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594" y="4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6538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0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98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68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02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099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29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74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5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06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45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01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4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7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EAD2AC-2BA4-4F37-8223-FBC74D128CE0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04AF1-9F39-489C-A584-3F9EB8209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9.png"/><Relationship Id="rId1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6.svg"/><Relationship Id="rId4" Type="http://schemas.microsoft.com/office/2007/relationships/hdphoto" Target="../media/hdphoto5.wdp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50" y="1787597"/>
            <a:ext cx="2402541" cy="328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EC4F8-1954-4083-82A3-4BF177CB5C54}"/>
              </a:ext>
            </a:extLst>
          </p:cNvPr>
          <p:cNvSpPr txBox="1"/>
          <p:nvPr/>
        </p:nvSpPr>
        <p:spPr>
          <a:xfrm>
            <a:off x="1963271" y="521154"/>
            <a:ext cx="6340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HR-Employee-Attrition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A8EC5-DE13-440B-85C4-8BA7429D5365}"/>
              </a:ext>
            </a:extLst>
          </p:cNvPr>
          <p:cNvSpPr txBox="1"/>
          <p:nvPr/>
        </p:nvSpPr>
        <p:spPr>
          <a:xfrm>
            <a:off x="5754972" y="4027791"/>
            <a:ext cx="254846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50"/>
              </a:spcBef>
            </a:pPr>
            <a:endParaRPr lang="en-US" sz="1050" dirty="0">
              <a:latin typeface="Georgia Pro Light" panose="020403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B9D23-08D2-0C8A-532A-E89E043DD34B}"/>
              </a:ext>
            </a:extLst>
          </p:cNvPr>
          <p:cNvSpPr txBox="1"/>
          <p:nvPr/>
        </p:nvSpPr>
        <p:spPr>
          <a:xfrm>
            <a:off x="3946196" y="3763771"/>
            <a:ext cx="2312894" cy="679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Done by:</a:t>
            </a:r>
          </a:p>
          <a:p>
            <a:pPr>
              <a:spcBef>
                <a:spcPts val="45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Asaad Al Busaidi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9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467" y="5588000"/>
            <a:ext cx="2148933" cy="15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5D7E32-5A77-DED5-B7AF-3DA7C190DCA5}"/>
              </a:ext>
            </a:extLst>
          </p:cNvPr>
          <p:cNvSpPr txBox="1"/>
          <p:nvPr/>
        </p:nvSpPr>
        <p:spPr>
          <a:xfrm>
            <a:off x="2108498" y="127001"/>
            <a:ext cx="4803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Education and Education Field 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EDAF5C7-62F1-1E02-3971-4F3E86C8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680106"/>
            <a:ext cx="7863840" cy="459293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99C53E-B8C3-88E8-42A5-B85717B80448}"/>
              </a:ext>
            </a:extLst>
          </p:cNvPr>
          <p:cNvSpPr txBox="1"/>
          <p:nvPr/>
        </p:nvSpPr>
        <p:spPr>
          <a:xfrm>
            <a:off x="1670295" y="5364480"/>
            <a:ext cx="75364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- Employees having (Below College, Bachelor ) Education , more attrition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90528-C3E3-F381-1A53-B4A14E8276D4}"/>
              </a:ext>
            </a:extLst>
          </p:cNvPr>
          <p:cNvSpPr txBox="1"/>
          <p:nvPr/>
        </p:nvSpPr>
        <p:spPr>
          <a:xfrm>
            <a:off x="1670296" y="6002495"/>
            <a:ext cx="64875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- Employees having (Technical Degree, Human Resources) EducationField, more attrition</a:t>
            </a:r>
          </a:p>
        </p:txBody>
      </p:sp>
    </p:spTree>
    <p:extLst>
      <p:ext uri="{BB962C8B-B14F-4D97-AF65-F5344CB8AC3E}">
        <p14:creationId xmlns:p14="http://schemas.microsoft.com/office/powerpoint/2010/main" val="3369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467" y="5567680"/>
            <a:ext cx="2148933" cy="15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5D7E32-5A77-DED5-B7AF-3DA7C190DCA5}"/>
              </a:ext>
            </a:extLst>
          </p:cNvPr>
          <p:cNvSpPr txBox="1"/>
          <p:nvPr/>
        </p:nvSpPr>
        <p:spPr>
          <a:xfrm>
            <a:off x="2108498" y="127001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Department attrition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9C53E-B8C3-88E8-42A5-B85717B80448}"/>
              </a:ext>
            </a:extLst>
          </p:cNvPr>
          <p:cNvSpPr txBox="1"/>
          <p:nvPr/>
        </p:nvSpPr>
        <p:spPr>
          <a:xfrm>
            <a:off x="1670296" y="4947920"/>
            <a:ext cx="553314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- Employees in Sales department have the higher attrition</a:t>
            </a:r>
          </a:p>
          <a:p>
            <a:pPr algn="l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5F799C-09FE-521A-2603-C88A3E8F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96" y="1136725"/>
            <a:ext cx="5533144" cy="350748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1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467" y="5567680"/>
            <a:ext cx="2148933" cy="15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5D7E32-5A77-DED5-B7AF-3DA7C190DCA5}"/>
              </a:ext>
            </a:extLst>
          </p:cNvPr>
          <p:cNvSpPr txBox="1"/>
          <p:nvPr/>
        </p:nvSpPr>
        <p:spPr>
          <a:xfrm>
            <a:off x="2108498" y="127001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Distance From Home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9C53E-B8C3-88E8-42A5-B85717B80448}"/>
              </a:ext>
            </a:extLst>
          </p:cNvPr>
          <p:cNvSpPr txBox="1"/>
          <p:nvPr/>
        </p:nvSpPr>
        <p:spPr>
          <a:xfrm>
            <a:off x="1602228" y="5121254"/>
            <a:ext cx="55331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- Higher attrition employees who stay far from the office (More than 10 KM)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4E74A81-F5EA-8351-83A6-A626EDBC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872565"/>
            <a:ext cx="6725920" cy="39827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7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467" y="5567680"/>
            <a:ext cx="2148933" cy="15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5D7E32-5A77-DED5-B7AF-3DA7C190DCA5}"/>
              </a:ext>
            </a:extLst>
          </p:cNvPr>
          <p:cNvSpPr txBox="1"/>
          <p:nvPr/>
        </p:nvSpPr>
        <p:spPr>
          <a:xfrm>
            <a:off x="2108498" y="127001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Monthly Income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9C53E-B8C3-88E8-42A5-B85717B80448}"/>
              </a:ext>
            </a:extLst>
          </p:cNvPr>
          <p:cNvSpPr txBox="1"/>
          <p:nvPr/>
        </p:nvSpPr>
        <p:spPr>
          <a:xfrm>
            <a:off x="1602228" y="5121254"/>
            <a:ext cx="55331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- Employees with low income are more to attrite from the company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EA7D214-D4F9-6356-B102-626B39C0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" y="872565"/>
            <a:ext cx="6624319" cy="392176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6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467" y="5567680"/>
            <a:ext cx="2148933" cy="15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5D7E32-5A77-DED5-B7AF-3DA7C190DCA5}"/>
              </a:ext>
            </a:extLst>
          </p:cNvPr>
          <p:cNvSpPr txBox="1"/>
          <p:nvPr/>
        </p:nvSpPr>
        <p:spPr>
          <a:xfrm>
            <a:off x="2108498" y="127001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Total Working Years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9C53E-B8C3-88E8-42A5-B85717B80448}"/>
              </a:ext>
            </a:extLst>
          </p:cNvPr>
          <p:cNvSpPr txBox="1"/>
          <p:nvPr/>
        </p:nvSpPr>
        <p:spPr>
          <a:xfrm>
            <a:off x="1602228" y="5121254"/>
            <a:ext cx="55331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- Employees with less total working years are more to attrite from the company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D669CE-50D3-8DEF-CA8D-AA403360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0" y="776343"/>
            <a:ext cx="6624319" cy="392176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4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467" y="5567680"/>
            <a:ext cx="2148933" cy="15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5D7E32-5A77-DED5-B7AF-3DA7C190DCA5}"/>
              </a:ext>
            </a:extLst>
          </p:cNvPr>
          <p:cNvSpPr txBox="1"/>
          <p:nvPr/>
        </p:nvSpPr>
        <p:spPr>
          <a:xfrm>
            <a:off x="2108498" y="127001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Employee satisfaction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9C53E-B8C3-88E8-42A5-B85717B80448}"/>
              </a:ext>
            </a:extLst>
          </p:cNvPr>
          <p:cNvSpPr txBox="1"/>
          <p:nvPr/>
        </p:nvSpPr>
        <p:spPr>
          <a:xfrm>
            <a:off x="2143760" y="5699760"/>
            <a:ext cx="56794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- Employees with ,Low Job Satisfaction, Low Relation  ship Satisfaction, Bad Work Life Balance, Low Environment Satisfaction have the higher attrition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64ED23C-CFE5-85F5-A6F3-61684101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88666"/>
            <a:ext cx="7703820" cy="497302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57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467" y="5567680"/>
            <a:ext cx="2148933" cy="15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5D7E32-5A77-DED5-B7AF-3DA7C190DCA5}"/>
              </a:ext>
            </a:extLst>
          </p:cNvPr>
          <p:cNvSpPr txBox="1"/>
          <p:nvPr/>
        </p:nvSpPr>
        <p:spPr>
          <a:xfrm>
            <a:off x="2108497" y="127001"/>
            <a:ext cx="529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Employee job level and involvement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9C53E-B8C3-88E8-42A5-B85717B80448}"/>
              </a:ext>
            </a:extLst>
          </p:cNvPr>
          <p:cNvSpPr txBox="1"/>
          <p:nvPr/>
        </p:nvSpPr>
        <p:spPr>
          <a:xfrm>
            <a:off x="2143760" y="5628640"/>
            <a:ext cx="56794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- Employees with job Level 1 ,Job Role(Sales Representative), low job Involvement have higher attrition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C169DCC-90D2-9588-30A9-989FAFDA6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" y="675902"/>
            <a:ext cx="7965440" cy="490074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467" y="5567680"/>
            <a:ext cx="2148933" cy="15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5D7E32-5A77-DED5-B7AF-3DA7C190DCA5}"/>
              </a:ext>
            </a:extLst>
          </p:cNvPr>
          <p:cNvSpPr txBox="1"/>
          <p:nvPr/>
        </p:nvSpPr>
        <p:spPr>
          <a:xfrm>
            <a:off x="2108498" y="127001"/>
            <a:ext cx="404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Conclusion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0765D2-5EA5-44E8-92BB-0F45EA5D9B94}"/>
              </a:ext>
            </a:extLst>
          </p:cNvPr>
          <p:cNvGrpSpPr/>
          <p:nvPr/>
        </p:nvGrpSpPr>
        <p:grpSpPr>
          <a:xfrm>
            <a:off x="2108498" y="3216926"/>
            <a:ext cx="5649503" cy="2099567"/>
            <a:chOff x="4711811" y="970432"/>
            <a:chExt cx="5649503" cy="209956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69278CD-B9B3-4884-8FA5-0E180BB073A1}"/>
                </a:ext>
              </a:extLst>
            </p:cNvPr>
            <p:cNvGrpSpPr/>
            <p:nvPr/>
          </p:nvGrpSpPr>
          <p:grpSpPr>
            <a:xfrm>
              <a:off x="6718261" y="970434"/>
              <a:ext cx="1782473" cy="2099565"/>
              <a:chOff x="6108663" y="970434"/>
              <a:chExt cx="1782473" cy="209956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648734A-B9F1-497E-8C29-AD4DD04D8A70}"/>
                  </a:ext>
                </a:extLst>
              </p:cNvPr>
              <p:cNvGrpSpPr/>
              <p:nvPr/>
            </p:nvGrpSpPr>
            <p:grpSpPr>
              <a:xfrm>
                <a:off x="6400165" y="970434"/>
                <a:ext cx="1093910" cy="1205159"/>
                <a:chOff x="6598994" y="1009726"/>
                <a:chExt cx="1093910" cy="120515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CAC615E8-AD11-4342-9AC5-2F285028661F}"/>
                    </a:ext>
                  </a:extLst>
                </p:cNvPr>
                <p:cNvGrpSpPr/>
                <p:nvPr/>
              </p:nvGrpSpPr>
              <p:grpSpPr>
                <a:xfrm rot="12480000">
                  <a:off x="6598994" y="1009726"/>
                  <a:ext cx="1093910" cy="1205159"/>
                  <a:chOff x="1167080" y="1898671"/>
                  <a:chExt cx="2135459" cy="2352635"/>
                </a:xfrm>
              </p:grpSpPr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158BC23F-84F4-4633-A7F0-8A5B8B3FE95D}"/>
                      </a:ext>
                    </a:extLst>
                  </p:cNvPr>
                  <p:cNvSpPr/>
                  <p:nvPr/>
                </p:nvSpPr>
                <p:spPr>
                  <a:xfrm>
                    <a:off x="1167080" y="2115845"/>
                    <a:ext cx="680862" cy="1638602"/>
                  </a:xfrm>
                  <a:custGeom>
                    <a:avLst/>
                    <a:gdLst>
                      <a:gd name="connsiteX0" fmla="*/ 5497 w 680862"/>
                      <a:gd name="connsiteY0" fmla="*/ 850286 h 1638602"/>
                      <a:gd name="connsiteX1" fmla="*/ 371419 w 680862"/>
                      <a:gd name="connsiteY1" fmla="*/ 850286 h 1638602"/>
                      <a:gd name="connsiteX2" fmla="*/ 367492 w 680862"/>
                      <a:gd name="connsiteY2" fmla="*/ 876016 h 1638602"/>
                      <a:gd name="connsiteX3" fmla="*/ 363294 w 680862"/>
                      <a:gd name="connsiteY3" fmla="*/ 959143 h 1638602"/>
                      <a:gd name="connsiteX4" fmla="*/ 367492 w 680862"/>
                      <a:gd name="connsiteY4" fmla="*/ 1042270 h 1638602"/>
                      <a:gd name="connsiteX5" fmla="*/ 371419 w 680862"/>
                      <a:gd name="connsiteY5" fmla="*/ 1068001 h 1638602"/>
                      <a:gd name="connsiteX6" fmla="*/ 371418 w 680862"/>
                      <a:gd name="connsiteY6" fmla="*/ 1068001 h 1638602"/>
                      <a:gd name="connsiteX7" fmla="*/ 379811 w 680862"/>
                      <a:gd name="connsiteY7" fmla="*/ 1122995 h 1638602"/>
                      <a:gd name="connsiteX8" fmla="*/ 399845 w 680862"/>
                      <a:gd name="connsiteY8" fmla="*/ 1200911 h 1638602"/>
                      <a:gd name="connsiteX9" fmla="*/ 424268 w 680862"/>
                      <a:gd name="connsiteY9" fmla="*/ 1267641 h 1638602"/>
                      <a:gd name="connsiteX10" fmla="*/ 424269 w 680862"/>
                      <a:gd name="connsiteY10" fmla="*/ 1267640 h 1638602"/>
                      <a:gd name="connsiteX11" fmla="*/ 427185 w 680862"/>
                      <a:gd name="connsiteY11" fmla="*/ 1275607 h 1638602"/>
                      <a:gd name="connsiteX12" fmla="*/ 502146 w 680862"/>
                      <a:gd name="connsiteY12" fmla="*/ 1413711 h 1638602"/>
                      <a:gd name="connsiteX13" fmla="*/ 535880 w 680862"/>
                      <a:gd name="connsiteY13" fmla="*/ 1454597 h 1638602"/>
                      <a:gd name="connsiteX14" fmla="*/ 217175 w 680862"/>
                      <a:gd name="connsiteY14" fmla="*/ 1638602 h 1638602"/>
                      <a:gd name="connsiteX15" fmla="*/ 200896 w 680862"/>
                      <a:gd name="connsiteY15" fmla="*/ 1616832 h 1638602"/>
                      <a:gd name="connsiteX16" fmla="*/ 141975 w 680862"/>
                      <a:gd name="connsiteY16" fmla="*/ 1519845 h 1638602"/>
                      <a:gd name="connsiteX17" fmla="*/ 108347 w 680862"/>
                      <a:gd name="connsiteY17" fmla="*/ 1450038 h 1638602"/>
                      <a:gd name="connsiteX18" fmla="*/ 108346 w 680862"/>
                      <a:gd name="connsiteY18" fmla="*/ 1450038 h 1638602"/>
                      <a:gd name="connsiteX19" fmla="*/ 92440 w 680862"/>
                      <a:gd name="connsiteY19" fmla="*/ 1417019 h 1638602"/>
                      <a:gd name="connsiteX20" fmla="*/ 6072 w 680862"/>
                      <a:gd name="connsiteY20" fmla="*/ 1079415 h 1638602"/>
                      <a:gd name="connsiteX21" fmla="*/ 5496 w 680862"/>
                      <a:gd name="connsiteY21" fmla="*/ 1068001 h 1638602"/>
                      <a:gd name="connsiteX22" fmla="*/ 5497 w 680862"/>
                      <a:gd name="connsiteY22" fmla="*/ 1068001 h 1638602"/>
                      <a:gd name="connsiteX23" fmla="*/ 0 w 680862"/>
                      <a:gd name="connsiteY23" fmla="*/ 959143 h 1638602"/>
                      <a:gd name="connsiteX24" fmla="*/ 108346 w 680862"/>
                      <a:gd name="connsiteY24" fmla="*/ 468247 h 1638602"/>
                      <a:gd name="connsiteX25" fmla="*/ 424268 w 680862"/>
                      <a:gd name="connsiteY25" fmla="*/ 650645 h 1638602"/>
                      <a:gd name="connsiteX26" fmla="*/ 399845 w 680862"/>
                      <a:gd name="connsiteY26" fmla="*/ 717374 h 1638602"/>
                      <a:gd name="connsiteX27" fmla="*/ 379811 w 680862"/>
                      <a:gd name="connsiteY27" fmla="*/ 795290 h 1638602"/>
                      <a:gd name="connsiteX28" fmla="*/ 371418 w 680862"/>
                      <a:gd name="connsiteY28" fmla="*/ 850285 h 1638602"/>
                      <a:gd name="connsiteX29" fmla="*/ 5496 w 680862"/>
                      <a:gd name="connsiteY29" fmla="*/ 850285 h 1638602"/>
                      <a:gd name="connsiteX30" fmla="*/ 6072 w 680862"/>
                      <a:gd name="connsiteY30" fmla="*/ 838870 h 1638602"/>
                      <a:gd name="connsiteX31" fmla="*/ 92440 w 680862"/>
                      <a:gd name="connsiteY31" fmla="*/ 501266 h 1638602"/>
                      <a:gd name="connsiteX32" fmla="*/ 496858 w 680862"/>
                      <a:gd name="connsiteY32" fmla="*/ 0 h 1638602"/>
                      <a:gd name="connsiteX33" fmla="*/ 680862 w 680862"/>
                      <a:gd name="connsiteY33" fmla="*/ 318705 h 1638602"/>
                      <a:gd name="connsiteX34" fmla="*/ 601422 w 680862"/>
                      <a:gd name="connsiteY34" fmla="*/ 384249 h 1638602"/>
                      <a:gd name="connsiteX35" fmla="*/ 535880 w 680862"/>
                      <a:gd name="connsiteY35" fmla="*/ 463688 h 1638602"/>
                      <a:gd name="connsiteX36" fmla="*/ 502146 w 680862"/>
                      <a:gd name="connsiteY36" fmla="*/ 504573 h 1638602"/>
                      <a:gd name="connsiteX37" fmla="*/ 427185 w 680862"/>
                      <a:gd name="connsiteY37" fmla="*/ 642677 h 1638602"/>
                      <a:gd name="connsiteX38" fmla="*/ 424269 w 680862"/>
                      <a:gd name="connsiteY38" fmla="*/ 650645 h 1638602"/>
                      <a:gd name="connsiteX39" fmla="*/ 108347 w 680862"/>
                      <a:gd name="connsiteY39" fmla="*/ 468247 h 1638602"/>
                      <a:gd name="connsiteX40" fmla="*/ 141975 w 680862"/>
                      <a:gd name="connsiteY40" fmla="*/ 398439 h 1638602"/>
                      <a:gd name="connsiteX41" fmla="*/ 200896 w 680862"/>
                      <a:gd name="connsiteY41" fmla="*/ 301452 h 1638602"/>
                      <a:gd name="connsiteX42" fmla="*/ 217174 w 680862"/>
                      <a:gd name="connsiteY42" fmla="*/ 279684 h 1638602"/>
                      <a:gd name="connsiteX43" fmla="*/ 268613 w 680862"/>
                      <a:gd name="connsiteY43" fmla="*/ 210896 h 1638602"/>
                      <a:gd name="connsiteX44" fmla="*/ 428069 w 680862"/>
                      <a:gd name="connsiteY44" fmla="*/ 51440 h 1638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680862" h="1638602">
                        <a:moveTo>
                          <a:pt x="5497" y="850286"/>
                        </a:moveTo>
                        <a:lnTo>
                          <a:pt x="371419" y="850286"/>
                        </a:lnTo>
                        <a:lnTo>
                          <a:pt x="367492" y="876016"/>
                        </a:lnTo>
                        <a:cubicBezTo>
                          <a:pt x="364716" y="903348"/>
                          <a:pt x="363294" y="931079"/>
                          <a:pt x="363294" y="959143"/>
                        </a:cubicBezTo>
                        <a:cubicBezTo>
                          <a:pt x="363294" y="987207"/>
                          <a:pt x="364716" y="1014939"/>
                          <a:pt x="367492" y="1042270"/>
                        </a:cubicBezTo>
                        <a:lnTo>
                          <a:pt x="371419" y="1068001"/>
                        </a:lnTo>
                        <a:lnTo>
                          <a:pt x="371418" y="1068001"/>
                        </a:lnTo>
                        <a:lnTo>
                          <a:pt x="379811" y="1122995"/>
                        </a:lnTo>
                        <a:cubicBezTo>
                          <a:pt x="385226" y="1149458"/>
                          <a:pt x="391927" y="1175453"/>
                          <a:pt x="399845" y="1200911"/>
                        </a:cubicBezTo>
                        <a:lnTo>
                          <a:pt x="424268" y="1267641"/>
                        </a:lnTo>
                        <a:lnTo>
                          <a:pt x="424269" y="1267640"/>
                        </a:lnTo>
                        <a:lnTo>
                          <a:pt x="427185" y="1275607"/>
                        </a:lnTo>
                        <a:cubicBezTo>
                          <a:pt x="447756" y="1324242"/>
                          <a:pt x="472925" y="1370458"/>
                          <a:pt x="502146" y="1413711"/>
                        </a:cubicBezTo>
                        <a:lnTo>
                          <a:pt x="535880" y="1454597"/>
                        </a:lnTo>
                        <a:lnTo>
                          <a:pt x="217175" y="1638602"/>
                        </a:lnTo>
                        <a:lnTo>
                          <a:pt x="200896" y="1616832"/>
                        </a:lnTo>
                        <a:cubicBezTo>
                          <a:pt x="179757" y="1585542"/>
                          <a:pt x="160084" y="1553180"/>
                          <a:pt x="141975" y="1519845"/>
                        </a:cubicBezTo>
                        <a:lnTo>
                          <a:pt x="108347" y="1450038"/>
                        </a:lnTo>
                        <a:lnTo>
                          <a:pt x="108346" y="1450038"/>
                        </a:lnTo>
                        <a:lnTo>
                          <a:pt x="92440" y="1417019"/>
                        </a:lnTo>
                        <a:cubicBezTo>
                          <a:pt x="47796" y="1311469"/>
                          <a:pt x="18120" y="1198048"/>
                          <a:pt x="6072" y="1079415"/>
                        </a:cubicBezTo>
                        <a:lnTo>
                          <a:pt x="5496" y="1068001"/>
                        </a:lnTo>
                        <a:lnTo>
                          <a:pt x="5497" y="1068001"/>
                        </a:lnTo>
                        <a:lnTo>
                          <a:pt x="0" y="959143"/>
                        </a:lnTo>
                        <a:close/>
                        <a:moveTo>
                          <a:pt x="108346" y="468247"/>
                        </a:moveTo>
                        <a:lnTo>
                          <a:pt x="424268" y="650645"/>
                        </a:lnTo>
                        <a:lnTo>
                          <a:pt x="399845" y="717374"/>
                        </a:lnTo>
                        <a:cubicBezTo>
                          <a:pt x="391927" y="742832"/>
                          <a:pt x="385226" y="768827"/>
                          <a:pt x="379811" y="795290"/>
                        </a:cubicBezTo>
                        <a:lnTo>
                          <a:pt x="371418" y="850285"/>
                        </a:lnTo>
                        <a:lnTo>
                          <a:pt x="5496" y="850285"/>
                        </a:lnTo>
                        <a:lnTo>
                          <a:pt x="6072" y="838870"/>
                        </a:lnTo>
                        <a:cubicBezTo>
                          <a:pt x="18120" y="720238"/>
                          <a:pt x="47796" y="606816"/>
                          <a:pt x="92440" y="501266"/>
                        </a:cubicBezTo>
                        <a:close/>
                        <a:moveTo>
                          <a:pt x="496858" y="0"/>
                        </a:moveTo>
                        <a:lnTo>
                          <a:pt x="680862" y="318705"/>
                        </a:lnTo>
                        <a:lnTo>
                          <a:pt x="601422" y="384249"/>
                        </a:lnTo>
                        <a:lnTo>
                          <a:pt x="535880" y="463688"/>
                        </a:lnTo>
                        <a:lnTo>
                          <a:pt x="502146" y="504573"/>
                        </a:lnTo>
                        <a:cubicBezTo>
                          <a:pt x="472925" y="547826"/>
                          <a:pt x="447756" y="594043"/>
                          <a:pt x="427185" y="642677"/>
                        </a:cubicBezTo>
                        <a:lnTo>
                          <a:pt x="424269" y="650645"/>
                        </a:lnTo>
                        <a:lnTo>
                          <a:pt x="108347" y="468247"/>
                        </a:lnTo>
                        <a:lnTo>
                          <a:pt x="141975" y="398439"/>
                        </a:lnTo>
                        <a:cubicBezTo>
                          <a:pt x="160084" y="365104"/>
                          <a:pt x="179757" y="332742"/>
                          <a:pt x="200896" y="301452"/>
                        </a:cubicBezTo>
                        <a:lnTo>
                          <a:pt x="217174" y="279684"/>
                        </a:lnTo>
                        <a:lnTo>
                          <a:pt x="268613" y="210896"/>
                        </a:lnTo>
                        <a:cubicBezTo>
                          <a:pt x="316558" y="152800"/>
                          <a:pt x="369973" y="99385"/>
                          <a:pt x="428069" y="5144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A118D078-79EE-4D4A-A8C6-B7B622DEED73}"/>
                      </a:ext>
                    </a:extLst>
                  </p:cNvPr>
                  <p:cNvSpPr/>
                  <p:nvPr/>
                </p:nvSpPr>
                <p:spPr>
                  <a:xfrm>
                    <a:off x="1663940" y="1898671"/>
                    <a:ext cx="1170353" cy="535878"/>
                  </a:xfrm>
                  <a:custGeom>
                    <a:avLst/>
                    <a:gdLst>
                      <a:gd name="connsiteX0" fmla="*/ 679457 w 1170353"/>
                      <a:gd name="connsiteY0" fmla="*/ 0 h 535878"/>
                      <a:gd name="connsiteX1" fmla="*/ 1137333 w 1170353"/>
                      <a:gd name="connsiteY1" fmla="*/ 92441 h 535878"/>
                      <a:gd name="connsiteX2" fmla="*/ 1170353 w 1170353"/>
                      <a:gd name="connsiteY2" fmla="*/ 108347 h 535878"/>
                      <a:gd name="connsiteX3" fmla="*/ 987955 w 1170353"/>
                      <a:gd name="connsiteY3" fmla="*/ 424269 h 535878"/>
                      <a:gd name="connsiteX4" fmla="*/ 921225 w 1170353"/>
                      <a:gd name="connsiteY4" fmla="*/ 399846 h 535878"/>
                      <a:gd name="connsiteX5" fmla="*/ 679457 w 1170353"/>
                      <a:gd name="connsiteY5" fmla="*/ 363294 h 535878"/>
                      <a:gd name="connsiteX6" fmla="*/ 437689 w 1170353"/>
                      <a:gd name="connsiteY6" fmla="*/ 399846 h 535878"/>
                      <a:gd name="connsiteX7" fmla="*/ 370960 w 1170353"/>
                      <a:gd name="connsiteY7" fmla="*/ 424269 h 535878"/>
                      <a:gd name="connsiteX8" fmla="*/ 370960 w 1170353"/>
                      <a:gd name="connsiteY8" fmla="*/ 424269 h 535878"/>
                      <a:gd name="connsiteX9" fmla="*/ 362993 w 1170353"/>
                      <a:gd name="connsiteY9" fmla="*/ 427184 h 535878"/>
                      <a:gd name="connsiteX10" fmla="*/ 224889 w 1170353"/>
                      <a:gd name="connsiteY10" fmla="*/ 502145 h 535878"/>
                      <a:gd name="connsiteX11" fmla="*/ 184004 w 1170353"/>
                      <a:gd name="connsiteY11" fmla="*/ 535878 h 535878"/>
                      <a:gd name="connsiteX12" fmla="*/ 0 w 1170353"/>
                      <a:gd name="connsiteY12" fmla="*/ 217173 h 535878"/>
                      <a:gd name="connsiteX13" fmla="*/ 21768 w 1170353"/>
                      <a:gd name="connsiteY13" fmla="*/ 200895 h 535878"/>
                      <a:gd name="connsiteX14" fmla="*/ 118755 w 1170353"/>
                      <a:gd name="connsiteY14" fmla="*/ 141974 h 535878"/>
                      <a:gd name="connsiteX15" fmla="*/ 188564 w 1170353"/>
                      <a:gd name="connsiteY15" fmla="*/ 108346 h 535878"/>
                      <a:gd name="connsiteX16" fmla="*/ 188565 w 1170353"/>
                      <a:gd name="connsiteY16" fmla="*/ 108347 h 535878"/>
                      <a:gd name="connsiteX17" fmla="*/ 221581 w 1170353"/>
                      <a:gd name="connsiteY17" fmla="*/ 92441 h 535878"/>
                      <a:gd name="connsiteX18" fmla="*/ 679457 w 1170353"/>
                      <a:gd name="connsiteY18" fmla="*/ 0 h 535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70353" h="535878">
                        <a:moveTo>
                          <a:pt x="679457" y="0"/>
                        </a:moveTo>
                        <a:cubicBezTo>
                          <a:pt x="841873" y="0"/>
                          <a:pt x="996600" y="32916"/>
                          <a:pt x="1137333" y="92441"/>
                        </a:cubicBezTo>
                        <a:lnTo>
                          <a:pt x="1170353" y="108347"/>
                        </a:lnTo>
                        <a:lnTo>
                          <a:pt x="987955" y="424269"/>
                        </a:lnTo>
                        <a:lnTo>
                          <a:pt x="921225" y="399846"/>
                        </a:lnTo>
                        <a:cubicBezTo>
                          <a:pt x="844851" y="376091"/>
                          <a:pt x="763648" y="363294"/>
                          <a:pt x="679457" y="363294"/>
                        </a:cubicBezTo>
                        <a:cubicBezTo>
                          <a:pt x="595266" y="363294"/>
                          <a:pt x="514064" y="376091"/>
                          <a:pt x="437689" y="399846"/>
                        </a:cubicBezTo>
                        <a:lnTo>
                          <a:pt x="370960" y="424269"/>
                        </a:lnTo>
                        <a:lnTo>
                          <a:pt x="370960" y="424269"/>
                        </a:lnTo>
                        <a:lnTo>
                          <a:pt x="362993" y="427184"/>
                        </a:lnTo>
                        <a:cubicBezTo>
                          <a:pt x="314359" y="447755"/>
                          <a:pt x="268142" y="472924"/>
                          <a:pt x="224889" y="502145"/>
                        </a:cubicBezTo>
                        <a:lnTo>
                          <a:pt x="184004" y="535878"/>
                        </a:lnTo>
                        <a:lnTo>
                          <a:pt x="0" y="217173"/>
                        </a:lnTo>
                        <a:lnTo>
                          <a:pt x="21768" y="200895"/>
                        </a:lnTo>
                        <a:cubicBezTo>
                          <a:pt x="53058" y="179756"/>
                          <a:pt x="85420" y="160083"/>
                          <a:pt x="118755" y="141974"/>
                        </a:cubicBezTo>
                        <a:lnTo>
                          <a:pt x="188564" y="108346"/>
                        </a:lnTo>
                        <a:lnTo>
                          <a:pt x="188565" y="108347"/>
                        </a:lnTo>
                        <a:lnTo>
                          <a:pt x="221581" y="92441"/>
                        </a:lnTo>
                        <a:cubicBezTo>
                          <a:pt x="362314" y="32916"/>
                          <a:pt x="517042" y="0"/>
                          <a:pt x="679457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8C0CF7B3-3125-45D1-9CDD-8F2D4F7DAB01}"/>
                      </a:ext>
                    </a:extLst>
                  </p:cNvPr>
                  <p:cNvSpPr/>
                  <p:nvPr/>
                </p:nvSpPr>
                <p:spPr>
                  <a:xfrm>
                    <a:off x="2651895" y="3570444"/>
                    <a:ext cx="650644" cy="572515"/>
                  </a:xfrm>
                  <a:custGeom>
                    <a:avLst/>
                    <a:gdLst>
                      <a:gd name="connsiteX0" fmla="*/ 331940 w 650644"/>
                      <a:gd name="connsiteY0" fmla="*/ 0 h 572515"/>
                      <a:gd name="connsiteX1" fmla="*/ 650644 w 650644"/>
                      <a:gd name="connsiteY1" fmla="*/ 184004 h 572515"/>
                      <a:gd name="connsiteX2" fmla="*/ 599205 w 650644"/>
                      <a:gd name="connsiteY2" fmla="*/ 252792 h 572515"/>
                      <a:gd name="connsiteX3" fmla="*/ 439749 w 650644"/>
                      <a:gd name="connsiteY3" fmla="*/ 412248 h 572515"/>
                      <a:gd name="connsiteX4" fmla="*/ 370961 w 650644"/>
                      <a:gd name="connsiteY4" fmla="*/ 463687 h 572515"/>
                      <a:gd name="connsiteX5" fmla="*/ 349192 w 650644"/>
                      <a:gd name="connsiteY5" fmla="*/ 479966 h 572515"/>
                      <a:gd name="connsiteX6" fmla="*/ 252205 w 650644"/>
                      <a:gd name="connsiteY6" fmla="*/ 538887 h 572515"/>
                      <a:gd name="connsiteX7" fmla="*/ 182398 w 650644"/>
                      <a:gd name="connsiteY7" fmla="*/ 572515 h 572515"/>
                      <a:gd name="connsiteX8" fmla="*/ 0 w 650644"/>
                      <a:gd name="connsiteY8" fmla="*/ 256593 h 572515"/>
                      <a:gd name="connsiteX9" fmla="*/ 7967 w 650644"/>
                      <a:gd name="connsiteY9" fmla="*/ 253677 h 572515"/>
                      <a:gd name="connsiteX10" fmla="*/ 146071 w 650644"/>
                      <a:gd name="connsiteY10" fmla="*/ 178716 h 572515"/>
                      <a:gd name="connsiteX11" fmla="*/ 186957 w 650644"/>
                      <a:gd name="connsiteY11" fmla="*/ 144982 h 572515"/>
                      <a:gd name="connsiteX12" fmla="*/ 266396 w 650644"/>
                      <a:gd name="connsiteY12" fmla="*/ 79439 h 5725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650644" h="572515">
                        <a:moveTo>
                          <a:pt x="331940" y="0"/>
                        </a:moveTo>
                        <a:lnTo>
                          <a:pt x="650644" y="184004"/>
                        </a:lnTo>
                        <a:lnTo>
                          <a:pt x="599205" y="252792"/>
                        </a:lnTo>
                        <a:cubicBezTo>
                          <a:pt x="551260" y="310888"/>
                          <a:pt x="497845" y="364303"/>
                          <a:pt x="439749" y="412248"/>
                        </a:cubicBezTo>
                        <a:lnTo>
                          <a:pt x="370961" y="463687"/>
                        </a:lnTo>
                        <a:lnTo>
                          <a:pt x="349192" y="479966"/>
                        </a:lnTo>
                        <a:cubicBezTo>
                          <a:pt x="317902" y="501105"/>
                          <a:pt x="285540" y="520778"/>
                          <a:pt x="252205" y="538887"/>
                        </a:cubicBezTo>
                        <a:lnTo>
                          <a:pt x="182398" y="572515"/>
                        </a:lnTo>
                        <a:lnTo>
                          <a:pt x="0" y="256593"/>
                        </a:lnTo>
                        <a:lnTo>
                          <a:pt x="7967" y="253677"/>
                        </a:lnTo>
                        <a:cubicBezTo>
                          <a:pt x="56602" y="233106"/>
                          <a:pt x="102818" y="207938"/>
                          <a:pt x="146071" y="178716"/>
                        </a:cubicBezTo>
                        <a:lnTo>
                          <a:pt x="186957" y="144982"/>
                        </a:lnTo>
                        <a:lnTo>
                          <a:pt x="266396" y="7943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CA5231DF-F4B3-4DBF-B93E-7F1730D049A0}"/>
                      </a:ext>
                    </a:extLst>
                  </p:cNvPr>
                  <p:cNvSpPr/>
                  <p:nvPr/>
                </p:nvSpPr>
                <p:spPr>
                  <a:xfrm>
                    <a:off x="1384255" y="3570443"/>
                    <a:ext cx="1450038" cy="680863"/>
                  </a:xfrm>
                  <a:custGeom>
                    <a:avLst/>
                    <a:gdLst>
                      <a:gd name="connsiteX0" fmla="*/ 463689 w 1450038"/>
                      <a:gd name="connsiteY0" fmla="*/ 144983 h 680863"/>
                      <a:gd name="connsiteX1" fmla="*/ 504574 w 1450038"/>
                      <a:gd name="connsiteY1" fmla="*/ 178716 h 680863"/>
                      <a:gd name="connsiteX2" fmla="*/ 642678 w 1450038"/>
                      <a:gd name="connsiteY2" fmla="*/ 253677 h 680863"/>
                      <a:gd name="connsiteX3" fmla="*/ 650646 w 1450038"/>
                      <a:gd name="connsiteY3" fmla="*/ 256594 h 680863"/>
                      <a:gd name="connsiteX4" fmla="*/ 650646 w 1450038"/>
                      <a:gd name="connsiteY4" fmla="*/ 256595 h 680863"/>
                      <a:gd name="connsiteX5" fmla="*/ 717374 w 1450038"/>
                      <a:gd name="connsiteY5" fmla="*/ 281017 h 680863"/>
                      <a:gd name="connsiteX6" fmla="*/ 959142 w 1450038"/>
                      <a:gd name="connsiteY6" fmla="*/ 317569 h 680863"/>
                      <a:gd name="connsiteX7" fmla="*/ 1200910 w 1450038"/>
                      <a:gd name="connsiteY7" fmla="*/ 281017 h 680863"/>
                      <a:gd name="connsiteX8" fmla="*/ 1267640 w 1450038"/>
                      <a:gd name="connsiteY8" fmla="*/ 256594 h 680863"/>
                      <a:gd name="connsiteX9" fmla="*/ 1450038 w 1450038"/>
                      <a:gd name="connsiteY9" fmla="*/ 572516 h 680863"/>
                      <a:gd name="connsiteX10" fmla="*/ 1417018 w 1450038"/>
                      <a:gd name="connsiteY10" fmla="*/ 588422 h 680863"/>
                      <a:gd name="connsiteX11" fmla="*/ 959142 w 1450038"/>
                      <a:gd name="connsiteY11" fmla="*/ 680863 h 680863"/>
                      <a:gd name="connsiteX12" fmla="*/ 501266 w 1450038"/>
                      <a:gd name="connsiteY12" fmla="*/ 588422 h 680863"/>
                      <a:gd name="connsiteX13" fmla="*/ 468248 w 1450038"/>
                      <a:gd name="connsiteY13" fmla="*/ 572516 h 680863"/>
                      <a:gd name="connsiteX14" fmla="*/ 468249 w 1450038"/>
                      <a:gd name="connsiteY14" fmla="*/ 572515 h 680863"/>
                      <a:gd name="connsiteX15" fmla="*/ 398440 w 1450038"/>
                      <a:gd name="connsiteY15" fmla="*/ 538887 h 680863"/>
                      <a:gd name="connsiteX16" fmla="*/ 301453 w 1450038"/>
                      <a:gd name="connsiteY16" fmla="*/ 479966 h 680863"/>
                      <a:gd name="connsiteX17" fmla="*/ 279685 w 1450038"/>
                      <a:gd name="connsiteY17" fmla="*/ 463688 h 680863"/>
                      <a:gd name="connsiteX18" fmla="*/ 318705 w 1450038"/>
                      <a:gd name="connsiteY18" fmla="*/ 0 h 680863"/>
                      <a:gd name="connsiteX19" fmla="*/ 384248 w 1450038"/>
                      <a:gd name="connsiteY19" fmla="*/ 79439 h 680863"/>
                      <a:gd name="connsiteX20" fmla="*/ 463688 w 1450038"/>
                      <a:gd name="connsiteY20" fmla="*/ 144983 h 680863"/>
                      <a:gd name="connsiteX21" fmla="*/ 279684 w 1450038"/>
                      <a:gd name="connsiteY21" fmla="*/ 463688 h 680863"/>
                      <a:gd name="connsiteX22" fmla="*/ 210895 w 1450038"/>
                      <a:gd name="connsiteY22" fmla="*/ 412248 h 680863"/>
                      <a:gd name="connsiteX23" fmla="*/ 51439 w 1450038"/>
                      <a:gd name="connsiteY23" fmla="*/ 252792 h 680863"/>
                      <a:gd name="connsiteX24" fmla="*/ 0 w 1450038"/>
                      <a:gd name="connsiteY24" fmla="*/ 184005 h 6808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450038" h="680863">
                        <a:moveTo>
                          <a:pt x="463689" y="144983"/>
                        </a:moveTo>
                        <a:lnTo>
                          <a:pt x="504574" y="178716"/>
                        </a:lnTo>
                        <a:cubicBezTo>
                          <a:pt x="547827" y="207938"/>
                          <a:pt x="594044" y="233106"/>
                          <a:pt x="642678" y="253677"/>
                        </a:cubicBezTo>
                        <a:lnTo>
                          <a:pt x="650646" y="256594"/>
                        </a:lnTo>
                        <a:lnTo>
                          <a:pt x="650646" y="256595"/>
                        </a:lnTo>
                        <a:lnTo>
                          <a:pt x="717374" y="281017"/>
                        </a:lnTo>
                        <a:cubicBezTo>
                          <a:pt x="793749" y="304772"/>
                          <a:pt x="874951" y="317569"/>
                          <a:pt x="959142" y="317569"/>
                        </a:cubicBezTo>
                        <a:cubicBezTo>
                          <a:pt x="1043333" y="317569"/>
                          <a:pt x="1124536" y="304772"/>
                          <a:pt x="1200910" y="281017"/>
                        </a:cubicBezTo>
                        <a:lnTo>
                          <a:pt x="1267640" y="256594"/>
                        </a:lnTo>
                        <a:lnTo>
                          <a:pt x="1450038" y="572516"/>
                        </a:lnTo>
                        <a:lnTo>
                          <a:pt x="1417018" y="588422"/>
                        </a:lnTo>
                        <a:cubicBezTo>
                          <a:pt x="1276285" y="647947"/>
                          <a:pt x="1121558" y="680863"/>
                          <a:pt x="959142" y="680863"/>
                        </a:cubicBezTo>
                        <a:cubicBezTo>
                          <a:pt x="796727" y="680863"/>
                          <a:pt x="641999" y="647947"/>
                          <a:pt x="501266" y="588422"/>
                        </a:cubicBezTo>
                        <a:lnTo>
                          <a:pt x="468248" y="572516"/>
                        </a:lnTo>
                        <a:lnTo>
                          <a:pt x="468249" y="572515"/>
                        </a:lnTo>
                        <a:lnTo>
                          <a:pt x="398440" y="538887"/>
                        </a:lnTo>
                        <a:cubicBezTo>
                          <a:pt x="365105" y="520778"/>
                          <a:pt x="332743" y="501105"/>
                          <a:pt x="301453" y="479966"/>
                        </a:cubicBezTo>
                        <a:lnTo>
                          <a:pt x="279685" y="463688"/>
                        </a:lnTo>
                        <a:close/>
                        <a:moveTo>
                          <a:pt x="318705" y="0"/>
                        </a:moveTo>
                        <a:lnTo>
                          <a:pt x="384248" y="79439"/>
                        </a:lnTo>
                        <a:lnTo>
                          <a:pt x="463688" y="144983"/>
                        </a:lnTo>
                        <a:lnTo>
                          <a:pt x="279684" y="463688"/>
                        </a:lnTo>
                        <a:lnTo>
                          <a:pt x="210895" y="412248"/>
                        </a:lnTo>
                        <a:cubicBezTo>
                          <a:pt x="152799" y="364303"/>
                          <a:pt x="99384" y="310888"/>
                          <a:pt x="51439" y="252792"/>
                        </a:cubicBezTo>
                        <a:lnTo>
                          <a:pt x="0" y="184005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A63F677-F576-4C32-8F9E-FC6D6A56DB8B}"/>
                    </a:ext>
                  </a:extLst>
                </p:cNvPr>
                <p:cNvSpPr/>
                <p:nvPr/>
              </p:nvSpPr>
              <p:spPr>
                <a:xfrm>
                  <a:off x="6680887" y="1169709"/>
                  <a:ext cx="831133" cy="83113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13500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pic>
              <p:nvPicPr>
                <p:cNvPr id="68" name="Picture 67" descr="business, protection, security icon">
                  <a:extLst>
                    <a:ext uri="{FF2B5EF4-FFF2-40B4-BE49-F238E27FC236}">
                      <a16:creationId xmlns:a16="http://schemas.microsoft.com/office/drawing/2014/main" id="{91DB4B1F-3145-4659-9D4F-FD71171CA8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 contras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58251" y="1347073"/>
                  <a:ext cx="476404" cy="4764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5" name="TextBox 90">
                <a:extLst>
                  <a:ext uri="{FF2B5EF4-FFF2-40B4-BE49-F238E27FC236}">
                    <a16:creationId xmlns:a16="http://schemas.microsoft.com/office/drawing/2014/main" id="{989C3DC5-3ED7-4963-97DA-54708968C2C5}"/>
                  </a:ext>
                </a:extLst>
              </p:cNvPr>
              <p:cNvSpPr txBox="1"/>
              <p:nvPr/>
            </p:nvSpPr>
            <p:spPr>
              <a:xfrm>
                <a:off x="6108663" y="2331335"/>
                <a:ext cx="178247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i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 Neue"/>
                  </a:rPr>
                  <a:t>Sales</a:t>
                </a:r>
                <a:r>
                  <a:rPr lang="en-US" sz="1200" b="0" i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 Neue"/>
                  </a:rPr>
                  <a:t> </a:t>
                </a:r>
                <a:r>
                  <a:rPr lang="en-US" sz="1200" b="1" i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 Neue"/>
                  </a:rPr>
                  <a:t>department</a:t>
                </a:r>
                <a:endPara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probably because of the pressure on the employees from the managers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07999F-B6EF-49AE-8629-EC0544BD5A4A}"/>
                </a:ext>
              </a:extLst>
            </p:cNvPr>
            <p:cNvGrpSpPr/>
            <p:nvPr/>
          </p:nvGrpSpPr>
          <p:grpSpPr>
            <a:xfrm>
              <a:off x="4711811" y="970435"/>
              <a:ext cx="1928343" cy="2099564"/>
              <a:chOff x="4102213" y="970435"/>
              <a:chExt cx="1928343" cy="209956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BE72B5E-7486-49A4-97B3-2DED78677D76}"/>
                  </a:ext>
                </a:extLst>
              </p:cNvPr>
              <p:cNvGrpSpPr/>
              <p:nvPr/>
            </p:nvGrpSpPr>
            <p:grpSpPr>
              <a:xfrm>
                <a:off x="4442228" y="970435"/>
                <a:ext cx="1248323" cy="1276699"/>
                <a:chOff x="4960423" y="1009725"/>
                <a:chExt cx="1153892" cy="1180123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9E8C3DF-67BB-4C61-B7B7-18B9A81EC235}"/>
                    </a:ext>
                  </a:extLst>
                </p:cNvPr>
                <p:cNvSpPr/>
                <p:nvPr/>
              </p:nvSpPr>
              <p:spPr>
                <a:xfrm rot="12480000">
                  <a:off x="5606051" y="1350459"/>
                  <a:ext cx="348778" cy="839389"/>
                </a:xfrm>
                <a:custGeom>
                  <a:avLst/>
                  <a:gdLst>
                    <a:gd name="connsiteX0" fmla="*/ 5497 w 680862"/>
                    <a:gd name="connsiteY0" fmla="*/ 850286 h 1638602"/>
                    <a:gd name="connsiteX1" fmla="*/ 371419 w 680862"/>
                    <a:gd name="connsiteY1" fmla="*/ 850286 h 1638602"/>
                    <a:gd name="connsiteX2" fmla="*/ 367492 w 680862"/>
                    <a:gd name="connsiteY2" fmla="*/ 876016 h 1638602"/>
                    <a:gd name="connsiteX3" fmla="*/ 363294 w 680862"/>
                    <a:gd name="connsiteY3" fmla="*/ 959143 h 1638602"/>
                    <a:gd name="connsiteX4" fmla="*/ 367492 w 680862"/>
                    <a:gd name="connsiteY4" fmla="*/ 1042270 h 1638602"/>
                    <a:gd name="connsiteX5" fmla="*/ 371419 w 680862"/>
                    <a:gd name="connsiteY5" fmla="*/ 1068001 h 1638602"/>
                    <a:gd name="connsiteX6" fmla="*/ 371418 w 680862"/>
                    <a:gd name="connsiteY6" fmla="*/ 1068001 h 1638602"/>
                    <a:gd name="connsiteX7" fmla="*/ 379811 w 680862"/>
                    <a:gd name="connsiteY7" fmla="*/ 1122995 h 1638602"/>
                    <a:gd name="connsiteX8" fmla="*/ 399845 w 680862"/>
                    <a:gd name="connsiteY8" fmla="*/ 1200911 h 1638602"/>
                    <a:gd name="connsiteX9" fmla="*/ 424268 w 680862"/>
                    <a:gd name="connsiteY9" fmla="*/ 1267641 h 1638602"/>
                    <a:gd name="connsiteX10" fmla="*/ 424269 w 680862"/>
                    <a:gd name="connsiteY10" fmla="*/ 1267640 h 1638602"/>
                    <a:gd name="connsiteX11" fmla="*/ 427185 w 680862"/>
                    <a:gd name="connsiteY11" fmla="*/ 1275607 h 1638602"/>
                    <a:gd name="connsiteX12" fmla="*/ 502146 w 680862"/>
                    <a:gd name="connsiteY12" fmla="*/ 1413711 h 1638602"/>
                    <a:gd name="connsiteX13" fmla="*/ 535880 w 680862"/>
                    <a:gd name="connsiteY13" fmla="*/ 1454597 h 1638602"/>
                    <a:gd name="connsiteX14" fmla="*/ 217175 w 680862"/>
                    <a:gd name="connsiteY14" fmla="*/ 1638602 h 1638602"/>
                    <a:gd name="connsiteX15" fmla="*/ 200896 w 680862"/>
                    <a:gd name="connsiteY15" fmla="*/ 1616832 h 1638602"/>
                    <a:gd name="connsiteX16" fmla="*/ 141975 w 680862"/>
                    <a:gd name="connsiteY16" fmla="*/ 1519845 h 1638602"/>
                    <a:gd name="connsiteX17" fmla="*/ 108347 w 680862"/>
                    <a:gd name="connsiteY17" fmla="*/ 1450038 h 1638602"/>
                    <a:gd name="connsiteX18" fmla="*/ 108346 w 680862"/>
                    <a:gd name="connsiteY18" fmla="*/ 1450038 h 1638602"/>
                    <a:gd name="connsiteX19" fmla="*/ 92440 w 680862"/>
                    <a:gd name="connsiteY19" fmla="*/ 1417019 h 1638602"/>
                    <a:gd name="connsiteX20" fmla="*/ 6072 w 680862"/>
                    <a:gd name="connsiteY20" fmla="*/ 1079415 h 1638602"/>
                    <a:gd name="connsiteX21" fmla="*/ 5496 w 680862"/>
                    <a:gd name="connsiteY21" fmla="*/ 1068001 h 1638602"/>
                    <a:gd name="connsiteX22" fmla="*/ 5497 w 680862"/>
                    <a:gd name="connsiteY22" fmla="*/ 1068001 h 1638602"/>
                    <a:gd name="connsiteX23" fmla="*/ 0 w 680862"/>
                    <a:gd name="connsiteY23" fmla="*/ 959143 h 1638602"/>
                    <a:gd name="connsiteX24" fmla="*/ 108346 w 680862"/>
                    <a:gd name="connsiteY24" fmla="*/ 468247 h 1638602"/>
                    <a:gd name="connsiteX25" fmla="*/ 424268 w 680862"/>
                    <a:gd name="connsiteY25" fmla="*/ 650645 h 1638602"/>
                    <a:gd name="connsiteX26" fmla="*/ 399845 w 680862"/>
                    <a:gd name="connsiteY26" fmla="*/ 717374 h 1638602"/>
                    <a:gd name="connsiteX27" fmla="*/ 379811 w 680862"/>
                    <a:gd name="connsiteY27" fmla="*/ 795290 h 1638602"/>
                    <a:gd name="connsiteX28" fmla="*/ 371418 w 680862"/>
                    <a:gd name="connsiteY28" fmla="*/ 850285 h 1638602"/>
                    <a:gd name="connsiteX29" fmla="*/ 5496 w 680862"/>
                    <a:gd name="connsiteY29" fmla="*/ 850285 h 1638602"/>
                    <a:gd name="connsiteX30" fmla="*/ 6072 w 680862"/>
                    <a:gd name="connsiteY30" fmla="*/ 838870 h 1638602"/>
                    <a:gd name="connsiteX31" fmla="*/ 92440 w 680862"/>
                    <a:gd name="connsiteY31" fmla="*/ 501266 h 1638602"/>
                    <a:gd name="connsiteX32" fmla="*/ 496858 w 680862"/>
                    <a:gd name="connsiteY32" fmla="*/ 0 h 1638602"/>
                    <a:gd name="connsiteX33" fmla="*/ 680862 w 680862"/>
                    <a:gd name="connsiteY33" fmla="*/ 318705 h 1638602"/>
                    <a:gd name="connsiteX34" fmla="*/ 601422 w 680862"/>
                    <a:gd name="connsiteY34" fmla="*/ 384249 h 1638602"/>
                    <a:gd name="connsiteX35" fmla="*/ 535880 w 680862"/>
                    <a:gd name="connsiteY35" fmla="*/ 463688 h 1638602"/>
                    <a:gd name="connsiteX36" fmla="*/ 502146 w 680862"/>
                    <a:gd name="connsiteY36" fmla="*/ 504573 h 1638602"/>
                    <a:gd name="connsiteX37" fmla="*/ 427185 w 680862"/>
                    <a:gd name="connsiteY37" fmla="*/ 642677 h 1638602"/>
                    <a:gd name="connsiteX38" fmla="*/ 424269 w 680862"/>
                    <a:gd name="connsiteY38" fmla="*/ 650645 h 1638602"/>
                    <a:gd name="connsiteX39" fmla="*/ 108347 w 680862"/>
                    <a:gd name="connsiteY39" fmla="*/ 468247 h 1638602"/>
                    <a:gd name="connsiteX40" fmla="*/ 141975 w 680862"/>
                    <a:gd name="connsiteY40" fmla="*/ 398439 h 1638602"/>
                    <a:gd name="connsiteX41" fmla="*/ 200896 w 680862"/>
                    <a:gd name="connsiteY41" fmla="*/ 301452 h 1638602"/>
                    <a:gd name="connsiteX42" fmla="*/ 217174 w 680862"/>
                    <a:gd name="connsiteY42" fmla="*/ 279684 h 1638602"/>
                    <a:gd name="connsiteX43" fmla="*/ 268613 w 680862"/>
                    <a:gd name="connsiteY43" fmla="*/ 210896 h 1638602"/>
                    <a:gd name="connsiteX44" fmla="*/ 428069 w 680862"/>
                    <a:gd name="connsiteY44" fmla="*/ 51440 h 1638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680862" h="1638602">
                      <a:moveTo>
                        <a:pt x="5497" y="850286"/>
                      </a:moveTo>
                      <a:lnTo>
                        <a:pt x="371419" y="850286"/>
                      </a:lnTo>
                      <a:lnTo>
                        <a:pt x="367492" y="876016"/>
                      </a:lnTo>
                      <a:cubicBezTo>
                        <a:pt x="364716" y="903348"/>
                        <a:pt x="363294" y="931079"/>
                        <a:pt x="363294" y="959143"/>
                      </a:cubicBezTo>
                      <a:cubicBezTo>
                        <a:pt x="363294" y="987207"/>
                        <a:pt x="364716" y="1014939"/>
                        <a:pt x="367492" y="1042270"/>
                      </a:cubicBezTo>
                      <a:lnTo>
                        <a:pt x="371419" y="1068001"/>
                      </a:lnTo>
                      <a:lnTo>
                        <a:pt x="371418" y="1068001"/>
                      </a:lnTo>
                      <a:lnTo>
                        <a:pt x="379811" y="1122995"/>
                      </a:lnTo>
                      <a:cubicBezTo>
                        <a:pt x="385226" y="1149458"/>
                        <a:pt x="391927" y="1175453"/>
                        <a:pt x="399845" y="1200911"/>
                      </a:cubicBezTo>
                      <a:lnTo>
                        <a:pt x="424268" y="1267641"/>
                      </a:lnTo>
                      <a:lnTo>
                        <a:pt x="424269" y="1267640"/>
                      </a:lnTo>
                      <a:lnTo>
                        <a:pt x="427185" y="1275607"/>
                      </a:lnTo>
                      <a:cubicBezTo>
                        <a:pt x="447756" y="1324242"/>
                        <a:pt x="472925" y="1370458"/>
                        <a:pt x="502146" y="1413711"/>
                      </a:cubicBezTo>
                      <a:lnTo>
                        <a:pt x="535880" y="1454597"/>
                      </a:lnTo>
                      <a:lnTo>
                        <a:pt x="217175" y="1638602"/>
                      </a:lnTo>
                      <a:lnTo>
                        <a:pt x="200896" y="1616832"/>
                      </a:lnTo>
                      <a:cubicBezTo>
                        <a:pt x="179757" y="1585542"/>
                        <a:pt x="160084" y="1553180"/>
                        <a:pt x="141975" y="1519845"/>
                      </a:cubicBezTo>
                      <a:lnTo>
                        <a:pt x="108347" y="1450038"/>
                      </a:lnTo>
                      <a:lnTo>
                        <a:pt x="108346" y="1450038"/>
                      </a:lnTo>
                      <a:lnTo>
                        <a:pt x="92440" y="1417019"/>
                      </a:lnTo>
                      <a:cubicBezTo>
                        <a:pt x="47796" y="1311469"/>
                        <a:pt x="18120" y="1198048"/>
                        <a:pt x="6072" y="1079415"/>
                      </a:cubicBezTo>
                      <a:lnTo>
                        <a:pt x="5496" y="1068001"/>
                      </a:lnTo>
                      <a:lnTo>
                        <a:pt x="5497" y="1068001"/>
                      </a:lnTo>
                      <a:lnTo>
                        <a:pt x="0" y="959143"/>
                      </a:lnTo>
                      <a:close/>
                      <a:moveTo>
                        <a:pt x="108346" y="468247"/>
                      </a:moveTo>
                      <a:lnTo>
                        <a:pt x="424268" y="650645"/>
                      </a:lnTo>
                      <a:lnTo>
                        <a:pt x="399845" y="717374"/>
                      </a:lnTo>
                      <a:cubicBezTo>
                        <a:pt x="391927" y="742832"/>
                        <a:pt x="385226" y="768827"/>
                        <a:pt x="379811" y="795290"/>
                      </a:cubicBezTo>
                      <a:lnTo>
                        <a:pt x="371418" y="850285"/>
                      </a:lnTo>
                      <a:lnTo>
                        <a:pt x="5496" y="850285"/>
                      </a:lnTo>
                      <a:lnTo>
                        <a:pt x="6072" y="838870"/>
                      </a:lnTo>
                      <a:cubicBezTo>
                        <a:pt x="18120" y="720238"/>
                        <a:pt x="47796" y="606816"/>
                        <a:pt x="92440" y="501266"/>
                      </a:cubicBezTo>
                      <a:close/>
                      <a:moveTo>
                        <a:pt x="496858" y="0"/>
                      </a:moveTo>
                      <a:lnTo>
                        <a:pt x="680862" y="318705"/>
                      </a:lnTo>
                      <a:lnTo>
                        <a:pt x="601422" y="384249"/>
                      </a:lnTo>
                      <a:lnTo>
                        <a:pt x="535880" y="463688"/>
                      </a:lnTo>
                      <a:lnTo>
                        <a:pt x="502146" y="504573"/>
                      </a:lnTo>
                      <a:cubicBezTo>
                        <a:pt x="472925" y="547826"/>
                        <a:pt x="447756" y="594043"/>
                        <a:pt x="427185" y="642677"/>
                      </a:cubicBezTo>
                      <a:lnTo>
                        <a:pt x="424269" y="650645"/>
                      </a:lnTo>
                      <a:lnTo>
                        <a:pt x="108347" y="468247"/>
                      </a:lnTo>
                      <a:lnTo>
                        <a:pt x="141975" y="398439"/>
                      </a:lnTo>
                      <a:cubicBezTo>
                        <a:pt x="160084" y="365104"/>
                        <a:pt x="179757" y="332742"/>
                        <a:pt x="200896" y="301452"/>
                      </a:cubicBezTo>
                      <a:lnTo>
                        <a:pt x="217174" y="279684"/>
                      </a:lnTo>
                      <a:lnTo>
                        <a:pt x="268613" y="210896"/>
                      </a:lnTo>
                      <a:cubicBezTo>
                        <a:pt x="316558" y="152800"/>
                        <a:pt x="369973" y="99385"/>
                        <a:pt x="428069" y="51440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979083B0-179C-4402-937D-457C550A4F77}"/>
                    </a:ext>
                  </a:extLst>
                </p:cNvPr>
                <p:cNvSpPr/>
                <p:nvPr/>
              </p:nvSpPr>
              <p:spPr>
                <a:xfrm rot="12480000">
                  <a:off x="4960423" y="1802157"/>
                  <a:ext cx="599526" cy="274508"/>
                </a:xfrm>
                <a:custGeom>
                  <a:avLst/>
                  <a:gdLst>
                    <a:gd name="connsiteX0" fmla="*/ 679457 w 1170353"/>
                    <a:gd name="connsiteY0" fmla="*/ 0 h 535878"/>
                    <a:gd name="connsiteX1" fmla="*/ 1137333 w 1170353"/>
                    <a:gd name="connsiteY1" fmla="*/ 92441 h 535878"/>
                    <a:gd name="connsiteX2" fmla="*/ 1170353 w 1170353"/>
                    <a:gd name="connsiteY2" fmla="*/ 108347 h 535878"/>
                    <a:gd name="connsiteX3" fmla="*/ 987955 w 1170353"/>
                    <a:gd name="connsiteY3" fmla="*/ 424269 h 535878"/>
                    <a:gd name="connsiteX4" fmla="*/ 921225 w 1170353"/>
                    <a:gd name="connsiteY4" fmla="*/ 399846 h 535878"/>
                    <a:gd name="connsiteX5" fmla="*/ 679457 w 1170353"/>
                    <a:gd name="connsiteY5" fmla="*/ 363294 h 535878"/>
                    <a:gd name="connsiteX6" fmla="*/ 437689 w 1170353"/>
                    <a:gd name="connsiteY6" fmla="*/ 399846 h 535878"/>
                    <a:gd name="connsiteX7" fmla="*/ 370960 w 1170353"/>
                    <a:gd name="connsiteY7" fmla="*/ 424269 h 535878"/>
                    <a:gd name="connsiteX8" fmla="*/ 370960 w 1170353"/>
                    <a:gd name="connsiteY8" fmla="*/ 424269 h 535878"/>
                    <a:gd name="connsiteX9" fmla="*/ 362993 w 1170353"/>
                    <a:gd name="connsiteY9" fmla="*/ 427184 h 535878"/>
                    <a:gd name="connsiteX10" fmla="*/ 224889 w 1170353"/>
                    <a:gd name="connsiteY10" fmla="*/ 502145 h 535878"/>
                    <a:gd name="connsiteX11" fmla="*/ 184004 w 1170353"/>
                    <a:gd name="connsiteY11" fmla="*/ 535878 h 535878"/>
                    <a:gd name="connsiteX12" fmla="*/ 0 w 1170353"/>
                    <a:gd name="connsiteY12" fmla="*/ 217173 h 535878"/>
                    <a:gd name="connsiteX13" fmla="*/ 21768 w 1170353"/>
                    <a:gd name="connsiteY13" fmla="*/ 200895 h 535878"/>
                    <a:gd name="connsiteX14" fmla="*/ 118755 w 1170353"/>
                    <a:gd name="connsiteY14" fmla="*/ 141974 h 535878"/>
                    <a:gd name="connsiteX15" fmla="*/ 188564 w 1170353"/>
                    <a:gd name="connsiteY15" fmla="*/ 108346 h 535878"/>
                    <a:gd name="connsiteX16" fmla="*/ 188565 w 1170353"/>
                    <a:gd name="connsiteY16" fmla="*/ 108347 h 535878"/>
                    <a:gd name="connsiteX17" fmla="*/ 221581 w 1170353"/>
                    <a:gd name="connsiteY17" fmla="*/ 92441 h 535878"/>
                    <a:gd name="connsiteX18" fmla="*/ 679457 w 1170353"/>
                    <a:gd name="connsiteY18" fmla="*/ 0 h 535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70353" h="535878">
                      <a:moveTo>
                        <a:pt x="679457" y="0"/>
                      </a:moveTo>
                      <a:cubicBezTo>
                        <a:pt x="841873" y="0"/>
                        <a:pt x="996600" y="32916"/>
                        <a:pt x="1137333" y="92441"/>
                      </a:cubicBezTo>
                      <a:lnTo>
                        <a:pt x="1170353" y="108347"/>
                      </a:lnTo>
                      <a:lnTo>
                        <a:pt x="987955" y="424269"/>
                      </a:lnTo>
                      <a:lnTo>
                        <a:pt x="921225" y="399846"/>
                      </a:lnTo>
                      <a:cubicBezTo>
                        <a:pt x="844851" y="376091"/>
                        <a:pt x="763648" y="363294"/>
                        <a:pt x="679457" y="363294"/>
                      </a:cubicBezTo>
                      <a:cubicBezTo>
                        <a:pt x="595266" y="363294"/>
                        <a:pt x="514064" y="376091"/>
                        <a:pt x="437689" y="399846"/>
                      </a:cubicBezTo>
                      <a:lnTo>
                        <a:pt x="370960" y="424269"/>
                      </a:lnTo>
                      <a:lnTo>
                        <a:pt x="370960" y="424269"/>
                      </a:lnTo>
                      <a:lnTo>
                        <a:pt x="362993" y="427184"/>
                      </a:lnTo>
                      <a:cubicBezTo>
                        <a:pt x="314359" y="447755"/>
                        <a:pt x="268142" y="472924"/>
                        <a:pt x="224889" y="502145"/>
                      </a:cubicBezTo>
                      <a:lnTo>
                        <a:pt x="184004" y="535878"/>
                      </a:lnTo>
                      <a:lnTo>
                        <a:pt x="0" y="217173"/>
                      </a:lnTo>
                      <a:lnTo>
                        <a:pt x="21768" y="200895"/>
                      </a:lnTo>
                      <a:cubicBezTo>
                        <a:pt x="53058" y="179756"/>
                        <a:pt x="85420" y="160083"/>
                        <a:pt x="118755" y="141974"/>
                      </a:cubicBezTo>
                      <a:lnTo>
                        <a:pt x="188564" y="108346"/>
                      </a:lnTo>
                      <a:lnTo>
                        <a:pt x="188565" y="108347"/>
                      </a:lnTo>
                      <a:lnTo>
                        <a:pt x="221581" y="92441"/>
                      </a:lnTo>
                      <a:cubicBezTo>
                        <a:pt x="362314" y="32916"/>
                        <a:pt x="517042" y="0"/>
                        <a:pt x="679457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D7EE90E-41F6-4267-8523-FF2FDA6C48AA}"/>
                    </a:ext>
                  </a:extLst>
                </p:cNvPr>
                <p:cNvSpPr/>
                <p:nvPr/>
              </p:nvSpPr>
              <p:spPr>
                <a:xfrm rot="12480000">
                  <a:off x="5371518" y="1009725"/>
                  <a:ext cx="742797" cy="348778"/>
                </a:xfrm>
                <a:custGeom>
                  <a:avLst/>
                  <a:gdLst>
                    <a:gd name="connsiteX0" fmla="*/ 463689 w 1450038"/>
                    <a:gd name="connsiteY0" fmla="*/ 144983 h 680863"/>
                    <a:gd name="connsiteX1" fmla="*/ 504574 w 1450038"/>
                    <a:gd name="connsiteY1" fmla="*/ 178716 h 680863"/>
                    <a:gd name="connsiteX2" fmla="*/ 642678 w 1450038"/>
                    <a:gd name="connsiteY2" fmla="*/ 253677 h 680863"/>
                    <a:gd name="connsiteX3" fmla="*/ 650646 w 1450038"/>
                    <a:gd name="connsiteY3" fmla="*/ 256594 h 680863"/>
                    <a:gd name="connsiteX4" fmla="*/ 650646 w 1450038"/>
                    <a:gd name="connsiteY4" fmla="*/ 256595 h 680863"/>
                    <a:gd name="connsiteX5" fmla="*/ 717374 w 1450038"/>
                    <a:gd name="connsiteY5" fmla="*/ 281017 h 680863"/>
                    <a:gd name="connsiteX6" fmla="*/ 959142 w 1450038"/>
                    <a:gd name="connsiteY6" fmla="*/ 317569 h 680863"/>
                    <a:gd name="connsiteX7" fmla="*/ 1200910 w 1450038"/>
                    <a:gd name="connsiteY7" fmla="*/ 281017 h 680863"/>
                    <a:gd name="connsiteX8" fmla="*/ 1267640 w 1450038"/>
                    <a:gd name="connsiteY8" fmla="*/ 256594 h 680863"/>
                    <a:gd name="connsiteX9" fmla="*/ 1450038 w 1450038"/>
                    <a:gd name="connsiteY9" fmla="*/ 572516 h 680863"/>
                    <a:gd name="connsiteX10" fmla="*/ 1417018 w 1450038"/>
                    <a:gd name="connsiteY10" fmla="*/ 588422 h 680863"/>
                    <a:gd name="connsiteX11" fmla="*/ 959142 w 1450038"/>
                    <a:gd name="connsiteY11" fmla="*/ 680863 h 680863"/>
                    <a:gd name="connsiteX12" fmla="*/ 501266 w 1450038"/>
                    <a:gd name="connsiteY12" fmla="*/ 588422 h 680863"/>
                    <a:gd name="connsiteX13" fmla="*/ 468248 w 1450038"/>
                    <a:gd name="connsiteY13" fmla="*/ 572516 h 680863"/>
                    <a:gd name="connsiteX14" fmla="*/ 468249 w 1450038"/>
                    <a:gd name="connsiteY14" fmla="*/ 572515 h 680863"/>
                    <a:gd name="connsiteX15" fmla="*/ 398440 w 1450038"/>
                    <a:gd name="connsiteY15" fmla="*/ 538887 h 680863"/>
                    <a:gd name="connsiteX16" fmla="*/ 301453 w 1450038"/>
                    <a:gd name="connsiteY16" fmla="*/ 479966 h 680863"/>
                    <a:gd name="connsiteX17" fmla="*/ 279685 w 1450038"/>
                    <a:gd name="connsiteY17" fmla="*/ 463688 h 680863"/>
                    <a:gd name="connsiteX18" fmla="*/ 318705 w 1450038"/>
                    <a:gd name="connsiteY18" fmla="*/ 0 h 680863"/>
                    <a:gd name="connsiteX19" fmla="*/ 384248 w 1450038"/>
                    <a:gd name="connsiteY19" fmla="*/ 79439 h 680863"/>
                    <a:gd name="connsiteX20" fmla="*/ 463688 w 1450038"/>
                    <a:gd name="connsiteY20" fmla="*/ 144983 h 680863"/>
                    <a:gd name="connsiteX21" fmla="*/ 279684 w 1450038"/>
                    <a:gd name="connsiteY21" fmla="*/ 463688 h 680863"/>
                    <a:gd name="connsiteX22" fmla="*/ 210895 w 1450038"/>
                    <a:gd name="connsiteY22" fmla="*/ 412248 h 680863"/>
                    <a:gd name="connsiteX23" fmla="*/ 51439 w 1450038"/>
                    <a:gd name="connsiteY23" fmla="*/ 252792 h 680863"/>
                    <a:gd name="connsiteX24" fmla="*/ 0 w 1450038"/>
                    <a:gd name="connsiteY24" fmla="*/ 184005 h 68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450038" h="680863">
                      <a:moveTo>
                        <a:pt x="463689" y="144983"/>
                      </a:moveTo>
                      <a:lnTo>
                        <a:pt x="504574" y="178716"/>
                      </a:lnTo>
                      <a:cubicBezTo>
                        <a:pt x="547827" y="207938"/>
                        <a:pt x="594044" y="233106"/>
                        <a:pt x="642678" y="253677"/>
                      </a:cubicBezTo>
                      <a:lnTo>
                        <a:pt x="650646" y="256594"/>
                      </a:lnTo>
                      <a:lnTo>
                        <a:pt x="650646" y="256595"/>
                      </a:lnTo>
                      <a:lnTo>
                        <a:pt x="717374" y="281017"/>
                      </a:lnTo>
                      <a:cubicBezTo>
                        <a:pt x="793749" y="304772"/>
                        <a:pt x="874951" y="317569"/>
                        <a:pt x="959142" y="317569"/>
                      </a:cubicBezTo>
                      <a:cubicBezTo>
                        <a:pt x="1043333" y="317569"/>
                        <a:pt x="1124536" y="304772"/>
                        <a:pt x="1200910" y="281017"/>
                      </a:cubicBezTo>
                      <a:lnTo>
                        <a:pt x="1267640" y="256594"/>
                      </a:lnTo>
                      <a:lnTo>
                        <a:pt x="1450038" y="572516"/>
                      </a:lnTo>
                      <a:lnTo>
                        <a:pt x="1417018" y="588422"/>
                      </a:lnTo>
                      <a:cubicBezTo>
                        <a:pt x="1276285" y="647947"/>
                        <a:pt x="1121558" y="680863"/>
                        <a:pt x="959142" y="680863"/>
                      </a:cubicBezTo>
                      <a:cubicBezTo>
                        <a:pt x="796727" y="680863"/>
                        <a:pt x="641999" y="647947"/>
                        <a:pt x="501266" y="588422"/>
                      </a:cubicBezTo>
                      <a:lnTo>
                        <a:pt x="468248" y="572516"/>
                      </a:lnTo>
                      <a:lnTo>
                        <a:pt x="468249" y="572515"/>
                      </a:lnTo>
                      <a:lnTo>
                        <a:pt x="398440" y="538887"/>
                      </a:lnTo>
                      <a:cubicBezTo>
                        <a:pt x="365105" y="520778"/>
                        <a:pt x="332743" y="501105"/>
                        <a:pt x="301453" y="479966"/>
                      </a:cubicBezTo>
                      <a:lnTo>
                        <a:pt x="279685" y="463688"/>
                      </a:lnTo>
                      <a:close/>
                      <a:moveTo>
                        <a:pt x="318705" y="0"/>
                      </a:moveTo>
                      <a:lnTo>
                        <a:pt x="384248" y="79439"/>
                      </a:lnTo>
                      <a:lnTo>
                        <a:pt x="463688" y="144983"/>
                      </a:lnTo>
                      <a:lnTo>
                        <a:pt x="279684" y="463688"/>
                      </a:lnTo>
                      <a:lnTo>
                        <a:pt x="210895" y="412248"/>
                      </a:lnTo>
                      <a:cubicBezTo>
                        <a:pt x="152799" y="364303"/>
                        <a:pt x="99384" y="310888"/>
                        <a:pt x="51439" y="252792"/>
                      </a:cubicBezTo>
                      <a:lnTo>
                        <a:pt x="0" y="184005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DD1AFFA7-E901-44E1-BD2B-B54546D9DEF5}"/>
                    </a:ext>
                  </a:extLst>
                </p:cNvPr>
                <p:cNvSpPr/>
                <p:nvPr/>
              </p:nvSpPr>
              <p:spPr>
                <a:xfrm>
                  <a:off x="5020051" y="1089397"/>
                  <a:ext cx="831134" cy="83113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13500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pic>
              <p:nvPicPr>
                <p:cNvPr id="63" name="Picture 62" descr="business success, running, stairs icon">
                  <a:extLst>
                    <a:ext uri="{FF2B5EF4-FFF2-40B4-BE49-F238E27FC236}">
                      <a16:creationId xmlns:a16="http://schemas.microsoft.com/office/drawing/2014/main" id="{60A20398-7FE7-4E88-9A78-E3FD54D4B6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 contras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1651" y="1310997"/>
                  <a:ext cx="387932" cy="387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8" name="TextBox 91">
                <a:extLst>
                  <a:ext uri="{FF2B5EF4-FFF2-40B4-BE49-F238E27FC236}">
                    <a16:creationId xmlns:a16="http://schemas.microsoft.com/office/drawing/2014/main" id="{D5F87386-6CFC-492B-813B-724F09F9F473}"/>
                  </a:ext>
                </a:extLst>
              </p:cNvPr>
              <p:cNvSpPr txBox="1"/>
              <p:nvPr/>
            </p:nvSpPr>
            <p:spPr>
              <a:xfrm>
                <a:off x="4102213" y="2331335"/>
                <a:ext cx="192834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" panose="02000000000000000000" pitchFamily="2" charset="0"/>
                    <a:ea typeface="Roboto" panose="02000000000000000000" pitchFamily="2" charset="0"/>
                  </a:rPr>
                  <a:t>Distance From Home</a:t>
                </a:r>
              </a:p>
              <a:p>
                <a:pPr algn="ctr"/>
                <a:r>
                  <a: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Long distance between employees home and the company location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6C6ECD6-FD33-4572-983F-971733A05471}"/>
                </a:ext>
              </a:extLst>
            </p:cNvPr>
            <p:cNvGrpSpPr/>
            <p:nvPr/>
          </p:nvGrpSpPr>
          <p:grpSpPr>
            <a:xfrm>
              <a:off x="8578841" y="970432"/>
              <a:ext cx="1782473" cy="1545569"/>
              <a:chOff x="7969243" y="970432"/>
              <a:chExt cx="1782473" cy="154556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916F127-89D7-4FAE-B60E-1398F2931635}"/>
                  </a:ext>
                </a:extLst>
              </p:cNvPr>
              <p:cNvGrpSpPr/>
              <p:nvPr/>
            </p:nvGrpSpPr>
            <p:grpSpPr>
              <a:xfrm>
                <a:off x="8203699" y="970432"/>
                <a:ext cx="1205159" cy="1205160"/>
                <a:chOff x="8146106" y="1009722"/>
                <a:chExt cx="1205159" cy="120516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6AE5FA8E-DCB9-451D-9254-8569D0A8FAD6}"/>
                    </a:ext>
                  </a:extLst>
                </p:cNvPr>
                <p:cNvGrpSpPr/>
                <p:nvPr/>
              </p:nvGrpSpPr>
              <p:grpSpPr>
                <a:xfrm rot="17220000">
                  <a:off x="8146106" y="1009722"/>
                  <a:ext cx="1205160" cy="1205159"/>
                  <a:chOff x="1167080" y="1898671"/>
                  <a:chExt cx="2352634" cy="2352635"/>
                </a:xfrm>
              </p:grpSpPr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B0364B08-57AE-42CC-934F-C27B14C7E21C}"/>
                      </a:ext>
                    </a:extLst>
                  </p:cNvPr>
                  <p:cNvSpPr/>
                  <p:nvPr/>
                </p:nvSpPr>
                <p:spPr>
                  <a:xfrm>
                    <a:off x="1167080" y="2115845"/>
                    <a:ext cx="680862" cy="1638602"/>
                  </a:xfrm>
                  <a:custGeom>
                    <a:avLst/>
                    <a:gdLst>
                      <a:gd name="connsiteX0" fmla="*/ 5497 w 680862"/>
                      <a:gd name="connsiteY0" fmla="*/ 850286 h 1638602"/>
                      <a:gd name="connsiteX1" fmla="*/ 371419 w 680862"/>
                      <a:gd name="connsiteY1" fmla="*/ 850286 h 1638602"/>
                      <a:gd name="connsiteX2" fmla="*/ 367492 w 680862"/>
                      <a:gd name="connsiteY2" fmla="*/ 876016 h 1638602"/>
                      <a:gd name="connsiteX3" fmla="*/ 363294 w 680862"/>
                      <a:gd name="connsiteY3" fmla="*/ 959143 h 1638602"/>
                      <a:gd name="connsiteX4" fmla="*/ 367492 w 680862"/>
                      <a:gd name="connsiteY4" fmla="*/ 1042270 h 1638602"/>
                      <a:gd name="connsiteX5" fmla="*/ 371419 w 680862"/>
                      <a:gd name="connsiteY5" fmla="*/ 1068001 h 1638602"/>
                      <a:gd name="connsiteX6" fmla="*/ 371418 w 680862"/>
                      <a:gd name="connsiteY6" fmla="*/ 1068001 h 1638602"/>
                      <a:gd name="connsiteX7" fmla="*/ 379811 w 680862"/>
                      <a:gd name="connsiteY7" fmla="*/ 1122995 h 1638602"/>
                      <a:gd name="connsiteX8" fmla="*/ 399845 w 680862"/>
                      <a:gd name="connsiteY8" fmla="*/ 1200911 h 1638602"/>
                      <a:gd name="connsiteX9" fmla="*/ 424268 w 680862"/>
                      <a:gd name="connsiteY9" fmla="*/ 1267641 h 1638602"/>
                      <a:gd name="connsiteX10" fmla="*/ 424269 w 680862"/>
                      <a:gd name="connsiteY10" fmla="*/ 1267640 h 1638602"/>
                      <a:gd name="connsiteX11" fmla="*/ 427185 w 680862"/>
                      <a:gd name="connsiteY11" fmla="*/ 1275607 h 1638602"/>
                      <a:gd name="connsiteX12" fmla="*/ 502146 w 680862"/>
                      <a:gd name="connsiteY12" fmla="*/ 1413711 h 1638602"/>
                      <a:gd name="connsiteX13" fmla="*/ 535880 w 680862"/>
                      <a:gd name="connsiteY13" fmla="*/ 1454597 h 1638602"/>
                      <a:gd name="connsiteX14" fmla="*/ 217175 w 680862"/>
                      <a:gd name="connsiteY14" fmla="*/ 1638602 h 1638602"/>
                      <a:gd name="connsiteX15" fmla="*/ 200896 w 680862"/>
                      <a:gd name="connsiteY15" fmla="*/ 1616832 h 1638602"/>
                      <a:gd name="connsiteX16" fmla="*/ 141975 w 680862"/>
                      <a:gd name="connsiteY16" fmla="*/ 1519845 h 1638602"/>
                      <a:gd name="connsiteX17" fmla="*/ 108347 w 680862"/>
                      <a:gd name="connsiteY17" fmla="*/ 1450038 h 1638602"/>
                      <a:gd name="connsiteX18" fmla="*/ 108346 w 680862"/>
                      <a:gd name="connsiteY18" fmla="*/ 1450038 h 1638602"/>
                      <a:gd name="connsiteX19" fmla="*/ 92440 w 680862"/>
                      <a:gd name="connsiteY19" fmla="*/ 1417019 h 1638602"/>
                      <a:gd name="connsiteX20" fmla="*/ 6072 w 680862"/>
                      <a:gd name="connsiteY20" fmla="*/ 1079415 h 1638602"/>
                      <a:gd name="connsiteX21" fmla="*/ 5496 w 680862"/>
                      <a:gd name="connsiteY21" fmla="*/ 1068001 h 1638602"/>
                      <a:gd name="connsiteX22" fmla="*/ 5497 w 680862"/>
                      <a:gd name="connsiteY22" fmla="*/ 1068001 h 1638602"/>
                      <a:gd name="connsiteX23" fmla="*/ 0 w 680862"/>
                      <a:gd name="connsiteY23" fmla="*/ 959143 h 1638602"/>
                      <a:gd name="connsiteX24" fmla="*/ 108346 w 680862"/>
                      <a:gd name="connsiteY24" fmla="*/ 468247 h 1638602"/>
                      <a:gd name="connsiteX25" fmla="*/ 424268 w 680862"/>
                      <a:gd name="connsiteY25" fmla="*/ 650645 h 1638602"/>
                      <a:gd name="connsiteX26" fmla="*/ 399845 w 680862"/>
                      <a:gd name="connsiteY26" fmla="*/ 717374 h 1638602"/>
                      <a:gd name="connsiteX27" fmla="*/ 379811 w 680862"/>
                      <a:gd name="connsiteY27" fmla="*/ 795290 h 1638602"/>
                      <a:gd name="connsiteX28" fmla="*/ 371418 w 680862"/>
                      <a:gd name="connsiteY28" fmla="*/ 850285 h 1638602"/>
                      <a:gd name="connsiteX29" fmla="*/ 5496 w 680862"/>
                      <a:gd name="connsiteY29" fmla="*/ 850285 h 1638602"/>
                      <a:gd name="connsiteX30" fmla="*/ 6072 w 680862"/>
                      <a:gd name="connsiteY30" fmla="*/ 838870 h 1638602"/>
                      <a:gd name="connsiteX31" fmla="*/ 92440 w 680862"/>
                      <a:gd name="connsiteY31" fmla="*/ 501266 h 1638602"/>
                      <a:gd name="connsiteX32" fmla="*/ 496858 w 680862"/>
                      <a:gd name="connsiteY32" fmla="*/ 0 h 1638602"/>
                      <a:gd name="connsiteX33" fmla="*/ 680862 w 680862"/>
                      <a:gd name="connsiteY33" fmla="*/ 318705 h 1638602"/>
                      <a:gd name="connsiteX34" fmla="*/ 601422 w 680862"/>
                      <a:gd name="connsiteY34" fmla="*/ 384249 h 1638602"/>
                      <a:gd name="connsiteX35" fmla="*/ 535880 w 680862"/>
                      <a:gd name="connsiteY35" fmla="*/ 463688 h 1638602"/>
                      <a:gd name="connsiteX36" fmla="*/ 502146 w 680862"/>
                      <a:gd name="connsiteY36" fmla="*/ 504573 h 1638602"/>
                      <a:gd name="connsiteX37" fmla="*/ 427185 w 680862"/>
                      <a:gd name="connsiteY37" fmla="*/ 642677 h 1638602"/>
                      <a:gd name="connsiteX38" fmla="*/ 424269 w 680862"/>
                      <a:gd name="connsiteY38" fmla="*/ 650645 h 1638602"/>
                      <a:gd name="connsiteX39" fmla="*/ 108347 w 680862"/>
                      <a:gd name="connsiteY39" fmla="*/ 468247 h 1638602"/>
                      <a:gd name="connsiteX40" fmla="*/ 141975 w 680862"/>
                      <a:gd name="connsiteY40" fmla="*/ 398439 h 1638602"/>
                      <a:gd name="connsiteX41" fmla="*/ 200896 w 680862"/>
                      <a:gd name="connsiteY41" fmla="*/ 301452 h 1638602"/>
                      <a:gd name="connsiteX42" fmla="*/ 217174 w 680862"/>
                      <a:gd name="connsiteY42" fmla="*/ 279684 h 1638602"/>
                      <a:gd name="connsiteX43" fmla="*/ 268613 w 680862"/>
                      <a:gd name="connsiteY43" fmla="*/ 210896 h 1638602"/>
                      <a:gd name="connsiteX44" fmla="*/ 428069 w 680862"/>
                      <a:gd name="connsiteY44" fmla="*/ 51440 h 1638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680862" h="1638602">
                        <a:moveTo>
                          <a:pt x="5497" y="850286"/>
                        </a:moveTo>
                        <a:lnTo>
                          <a:pt x="371419" y="850286"/>
                        </a:lnTo>
                        <a:lnTo>
                          <a:pt x="367492" y="876016"/>
                        </a:lnTo>
                        <a:cubicBezTo>
                          <a:pt x="364716" y="903348"/>
                          <a:pt x="363294" y="931079"/>
                          <a:pt x="363294" y="959143"/>
                        </a:cubicBezTo>
                        <a:cubicBezTo>
                          <a:pt x="363294" y="987207"/>
                          <a:pt x="364716" y="1014939"/>
                          <a:pt x="367492" y="1042270"/>
                        </a:cubicBezTo>
                        <a:lnTo>
                          <a:pt x="371419" y="1068001"/>
                        </a:lnTo>
                        <a:lnTo>
                          <a:pt x="371418" y="1068001"/>
                        </a:lnTo>
                        <a:lnTo>
                          <a:pt x="379811" y="1122995"/>
                        </a:lnTo>
                        <a:cubicBezTo>
                          <a:pt x="385226" y="1149458"/>
                          <a:pt x="391927" y="1175453"/>
                          <a:pt x="399845" y="1200911"/>
                        </a:cubicBezTo>
                        <a:lnTo>
                          <a:pt x="424268" y="1267641"/>
                        </a:lnTo>
                        <a:lnTo>
                          <a:pt x="424269" y="1267640"/>
                        </a:lnTo>
                        <a:lnTo>
                          <a:pt x="427185" y="1275607"/>
                        </a:lnTo>
                        <a:cubicBezTo>
                          <a:pt x="447756" y="1324242"/>
                          <a:pt x="472925" y="1370458"/>
                          <a:pt x="502146" y="1413711"/>
                        </a:cubicBezTo>
                        <a:lnTo>
                          <a:pt x="535880" y="1454597"/>
                        </a:lnTo>
                        <a:lnTo>
                          <a:pt x="217175" y="1638602"/>
                        </a:lnTo>
                        <a:lnTo>
                          <a:pt x="200896" y="1616832"/>
                        </a:lnTo>
                        <a:cubicBezTo>
                          <a:pt x="179757" y="1585542"/>
                          <a:pt x="160084" y="1553180"/>
                          <a:pt x="141975" y="1519845"/>
                        </a:cubicBezTo>
                        <a:lnTo>
                          <a:pt x="108347" y="1450038"/>
                        </a:lnTo>
                        <a:lnTo>
                          <a:pt x="108346" y="1450038"/>
                        </a:lnTo>
                        <a:lnTo>
                          <a:pt x="92440" y="1417019"/>
                        </a:lnTo>
                        <a:cubicBezTo>
                          <a:pt x="47796" y="1311469"/>
                          <a:pt x="18120" y="1198048"/>
                          <a:pt x="6072" y="1079415"/>
                        </a:cubicBezTo>
                        <a:lnTo>
                          <a:pt x="5496" y="1068001"/>
                        </a:lnTo>
                        <a:lnTo>
                          <a:pt x="5497" y="1068001"/>
                        </a:lnTo>
                        <a:lnTo>
                          <a:pt x="0" y="959143"/>
                        </a:lnTo>
                        <a:close/>
                        <a:moveTo>
                          <a:pt x="108346" y="468247"/>
                        </a:moveTo>
                        <a:lnTo>
                          <a:pt x="424268" y="650645"/>
                        </a:lnTo>
                        <a:lnTo>
                          <a:pt x="399845" y="717374"/>
                        </a:lnTo>
                        <a:cubicBezTo>
                          <a:pt x="391927" y="742832"/>
                          <a:pt x="385226" y="768827"/>
                          <a:pt x="379811" y="795290"/>
                        </a:cubicBezTo>
                        <a:lnTo>
                          <a:pt x="371418" y="850285"/>
                        </a:lnTo>
                        <a:lnTo>
                          <a:pt x="5496" y="850285"/>
                        </a:lnTo>
                        <a:lnTo>
                          <a:pt x="6072" y="838870"/>
                        </a:lnTo>
                        <a:cubicBezTo>
                          <a:pt x="18120" y="720238"/>
                          <a:pt x="47796" y="606816"/>
                          <a:pt x="92440" y="501266"/>
                        </a:cubicBezTo>
                        <a:close/>
                        <a:moveTo>
                          <a:pt x="496858" y="0"/>
                        </a:moveTo>
                        <a:lnTo>
                          <a:pt x="680862" y="318705"/>
                        </a:lnTo>
                        <a:lnTo>
                          <a:pt x="601422" y="384249"/>
                        </a:lnTo>
                        <a:lnTo>
                          <a:pt x="535880" y="463688"/>
                        </a:lnTo>
                        <a:lnTo>
                          <a:pt x="502146" y="504573"/>
                        </a:lnTo>
                        <a:cubicBezTo>
                          <a:pt x="472925" y="547826"/>
                          <a:pt x="447756" y="594043"/>
                          <a:pt x="427185" y="642677"/>
                        </a:cubicBezTo>
                        <a:lnTo>
                          <a:pt x="424269" y="650645"/>
                        </a:lnTo>
                        <a:lnTo>
                          <a:pt x="108347" y="468247"/>
                        </a:lnTo>
                        <a:lnTo>
                          <a:pt x="141975" y="398439"/>
                        </a:lnTo>
                        <a:cubicBezTo>
                          <a:pt x="160084" y="365104"/>
                          <a:pt x="179757" y="332742"/>
                          <a:pt x="200896" y="301452"/>
                        </a:cubicBezTo>
                        <a:lnTo>
                          <a:pt x="217174" y="279684"/>
                        </a:lnTo>
                        <a:lnTo>
                          <a:pt x="268613" y="210896"/>
                        </a:lnTo>
                        <a:cubicBezTo>
                          <a:pt x="316558" y="152800"/>
                          <a:pt x="369973" y="99385"/>
                          <a:pt x="428069" y="5144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880A8411-F57F-4DE6-83D5-E095324779CF}"/>
                      </a:ext>
                    </a:extLst>
                  </p:cNvPr>
                  <p:cNvSpPr/>
                  <p:nvPr/>
                </p:nvSpPr>
                <p:spPr>
                  <a:xfrm>
                    <a:off x="1663940" y="1898671"/>
                    <a:ext cx="1170353" cy="535878"/>
                  </a:xfrm>
                  <a:custGeom>
                    <a:avLst/>
                    <a:gdLst>
                      <a:gd name="connsiteX0" fmla="*/ 679457 w 1170353"/>
                      <a:gd name="connsiteY0" fmla="*/ 0 h 535878"/>
                      <a:gd name="connsiteX1" fmla="*/ 1137333 w 1170353"/>
                      <a:gd name="connsiteY1" fmla="*/ 92441 h 535878"/>
                      <a:gd name="connsiteX2" fmla="*/ 1170353 w 1170353"/>
                      <a:gd name="connsiteY2" fmla="*/ 108347 h 535878"/>
                      <a:gd name="connsiteX3" fmla="*/ 987955 w 1170353"/>
                      <a:gd name="connsiteY3" fmla="*/ 424269 h 535878"/>
                      <a:gd name="connsiteX4" fmla="*/ 921225 w 1170353"/>
                      <a:gd name="connsiteY4" fmla="*/ 399846 h 535878"/>
                      <a:gd name="connsiteX5" fmla="*/ 679457 w 1170353"/>
                      <a:gd name="connsiteY5" fmla="*/ 363294 h 535878"/>
                      <a:gd name="connsiteX6" fmla="*/ 437689 w 1170353"/>
                      <a:gd name="connsiteY6" fmla="*/ 399846 h 535878"/>
                      <a:gd name="connsiteX7" fmla="*/ 370960 w 1170353"/>
                      <a:gd name="connsiteY7" fmla="*/ 424269 h 535878"/>
                      <a:gd name="connsiteX8" fmla="*/ 370960 w 1170353"/>
                      <a:gd name="connsiteY8" fmla="*/ 424269 h 535878"/>
                      <a:gd name="connsiteX9" fmla="*/ 362993 w 1170353"/>
                      <a:gd name="connsiteY9" fmla="*/ 427184 h 535878"/>
                      <a:gd name="connsiteX10" fmla="*/ 224889 w 1170353"/>
                      <a:gd name="connsiteY10" fmla="*/ 502145 h 535878"/>
                      <a:gd name="connsiteX11" fmla="*/ 184004 w 1170353"/>
                      <a:gd name="connsiteY11" fmla="*/ 535878 h 535878"/>
                      <a:gd name="connsiteX12" fmla="*/ 0 w 1170353"/>
                      <a:gd name="connsiteY12" fmla="*/ 217173 h 535878"/>
                      <a:gd name="connsiteX13" fmla="*/ 21768 w 1170353"/>
                      <a:gd name="connsiteY13" fmla="*/ 200895 h 535878"/>
                      <a:gd name="connsiteX14" fmla="*/ 118755 w 1170353"/>
                      <a:gd name="connsiteY14" fmla="*/ 141974 h 535878"/>
                      <a:gd name="connsiteX15" fmla="*/ 188564 w 1170353"/>
                      <a:gd name="connsiteY15" fmla="*/ 108346 h 535878"/>
                      <a:gd name="connsiteX16" fmla="*/ 188565 w 1170353"/>
                      <a:gd name="connsiteY16" fmla="*/ 108347 h 535878"/>
                      <a:gd name="connsiteX17" fmla="*/ 221581 w 1170353"/>
                      <a:gd name="connsiteY17" fmla="*/ 92441 h 535878"/>
                      <a:gd name="connsiteX18" fmla="*/ 679457 w 1170353"/>
                      <a:gd name="connsiteY18" fmla="*/ 0 h 535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70353" h="535878">
                        <a:moveTo>
                          <a:pt x="679457" y="0"/>
                        </a:moveTo>
                        <a:cubicBezTo>
                          <a:pt x="841873" y="0"/>
                          <a:pt x="996600" y="32916"/>
                          <a:pt x="1137333" y="92441"/>
                        </a:cubicBezTo>
                        <a:lnTo>
                          <a:pt x="1170353" y="108347"/>
                        </a:lnTo>
                        <a:lnTo>
                          <a:pt x="987955" y="424269"/>
                        </a:lnTo>
                        <a:lnTo>
                          <a:pt x="921225" y="399846"/>
                        </a:lnTo>
                        <a:cubicBezTo>
                          <a:pt x="844851" y="376091"/>
                          <a:pt x="763648" y="363294"/>
                          <a:pt x="679457" y="363294"/>
                        </a:cubicBezTo>
                        <a:cubicBezTo>
                          <a:pt x="595266" y="363294"/>
                          <a:pt x="514064" y="376091"/>
                          <a:pt x="437689" y="399846"/>
                        </a:cubicBezTo>
                        <a:lnTo>
                          <a:pt x="370960" y="424269"/>
                        </a:lnTo>
                        <a:lnTo>
                          <a:pt x="370960" y="424269"/>
                        </a:lnTo>
                        <a:lnTo>
                          <a:pt x="362993" y="427184"/>
                        </a:lnTo>
                        <a:cubicBezTo>
                          <a:pt x="314359" y="447755"/>
                          <a:pt x="268142" y="472924"/>
                          <a:pt x="224889" y="502145"/>
                        </a:cubicBezTo>
                        <a:lnTo>
                          <a:pt x="184004" y="535878"/>
                        </a:lnTo>
                        <a:lnTo>
                          <a:pt x="0" y="217173"/>
                        </a:lnTo>
                        <a:lnTo>
                          <a:pt x="21768" y="200895"/>
                        </a:lnTo>
                        <a:cubicBezTo>
                          <a:pt x="53058" y="179756"/>
                          <a:pt x="85420" y="160083"/>
                          <a:pt x="118755" y="141974"/>
                        </a:cubicBezTo>
                        <a:lnTo>
                          <a:pt x="188564" y="108346"/>
                        </a:lnTo>
                        <a:lnTo>
                          <a:pt x="188565" y="108347"/>
                        </a:lnTo>
                        <a:lnTo>
                          <a:pt x="221581" y="92441"/>
                        </a:lnTo>
                        <a:cubicBezTo>
                          <a:pt x="362314" y="32916"/>
                          <a:pt x="517042" y="0"/>
                          <a:pt x="679457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05F19733-3240-40F4-812A-F9E4B7513365}"/>
                      </a:ext>
                    </a:extLst>
                  </p:cNvPr>
                  <p:cNvSpPr/>
                  <p:nvPr/>
                </p:nvSpPr>
                <p:spPr>
                  <a:xfrm>
                    <a:off x="2983834" y="2584093"/>
                    <a:ext cx="535880" cy="1170354"/>
                  </a:xfrm>
                  <a:custGeom>
                    <a:avLst/>
                    <a:gdLst>
                      <a:gd name="connsiteX0" fmla="*/ 164461 w 535880"/>
                      <a:gd name="connsiteY0" fmla="*/ 382039 h 1170354"/>
                      <a:gd name="connsiteX1" fmla="*/ 530384 w 535880"/>
                      <a:gd name="connsiteY1" fmla="*/ 382039 h 1170354"/>
                      <a:gd name="connsiteX2" fmla="*/ 535880 w 535880"/>
                      <a:gd name="connsiteY2" fmla="*/ 490896 h 1170354"/>
                      <a:gd name="connsiteX3" fmla="*/ 530384 w 535880"/>
                      <a:gd name="connsiteY3" fmla="*/ 599754 h 1170354"/>
                      <a:gd name="connsiteX4" fmla="*/ 529807 w 535880"/>
                      <a:gd name="connsiteY4" fmla="*/ 611168 h 1170354"/>
                      <a:gd name="connsiteX5" fmla="*/ 443439 w 535880"/>
                      <a:gd name="connsiteY5" fmla="*/ 948772 h 1170354"/>
                      <a:gd name="connsiteX6" fmla="*/ 427533 w 535880"/>
                      <a:gd name="connsiteY6" fmla="*/ 981791 h 1170354"/>
                      <a:gd name="connsiteX7" fmla="*/ 427532 w 535880"/>
                      <a:gd name="connsiteY7" fmla="*/ 981791 h 1170354"/>
                      <a:gd name="connsiteX8" fmla="*/ 393904 w 535880"/>
                      <a:gd name="connsiteY8" fmla="*/ 1051598 h 1170354"/>
                      <a:gd name="connsiteX9" fmla="*/ 334983 w 535880"/>
                      <a:gd name="connsiteY9" fmla="*/ 1148585 h 1170354"/>
                      <a:gd name="connsiteX10" fmla="*/ 318704 w 535880"/>
                      <a:gd name="connsiteY10" fmla="*/ 1170354 h 1170354"/>
                      <a:gd name="connsiteX11" fmla="*/ 0 w 535880"/>
                      <a:gd name="connsiteY11" fmla="*/ 986350 h 1170354"/>
                      <a:gd name="connsiteX12" fmla="*/ 33733 w 535880"/>
                      <a:gd name="connsiteY12" fmla="*/ 945464 h 1170354"/>
                      <a:gd name="connsiteX13" fmla="*/ 108694 w 535880"/>
                      <a:gd name="connsiteY13" fmla="*/ 807360 h 1170354"/>
                      <a:gd name="connsiteX14" fmla="*/ 111610 w 535880"/>
                      <a:gd name="connsiteY14" fmla="*/ 799392 h 1170354"/>
                      <a:gd name="connsiteX15" fmla="*/ 111611 w 535880"/>
                      <a:gd name="connsiteY15" fmla="*/ 799393 h 1170354"/>
                      <a:gd name="connsiteX16" fmla="*/ 136034 w 535880"/>
                      <a:gd name="connsiteY16" fmla="*/ 732664 h 1170354"/>
                      <a:gd name="connsiteX17" fmla="*/ 156068 w 535880"/>
                      <a:gd name="connsiteY17" fmla="*/ 654748 h 1170354"/>
                      <a:gd name="connsiteX18" fmla="*/ 164461 w 535880"/>
                      <a:gd name="connsiteY18" fmla="*/ 599754 h 1170354"/>
                      <a:gd name="connsiteX19" fmla="*/ 168388 w 535880"/>
                      <a:gd name="connsiteY19" fmla="*/ 574023 h 1170354"/>
                      <a:gd name="connsiteX20" fmla="*/ 172586 w 535880"/>
                      <a:gd name="connsiteY20" fmla="*/ 490896 h 1170354"/>
                      <a:gd name="connsiteX21" fmla="*/ 168388 w 535880"/>
                      <a:gd name="connsiteY21" fmla="*/ 407769 h 1170354"/>
                      <a:gd name="connsiteX22" fmla="*/ 427533 w 535880"/>
                      <a:gd name="connsiteY22" fmla="*/ 0 h 1170354"/>
                      <a:gd name="connsiteX23" fmla="*/ 443439 w 535880"/>
                      <a:gd name="connsiteY23" fmla="*/ 33019 h 1170354"/>
                      <a:gd name="connsiteX24" fmla="*/ 529807 w 535880"/>
                      <a:gd name="connsiteY24" fmla="*/ 370623 h 1170354"/>
                      <a:gd name="connsiteX25" fmla="*/ 530384 w 535880"/>
                      <a:gd name="connsiteY25" fmla="*/ 382038 h 1170354"/>
                      <a:gd name="connsiteX26" fmla="*/ 164461 w 535880"/>
                      <a:gd name="connsiteY26" fmla="*/ 382038 h 1170354"/>
                      <a:gd name="connsiteX27" fmla="*/ 156068 w 535880"/>
                      <a:gd name="connsiteY27" fmla="*/ 327043 h 1170354"/>
                      <a:gd name="connsiteX28" fmla="*/ 136034 w 535880"/>
                      <a:gd name="connsiteY28" fmla="*/ 249127 h 1170354"/>
                      <a:gd name="connsiteX29" fmla="*/ 111611 w 535880"/>
                      <a:gd name="connsiteY29" fmla="*/ 182398 h 1170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535880" h="1170354">
                        <a:moveTo>
                          <a:pt x="164461" y="382039"/>
                        </a:moveTo>
                        <a:lnTo>
                          <a:pt x="530384" y="382039"/>
                        </a:lnTo>
                        <a:lnTo>
                          <a:pt x="535880" y="490896"/>
                        </a:lnTo>
                        <a:lnTo>
                          <a:pt x="530384" y="599754"/>
                        </a:lnTo>
                        <a:lnTo>
                          <a:pt x="529807" y="611168"/>
                        </a:lnTo>
                        <a:cubicBezTo>
                          <a:pt x="517759" y="729801"/>
                          <a:pt x="488083" y="843222"/>
                          <a:pt x="443439" y="948772"/>
                        </a:cubicBezTo>
                        <a:lnTo>
                          <a:pt x="427533" y="981791"/>
                        </a:lnTo>
                        <a:lnTo>
                          <a:pt x="427532" y="981791"/>
                        </a:lnTo>
                        <a:lnTo>
                          <a:pt x="393904" y="1051598"/>
                        </a:lnTo>
                        <a:cubicBezTo>
                          <a:pt x="375795" y="1084933"/>
                          <a:pt x="356122" y="1117295"/>
                          <a:pt x="334983" y="1148585"/>
                        </a:cubicBezTo>
                        <a:lnTo>
                          <a:pt x="318704" y="1170354"/>
                        </a:lnTo>
                        <a:lnTo>
                          <a:pt x="0" y="986350"/>
                        </a:lnTo>
                        <a:lnTo>
                          <a:pt x="33733" y="945464"/>
                        </a:lnTo>
                        <a:cubicBezTo>
                          <a:pt x="62955" y="902211"/>
                          <a:pt x="88123" y="855995"/>
                          <a:pt x="108694" y="807360"/>
                        </a:cubicBezTo>
                        <a:lnTo>
                          <a:pt x="111610" y="799392"/>
                        </a:lnTo>
                        <a:lnTo>
                          <a:pt x="111611" y="799393"/>
                        </a:lnTo>
                        <a:lnTo>
                          <a:pt x="136034" y="732664"/>
                        </a:lnTo>
                        <a:cubicBezTo>
                          <a:pt x="143953" y="707206"/>
                          <a:pt x="150653" y="681211"/>
                          <a:pt x="156068" y="654748"/>
                        </a:cubicBezTo>
                        <a:lnTo>
                          <a:pt x="164461" y="599754"/>
                        </a:lnTo>
                        <a:lnTo>
                          <a:pt x="168388" y="574023"/>
                        </a:lnTo>
                        <a:cubicBezTo>
                          <a:pt x="171164" y="546692"/>
                          <a:pt x="172586" y="518960"/>
                          <a:pt x="172586" y="490896"/>
                        </a:cubicBezTo>
                        <a:cubicBezTo>
                          <a:pt x="172586" y="462832"/>
                          <a:pt x="171164" y="435101"/>
                          <a:pt x="168388" y="407769"/>
                        </a:cubicBezTo>
                        <a:close/>
                        <a:moveTo>
                          <a:pt x="427533" y="0"/>
                        </a:moveTo>
                        <a:lnTo>
                          <a:pt x="443439" y="33019"/>
                        </a:lnTo>
                        <a:cubicBezTo>
                          <a:pt x="488083" y="138569"/>
                          <a:pt x="517759" y="251991"/>
                          <a:pt x="529807" y="370623"/>
                        </a:cubicBezTo>
                        <a:lnTo>
                          <a:pt x="530384" y="382038"/>
                        </a:lnTo>
                        <a:lnTo>
                          <a:pt x="164461" y="382038"/>
                        </a:lnTo>
                        <a:lnTo>
                          <a:pt x="156068" y="327043"/>
                        </a:lnTo>
                        <a:cubicBezTo>
                          <a:pt x="150653" y="300580"/>
                          <a:pt x="143953" y="274585"/>
                          <a:pt x="136034" y="249127"/>
                        </a:cubicBezTo>
                        <a:lnTo>
                          <a:pt x="111611" y="182398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C86B7AB5-845D-44A4-AFBD-3DC2991C8C46}"/>
                      </a:ext>
                    </a:extLst>
                  </p:cNvPr>
                  <p:cNvSpPr/>
                  <p:nvPr/>
                </p:nvSpPr>
                <p:spPr>
                  <a:xfrm>
                    <a:off x="2651895" y="3570444"/>
                    <a:ext cx="650644" cy="572515"/>
                  </a:xfrm>
                  <a:custGeom>
                    <a:avLst/>
                    <a:gdLst>
                      <a:gd name="connsiteX0" fmla="*/ 331940 w 650644"/>
                      <a:gd name="connsiteY0" fmla="*/ 0 h 572515"/>
                      <a:gd name="connsiteX1" fmla="*/ 650644 w 650644"/>
                      <a:gd name="connsiteY1" fmla="*/ 184004 h 572515"/>
                      <a:gd name="connsiteX2" fmla="*/ 599205 w 650644"/>
                      <a:gd name="connsiteY2" fmla="*/ 252792 h 572515"/>
                      <a:gd name="connsiteX3" fmla="*/ 439749 w 650644"/>
                      <a:gd name="connsiteY3" fmla="*/ 412248 h 572515"/>
                      <a:gd name="connsiteX4" fmla="*/ 370961 w 650644"/>
                      <a:gd name="connsiteY4" fmla="*/ 463687 h 572515"/>
                      <a:gd name="connsiteX5" fmla="*/ 349192 w 650644"/>
                      <a:gd name="connsiteY5" fmla="*/ 479966 h 572515"/>
                      <a:gd name="connsiteX6" fmla="*/ 252205 w 650644"/>
                      <a:gd name="connsiteY6" fmla="*/ 538887 h 572515"/>
                      <a:gd name="connsiteX7" fmla="*/ 182398 w 650644"/>
                      <a:gd name="connsiteY7" fmla="*/ 572515 h 572515"/>
                      <a:gd name="connsiteX8" fmla="*/ 0 w 650644"/>
                      <a:gd name="connsiteY8" fmla="*/ 256593 h 572515"/>
                      <a:gd name="connsiteX9" fmla="*/ 7967 w 650644"/>
                      <a:gd name="connsiteY9" fmla="*/ 253677 h 572515"/>
                      <a:gd name="connsiteX10" fmla="*/ 146071 w 650644"/>
                      <a:gd name="connsiteY10" fmla="*/ 178716 h 572515"/>
                      <a:gd name="connsiteX11" fmla="*/ 186957 w 650644"/>
                      <a:gd name="connsiteY11" fmla="*/ 144982 h 572515"/>
                      <a:gd name="connsiteX12" fmla="*/ 266396 w 650644"/>
                      <a:gd name="connsiteY12" fmla="*/ 79439 h 5725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650644" h="572515">
                        <a:moveTo>
                          <a:pt x="331940" y="0"/>
                        </a:moveTo>
                        <a:lnTo>
                          <a:pt x="650644" y="184004"/>
                        </a:lnTo>
                        <a:lnTo>
                          <a:pt x="599205" y="252792"/>
                        </a:lnTo>
                        <a:cubicBezTo>
                          <a:pt x="551260" y="310888"/>
                          <a:pt x="497845" y="364303"/>
                          <a:pt x="439749" y="412248"/>
                        </a:cubicBezTo>
                        <a:lnTo>
                          <a:pt x="370961" y="463687"/>
                        </a:lnTo>
                        <a:lnTo>
                          <a:pt x="349192" y="479966"/>
                        </a:lnTo>
                        <a:cubicBezTo>
                          <a:pt x="317902" y="501105"/>
                          <a:pt x="285540" y="520778"/>
                          <a:pt x="252205" y="538887"/>
                        </a:cubicBezTo>
                        <a:lnTo>
                          <a:pt x="182398" y="572515"/>
                        </a:lnTo>
                        <a:lnTo>
                          <a:pt x="0" y="256593"/>
                        </a:lnTo>
                        <a:lnTo>
                          <a:pt x="7967" y="253677"/>
                        </a:lnTo>
                        <a:cubicBezTo>
                          <a:pt x="56602" y="233106"/>
                          <a:pt x="102818" y="207938"/>
                          <a:pt x="146071" y="178716"/>
                        </a:cubicBezTo>
                        <a:lnTo>
                          <a:pt x="186957" y="144982"/>
                        </a:lnTo>
                        <a:lnTo>
                          <a:pt x="266396" y="7943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5378E01A-1686-4EE1-881C-300E726A2F90}"/>
                      </a:ext>
                    </a:extLst>
                  </p:cNvPr>
                  <p:cNvSpPr/>
                  <p:nvPr/>
                </p:nvSpPr>
                <p:spPr>
                  <a:xfrm>
                    <a:off x="1384255" y="3570443"/>
                    <a:ext cx="1450038" cy="680863"/>
                  </a:xfrm>
                  <a:custGeom>
                    <a:avLst/>
                    <a:gdLst>
                      <a:gd name="connsiteX0" fmla="*/ 463689 w 1450038"/>
                      <a:gd name="connsiteY0" fmla="*/ 144983 h 680863"/>
                      <a:gd name="connsiteX1" fmla="*/ 504574 w 1450038"/>
                      <a:gd name="connsiteY1" fmla="*/ 178716 h 680863"/>
                      <a:gd name="connsiteX2" fmla="*/ 642678 w 1450038"/>
                      <a:gd name="connsiteY2" fmla="*/ 253677 h 680863"/>
                      <a:gd name="connsiteX3" fmla="*/ 650646 w 1450038"/>
                      <a:gd name="connsiteY3" fmla="*/ 256594 h 680863"/>
                      <a:gd name="connsiteX4" fmla="*/ 650646 w 1450038"/>
                      <a:gd name="connsiteY4" fmla="*/ 256595 h 680863"/>
                      <a:gd name="connsiteX5" fmla="*/ 717374 w 1450038"/>
                      <a:gd name="connsiteY5" fmla="*/ 281017 h 680863"/>
                      <a:gd name="connsiteX6" fmla="*/ 959142 w 1450038"/>
                      <a:gd name="connsiteY6" fmla="*/ 317569 h 680863"/>
                      <a:gd name="connsiteX7" fmla="*/ 1200910 w 1450038"/>
                      <a:gd name="connsiteY7" fmla="*/ 281017 h 680863"/>
                      <a:gd name="connsiteX8" fmla="*/ 1267640 w 1450038"/>
                      <a:gd name="connsiteY8" fmla="*/ 256594 h 680863"/>
                      <a:gd name="connsiteX9" fmla="*/ 1450038 w 1450038"/>
                      <a:gd name="connsiteY9" fmla="*/ 572516 h 680863"/>
                      <a:gd name="connsiteX10" fmla="*/ 1417018 w 1450038"/>
                      <a:gd name="connsiteY10" fmla="*/ 588422 h 680863"/>
                      <a:gd name="connsiteX11" fmla="*/ 959142 w 1450038"/>
                      <a:gd name="connsiteY11" fmla="*/ 680863 h 680863"/>
                      <a:gd name="connsiteX12" fmla="*/ 501266 w 1450038"/>
                      <a:gd name="connsiteY12" fmla="*/ 588422 h 680863"/>
                      <a:gd name="connsiteX13" fmla="*/ 468248 w 1450038"/>
                      <a:gd name="connsiteY13" fmla="*/ 572516 h 680863"/>
                      <a:gd name="connsiteX14" fmla="*/ 468249 w 1450038"/>
                      <a:gd name="connsiteY14" fmla="*/ 572515 h 680863"/>
                      <a:gd name="connsiteX15" fmla="*/ 398440 w 1450038"/>
                      <a:gd name="connsiteY15" fmla="*/ 538887 h 680863"/>
                      <a:gd name="connsiteX16" fmla="*/ 301453 w 1450038"/>
                      <a:gd name="connsiteY16" fmla="*/ 479966 h 680863"/>
                      <a:gd name="connsiteX17" fmla="*/ 279685 w 1450038"/>
                      <a:gd name="connsiteY17" fmla="*/ 463688 h 680863"/>
                      <a:gd name="connsiteX18" fmla="*/ 318705 w 1450038"/>
                      <a:gd name="connsiteY18" fmla="*/ 0 h 680863"/>
                      <a:gd name="connsiteX19" fmla="*/ 384248 w 1450038"/>
                      <a:gd name="connsiteY19" fmla="*/ 79439 h 680863"/>
                      <a:gd name="connsiteX20" fmla="*/ 463688 w 1450038"/>
                      <a:gd name="connsiteY20" fmla="*/ 144983 h 680863"/>
                      <a:gd name="connsiteX21" fmla="*/ 279684 w 1450038"/>
                      <a:gd name="connsiteY21" fmla="*/ 463688 h 680863"/>
                      <a:gd name="connsiteX22" fmla="*/ 210895 w 1450038"/>
                      <a:gd name="connsiteY22" fmla="*/ 412248 h 680863"/>
                      <a:gd name="connsiteX23" fmla="*/ 51439 w 1450038"/>
                      <a:gd name="connsiteY23" fmla="*/ 252792 h 680863"/>
                      <a:gd name="connsiteX24" fmla="*/ 0 w 1450038"/>
                      <a:gd name="connsiteY24" fmla="*/ 184005 h 6808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450038" h="680863">
                        <a:moveTo>
                          <a:pt x="463689" y="144983"/>
                        </a:moveTo>
                        <a:lnTo>
                          <a:pt x="504574" y="178716"/>
                        </a:lnTo>
                        <a:cubicBezTo>
                          <a:pt x="547827" y="207938"/>
                          <a:pt x="594044" y="233106"/>
                          <a:pt x="642678" y="253677"/>
                        </a:cubicBezTo>
                        <a:lnTo>
                          <a:pt x="650646" y="256594"/>
                        </a:lnTo>
                        <a:lnTo>
                          <a:pt x="650646" y="256595"/>
                        </a:lnTo>
                        <a:lnTo>
                          <a:pt x="717374" y="281017"/>
                        </a:lnTo>
                        <a:cubicBezTo>
                          <a:pt x="793749" y="304772"/>
                          <a:pt x="874951" y="317569"/>
                          <a:pt x="959142" y="317569"/>
                        </a:cubicBezTo>
                        <a:cubicBezTo>
                          <a:pt x="1043333" y="317569"/>
                          <a:pt x="1124536" y="304772"/>
                          <a:pt x="1200910" y="281017"/>
                        </a:cubicBezTo>
                        <a:lnTo>
                          <a:pt x="1267640" y="256594"/>
                        </a:lnTo>
                        <a:lnTo>
                          <a:pt x="1450038" y="572516"/>
                        </a:lnTo>
                        <a:lnTo>
                          <a:pt x="1417018" y="588422"/>
                        </a:lnTo>
                        <a:cubicBezTo>
                          <a:pt x="1276285" y="647947"/>
                          <a:pt x="1121558" y="680863"/>
                          <a:pt x="959142" y="680863"/>
                        </a:cubicBezTo>
                        <a:cubicBezTo>
                          <a:pt x="796727" y="680863"/>
                          <a:pt x="641999" y="647947"/>
                          <a:pt x="501266" y="588422"/>
                        </a:cubicBezTo>
                        <a:lnTo>
                          <a:pt x="468248" y="572516"/>
                        </a:lnTo>
                        <a:lnTo>
                          <a:pt x="468249" y="572515"/>
                        </a:lnTo>
                        <a:lnTo>
                          <a:pt x="398440" y="538887"/>
                        </a:lnTo>
                        <a:cubicBezTo>
                          <a:pt x="365105" y="520778"/>
                          <a:pt x="332743" y="501105"/>
                          <a:pt x="301453" y="479966"/>
                        </a:cubicBezTo>
                        <a:lnTo>
                          <a:pt x="279685" y="463688"/>
                        </a:lnTo>
                        <a:close/>
                        <a:moveTo>
                          <a:pt x="318705" y="0"/>
                        </a:moveTo>
                        <a:lnTo>
                          <a:pt x="384248" y="79439"/>
                        </a:lnTo>
                        <a:lnTo>
                          <a:pt x="463688" y="144983"/>
                        </a:lnTo>
                        <a:lnTo>
                          <a:pt x="279684" y="463688"/>
                        </a:lnTo>
                        <a:lnTo>
                          <a:pt x="210895" y="412248"/>
                        </a:lnTo>
                        <a:cubicBezTo>
                          <a:pt x="152799" y="364303"/>
                          <a:pt x="99384" y="310888"/>
                          <a:pt x="51439" y="252792"/>
                        </a:cubicBezTo>
                        <a:lnTo>
                          <a:pt x="0" y="184005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30771D4-8611-4507-8FA5-CACA72278A4E}"/>
                    </a:ext>
                  </a:extLst>
                </p:cNvPr>
                <p:cNvGrpSpPr/>
                <p:nvPr/>
              </p:nvGrpSpPr>
              <p:grpSpPr>
                <a:xfrm>
                  <a:off x="8333118" y="1196736"/>
                  <a:ext cx="831133" cy="831133"/>
                  <a:chOff x="4521520" y="3169254"/>
                  <a:chExt cx="831133" cy="831133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3C3B6AE2-D4E2-4398-A70D-7508503AD8BA}"/>
                      </a:ext>
                    </a:extLst>
                  </p:cNvPr>
                  <p:cNvSpPr/>
                  <p:nvPr/>
                </p:nvSpPr>
                <p:spPr>
                  <a:xfrm>
                    <a:off x="4521520" y="3169254"/>
                    <a:ext cx="831133" cy="831133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571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13500000" algn="br" rotWithShape="0">
                      <a:prstClr val="black"/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/>
                  </a:p>
                </p:txBody>
              </p:sp>
              <p:pic>
                <p:nvPicPr>
                  <p:cNvPr id="51" name="Picture 50" descr="deadline, office, time icon">
                    <a:extLst>
                      <a:ext uri="{FF2B5EF4-FFF2-40B4-BE49-F238E27FC236}">
                        <a16:creationId xmlns:a16="http://schemas.microsoft.com/office/drawing/2014/main" id="{949AD1FA-48F1-4C53-9AC6-1EE939C4EC9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51325" y="3299059"/>
                    <a:ext cx="571523" cy="57152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7" name="TextBox 95">
                <a:extLst>
                  <a:ext uri="{FF2B5EF4-FFF2-40B4-BE49-F238E27FC236}">
                    <a16:creationId xmlns:a16="http://schemas.microsoft.com/office/drawing/2014/main" id="{561E61A6-E34F-4C06-B2AE-5964D23BD5E1}"/>
                  </a:ext>
                </a:extLst>
              </p:cNvPr>
              <p:cNvSpPr txBox="1"/>
              <p:nvPr/>
            </p:nvSpPr>
            <p:spPr>
              <a:xfrm>
                <a:off x="7969243" y="2331335"/>
                <a:ext cx="17824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i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 Neue"/>
                  </a:rPr>
                  <a:t>Low job Involvement</a:t>
                </a:r>
                <a:endPara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74E888C-0E7D-4E2F-AD86-19D8135298DB}"/>
              </a:ext>
            </a:extLst>
          </p:cNvPr>
          <p:cNvGrpSpPr/>
          <p:nvPr/>
        </p:nvGrpSpPr>
        <p:grpSpPr>
          <a:xfrm>
            <a:off x="921134" y="863296"/>
            <a:ext cx="6050753" cy="2113571"/>
            <a:chOff x="6163147" y="3333063"/>
            <a:chExt cx="6050753" cy="211357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0FD7A6-7E89-4D79-9802-0A5A89112BC8}"/>
                </a:ext>
              </a:extLst>
            </p:cNvPr>
            <p:cNvGrpSpPr/>
            <p:nvPr/>
          </p:nvGrpSpPr>
          <p:grpSpPr>
            <a:xfrm>
              <a:off x="10064968" y="3333067"/>
              <a:ext cx="2148932" cy="2113567"/>
              <a:chOff x="10064968" y="3335921"/>
              <a:chExt cx="2148932" cy="211356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9B5751A-B149-4341-A8D9-1240DCC4B1F7}"/>
                  </a:ext>
                </a:extLst>
              </p:cNvPr>
              <p:cNvGrpSpPr/>
              <p:nvPr/>
            </p:nvGrpSpPr>
            <p:grpSpPr>
              <a:xfrm>
                <a:off x="10475438" y="3335921"/>
                <a:ext cx="1205159" cy="1205159"/>
                <a:chOff x="9651320" y="1009724"/>
                <a:chExt cx="1205159" cy="1205159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AA7DE06D-C00B-48E4-AE2F-E62759C23F61}"/>
                    </a:ext>
                  </a:extLst>
                </p:cNvPr>
                <p:cNvGrpSpPr/>
                <p:nvPr/>
              </p:nvGrpSpPr>
              <p:grpSpPr>
                <a:xfrm>
                  <a:off x="9651320" y="1009724"/>
                  <a:ext cx="1205159" cy="1205159"/>
                  <a:chOff x="4096788" y="2857815"/>
                  <a:chExt cx="2352634" cy="2352635"/>
                </a:xfrm>
              </p:grpSpPr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C3B5C075-93E9-480F-A559-4B93CD19FA05}"/>
                      </a:ext>
                    </a:extLst>
                  </p:cNvPr>
                  <p:cNvSpPr/>
                  <p:nvPr/>
                </p:nvSpPr>
                <p:spPr>
                  <a:xfrm>
                    <a:off x="5581604" y="2966163"/>
                    <a:ext cx="759471" cy="759473"/>
                  </a:xfrm>
                  <a:custGeom>
                    <a:avLst/>
                    <a:gdLst>
                      <a:gd name="connsiteX0" fmla="*/ 650644 w 759471"/>
                      <a:gd name="connsiteY0" fmla="*/ 388512 h 759473"/>
                      <a:gd name="connsiteX1" fmla="*/ 666922 w 759471"/>
                      <a:gd name="connsiteY1" fmla="*/ 410280 h 759473"/>
                      <a:gd name="connsiteX2" fmla="*/ 725843 w 759471"/>
                      <a:gd name="connsiteY2" fmla="*/ 507267 h 759473"/>
                      <a:gd name="connsiteX3" fmla="*/ 759471 w 759471"/>
                      <a:gd name="connsiteY3" fmla="*/ 577075 h 759473"/>
                      <a:gd name="connsiteX4" fmla="*/ 443549 w 759471"/>
                      <a:gd name="connsiteY4" fmla="*/ 759473 h 759473"/>
                      <a:gd name="connsiteX5" fmla="*/ 440633 w 759471"/>
                      <a:gd name="connsiteY5" fmla="*/ 751505 h 759473"/>
                      <a:gd name="connsiteX6" fmla="*/ 365672 w 759471"/>
                      <a:gd name="connsiteY6" fmla="*/ 613401 h 759473"/>
                      <a:gd name="connsiteX7" fmla="*/ 331939 w 759471"/>
                      <a:gd name="connsiteY7" fmla="*/ 572516 h 759473"/>
                      <a:gd name="connsiteX8" fmla="*/ 182398 w 759471"/>
                      <a:gd name="connsiteY8" fmla="*/ 0 h 759473"/>
                      <a:gd name="connsiteX9" fmla="*/ 252205 w 759471"/>
                      <a:gd name="connsiteY9" fmla="*/ 33628 h 759473"/>
                      <a:gd name="connsiteX10" fmla="*/ 349192 w 759471"/>
                      <a:gd name="connsiteY10" fmla="*/ 92549 h 759473"/>
                      <a:gd name="connsiteX11" fmla="*/ 370960 w 759471"/>
                      <a:gd name="connsiteY11" fmla="*/ 108827 h 759473"/>
                      <a:gd name="connsiteX12" fmla="*/ 370960 w 759471"/>
                      <a:gd name="connsiteY12" fmla="*/ 108827 h 759473"/>
                      <a:gd name="connsiteX13" fmla="*/ 439748 w 759471"/>
                      <a:gd name="connsiteY13" fmla="*/ 160266 h 759473"/>
                      <a:gd name="connsiteX14" fmla="*/ 599204 w 759471"/>
                      <a:gd name="connsiteY14" fmla="*/ 319722 h 759473"/>
                      <a:gd name="connsiteX15" fmla="*/ 650644 w 759471"/>
                      <a:gd name="connsiteY15" fmla="*/ 388511 h 759473"/>
                      <a:gd name="connsiteX16" fmla="*/ 331939 w 759471"/>
                      <a:gd name="connsiteY16" fmla="*/ 572515 h 759473"/>
                      <a:gd name="connsiteX17" fmla="*/ 266395 w 759471"/>
                      <a:gd name="connsiteY17" fmla="*/ 493075 h 759473"/>
                      <a:gd name="connsiteX18" fmla="*/ 186957 w 759471"/>
                      <a:gd name="connsiteY18" fmla="*/ 427533 h 759473"/>
                      <a:gd name="connsiteX19" fmla="*/ 146071 w 759471"/>
                      <a:gd name="connsiteY19" fmla="*/ 393799 h 759473"/>
                      <a:gd name="connsiteX20" fmla="*/ 7967 w 759471"/>
                      <a:gd name="connsiteY20" fmla="*/ 318838 h 759473"/>
                      <a:gd name="connsiteX21" fmla="*/ 0 w 759471"/>
                      <a:gd name="connsiteY21" fmla="*/ 315922 h 759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59471" h="759473">
                        <a:moveTo>
                          <a:pt x="650644" y="388512"/>
                        </a:moveTo>
                        <a:lnTo>
                          <a:pt x="666922" y="410280"/>
                        </a:lnTo>
                        <a:cubicBezTo>
                          <a:pt x="688061" y="441570"/>
                          <a:pt x="707734" y="473932"/>
                          <a:pt x="725843" y="507267"/>
                        </a:cubicBezTo>
                        <a:lnTo>
                          <a:pt x="759471" y="577075"/>
                        </a:lnTo>
                        <a:lnTo>
                          <a:pt x="443549" y="759473"/>
                        </a:lnTo>
                        <a:lnTo>
                          <a:pt x="440633" y="751505"/>
                        </a:lnTo>
                        <a:cubicBezTo>
                          <a:pt x="420062" y="702871"/>
                          <a:pt x="394894" y="656654"/>
                          <a:pt x="365672" y="613401"/>
                        </a:cubicBezTo>
                        <a:lnTo>
                          <a:pt x="331939" y="572516"/>
                        </a:lnTo>
                        <a:close/>
                        <a:moveTo>
                          <a:pt x="182398" y="0"/>
                        </a:moveTo>
                        <a:lnTo>
                          <a:pt x="252205" y="33628"/>
                        </a:lnTo>
                        <a:cubicBezTo>
                          <a:pt x="285540" y="51737"/>
                          <a:pt x="317902" y="71410"/>
                          <a:pt x="349192" y="92549"/>
                        </a:cubicBezTo>
                        <a:lnTo>
                          <a:pt x="370960" y="108827"/>
                        </a:lnTo>
                        <a:lnTo>
                          <a:pt x="370960" y="108827"/>
                        </a:lnTo>
                        <a:lnTo>
                          <a:pt x="439748" y="160266"/>
                        </a:lnTo>
                        <a:cubicBezTo>
                          <a:pt x="497844" y="208211"/>
                          <a:pt x="551259" y="261626"/>
                          <a:pt x="599204" y="319722"/>
                        </a:cubicBezTo>
                        <a:lnTo>
                          <a:pt x="650644" y="388511"/>
                        </a:lnTo>
                        <a:lnTo>
                          <a:pt x="331939" y="572515"/>
                        </a:lnTo>
                        <a:lnTo>
                          <a:pt x="266395" y="493075"/>
                        </a:lnTo>
                        <a:lnTo>
                          <a:pt x="186957" y="427533"/>
                        </a:lnTo>
                        <a:lnTo>
                          <a:pt x="146071" y="393799"/>
                        </a:lnTo>
                        <a:cubicBezTo>
                          <a:pt x="102818" y="364578"/>
                          <a:pt x="56602" y="339409"/>
                          <a:pt x="7967" y="318838"/>
                        </a:cubicBezTo>
                        <a:lnTo>
                          <a:pt x="0" y="315922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87016E2D-7D42-4A60-9642-479E6ADA773B}"/>
                      </a:ext>
                    </a:extLst>
                  </p:cNvPr>
                  <p:cNvSpPr/>
                  <p:nvPr/>
                </p:nvSpPr>
                <p:spPr>
                  <a:xfrm>
                    <a:off x="4096788" y="3074989"/>
                    <a:ext cx="680862" cy="1638602"/>
                  </a:xfrm>
                  <a:custGeom>
                    <a:avLst/>
                    <a:gdLst>
                      <a:gd name="connsiteX0" fmla="*/ 5497 w 680862"/>
                      <a:gd name="connsiteY0" fmla="*/ 850286 h 1638602"/>
                      <a:gd name="connsiteX1" fmla="*/ 371419 w 680862"/>
                      <a:gd name="connsiteY1" fmla="*/ 850286 h 1638602"/>
                      <a:gd name="connsiteX2" fmla="*/ 367492 w 680862"/>
                      <a:gd name="connsiteY2" fmla="*/ 876016 h 1638602"/>
                      <a:gd name="connsiteX3" fmla="*/ 363294 w 680862"/>
                      <a:gd name="connsiteY3" fmla="*/ 959143 h 1638602"/>
                      <a:gd name="connsiteX4" fmla="*/ 367492 w 680862"/>
                      <a:gd name="connsiteY4" fmla="*/ 1042270 h 1638602"/>
                      <a:gd name="connsiteX5" fmla="*/ 371419 w 680862"/>
                      <a:gd name="connsiteY5" fmla="*/ 1068001 h 1638602"/>
                      <a:gd name="connsiteX6" fmla="*/ 371418 w 680862"/>
                      <a:gd name="connsiteY6" fmla="*/ 1068001 h 1638602"/>
                      <a:gd name="connsiteX7" fmla="*/ 379811 w 680862"/>
                      <a:gd name="connsiteY7" fmla="*/ 1122995 h 1638602"/>
                      <a:gd name="connsiteX8" fmla="*/ 399845 w 680862"/>
                      <a:gd name="connsiteY8" fmla="*/ 1200911 h 1638602"/>
                      <a:gd name="connsiteX9" fmla="*/ 424268 w 680862"/>
                      <a:gd name="connsiteY9" fmla="*/ 1267641 h 1638602"/>
                      <a:gd name="connsiteX10" fmla="*/ 424269 w 680862"/>
                      <a:gd name="connsiteY10" fmla="*/ 1267640 h 1638602"/>
                      <a:gd name="connsiteX11" fmla="*/ 427185 w 680862"/>
                      <a:gd name="connsiteY11" fmla="*/ 1275607 h 1638602"/>
                      <a:gd name="connsiteX12" fmla="*/ 502146 w 680862"/>
                      <a:gd name="connsiteY12" fmla="*/ 1413711 h 1638602"/>
                      <a:gd name="connsiteX13" fmla="*/ 535880 w 680862"/>
                      <a:gd name="connsiteY13" fmla="*/ 1454597 h 1638602"/>
                      <a:gd name="connsiteX14" fmla="*/ 217175 w 680862"/>
                      <a:gd name="connsiteY14" fmla="*/ 1638602 h 1638602"/>
                      <a:gd name="connsiteX15" fmla="*/ 200896 w 680862"/>
                      <a:gd name="connsiteY15" fmla="*/ 1616832 h 1638602"/>
                      <a:gd name="connsiteX16" fmla="*/ 141975 w 680862"/>
                      <a:gd name="connsiteY16" fmla="*/ 1519845 h 1638602"/>
                      <a:gd name="connsiteX17" fmla="*/ 108347 w 680862"/>
                      <a:gd name="connsiteY17" fmla="*/ 1450038 h 1638602"/>
                      <a:gd name="connsiteX18" fmla="*/ 108346 w 680862"/>
                      <a:gd name="connsiteY18" fmla="*/ 1450038 h 1638602"/>
                      <a:gd name="connsiteX19" fmla="*/ 92440 w 680862"/>
                      <a:gd name="connsiteY19" fmla="*/ 1417019 h 1638602"/>
                      <a:gd name="connsiteX20" fmla="*/ 6072 w 680862"/>
                      <a:gd name="connsiteY20" fmla="*/ 1079415 h 1638602"/>
                      <a:gd name="connsiteX21" fmla="*/ 5496 w 680862"/>
                      <a:gd name="connsiteY21" fmla="*/ 1068001 h 1638602"/>
                      <a:gd name="connsiteX22" fmla="*/ 5497 w 680862"/>
                      <a:gd name="connsiteY22" fmla="*/ 1068001 h 1638602"/>
                      <a:gd name="connsiteX23" fmla="*/ 0 w 680862"/>
                      <a:gd name="connsiteY23" fmla="*/ 959143 h 1638602"/>
                      <a:gd name="connsiteX24" fmla="*/ 108346 w 680862"/>
                      <a:gd name="connsiteY24" fmla="*/ 468247 h 1638602"/>
                      <a:gd name="connsiteX25" fmla="*/ 424268 w 680862"/>
                      <a:gd name="connsiteY25" fmla="*/ 650645 h 1638602"/>
                      <a:gd name="connsiteX26" fmla="*/ 399845 w 680862"/>
                      <a:gd name="connsiteY26" fmla="*/ 717374 h 1638602"/>
                      <a:gd name="connsiteX27" fmla="*/ 379811 w 680862"/>
                      <a:gd name="connsiteY27" fmla="*/ 795290 h 1638602"/>
                      <a:gd name="connsiteX28" fmla="*/ 371418 w 680862"/>
                      <a:gd name="connsiteY28" fmla="*/ 850285 h 1638602"/>
                      <a:gd name="connsiteX29" fmla="*/ 5496 w 680862"/>
                      <a:gd name="connsiteY29" fmla="*/ 850285 h 1638602"/>
                      <a:gd name="connsiteX30" fmla="*/ 6072 w 680862"/>
                      <a:gd name="connsiteY30" fmla="*/ 838870 h 1638602"/>
                      <a:gd name="connsiteX31" fmla="*/ 92440 w 680862"/>
                      <a:gd name="connsiteY31" fmla="*/ 501266 h 1638602"/>
                      <a:gd name="connsiteX32" fmla="*/ 496858 w 680862"/>
                      <a:gd name="connsiteY32" fmla="*/ 0 h 1638602"/>
                      <a:gd name="connsiteX33" fmla="*/ 680862 w 680862"/>
                      <a:gd name="connsiteY33" fmla="*/ 318705 h 1638602"/>
                      <a:gd name="connsiteX34" fmla="*/ 601422 w 680862"/>
                      <a:gd name="connsiteY34" fmla="*/ 384249 h 1638602"/>
                      <a:gd name="connsiteX35" fmla="*/ 535880 w 680862"/>
                      <a:gd name="connsiteY35" fmla="*/ 463688 h 1638602"/>
                      <a:gd name="connsiteX36" fmla="*/ 502146 w 680862"/>
                      <a:gd name="connsiteY36" fmla="*/ 504573 h 1638602"/>
                      <a:gd name="connsiteX37" fmla="*/ 427185 w 680862"/>
                      <a:gd name="connsiteY37" fmla="*/ 642677 h 1638602"/>
                      <a:gd name="connsiteX38" fmla="*/ 424269 w 680862"/>
                      <a:gd name="connsiteY38" fmla="*/ 650645 h 1638602"/>
                      <a:gd name="connsiteX39" fmla="*/ 108347 w 680862"/>
                      <a:gd name="connsiteY39" fmla="*/ 468247 h 1638602"/>
                      <a:gd name="connsiteX40" fmla="*/ 141975 w 680862"/>
                      <a:gd name="connsiteY40" fmla="*/ 398439 h 1638602"/>
                      <a:gd name="connsiteX41" fmla="*/ 200896 w 680862"/>
                      <a:gd name="connsiteY41" fmla="*/ 301452 h 1638602"/>
                      <a:gd name="connsiteX42" fmla="*/ 217174 w 680862"/>
                      <a:gd name="connsiteY42" fmla="*/ 279684 h 1638602"/>
                      <a:gd name="connsiteX43" fmla="*/ 268613 w 680862"/>
                      <a:gd name="connsiteY43" fmla="*/ 210896 h 1638602"/>
                      <a:gd name="connsiteX44" fmla="*/ 428069 w 680862"/>
                      <a:gd name="connsiteY44" fmla="*/ 51440 h 1638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680862" h="1638602">
                        <a:moveTo>
                          <a:pt x="5497" y="850286"/>
                        </a:moveTo>
                        <a:lnTo>
                          <a:pt x="371419" y="850286"/>
                        </a:lnTo>
                        <a:lnTo>
                          <a:pt x="367492" y="876016"/>
                        </a:lnTo>
                        <a:cubicBezTo>
                          <a:pt x="364716" y="903348"/>
                          <a:pt x="363294" y="931079"/>
                          <a:pt x="363294" y="959143"/>
                        </a:cubicBezTo>
                        <a:cubicBezTo>
                          <a:pt x="363294" y="987207"/>
                          <a:pt x="364716" y="1014939"/>
                          <a:pt x="367492" y="1042270"/>
                        </a:cubicBezTo>
                        <a:lnTo>
                          <a:pt x="371419" y="1068001"/>
                        </a:lnTo>
                        <a:lnTo>
                          <a:pt x="371418" y="1068001"/>
                        </a:lnTo>
                        <a:lnTo>
                          <a:pt x="379811" y="1122995"/>
                        </a:lnTo>
                        <a:cubicBezTo>
                          <a:pt x="385226" y="1149458"/>
                          <a:pt x="391927" y="1175453"/>
                          <a:pt x="399845" y="1200911"/>
                        </a:cubicBezTo>
                        <a:lnTo>
                          <a:pt x="424268" y="1267641"/>
                        </a:lnTo>
                        <a:lnTo>
                          <a:pt x="424269" y="1267640"/>
                        </a:lnTo>
                        <a:lnTo>
                          <a:pt x="427185" y="1275607"/>
                        </a:lnTo>
                        <a:cubicBezTo>
                          <a:pt x="447756" y="1324242"/>
                          <a:pt x="472925" y="1370458"/>
                          <a:pt x="502146" y="1413711"/>
                        </a:cubicBezTo>
                        <a:lnTo>
                          <a:pt x="535880" y="1454597"/>
                        </a:lnTo>
                        <a:lnTo>
                          <a:pt x="217175" y="1638602"/>
                        </a:lnTo>
                        <a:lnTo>
                          <a:pt x="200896" y="1616832"/>
                        </a:lnTo>
                        <a:cubicBezTo>
                          <a:pt x="179757" y="1585542"/>
                          <a:pt x="160084" y="1553180"/>
                          <a:pt x="141975" y="1519845"/>
                        </a:cubicBezTo>
                        <a:lnTo>
                          <a:pt x="108347" y="1450038"/>
                        </a:lnTo>
                        <a:lnTo>
                          <a:pt x="108346" y="1450038"/>
                        </a:lnTo>
                        <a:lnTo>
                          <a:pt x="92440" y="1417019"/>
                        </a:lnTo>
                        <a:cubicBezTo>
                          <a:pt x="47796" y="1311469"/>
                          <a:pt x="18120" y="1198048"/>
                          <a:pt x="6072" y="1079415"/>
                        </a:cubicBezTo>
                        <a:lnTo>
                          <a:pt x="5496" y="1068001"/>
                        </a:lnTo>
                        <a:lnTo>
                          <a:pt x="5497" y="1068001"/>
                        </a:lnTo>
                        <a:lnTo>
                          <a:pt x="0" y="959143"/>
                        </a:lnTo>
                        <a:close/>
                        <a:moveTo>
                          <a:pt x="108346" y="468247"/>
                        </a:moveTo>
                        <a:lnTo>
                          <a:pt x="424268" y="650645"/>
                        </a:lnTo>
                        <a:lnTo>
                          <a:pt x="399845" y="717374"/>
                        </a:lnTo>
                        <a:cubicBezTo>
                          <a:pt x="391927" y="742832"/>
                          <a:pt x="385226" y="768827"/>
                          <a:pt x="379811" y="795290"/>
                        </a:cubicBezTo>
                        <a:lnTo>
                          <a:pt x="371418" y="850285"/>
                        </a:lnTo>
                        <a:lnTo>
                          <a:pt x="5496" y="850285"/>
                        </a:lnTo>
                        <a:lnTo>
                          <a:pt x="6072" y="838870"/>
                        </a:lnTo>
                        <a:cubicBezTo>
                          <a:pt x="18120" y="720238"/>
                          <a:pt x="47796" y="606816"/>
                          <a:pt x="92440" y="501266"/>
                        </a:cubicBezTo>
                        <a:close/>
                        <a:moveTo>
                          <a:pt x="496858" y="0"/>
                        </a:moveTo>
                        <a:lnTo>
                          <a:pt x="680862" y="318705"/>
                        </a:lnTo>
                        <a:lnTo>
                          <a:pt x="601422" y="384249"/>
                        </a:lnTo>
                        <a:lnTo>
                          <a:pt x="535880" y="463688"/>
                        </a:lnTo>
                        <a:lnTo>
                          <a:pt x="502146" y="504573"/>
                        </a:lnTo>
                        <a:cubicBezTo>
                          <a:pt x="472925" y="547826"/>
                          <a:pt x="447756" y="594043"/>
                          <a:pt x="427185" y="642677"/>
                        </a:cubicBezTo>
                        <a:lnTo>
                          <a:pt x="424269" y="650645"/>
                        </a:lnTo>
                        <a:lnTo>
                          <a:pt x="108347" y="468247"/>
                        </a:lnTo>
                        <a:lnTo>
                          <a:pt x="141975" y="398439"/>
                        </a:lnTo>
                        <a:cubicBezTo>
                          <a:pt x="160084" y="365104"/>
                          <a:pt x="179757" y="332742"/>
                          <a:pt x="200896" y="301452"/>
                        </a:cubicBezTo>
                        <a:lnTo>
                          <a:pt x="217174" y="279684"/>
                        </a:lnTo>
                        <a:lnTo>
                          <a:pt x="268613" y="210896"/>
                        </a:lnTo>
                        <a:cubicBezTo>
                          <a:pt x="316558" y="152800"/>
                          <a:pt x="369973" y="99385"/>
                          <a:pt x="428069" y="5144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9C306263-9D97-4429-85EA-889F8F5A86A7}"/>
                      </a:ext>
                    </a:extLst>
                  </p:cNvPr>
                  <p:cNvSpPr/>
                  <p:nvPr/>
                </p:nvSpPr>
                <p:spPr>
                  <a:xfrm>
                    <a:off x="4593648" y="2857815"/>
                    <a:ext cx="1170353" cy="535878"/>
                  </a:xfrm>
                  <a:custGeom>
                    <a:avLst/>
                    <a:gdLst>
                      <a:gd name="connsiteX0" fmla="*/ 679457 w 1170353"/>
                      <a:gd name="connsiteY0" fmla="*/ 0 h 535878"/>
                      <a:gd name="connsiteX1" fmla="*/ 1137333 w 1170353"/>
                      <a:gd name="connsiteY1" fmla="*/ 92441 h 535878"/>
                      <a:gd name="connsiteX2" fmla="*/ 1170353 w 1170353"/>
                      <a:gd name="connsiteY2" fmla="*/ 108347 h 535878"/>
                      <a:gd name="connsiteX3" fmla="*/ 987955 w 1170353"/>
                      <a:gd name="connsiteY3" fmla="*/ 424269 h 535878"/>
                      <a:gd name="connsiteX4" fmla="*/ 921225 w 1170353"/>
                      <a:gd name="connsiteY4" fmla="*/ 399846 h 535878"/>
                      <a:gd name="connsiteX5" fmla="*/ 679457 w 1170353"/>
                      <a:gd name="connsiteY5" fmla="*/ 363294 h 535878"/>
                      <a:gd name="connsiteX6" fmla="*/ 437689 w 1170353"/>
                      <a:gd name="connsiteY6" fmla="*/ 399846 h 535878"/>
                      <a:gd name="connsiteX7" fmla="*/ 370960 w 1170353"/>
                      <a:gd name="connsiteY7" fmla="*/ 424269 h 535878"/>
                      <a:gd name="connsiteX8" fmla="*/ 370960 w 1170353"/>
                      <a:gd name="connsiteY8" fmla="*/ 424269 h 535878"/>
                      <a:gd name="connsiteX9" fmla="*/ 362993 w 1170353"/>
                      <a:gd name="connsiteY9" fmla="*/ 427184 h 535878"/>
                      <a:gd name="connsiteX10" fmla="*/ 224889 w 1170353"/>
                      <a:gd name="connsiteY10" fmla="*/ 502145 h 535878"/>
                      <a:gd name="connsiteX11" fmla="*/ 184004 w 1170353"/>
                      <a:gd name="connsiteY11" fmla="*/ 535878 h 535878"/>
                      <a:gd name="connsiteX12" fmla="*/ 0 w 1170353"/>
                      <a:gd name="connsiteY12" fmla="*/ 217173 h 535878"/>
                      <a:gd name="connsiteX13" fmla="*/ 21768 w 1170353"/>
                      <a:gd name="connsiteY13" fmla="*/ 200895 h 535878"/>
                      <a:gd name="connsiteX14" fmla="*/ 118755 w 1170353"/>
                      <a:gd name="connsiteY14" fmla="*/ 141974 h 535878"/>
                      <a:gd name="connsiteX15" fmla="*/ 188564 w 1170353"/>
                      <a:gd name="connsiteY15" fmla="*/ 108346 h 535878"/>
                      <a:gd name="connsiteX16" fmla="*/ 188565 w 1170353"/>
                      <a:gd name="connsiteY16" fmla="*/ 108347 h 535878"/>
                      <a:gd name="connsiteX17" fmla="*/ 221581 w 1170353"/>
                      <a:gd name="connsiteY17" fmla="*/ 92441 h 535878"/>
                      <a:gd name="connsiteX18" fmla="*/ 679457 w 1170353"/>
                      <a:gd name="connsiteY18" fmla="*/ 0 h 535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70353" h="535878">
                        <a:moveTo>
                          <a:pt x="679457" y="0"/>
                        </a:moveTo>
                        <a:cubicBezTo>
                          <a:pt x="841873" y="0"/>
                          <a:pt x="996600" y="32916"/>
                          <a:pt x="1137333" y="92441"/>
                        </a:cubicBezTo>
                        <a:lnTo>
                          <a:pt x="1170353" y="108347"/>
                        </a:lnTo>
                        <a:lnTo>
                          <a:pt x="987955" y="424269"/>
                        </a:lnTo>
                        <a:lnTo>
                          <a:pt x="921225" y="399846"/>
                        </a:lnTo>
                        <a:cubicBezTo>
                          <a:pt x="844851" y="376091"/>
                          <a:pt x="763648" y="363294"/>
                          <a:pt x="679457" y="363294"/>
                        </a:cubicBezTo>
                        <a:cubicBezTo>
                          <a:pt x="595266" y="363294"/>
                          <a:pt x="514064" y="376091"/>
                          <a:pt x="437689" y="399846"/>
                        </a:cubicBezTo>
                        <a:lnTo>
                          <a:pt x="370960" y="424269"/>
                        </a:lnTo>
                        <a:lnTo>
                          <a:pt x="370960" y="424269"/>
                        </a:lnTo>
                        <a:lnTo>
                          <a:pt x="362993" y="427184"/>
                        </a:lnTo>
                        <a:cubicBezTo>
                          <a:pt x="314359" y="447755"/>
                          <a:pt x="268142" y="472924"/>
                          <a:pt x="224889" y="502145"/>
                        </a:cubicBezTo>
                        <a:lnTo>
                          <a:pt x="184004" y="535878"/>
                        </a:lnTo>
                        <a:lnTo>
                          <a:pt x="0" y="217173"/>
                        </a:lnTo>
                        <a:lnTo>
                          <a:pt x="21768" y="200895"/>
                        </a:lnTo>
                        <a:cubicBezTo>
                          <a:pt x="53058" y="179756"/>
                          <a:pt x="85420" y="160083"/>
                          <a:pt x="118755" y="141974"/>
                        </a:cubicBezTo>
                        <a:lnTo>
                          <a:pt x="188564" y="108346"/>
                        </a:lnTo>
                        <a:lnTo>
                          <a:pt x="188565" y="108347"/>
                        </a:lnTo>
                        <a:lnTo>
                          <a:pt x="221581" y="92441"/>
                        </a:lnTo>
                        <a:cubicBezTo>
                          <a:pt x="362314" y="32916"/>
                          <a:pt x="517042" y="0"/>
                          <a:pt x="679457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67EB6509-DD0A-497E-9981-BDC59C0F0C83}"/>
                      </a:ext>
                    </a:extLst>
                  </p:cNvPr>
                  <p:cNvSpPr/>
                  <p:nvPr/>
                </p:nvSpPr>
                <p:spPr>
                  <a:xfrm>
                    <a:off x="5913542" y="3543237"/>
                    <a:ext cx="535880" cy="1170354"/>
                  </a:xfrm>
                  <a:custGeom>
                    <a:avLst/>
                    <a:gdLst>
                      <a:gd name="connsiteX0" fmla="*/ 164461 w 535880"/>
                      <a:gd name="connsiteY0" fmla="*/ 382039 h 1170354"/>
                      <a:gd name="connsiteX1" fmla="*/ 530384 w 535880"/>
                      <a:gd name="connsiteY1" fmla="*/ 382039 h 1170354"/>
                      <a:gd name="connsiteX2" fmla="*/ 535880 w 535880"/>
                      <a:gd name="connsiteY2" fmla="*/ 490896 h 1170354"/>
                      <a:gd name="connsiteX3" fmla="*/ 530384 w 535880"/>
                      <a:gd name="connsiteY3" fmla="*/ 599754 h 1170354"/>
                      <a:gd name="connsiteX4" fmla="*/ 529807 w 535880"/>
                      <a:gd name="connsiteY4" fmla="*/ 611168 h 1170354"/>
                      <a:gd name="connsiteX5" fmla="*/ 443439 w 535880"/>
                      <a:gd name="connsiteY5" fmla="*/ 948772 h 1170354"/>
                      <a:gd name="connsiteX6" fmla="*/ 427533 w 535880"/>
                      <a:gd name="connsiteY6" fmla="*/ 981791 h 1170354"/>
                      <a:gd name="connsiteX7" fmla="*/ 427532 w 535880"/>
                      <a:gd name="connsiteY7" fmla="*/ 981791 h 1170354"/>
                      <a:gd name="connsiteX8" fmla="*/ 393904 w 535880"/>
                      <a:gd name="connsiteY8" fmla="*/ 1051598 h 1170354"/>
                      <a:gd name="connsiteX9" fmla="*/ 334983 w 535880"/>
                      <a:gd name="connsiteY9" fmla="*/ 1148585 h 1170354"/>
                      <a:gd name="connsiteX10" fmla="*/ 318704 w 535880"/>
                      <a:gd name="connsiteY10" fmla="*/ 1170354 h 1170354"/>
                      <a:gd name="connsiteX11" fmla="*/ 0 w 535880"/>
                      <a:gd name="connsiteY11" fmla="*/ 986350 h 1170354"/>
                      <a:gd name="connsiteX12" fmla="*/ 33733 w 535880"/>
                      <a:gd name="connsiteY12" fmla="*/ 945464 h 1170354"/>
                      <a:gd name="connsiteX13" fmla="*/ 108694 w 535880"/>
                      <a:gd name="connsiteY13" fmla="*/ 807360 h 1170354"/>
                      <a:gd name="connsiteX14" fmla="*/ 111610 w 535880"/>
                      <a:gd name="connsiteY14" fmla="*/ 799392 h 1170354"/>
                      <a:gd name="connsiteX15" fmla="*/ 111611 w 535880"/>
                      <a:gd name="connsiteY15" fmla="*/ 799393 h 1170354"/>
                      <a:gd name="connsiteX16" fmla="*/ 136034 w 535880"/>
                      <a:gd name="connsiteY16" fmla="*/ 732664 h 1170354"/>
                      <a:gd name="connsiteX17" fmla="*/ 156068 w 535880"/>
                      <a:gd name="connsiteY17" fmla="*/ 654748 h 1170354"/>
                      <a:gd name="connsiteX18" fmla="*/ 164461 w 535880"/>
                      <a:gd name="connsiteY18" fmla="*/ 599754 h 1170354"/>
                      <a:gd name="connsiteX19" fmla="*/ 168388 w 535880"/>
                      <a:gd name="connsiteY19" fmla="*/ 574023 h 1170354"/>
                      <a:gd name="connsiteX20" fmla="*/ 172586 w 535880"/>
                      <a:gd name="connsiteY20" fmla="*/ 490896 h 1170354"/>
                      <a:gd name="connsiteX21" fmla="*/ 168388 w 535880"/>
                      <a:gd name="connsiteY21" fmla="*/ 407769 h 1170354"/>
                      <a:gd name="connsiteX22" fmla="*/ 427533 w 535880"/>
                      <a:gd name="connsiteY22" fmla="*/ 0 h 1170354"/>
                      <a:gd name="connsiteX23" fmla="*/ 443439 w 535880"/>
                      <a:gd name="connsiteY23" fmla="*/ 33019 h 1170354"/>
                      <a:gd name="connsiteX24" fmla="*/ 529807 w 535880"/>
                      <a:gd name="connsiteY24" fmla="*/ 370623 h 1170354"/>
                      <a:gd name="connsiteX25" fmla="*/ 530384 w 535880"/>
                      <a:gd name="connsiteY25" fmla="*/ 382038 h 1170354"/>
                      <a:gd name="connsiteX26" fmla="*/ 164461 w 535880"/>
                      <a:gd name="connsiteY26" fmla="*/ 382038 h 1170354"/>
                      <a:gd name="connsiteX27" fmla="*/ 156068 w 535880"/>
                      <a:gd name="connsiteY27" fmla="*/ 327043 h 1170354"/>
                      <a:gd name="connsiteX28" fmla="*/ 136034 w 535880"/>
                      <a:gd name="connsiteY28" fmla="*/ 249127 h 1170354"/>
                      <a:gd name="connsiteX29" fmla="*/ 111611 w 535880"/>
                      <a:gd name="connsiteY29" fmla="*/ 182398 h 1170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535880" h="1170354">
                        <a:moveTo>
                          <a:pt x="164461" y="382039"/>
                        </a:moveTo>
                        <a:lnTo>
                          <a:pt x="530384" y="382039"/>
                        </a:lnTo>
                        <a:lnTo>
                          <a:pt x="535880" y="490896"/>
                        </a:lnTo>
                        <a:lnTo>
                          <a:pt x="530384" y="599754"/>
                        </a:lnTo>
                        <a:lnTo>
                          <a:pt x="529807" y="611168"/>
                        </a:lnTo>
                        <a:cubicBezTo>
                          <a:pt x="517759" y="729801"/>
                          <a:pt x="488083" y="843222"/>
                          <a:pt x="443439" y="948772"/>
                        </a:cubicBezTo>
                        <a:lnTo>
                          <a:pt x="427533" y="981791"/>
                        </a:lnTo>
                        <a:lnTo>
                          <a:pt x="427532" y="981791"/>
                        </a:lnTo>
                        <a:lnTo>
                          <a:pt x="393904" y="1051598"/>
                        </a:lnTo>
                        <a:cubicBezTo>
                          <a:pt x="375795" y="1084933"/>
                          <a:pt x="356122" y="1117295"/>
                          <a:pt x="334983" y="1148585"/>
                        </a:cubicBezTo>
                        <a:lnTo>
                          <a:pt x="318704" y="1170354"/>
                        </a:lnTo>
                        <a:lnTo>
                          <a:pt x="0" y="986350"/>
                        </a:lnTo>
                        <a:lnTo>
                          <a:pt x="33733" y="945464"/>
                        </a:lnTo>
                        <a:cubicBezTo>
                          <a:pt x="62955" y="902211"/>
                          <a:pt x="88123" y="855995"/>
                          <a:pt x="108694" y="807360"/>
                        </a:cubicBezTo>
                        <a:lnTo>
                          <a:pt x="111610" y="799392"/>
                        </a:lnTo>
                        <a:lnTo>
                          <a:pt x="111611" y="799393"/>
                        </a:lnTo>
                        <a:lnTo>
                          <a:pt x="136034" y="732664"/>
                        </a:lnTo>
                        <a:cubicBezTo>
                          <a:pt x="143953" y="707206"/>
                          <a:pt x="150653" y="681211"/>
                          <a:pt x="156068" y="654748"/>
                        </a:cubicBezTo>
                        <a:lnTo>
                          <a:pt x="164461" y="599754"/>
                        </a:lnTo>
                        <a:lnTo>
                          <a:pt x="168388" y="574023"/>
                        </a:lnTo>
                        <a:cubicBezTo>
                          <a:pt x="171164" y="546692"/>
                          <a:pt x="172586" y="518960"/>
                          <a:pt x="172586" y="490896"/>
                        </a:cubicBezTo>
                        <a:cubicBezTo>
                          <a:pt x="172586" y="462832"/>
                          <a:pt x="171164" y="435101"/>
                          <a:pt x="168388" y="407769"/>
                        </a:cubicBezTo>
                        <a:close/>
                        <a:moveTo>
                          <a:pt x="427533" y="0"/>
                        </a:moveTo>
                        <a:lnTo>
                          <a:pt x="443439" y="33019"/>
                        </a:lnTo>
                        <a:cubicBezTo>
                          <a:pt x="488083" y="138569"/>
                          <a:pt x="517759" y="251991"/>
                          <a:pt x="529807" y="370623"/>
                        </a:cubicBezTo>
                        <a:lnTo>
                          <a:pt x="530384" y="382038"/>
                        </a:lnTo>
                        <a:lnTo>
                          <a:pt x="164461" y="382038"/>
                        </a:lnTo>
                        <a:lnTo>
                          <a:pt x="156068" y="327043"/>
                        </a:lnTo>
                        <a:cubicBezTo>
                          <a:pt x="150653" y="300580"/>
                          <a:pt x="143953" y="274585"/>
                          <a:pt x="136034" y="249127"/>
                        </a:cubicBezTo>
                        <a:lnTo>
                          <a:pt x="111611" y="182398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6C99F437-0EB9-495D-8249-CF3F2D4AF3CA}"/>
                      </a:ext>
                    </a:extLst>
                  </p:cNvPr>
                  <p:cNvSpPr/>
                  <p:nvPr/>
                </p:nvSpPr>
                <p:spPr>
                  <a:xfrm>
                    <a:off x="5581603" y="4529588"/>
                    <a:ext cx="650644" cy="572515"/>
                  </a:xfrm>
                  <a:custGeom>
                    <a:avLst/>
                    <a:gdLst>
                      <a:gd name="connsiteX0" fmla="*/ 331940 w 650644"/>
                      <a:gd name="connsiteY0" fmla="*/ 0 h 572515"/>
                      <a:gd name="connsiteX1" fmla="*/ 650644 w 650644"/>
                      <a:gd name="connsiteY1" fmla="*/ 184004 h 572515"/>
                      <a:gd name="connsiteX2" fmla="*/ 599205 w 650644"/>
                      <a:gd name="connsiteY2" fmla="*/ 252792 h 572515"/>
                      <a:gd name="connsiteX3" fmla="*/ 439749 w 650644"/>
                      <a:gd name="connsiteY3" fmla="*/ 412248 h 572515"/>
                      <a:gd name="connsiteX4" fmla="*/ 370961 w 650644"/>
                      <a:gd name="connsiteY4" fmla="*/ 463687 h 572515"/>
                      <a:gd name="connsiteX5" fmla="*/ 349192 w 650644"/>
                      <a:gd name="connsiteY5" fmla="*/ 479966 h 572515"/>
                      <a:gd name="connsiteX6" fmla="*/ 252205 w 650644"/>
                      <a:gd name="connsiteY6" fmla="*/ 538887 h 572515"/>
                      <a:gd name="connsiteX7" fmla="*/ 182398 w 650644"/>
                      <a:gd name="connsiteY7" fmla="*/ 572515 h 572515"/>
                      <a:gd name="connsiteX8" fmla="*/ 0 w 650644"/>
                      <a:gd name="connsiteY8" fmla="*/ 256593 h 572515"/>
                      <a:gd name="connsiteX9" fmla="*/ 7967 w 650644"/>
                      <a:gd name="connsiteY9" fmla="*/ 253677 h 572515"/>
                      <a:gd name="connsiteX10" fmla="*/ 146071 w 650644"/>
                      <a:gd name="connsiteY10" fmla="*/ 178716 h 572515"/>
                      <a:gd name="connsiteX11" fmla="*/ 186957 w 650644"/>
                      <a:gd name="connsiteY11" fmla="*/ 144982 h 572515"/>
                      <a:gd name="connsiteX12" fmla="*/ 266396 w 650644"/>
                      <a:gd name="connsiteY12" fmla="*/ 79439 h 5725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650644" h="572515">
                        <a:moveTo>
                          <a:pt x="331940" y="0"/>
                        </a:moveTo>
                        <a:lnTo>
                          <a:pt x="650644" y="184004"/>
                        </a:lnTo>
                        <a:lnTo>
                          <a:pt x="599205" y="252792"/>
                        </a:lnTo>
                        <a:cubicBezTo>
                          <a:pt x="551260" y="310888"/>
                          <a:pt x="497845" y="364303"/>
                          <a:pt x="439749" y="412248"/>
                        </a:cubicBezTo>
                        <a:lnTo>
                          <a:pt x="370961" y="463687"/>
                        </a:lnTo>
                        <a:lnTo>
                          <a:pt x="349192" y="479966"/>
                        </a:lnTo>
                        <a:cubicBezTo>
                          <a:pt x="317902" y="501105"/>
                          <a:pt x="285540" y="520778"/>
                          <a:pt x="252205" y="538887"/>
                        </a:cubicBezTo>
                        <a:lnTo>
                          <a:pt x="182398" y="572515"/>
                        </a:lnTo>
                        <a:lnTo>
                          <a:pt x="0" y="256593"/>
                        </a:lnTo>
                        <a:lnTo>
                          <a:pt x="7967" y="253677"/>
                        </a:lnTo>
                        <a:cubicBezTo>
                          <a:pt x="56602" y="233106"/>
                          <a:pt x="102818" y="207938"/>
                          <a:pt x="146071" y="178716"/>
                        </a:cubicBezTo>
                        <a:lnTo>
                          <a:pt x="186957" y="144982"/>
                        </a:lnTo>
                        <a:lnTo>
                          <a:pt x="266396" y="7943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676CE6E6-990F-40CB-8CEA-9D01ECC10525}"/>
                      </a:ext>
                    </a:extLst>
                  </p:cNvPr>
                  <p:cNvSpPr/>
                  <p:nvPr/>
                </p:nvSpPr>
                <p:spPr>
                  <a:xfrm>
                    <a:off x="4313963" y="4529587"/>
                    <a:ext cx="1450038" cy="680863"/>
                  </a:xfrm>
                  <a:custGeom>
                    <a:avLst/>
                    <a:gdLst>
                      <a:gd name="connsiteX0" fmla="*/ 463689 w 1450038"/>
                      <a:gd name="connsiteY0" fmla="*/ 144983 h 680863"/>
                      <a:gd name="connsiteX1" fmla="*/ 504574 w 1450038"/>
                      <a:gd name="connsiteY1" fmla="*/ 178716 h 680863"/>
                      <a:gd name="connsiteX2" fmla="*/ 642678 w 1450038"/>
                      <a:gd name="connsiteY2" fmla="*/ 253677 h 680863"/>
                      <a:gd name="connsiteX3" fmla="*/ 650646 w 1450038"/>
                      <a:gd name="connsiteY3" fmla="*/ 256594 h 680863"/>
                      <a:gd name="connsiteX4" fmla="*/ 650646 w 1450038"/>
                      <a:gd name="connsiteY4" fmla="*/ 256595 h 680863"/>
                      <a:gd name="connsiteX5" fmla="*/ 717374 w 1450038"/>
                      <a:gd name="connsiteY5" fmla="*/ 281017 h 680863"/>
                      <a:gd name="connsiteX6" fmla="*/ 959142 w 1450038"/>
                      <a:gd name="connsiteY6" fmla="*/ 317569 h 680863"/>
                      <a:gd name="connsiteX7" fmla="*/ 1200910 w 1450038"/>
                      <a:gd name="connsiteY7" fmla="*/ 281017 h 680863"/>
                      <a:gd name="connsiteX8" fmla="*/ 1267640 w 1450038"/>
                      <a:gd name="connsiteY8" fmla="*/ 256594 h 680863"/>
                      <a:gd name="connsiteX9" fmla="*/ 1450038 w 1450038"/>
                      <a:gd name="connsiteY9" fmla="*/ 572516 h 680863"/>
                      <a:gd name="connsiteX10" fmla="*/ 1417018 w 1450038"/>
                      <a:gd name="connsiteY10" fmla="*/ 588422 h 680863"/>
                      <a:gd name="connsiteX11" fmla="*/ 959142 w 1450038"/>
                      <a:gd name="connsiteY11" fmla="*/ 680863 h 680863"/>
                      <a:gd name="connsiteX12" fmla="*/ 501266 w 1450038"/>
                      <a:gd name="connsiteY12" fmla="*/ 588422 h 680863"/>
                      <a:gd name="connsiteX13" fmla="*/ 468248 w 1450038"/>
                      <a:gd name="connsiteY13" fmla="*/ 572516 h 680863"/>
                      <a:gd name="connsiteX14" fmla="*/ 468249 w 1450038"/>
                      <a:gd name="connsiteY14" fmla="*/ 572515 h 680863"/>
                      <a:gd name="connsiteX15" fmla="*/ 398440 w 1450038"/>
                      <a:gd name="connsiteY15" fmla="*/ 538887 h 680863"/>
                      <a:gd name="connsiteX16" fmla="*/ 301453 w 1450038"/>
                      <a:gd name="connsiteY16" fmla="*/ 479966 h 680863"/>
                      <a:gd name="connsiteX17" fmla="*/ 279685 w 1450038"/>
                      <a:gd name="connsiteY17" fmla="*/ 463688 h 680863"/>
                      <a:gd name="connsiteX18" fmla="*/ 318705 w 1450038"/>
                      <a:gd name="connsiteY18" fmla="*/ 0 h 680863"/>
                      <a:gd name="connsiteX19" fmla="*/ 384248 w 1450038"/>
                      <a:gd name="connsiteY19" fmla="*/ 79439 h 680863"/>
                      <a:gd name="connsiteX20" fmla="*/ 463688 w 1450038"/>
                      <a:gd name="connsiteY20" fmla="*/ 144983 h 680863"/>
                      <a:gd name="connsiteX21" fmla="*/ 279684 w 1450038"/>
                      <a:gd name="connsiteY21" fmla="*/ 463688 h 680863"/>
                      <a:gd name="connsiteX22" fmla="*/ 210895 w 1450038"/>
                      <a:gd name="connsiteY22" fmla="*/ 412248 h 680863"/>
                      <a:gd name="connsiteX23" fmla="*/ 51439 w 1450038"/>
                      <a:gd name="connsiteY23" fmla="*/ 252792 h 680863"/>
                      <a:gd name="connsiteX24" fmla="*/ 0 w 1450038"/>
                      <a:gd name="connsiteY24" fmla="*/ 184005 h 6808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450038" h="680863">
                        <a:moveTo>
                          <a:pt x="463689" y="144983"/>
                        </a:moveTo>
                        <a:lnTo>
                          <a:pt x="504574" y="178716"/>
                        </a:lnTo>
                        <a:cubicBezTo>
                          <a:pt x="547827" y="207938"/>
                          <a:pt x="594044" y="233106"/>
                          <a:pt x="642678" y="253677"/>
                        </a:cubicBezTo>
                        <a:lnTo>
                          <a:pt x="650646" y="256594"/>
                        </a:lnTo>
                        <a:lnTo>
                          <a:pt x="650646" y="256595"/>
                        </a:lnTo>
                        <a:lnTo>
                          <a:pt x="717374" y="281017"/>
                        </a:lnTo>
                        <a:cubicBezTo>
                          <a:pt x="793749" y="304772"/>
                          <a:pt x="874951" y="317569"/>
                          <a:pt x="959142" y="317569"/>
                        </a:cubicBezTo>
                        <a:cubicBezTo>
                          <a:pt x="1043333" y="317569"/>
                          <a:pt x="1124536" y="304772"/>
                          <a:pt x="1200910" y="281017"/>
                        </a:cubicBezTo>
                        <a:lnTo>
                          <a:pt x="1267640" y="256594"/>
                        </a:lnTo>
                        <a:lnTo>
                          <a:pt x="1450038" y="572516"/>
                        </a:lnTo>
                        <a:lnTo>
                          <a:pt x="1417018" y="588422"/>
                        </a:lnTo>
                        <a:cubicBezTo>
                          <a:pt x="1276285" y="647947"/>
                          <a:pt x="1121558" y="680863"/>
                          <a:pt x="959142" y="680863"/>
                        </a:cubicBezTo>
                        <a:cubicBezTo>
                          <a:pt x="796727" y="680863"/>
                          <a:pt x="641999" y="647947"/>
                          <a:pt x="501266" y="588422"/>
                        </a:cubicBezTo>
                        <a:lnTo>
                          <a:pt x="468248" y="572516"/>
                        </a:lnTo>
                        <a:lnTo>
                          <a:pt x="468249" y="572515"/>
                        </a:lnTo>
                        <a:lnTo>
                          <a:pt x="398440" y="538887"/>
                        </a:lnTo>
                        <a:cubicBezTo>
                          <a:pt x="365105" y="520778"/>
                          <a:pt x="332743" y="501105"/>
                          <a:pt x="301453" y="479966"/>
                        </a:cubicBezTo>
                        <a:lnTo>
                          <a:pt x="279685" y="463688"/>
                        </a:lnTo>
                        <a:close/>
                        <a:moveTo>
                          <a:pt x="318705" y="0"/>
                        </a:moveTo>
                        <a:lnTo>
                          <a:pt x="384248" y="79439"/>
                        </a:lnTo>
                        <a:lnTo>
                          <a:pt x="463688" y="144983"/>
                        </a:lnTo>
                        <a:lnTo>
                          <a:pt x="279684" y="463688"/>
                        </a:lnTo>
                        <a:lnTo>
                          <a:pt x="210895" y="412248"/>
                        </a:lnTo>
                        <a:cubicBezTo>
                          <a:pt x="152799" y="364303"/>
                          <a:pt x="99384" y="310888"/>
                          <a:pt x="51439" y="252792"/>
                        </a:cubicBezTo>
                        <a:lnTo>
                          <a:pt x="0" y="184005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082A251-6E64-4C1F-9F64-3CACE4186620}"/>
                    </a:ext>
                  </a:extLst>
                </p:cNvPr>
                <p:cNvSpPr/>
                <p:nvPr/>
              </p:nvSpPr>
              <p:spPr>
                <a:xfrm>
                  <a:off x="9838331" y="1196737"/>
                  <a:ext cx="831133" cy="83113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13500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pic>
              <p:nvPicPr>
                <p:cNvPr id="35" name="Picture 34" descr="profit, resources, success icon">
                  <a:extLst>
                    <a:ext uri="{FF2B5EF4-FFF2-40B4-BE49-F238E27FC236}">
                      <a16:creationId xmlns:a16="http://schemas.microsoft.com/office/drawing/2014/main" id="{0E4EC3D9-27C7-41C2-9F85-66BB8E4564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 contras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08327" y="1366733"/>
                  <a:ext cx="491141" cy="4911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2" name="TextBox 89">
                <a:extLst>
                  <a:ext uri="{FF2B5EF4-FFF2-40B4-BE49-F238E27FC236}">
                    <a16:creationId xmlns:a16="http://schemas.microsoft.com/office/drawing/2014/main" id="{889C4B2A-96DC-4319-80ED-3975EECB0595}"/>
                  </a:ext>
                </a:extLst>
              </p:cNvPr>
              <p:cNvSpPr txBox="1"/>
              <p:nvPr/>
            </p:nvSpPr>
            <p:spPr>
              <a:xfrm>
                <a:off x="10064968" y="4710824"/>
                <a:ext cx="214893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i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 Neue"/>
                  </a:rPr>
                  <a:t>Low Job Satisfaction</a:t>
                </a:r>
                <a:endParaRPr 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Low Relation ship Satisfaction, Bad Work Life Balance, Low Environment Satisfaction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DD7F6B-E0DE-4A43-87BD-11F09B0F8FB2}"/>
                </a:ext>
              </a:extLst>
            </p:cNvPr>
            <p:cNvGrpSpPr/>
            <p:nvPr/>
          </p:nvGrpSpPr>
          <p:grpSpPr>
            <a:xfrm>
              <a:off x="6163147" y="3333063"/>
              <a:ext cx="1782473" cy="1779046"/>
              <a:chOff x="6163147" y="3335917"/>
              <a:chExt cx="1782473" cy="177904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DE61429-96E4-438E-B23B-9C11B9922A30}"/>
                  </a:ext>
                </a:extLst>
              </p:cNvPr>
              <p:cNvGrpSpPr/>
              <p:nvPr/>
            </p:nvGrpSpPr>
            <p:grpSpPr>
              <a:xfrm>
                <a:off x="6490990" y="3335917"/>
                <a:ext cx="1126762" cy="1305177"/>
                <a:chOff x="6611112" y="3352835"/>
                <a:chExt cx="1153891" cy="1336601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7ACBB3D-2832-44EE-837B-0AF9C9B86199}"/>
                    </a:ext>
                  </a:extLst>
                </p:cNvPr>
                <p:cNvSpPr/>
                <p:nvPr/>
              </p:nvSpPr>
              <p:spPr>
                <a:xfrm rot="12480000">
                  <a:off x="6821359" y="3352835"/>
                  <a:ext cx="333299" cy="293276"/>
                </a:xfrm>
                <a:custGeom>
                  <a:avLst/>
                  <a:gdLst>
                    <a:gd name="connsiteX0" fmla="*/ 331940 w 650644"/>
                    <a:gd name="connsiteY0" fmla="*/ 0 h 572515"/>
                    <a:gd name="connsiteX1" fmla="*/ 650644 w 650644"/>
                    <a:gd name="connsiteY1" fmla="*/ 184004 h 572515"/>
                    <a:gd name="connsiteX2" fmla="*/ 599205 w 650644"/>
                    <a:gd name="connsiteY2" fmla="*/ 252792 h 572515"/>
                    <a:gd name="connsiteX3" fmla="*/ 439749 w 650644"/>
                    <a:gd name="connsiteY3" fmla="*/ 412248 h 572515"/>
                    <a:gd name="connsiteX4" fmla="*/ 370961 w 650644"/>
                    <a:gd name="connsiteY4" fmla="*/ 463687 h 572515"/>
                    <a:gd name="connsiteX5" fmla="*/ 349192 w 650644"/>
                    <a:gd name="connsiteY5" fmla="*/ 479966 h 572515"/>
                    <a:gd name="connsiteX6" fmla="*/ 252205 w 650644"/>
                    <a:gd name="connsiteY6" fmla="*/ 538887 h 572515"/>
                    <a:gd name="connsiteX7" fmla="*/ 182398 w 650644"/>
                    <a:gd name="connsiteY7" fmla="*/ 572515 h 572515"/>
                    <a:gd name="connsiteX8" fmla="*/ 0 w 650644"/>
                    <a:gd name="connsiteY8" fmla="*/ 256593 h 572515"/>
                    <a:gd name="connsiteX9" fmla="*/ 7967 w 650644"/>
                    <a:gd name="connsiteY9" fmla="*/ 253677 h 572515"/>
                    <a:gd name="connsiteX10" fmla="*/ 146071 w 650644"/>
                    <a:gd name="connsiteY10" fmla="*/ 178716 h 572515"/>
                    <a:gd name="connsiteX11" fmla="*/ 186957 w 650644"/>
                    <a:gd name="connsiteY11" fmla="*/ 144982 h 572515"/>
                    <a:gd name="connsiteX12" fmla="*/ 266396 w 650644"/>
                    <a:gd name="connsiteY12" fmla="*/ 79439 h 572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50644" h="572515">
                      <a:moveTo>
                        <a:pt x="331940" y="0"/>
                      </a:moveTo>
                      <a:lnTo>
                        <a:pt x="650644" y="184004"/>
                      </a:lnTo>
                      <a:lnTo>
                        <a:pt x="599205" y="252792"/>
                      </a:lnTo>
                      <a:cubicBezTo>
                        <a:pt x="551260" y="310888"/>
                        <a:pt x="497845" y="364303"/>
                        <a:pt x="439749" y="412248"/>
                      </a:cubicBezTo>
                      <a:lnTo>
                        <a:pt x="370961" y="463687"/>
                      </a:lnTo>
                      <a:lnTo>
                        <a:pt x="349192" y="479966"/>
                      </a:lnTo>
                      <a:cubicBezTo>
                        <a:pt x="317902" y="501105"/>
                        <a:pt x="285540" y="520778"/>
                        <a:pt x="252205" y="538887"/>
                      </a:cubicBezTo>
                      <a:lnTo>
                        <a:pt x="182398" y="572515"/>
                      </a:lnTo>
                      <a:lnTo>
                        <a:pt x="0" y="256593"/>
                      </a:lnTo>
                      <a:lnTo>
                        <a:pt x="7967" y="253677"/>
                      </a:lnTo>
                      <a:cubicBezTo>
                        <a:pt x="56602" y="233106"/>
                        <a:pt x="102818" y="207938"/>
                        <a:pt x="146071" y="178716"/>
                      </a:cubicBezTo>
                      <a:lnTo>
                        <a:pt x="186957" y="144982"/>
                      </a:lnTo>
                      <a:lnTo>
                        <a:pt x="266396" y="79439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7B5EF2E-32F2-453B-9F8E-D9D74A313F37}"/>
                    </a:ext>
                  </a:extLst>
                </p:cNvPr>
                <p:cNvGrpSpPr/>
                <p:nvPr/>
              </p:nvGrpSpPr>
              <p:grpSpPr>
                <a:xfrm>
                  <a:off x="6611112" y="3509314"/>
                  <a:ext cx="1153891" cy="1180122"/>
                  <a:chOff x="6611112" y="3509314"/>
                  <a:chExt cx="1153891" cy="1180122"/>
                </a:xfrm>
              </p:grpSpPr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CF220106-BB09-4018-8071-C68E6AC0BD46}"/>
                      </a:ext>
                    </a:extLst>
                  </p:cNvPr>
                  <p:cNvSpPr/>
                  <p:nvPr/>
                </p:nvSpPr>
                <p:spPr>
                  <a:xfrm rot="12480000">
                    <a:off x="7256738" y="3850047"/>
                    <a:ext cx="348778" cy="839389"/>
                  </a:xfrm>
                  <a:custGeom>
                    <a:avLst/>
                    <a:gdLst>
                      <a:gd name="connsiteX0" fmla="*/ 5497 w 680862"/>
                      <a:gd name="connsiteY0" fmla="*/ 850286 h 1638602"/>
                      <a:gd name="connsiteX1" fmla="*/ 371419 w 680862"/>
                      <a:gd name="connsiteY1" fmla="*/ 850286 h 1638602"/>
                      <a:gd name="connsiteX2" fmla="*/ 367492 w 680862"/>
                      <a:gd name="connsiteY2" fmla="*/ 876016 h 1638602"/>
                      <a:gd name="connsiteX3" fmla="*/ 363294 w 680862"/>
                      <a:gd name="connsiteY3" fmla="*/ 959143 h 1638602"/>
                      <a:gd name="connsiteX4" fmla="*/ 367492 w 680862"/>
                      <a:gd name="connsiteY4" fmla="*/ 1042270 h 1638602"/>
                      <a:gd name="connsiteX5" fmla="*/ 371419 w 680862"/>
                      <a:gd name="connsiteY5" fmla="*/ 1068001 h 1638602"/>
                      <a:gd name="connsiteX6" fmla="*/ 371418 w 680862"/>
                      <a:gd name="connsiteY6" fmla="*/ 1068001 h 1638602"/>
                      <a:gd name="connsiteX7" fmla="*/ 379811 w 680862"/>
                      <a:gd name="connsiteY7" fmla="*/ 1122995 h 1638602"/>
                      <a:gd name="connsiteX8" fmla="*/ 399845 w 680862"/>
                      <a:gd name="connsiteY8" fmla="*/ 1200911 h 1638602"/>
                      <a:gd name="connsiteX9" fmla="*/ 424268 w 680862"/>
                      <a:gd name="connsiteY9" fmla="*/ 1267641 h 1638602"/>
                      <a:gd name="connsiteX10" fmla="*/ 424269 w 680862"/>
                      <a:gd name="connsiteY10" fmla="*/ 1267640 h 1638602"/>
                      <a:gd name="connsiteX11" fmla="*/ 427185 w 680862"/>
                      <a:gd name="connsiteY11" fmla="*/ 1275607 h 1638602"/>
                      <a:gd name="connsiteX12" fmla="*/ 502146 w 680862"/>
                      <a:gd name="connsiteY12" fmla="*/ 1413711 h 1638602"/>
                      <a:gd name="connsiteX13" fmla="*/ 535880 w 680862"/>
                      <a:gd name="connsiteY13" fmla="*/ 1454597 h 1638602"/>
                      <a:gd name="connsiteX14" fmla="*/ 217175 w 680862"/>
                      <a:gd name="connsiteY14" fmla="*/ 1638602 h 1638602"/>
                      <a:gd name="connsiteX15" fmla="*/ 200896 w 680862"/>
                      <a:gd name="connsiteY15" fmla="*/ 1616832 h 1638602"/>
                      <a:gd name="connsiteX16" fmla="*/ 141975 w 680862"/>
                      <a:gd name="connsiteY16" fmla="*/ 1519845 h 1638602"/>
                      <a:gd name="connsiteX17" fmla="*/ 108347 w 680862"/>
                      <a:gd name="connsiteY17" fmla="*/ 1450038 h 1638602"/>
                      <a:gd name="connsiteX18" fmla="*/ 108346 w 680862"/>
                      <a:gd name="connsiteY18" fmla="*/ 1450038 h 1638602"/>
                      <a:gd name="connsiteX19" fmla="*/ 92440 w 680862"/>
                      <a:gd name="connsiteY19" fmla="*/ 1417019 h 1638602"/>
                      <a:gd name="connsiteX20" fmla="*/ 6072 w 680862"/>
                      <a:gd name="connsiteY20" fmla="*/ 1079415 h 1638602"/>
                      <a:gd name="connsiteX21" fmla="*/ 5496 w 680862"/>
                      <a:gd name="connsiteY21" fmla="*/ 1068001 h 1638602"/>
                      <a:gd name="connsiteX22" fmla="*/ 5497 w 680862"/>
                      <a:gd name="connsiteY22" fmla="*/ 1068001 h 1638602"/>
                      <a:gd name="connsiteX23" fmla="*/ 0 w 680862"/>
                      <a:gd name="connsiteY23" fmla="*/ 959143 h 1638602"/>
                      <a:gd name="connsiteX24" fmla="*/ 108346 w 680862"/>
                      <a:gd name="connsiteY24" fmla="*/ 468247 h 1638602"/>
                      <a:gd name="connsiteX25" fmla="*/ 424268 w 680862"/>
                      <a:gd name="connsiteY25" fmla="*/ 650645 h 1638602"/>
                      <a:gd name="connsiteX26" fmla="*/ 399845 w 680862"/>
                      <a:gd name="connsiteY26" fmla="*/ 717374 h 1638602"/>
                      <a:gd name="connsiteX27" fmla="*/ 379811 w 680862"/>
                      <a:gd name="connsiteY27" fmla="*/ 795290 h 1638602"/>
                      <a:gd name="connsiteX28" fmla="*/ 371418 w 680862"/>
                      <a:gd name="connsiteY28" fmla="*/ 850285 h 1638602"/>
                      <a:gd name="connsiteX29" fmla="*/ 5496 w 680862"/>
                      <a:gd name="connsiteY29" fmla="*/ 850285 h 1638602"/>
                      <a:gd name="connsiteX30" fmla="*/ 6072 w 680862"/>
                      <a:gd name="connsiteY30" fmla="*/ 838870 h 1638602"/>
                      <a:gd name="connsiteX31" fmla="*/ 92440 w 680862"/>
                      <a:gd name="connsiteY31" fmla="*/ 501266 h 1638602"/>
                      <a:gd name="connsiteX32" fmla="*/ 496858 w 680862"/>
                      <a:gd name="connsiteY32" fmla="*/ 0 h 1638602"/>
                      <a:gd name="connsiteX33" fmla="*/ 680862 w 680862"/>
                      <a:gd name="connsiteY33" fmla="*/ 318705 h 1638602"/>
                      <a:gd name="connsiteX34" fmla="*/ 601422 w 680862"/>
                      <a:gd name="connsiteY34" fmla="*/ 384249 h 1638602"/>
                      <a:gd name="connsiteX35" fmla="*/ 535880 w 680862"/>
                      <a:gd name="connsiteY35" fmla="*/ 463688 h 1638602"/>
                      <a:gd name="connsiteX36" fmla="*/ 502146 w 680862"/>
                      <a:gd name="connsiteY36" fmla="*/ 504573 h 1638602"/>
                      <a:gd name="connsiteX37" fmla="*/ 427185 w 680862"/>
                      <a:gd name="connsiteY37" fmla="*/ 642677 h 1638602"/>
                      <a:gd name="connsiteX38" fmla="*/ 424269 w 680862"/>
                      <a:gd name="connsiteY38" fmla="*/ 650645 h 1638602"/>
                      <a:gd name="connsiteX39" fmla="*/ 108347 w 680862"/>
                      <a:gd name="connsiteY39" fmla="*/ 468247 h 1638602"/>
                      <a:gd name="connsiteX40" fmla="*/ 141975 w 680862"/>
                      <a:gd name="connsiteY40" fmla="*/ 398439 h 1638602"/>
                      <a:gd name="connsiteX41" fmla="*/ 200896 w 680862"/>
                      <a:gd name="connsiteY41" fmla="*/ 301452 h 1638602"/>
                      <a:gd name="connsiteX42" fmla="*/ 217174 w 680862"/>
                      <a:gd name="connsiteY42" fmla="*/ 279684 h 1638602"/>
                      <a:gd name="connsiteX43" fmla="*/ 268613 w 680862"/>
                      <a:gd name="connsiteY43" fmla="*/ 210896 h 1638602"/>
                      <a:gd name="connsiteX44" fmla="*/ 428069 w 680862"/>
                      <a:gd name="connsiteY44" fmla="*/ 51440 h 1638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680862" h="1638602">
                        <a:moveTo>
                          <a:pt x="5497" y="850286"/>
                        </a:moveTo>
                        <a:lnTo>
                          <a:pt x="371419" y="850286"/>
                        </a:lnTo>
                        <a:lnTo>
                          <a:pt x="367492" y="876016"/>
                        </a:lnTo>
                        <a:cubicBezTo>
                          <a:pt x="364716" y="903348"/>
                          <a:pt x="363294" y="931079"/>
                          <a:pt x="363294" y="959143"/>
                        </a:cubicBezTo>
                        <a:cubicBezTo>
                          <a:pt x="363294" y="987207"/>
                          <a:pt x="364716" y="1014939"/>
                          <a:pt x="367492" y="1042270"/>
                        </a:cubicBezTo>
                        <a:lnTo>
                          <a:pt x="371419" y="1068001"/>
                        </a:lnTo>
                        <a:lnTo>
                          <a:pt x="371418" y="1068001"/>
                        </a:lnTo>
                        <a:lnTo>
                          <a:pt x="379811" y="1122995"/>
                        </a:lnTo>
                        <a:cubicBezTo>
                          <a:pt x="385226" y="1149458"/>
                          <a:pt x="391927" y="1175453"/>
                          <a:pt x="399845" y="1200911"/>
                        </a:cubicBezTo>
                        <a:lnTo>
                          <a:pt x="424268" y="1267641"/>
                        </a:lnTo>
                        <a:lnTo>
                          <a:pt x="424269" y="1267640"/>
                        </a:lnTo>
                        <a:lnTo>
                          <a:pt x="427185" y="1275607"/>
                        </a:lnTo>
                        <a:cubicBezTo>
                          <a:pt x="447756" y="1324242"/>
                          <a:pt x="472925" y="1370458"/>
                          <a:pt x="502146" y="1413711"/>
                        </a:cubicBezTo>
                        <a:lnTo>
                          <a:pt x="535880" y="1454597"/>
                        </a:lnTo>
                        <a:lnTo>
                          <a:pt x="217175" y="1638602"/>
                        </a:lnTo>
                        <a:lnTo>
                          <a:pt x="200896" y="1616832"/>
                        </a:lnTo>
                        <a:cubicBezTo>
                          <a:pt x="179757" y="1585542"/>
                          <a:pt x="160084" y="1553180"/>
                          <a:pt x="141975" y="1519845"/>
                        </a:cubicBezTo>
                        <a:lnTo>
                          <a:pt x="108347" y="1450038"/>
                        </a:lnTo>
                        <a:lnTo>
                          <a:pt x="108346" y="1450038"/>
                        </a:lnTo>
                        <a:lnTo>
                          <a:pt x="92440" y="1417019"/>
                        </a:lnTo>
                        <a:cubicBezTo>
                          <a:pt x="47796" y="1311469"/>
                          <a:pt x="18120" y="1198048"/>
                          <a:pt x="6072" y="1079415"/>
                        </a:cubicBezTo>
                        <a:lnTo>
                          <a:pt x="5496" y="1068001"/>
                        </a:lnTo>
                        <a:lnTo>
                          <a:pt x="5497" y="1068001"/>
                        </a:lnTo>
                        <a:lnTo>
                          <a:pt x="0" y="959143"/>
                        </a:lnTo>
                        <a:close/>
                        <a:moveTo>
                          <a:pt x="108346" y="468247"/>
                        </a:moveTo>
                        <a:lnTo>
                          <a:pt x="424268" y="650645"/>
                        </a:lnTo>
                        <a:lnTo>
                          <a:pt x="399845" y="717374"/>
                        </a:lnTo>
                        <a:cubicBezTo>
                          <a:pt x="391927" y="742832"/>
                          <a:pt x="385226" y="768827"/>
                          <a:pt x="379811" y="795290"/>
                        </a:cubicBezTo>
                        <a:lnTo>
                          <a:pt x="371418" y="850285"/>
                        </a:lnTo>
                        <a:lnTo>
                          <a:pt x="5496" y="850285"/>
                        </a:lnTo>
                        <a:lnTo>
                          <a:pt x="6072" y="838870"/>
                        </a:lnTo>
                        <a:cubicBezTo>
                          <a:pt x="18120" y="720238"/>
                          <a:pt x="47796" y="606816"/>
                          <a:pt x="92440" y="501266"/>
                        </a:cubicBezTo>
                        <a:close/>
                        <a:moveTo>
                          <a:pt x="496858" y="0"/>
                        </a:moveTo>
                        <a:lnTo>
                          <a:pt x="680862" y="318705"/>
                        </a:lnTo>
                        <a:lnTo>
                          <a:pt x="601422" y="384249"/>
                        </a:lnTo>
                        <a:lnTo>
                          <a:pt x="535880" y="463688"/>
                        </a:lnTo>
                        <a:lnTo>
                          <a:pt x="502146" y="504573"/>
                        </a:lnTo>
                        <a:cubicBezTo>
                          <a:pt x="472925" y="547826"/>
                          <a:pt x="447756" y="594043"/>
                          <a:pt x="427185" y="642677"/>
                        </a:cubicBezTo>
                        <a:lnTo>
                          <a:pt x="424269" y="650645"/>
                        </a:lnTo>
                        <a:lnTo>
                          <a:pt x="108347" y="468247"/>
                        </a:lnTo>
                        <a:lnTo>
                          <a:pt x="141975" y="398439"/>
                        </a:lnTo>
                        <a:cubicBezTo>
                          <a:pt x="160084" y="365104"/>
                          <a:pt x="179757" y="332742"/>
                          <a:pt x="200896" y="301452"/>
                        </a:cubicBezTo>
                        <a:lnTo>
                          <a:pt x="217174" y="279684"/>
                        </a:lnTo>
                        <a:lnTo>
                          <a:pt x="268613" y="210896"/>
                        </a:lnTo>
                        <a:cubicBezTo>
                          <a:pt x="316558" y="152800"/>
                          <a:pt x="369973" y="99385"/>
                          <a:pt x="428069" y="5144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FA04889A-86C7-42A9-AAE1-22866C1BD167}"/>
                      </a:ext>
                    </a:extLst>
                  </p:cNvPr>
                  <p:cNvSpPr/>
                  <p:nvPr/>
                </p:nvSpPr>
                <p:spPr>
                  <a:xfrm rot="12480000">
                    <a:off x="6611112" y="4301745"/>
                    <a:ext cx="599524" cy="274508"/>
                  </a:xfrm>
                  <a:custGeom>
                    <a:avLst/>
                    <a:gdLst>
                      <a:gd name="connsiteX0" fmla="*/ 679457 w 1170353"/>
                      <a:gd name="connsiteY0" fmla="*/ 0 h 535878"/>
                      <a:gd name="connsiteX1" fmla="*/ 1137333 w 1170353"/>
                      <a:gd name="connsiteY1" fmla="*/ 92441 h 535878"/>
                      <a:gd name="connsiteX2" fmla="*/ 1170353 w 1170353"/>
                      <a:gd name="connsiteY2" fmla="*/ 108347 h 535878"/>
                      <a:gd name="connsiteX3" fmla="*/ 987955 w 1170353"/>
                      <a:gd name="connsiteY3" fmla="*/ 424269 h 535878"/>
                      <a:gd name="connsiteX4" fmla="*/ 921225 w 1170353"/>
                      <a:gd name="connsiteY4" fmla="*/ 399846 h 535878"/>
                      <a:gd name="connsiteX5" fmla="*/ 679457 w 1170353"/>
                      <a:gd name="connsiteY5" fmla="*/ 363294 h 535878"/>
                      <a:gd name="connsiteX6" fmla="*/ 437689 w 1170353"/>
                      <a:gd name="connsiteY6" fmla="*/ 399846 h 535878"/>
                      <a:gd name="connsiteX7" fmla="*/ 370960 w 1170353"/>
                      <a:gd name="connsiteY7" fmla="*/ 424269 h 535878"/>
                      <a:gd name="connsiteX8" fmla="*/ 370960 w 1170353"/>
                      <a:gd name="connsiteY8" fmla="*/ 424269 h 535878"/>
                      <a:gd name="connsiteX9" fmla="*/ 362993 w 1170353"/>
                      <a:gd name="connsiteY9" fmla="*/ 427184 h 535878"/>
                      <a:gd name="connsiteX10" fmla="*/ 224889 w 1170353"/>
                      <a:gd name="connsiteY10" fmla="*/ 502145 h 535878"/>
                      <a:gd name="connsiteX11" fmla="*/ 184004 w 1170353"/>
                      <a:gd name="connsiteY11" fmla="*/ 535878 h 535878"/>
                      <a:gd name="connsiteX12" fmla="*/ 0 w 1170353"/>
                      <a:gd name="connsiteY12" fmla="*/ 217173 h 535878"/>
                      <a:gd name="connsiteX13" fmla="*/ 21768 w 1170353"/>
                      <a:gd name="connsiteY13" fmla="*/ 200895 h 535878"/>
                      <a:gd name="connsiteX14" fmla="*/ 118755 w 1170353"/>
                      <a:gd name="connsiteY14" fmla="*/ 141974 h 535878"/>
                      <a:gd name="connsiteX15" fmla="*/ 188564 w 1170353"/>
                      <a:gd name="connsiteY15" fmla="*/ 108346 h 535878"/>
                      <a:gd name="connsiteX16" fmla="*/ 188565 w 1170353"/>
                      <a:gd name="connsiteY16" fmla="*/ 108347 h 535878"/>
                      <a:gd name="connsiteX17" fmla="*/ 221581 w 1170353"/>
                      <a:gd name="connsiteY17" fmla="*/ 92441 h 535878"/>
                      <a:gd name="connsiteX18" fmla="*/ 679457 w 1170353"/>
                      <a:gd name="connsiteY18" fmla="*/ 0 h 535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70353" h="535878">
                        <a:moveTo>
                          <a:pt x="679457" y="0"/>
                        </a:moveTo>
                        <a:cubicBezTo>
                          <a:pt x="841873" y="0"/>
                          <a:pt x="996600" y="32916"/>
                          <a:pt x="1137333" y="92441"/>
                        </a:cubicBezTo>
                        <a:lnTo>
                          <a:pt x="1170353" y="108347"/>
                        </a:lnTo>
                        <a:lnTo>
                          <a:pt x="987955" y="424269"/>
                        </a:lnTo>
                        <a:lnTo>
                          <a:pt x="921225" y="399846"/>
                        </a:lnTo>
                        <a:cubicBezTo>
                          <a:pt x="844851" y="376091"/>
                          <a:pt x="763648" y="363294"/>
                          <a:pt x="679457" y="363294"/>
                        </a:cubicBezTo>
                        <a:cubicBezTo>
                          <a:pt x="595266" y="363294"/>
                          <a:pt x="514064" y="376091"/>
                          <a:pt x="437689" y="399846"/>
                        </a:cubicBezTo>
                        <a:lnTo>
                          <a:pt x="370960" y="424269"/>
                        </a:lnTo>
                        <a:lnTo>
                          <a:pt x="370960" y="424269"/>
                        </a:lnTo>
                        <a:lnTo>
                          <a:pt x="362993" y="427184"/>
                        </a:lnTo>
                        <a:cubicBezTo>
                          <a:pt x="314359" y="447755"/>
                          <a:pt x="268142" y="472924"/>
                          <a:pt x="224889" y="502145"/>
                        </a:cubicBezTo>
                        <a:lnTo>
                          <a:pt x="184004" y="535878"/>
                        </a:lnTo>
                        <a:lnTo>
                          <a:pt x="0" y="217173"/>
                        </a:lnTo>
                        <a:lnTo>
                          <a:pt x="21768" y="200895"/>
                        </a:lnTo>
                        <a:cubicBezTo>
                          <a:pt x="53058" y="179756"/>
                          <a:pt x="85420" y="160083"/>
                          <a:pt x="118755" y="141974"/>
                        </a:cubicBezTo>
                        <a:lnTo>
                          <a:pt x="188564" y="108346"/>
                        </a:lnTo>
                        <a:lnTo>
                          <a:pt x="188565" y="108347"/>
                        </a:lnTo>
                        <a:lnTo>
                          <a:pt x="221581" y="92441"/>
                        </a:lnTo>
                        <a:cubicBezTo>
                          <a:pt x="362314" y="32916"/>
                          <a:pt x="517042" y="0"/>
                          <a:pt x="679457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6D2307F9-EA36-4763-91A5-B4483E06D5AE}"/>
                      </a:ext>
                    </a:extLst>
                  </p:cNvPr>
                  <p:cNvSpPr/>
                  <p:nvPr/>
                </p:nvSpPr>
                <p:spPr>
                  <a:xfrm rot="12480000">
                    <a:off x="7022207" y="3509314"/>
                    <a:ext cx="742796" cy="348778"/>
                  </a:xfrm>
                  <a:custGeom>
                    <a:avLst/>
                    <a:gdLst>
                      <a:gd name="connsiteX0" fmla="*/ 463689 w 1450038"/>
                      <a:gd name="connsiteY0" fmla="*/ 144983 h 680863"/>
                      <a:gd name="connsiteX1" fmla="*/ 504574 w 1450038"/>
                      <a:gd name="connsiteY1" fmla="*/ 178716 h 680863"/>
                      <a:gd name="connsiteX2" fmla="*/ 642678 w 1450038"/>
                      <a:gd name="connsiteY2" fmla="*/ 253677 h 680863"/>
                      <a:gd name="connsiteX3" fmla="*/ 650646 w 1450038"/>
                      <a:gd name="connsiteY3" fmla="*/ 256594 h 680863"/>
                      <a:gd name="connsiteX4" fmla="*/ 650646 w 1450038"/>
                      <a:gd name="connsiteY4" fmla="*/ 256595 h 680863"/>
                      <a:gd name="connsiteX5" fmla="*/ 717374 w 1450038"/>
                      <a:gd name="connsiteY5" fmla="*/ 281017 h 680863"/>
                      <a:gd name="connsiteX6" fmla="*/ 959142 w 1450038"/>
                      <a:gd name="connsiteY6" fmla="*/ 317569 h 680863"/>
                      <a:gd name="connsiteX7" fmla="*/ 1200910 w 1450038"/>
                      <a:gd name="connsiteY7" fmla="*/ 281017 h 680863"/>
                      <a:gd name="connsiteX8" fmla="*/ 1267640 w 1450038"/>
                      <a:gd name="connsiteY8" fmla="*/ 256594 h 680863"/>
                      <a:gd name="connsiteX9" fmla="*/ 1450038 w 1450038"/>
                      <a:gd name="connsiteY9" fmla="*/ 572516 h 680863"/>
                      <a:gd name="connsiteX10" fmla="*/ 1417018 w 1450038"/>
                      <a:gd name="connsiteY10" fmla="*/ 588422 h 680863"/>
                      <a:gd name="connsiteX11" fmla="*/ 959142 w 1450038"/>
                      <a:gd name="connsiteY11" fmla="*/ 680863 h 680863"/>
                      <a:gd name="connsiteX12" fmla="*/ 501266 w 1450038"/>
                      <a:gd name="connsiteY12" fmla="*/ 588422 h 680863"/>
                      <a:gd name="connsiteX13" fmla="*/ 468248 w 1450038"/>
                      <a:gd name="connsiteY13" fmla="*/ 572516 h 680863"/>
                      <a:gd name="connsiteX14" fmla="*/ 468249 w 1450038"/>
                      <a:gd name="connsiteY14" fmla="*/ 572515 h 680863"/>
                      <a:gd name="connsiteX15" fmla="*/ 398440 w 1450038"/>
                      <a:gd name="connsiteY15" fmla="*/ 538887 h 680863"/>
                      <a:gd name="connsiteX16" fmla="*/ 301453 w 1450038"/>
                      <a:gd name="connsiteY16" fmla="*/ 479966 h 680863"/>
                      <a:gd name="connsiteX17" fmla="*/ 279685 w 1450038"/>
                      <a:gd name="connsiteY17" fmla="*/ 463688 h 680863"/>
                      <a:gd name="connsiteX18" fmla="*/ 318705 w 1450038"/>
                      <a:gd name="connsiteY18" fmla="*/ 0 h 680863"/>
                      <a:gd name="connsiteX19" fmla="*/ 384248 w 1450038"/>
                      <a:gd name="connsiteY19" fmla="*/ 79439 h 680863"/>
                      <a:gd name="connsiteX20" fmla="*/ 463688 w 1450038"/>
                      <a:gd name="connsiteY20" fmla="*/ 144983 h 680863"/>
                      <a:gd name="connsiteX21" fmla="*/ 279684 w 1450038"/>
                      <a:gd name="connsiteY21" fmla="*/ 463688 h 680863"/>
                      <a:gd name="connsiteX22" fmla="*/ 210895 w 1450038"/>
                      <a:gd name="connsiteY22" fmla="*/ 412248 h 680863"/>
                      <a:gd name="connsiteX23" fmla="*/ 51439 w 1450038"/>
                      <a:gd name="connsiteY23" fmla="*/ 252792 h 680863"/>
                      <a:gd name="connsiteX24" fmla="*/ 0 w 1450038"/>
                      <a:gd name="connsiteY24" fmla="*/ 184005 h 6808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450038" h="680863">
                        <a:moveTo>
                          <a:pt x="463689" y="144983"/>
                        </a:moveTo>
                        <a:lnTo>
                          <a:pt x="504574" y="178716"/>
                        </a:lnTo>
                        <a:cubicBezTo>
                          <a:pt x="547827" y="207938"/>
                          <a:pt x="594044" y="233106"/>
                          <a:pt x="642678" y="253677"/>
                        </a:cubicBezTo>
                        <a:lnTo>
                          <a:pt x="650646" y="256594"/>
                        </a:lnTo>
                        <a:lnTo>
                          <a:pt x="650646" y="256595"/>
                        </a:lnTo>
                        <a:lnTo>
                          <a:pt x="717374" y="281017"/>
                        </a:lnTo>
                        <a:cubicBezTo>
                          <a:pt x="793749" y="304772"/>
                          <a:pt x="874951" y="317569"/>
                          <a:pt x="959142" y="317569"/>
                        </a:cubicBezTo>
                        <a:cubicBezTo>
                          <a:pt x="1043333" y="317569"/>
                          <a:pt x="1124536" y="304772"/>
                          <a:pt x="1200910" y="281017"/>
                        </a:cubicBezTo>
                        <a:lnTo>
                          <a:pt x="1267640" y="256594"/>
                        </a:lnTo>
                        <a:lnTo>
                          <a:pt x="1450038" y="572516"/>
                        </a:lnTo>
                        <a:lnTo>
                          <a:pt x="1417018" y="588422"/>
                        </a:lnTo>
                        <a:cubicBezTo>
                          <a:pt x="1276285" y="647947"/>
                          <a:pt x="1121558" y="680863"/>
                          <a:pt x="959142" y="680863"/>
                        </a:cubicBezTo>
                        <a:cubicBezTo>
                          <a:pt x="796727" y="680863"/>
                          <a:pt x="641999" y="647947"/>
                          <a:pt x="501266" y="588422"/>
                        </a:cubicBezTo>
                        <a:lnTo>
                          <a:pt x="468248" y="572516"/>
                        </a:lnTo>
                        <a:lnTo>
                          <a:pt x="468249" y="572515"/>
                        </a:lnTo>
                        <a:lnTo>
                          <a:pt x="398440" y="538887"/>
                        </a:lnTo>
                        <a:cubicBezTo>
                          <a:pt x="365105" y="520778"/>
                          <a:pt x="332743" y="501105"/>
                          <a:pt x="301453" y="479966"/>
                        </a:cubicBezTo>
                        <a:lnTo>
                          <a:pt x="279685" y="463688"/>
                        </a:lnTo>
                        <a:close/>
                        <a:moveTo>
                          <a:pt x="318705" y="0"/>
                        </a:moveTo>
                        <a:lnTo>
                          <a:pt x="384248" y="79439"/>
                        </a:lnTo>
                        <a:lnTo>
                          <a:pt x="463688" y="144983"/>
                        </a:lnTo>
                        <a:lnTo>
                          <a:pt x="279684" y="463688"/>
                        </a:lnTo>
                        <a:lnTo>
                          <a:pt x="210895" y="412248"/>
                        </a:lnTo>
                        <a:cubicBezTo>
                          <a:pt x="152799" y="364303"/>
                          <a:pt x="99384" y="310888"/>
                          <a:pt x="51439" y="252792"/>
                        </a:cubicBezTo>
                        <a:lnTo>
                          <a:pt x="0" y="184005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8E35CE99-F759-4505-A885-D646F93AE3B7}"/>
                      </a:ext>
                    </a:extLst>
                  </p:cNvPr>
                  <p:cNvSpPr/>
                  <p:nvPr/>
                </p:nvSpPr>
                <p:spPr>
                  <a:xfrm>
                    <a:off x="6670739" y="3588985"/>
                    <a:ext cx="831133" cy="831133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571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13500000" algn="br" rotWithShape="0">
                      <a:prstClr val="black"/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/>
                  </a:p>
                </p:txBody>
              </p:sp>
              <p:pic>
                <p:nvPicPr>
                  <p:cNvPr id="30" name="Picture 29" descr="finance, investment, money icon">
                    <a:extLst>
                      <a:ext uri="{FF2B5EF4-FFF2-40B4-BE49-F238E27FC236}">
                        <a16:creationId xmlns:a16="http://schemas.microsoft.com/office/drawing/2014/main" id="{9437E403-FFB3-4D68-934B-31EA69194A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2313" y="3760559"/>
                    <a:ext cx="487985" cy="4879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3" name="TextBox 100">
                <a:extLst>
                  <a:ext uri="{FF2B5EF4-FFF2-40B4-BE49-F238E27FC236}">
                    <a16:creationId xmlns:a16="http://schemas.microsoft.com/office/drawing/2014/main" id="{AE0DDFC2-9F0E-4598-BE1E-186B36C06111}"/>
                  </a:ext>
                </a:extLst>
              </p:cNvPr>
              <p:cNvSpPr txBox="1"/>
              <p:nvPr/>
            </p:nvSpPr>
            <p:spPr>
              <a:xfrm>
                <a:off x="6163147" y="4745631"/>
                <a:ext cx="17824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" panose="02000000000000000000" pitchFamily="2" charset="0"/>
                    <a:ea typeface="Roboto" panose="02000000000000000000" pitchFamily="2" charset="0"/>
                  </a:rPr>
                  <a:t>Monthly Income</a:t>
                </a:r>
                <a:endParaRPr 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algn="ctr"/>
                <a:r>
                  <a:rPr 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Low monthly income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EA7C-86F9-4F33-946B-0245974201F5}"/>
                </a:ext>
              </a:extLst>
            </p:cNvPr>
            <p:cNvGrpSpPr/>
            <p:nvPr/>
          </p:nvGrpSpPr>
          <p:grpSpPr>
            <a:xfrm>
              <a:off x="8174964" y="3333067"/>
              <a:ext cx="1782473" cy="1594376"/>
              <a:chOff x="8174963" y="3335921"/>
              <a:chExt cx="1782473" cy="159437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D84838F-78D7-4835-8F4B-2F987CF23999}"/>
                  </a:ext>
                </a:extLst>
              </p:cNvPr>
              <p:cNvGrpSpPr/>
              <p:nvPr/>
            </p:nvGrpSpPr>
            <p:grpSpPr>
              <a:xfrm>
                <a:off x="8463620" y="3335921"/>
                <a:ext cx="1205159" cy="1205160"/>
                <a:chOff x="8289432" y="3418555"/>
                <a:chExt cx="1205159" cy="120516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FECA9F3-9F68-4410-8395-DC974F275964}"/>
                    </a:ext>
                  </a:extLst>
                </p:cNvPr>
                <p:cNvGrpSpPr/>
                <p:nvPr/>
              </p:nvGrpSpPr>
              <p:grpSpPr>
                <a:xfrm rot="17220000">
                  <a:off x="8289432" y="3418555"/>
                  <a:ext cx="1205160" cy="1205159"/>
                  <a:chOff x="1167080" y="1898671"/>
                  <a:chExt cx="2352634" cy="2352635"/>
                </a:xfrm>
              </p:grpSpPr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F7897627-A651-41D2-9974-EEC074B18AF8}"/>
                      </a:ext>
                    </a:extLst>
                  </p:cNvPr>
                  <p:cNvSpPr/>
                  <p:nvPr/>
                </p:nvSpPr>
                <p:spPr>
                  <a:xfrm>
                    <a:off x="1167080" y="2115845"/>
                    <a:ext cx="680862" cy="1638602"/>
                  </a:xfrm>
                  <a:custGeom>
                    <a:avLst/>
                    <a:gdLst>
                      <a:gd name="connsiteX0" fmla="*/ 5497 w 680862"/>
                      <a:gd name="connsiteY0" fmla="*/ 850286 h 1638602"/>
                      <a:gd name="connsiteX1" fmla="*/ 371419 w 680862"/>
                      <a:gd name="connsiteY1" fmla="*/ 850286 h 1638602"/>
                      <a:gd name="connsiteX2" fmla="*/ 367492 w 680862"/>
                      <a:gd name="connsiteY2" fmla="*/ 876016 h 1638602"/>
                      <a:gd name="connsiteX3" fmla="*/ 363294 w 680862"/>
                      <a:gd name="connsiteY3" fmla="*/ 959143 h 1638602"/>
                      <a:gd name="connsiteX4" fmla="*/ 367492 w 680862"/>
                      <a:gd name="connsiteY4" fmla="*/ 1042270 h 1638602"/>
                      <a:gd name="connsiteX5" fmla="*/ 371419 w 680862"/>
                      <a:gd name="connsiteY5" fmla="*/ 1068001 h 1638602"/>
                      <a:gd name="connsiteX6" fmla="*/ 371418 w 680862"/>
                      <a:gd name="connsiteY6" fmla="*/ 1068001 h 1638602"/>
                      <a:gd name="connsiteX7" fmla="*/ 379811 w 680862"/>
                      <a:gd name="connsiteY7" fmla="*/ 1122995 h 1638602"/>
                      <a:gd name="connsiteX8" fmla="*/ 399845 w 680862"/>
                      <a:gd name="connsiteY8" fmla="*/ 1200911 h 1638602"/>
                      <a:gd name="connsiteX9" fmla="*/ 424268 w 680862"/>
                      <a:gd name="connsiteY9" fmla="*/ 1267641 h 1638602"/>
                      <a:gd name="connsiteX10" fmla="*/ 424269 w 680862"/>
                      <a:gd name="connsiteY10" fmla="*/ 1267640 h 1638602"/>
                      <a:gd name="connsiteX11" fmla="*/ 427185 w 680862"/>
                      <a:gd name="connsiteY11" fmla="*/ 1275607 h 1638602"/>
                      <a:gd name="connsiteX12" fmla="*/ 502146 w 680862"/>
                      <a:gd name="connsiteY12" fmla="*/ 1413711 h 1638602"/>
                      <a:gd name="connsiteX13" fmla="*/ 535880 w 680862"/>
                      <a:gd name="connsiteY13" fmla="*/ 1454597 h 1638602"/>
                      <a:gd name="connsiteX14" fmla="*/ 217175 w 680862"/>
                      <a:gd name="connsiteY14" fmla="*/ 1638602 h 1638602"/>
                      <a:gd name="connsiteX15" fmla="*/ 200896 w 680862"/>
                      <a:gd name="connsiteY15" fmla="*/ 1616832 h 1638602"/>
                      <a:gd name="connsiteX16" fmla="*/ 141975 w 680862"/>
                      <a:gd name="connsiteY16" fmla="*/ 1519845 h 1638602"/>
                      <a:gd name="connsiteX17" fmla="*/ 108347 w 680862"/>
                      <a:gd name="connsiteY17" fmla="*/ 1450038 h 1638602"/>
                      <a:gd name="connsiteX18" fmla="*/ 108346 w 680862"/>
                      <a:gd name="connsiteY18" fmla="*/ 1450038 h 1638602"/>
                      <a:gd name="connsiteX19" fmla="*/ 92440 w 680862"/>
                      <a:gd name="connsiteY19" fmla="*/ 1417019 h 1638602"/>
                      <a:gd name="connsiteX20" fmla="*/ 6072 w 680862"/>
                      <a:gd name="connsiteY20" fmla="*/ 1079415 h 1638602"/>
                      <a:gd name="connsiteX21" fmla="*/ 5496 w 680862"/>
                      <a:gd name="connsiteY21" fmla="*/ 1068001 h 1638602"/>
                      <a:gd name="connsiteX22" fmla="*/ 5497 w 680862"/>
                      <a:gd name="connsiteY22" fmla="*/ 1068001 h 1638602"/>
                      <a:gd name="connsiteX23" fmla="*/ 0 w 680862"/>
                      <a:gd name="connsiteY23" fmla="*/ 959143 h 1638602"/>
                      <a:gd name="connsiteX24" fmla="*/ 108346 w 680862"/>
                      <a:gd name="connsiteY24" fmla="*/ 468247 h 1638602"/>
                      <a:gd name="connsiteX25" fmla="*/ 424268 w 680862"/>
                      <a:gd name="connsiteY25" fmla="*/ 650645 h 1638602"/>
                      <a:gd name="connsiteX26" fmla="*/ 399845 w 680862"/>
                      <a:gd name="connsiteY26" fmla="*/ 717374 h 1638602"/>
                      <a:gd name="connsiteX27" fmla="*/ 379811 w 680862"/>
                      <a:gd name="connsiteY27" fmla="*/ 795290 h 1638602"/>
                      <a:gd name="connsiteX28" fmla="*/ 371418 w 680862"/>
                      <a:gd name="connsiteY28" fmla="*/ 850285 h 1638602"/>
                      <a:gd name="connsiteX29" fmla="*/ 5496 w 680862"/>
                      <a:gd name="connsiteY29" fmla="*/ 850285 h 1638602"/>
                      <a:gd name="connsiteX30" fmla="*/ 6072 w 680862"/>
                      <a:gd name="connsiteY30" fmla="*/ 838870 h 1638602"/>
                      <a:gd name="connsiteX31" fmla="*/ 92440 w 680862"/>
                      <a:gd name="connsiteY31" fmla="*/ 501266 h 1638602"/>
                      <a:gd name="connsiteX32" fmla="*/ 496858 w 680862"/>
                      <a:gd name="connsiteY32" fmla="*/ 0 h 1638602"/>
                      <a:gd name="connsiteX33" fmla="*/ 680862 w 680862"/>
                      <a:gd name="connsiteY33" fmla="*/ 318705 h 1638602"/>
                      <a:gd name="connsiteX34" fmla="*/ 601422 w 680862"/>
                      <a:gd name="connsiteY34" fmla="*/ 384249 h 1638602"/>
                      <a:gd name="connsiteX35" fmla="*/ 535880 w 680862"/>
                      <a:gd name="connsiteY35" fmla="*/ 463688 h 1638602"/>
                      <a:gd name="connsiteX36" fmla="*/ 502146 w 680862"/>
                      <a:gd name="connsiteY36" fmla="*/ 504573 h 1638602"/>
                      <a:gd name="connsiteX37" fmla="*/ 427185 w 680862"/>
                      <a:gd name="connsiteY37" fmla="*/ 642677 h 1638602"/>
                      <a:gd name="connsiteX38" fmla="*/ 424269 w 680862"/>
                      <a:gd name="connsiteY38" fmla="*/ 650645 h 1638602"/>
                      <a:gd name="connsiteX39" fmla="*/ 108347 w 680862"/>
                      <a:gd name="connsiteY39" fmla="*/ 468247 h 1638602"/>
                      <a:gd name="connsiteX40" fmla="*/ 141975 w 680862"/>
                      <a:gd name="connsiteY40" fmla="*/ 398439 h 1638602"/>
                      <a:gd name="connsiteX41" fmla="*/ 200896 w 680862"/>
                      <a:gd name="connsiteY41" fmla="*/ 301452 h 1638602"/>
                      <a:gd name="connsiteX42" fmla="*/ 217174 w 680862"/>
                      <a:gd name="connsiteY42" fmla="*/ 279684 h 1638602"/>
                      <a:gd name="connsiteX43" fmla="*/ 268613 w 680862"/>
                      <a:gd name="connsiteY43" fmla="*/ 210896 h 1638602"/>
                      <a:gd name="connsiteX44" fmla="*/ 428069 w 680862"/>
                      <a:gd name="connsiteY44" fmla="*/ 51440 h 1638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680862" h="1638602">
                        <a:moveTo>
                          <a:pt x="5497" y="850286"/>
                        </a:moveTo>
                        <a:lnTo>
                          <a:pt x="371419" y="850286"/>
                        </a:lnTo>
                        <a:lnTo>
                          <a:pt x="367492" y="876016"/>
                        </a:lnTo>
                        <a:cubicBezTo>
                          <a:pt x="364716" y="903348"/>
                          <a:pt x="363294" y="931079"/>
                          <a:pt x="363294" y="959143"/>
                        </a:cubicBezTo>
                        <a:cubicBezTo>
                          <a:pt x="363294" y="987207"/>
                          <a:pt x="364716" y="1014939"/>
                          <a:pt x="367492" y="1042270"/>
                        </a:cubicBezTo>
                        <a:lnTo>
                          <a:pt x="371419" y="1068001"/>
                        </a:lnTo>
                        <a:lnTo>
                          <a:pt x="371418" y="1068001"/>
                        </a:lnTo>
                        <a:lnTo>
                          <a:pt x="379811" y="1122995"/>
                        </a:lnTo>
                        <a:cubicBezTo>
                          <a:pt x="385226" y="1149458"/>
                          <a:pt x="391927" y="1175453"/>
                          <a:pt x="399845" y="1200911"/>
                        </a:cubicBezTo>
                        <a:lnTo>
                          <a:pt x="424268" y="1267641"/>
                        </a:lnTo>
                        <a:lnTo>
                          <a:pt x="424269" y="1267640"/>
                        </a:lnTo>
                        <a:lnTo>
                          <a:pt x="427185" y="1275607"/>
                        </a:lnTo>
                        <a:cubicBezTo>
                          <a:pt x="447756" y="1324242"/>
                          <a:pt x="472925" y="1370458"/>
                          <a:pt x="502146" y="1413711"/>
                        </a:cubicBezTo>
                        <a:lnTo>
                          <a:pt x="535880" y="1454597"/>
                        </a:lnTo>
                        <a:lnTo>
                          <a:pt x="217175" y="1638602"/>
                        </a:lnTo>
                        <a:lnTo>
                          <a:pt x="200896" y="1616832"/>
                        </a:lnTo>
                        <a:cubicBezTo>
                          <a:pt x="179757" y="1585542"/>
                          <a:pt x="160084" y="1553180"/>
                          <a:pt x="141975" y="1519845"/>
                        </a:cubicBezTo>
                        <a:lnTo>
                          <a:pt x="108347" y="1450038"/>
                        </a:lnTo>
                        <a:lnTo>
                          <a:pt x="108346" y="1450038"/>
                        </a:lnTo>
                        <a:lnTo>
                          <a:pt x="92440" y="1417019"/>
                        </a:lnTo>
                        <a:cubicBezTo>
                          <a:pt x="47796" y="1311469"/>
                          <a:pt x="18120" y="1198048"/>
                          <a:pt x="6072" y="1079415"/>
                        </a:cubicBezTo>
                        <a:lnTo>
                          <a:pt x="5496" y="1068001"/>
                        </a:lnTo>
                        <a:lnTo>
                          <a:pt x="5497" y="1068001"/>
                        </a:lnTo>
                        <a:lnTo>
                          <a:pt x="0" y="959143"/>
                        </a:lnTo>
                        <a:close/>
                        <a:moveTo>
                          <a:pt x="108346" y="468247"/>
                        </a:moveTo>
                        <a:lnTo>
                          <a:pt x="424268" y="650645"/>
                        </a:lnTo>
                        <a:lnTo>
                          <a:pt x="399845" y="717374"/>
                        </a:lnTo>
                        <a:cubicBezTo>
                          <a:pt x="391927" y="742832"/>
                          <a:pt x="385226" y="768827"/>
                          <a:pt x="379811" y="795290"/>
                        </a:cubicBezTo>
                        <a:lnTo>
                          <a:pt x="371418" y="850285"/>
                        </a:lnTo>
                        <a:lnTo>
                          <a:pt x="5496" y="850285"/>
                        </a:lnTo>
                        <a:lnTo>
                          <a:pt x="6072" y="838870"/>
                        </a:lnTo>
                        <a:cubicBezTo>
                          <a:pt x="18120" y="720238"/>
                          <a:pt x="47796" y="606816"/>
                          <a:pt x="92440" y="501266"/>
                        </a:cubicBezTo>
                        <a:close/>
                        <a:moveTo>
                          <a:pt x="496858" y="0"/>
                        </a:moveTo>
                        <a:lnTo>
                          <a:pt x="680862" y="318705"/>
                        </a:lnTo>
                        <a:lnTo>
                          <a:pt x="601422" y="384249"/>
                        </a:lnTo>
                        <a:lnTo>
                          <a:pt x="535880" y="463688"/>
                        </a:lnTo>
                        <a:lnTo>
                          <a:pt x="502146" y="504573"/>
                        </a:lnTo>
                        <a:cubicBezTo>
                          <a:pt x="472925" y="547826"/>
                          <a:pt x="447756" y="594043"/>
                          <a:pt x="427185" y="642677"/>
                        </a:cubicBezTo>
                        <a:lnTo>
                          <a:pt x="424269" y="650645"/>
                        </a:lnTo>
                        <a:lnTo>
                          <a:pt x="108347" y="468247"/>
                        </a:lnTo>
                        <a:lnTo>
                          <a:pt x="141975" y="398439"/>
                        </a:lnTo>
                        <a:cubicBezTo>
                          <a:pt x="160084" y="365104"/>
                          <a:pt x="179757" y="332742"/>
                          <a:pt x="200896" y="301452"/>
                        </a:cubicBezTo>
                        <a:lnTo>
                          <a:pt x="217174" y="279684"/>
                        </a:lnTo>
                        <a:lnTo>
                          <a:pt x="268613" y="210896"/>
                        </a:lnTo>
                        <a:cubicBezTo>
                          <a:pt x="316558" y="152800"/>
                          <a:pt x="369973" y="99385"/>
                          <a:pt x="428069" y="5144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9A6213DE-1D23-4BD4-993F-E97840D121ED}"/>
                      </a:ext>
                    </a:extLst>
                  </p:cNvPr>
                  <p:cNvSpPr/>
                  <p:nvPr/>
                </p:nvSpPr>
                <p:spPr>
                  <a:xfrm>
                    <a:off x="1663940" y="1898671"/>
                    <a:ext cx="1170353" cy="535878"/>
                  </a:xfrm>
                  <a:custGeom>
                    <a:avLst/>
                    <a:gdLst>
                      <a:gd name="connsiteX0" fmla="*/ 679457 w 1170353"/>
                      <a:gd name="connsiteY0" fmla="*/ 0 h 535878"/>
                      <a:gd name="connsiteX1" fmla="*/ 1137333 w 1170353"/>
                      <a:gd name="connsiteY1" fmla="*/ 92441 h 535878"/>
                      <a:gd name="connsiteX2" fmla="*/ 1170353 w 1170353"/>
                      <a:gd name="connsiteY2" fmla="*/ 108347 h 535878"/>
                      <a:gd name="connsiteX3" fmla="*/ 987955 w 1170353"/>
                      <a:gd name="connsiteY3" fmla="*/ 424269 h 535878"/>
                      <a:gd name="connsiteX4" fmla="*/ 921225 w 1170353"/>
                      <a:gd name="connsiteY4" fmla="*/ 399846 h 535878"/>
                      <a:gd name="connsiteX5" fmla="*/ 679457 w 1170353"/>
                      <a:gd name="connsiteY5" fmla="*/ 363294 h 535878"/>
                      <a:gd name="connsiteX6" fmla="*/ 437689 w 1170353"/>
                      <a:gd name="connsiteY6" fmla="*/ 399846 h 535878"/>
                      <a:gd name="connsiteX7" fmla="*/ 370960 w 1170353"/>
                      <a:gd name="connsiteY7" fmla="*/ 424269 h 535878"/>
                      <a:gd name="connsiteX8" fmla="*/ 370960 w 1170353"/>
                      <a:gd name="connsiteY8" fmla="*/ 424269 h 535878"/>
                      <a:gd name="connsiteX9" fmla="*/ 362993 w 1170353"/>
                      <a:gd name="connsiteY9" fmla="*/ 427184 h 535878"/>
                      <a:gd name="connsiteX10" fmla="*/ 224889 w 1170353"/>
                      <a:gd name="connsiteY10" fmla="*/ 502145 h 535878"/>
                      <a:gd name="connsiteX11" fmla="*/ 184004 w 1170353"/>
                      <a:gd name="connsiteY11" fmla="*/ 535878 h 535878"/>
                      <a:gd name="connsiteX12" fmla="*/ 0 w 1170353"/>
                      <a:gd name="connsiteY12" fmla="*/ 217173 h 535878"/>
                      <a:gd name="connsiteX13" fmla="*/ 21768 w 1170353"/>
                      <a:gd name="connsiteY13" fmla="*/ 200895 h 535878"/>
                      <a:gd name="connsiteX14" fmla="*/ 118755 w 1170353"/>
                      <a:gd name="connsiteY14" fmla="*/ 141974 h 535878"/>
                      <a:gd name="connsiteX15" fmla="*/ 188564 w 1170353"/>
                      <a:gd name="connsiteY15" fmla="*/ 108346 h 535878"/>
                      <a:gd name="connsiteX16" fmla="*/ 188565 w 1170353"/>
                      <a:gd name="connsiteY16" fmla="*/ 108347 h 535878"/>
                      <a:gd name="connsiteX17" fmla="*/ 221581 w 1170353"/>
                      <a:gd name="connsiteY17" fmla="*/ 92441 h 535878"/>
                      <a:gd name="connsiteX18" fmla="*/ 679457 w 1170353"/>
                      <a:gd name="connsiteY18" fmla="*/ 0 h 535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70353" h="535878">
                        <a:moveTo>
                          <a:pt x="679457" y="0"/>
                        </a:moveTo>
                        <a:cubicBezTo>
                          <a:pt x="841873" y="0"/>
                          <a:pt x="996600" y="32916"/>
                          <a:pt x="1137333" y="92441"/>
                        </a:cubicBezTo>
                        <a:lnTo>
                          <a:pt x="1170353" y="108347"/>
                        </a:lnTo>
                        <a:lnTo>
                          <a:pt x="987955" y="424269"/>
                        </a:lnTo>
                        <a:lnTo>
                          <a:pt x="921225" y="399846"/>
                        </a:lnTo>
                        <a:cubicBezTo>
                          <a:pt x="844851" y="376091"/>
                          <a:pt x="763648" y="363294"/>
                          <a:pt x="679457" y="363294"/>
                        </a:cubicBezTo>
                        <a:cubicBezTo>
                          <a:pt x="595266" y="363294"/>
                          <a:pt x="514064" y="376091"/>
                          <a:pt x="437689" y="399846"/>
                        </a:cubicBezTo>
                        <a:lnTo>
                          <a:pt x="370960" y="424269"/>
                        </a:lnTo>
                        <a:lnTo>
                          <a:pt x="370960" y="424269"/>
                        </a:lnTo>
                        <a:lnTo>
                          <a:pt x="362993" y="427184"/>
                        </a:lnTo>
                        <a:cubicBezTo>
                          <a:pt x="314359" y="447755"/>
                          <a:pt x="268142" y="472924"/>
                          <a:pt x="224889" y="502145"/>
                        </a:cubicBezTo>
                        <a:lnTo>
                          <a:pt x="184004" y="535878"/>
                        </a:lnTo>
                        <a:lnTo>
                          <a:pt x="0" y="217173"/>
                        </a:lnTo>
                        <a:lnTo>
                          <a:pt x="21768" y="200895"/>
                        </a:lnTo>
                        <a:cubicBezTo>
                          <a:pt x="53058" y="179756"/>
                          <a:pt x="85420" y="160083"/>
                          <a:pt x="118755" y="141974"/>
                        </a:cubicBezTo>
                        <a:lnTo>
                          <a:pt x="188564" y="108346"/>
                        </a:lnTo>
                        <a:lnTo>
                          <a:pt x="188565" y="108347"/>
                        </a:lnTo>
                        <a:lnTo>
                          <a:pt x="221581" y="92441"/>
                        </a:lnTo>
                        <a:cubicBezTo>
                          <a:pt x="362314" y="32916"/>
                          <a:pt x="517042" y="0"/>
                          <a:pt x="679457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769B78D6-D1F4-4CC9-8590-726C0EC5E349}"/>
                      </a:ext>
                    </a:extLst>
                  </p:cNvPr>
                  <p:cNvSpPr/>
                  <p:nvPr/>
                </p:nvSpPr>
                <p:spPr>
                  <a:xfrm>
                    <a:off x="2983834" y="2584093"/>
                    <a:ext cx="535880" cy="1170354"/>
                  </a:xfrm>
                  <a:custGeom>
                    <a:avLst/>
                    <a:gdLst>
                      <a:gd name="connsiteX0" fmla="*/ 164461 w 535880"/>
                      <a:gd name="connsiteY0" fmla="*/ 382039 h 1170354"/>
                      <a:gd name="connsiteX1" fmla="*/ 530384 w 535880"/>
                      <a:gd name="connsiteY1" fmla="*/ 382039 h 1170354"/>
                      <a:gd name="connsiteX2" fmla="*/ 535880 w 535880"/>
                      <a:gd name="connsiteY2" fmla="*/ 490896 h 1170354"/>
                      <a:gd name="connsiteX3" fmla="*/ 530384 w 535880"/>
                      <a:gd name="connsiteY3" fmla="*/ 599754 h 1170354"/>
                      <a:gd name="connsiteX4" fmla="*/ 529807 w 535880"/>
                      <a:gd name="connsiteY4" fmla="*/ 611168 h 1170354"/>
                      <a:gd name="connsiteX5" fmla="*/ 443439 w 535880"/>
                      <a:gd name="connsiteY5" fmla="*/ 948772 h 1170354"/>
                      <a:gd name="connsiteX6" fmla="*/ 427533 w 535880"/>
                      <a:gd name="connsiteY6" fmla="*/ 981791 h 1170354"/>
                      <a:gd name="connsiteX7" fmla="*/ 427532 w 535880"/>
                      <a:gd name="connsiteY7" fmla="*/ 981791 h 1170354"/>
                      <a:gd name="connsiteX8" fmla="*/ 393904 w 535880"/>
                      <a:gd name="connsiteY8" fmla="*/ 1051598 h 1170354"/>
                      <a:gd name="connsiteX9" fmla="*/ 334983 w 535880"/>
                      <a:gd name="connsiteY9" fmla="*/ 1148585 h 1170354"/>
                      <a:gd name="connsiteX10" fmla="*/ 318704 w 535880"/>
                      <a:gd name="connsiteY10" fmla="*/ 1170354 h 1170354"/>
                      <a:gd name="connsiteX11" fmla="*/ 0 w 535880"/>
                      <a:gd name="connsiteY11" fmla="*/ 986350 h 1170354"/>
                      <a:gd name="connsiteX12" fmla="*/ 33733 w 535880"/>
                      <a:gd name="connsiteY12" fmla="*/ 945464 h 1170354"/>
                      <a:gd name="connsiteX13" fmla="*/ 108694 w 535880"/>
                      <a:gd name="connsiteY13" fmla="*/ 807360 h 1170354"/>
                      <a:gd name="connsiteX14" fmla="*/ 111610 w 535880"/>
                      <a:gd name="connsiteY14" fmla="*/ 799392 h 1170354"/>
                      <a:gd name="connsiteX15" fmla="*/ 111611 w 535880"/>
                      <a:gd name="connsiteY15" fmla="*/ 799393 h 1170354"/>
                      <a:gd name="connsiteX16" fmla="*/ 136034 w 535880"/>
                      <a:gd name="connsiteY16" fmla="*/ 732664 h 1170354"/>
                      <a:gd name="connsiteX17" fmla="*/ 156068 w 535880"/>
                      <a:gd name="connsiteY17" fmla="*/ 654748 h 1170354"/>
                      <a:gd name="connsiteX18" fmla="*/ 164461 w 535880"/>
                      <a:gd name="connsiteY18" fmla="*/ 599754 h 1170354"/>
                      <a:gd name="connsiteX19" fmla="*/ 168388 w 535880"/>
                      <a:gd name="connsiteY19" fmla="*/ 574023 h 1170354"/>
                      <a:gd name="connsiteX20" fmla="*/ 172586 w 535880"/>
                      <a:gd name="connsiteY20" fmla="*/ 490896 h 1170354"/>
                      <a:gd name="connsiteX21" fmla="*/ 168388 w 535880"/>
                      <a:gd name="connsiteY21" fmla="*/ 407769 h 1170354"/>
                      <a:gd name="connsiteX22" fmla="*/ 427533 w 535880"/>
                      <a:gd name="connsiteY22" fmla="*/ 0 h 1170354"/>
                      <a:gd name="connsiteX23" fmla="*/ 443439 w 535880"/>
                      <a:gd name="connsiteY23" fmla="*/ 33019 h 1170354"/>
                      <a:gd name="connsiteX24" fmla="*/ 529807 w 535880"/>
                      <a:gd name="connsiteY24" fmla="*/ 370623 h 1170354"/>
                      <a:gd name="connsiteX25" fmla="*/ 530384 w 535880"/>
                      <a:gd name="connsiteY25" fmla="*/ 382038 h 1170354"/>
                      <a:gd name="connsiteX26" fmla="*/ 164461 w 535880"/>
                      <a:gd name="connsiteY26" fmla="*/ 382038 h 1170354"/>
                      <a:gd name="connsiteX27" fmla="*/ 156068 w 535880"/>
                      <a:gd name="connsiteY27" fmla="*/ 327043 h 1170354"/>
                      <a:gd name="connsiteX28" fmla="*/ 136034 w 535880"/>
                      <a:gd name="connsiteY28" fmla="*/ 249127 h 1170354"/>
                      <a:gd name="connsiteX29" fmla="*/ 111611 w 535880"/>
                      <a:gd name="connsiteY29" fmla="*/ 182398 h 1170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535880" h="1170354">
                        <a:moveTo>
                          <a:pt x="164461" y="382039"/>
                        </a:moveTo>
                        <a:lnTo>
                          <a:pt x="530384" y="382039"/>
                        </a:lnTo>
                        <a:lnTo>
                          <a:pt x="535880" y="490896"/>
                        </a:lnTo>
                        <a:lnTo>
                          <a:pt x="530384" y="599754"/>
                        </a:lnTo>
                        <a:lnTo>
                          <a:pt x="529807" y="611168"/>
                        </a:lnTo>
                        <a:cubicBezTo>
                          <a:pt x="517759" y="729801"/>
                          <a:pt x="488083" y="843222"/>
                          <a:pt x="443439" y="948772"/>
                        </a:cubicBezTo>
                        <a:lnTo>
                          <a:pt x="427533" y="981791"/>
                        </a:lnTo>
                        <a:lnTo>
                          <a:pt x="427532" y="981791"/>
                        </a:lnTo>
                        <a:lnTo>
                          <a:pt x="393904" y="1051598"/>
                        </a:lnTo>
                        <a:cubicBezTo>
                          <a:pt x="375795" y="1084933"/>
                          <a:pt x="356122" y="1117295"/>
                          <a:pt x="334983" y="1148585"/>
                        </a:cubicBezTo>
                        <a:lnTo>
                          <a:pt x="318704" y="1170354"/>
                        </a:lnTo>
                        <a:lnTo>
                          <a:pt x="0" y="986350"/>
                        </a:lnTo>
                        <a:lnTo>
                          <a:pt x="33733" y="945464"/>
                        </a:lnTo>
                        <a:cubicBezTo>
                          <a:pt x="62955" y="902211"/>
                          <a:pt x="88123" y="855995"/>
                          <a:pt x="108694" y="807360"/>
                        </a:cubicBezTo>
                        <a:lnTo>
                          <a:pt x="111610" y="799392"/>
                        </a:lnTo>
                        <a:lnTo>
                          <a:pt x="111611" y="799393"/>
                        </a:lnTo>
                        <a:lnTo>
                          <a:pt x="136034" y="732664"/>
                        </a:lnTo>
                        <a:cubicBezTo>
                          <a:pt x="143953" y="707206"/>
                          <a:pt x="150653" y="681211"/>
                          <a:pt x="156068" y="654748"/>
                        </a:cubicBezTo>
                        <a:lnTo>
                          <a:pt x="164461" y="599754"/>
                        </a:lnTo>
                        <a:lnTo>
                          <a:pt x="168388" y="574023"/>
                        </a:lnTo>
                        <a:cubicBezTo>
                          <a:pt x="171164" y="546692"/>
                          <a:pt x="172586" y="518960"/>
                          <a:pt x="172586" y="490896"/>
                        </a:cubicBezTo>
                        <a:cubicBezTo>
                          <a:pt x="172586" y="462832"/>
                          <a:pt x="171164" y="435101"/>
                          <a:pt x="168388" y="407769"/>
                        </a:cubicBezTo>
                        <a:close/>
                        <a:moveTo>
                          <a:pt x="427533" y="0"/>
                        </a:moveTo>
                        <a:lnTo>
                          <a:pt x="443439" y="33019"/>
                        </a:lnTo>
                        <a:cubicBezTo>
                          <a:pt x="488083" y="138569"/>
                          <a:pt x="517759" y="251991"/>
                          <a:pt x="529807" y="370623"/>
                        </a:cubicBezTo>
                        <a:lnTo>
                          <a:pt x="530384" y="382038"/>
                        </a:lnTo>
                        <a:lnTo>
                          <a:pt x="164461" y="382038"/>
                        </a:lnTo>
                        <a:lnTo>
                          <a:pt x="156068" y="327043"/>
                        </a:lnTo>
                        <a:cubicBezTo>
                          <a:pt x="150653" y="300580"/>
                          <a:pt x="143953" y="274585"/>
                          <a:pt x="136034" y="249127"/>
                        </a:cubicBezTo>
                        <a:lnTo>
                          <a:pt x="111611" y="182398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BD376CB8-20F3-48C8-BC05-134260D40874}"/>
                      </a:ext>
                    </a:extLst>
                  </p:cNvPr>
                  <p:cNvSpPr/>
                  <p:nvPr/>
                </p:nvSpPr>
                <p:spPr>
                  <a:xfrm>
                    <a:off x="2651895" y="3570444"/>
                    <a:ext cx="650644" cy="572515"/>
                  </a:xfrm>
                  <a:custGeom>
                    <a:avLst/>
                    <a:gdLst>
                      <a:gd name="connsiteX0" fmla="*/ 331940 w 650644"/>
                      <a:gd name="connsiteY0" fmla="*/ 0 h 572515"/>
                      <a:gd name="connsiteX1" fmla="*/ 650644 w 650644"/>
                      <a:gd name="connsiteY1" fmla="*/ 184004 h 572515"/>
                      <a:gd name="connsiteX2" fmla="*/ 599205 w 650644"/>
                      <a:gd name="connsiteY2" fmla="*/ 252792 h 572515"/>
                      <a:gd name="connsiteX3" fmla="*/ 439749 w 650644"/>
                      <a:gd name="connsiteY3" fmla="*/ 412248 h 572515"/>
                      <a:gd name="connsiteX4" fmla="*/ 370961 w 650644"/>
                      <a:gd name="connsiteY4" fmla="*/ 463687 h 572515"/>
                      <a:gd name="connsiteX5" fmla="*/ 349192 w 650644"/>
                      <a:gd name="connsiteY5" fmla="*/ 479966 h 572515"/>
                      <a:gd name="connsiteX6" fmla="*/ 252205 w 650644"/>
                      <a:gd name="connsiteY6" fmla="*/ 538887 h 572515"/>
                      <a:gd name="connsiteX7" fmla="*/ 182398 w 650644"/>
                      <a:gd name="connsiteY7" fmla="*/ 572515 h 572515"/>
                      <a:gd name="connsiteX8" fmla="*/ 0 w 650644"/>
                      <a:gd name="connsiteY8" fmla="*/ 256593 h 572515"/>
                      <a:gd name="connsiteX9" fmla="*/ 7967 w 650644"/>
                      <a:gd name="connsiteY9" fmla="*/ 253677 h 572515"/>
                      <a:gd name="connsiteX10" fmla="*/ 146071 w 650644"/>
                      <a:gd name="connsiteY10" fmla="*/ 178716 h 572515"/>
                      <a:gd name="connsiteX11" fmla="*/ 186957 w 650644"/>
                      <a:gd name="connsiteY11" fmla="*/ 144982 h 572515"/>
                      <a:gd name="connsiteX12" fmla="*/ 266396 w 650644"/>
                      <a:gd name="connsiteY12" fmla="*/ 79439 h 5725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650644" h="572515">
                        <a:moveTo>
                          <a:pt x="331940" y="0"/>
                        </a:moveTo>
                        <a:lnTo>
                          <a:pt x="650644" y="184004"/>
                        </a:lnTo>
                        <a:lnTo>
                          <a:pt x="599205" y="252792"/>
                        </a:lnTo>
                        <a:cubicBezTo>
                          <a:pt x="551260" y="310888"/>
                          <a:pt x="497845" y="364303"/>
                          <a:pt x="439749" y="412248"/>
                        </a:cubicBezTo>
                        <a:lnTo>
                          <a:pt x="370961" y="463687"/>
                        </a:lnTo>
                        <a:lnTo>
                          <a:pt x="349192" y="479966"/>
                        </a:lnTo>
                        <a:cubicBezTo>
                          <a:pt x="317902" y="501105"/>
                          <a:pt x="285540" y="520778"/>
                          <a:pt x="252205" y="538887"/>
                        </a:cubicBezTo>
                        <a:lnTo>
                          <a:pt x="182398" y="572515"/>
                        </a:lnTo>
                        <a:lnTo>
                          <a:pt x="0" y="256593"/>
                        </a:lnTo>
                        <a:lnTo>
                          <a:pt x="7967" y="253677"/>
                        </a:lnTo>
                        <a:cubicBezTo>
                          <a:pt x="56602" y="233106"/>
                          <a:pt x="102818" y="207938"/>
                          <a:pt x="146071" y="178716"/>
                        </a:cubicBezTo>
                        <a:lnTo>
                          <a:pt x="186957" y="144982"/>
                        </a:lnTo>
                        <a:lnTo>
                          <a:pt x="266396" y="7943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3868947D-E29A-4FAF-A2D9-7DAC0F204AEB}"/>
                      </a:ext>
                    </a:extLst>
                  </p:cNvPr>
                  <p:cNvSpPr/>
                  <p:nvPr/>
                </p:nvSpPr>
                <p:spPr>
                  <a:xfrm>
                    <a:off x="1384255" y="3570443"/>
                    <a:ext cx="1450038" cy="680863"/>
                  </a:xfrm>
                  <a:custGeom>
                    <a:avLst/>
                    <a:gdLst>
                      <a:gd name="connsiteX0" fmla="*/ 463689 w 1450038"/>
                      <a:gd name="connsiteY0" fmla="*/ 144983 h 680863"/>
                      <a:gd name="connsiteX1" fmla="*/ 504574 w 1450038"/>
                      <a:gd name="connsiteY1" fmla="*/ 178716 h 680863"/>
                      <a:gd name="connsiteX2" fmla="*/ 642678 w 1450038"/>
                      <a:gd name="connsiteY2" fmla="*/ 253677 h 680863"/>
                      <a:gd name="connsiteX3" fmla="*/ 650646 w 1450038"/>
                      <a:gd name="connsiteY3" fmla="*/ 256594 h 680863"/>
                      <a:gd name="connsiteX4" fmla="*/ 650646 w 1450038"/>
                      <a:gd name="connsiteY4" fmla="*/ 256595 h 680863"/>
                      <a:gd name="connsiteX5" fmla="*/ 717374 w 1450038"/>
                      <a:gd name="connsiteY5" fmla="*/ 281017 h 680863"/>
                      <a:gd name="connsiteX6" fmla="*/ 959142 w 1450038"/>
                      <a:gd name="connsiteY6" fmla="*/ 317569 h 680863"/>
                      <a:gd name="connsiteX7" fmla="*/ 1200910 w 1450038"/>
                      <a:gd name="connsiteY7" fmla="*/ 281017 h 680863"/>
                      <a:gd name="connsiteX8" fmla="*/ 1267640 w 1450038"/>
                      <a:gd name="connsiteY8" fmla="*/ 256594 h 680863"/>
                      <a:gd name="connsiteX9" fmla="*/ 1450038 w 1450038"/>
                      <a:gd name="connsiteY9" fmla="*/ 572516 h 680863"/>
                      <a:gd name="connsiteX10" fmla="*/ 1417018 w 1450038"/>
                      <a:gd name="connsiteY10" fmla="*/ 588422 h 680863"/>
                      <a:gd name="connsiteX11" fmla="*/ 959142 w 1450038"/>
                      <a:gd name="connsiteY11" fmla="*/ 680863 h 680863"/>
                      <a:gd name="connsiteX12" fmla="*/ 501266 w 1450038"/>
                      <a:gd name="connsiteY12" fmla="*/ 588422 h 680863"/>
                      <a:gd name="connsiteX13" fmla="*/ 468248 w 1450038"/>
                      <a:gd name="connsiteY13" fmla="*/ 572516 h 680863"/>
                      <a:gd name="connsiteX14" fmla="*/ 468249 w 1450038"/>
                      <a:gd name="connsiteY14" fmla="*/ 572515 h 680863"/>
                      <a:gd name="connsiteX15" fmla="*/ 398440 w 1450038"/>
                      <a:gd name="connsiteY15" fmla="*/ 538887 h 680863"/>
                      <a:gd name="connsiteX16" fmla="*/ 301453 w 1450038"/>
                      <a:gd name="connsiteY16" fmla="*/ 479966 h 680863"/>
                      <a:gd name="connsiteX17" fmla="*/ 279685 w 1450038"/>
                      <a:gd name="connsiteY17" fmla="*/ 463688 h 680863"/>
                      <a:gd name="connsiteX18" fmla="*/ 318705 w 1450038"/>
                      <a:gd name="connsiteY18" fmla="*/ 0 h 680863"/>
                      <a:gd name="connsiteX19" fmla="*/ 384248 w 1450038"/>
                      <a:gd name="connsiteY19" fmla="*/ 79439 h 680863"/>
                      <a:gd name="connsiteX20" fmla="*/ 463688 w 1450038"/>
                      <a:gd name="connsiteY20" fmla="*/ 144983 h 680863"/>
                      <a:gd name="connsiteX21" fmla="*/ 279684 w 1450038"/>
                      <a:gd name="connsiteY21" fmla="*/ 463688 h 680863"/>
                      <a:gd name="connsiteX22" fmla="*/ 210895 w 1450038"/>
                      <a:gd name="connsiteY22" fmla="*/ 412248 h 680863"/>
                      <a:gd name="connsiteX23" fmla="*/ 51439 w 1450038"/>
                      <a:gd name="connsiteY23" fmla="*/ 252792 h 680863"/>
                      <a:gd name="connsiteX24" fmla="*/ 0 w 1450038"/>
                      <a:gd name="connsiteY24" fmla="*/ 184005 h 6808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450038" h="680863">
                        <a:moveTo>
                          <a:pt x="463689" y="144983"/>
                        </a:moveTo>
                        <a:lnTo>
                          <a:pt x="504574" y="178716"/>
                        </a:lnTo>
                        <a:cubicBezTo>
                          <a:pt x="547827" y="207938"/>
                          <a:pt x="594044" y="233106"/>
                          <a:pt x="642678" y="253677"/>
                        </a:cubicBezTo>
                        <a:lnTo>
                          <a:pt x="650646" y="256594"/>
                        </a:lnTo>
                        <a:lnTo>
                          <a:pt x="650646" y="256595"/>
                        </a:lnTo>
                        <a:lnTo>
                          <a:pt x="717374" y="281017"/>
                        </a:lnTo>
                        <a:cubicBezTo>
                          <a:pt x="793749" y="304772"/>
                          <a:pt x="874951" y="317569"/>
                          <a:pt x="959142" y="317569"/>
                        </a:cubicBezTo>
                        <a:cubicBezTo>
                          <a:pt x="1043333" y="317569"/>
                          <a:pt x="1124536" y="304772"/>
                          <a:pt x="1200910" y="281017"/>
                        </a:cubicBezTo>
                        <a:lnTo>
                          <a:pt x="1267640" y="256594"/>
                        </a:lnTo>
                        <a:lnTo>
                          <a:pt x="1450038" y="572516"/>
                        </a:lnTo>
                        <a:lnTo>
                          <a:pt x="1417018" y="588422"/>
                        </a:lnTo>
                        <a:cubicBezTo>
                          <a:pt x="1276285" y="647947"/>
                          <a:pt x="1121558" y="680863"/>
                          <a:pt x="959142" y="680863"/>
                        </a:cubicBezTo>
                        <a:cubicBezTo>
                          <a:pt x="796727" y="680863"/>
                          <a:pt x="641999" y="647947"/>
                          <a:pt x="501266" y="588422"/>
                        </a:cubicBezTo>
                        <a:lnTo>
                          <a:pt x="468248" y="572516"/>
                        </a:lnTo>
                        <a:lnTo>
                          <a:pt x="468249" y="572515"/>
                        </a:lnTo>
                        <a:lnTo>
                          <a:pt x="398440" y="538887"/>
                        </a:lnTo>
                        <a:cubicBezTo>
                          <a:pt x="365105" y="520778"/>
                          <a:pt x="332743" y="501105"/>
                          <a:pt x="301453" y="479966"/>
                        </a:cubicBezTo>
                        <a:lnTo>
                          <a:pt x="279685" y="463688"/>
                        </a:lnTo>
                        <a:close/>
                        <a:moveTo>
                          <a:pt x="318705" y="0"/>
                        </a:moveTo>
                        <a:lnTo>
                          <a:pt x="384248" y="79439"/>
                        </a:lnTo>
                        <a:lnTo>
                          <a:pt x="463688" y="144983"/>
                        </a:lnTo>
                        <a:lnTo>
                          <a:pt x="279684" y="463688"/>
                        </a:lnTo>
                        <a:lnTo>
                          <a:pt x="210895" y="412248"/>
                        </a:lnTo>
                        <a:cubicBezTo>
                          <a:pt x="152799" y="364303"/>
                          <a:pt x="99384" y="310888"/>
                          <a:pt x="51439" y="252792"/>
                        </a:cubicBezTo>
                        <a:lnTo>
                          <a:pt x="0" y="184005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0CFAF56-90E0-40E5-B564-7E066E1194A3}"/>
                    </a:ext>
                  </a:extLst>
                </p:cNvPr>
                <p:cNvSpPr/>
                <p:nvPr/>
              </p:nvSpPr>
              <p:spPr>
                <a:xfrm>
                  <a:off x="8476444" y="3605568"/>
                  <a:ext cx="831133" cy="83113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13500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pic>
              <p:nvPicPr>
                <p:cNvPr id="16" name="Picture 15" descr="lecture, presentation, speech icon">
                  <a:extLst>
                    <a:ext uri="{FF2B5EF4-FFF2-40B4-BE49-F238E27FC236}">
                      <a16:creationId xmlns:a16="http://schemas.microsoft.com/office/drawing/2014/main" id="{5729B32C-03E9-48BD-8255-55E1F57E0A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 contras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29418" y="3758544"/>
                  <a:ext cx="525184" cy="525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TextBox 100">
                <a:extLst>
                  <a:ext uri="{FF2B5EF4-FFF2-40B4-BE49-F238E27FC236}">
                    <a16:creationId xmlns:a16="http://schemas.microsoft.com/office/drawing/2014/main" id="{4A4313F8-BD1C-464A-9C7D-396F3B79996D}"/>
                  </a:ext>
                </a:extLst>
              </p:cNvPr>
              <p:cNvSpPr txBox="1"/>
              <p:nvPr/>
            </p:nvSpPr>
            <p:spPr>
              <a:xfrm>
                <a:off x="8174963" y="4745631"/>
                <a:ext cx="17824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i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 Neue"/>
                  </a:rPr>
                  <a:t>Sales Representative</a:t>
                </a:r>
                <a:endPara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83022A2-2F56-4C0C-B24E-AEED8F312861}"/>
              </a:ext>
            </a:extLst>
          </p:cNvPr>
          <p:cNvGrpSpPr/>
          <p:nvPr/>
        </p:nvGrpSpPr>
        <p:grpSpPr>
          <a:xfrm>
            <a:off x="872911" y="5571746"/>
            <a:ext cx="2710458" cy="1057576"/>
            <a:chOff x="-713114" y="2053271"/>
            <a:chExt cx="6774381" cy="4258241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32FBAEC1-C896-4E8A-882C-4AA62B980D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50269" b="44805"/>
            <a:stretch/>
          </p:blipFill>
          <p:spPr>
            <a:xfrm>
              <a:off x="-713114" y="3692723"/>
              <a:ext cx="4908531" cy="2510066"/>
            </a:xfrm>
            <a:prstGeom prst="rect">
              <a:avLst/>
            </a:prstGeom>
            <a:effectLst>
              <a:outerShdw blurRad="50800" sx="1000" sy="1000" algn="ctr" rotWithShape="0">
                <a:schemeClr val="bg1">
                  <a:lumMod val="65000"/>
                </a:schemeClr>
              </a:outerShdw>
            </a:effectLst>
            <a:scene3d>
              <a:camera prst="orthographicFront">
                <a:rot lat="21310238" lon="77830" rev="18296713"/>
              </a:camera>
              <a:lightRig rig="threePt" dir="t"/>
            </a:scene3d>
          </p:spPr>
        </p:pic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4AF344D-D8B9-4436-86DC-B203579964DD}"/>
                </a:ext>
              </a:extLst>
            </p:cNvPr>
            <p:cNvSpPr/>
            <p:nvPr/>
          </p:nvSpPr>
          <p:spPr>
            <a:xfrm>
              <a:off x="914777" y="2053271"/>
              <a:ext cx="3850246" cy="3850246"/>
            </a:xfrm>
            <a:custGeom>
              <a:avLst/>
              <a:gdLst>
                <a:gd name="connsiteX0" fmla="*/ 923925 w 1847850"/>
                <a:gd name="connsiteY0" fmla="*/ 133350 h 1847850"/>
                <a:gd name="connsiteX1" fmla="*/ 133350 w 1847850"/>
                <a:gd name="connsiteY1" fmla="*/ 923925 h 1847850"/>
                <a:gd name="connsiteX2" fmla="*/ 923925 w 1847850"/>
                <a:gd name="connsiteY2" fmla="*/ 1714500 h 1847850"/>
                <a:gd name="connsiteX3" fmla="*/ 1714500 w 1847850"/>
                <a:gd name="connsiteY3" fmla="*/ 923925 h 1847850"/>
                <a:gd name="connsiteX4" fmla="*/ 923925 w 1847850"/>
                <a:gd name="connsiteY4" fmla="*/ 133350 h 1847850"/>
                <a:gd name="connsiteX5" fmla="*/ 923925 w 1847850"/>
                <a:gd name="connsiteY5" fmla="*/ 0 h 1847850"/>
                <a:gd name="connsiteX6" fmla="*/ 1847850 w 1847850"/>
                <a:gd name="connsiteY6" fmla="*/ 923925 h 1847850"/>
                <a:gd name="connsiteX7" fmla="*/ 923925 w 1847850"/>
                <a:gd name="connsiteY7" fmla="*/ 1847850 h 1847850"/>
                <a:gd name="connsiteX8" fmla="*/ 0 w 1847850"/>
                <a:gd name="connsiteY8" fmla="*/ 923925 h 1847850"/>
                <a:gd name="connsiteX9" fmla="*/ 923925 w 1847850"/>
                <a:gd name="connsiteY9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7850" h="1847850">
                  <a:moveTo>
                    <a:pt x="923925" y="133350"/>
                  </a:moveTo>
                  <a:cubicBezTo>
                    <a:pt x="487302" y="133350"/>
                    <a:pt x="133350" y="487302"/>
                    <a:pt x="133350" y="923925"/>
                  </a:cubicBezTo>
                  <a:cubicBezTo>
                    <a:pt x="133350" y="1360548"/>
                    <a:pt x="487302" y="1714500"/>
                    <a:pt x="923925" y="1714500"/>
                  </a:cubicBezTo>
                  <a:cubicBezTo>
                    <a:pt x="1360548" y="1714500"/>
                    <a:pt x="1714500" y="1360548"/>
                    <a:pt x="1714500" y="923925"/>
                  </a:cubicBezTo>
                  <a:cubicBezTo>
                    <a:pt x="1714500" y="487302"/>
                    <a:pt x="1360548" y="133350"/>
                    <a:pt x="923925" y="133350"/>
                  </a:cubicBezTo>
                  <a:close/>
                  <a:moveTo>
                    <a:pt x="923925" y="0"/>
                  </a:moveTo>
                  <a:cubicBezTo>
                    <a:pt x="1434195" y="0"/>
                    <a:pt x="1847850" y="413655"/>
                    <a:pt x="1847850" y="923925"/>
                  </a:cubicBezTo>
                  <a:cubicBezTo>
                    <a:pt x="1847850" y="1434195"/>
                    <a:pt x="1434195" y="1847850"/>
                    <a:pt x="923925" y="1847850"/>
                  </a:cubicBezTo>
                  <a:cubicBezTo>
                    <a:pt x="413655" y="1847850"/>
                    <a:pt x="0" y="1434195"/>
                    <a:pt x="0" y="923925"/>
                  </a:cubicBezTo>
                  <a:cubicBezTo>
                    <a:pt x="0" y="413655"/>
                    <a:pt x="413655" y="0"/>
                    <a:pt x="923925" y="0"/>
                  </a:cubicBezTo>
                  <a:close/>
                </a:path>
              </a:pathLst>
            </a:custGeom>
            <a:ln w="47625">
              <a:solidFill>
                <a:schemeClr val="bg1">
                  <a:lumMod val="95000"/>
                </a:schemeClr>
              </a:solidFill>
            </a:ln>
            <a:scene3d>
              <a:camera prst="isometricOffAxis2Right">
                <a:rot lat="2244726" lon="17469720" rev="1652724"/>
              </a:camera>
              <a:lightRig rig="threePt" dir="t"/>
            </a:scene3d>
            <a:sp3d contourW="12700"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0E308BC-A450-434B-9164-CE6B0E55AF24}"/>
                </a:ext>
              </a:extLst>
            </p:cNvPr>
            <p:cNvSpPr/>
            <p:nvPr/>
          </p:nvSpPr>
          <p:spPr>
            <a:xfrm>
              <a:off x="1377865" y="2516359"/>
              <a:ext cx="2924070" cy="2924070"/>
            </a:xfrm>
            <a:custGeom>
              <a:avLst/>
              <a:gdLst>
                <a:gd name="connsiteX0" fmla="*/ 923925 w 1847850"/>
                <a:gd name="connsiteY0" fmla="*/ 133350 h 1847850"/>
                <a:gd name="connsiteX1" fmla="*/ 133350 w 1847850"/>
                <a:gd name="connsiteY1" fmla="*/ 923925 h 1847850"/>
                <a:gd name="connsiteX2" fmla="*/ 923925 w 1847850"/>
                <a:gd name="connsiteY2" fmla="*/ 1714500 h 1847850"/>
                <a:gd name="connsiteX3" fmla="*/ 1714500 w 1847850"/>
                <a:gd name="connsiteY3" fmla="*/ 923925 h 1847850"/>
                <a:gd name="connsiteX4" fmla="*/ 923925 w 1847850"/>
                <a:gd name="connsiteY4" fmla="*/ 133350 h 1847850"/>
                <a:gd name="connsiteX5" fmla="*/ 923925 w 1847850"/>
                <a:gd name="connsiteY5" fmla="*/ 0 h 1847850"/>
                <a:gd name="connsiteX6" fmla="*/ 1847850 w 1847850"/>
                <a:gd name="connsiteY6" fmla="*/ 923925 h 1847850"/>
                <a:gd name="connsiteX7" fmla="*/ 923925 w 1847850"/>
                <a:gd name="connsiteY7" fmla="*/ 1847850 h 1847850"/>
                <a:gd name="connsiteX8" fmla="*/ 0 w 1847850"/>
                <a:gd name="connsiteY8" fmla="*/ 923925 h 1847850"/>
                <a:gd name="connsiteX9" fmla="*/ 923925 w 1847850"/>
                <a:gd name="connsiteY9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7850" h="1847850">
                  <a:moveTo>
                    <a:pt x="923925" y="133350"/>
                  </a:moveTo>
                  <a:cubicBezTo>
                    <a:pt x="487302" y="133350"/>
                    <a:pt x="133350" y="487302"/>
                    <a:pt x="133350" y="923925"/>
                  </a:cubicBezTo>
                  <a:cubicBezTo>
                    <a:pt x="133350" y="1360548"/>
                    <a:pt x="487302" y="1714500"/>
                    <a:pt x="923925" y="1714500"/>
                  </a:cubicBezTo>
                  <a:cubicBezTo>
                    <a:pt x="1360548" y="1714500"/>
                    <a:pt x="1714500" y="1360548"/>
                    <a:pt x="1714500" y="923925"/>
                  </a:cubicBezTo>
                  <a:cubicBezTo>
                    <a:pt x="1714500" y="487302"/>
                    <a:pt x="1360548" y="133350"/>
                    <a:pt x="923925" y="133350"/>
                  </a:cubicBezTo>
                  <a:close/>
                  <a:moveTo>
                    <a:pt x="923925" y="0"/>
                  </a:moveTo>
                  <a:cubicBezTo>
                    <a:pt x="1434195" y="0"/>
                    <a:pt x="1847850" y="413655"/>
                    <a:pt x="1847850" y="923925"/>
                  </a:cubicBezTo>
                  <a:cubicBezTo>
                    <a:pt x="1847850" y="1434195"/>
                    <a:pt x="1434195" y="1847850"/>
                    <a:pt x="923925" y="1847850"/>
                  </a:cubicBezTo>
                  <a:cubicBezTo>
                    <a:pt x="413655" y="1847850"/>
                    <a:pt x="0" y="1434195"/>
                    <a:pt x="0" y="923925"/>
                  </a:cubicBezTo>
                  <a:cubicBezTo>
                    <a:pt x="0" y="413655"/>
                    <a:pt x="413655" y="0"/>
                    <a:pt x="923925" y="0"/>
                  </a:cubicBezTo>
                  <a:close/>
                </a:path>
              </a:pathLst>
            </a:custGeom>
            <a:ln w="47625">
              <a:solidFill>
                <a:schemeClr val="bg1">
                  <a:lumMod val="95000"/>
                </a:schemeClr>
              </a:solidFill>
            </a:ln>
            <a:scene3d>
              <a:camera prst="isometricOffAxis2Right">
                <a:rot lat="2244726" lon="17469720" rev="1652724"/>
              </a:camera>
              <a:lightRig rig="threePt" dir="t"/>
            </a:scene3d>
            <a:sp3d contourW="12700"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FDC3889-ADF0-445C-BEB5-BAE09CF7BA34}"/>
                </a:ext>
              </a:extLst>
            </p:cNvPr>
            <p:cNvSpPr/>
            <p:nvPr/>
          </p:nvSpPr>
          <p:spPr>
            <a:xfrm>
              <a:off x="1754951" y="2893445"/>
              <a:ext cx="2169898" cy="2169898"/>
            </a:xfrm>
            <a:custGeom>
              <a:avLst/>
              <a:gdLst>
                <a:gd name="connsiteX0" fmla="*/ 923925 w 1847850"/>
                <a:gd name="connsiteY0" fmla="*/ 133350 h 1847850"/>
                <a:gd name="connsiteX1" fmla="*/ 133350 w 1847850"/>
                <a:gd name="connsiteY1" fmla="*/ 923925 h 1847850"/>
                <a:gd name="connsiteX2" fmla="*/ 923925 w 1847850"/>
                <a:gd name="connsiteY2" fmla="*/ 1714500 h 1847850"/>
                <a:gd name="connsiteX3" fmla="*/ 1714500 w 1847850"/>
                <a:gd name="connsiteY3" fmla="*/ 923925 h 1847850"/>
                <a:gd name="connsiteX4" fmla="*/ 923925 w 1847850"/>
                <a:gd name="connsiteY4" fmla="*/ 133350 h 1847850"/>
                <a:gd name="connsiteX5" fmla="*/ 923925 w 1847850"/>
                <a:gd name="connsiteY5" fmla="*/ 0 h 1847850"/>
                <a:gd name="connsiteX6" fmla="*/ 1847850 w 1847850"/>
                <a:gd name="connsiteY6" fmla="*/ 923925 h 1847850"/>
                <a:gd name="connsiteX7" fmla="*/ 923925 w 1847850"/>
                <a:gd name="connsiteY7" fmla="*/ 1847850 h 1847850"/>
                <a:gd name="connsiteX8" fmla="*/ 0 w 1847850"/>
                <a:gd name="connsiteY8" fmla="*/ 923925 h 1847850"/>
                <a:gd name="connsiteX9" fmla="*/ 923925 w 1847850"/>
                <a:gd name="connsiteY9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7850" h="1847850">
                  <a:moveTo>
                    <a:pt x="923925" y="133350"/>
                  </a:moveTo>
                  <a:cubicBezTo>
                    <a:pt x="487302" y="133350"/>
                    <a:pt x="133350" y="487302"/>
                    <a:pt x="133350" y="923925"/>
                  </a:cubicBezTo>
                  <a:cubicBezTo>
                    <a:pt x="133350" y="1360548"/>
                    <a:pt x="487302" y="1714500"/>
                    <a:pt x="923925" y="1714500"/>
                  </a:cubicBezTo>
                  <a:cubicBezTo>
                    <a:pt x="1360548" y="1714500"/>
                    <a:pt x="1714500" y="1360548"/>
                    <a:pt x="1714500" y="923925"/>
                  </a:cubicBezTo>
                  <a:cubicBezTo>
                    <a:pt x="1714500" y="487302"/>
                    <a:pt x="1360548" y="133350"/>
                    <a:pt x="923925" y="133350"/>
                  </a:cubicBezTo>
                  <a:close/>
                  <a:moveTo>
                    <a:pt x="923925" y="0"/>
                  </a:moveTo>
                  <a:cubicBezTo>
                    <a:pt x="1434195" y="0"/>
                    <a:pt x="1847850" y="413655"/>
                    <a:pt x="1847850" y="923925"/>
                  </a:cubicBezTo>
                  <a:cubicBezTo>
                    <a:pt x="1847850" y="1434195"/>
                    <a:pt x="1434195" y="1847850"/>
                    <a:pt x="923925" y="1847850"/>
                  </a:cubicBezTo>
                  <a:cubicBezTo>
                    <a:pt x="413655" y="1847850"/>
                    <a:pt x="0" y="1434195"/>
                    <a:pt x="0" y="923925"/>
                  </a:cubicBezTo>
                  <a:cubicBezTo>
                    <a:pt x="0" y="413655"/>
                    <a:pt x="413655" y="0"/>
                    <a:pt x="923925" y="0"/>
                  </a:cubicBezTo>
                  <a:close/>
                </a:path>
              </a:pathLst>
            </a:custGeom>
            <a:ln w="47625">
              <a:solidFill>
                <a:schemeClr val="bg1">
                  <a:lumMod val="95000"/>
                </a:schemeClr>
              </a:solidFill>
            </a:ln>
            <a:scene3d>
              <a:camera prst="isometricOffAxis2Right">
                <a:rot lat="2244726" lon="17469720" rev="1652724"/>
              </a:camera>
              <a:lightRig rig="threePt" dir="t"/>
            </a:scene3d>
            <a:sp3d contourW="12700"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F2EA7B9-1CEB-4201-B269-4D4D9CA421C9}"/>
                </a:ext>
              </a:extLst>
            </p:cNvPr>
            <p:cNvSpPr/>
            <p:nvPr/>
          </p:nvSpPr>
          <p:spPr>
            <a:xfrm rot="17529144" flipV="1">
              <a:off x="3264131" y="3514375"/>
              <a:ext cx="2143184" cy="3451089"/>
            </a:xfrm>
            <a:custGeom>
              <a:avLst/>
              <a:gdLst>
                <a:gd name="connsiteX0" fmla="*/ 2791695 w 2791695"/>
                <a:gd name="connsiteY0" fmla="*/ 2767049 h 3593150"/>
                <a:gd name="connsiteX1" fmla="*/ 2545061 w 2791695"/>
                <a:gd name="connsiteY1" fmla="*/ 2767049 h 3593150"/>
                <a:gd name="connsiteX2" fmla="*/ 2485766 w 2791695"/>
                <a:gd name="connsiteY2" fmla="*/ 2468747 h 3593150"/>
                <a:gd name="connsiteX3" fmla="*/ 79434 w 2791695"/>
                <a:gd name="connsiteY3" fmla="*/ 0 h 3593150"/>
                <a:gd name="connsiteX4" fmla="*/ 67089 w 2791695"/>
                <a:gd name="connsiteY4" fmla="*/ 0 h 3593150"/>
                <a:gd name="connsiteX5" fmla="*/ 0 w 2791695"/>
                <a:gd name="connsiteY5" fmla="*/ 164789 h 3593150"/>
                <a:gd name="connsiteX6" fmla="*/ 22978 w 2791695"/>
                <a:gd name="connsiteY6" fmla="*/ 174220 h 3593150"/>
                <a:gd name="connsiteX7" fmla="*/ 51614 w 2791695"/>
                <a:gd name="connsiteY7" fmla="*/ 187608 h 3593150"/>
                <a:gd name="connsiteX8" fmla="*/ 202020 w 2791695"/>
                <a:gd name="connsiteY8" fmla="*/ 266668 h 3593150"/>
                <a:gd name="connsiteX9" fmla="*/ 224580 w 2791695"/>
                <a:gd name="connsiteY9" fmla="*/ 280261 h 3593150"/>
                <a:gd name="connsiteX10" fmla="*/ 377132 w 2791695"/>
                <a:gd name="connsiteY10" fmla="*/ 378873 h 3593150"/>
                <a:gd name="connsiteX11" fmla="*/ 523888 w 2791695"/>
                <a:gd name="connsiteY11" fmla="*/ 492573 h 3593150"/>
                <a:gd name="connsiteX12" fmla="*/ 544933 w 2791695"/>
                <a:gd name="connsiteY12" fmla="*/ 509889 h 3593150"/>
                <a:gd name="connsiteX13" fmla="*/ 667158 w 2791695"/>
                <a:gd name="connsiteY13" fmla="*/ 621480 h 3593150"/>
                <a:gd name="connsiteX14" fmla="*/ 774413 w 2791695"/>
                <a:gd name="connsiteY14" fmla="*/ 732018 h 3593150"/>
                <a:gd name="connsiteX15" fmla="*/ 825661 w 2791695"/>
                <a:gd name="connsiteY15" fmla="*/ 786561 h 3593150"/>
                <a:gd name="connsiteX16" fmla="*/ 974512 w 2791695"/>
                <a:gd name="connsiteY16" fmla="*/ 968168 h 3593150"/>
                <a:gd name="connsiteX17" fmla="*/ 974516 w 2791695"/>
                <a:gd name="connsiteY17" fmla="*/ 968173 h 3593150"/>
                <a:gd name="connsiteX18" fmla="*/ 974519 w 2791695"/>
                <a:gd name="connsiteY18" fmla="*/ 968178 h 3593150"/>
                <a:gd name="connsiteX19" fmla="*/ 1112531 w 2791695"/>
                <a:gd name="connsiteY19" fmla="*/ 1166726 h 3593150"/>
                <a:gd name="connsiteX20" fmla="*/ 1154452 w 2791695"/>
                <a:gd name="connsiteY20" fmla="*/ 1235714 h 3593150"/>
                <a:gd name="connsiteX21" fmla="*/ 1239843 w 2791695"/>
                <a:gd name="connsiteY21" fmla="*/ 1380720 h 3593150"/>
                <a:gd name="connsiteX22" fmla="*/ 1285271 w 2791695"/>
                <a:gd name="connsiteY22" fmla="*/ 1467452 h 3593150"/>
                <a:gd name="connsiteX23" fmla="*/ 1355818 w 2791695"/>
                <a:gd name="connsiteY23" fmla="*/ 1609714 h 3593150"/>
                <a:gd name="connsiteX24" fmla="*/ 1398859 w 2791695"/>
                <a:gd name="connsiteY24" fmla="*/ 1705787 h 3593150"/>
                <a:gd name="connsiteX25" fmla="*/ 1459878 w 2791695"/>
                <a:gd name="connsiteY25" fmla="*/ 1853689 h 3593150"/>
                <a:gd name="connsiteX26" fmla="*/ 1498124 w 2791695"/>
                <a:gd name="connsiteY26" fmla="*/ 1954739 h 3593150"/>
                <a:gd name="connsiteX27" fmla="*/ 1551646 w 2791695"/>
                <a:gd name="connsiteY27" fmla="*/ 2113831 h 3593150"/>
                <a:gd name="connsiteX28" fmla="*/ 1583343 w 2791695"/>
                <a:gd name="connsiteY28" fmla="*/ 2214833 h 3593150"/>
                <a:gd name="connsiteX29" fmla="*/ 1631632 w 2791695"/>
                <a:gd name="connsiteY29" fmla="*/ 2396625 h 3593150"/>
                <a:gd name="connsiteX30" fmla="*/ 1654177 w 2791695"/>
                <a:gd name="connsiteY30" fmla="*/ 2485788 h 3593150"/>
                <a:gd name="connsiteX31" fmla="*/ 1710085 w 2791695"/>
                <a:gd name="connsiteY31" fmla="*/ 2767049 h 3593150"/>
                <a:gd name="connsiteX32" fmla="*/ 1463451 w 2791695"/>
                <a:gd name="connsiteY32" fmla="*/ 2767049 h 3593150"/>
                <a:gd name="connsiteX33" fmla="*/ 2195441 w 2791695"/>
                <a:gd name="connsiteY33" fmla="*/ 3593150 h 359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91695" h="3593150">
                  <a:moveTo>
                    <a:pt x="2791695" y="2767049"/>
                  </a:moveTo>
                  <a:lnTo>
                    <a:pt x="2545061" y="2767049"/>
                  </a:lnTo>
                  <a:cubicBezTo>
                    <a:pt x="2528180" y="2665700"/>
                    <a:pt x="2508366" y="2566213"/>
                    <a:pt x="2485766" y="2468747"/>
                  </a:cubicBezTo>
                  <a:cubicBezTo>
                    <a:pt x="2146768" y="1006767"/>
                    <a:pt x="1180832" y="0"/>
                    <a:pt x="79434" y="0"/>
                  </a:cubicBezTo>
                  <a:lnTo>
                    <a:pt x="67089" y="0"/>
                  </a:lnTo>
                  <a:lnTo>
                    <a:pt x="0" y="164789"/>
                  </a:lnTo>
                  <a:lnTo>
                    <a:pt x="22978" y="174220"/>
                  </a:lnTo>
                  <a:lnTo>
                    <a:pt x="51614" y="187608"/>
                  </a:lnTo>
                  <a:lnTo>
                    <a:pt x="202020" y="266668"/>
                  </a:lnTo>
                  <a:lnTo>
                    <a:pt x="224580" y="280261"/>
                  </a:lnTo>
                  <a:lnTo>
                    <a:pt x="377132" y="378873"/>
                  </a:lnTo>
                  <a:lnTo>
                    <a:pt x="523888" y="492573"/>
                  </a:lnTo>
                  <a:lnTo>
                    <a:pt x="544933" y="509889"/>
                  </a:lnTo>
                  <a:lnTo>
                    <a:pt x="667158" y="621480"/>
                  </a:lnTo>
                  <a:lnTo>
                    <a:pt x="774413" y="732018"/>
                  </a:lnTo>
                  <a:lnTo>
                    <a:pt x="825661" y="786561"/>
                  </a:lnTo>
                  <a:lnTo>
                    <a:pt x="974512" y="968168"/>
                  </a:lnTo>
                  <a:lnTo>
                    <a:pt x="974516" y="968173"/>
                  </a:lnTo>
                  <a:lnTo>
                    <a:pt x="974519" y="968178"/>
                  </a:lnTo>
                  <a:lnTo>
                    <a:pt x="1112531" y="1166726"/>
                  </a:lnTo>
                  <a:lnTo>
                    <a:pt x="1154452" y="1235714"/>
                  </a:lnTo>
                  <a:lnTo>
                    <a:pt x="1239843" y="1380720"/>
                  </a:lnTo>
                  <a:lnTo>
                    <a:pt x="1285271" y="1467452"/>
                  </a:lnTo>
                  <a:lnTo>
                    <a:pt x="1355818" y="1609714"/>
                  </a:lnTo>
                  <a:lnTo>
                    <a:pt x="1398859" y="1705787"/>
                  </a:lnTo>
                  <a:lnTo>
                    <a:pt x="1459878" y="1853689"/>
                  </a:lnTo>
                  <a:lnTo>
                    <a:pt x="1498124" y="1954739"/>
                  </a:lnTo>
                  <a:lnTo>
                    <a:pt x="1551646" y="2113831"/>
                  </a:lnTo>
                  <a:lnTo>
                    <a:pt x="1583343" y="2214833"/>
                  </a:lnTo>
                  <a:lnTo>
                    <a:pt x="1631632" y="2396625"/>
                  </a:lnTo>
                  <a:lnTo>
                    <a:pt x="1654177" y="2485788"/>
                  </a:lnTo>
                  <a:lnTo>
                    <a:pt x="1710085" y="2767049"/>
                  </a:lnTo>
                  <a:lnTo>
                    <a:pt x="1463451" y="2767049"/>
                  </a:lnTo>
                  <a:lnTo>
                    <a:pt x="2195441" y="35931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19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79" y="5508220"/>
            <a:ext cx="2148933" cy="15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5D7E32-5A77-DED5-B7AF-3DA7C190DCA5}"/>
              </a:ext>
            </a:extLst>
          </p:cNvPr>
          <p:cNvSpPr txBox="1"/>
          <p:nvPr/>
        </p:nvSpPr>
        <p:spPr>
          <a:xfrm>
            <a:off x="2108498" y="127001"/>
            <a:ext cx="40444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Recommendations</a:t>
            </a:r>
          </a:p>
          <a:p>
            <a:pPr algn="ctr"/>
            <a:endParaRPr lang="en-US" sz="2400" b="1" dirty="0">
              <a:latin typeface="Georgia" panose="02040502050405020303" pitchFamily="18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4B7C4D1-5327-66EC-C542-863B1F362C77}"/>
              </a:ext>
            </a:extLst>
          </p:cNvPr>
          <p:cNvGrpSpPr/>
          <p:nvPr/>
        </p:nvGrpSpPr>
        <p:grpSpPr>
          <a:xfrm>
            <a:off x="2069667" y="771603"/>
            <a:ext cx="11678855" cy="6512646"/>
            <a:chOff x="3255656" y="424754"/>
            <a:chExt cx="8122459" cy="555184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930BE52-09E2-D090-1496-61E415DCAAE6}"/>
                </a:ext>
              </a:extLst>
            </p:cNvPr>
            <p:cNvSpPr/>
            <p:nvPr/>
          </p:nvSpPr>
          <p:spPr>
            <a:xfrm rot="1977054">
              <a:off x="5036217" y="563637"/>
              <a:ext cx="442671" cy="451700"/>
            </a:xfrm>
            <a:prstGeom prst="rect">
              <a:avLst/>
            </a:prstGeom>
            <a:gradFill flip="none" rotWithShape="1">
              <a:gsLst>
                <a:gs pos="14000">
                  <a:srgbClr val="EAEEF1">
                    <a:alpha val="0"/>
                  </a:srgbClr>
                </a:gs>
                <a:gs pos="34000">
                  <a:srgbClr val="EAEEF1">
                    <a:alpha val="17000"/>
                  </a:srgbClr>
                </a:gs>
                <a:gs pos="73000">
                  <a:srgbClr val="BAC7CF">
                    <a:alpha val="40000"/>
                  </a:srgbClr>
                </a:gs>
                <a:gs pos="100000">
                  <a:srgbClr val="BAC7CD">
                    <a:alpha val="53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Right Triangle 183">
              <a:extLst>
                <a:ext uri="{FF2B5EF4-FFF2-40B4-BE49-F238E27FC236}">
                  <a16:creationId xmlns:a16="http://schemas.microsoft.com/office/drawing/2014/main" id="{4CFFE408-E68C-476D-23A4-9EAC30740D81}"/>
                </a:ext>
              </a:extLst>
            </p:cNvPr>
            <p:cNvSpPr/>
            <p:nvPr/>
          </p:nvSpPr>
          <p:spPr>
            <a:xfrm>
              <a:off x="6964454" y="5084247"/>
              <a:ext cx="4413661" cy="892356"/>
            </a:xfrm>
            <a:custGeom>
              <a:avLst/>
              <a:gdLst>
                <a:gd name="connsiteX0" fmla="*/ 0 w 1370169"/>
                <a:gd name="connsiteY0" fmla="*/ 1426817 h 1426817"/>
                <a:gd name="connsiteX1" fmla="*/ 0 w 1370169"/>
                <a:gd name="connsiteY1" fmla="*/ 0 h 1426817"/>
                <a:gd name="connsiteX2" fmla="*/ 1370169 w 1370169"/>
                <a:gd name="connsiteY2" fmla="*/ 1426817 h 1426817"/>
                <a:gd name="connsiteX3" fmla="*/ 0 w 1370169"/>
                <a:gd name="connsiteY3" fmla="*/ 1426817 h 1426817"/>
                <a:gd name="connsiteX0" fmla="*/ 0 w 2190439"/>
                <a:gd name="connsiteY0" fmla="*/ 2085723 h 2085723"/>
                <a:gd name="connsiteX1" fmla="*/ 820270 w 2190439"/>
                <a:gd name="connsiteY1" fmla="*/ 0 h 2085723"/>
                <a:gd name="connsiteX2" fmla="*/ 2190439 w 2190439"/>
                <a:gd name="connsiteY2" fmla="*/ 1426817 h 2085723"/>
                <a:gd name="connsiteX3" fmla="*/ 0 w 2190439"/>
                <a:gd name="connsiteY3" fmla="*/ 2085723 h 2085723"/>
                <a:gd name="connsiteX0" fmla="*/ 0 w 5380148"/>
                <a:gd name="connsiteY0" fmla="*/ 1619217 h 1619217"/>
                <a:gd name="connsiteX1" fmla="*/ 4009979 w 5380148"/>
                <a:gd name="connsiteY1" fmla="*/ 0 h 1619217"/>
                <a:gd name="connsiteX2" fmla="*/ 5380148 w 5380148"/>
                <a:gd name="connsiteY2" fmla="*/ 1426817 h 1619217"/>
                <a:gd name="connsiteX3" fmla="*/ 0 w 5380148"/>
                <a:gd name="connsiteY3" fmla="*/ 1619217 h 1619217"/>
                <a:gd name="connsiteX0" fmla="*/ 0 w 5380148"/>
                <a:gd name="connsiteY0" fmla="*/ 1407168 h 1407168"/>
                <a:gd name="connsiteX1" fmla="*/ 5118534 w 5380148"/>
                <a:gd name="connsiteY1" fmla="*/ 0 h 1407168"/>
                <a:gd name="connsiteX2" fmla="*/ 5380148 w 5380148"/>
                <a:gd name="connsiteY2" fmla="*/ 1214768 h 1407168"/>
                <a:gd name="connsiteX3" fmla="*/ 0 w 5380148"/>
                <a:gd name="connsiteY3" fmla="*/ 1407168 h 1407168"/>
                <a:gd name="connsiteX0" fmla="*/ 0 w 6865194"/>
                <a:gd name="connsiteY0" fmla="*/ 1407168 h 1407168"/>
                <a:gd name="connsiteX1" fmla="*/ 5118534 w 6865194"/>
                <a:gd name="connsiteY1" fmla="*/ 0 h 1407168"/>
                <a:gd name="connsiteX2" fmla="*/ 6865194 w 6865194"/>
                <a:gd name="connsiteY2" fmla="*/ 1278383 h 1407168"/>
                <a:gd name="connsiteX3" fmla="*/ 0 w 6865194"/>
                <a:gd name="connsiteY3" fmla="*/ 1407168 h 140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65194" h="1407168">
                  <a:moveTo>
                    <a:pt x="0" y="1407168"/>
                  </a:moveTo>
                  <a:lnTo>
                    <a:pt x="5118534" y="0"/>
                  </a:lnTo>
                  <a:lnTo>
                    <a:pt x="6865194" y="1278383"/>
                  </a:lnTo>
                  <a:lnTo>
                    <a:pt x="0" y="1407168"/>
                  </a:lnTo>
                  <a:close/>
                </a:path>
              </a:pathLst>
            </a:custGeom>
            <a:gradFill flip="none" rotWithShape="1">
              <a:gsLst>
                <a:gs pos="14000">
                  <a:srgbClr val="D3D0D2">
                    <a:alpha val="0"/>
                  </a:srgbClr>
                </a:gs>
                <a:gs pos="34000">
                  <a:srgbClr val="D3D0D2">
                    <a:alpha val="0"/>
                  </a:srgbClr>
                </a:gs>
                <a:gs pos="73000">
                  <a:srgbClr val="C2C3C5">
                    <a:alpha val="35000"/>
                  </a:srgbClr>
                </a:gs>
                <a:gs pos="100000">
                  <a:srgbClr val="C2C3C5">
                    <a:alpha val="63000"/>
                  </a:srgbClr>
                </a:gs>
              </a:gsLst>
              <a:lin ang="8400000" scaled="0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006296FE-2512-CC90-3D2F-6D3FD57BDD83}"/>
                </a:ext>
              </a:extLst>
            </p:cNvPr>
            <p:cNvSpPr/>
            <p:nvPr/>
          </p:nvSpPr>
          <p:spPr>
            <a:xfrm>
              <a:off x="3483919" y="4165599"/>
              <a:ext cx="2481653" cy="1437526"/>
            </a:xfrm>
            <a:custGeom>
              <a:avLst/>
              <a:gdLst>
                <a:gd name="connsiteX0" fmla="*/ 487884 w 2481653"/>
                <a:gd name="connsiteY0" fmla="*/ 0 h 1437526"/>
                <a:gd name="connsiteX1" fmla="*/ 1996402 w 2481653"/>
                <a:gd name="connsiteY1" fmla="*/ 0 h 1437526"/>
                <a:gd name="connsiteX2" fmla="*/ 2000634 w 2481653"/>
                <a:gd name="connsiteY2" fmla="*/ 0 h 1437526"/>
                <a:gd name="connsiteX3" fmla="*/ 1998659 w 2481653"/>
                <a:gd name="connsiteY3" fmla="*/ 199 h 1437526"/>
                <a:gd name="connsiteX4" fmla="*/ 2082766 w 2481653"/>
                <a:gd name="connsiteY4" fmla="*/ 7620 h 1437526"/>
                <a:gd name="connsiteX5" fmla="*/ 2474374 w 2481653"/>
                <a:gd name="connsiteY5" fmla="*/ 389558 h 1437526"/>
                <a:gd name="connsiteX6" fmla="*/ 2481653 w 2481653"/>
                <a:gd name="connsiteY6" fmla="*/ 461758 h 1437526"/>
                <a:gd name="connsiteX7" fmla="*/ 2481280 w 2481653"/>
                <a:gd name="connsiteY7" fmla="*/ 517704 h 1437526"/>
                <a:gd name="connsiteX8" fmla="*/ 2481279 w 2481653"/>
                <a:gd name="connsiteY8" fmla="*/ 517714 h 1437526"/>
                <a:gd name="connsiteX9" fmla="*/ 2481217 w 2481653"/>
                <a:gd name="connsiteY9" fmla="*/ 527007 h 1437526"/>
                <a:gd name="connsiteX10" fmla="*/ 2478148 w 2481653"/>
                <a:gd name="connsiteY10" fmla="*/ 975768 h 1437526"/>
                <a:gd name="connsiteX11" fmla="*/ 2477046 w 2481653"/>
                <a:gd name="connsiteY11" fmla="*/ 975768 h 1437526"/>
                <a:gd name="connsiteX12" fmla="*/ 2474745 w 2481653"/>
                <a:gd name="connsiteY12" fmla="*/ 1387528 h 1437526"/>
                <a:gd name="connsiteX13" fmla="*/ 2474413 w 2481653"/>
                <a:gd name="connsiteY13" fmla="*/ 1437526 h 1437526"/>
                <a:gd name="connsiteX14" fmla="*/ 2467134 w 2481653"/>
                <a:gd name="connsiteY14" fmla="*/ 1365326 h 1437526"/>
                <a:gd name="connsiteX15" fmla="*/ 1989162 w 2481653"/>
                <a:gd name="connsiteY15" fmla="*/ 975768 h 1437526"/>
                <a:gd name="connsiteX16" fmla="*/ 487884 w 2481653"/>
                <a:gd name="connsiteY16" fmla="*/ 975768 h 1437526"/>
                <a:gd name="connsiteX17" fmla="*/ 0 w 2481653"/>
                <a:gd name="connsiteY17" fmla="*/ 487884 h 1437526"/>
                <a:gd name="connsiteX18" fmla="*/ 487884 w 2481653"/>
                <a:gd name="connsiteY18" fmla="*/ 0 h 143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1653" h="1437526">
                  <a:moveTo>
                    <a:pt x="487884" y="0"/>
                  </a:moveTo>
                  <a:lnTo>
                    <a:pt x="1996402" y="0"/>
                  </a:lnTo>
                  <a:lnTo>
                    <a:pt x="2000634" y="0"/>
                  </a:lnTo>
                  <a:lnTo>
                    <a:pt x="1998659" y="199"/>
                  </a:lnTo>
                  <a:lnTo>
                    <a:pt x="2082766" y="7620"/>
                  </a:lnTo>
                  <a:cubicBezTo>
                    <a:pt x="2278987" y="42670"/>
                    <a:pt x="2434568" y="195028"/>
                    <a:pt x="2474374" y="389558"/>
                  </a:cubicBezTo>
                  <a:lnTo>
                    <a:pt x="2481653" y="461758"/>
                  </a:lnTo>
                  <a:lnTo>
                    <a:pt x="2481280" y="517704"/>
                  </a:lnTo>
                  <a:lnTo>
                    <a:pt x="2481279" y="517714"/>
                  </a:lnTo>
                  <a:lnTo>
                    <a:pt x="2481217" y="527007"/>
                  </a:lnTo>
                  <a:cubicBezTo>
                    <a:pt x="2480194" y="676594"/>
                    <a:pt x="2479171" y="813140"/>
                    <a:pt x="2478148" y="975768"/>
                  </a:cubicBezTo>
                  <a:lnTo>
                    <a:pt x="2477046" y="975768"/>
                  </a:lnTo>
                  <a:cubicBezTo>
                    <a:pt x="2476279" y="1136862"/>
                    <a:pt x="2475512" y="1268614"/>
                    <a:pt x="2474745" y="1387528"/>
                  </a:cubicBezTo>
                  <a:lnTo>
                    <a:pt x="2474413" y="1437526"/>
                  </a:lnTo>
                  <a:lnTo>
                    <a:pt x="2467134" y="1365326"/>
                  </a:lnTo>
                  <a:cubicBezTo>
                    <a:pt x="2421641" y="1143006"/>
                    <a:pt x="2224932" y="975768"/>
                    <a:pt x="1989162" y="975768"/>
                  </a:cubicBezTo>
                  <a:lnTo>
                    <a:pt x="487884" y="975768"/>
                  </a:lnTo>
                  <a:cubicBezTo>
                    <a:pt x="218433" y="975768"/>
                    <a:pt x="0" y="757335"/>
                    <a:pt x="0" y="487884"/>
                  </a:cubicBezTo>
                  <a:cubicBezTo>
                    <a:pt x="0" y="218433"/>
                    <a:pt x="218433" y="0"/>
                    <a:pt x="487884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242B4671-DFBF-E167-D24E-4BBA10561DD0}"/>
                </a:ext>
              </a:extLst>
            </p:cNvPr>
            <p:cNvSpPr/>
            <p:nvPr/>
          </p:nvSpPr>
          <p:spPr>
            <a:xfrm>
              <a:off x="4161315" y="4759470"/>
              <a:ext cx="3006" cy="55946"/>
            </a:xfrm>
            <a:custGeom>
              <a:avLst/>
              <a:gdLst>
                <a:gd name="connsiteX0" fmla="*/ 373 w 3006"/>
                <a:gd name="connsiteY0" fmla="*/ 0 h 55946"/>
                <a:gd name="connsiteX1" fmla="*/ 3006 w 3006"/>
                <a:gd name="connsiteY1" fmla="*/ 26126 h 55946"/>
                <a:gd name="connsiteX2" fmla="*/ 0 w 3006"/>
                <a:gd name="connsiteY2" fmla="*/ 55946 h 55946"/>
                <a:gd name="connsiteX3" fmla="*/ 373 w 3006"/>
                <a:gd name="connsiteY3" fmla="*/ 0 h 5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6" h="55946">
                  <a:moveTo>
                    <a:pt x="373" y="0"/>
                  </a:moveTo>
                  <a:lnTo>
                    <a:pt x="3006" y="26126"/>
                  </a:lnTo>
                  <a:lnTo>
                    <a:pt x="0" y="55946"/>
                  </a:lnTo>
                  <a:lnTo>
                    <a:pt x="3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5D22538D-7233-7BC6-452A-660A30C0E784}"/>
                </a:ext>
              </a:extLst>
            </p:cNvPr>
            <p:cNvSpPr/>
            <p:nvPr/>
          </p:nvSpPr>
          <p:spPr>
            <a:xfrm>
              <a:off x="3486701" y="4209391"/>
              <a:ext cx="2413980" cy="1288930"/>
            </a:xfrm>
            <a:custGeom>
              <a:avLst/>
              <a:gdLst>
                <a:gd name="connsiteX0" fmla="*/ 487884 w 2481653"/>
                <a:gd name="connsiteY0" fmla="*/ 0 h 1437526"/>
                <a:gd name="connsiteX1" fmla="*/ 1996402 w 2481653"/>
                <a:gd name="connsiteY1" fmla="*/ 0 h 1437526"/>
                <a:gd name="connsiteX2" fmla="*/ 2000634 w 2481653"/>
                <a:gd name="connsiteY2" fmla="*/ 0 h 1437526"/>
                <a:gd name="connsiteX3" fmla="*/ 1998659 w 2481653"/>
                <a:gd name="connsiteY3" fmla="*/ 199 h 1437526"/>
                <a:gd name="connsiteX4" fmla="*/ 2082766 w 2481653"/>
                <a:gd name="connsiteY4" fmla="*/ 7620 h 1437526"/>
                <a:gd name="connsiteX5" fmla="*/ 2474374 w 2481653"/>
                <a:gd name="connsiteY5" fmla="*/ 389558 h 1437526"/>
                <a:gd name="connsiteX6" fmla="*/ 2481653 w 2481653"/>
                <a:gd name="connsiteY6" fmla="*/ 461758 h 1437526"/>
                <a:gd name="connsiteX7" fmla="*/ 2481280 w 2481653"/>
                <a:gd name="connsiteY7" fmla="*/ 517704 h 1437526"/>
                <a:gd name="connsiteX8" fmla="*/ 2481279 w 2481653"/>
                <a:gd name="connsiteY8" fmla="*/ 517714 h 1437526"/>
                <a:gd name="connsiteX9" fmla="*/ 2481217 w 2481653"/>
                <a:gd name="connsiteY9" fmla="*/ 527007 h 1437526"/>
                <a:gd name="connsiteX10" fmla="*/ 2478148 w 2481653"/>
                <a:gd name="connsiteY10" fmla="*/ 975768 h 1437526"/>
                <a:gd name="connsiteX11" fmla="*/ 2477046 w 2481653"/>
                <a:gd name="connsiteY11" fmla="*/ 975768 h 1437526"/>
                <a:gd name="connsiteX12" fmla="*/ 2474745 w 2481653"/>
                <a:gd name="connsiteY12" fmla="*/ 1387528 h 1437526"/>
                <a:gd name="connsiteX13" fmla="*/ 2474413 w 2481653"/>
                <a:gd name="connsiteY13" fmla="*/ 1437526 h 1437526"/>
                <a:gd name="connsiteX14" fmla="*/ 2467134 w 2481653"/>
                <a:gd name="connsiteY14" fmla="*/ 1365326 h 1437526"/>
                <a:gd name="connsiteX15" fmla="*/ 1989162 w 2481653"/>
                <a:gd name="connsiteY15" fmla="*/ 975768 h 1437526"/>
                <a:gd name="connsiteX16" fmla="*/ 487884 w 2481653"/>
                <a:gd name="connsiteY16" fmla="*/ 975768 h 1437526"/>
                <a:gd name="connsiteX17" fmla="*/ 0 w 2481653"/>
                <a:gd name="connsiteY17" fmla="*/ 487884 h 1437526"/>
                <a:gd name="connsiteX18" fmla="*/ 487884 w 2481653"/>
                <a:gd name="connsiteY18" fmla="*/ 0 h 143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1653" h="1437526">
                  <a:moveTo>
                    <a:pt x="487884" y="0"/>
                  </a:moveTo>
                  <a:lnTo>
                    <a:pt x="1996402" y="0"/>
                  </a:lnTo>
                  <a:lnTo>
                    <a:pt x="2000634" y="0"/>
                  </a:lnTo>
                  <a:lnTo>
                    <a:pt x="1998659" y="199"/>
                  </a:lnTo>
                  <a:lnTo>
                    <a:pt x="2082766" y="7620"/>
                  </a:lnTo>
                  <a:cubicBezTo>
                    <a:pt x="2278987" y="42670"/>
                    <a:pt x="2434568" y="195028"/>
                    <a:pt x="2474374" y="389558"/>
                  </a:cubicBezTo>
                  <a:lnTo>
                    <a:pt x="2481653" y="461758"/>
                  </a:lnTo>
                  <a:lnTo>
                    <a:pt x="2481280" y="517704"/>
                  </a:lnTo>
                  <a:lnTo>
                    <a:pt x="2481279" y="517714"/>
                  </a:lnTo>
                  <a:lnTo>
                    <a:pt x="2481217" y="527007"/>
                  </a:lnTo>
                  <a:cubicBezTo>
                    <a:pt x="2480194" y="676594"/>
                    <a:pt x="2479171" y="813140"/>
                    <a:pt x="2478148" y="975768"/>
                  </a:cubicBezTo>
                  <a:lnTo>
                    <a:pt x="2477046" y="975768"/>
                  </a:lnTo>
                  <a:cubicBezTo>
                    <a:pt x="2476279" y="1136862"/>
                    <a:pt x="2475512" y="1268614"/>
                    <a:pt x="2474745" y="1387528"/>
                  </a:cubicBezTo>
                  <a:lnTo>
                    <a:pt x="2474413" y="1437526"/>
                  </a:lnTo>
                  <a:lnTo>
                    <a:pt x="2467134" y="1365326"/>
                  </a:lnTo>
                  <a:cubicBezTo>
                    <a:pt x="2421641" y="1143006"/>
                    <a:pt x="2224932" y="975768"/>
                    <a:pt x="1989162" y="975768"/>
                  </a:cubicBezTo>
                  <a:lnTo>
                    <a:pt x="487884" y="975768"/>
                  </a:lnTo>
                  <a:cubicBezTo>
                    <a:pt x="218433" y="975768"/>
                    <a:pt x="0" y="757335"/>
                    <a:pt x="0" y="487884"/>
                  </a:cubicBezTo>
                  <a:cubicBezTo>
                    <a:pt x="0" y="218433"/>
                    <a:pt x="218433" y="0"/>
                    <a:pt x="48788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158F51CC-C7ED-D469-3442-AC43EBB38597}"/>
                </a:ext>
              </a:extLst>
            </p:cNvPr>
            <p:cNvSpPr/>
            <p:nvPr/>
          </p:nvSpPr>
          <p:spPr>
            <a:xfrm>
              <a:off x="4046908" y="3419537"/>
              <a:ext cx="1911852" cy="1107462"/>
            </a:xfrm>
            <a:custGeom>
              <a:avLst/>
              <a:gdLst>
                <a:gd name="connsiteX0" fmla="*/ 487884 w 2481653"/>
                <a:gd name="connsiteY0" fmla="*/ 0 h 1437526"/>
                <a:gd name="connsiteX1" fmla="*/ 1996402 w 2481653"/>
                <a:gd name="connsiteY1" fmla="*/ 0 h 1437526"/>
                <a:gd name="connsiteX2" fmla="*/ 2000634 w 2481653"/>
                <a:gd name="connsiteY2" fmla="*/ 0 h 1437526"/>
                <a:gd name="connsiteX3" fmla="*/ 1998659 w 2481653"/>
                <a:gd name="connsiteY3" fmla="*/ 199 h 1437526"/>
                <a:gd name="connsiteX4" fmla="*/ 2082766 w 2481653"/>
                <a:gd name="connsiteY4" fmla="*/ 7620 h 1437526"/>
                <a:gd name="connsiteX5" fmla="*/ 2474374 w 2481653"/>
                <a:gd name="connsiteY5" fmla="*/ 389558 h 1437526"/>
                <a:gd name="connsiteX6" fmla="*/ 2481653 w 2481653"/>
                <a:gd name="connsiteY6" fmla="*/ 461758 h 1437526"/>
                <a:gd name="connsiteX7" fmla="*/ 2481280 w 2481653"/>
                <a:gd name="connsiteY7" fmla="*/ 517704 h 1437526"/>
                <a:gd name="connsiteX8" fmla="*/ 2481279 w 2481653"/>
                <a:gd name="connsiteY8" fmla="*/ 517714 h 1437526"/>
                <a:gd name="connsiteX9" fmla="*/ 2481217 w 2481653"/>
                <a:gd name="connsiteY9" fmla="*/ 527007 h 1437526"/>
                <a:gd name="connsiteX10" fmla="*/ 2478148 w 2481653"/>
                <a:gd name="connsiteY10" fmla="*/ 975768 h 1437526"/>
                <a:gd name="connsiteX11" fmla="*/ 2477046 w 2481653"/>
                <a:gd name="connsiteY11" fmla="*/ 975768 h 1437526"/>
                <a:gd name="connsiteX12" fmla="*/ 2474745 w 2481653"/>
                <a:gd name="connsiteY12" fmla="*/ 1387528 h 1437526"/>
                <a:gd name="connsiteX13" fmla="*/ 2474413 w 2481653"/>
                <a:gd name="connsiteY13" fmla="*/ 1437526 h 1437526"/>
                <a:gd name="connsiteX14" fmla="*/ 2467134 w 2481653"/>
                <a:gd name="connsiteY14" fmla="*/ 1365326 h 1437526"/>
                <a:gd name="connsiteX15" fmla="*/ 1989162 w 2481653"/>
                <a:gd name="connsiteY15" fmla="*/ 975768 h 1437526"/>
                <a:gd name="connsiteX16" fmla="*/ 487884 w 2481653"/>
                <a:gd name="connsiteY16" fmla="*/ 975768 h 1437526"/>
                <a:gd name="connsiteX17" fmla="*/ 0 w 2481653"/>
                <a:gd name="connsiteY17" fmla="*/ 487884 h 1437526"/>
                <a:gd name="connsiteX18" fmla="*/ 487884 w 2481653"/>
                <a:gd name="connsiteY18" fmla="*/ 0 h 143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1653" h="1437526">
                  <a:moveTo>
                    <a:pt x="487884" y="0"/>
                  </a:moveTo>
                  <a:lnTo>
                    <a:pt x="1996402" y="0"/>
                  </a:lnTo>
                  <a:lnTo>
                    <a:pt x="2000634" y="0"/>
                  </a:lnTo>
                  <a:lnTo>
                    <a:pt x="1998659" y="199"/>
                  </a:lnTo>
                  <a:lnTo>
                    <a:pt x="2082766" y="7620"/>
                  </a:lnTo>
                  <a:cubicBezTo>
                    <a:pt x="2278987" y="42670"/>
                    <a:pt x="2434568" y="195028"/>
                    <a:pt x="2474374" y="389558"/>
                  </a:cubicBezTo>
                  <a:lnTo>
                    <a:pt x="2481653" y="461758"/>
                  </a:lnTo>
                  <a:lnTo>
                    <a:pt x="2481280" y="517704"/>
                  </a:lnTo>
                  <a:lnTo>
                    <a:pt x="2481279" y="517714"/>
                  </a:lnTo>
                  <a:lnTo>
                    <a:pt x="2481217" y="527007"/>
                  </a:lnTo>
                  <a:cubicBezTo>
                    <a:pt x="2480194" y="676594"/>
                    <a:pt x="2479171" y="813140"/>
                    <a:pt x="2478148" y="975768"/>
                  </a:cubicBezTo>
                  <a:lnTo>
                    <a:pt x="2477046" y="975768"/>
                  </a:lnTo>
                  <a:cubicBezTo>
                    <a:pt x="2476279" y="1136862"/>
                    <a:pt x="2475512" y="1268614"/>
                    <a:pt x="2474745" y="1387528"/>
                  </a:cubicBezTo>
                  <a:lnTo>
                    <a:pt x="2474413" y="1437526"/>
                  </a:lnTo>
                  <a:lnTo>
                    <a:pt x="2467134" y="1365326"/>
                  </a:lnTo>
                  <a:cubicBezTo>
                    <a:pt x="2421641" y="1143006"/>
                    <a:pt x="2224932" y="975768"/>
                    <a:pt x="1989162" y="975768"/>
                  </a:cubicBezTo>
                  <a:lnTo>
                    <a:pt x="487884" y="975768"/>
                  </a:lnTo>
                  <a:cubicBezTo>
                    <a:pt x="218433" y="975768"/>
                    <a:pt x="0" y="757335"/>
                    <a:pt x="0" y="487884"/>
                  </a:cubicBezTo>
                  <a:cubicBezTo>
                    <a:pt x="0" y="218433"/>
                    <a:pt x="218433" y="0"/>
                    <a:pt x="487884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C8D78B6B-0F00-05CB-8F8C-6585029114C8}"/>
                </a:ext>
              </a:extLst>
            </p:cNvPr>
            <p:cNvSpPr/>
            <p:nvPr/>
          </p:nvSpPr>
          <p:spPr>
            <a:xfrm>
              <a:off x="4059181" y="3372526"/>
              <a:ext cx="1911852" cy="1107462"/>
            </a:xfrm>
            <a:custGeom>
              <a:avLst/>
              <a:gdLst>
                <a:gd name="connsiteX0" fmla="*/ 487884 w 2481653"/>
                <a:gd name="connsiteY0" fmla="*/ 0 h 1437526"/>
                <a:gd name="connsiteX1" fmla="*/ 1996402 w 2481653"/>
                <a:gd name="connsiteY1" fmla="*/ 0 h 1437526"/>
                <a:gd name="connsiteX2" fmla="*/ 2000634 w 2481653"/>
                <a:gd name="connsiteY2" fmla="*/ 0 h 1437526"/>
                <a:gd name="connsiteX3" fmla="*/ 1998659 w 2481653"/>
                <a:gd name="connsiteY3" fmla="*/ 199 h 1437526"/>
                <a:gd name="connsiteX4" fmla="*/ 2082766 w 2481653"/>
                <a:gd name="connsiteY4" fmla="*/ 7620 h 1437526"/>
                <a:gd name="connsiteX5" fmla="*/ 2474374 w 2481653"/>
                <a:gd name="connsiteY5" fmla="*/ 389558 h 1437526"/>
                <a:gd name="connsiteX6" fmla="*/ 2481653 w 2481653"/>
                <a:gd name="connsiteY6" fmla="*/ 461758 h 1437526"/>
                <a:gd name="connsiteX7" fmla="*/ 2481280 w 2481653"/>
                <a:gd name="connsiteY7" fmla="*/ 517704 h 1437526"/>
                <a:gd name="connsiteX8" fmla="*/ 2481279 w 2481653"/>
                <a:gd name="connsiteY8" fmla="*/ 517714 h 1437526"/>
                <a:gd name="connsiteX9" fmla="*/ 2481217 w 2481653"/>
                <a:gd name="connsiteY9" fmla="*/ 527007 h 1437526"/>
                <a:gd name="connsiteX10" fmla="*/ 2478148 w 2481653"/>
                <a:gd name="connsiteY10" fmla="*/ 975768 h 1437526"/>
                <a:gd name="connsiteX11" fmla="*/ 2477046 w 2481653"/>
                <a:gd name="connsiteY11" fmla="*/ 975768 h 1437526"/>
                <a:gd name="connsiteX12" fmla="*/ 2474745 w 2481653"/>
                <a:gd name="connsiteY12" fmla="*/ 1387528 h 1437526"/>
                <a:gd name="connsiteX13" fmla="*/ 2474413 w 2481653"/>
                <a:gd name="connsiteY13" fmla="*/ 1437526 h 1437526"/>
                <a:gd name="connsiteX14" fmla="*/ 2467134 w 2481653"/>
                <a:gd name="connsiteY14" fmla="*/ 1365326 h 1437526"/>
                <a:gd name="connsiteX15" fmla="*/ 1989162 w 2481653"/>
                <a:gd name="connsiteY15" fmla="*/ 975768 h 1437526"/>
                <a:gd name="connsiteX16" fmla="*/ 487884 w 2481653"/>
                <a:gd name="connsiteY16" fmla="*/ 975768 h 1437526"/>
                <a:gd name="connsiteX17" fmla="*/ 0 w 2481653"/>
                <a:gd name="connsiteY17" fmla="*/ 487884 h 1437526"/>
                <a:gd name="connsiteX18" fmla="*/ 487884 w 2481653"/>
                <a:gd name="connsiteY18" fmla="*/ 0 h 143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1653" h="1437526">
                  <a:moveTo>
                    <a:pt x="487884" y="0"/>
                  </a:moveTo>
                  <a:lnTo>
                    <a:pt x="1996402" y="0"/>
                  </a:lnTo>
                  <a:lnTo>
                    <a:pt x="2000634" y="0"/>
                  </a:lnTo>
                  <a:lnTo>
                    <a:pt x="1998659" y="199"/>
                  </a:lnTo>
                  <a:lnTo>
                    <a:pt x="2082766" y="7620"/>
                  </a:lnTo>
                  <a:cubicBezTo>
                    <a:pt x="2278987" y="42670"/>
                    <a:pt x="2434568" y="195028"/>
                    <a:pt x="2474374" y="389558"/>
                  </a:cubicBezTo>
                  <a:lnTo>
                    <a:pt x="2481653" y="461758"/>
                  </a:lnTo>
                  <a:lnTo>
                    <a:pt x="2481280" y="517704"/>
                  </a:lnTo>
                  <a:lnTo>
                    <a:pt x="2481279" y="517714"/>
                  </a:lnTo>
                  <a:lnTo>
                    <a:pt x="2481217" y="527007"/>
                  </a:lnTo>
                  <a:cubicBezTo>
                    <a:pt x="2480194" y="676594"/>
                    <a:pt x="2479171" y="813140"/>
                    <a:pt x="2478148" y="975768"/>
                  </a:cubicBezTo>
                  <a:lnTo>
                    <a:pt x="2477046" y="975768"/>
                  </a:lnTo>
                  <a:cubicBezTo>
                    <a:pt x="2476279" y="1136862"/>
                    <a:pt x="2475512" y="1268614"/>
                    <a:pt x="2474745" y="1387528"/>
                  </a:cubicBezTo>
                  <a:lnTo>
                    <a:pt x="2474413" y="1437526"/>
                  </a:lnTo>
                  <a:lnTo>
                    <a:pt x="2467134" y="1365326"/>
                  </a:lnTo>
                  <a:cubicBezTo>
                    <a:pt x="2421641" y="1143006"/>
                    <a:pt x="2224932" y="975768"/>
                    <a:pt x="1989162" y="975768"/>
                  </a:cubicBezTo>
                  <a:lnTo>
                    <a:pt x="487884" y="975768"/>
                  </a:lnTo>
                  <a:cubicBezTo>
                    <a:pt x="218433" y="975768"/>
                    <a:pt x="0" y="757335"/>
                    <a:pt x="0" y="487884"/>
                  </a:cubicBezTo>
                  <a:cubicBezTo>
                    <a:pt x="0" y="218433"/>
                    <a:pt x="218433" y="0"/>
                    <a:pt x="48788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EA0D998D-1DBE-C148-AA6D-91546765DA7E}"/>
                </a:ext>
              </a:extLst>
            </p:cNvPr>
            <p:cNvSpPr/>
            <p:nvPr/>
          </p:nvSpPr>
          <p:spPr>
            <a:xfrm>
              <a:off x="3839065" y="2530013"/>
              <a:ext cx="2147519" cy="1243975"/>
            </a:xfrm>
            <a:custGeom>
              <a:avLst/>
              <a:gdLst>
                <a:gd name="connsiteX0" fmla="*/ 487884 w 2481653"/>
                <a:gd name="connsiteY0" fmla="*/ 0 h 1437526"/>
                <a:gd name="connsiteX1" fmla="*/ 1996402 w 2481653"/>
                <a:gd name="connsiteY1" fmla="*/ 0 h 1437526"/>
                <a:gd name="connsiteX2" fmla="*/ 2000634 w 2481653"/>
                <a:gd name="connsiteY2" fmla="*/ 0 h 1437526"/>
                <a:gd name="connsiteX3" fmla="*/ 1998659 w 2481653"/>
                <a:gd name="connsiteY3" fmla="*/ 199 h 1437526"/>
                <a:gd name="connsiteX4" fmla="*/ 2082766 w 2481653"/>
                <a:gd name="connsiteY4" fmla="*/ 7620 h 1437526"/>
                <a:gd name="connsiteX5" fmla="*/ 2474374 w 2481653"/>
                <a:gd name="connsiteY5" fmla="*/ 389558 h 1437526"/>
                <a:gd name="connsiteX6" fmla="*/ 2481653 w 2481653"/>
                <a:gd name="connsiteY6" fmla="*/ 461758 h 1437526"/>
                <a:gd name="connsiteX7" fmla="*/ 2481280 w 2481653"/>
                <a:gd name="connsiteY7" fmla="*/ 517704 h 1437526"/>
                <a:gd name="connsiteX8" fmla="*/ 2481279 w 2481653"/>
                <a:gd name="connsiteY8" fmla="*/ 517714 h 1437526"/>
                <a:gd name="connsiteX9" fmla="*/ 2481217 w 2481653"/>
                <a:gd name="connsiteY9" fmla="*/ 527007 h 1437526"/>
                <a:gd name="connsiteX10" fmla="*/ 2478148 w 2481653"/>
                <a:gd name="connsiteY10" fmla="*/ 975768 h 1437526"/>
                <a:gd name="connsiteX11" fmla="*/ 2477046 w 2481653"/>
                <a:gd name="connsiteY11" fmla="*/ 975768 h 1437526"/>
                <a:gd name="connsiteX12" fmla="*/ 2474745 w 2481653"/>
                <a:gd name="connsiteY12" fmla="*/ 1387528 h 1437526"/>
                <a:gd name="connsiteX13" fmla="*/ 2474413 w 2481653"/>
                <a:gd name="connsiteY13" fmla="*/ 1437526 h 1437526"/>
                <a:gd name="connsiteX14" fmla="*/ 2467134 w 2481653"/>
                <a:gd name="connsiteY14" fmla="*/ 1365326 h 1437526"/>
                <a:gd name="connsiteX15" fmla="*/ 1989162 w 2481653"/>
                <a:gd name="connsiteY15" fmla="*/ 975768 h 1437526"/>
                <a:gd name="connsiteX16" fmla="*/ 487884 w 2481653"/>
                <a:gd name="connsiteY16" fmla="*/ 975768 h 1437526"/>
                <a:gd name="connsiteX17" fmla="*/ 0 w 2481653"/>
                <a:gd name="connsiteY17" fmla="*/ 487884 h 1437526"/>
                <a:gd name="connsiteX18" fmla="*/ 487884 w 2481653"/>
                <a:gd name="connsiteY18" fmla="*/ 0 h 143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1653" h="1437526">
                  <a:moveTo>
                    <a:pt x="487884" y="0"/>
                  </a:moveTo>
                  <a:lnTo>
                    <a:pt x="1996402" y="0"/>
                  </a:lnTo>
                  <a:lnTo>
                    <a:pt x="2000634" y="0"/>
                  </a:lnTo>
                  <a:lnTo>
                    <a:pt x="1998659" y="199"/>
                  </a:lnTo>
                  <a:lnTo>
                    <a:pt x="2082766" y="7620"/>
                  </a:lnTo>
                  <a:cubicBezTo>
                    <a:pt x="2278987" y="42670"/>
                    <a:pt x="2434568" y="195028"/>
                    <a:pt x="2474374" y="389558"/>
                  </a:cubicBezTo>
                  <a:lnTo>
                    <a:pt x="2481653" y="461758"/>
                  </a:lnTo>
                  <a:lnTo>
                    <a:pt x="2481280" y="517704"/>
                  </a:lnTo>
                  <a:lnTo>
                    <a:pt x="2481279" y="517714"/>
                  </a:lnTo>
                  <a:lnTo>
                    <a:pt x="2481217" y="527007"/>
                  </a:lnTo>
                  <a:cubicBezTo>
                    <a:pt x="2480194" y="676594"/>
                    <a:pt x="2479171" y="813140"/>
                    <a:pt x="2478148" y="975768"/>
                  </a:cubicBezTo>
                  <a:lnTo>
                    <a:pt x="2477046" y="975768"/>
                  </a:lnTo>
                  <a:cubicBezTo>
                    <a:pt x="2476279" y="1136862"/>
                    <a:pt x="2475512" y="1268614"/>
                    <a:pt x="2474745" y="1387528"/>
                  </a:cubicBezTo>
                  <a:lnTo>
                    <a:pt x="2474413" y="1437526"/>
                  </a:lnTo>
                  <a:lnTo>
                    <a:pt x="2467134" y="1365326"/>
                  </a:lnTo>
                  <a:cubicBezTo>
                    <a:pt x="2421641" y="1143006"/>
                    <a:pt x="2224932" y="975768"/>
                    <a:pt x="1989162" y="975768"/>
                  </a:cubicBezTo>
                  <a:lnTo>
                    <a:pt x="487884" y="975768"/>
                  </a:lnTo>
                  <a:cubicBezTo>
                    <a:pt x="218433" y="975768"/>
                    <a:pt x="0" y="757335"/>
                    <a:pt x="0" y="487884"/>
                  </a:cubicBezTo>
                  <a:cubicBezTo>
                    <a:pt x="0" y="218433"/>
                    <a:pt x="218433" y="0"/>
                    <a:pt x="48788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955A3942-B65F-19CC-3E88-9097D462D5B5}"/>
                </a:ext>
              </a:extLst>
            </p:cNvPr>
            <p:cNvSpPr/>
            <p:nvPr/>
          </p:nvSpPr>
          <p:spPr>
            <a:xfrm>
              <a:off x="3839064" y="2483002"/>
              <a:ext cx="2147519" cy="1083051"/>
            </a:xfrm>
            <a:custGeom>
              <a:avLst/>
              <a:gdLst>
                <a:gd name="connsiteX0" fmla="*/ 487884 w 2481653"/>
                <a:gd name="connsiteY0" fmla="*/ 0 h 1437526"/>
                <a:gd name="connsiteX1" fmla="*/ 1996402 w 2481653"/>
                <a:gd name="connsiteY1" fmla="*/ 0 h 1437526"/>
                <a:gd name="connsiteX2" fmla="*/ 2000634 w 2481653"/>
                <a:gd name="connsiteY2" fmla="*/ 0 h 1437526"/>
                <a:gd name="connsiteX3" fmla="*/ 1998659 w 2481653"/>
                <a:gd name="connsiteY3" fmla="*/ 199 h 1437526"/>
                <a:gd name="connsiteX4" fmla="*/ 2082766 w 2481653"/>
                <a:gd name="connsiteY4" fmla="*/ 7620 h 1437526"/>
                <a:gd name="connsiteX5" fmla="*/ 2474374 w 2481653"/>
                <a:gd name="connsiteY5" fmla="*/ 389558 h 1437526"/>
                <a:gd name="connsiteX6" fmla="*/ 2481653 w 2481653"/>
                <a:gd name="connsiteY6" fmla="*/ 461758 h 1437526"/>
                <a:gd name="connsiteX7" fmla="*/ 2481280 w 2481653"/>
                <a:gd name="connsiteY7" fmla="*/ 517704 h 1437526"/>
                <a:gd name="connsiteX8" fmla="*/ 2481279 w 2481653"/>
                <a:gd name="connsiteY8" fmla="*/ 517714 h 1437526"/>
                <a:gd name="connsiteX9" fmla="*/ 2481217 w 2481653"/>
                <a:gd name="connsiteY9" fmla="*/ 527007 h 1437526"/>
                <a:gd name="connsiteX10" fmla="*/ 2478148 w 2481653"/>
                <a:gd name="connsiteY10" fmla="*/ 975768 h 1437526"/>
                <a:gd name="connsiteX11" fmla="*/ 2477046 w 2481653"/>
                <a:gd name="connsiteY11" fmla="*/ 975768 h 1437526"/>
                <a:gd name="connsiteX12" fmla="*/ 2474745 w 2481653"/>
                <a:gd name="connsiteY12" fmla="*/ 1387528 h 1437526"/>
                <a:gd name="connsiteX13" fmla="*/ 2474413 w 2481653"/>
                <a:gd name="connsiteY13" fmla="*/ 1437526 h 1437526"/>
                <a:gd name="connsiteX14" fmla="*/ 2467134 w 2481653"/>
                <a:gd name="connsiteY14" fmla="*/ 1365326 h 1437526"/>
                <a:gd name="connsiteX15" fmla="*/ 1989162 w 2481653"/>
                <a:gd name="connsiteY15" fmla="*/ 975768 h 1437526"/>
                <a:gd name="connsiteX16" fmla="*/ 487884 w 2481653"/>
                <a:gd name="connsiteY16" fmla="*/ 975768 h 1437526"/>
                <a:gd name="connsiteX17" fmla="*/ 0 w 2481653"/>
                <a:gd name="connsiteY17" fmla="*/ 487884 h 1437526"/>
                <a:gd name="connsiteX18" fmla="*/ 487884 w 2481653"/>
                <a:gd name="connsiteY18" fmla="*/ 0 h 143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1653" h="1437526">
                  <a:moveTo>
                    <a:pt x="487884" y="0"/>
                  </a:moveTo>
                  <a:lnTo>
                    <a:pt x="1996402" y="0"/>
                  </a:lnTo>
                  <a:lnTo>
                    <a:pt x="2000634" y="0"/>
                  </a:lnTo>
                  <a:lnTo>
                    <a:pt x="1998659" y="199"/>
                  </a:lnTo>
                  <a:lnTo>
                    <a:pt x="2082766" y="7620"/>
                  </a:lnTo>
                  <a:cubicBezTo>
                    <a:pt x="2278987" y="42670"/>
                    <a:pt x="2434568" y="195028"/>
                    <a:pt x="2474374" y="389558"/>
                  </a:cubicBezTo>
                  <a:lnTo>
                    <a:pt x="2481653" y="461758"/>
                  </a:lnTo>
                  <a:lnTo>
                    <a:pt x="2481280" y="517704"/>
                  </a:lnTo>
                  <a:lnTo>
                    <a:pt x="2481279" y="517714"/>
                  </a:lnTo>
                  <a:lnTo>
                    <a:pt x="2481217" y="527007"/>
                  </a:lnTo>
                  <a:cubicBezTo>
                    <a:pt x="2480194" y="676594"/>
                    <a:pt x="2479171" y="813140"/>
                    <a:pt x="2478148" y="975768"/>
                  </a:cubicBezTo>
                  <a:lnTo>
                    <a:pt x="2477046" y="975768"/>
                  </a:lnTo>
                  <a:cubicBezTo>
                    <a:pt x="2476279" y="1136862"/>
                    <a:pt x="2475512" y="1268614"/>
                    <a:pt x="2474745" y="1387528"/>
                  </a:cubicBezTo>
                  <a:lnTo>
                    <a:pt x="2474413" y="1437526"/>
                  </a:lnTo>
                  <a:lnTo>
                    <a:pt x="2467134" y="1365326"/>
                  </a:lnTo>
                  <a:cubicBezTo>
                    <a:pt x="2421641" y="1143006"/>
                    <a:pt x="2224932" y="975768"/>
                    <a:pt x="1989162" y="975768"/>
                  </a:cubicBezTo>
                  <a:lnTo>
                    <a:pt x="487884" y="975768"/>
                  </a:lnTo>
                  <a:cubicBezTo>
                    <a:pt x="218433" y="975768"/>
                    <a:pt x="0" y="757335"/>
                    <a:pt x="0" y="487884"/>
                  </a:cubicBezTo>
                  <a:cubicBezTo>
                    <a:pt x="0" y="218433"/>
                    <a:pt x="218433" y="0"/>
                    <a:pt x="48788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AE3A8EF7-30EE-1217-D8D7-C9CEA7B1A23D}"/>
                </a:ext>
              </a:extLst>
            </p:cNvPr>
            <p:cNvSpPr/>
            <p:nvPr/>
          </p:nvSpPr>
          <p:spPr>
            <a:xfrm>
              <a:off x="3255657" y="1656395"/>
              <a:ext cx="2730926" cy="1243975"/>
            </a:xfrm>
            <a:custGeom>
              <a:avLst/>
              <a:gdLst>
                <a:gd name="connsiteX0" fmla="*/ 487884 w 2481653"/>
                <a:gd name="connsiteY0" fmla="*/ 0 h 1437526"/>
                <a:gd name="connsiteX1" fmla="*/ 1996402 w 2481653"/>
                <a:gd name="connsiteY1" fmla="*/ 0 h 1437526"/>
                <a:gd name="connsiteX2" fmla="*/ 2000634 w 2481653"/>
                <a:gd name="connsiteY2" fmla="*/ 0 h 1437526"/>
                <a:gd name="connsiteX3" fmla="*/ 1998659 w 2481653"/>
                <a:gd name="connsiteY3" fmla="*/ 199 h 1437526"/>
                <a:gd name="connsiteX4" fmla="*/ 2082766 w 2481653"/>
                <a:gd name="connsiteY4" fmla="*/ 7620 h 1437526"/>
                <a:gd name="connsiteX5" fmla="*/ 2474374 w 2481653"/>
                <a:gd name="connsiteY5" fmla="*/ 389558 h 1437526"/>
                <a:gd name="connsiteX6" fmla="*/ 2481653 w 2481653"/>
                <a:gd name="connsiteY6" fmla="*/ 461758 h 1437526"/>
                <a:gd name="connsiteX7" fmla="*/ 2481280 w 2481653"/>
                <a:gd name="connsiteY7" fmla="*/ 517704 h 1437526"/>
                <a:gd name="connsiteX8" fmla="*/ 2481279 w 2481653"/>
                <a:gd name="connsiteY8" fmla="*/ 517714 h 1437526"/>
                <a:gd name="connsiteX9" fmla="*/ 2481217 w 2481653"/>
                <a:gd name="connsiteY9" fmla="*/ 527007 h 1437526"/>
                <a:gd name="connsiteX10" fmla="*/ 2478148 w 2481653"/>
                <a:gd name="connsiteY10" fmla="*/ 975768 h 1437526"/>
                <a:gd name="connsiteX11" fmla="*/ 2477046 w 2481653"/>
                <a:gd name="connsiteY11" fmla="*/ 975768 h 1437526"/>
                <a:gd name="connsiteX12" fmla="*/ 2474745 w 2481653"/>
                <a:gd name="connsiteY12" fmla="*/ 1387528 h 1437526"/>
                <a:gd name="connsiteX13" fmla="*/ 2474413 w 2481653"/>
                <a:gd name="connsiteY13" fmla="*/ 1437526 h 1437526"/>
                <a:gd name="connsiteX14" fmla="*/ 2467134 w 2481653"/>
                <a:gd name="connsiteY14" fmla="*/ 1365326 h 1437526"/>
                <a:gd name="connsiteX15" fmla="*/ 1989162 w 2481653"/>
                <a:gd name="connsiteY15" fmla="*/ 975768 h 1437526"/>
                <a:gd name="connsiteX16" fmla="*/ 487884 w 2481653"/>
                <a:gd name="connsiteY16" fmla="*/ 975768 h 1437526"/>
                <a:gd name="connsiteX17" fmla="*/ 0 w 2481653"/>
                <a:gd name="connsiteY17" fmla="*/ 487884 h 1437526"/>
                <a:gd name="connsiteX18" fmla="*/ 487884 w 2481653"/>
                <a:gd name="connsiteY18" fmla="*/ 0 h 143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1653" h="1437526">
                  <a:moveTo>
                    <a:pt x="487884" y="0"/>
                  </a:moveTo>
                  <a:lnTo>
                    <a:pt x="1996402" y="0"/>
                  </a:lnTo>
                  <a:lnTo>
                    <a:pt x="2000634" y="0"/>
                  </a:lnTo>
                  <a:lnTo>
                    <a:pt x="1998659" y="199"/>
                  </a:lnTo>
                  <a:lnTo>
                    <a:pt x="2082766" y="7620"/>
                  </a:lnTo>
                  <a:cubicBezTo>
                    <a:pt x="2278987" y="42670"/>
                    <a:pt x="2434568" y="195028"/>
                    <a:pt x="2474374" y="389558"/>
                  </a:cubicBezTo>
                  <a:lnTo>
                    <a:pt x="2481653" y="461758"/>
                  </a:lnTo>
                  <a:lnTo>
                    <a:pt x="2481280" y="517704"/>
                  </a:lnTo>
                  <a:lnTo>
                    <a:pt x="2481279" y="517714"/>
                  </a:lnTo>
                  <a:lnTo>
                    <a:pt x="2481217" y="527007"/>
                  </a:lnTo>
                  <a:cubicBezTo>
                    <a:pt x="2480194" y="676594"/>
                    <a:pt x="2479171" y="813140"/>
                    <a:pt x="2478148" y="975768"/>
                  </a:cubicBezTo>
                  <a:lnTo>
                    <a:pt x="2477046" y="975768"/>
                  </a:lnTo>
                  <a:cubicBezTo>
                    <a:pt x="2476279" y="1136862"/>
                    <a:pt x="2475512" y="1268614"/>
                    <a:pt x="2474745" y="1387528"/>
                  </a:cubicBezTo>
                  <a:lnTo>
                    <a:pt x="2474413" y="1437526"/>
                  </a:lnTo>
                  <a:lnTo>
                    <a:pt x="2467134" y="1365326"/>
                  </a:lnTo>
                  <a:cubicBezTo>
                    <a:pt x="2421641" y="1143006"/>
                    <a:pt x="2224932" y="975768"/>
                    <a:pt x="1989162" y="975768"/>
                  </a:cubicBezTo>
                  <a:lnTo>
                    <a:pt x="487884" y="975768"/>
                  </a:lnTo>
                  <a:cubicBezTo>
                    <a:pt x="218433" y="975768"/>
                    <a:pt x="0" y="757335"/>
                    <a:pt x="0" y="487884"/>
                  </a:cubicBezTo>
                  <a:cubicBezTo>
                    <a:pt x="0" y="218433"/>
                    <a:pt x="218433" y="0"/>
                    <a:pt x="487884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1883459B-5267-F1C2-E426-022459FF169D}"/>
                </a:ext>
              </a:extLst>
            </p:cNvPr>
            <p:cNvSpPr/>
            <p:nvPr/>
          </p:nvSpPr>
          <p:spPr>
            <a:xfrm>
              <a:off x="3255656" y="1609383"/>
              <a:ext cx="2730926" cy="1083051"/>
            </a:xfrm>
            <a:custGeom>
              <a:avLst/>
              <a:gdLst>
                <a:gd name="connsiteX0" fmla="*/ 487884 w 2481653"/>
                <a:gd name="connsiteY0" fmla="*/ 0 h 1437526"/>
                <a:gd name="connsiteX1" fmla="*/ 1996402 w 2481653"/>
                <a:gd name="connsiteY1" fmla="*/ 0 h 1437526"/>
                <a:gd name="connsiteX2" fmla="*/ 2000634 w 2481653"/>
                <a:gd name="connsiteY2" fmla="*/ 0 h 1437526"/>
                <a:gd name="connsiteX3" fmla="*/ 1998659 w 2481653"/>
                <a:gd name="connsiteY3" fmla="*/ 199 h 1437526"/>
                <a:gd name="connsiteX4" fmla="*/ 2082766 w 2481653"/>
                <a:gd name="connsiteY4" fmla="*/ 7620 h 1437526"/>
                <a:gd name="connsiteX5" fmla="*/ 2474374 w 2481653"/>
                <a:gd name="connsiteY5" fmla="*/ 389558 h 1437526"/>
                <a:gd name="connsiteX6" fmla="*/ 2481653 w 2481653"/>
                <a:gd name="connsiteY6" fmla="*/ 461758 h 1437526"/>
                <a:gd name="connsiteX7" fmla="*/ 2481280 w 2481653"/>
                <a:gd name="connsiteY7" fmla="*/ 517704 h 1437526"/>
                <a:gd name="connsiteX8" fmla="*/ 2481279 w 2481653"/>
                <a:gd name="connsiteY8" fmla="*/ 517714 h 1437526"/>
                <a:gd name="connsiteX9" fmla="*/ 2481217 w 2481653"/>
                <a:gd name="connsiteY9" fmla="*/ 527007 h 1437526"/>
                <a:gd name="connsiteX10" fmla="*/ 2478148 w 2481653"/>
                <a:gd name="connsiteY10" fmla="*/ 975768 h 1437526"/>
                <a:gd name="connsiteX11" fmla="*/ 2477046 w 2481653"/>
                <a:gd name="connsiteY11" fmla="*/ 975768 h 1437526"/>
                <a:gd name="connsiteX12" fmla="*/ 2474745 w 2481653"/>
                <a:gd name="connsiteY12" fmla="*/ 1387528 h 1437526"/>
                <a:gd name="connsiteX13" fmla="*/ 2474413 w 2481653"/>
                <a:gd name="connsiteY13" fmla="*/ 1437526 h 1437526"/>
                <a:gd name="connsiteX14" fmla="*/ 2467134 w 2481653"/>
                <a:gd name="connsiteY14" fmla="*/ 1365326 h 1437526"/>
                <a:gd name="connsiteX15" fmla="*/ 1989162 w 2481653"/>
                <a:gd name="connsiteY15" fmla="*/ 975768 h 1437526"/>
                <a:gd name="connsiteX16" fmla="*/ 487884 w 2481653"/>
                <a:gd name="connsiteY16" fmla="*/ 975768 h 1437526"/>
                <a:gd name="connsiteX17" fmla="*/ 0 w 2481653"/>
                <a:gd name="connsiteY17" fmla="*/ 487884 h 1437526"/>
                <a:gd name="connsiteX18" fmla="*/ 487884 w 2481653"/>
                <a:gd name="connsiteY18" fmla="*/ 0 h 143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1653" h="1437526">
                  <a:moveTo>
                    <a:pt x="487884" y="0"/>
                  </a:moveTo>
                  <a:lnTo>
                    <a:pt x="1996402" y="0"/>
                  </a:lnTo>
                  <a:lnTo>
                    <a:pt x="2000634" y="0"/>
                  </a:lnTo>
                  <a:lnTo>
                    <a:pt x="1998659" y="199"/>
                  </a:lnTo>
                  <a:lnTo>
                    <a:pt x="2082766" y="7620"/>
                  </a:lnTo>
                  <a:cubicBezTo>
                    <a:pt x="2278987" y="42670"/>
                    <a:pt x="2434568" y="195028"/>
                    <a:pt x="2474374" y="389558"/>
                  </a:cubicBezTo>
                  <a:lnTo>
                    <a:pt x="2481653" y="461758"/>
                  </a:lnTo>
                  <a:lnTo>
                    <a:pt x="2481280" y="517704"/>
                  </a:lnTo>
                  <a:lnTo>
                    <a:pt x="2481279" y="517714"/>
                  </a:lnTo>
                  <a:lnTo>
                    <a:pt x="2481217" y="527007"/>
                  </a:lnTo>
                  <a:cubicBezTo>
                    <a:pt x="2480194" y="676594"/>
                    <a:pt x="2479171" y="813140"/>
                    <a:pt x="2478148" y="975768"/>
                  </a:cubicBezTo>
                  <a:lnTo>
                    <a:pt x="2477046" y="975768"/>
                  </a:lnTo>
                  <a:cubicBezTo>
                    <a:pt x="2476279" y="1136862"/>
                    <a:pt x="2475512" y="1268614"/>
                    <a:pt x="2474745" y="1387528"/>
                  </a:cubicBezTo>
                  <a:lnTo>
                    <a:pt x="2474413" y="1437526"/>
                  </a:lnTo>
                  <a:lnTo>
                    <a:pt x="2467134" y="1365326"/>
                  </a:lnTo>
                  <a:cubicBezTo>
                    <a:pt x="2421641" y="1143006"/>
                    <a:pt x="2224932" y="975768"/>
                    <a:pt x="1989162" y="975768"/>
                  </a:cubicBezTo>
                  <a:lnTo>
                    <a:pt x="487884" y="975768"/>
                  </a:lnTo>
                  <a:cubicBezTo>
                    <a:pt x="218433" y="975768"/>
                    <a:pt x="0" y="757335"/>
                    <a:pt x="0" y="487884"/>
                  </a:cubicBezTo>
                  <a:cubicBezTo>
                    <a:pt x="0" y="218433"/>
                    <a:pt x="218433" y="0"/>
                    <a:pt x="48788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7" name="Freeform 58">
              <a:extLst>
                <a:ext uri="{FF2B5EF4-FFF2-40B4-BE49-F238E27FC236}">
                  <a16:creationId xmlns:a16="http://schemas.microsoft.com/office/drawing/2014/main" id="{B5E00D80-19BF-D327-4AC9-638C383DF2B3}"/>
                </a:ext>
              </a:extLst>
            </p:cNvPr>
            <p:cNvSpPr/>
            <p:nvPr/>
          </p:nvSpPr>
          <p:spPr>
            <a:xfrm>
              <a:off x="3832543" y="726844"/>
              <a:ext cx="2147519" cy="1243975"/>
            </a:xfrm>
            <a:custGeom>
              <a:avLst/>
              <a:gdLst>
                <a:gd name="connsiteX0" fmla="*/ 487884 w 2481653"/>
                <a:gd name="connsiteY0" fmla="*/ 0 h 1437526"/>
                <a:gd name="connsiteX1" fmla="*/ 1996402 w 2481653"/>
                <a:gd name="connsiteY1" fmla="*/ 0 h 1437526"/>
                <a:gd name="connsiteX2" fmla="*/ 2000634 w 2481653"/>
                <a:gd name="connsiteY2" fmla="*/ 0 h 1437526"/>
                <a:gd name="connsiteX3" fmla="*/ 1998659 w 2481653"/>
                <a:gd name="connsiteY3" fmla="*/ 199 h 1437526"/>
                <a:gd name="connsiteX4" fmla="*/ 2082766 w 2481653"/>
                <a:gd name="connsiteY4" fmla="*/ 7620 h 1437526"/>
                <a:gd name="connsiteX5" fmla="*/ 2474374 w 2481653"/>
                <a:gd name="connsiteY5" fmla="*/ 389558 h 1437526"/>
                <a:gd name="connsiteX6" fmla="*/ 2481653 w 2481653"/>
                <a:gd name="connsiteY6" fmla="*/ 461758 h 1437526"/>
                <a:gd name="connsiteX7" fmla="*/ 2481280 w 2481653"/>
                <a:gd name="connsiteY7" fmla="*/ 517704 h 1437526"/>
                <a:gd name="connsiteX8" fmla="*/ 2481279 w 2481653"/>
                <a:gd name="connsiteY8" fmla="*/ 517714 h 1437526"/>
                <a:gd name="connsiteX9" fmla="*/ 2481217 w 2481653"/>
                <a:gd name="connsiteY9" fmla="*/ 527007 h 1437526"/>
                <a:gd name="connsiteX10" fmla="*/ 2478148 w 2481653"/>
                <a:gd name="connsiteY10" fmla="*/ 975768 h 1437526"/>
                <a:gd name="connsiteX11" fmla="*/ 2477046 w 2481653"/>
                <a:gd name="connsiteY11" fmla="*/ 975768 h 1437526"/>
                <a:gd name="connsiteX12" fmla="*/ 2474745 w 2481653"/>
                <a:gd name="connsiteY12" fmla="*/ 1387528 h 1437526"/>
                <a:gd name="connsiteX13" fmla="*/ 2474413 w 2481653"/>
                <a:gd name="connsiteY13" fmla="*/ 1437526 h 1437526"/>
                <a:gd name="connsiteX14" fmla="*/ 2467134 w 2481653"/>
                <a:gd name="connsiteY14" fmla="*/ 1365326 h 1437526"/>
                <a:gd name="connsiteX15" fmla="*/ 1989162 w 2481653"/>
                <a:gd name="connsiteY15" fmla="*/ 975768 h 1437526"/>
                <a:gd name="connsiteX16" fmla="*/ 487884 w 2481653"/>
                <a:gd name="connsiteY16" fmla="*/ 975768 h 1437526"/>
                <a:gd name="connsiteX17" fmla="*/ 0 w 2481653"/>
                <a:gd name="connsiteY17" fmla="*/ 487884 h 1437526"/>
                <a:gd name="connsiteX18" fmla="*/ 487884 w 2481653"/>
                <a:gd name="connsiteY18" fmla="*/ 0 h 143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1653" h="1437526">
                  <a:moveTo>
                    <a:pt x="487884" y="0"/>
                  </a:moveTo>
                  <a:lnTo>
                    <a:pt x="1996402" y="0"/>
                  </a:lnTo>
                  <a:lnTo>
                    <a:pt x="2000634" y="0"/>
                  </a:lnTo>
                  <a:lnTo>
                    <a:pt x="1998659" y="199"/>
                  </a:lnTo>
                  <a:lnTo>
                    <a:pt x="2082766" y="7620"/>
                  </a:lnTo>
                  <a:cubicBezTo>
                    <a:pt x="2278987" y="42670"/>
                    <a:pt x="2434568" y="195028"/>
                    <a:pt x="2474374" y="389558"/>
                  </a:cubicBezTo>
                  <a:lnTo>
                    <a:pt x="2481653" y="461758"/>
                  </a:lnTo>
                  <a:lnTo>
                    <a:pt x="2481280" y="517704"/>
                  </a:lnTo>
                  <a:lnTo>
                    <a:pt x="2481279" y="517714"/>
                  </a:lnTo>
                  <a:lnTo>
                    <a:pt x="2481217" y="527007"/>
                  </a:lnTo>
                  <a:cubicBezTo>
                    <a:pt x="2480194" y="676594"/>
                    <a:pt x="2479171" y="813140"/>
                    <a:pt x="2478148" y="975768"/>
                  </a:cubicBezTo>
                  <a:lnTo>
                    <a:pt x="2477046" y="975768"/>
                  </a:lnTo>
                  <a:cubicBezTo>
                    <a:pt x="2476279" y="1136862"/>
                    <a:pt x="2475512" y="1268614"/>
                    <a:pt x="2474745" y="1387528"/>
                  </a:cubicBezTo>
                  <a:lnTo>
                    <a:pt x="2474413" y="1437526"/>
                  </a:lnTo>
                  <a:lnTo>
                    <a:pt x="2467134" y="1365326"/>
                  </a:lnTo>
                  <a:cubicBezTo>
                    <a:pt x="2421641" y="1143006"/>
                    <a:pt x="2224932" y="975768"/>
                    <a:pt x="1989162" y="975768"/>
                  </a:cubicBezTo>
                  <a:lnTo>
                    <a:pt x="487884" y="975768"/>
                  </a:lnTo>
                  <a:cubicBezTo>
                    <a:pt x="218433" y="975768"/>
                    <a:pt x="0" y="757335"/>
                    <a:pt x="0" y="487884"/>
                  </a:cubicBezTo>
                  <a:cubicBezTo>
                    <a:pt x="0" y="218433"/>
                    <a:pt x="218433" y="0"/>
                    <a:pt x="487884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8" name="Freeform 59">
              <a:extLst>
                <a:ext uri="{FF2B5EF4-FFF2-40B4-BE49-F238E27FC236}">
                  <a16:creationId xmlns:a16="http://schemas.microsoft.com/office/drawing/2014/main" id="{1EAFB0B9-86C0-2171-B10F-3D28C2BCE026}"/>
                </a:ext>
              </a:extLst>
            </p:cNvPr>
            <p:cNvSpPr/>
            <p:nvPr/>
          </p:nvSpPr>
          <p:spPr>
            <a:xfrm>
              <a:off x="3819029" y="652842"/>
              <a:ext cx="2147519" cy="1243975"/>
            </a:xfrm>
            <a:custGeom>
              <a:avLst/>
              <a:gdLst>
                <a:gd name="connsiteX0" fmla="*/ 487884 w 2481653"/>
                <a:gd name="connsiteY0" fmla="*/ 0 h 1437526"/>
                <a:gd name="connsiteX1" fmla="*/ 1996402 w 2481653"/>
                <a:gd name="connsiteY1" fmla="*/ 0 h 1437526"/>
                <a:gd name="connsiteX2" fmla="*/ 2000634 w 2481653"/>
                <a:gd name="connsiteY2" fmla="*/ 0 h 1437526"/>
                <a:gd name="connsiteX3" fmla="*/ 1998659 w 2481653"/>
                <a:gd name="connsiteY3" fmla="*/ 199 h 1437526"/>
                <a:gd name="connsiteX4" fmla="*/ 2082766 w 2481653"/>
                <a:gd name="connsiteY4" fmla="*/ 7620 h 1437526"/>
                <a:gd name="connsiteX5" fmla="*/ 2474374 w 2481653"/>
                <a:gd name="connsiteY5" fmla="*/ 389558 h 1437526"/>
                <a:gd name="connsiteX6" fmla="*/ 2481653 w 2481653"/>
                <a:gd name="connsiteY6" fmla="*/ 461758 h 1437526"/>
                <a:gd name="connsiteX7" fmla="*/ 2481280 w 2481653"/>
                <a:gd name="connsiteY7" fmla="*/ 517704 h 1437526"/>
                <a:gd name="connsiteX8" fmla="*/ 2481279 w 2481653"/>
                <a:gd name="connsiteY8" fmla="*/ 517714 h 1437526"/>
                <a:gd name="connsiteX9" fmla="*/ 2481217 w 2481653"/>
                <a:gd name="connsiteY9" fmla="*/ 527007 h 1437526"/>
                <a:gd name="connsiteX10" fmla="*/ 2478148 w 2481653"/>
                <a:gd name="connsiteY10" fmla="*/ 975768 h 1437526"/>
                <a:gd name="connsiteX11" fmla="*/ 2477046 w 2481653"/>
                <a:gd name="connsiteY11" fmla="*/ 975768 h 1437526"/>
                <a:gd name="connsiteX12" fmla="*/ 2474745 w 2481653"/>
                <a:gd name="connsiteY12" fmla="*/ 1387528 h 1437526"/>
                <a:gd name="connsiteX13" fmla="*/ 2474413 w 2481653"/>
                <a:gd name="connsiteY13" fmla="*/ 1437526 h 1437526"/>
                <a:gd name="connsiteX14" fmla="*/ 2467134 w 2481653"/>
                <a:gd name="connsiteY14" fmla="*/ 1365326 h 1437526"/>
                <a:gd name="connsiteX15" fmla="*/ 1989162 w 2481653"/>
                <a:gd name="connsiteY15" fmla="*/ 975768 h 1437526"/>
                <a:gd name="connsiteX16" fmla="*/ 487884 w 2481653"/>
                <a:gd name="connsiteY16" fmla="*/ 975768 h 1437526"/>
                <a:gd name="connsiteX17" fmla="*/ 0 w 2481653"/>
                <a:gd name="connsiteY17" fmla="*/ 487884 h 1437526"/>
                <a:gd name="connsiteX18" fmla="*/ 487884 w 2481653"/>
                <a:gd name="connsiteY18" fmla="*/ 0 h 143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1653" h="1437526">
                  <a:moveTo>
                    <a:pt x="487884" y="0"/>
                  </a:moveTo>
                  <a:lnTo>
                    <a:pt x="1996402" y="0"/>
                  </a:lnTo>
                  <a:lnTo>
                    <a:pt x="2000634" y="0"/>
                  </a:lnTo>
                  <a:lnTo>
                    <a:pt x="1998659" y="199"/>
                  </a:lnTo>
                  <a:lnTo>
                    <a:pt x="2082766" y="7620"/>
                  </a:lnTo>
                  <a:cubicBezTo>
                    <a:pt x="2278987" y="42670"/>
                    <a:pt x="2434568" y="195028"/>
                    <a:pt x="2474374" y="389558"/>
                  </a:cubicBezTo>
                  <a:lnTo>
                    <a:pt x="2481653" y="461758"/>
                  </a:lnTo>
                  <a:lnTo>
                    <a:pt x="2481280" y="517704"/>
                  </a:lnTo>
                  <a:lnTo>
                    <a:pt x="2481279" y="517714"/>
                  </a:lnTo>
                  <a:lnTo>
                    <a:pt x="2481217" y="527007"/>
                  </a:lnTo>
                  <a:cubicBezTo>
                    <a:pt x="2480194" y="676594"/>
                    <a:pt x="2479171" y="813140"/>
                    <a:pt x="2478148" y="975768"/>
                  </a:cubicBezTo>
                  <a:lnTo>
                    <a:pt x="2477046" y="975768"/>
                  </a:lnTo>
                  <a:cubicBezTo>
                    <a:pt x="2476279" y="1136862"/>
                    <a:pt x="2475512" y="1268614"/>
                    <a:pt x="2474745" y="1387528"/>
                  </a:cubicBezTo>
                  <a:lnTo>
                    <a:pt x="2474413" y="1437526"/>
                  </a:lnTo>
                  <a:lnTo>
                    <a:pt x="2467134" y="1365326"/>
                  </a:lnTo>
                  <a:cubicBezTo>
                    <a:pt x="2421641" y="1143006"/>
                    <a:pt x="2224932" y="975768"/>
                    <a:pt x="1989162" y="975768"/>
                  </a:cubicBezTo>
                  <a:lnTo>
                    <a:pt x="487884" y="975768"/>
                  </a:lnTo>
                  <a:cubicBezTo>
                    <a:pt x="218433" y="975768"/>
                    <a:pt x="0" y="757335"/>
                    <a:pt x="0" y="487884"/>
                  </a:cubicBezTo>
                  <a:cubicBezTo>
                    <a:pt x="0" y="218433"/>
                    <a:pt x="218433" y="0"/>
                    <a:pt x="48788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13" name="Freeform 70">
              <a:extLst>
                <a:ext uri="{FF2B5EF4-FFF2-40B4-BE49-F238E27FC236}">
                  <a16:creationId xmlns:a16="http://schemas.microsoft.com/office/drawing/2014/main" id="{64CDEB2A-C1AC-AD6A-1EAC-1977CB493C4F}"/>
                </a:ext>
              </a:extLst>
            </p:cNvPr>
            <p:cNvSpPr/>
            <p:nvPr/>
          </p:nvSpPr>
          <p:spPr>
            <a:xfrm>
              <a:off x="5142811" y="471765"/>
              <a:ext cx="822759" cy="543401"/>
            </a:xfrm>
            <a:custGeom>
              <a:avLst/>
              <a:gdLst>
                <a:gd name="connsiteX0" fmla="*/ 487884 w 2481653"/>
                <a:gd name="connsiteY0" fmla="*/ 0 h 1437526"/>
                <a:gd name="connsiteX1" fmla="*/ 1996402 w 2481653"/>
                <a:gd name="connsiteY1" fmla="*/ 0 h 1437526"/>
                <a:gd name="connsiteX2" fmla="*/ 2000634 w 2481653"/>
                <a:gd name="connsiteY2" fmla="*/ 0 h 1437526"/>
                <a:gd name="connsiteX3" fmla="*/ 1998659 w 2481653"/>
                <a:gd name="connsiteY3" fmla="*/ 199 h 1437526"/>
                <a:gd name="connsiteX4" fmla="*/ 2082766 w 2481653"/>
                <a:gd name="connsiteY4" fmla="*/ 7620 h 1437526"/>
                <a:gd name="connsiteX5" fmla="*/ 2474374 w 2481653"/>
                <a:gd name="connsiteY5" fmla="*/ 389558 h 1437526"/>
                <a:gd name="connsiteX6" fmla="*/ 2481653 w 2481653"/>
                <a:gd name="connsiteY6" fmla="*/ 461758 h 1437526"/>
                <a:gd name="connsiteX7" fmla="*/ 2481280 w 2481653"/>
                <a:gd name="connsiteY7" fmla="*/ 517704 h 1437526"/>
                <a:gd name="connsiteX8" fmla="*/ 2481279 w 2481653"/>
                <a:gd name="connsiteY8" fmla="*/ 517714 h 1437526"/>
                <a:gd name="connsiteX9" fmla="*/ 2481217 w 2481653"/>
                <a:gd name="connsiteY9" fmla="*/ 527007 h 1437526"/>
                <a:gd name="connsiteX10" fmla="*/ 2478148 w 2481653"/>
                <a:gd name="connsiteY10" fmla="*/ 975768 h 1437526"/>
                <a:gd name="connsiteX11" fmla="*/ 2477046 w 2481653"/>
                <a:gd name="connsiteY11" fmla="*/ 975768 h 1437526"/>
                <a:gd name="connsiteX12" fmla="*/ 2474745 w 2481653"/>
                <a:gd name="connsiteY12" fmla="*/ 1387528 h 1437526"/>
                <a:gd name="connsiteX13" fmla="*/ 2474413 w 2481653"/>
                <a:gd name="connsiteY13" fmla="*/ 1437526 h 1437526"/>
                <a:gd name="connsiteX14" fmla="*/ 2467134 w 2481653"/>
                <a:gd name="connsiteY14" fmla="*/ 1365326 h 1437526"/>
                <a:gd name="connsiteX15" fmla="*/ 1989162 w 2481653"/>
                <a:gd name="connsiteY15" fmla="*/ 975768 h 1437526"/>
                <a:gd name="connsiteX16" fmla="*/ 487884 w 2481653"/>
                <a:gd name="connsiteY16" fmla="*/ 975768 h 1437526"/>
                <a:gd name="connsiteX17" fmla="*/ 0 w 2481653"/>
                <a:gd name="connsiteY17" fmla="*/ 487884 h 1437526"/>
                <a:gd name="connsiteX18" fmla="*/ 487884 w 2481653"/>
                <a:gd name="connsiteY18" fmla="*/ 0 h 143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1653" h="1437526">
                  <a:moveTo>
                    <a:pt x="487884" y="0"/>
                  </a:moveTo>
                  <a:lnTo>
                    <a:pt x="1996402" y="0"/>
                  </a:lnTo>
                  <a:lnTo>
                    <a:pt x="2000634" y="0"/>
                  </a:lnTo>
                  <a:lnTo>
                    <a:pt x="1998659" y="199"/>
                  </a:lnTo>
                  <a:lnTo>
                    <a:pt x="2082766" y="7620"/>
                  </a:lnTo>
                  <a:cubicBezTo>
                    <a:pt x="2278987" y="42670"/>
                    <a:pt x="2434568" y="195028"/>
                    <a:pt x="2474374" y="389558"/>
                  </a:cubicBezTo>
                  <a:lnTo>
                    <a:pt x="2481653" y="461758"/>
                  </a:lnTo>
                  <a:lnTo>
                    <a:pt x="2481280" y="517704"/>
                  </a:lnTo>
                  <a:lnTo>
                    <a:pt x="2481279" y="517714"/>
                  </a:lnTo>
                  <a:lnTo>
                    <a:pt x="2481217" y="527007"/>
                  </a:lnTo>
                  <a:cubicBezTo>
                    <a:pt x="2480194" y="676594"/>
                    <a:pt x="2479171" y="813140"/>
                    <a:pt x="2478148" y="975768"/>
                  </a:cubicBezTo>
                  <a:lnTo>
                    <a:pt x="2477046" y="975768"/>
                  </a:lnTo>
                  <a:cubicBezTo>
                    <a:pt x="2476279" y="1136862"/>
                    <a:pt x="2475512" y="1268614"/>
                    <a:pt x="2474745" y="1387528"/>
                  </a:cubicBezTo>
                  <a:lnTo>
                    <a:pt x="2474413" y="1437526"/>
                  </a:lnTo>
                  <a:lnTo>
                    <a:pt x="2467134" y="1365326"/>
                  </a:lnTo>
                  <a:cubicBezTo>
                    <a:pt x="2421641" y="1143006"/>
                    <a:pt x="2224932" y="975768"/>
                    <a:pt x="1989162" y="975768"/>
                  </a:cubicBezTo>
                  <a:lnTo>
                    <a:pt x="487884" y="975768"/>
                  </a:lnTo>
                  <a:cubicBezTo>
                    <a:pt x="218433" y="975768"/>
                    <a:pt x="0" y="757335"/>
                    <a:pt x="0" y="487884"/>
                  </a:cubicBezTo>
                  <a:cubicBezTo>
                    <a:pt x="0" y="218433"/>
                    <a:pt x="218433" y="0"/>
                    <a:pt x="48788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29D48260-C743-3AB5-4225-3D3BC91F417D}"/>
                </a:ext>
              </a:extLst>
            </p:cNvPr>
            <p:cNvSpPr/>
            <p:nvPr/>
          </p:nvSpPr>
          <p:spPr>
            <a:xfrm>
              <a:off x="5142810" y="424754"/>
              <a:ext cx="822759" cy="543401"/>
            </a:xfrm>
            <a:custGeom>
              <a:avLst/>
              <a:gdLst>
                <a:gd name="connsiteX0" fmla="*/ 487884 w 2481653"/>
                <a:gd name="connsiteY0" fmla="*/ 0 h 1437526"/>
                <a:gd name="connsiteX1" fmla="*/ 1996402 w 2481653"/>
                <a:gd name="connsiteY1" fmla="*/ 0 h 1437526"/>
                <a:gd name="connsiteX2" fmla="*/ 2000634 w 2481653"/>
                <a:gd name="connsiteY2" fmla="*/ 0 h 1437526"/>
                <a:gd name="connsiteX3" fmla="*/ 1998659 w 2481653"/>
                <a:gd name="connsiteY3" fmla="*/ 199 h 1437526"/>
                <a:gd name="connsiteX4" fmla="*/ 2082766 w 2481653"/>
                <a:gd name="connsiteY4" fmla="*/ 7620 h 1437526"/>
                <a:gd name="connsiteX5" fmla="*/ 2474374 w 2481653"/>
                <a:gd name="connsiteY5" fmla="*/ 389558 h 1437526"/>
                <a:gd name="connsiteX6" fmla="*/ 2481653 w 2481653"/>
                <a:gd name="connsiteY6" fmla="*/ 461758 h 1437526"/>
                <a:gd name="connsiteX7" fmla="*/ 2481280 w 2481653"/>
                <a:gd name="connsiteY7" fmla="*/ 517704 h 1437526"/>
                <a:gd name="connsiteX8" fmla="*/ 2481279 w 2481653"/>
                <a:gd name="connsiteY8" fmla="*/ 517714 h 1437526"/>
                <a:gd name="connsiteX9" fmla="*/ 2481217 w 2481653"/>
                <a:gd name="connsiteY9" fmla="*/ 527007 h 1437526"/>
                <a:gd name="connsiteX10" fmla="*/ 2478148 w 2481653"/>
                <a:gd name="connsiteY10" fmla="*/ 975768 h 1437526"/>
                <a:gd name="connsiteX11" fmla="*/ 2477046 w 2481653"/>
                <a:gd name="connsiteY11" fmla="*/ 975768 h 1437526"/>
                <a:gd name="connsiteX12" fmla="*/ 2474745 w 2481653"/>
                <a:gd name="connsiteY12" fmla="*/ 1387528 h 1437526"/>
                <a:gd name="connsiteX13" fmla="*/ 2474413 w 2481653"/>
                <a:gd name="connsiteY13" fmla="*/ 1437526 h 1437526"/>
                <a:gd name="connsiteX14" fmla="*/ 2467134 w 2481653"/>
                <a:gd name="connsiteY14" fmla="*/ 1365326 h 1437526"/>
                <a:gd name="connsiteX15" fmla="*/ 1989162 w 2481653"/>
                <a:gd name="connsiteY15" fmla="*/ 975768 h 1437526"/>
                <a:gd name="connsiteX16" fmla="*/ 487884 w 2481653"/>
                <a:gd name="connsiteY16" fmla="*/ 975768 h 1437526"/>
                <a:gd name="connsiteX17" fmla="*/ 0 w 2481653"/>
                <a:gd name="connsiteY17" fmla="*/ 487884 h 1437526"/>
                <a:gd name="connsiteX18" fmla="*/ 487884 w 2481653"/>
                <a:gd name="connsiteY18" fmla="*/ 0 h 143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1653" h="1437526">
                  <a:moveTo>
                    <a:pt x="487884" y="0"/>
                  </a:moveTo>
                  <a:lnTo>
                    <a:pt x="1996402" y="0"/>
                  </a:lnTo>
                  <a:lnTo>
                    <a:pt x="2000634" y="0"/>
                  </a:lnTo>
                  <a:lnTo>
                    <a:pt x="1998659" y="199"/>
                  </a:lnTo>
                  <a:lnTo>
                    <a:pt x="2082766" y="7620"/>
                  </a:lnTo>
                  <a:cubicBezTo>
                    <a:pt x="2278987" y="42670"/>
                    <a:pt x="2434568" y="195028"/>
                    <a:pt x="2474374" y="389558"/>
                  </a:cubicBezTo>
                  <a:lnTo>
                    <a:pt x="2481653" y="461758"/>
                  </a:lnTo>
                  <a:lnTo>
                    <a:pt x="2481280" y="517704"/>
                  </a:lnTo>
                  <a:lnTo>
                    <a:pt x="2481279" y="517714"/>
                  </a:lnTo>
                  <a:lnTo>
                    <a:pt x="2481217" y="527007"/>
                  </a:lnTo>
                  <a:cubicBezTo>
                    <a:pt x="2480194" y="676594"/>
                    <a:pt x="2479171" y="813140"/>
                    <a:pt x="2478148" y="975768"/>
                  </a:cubicBezTo>
                  <a:lnTo>
                    <a:pt x="2477046" y="975768"/>
                  </a:lnTo>
                  <a:cubicBezTo>
                    <a:pt x="2476279" y="1136862"/>
                    <a:pt x="2475512" y="1268614"/>
                    <a:pt x="2474745" y="1387528"/>
                  </a:cubicBezTo>
                  <a:lnTo>
                    <a:pt x="2474413" y="1437526"/>
                  </a:lnTo>
                  <a:lnTo>
                    <a:pt x="2467134" y="1365326"/>
                  </a:lnTo>
                  <a:cubicBezTo>
                    <a:pt x="2421641" y="1143006"/>
                    <a:pt x="2224932" y="975768"/>
                    <a:pt x="1989162" y="975768"/>
                  </a:cubicBezTo>
                  <a:lnTo>
                    <a:pt x="487884" y="975768"/>
                  </a:lnTo>
                  <a:cubicBezTo>
                    <a:pt x="218433" y="975768"/>
                    <a:pt x="0" y="757335"/>
                    <a:pt x="0" y="487884"/>
                  </a:cubicBezTo>
                  <a:cubicBezTo>
                    <a:pt x="0" y="218433"/>
                    <a:pt x="218433" y="0"/>
                    <a:pt x="48788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888FF0D-9436-A229-B82E-ACE22CAA4F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4837" y="568625"/>
              <a:ext cx="71916" cy="71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CAE6E7-059A-4D5C-9A05-642E6D3E9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0074" y="568625"/>
              <a:ext cx="71916" cy="71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712D2B4-F236-1B0D-D9BA-B91B6C06A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5311" y="568625"/>
              <a:ext cx="71916" cy="71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9" name="Freeform 67">
              <a:extLst>
                <a:ext uri="{FF2B5EF4-FFF2-40B4-BE49-F238E27FC236}">
                  <a16:creationId xmlns:a16="http://schemas.microsoft.com/office/drawing/2014/main" id="{C667129B-B748-FF45-076A-F381688D570B}"/>
                </a:ext>
              </a:extLst>
            </p:cNvPr>
            <p:cNvSpPr/>
            <p:nvPr/>
          </p:nvSpPr>
          <p:spPr>
            <a:xfrm rot="1617175">
              <a:off x="7220259" y="5766224"/>
              <a:ext cx="222277" cy="149302"/>
            </a:xfrm>
            <a:custGeom>
              <a:avLst/>
              <a:gdLst>
                <a:gd name="connsiteX0" fmla="*/ 0 w 206467"/>
                <a:gd name="connsiteY0" fmla="*/ 0 h 177143"/>
                <a:gd name="connsiteX1" fmla="*/ 206467 w 206467"/>
                <a:gd name="connsiteY1" fmla="*/ 177143 h 177143"/>
                <a:gd name="connsiteX2" fmla="*/ 206467 w 206467"/>
                <a:gd name="connsiteY2" fmla="*/ 177143 h 177143"/>
                <a:gd name="connsiteX3" fmla="*/ 0 w 206467"/>
                <a:gd name="connsiteY3" fmla="*/ 0 h 177143"/>
                <a:gd name="connsiteX4" fmla="*/ 0 w 206467"/>
                <a:gd name="connsiteY4" fmla="*/ 0 h 17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67" h="177143">
                  <a:moveTo>
                    <a:pt x="0" y="0"/>
                  </a:moveTo>
                  <a:lnTo>
                    <a:pt x="206467" y="177143"/>
                  </a:lnTo>
                  <a:lnTo>
                    <a:pt x="206467" y="17714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66CAF"/>
                </a:gs>
                <a:gs pos="100000">
                  <a:srgbClr val="9B89C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34773"/>
              <a:endParaRPr lang="en-US" sz="688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87F5A5A-43B7-2E2B-494D-C8A12A0A6890}"/>
                </a:ext>
              </a:extLst>
            </p:cNvPr>
            <p:cNvSpPr/>
            <p:nvPr/>
          </p:nvSpPr>
          <p:spPr>
            <a:xfrm rot="1617175" flipV="1">
              <a:off x="8316346" y="2941898"/>
              <a:ext cx="1034221" cy="27959"/>
            </a:xfrm>
            <a:prstGeom prst="rect">
              <a:avLst/>
            </a:prstGeom>
            <a:gradFill>
              <a:gsLst>
                <a:gs pos="55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0800000" scaled="1"/>
            </a:gradFill>
            <a:ln w="635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34773"/>
              <a:endParaRPr lang="en-US" sz="688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22F50C4-EAFF-9BB4-C00E-6C9856F91E3C}"/>
                </a:ext>
              </a:extLst>
            </p:cNvPr>
            <p:cNvGrpSpPr/>
            <p:nvPr/>
          </p:nvGrpSpPr>
          <p:grpSpPr>
            <a:xfrm rot="1617175">
              <a:off x="8329646" y="3079092"/>
              <a:ext cx="842272" cy="84323"/>
              <a:chOff x="9025949" y="3107668"/>
              <a:chExt cx="444569" cy="85723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4D1AFCA-1E72-2768-F56B-0C31FCAC69C9}"/>
                  </a:ext>
                </a:extLst>
              </p:cNvPr>
              <p:cNvSpPr/>
              <p:nvPr/>
            </p:nvSpPr>
            <p:spPr>
              <a:xfrm>
                <a:off x="9219536" y="3123987"/>
                <a:ext cx="46618" cy="6940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34773"/>
                <a:endParaRPr lang="en-US" sz="688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EAF5C08-A3B6-A7E0-B2DC-E12444294E52}"/>
                  </a:ext>
                </a:extLst>
              </p:cNvPr>
              <p:cNvSpPr/>
              <p:nvPr/>
            </p:nvSpPr>
            <p:spPr>
              <a:xfrm>
                <a:off x="9326856" y="3117555"/>
                <a:ext cx="43813" cy="6522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34773"/>
                <a:endParaRPr lang="en-US" sz="688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1DA9EC01-EE7C-B1DE-C18D-0BBEF9B415FB}"/>
                  </a:ext>
                </a:extLst>
              </p:cNvPr>
              <p:cNvSpPr/>
              <p:nvPr/>
            </p:nvSpPr>
            <p:spPr>
              <a:xfrm>
                <a:off x="9431371" y="3107668"/>
                <a:ext cx="39147" cy="582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34773"/>
                <a:endParaRPr lang="en-US" sz="688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7113CC39-9E7A-F2B7-F03D-49457506E2AB}"/>
                  </a:ext>
                </a:extLst>
              </p:cNvPr>
              <p:cNvSpPr/>
              <p:nvPr/>
            </p:nvSpPr>
            <p:spPr>
              <a:xfrm rot="5400000">
                <a:off x="9016382" y="3128111"/>
                <a:ext cx="58282" cy="391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34773"/>
                <a:endParaRPr lang="en-US" sz="688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C7573ED-5ED4-CAD4-9EF4-C4F7E694CF79}"/>
                </a:ext>
              </a:extLst>
            </p:cNvPr>
            <p:cNvSpPr/>
            <p:nvPr/>
          </p:nvSpPr>
          <p:spPr>
            <a:xfrm rot="1617175" flipV="1">
              <a:off x="8194293" y="3184424"/>
              <a:ext cx="1034221" cy="27959"/>
            </a:xfrm>
            <a:prstGeom prst="rect">
              <a:avLst/>
            </a:prstGeom>
            <a:gradFill>
              <a:gsLst>
                <a:gs pos="55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0800000" scaled="1"/>
            </a:gradFill>
            <a:ln w="635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34773"/>
              <a:endParaRPr lang="en-US" sz="688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3731451-CCEF-F08D-E570-3C92EC4141F8}"/>
                </a:ext>
              </a:extLst>
            </p:cNvPr>
            <p:cNvSpPr/>
            <p:nvPr/>
          </p:nvSpPr>
          <p:spPr>
            <a:xfrm>
              <a:off x="4223321" y="899419"/>
              <a:ext cx="1496557" cy="590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Increase the monthly salary.</a:t>
              </a:r>
            </a:p>
            <a:p>
              <a:endParaRPr lang="en-IN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A268861-0795-6BC8-21F3-077825644AF8}"/>
                </a:ext>
              </a:extLst>
            </p:cNvPr>
            <p:cNvSpPr/>
            <p:nvPr/>
          </p:nvSpPr>
          <p:spPr>
            <a:xfrm>
              <a:off x="3839064" y="1647461"/>
              <a:ext cx="1948746" cy="708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Changing the work environment and making it appropriate for achievement and improve the relationship between employees.</a:t>
              </a:r>
              <a:endParaRPr lang="en-I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B72CFBB-1D3C-DC4F-6FC7-38EA73018B94}"/>
                </a:ext>
              </a:extLst>
            </p:cNvPr>
            <p:cNvSpPr/>
            <p:nvPr/>
          </p:nvSpPr>
          <p:spPr>
            <a:xfrm>
              <a:off x="4533964" y="2530013"/>
              <a:ext cx="1447177" cy="708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Reducing the pressure on the sales department and give them a bonus to encourage them.</a:t>
              </a:r>
              <a:endParaRPr lang="en-I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6BAA60A-1163-F4E4-10A7-A6B65DAB4B38}"/>
                </a:ext>
              </a:extLst>
            </p:cNvPr>
            <p:cNvSpPr/>
            <p:nvPr/>
          </p:nvSpPr>
          <p:spPr>
            <a:xfrm>
              <a:off x="4634033" y="3487230"/>
              <a:ext cx="1266647" cy="550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Find accommodation for employees that is close to work</a:t>
              </a:r>
              <a:endParaRPr lang="en-I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7A51246-9C76-0F7A-DCF4-748066A39929}"/>
                </a:ext>
              </a:extLst>
            </p:cNvPr>
            <p:cNvSpPr/>
            <p:nvPr/>
          </p:nvSpPr>
          <p:spPr>
            <a:xfrm>
              <a:off x="4016860" y="4310339"/>
              <a:ext cx="1306656" cy="223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sz="788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151" name="Picture 150" descr="finance, investment, money icon">
            <a:extLst>
              <a:ext uri="{FF2B5EF4-FFF2-40B4-BE49-F238E27FC236}">
                <a16:creationId xmlns:a16="http://schemas.microsoft.com/office/drawing/2014/main" id="{5F84EA9F-4556-F7F0-3DF1-556B7BBCE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26" y="1265931"/>
            <a:ext cx="476512" cy="60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8D6FACDC-D0AA-40B1-ED16-401AD9385C9E}"/>
              </a:ext>
            </a:extLst>
          </p:cNvPr>
          <p:cNvSpPr txBox="1"/>
          <p:nvPr/>
        </p:nvSpPr>
        <p:spPr>
          <a:xfrm>
            <a:off x="3238203" y="5494887"/>
            <a:ext cx="2350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Increase the job Involvement for the employees.</a:t>
            </a:r>
          </a:p>
        </p:txBody>
      </p:sp>
      <p:pic>
        <p:nvPicPr>
          <p:cNvPr id="42" name="Picture 41" descr="deadline, office, time icon">
            <a:extLst>
              <a:ext uri="{FF2B5EF4-FFF2-40B4-BE49-F238E27FC236}">
                <a16:creationId xmlns:a16="http://schemas.microsoft.com/office/drawing/2014/main" id="{54420FF3-A0EA-B127-73FC-EF3532296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54" y="5440337"/>
            <a:ext cx="571523" cy="57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Building">
            <a:extLst>
              <a:ext uri="{FF2B5EF4-FFF2-40B4-BE49-F238E27FC236}">
                <a16:creationId xmlns:a16="http://schemas.microsoft.com/office/drawing/2014/main" id="{0CE896F8-CA31-FA98-A6C4-7CB9C0637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1196" y="4388317"/>
            <a:ext cx="676505" cy="567845"/>
          </a:xfrm>
          <a:prstGeom prst="rect">
            <a:avLst/>
          </a:prstGeom>
        </p:spPr>
      </p:pic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593062B5-7F40-27B5-22D3-0DEEA11811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5121" y="2316346"/>
            <a:ext cx="743002" cy="565611"/>
          </a:xfrm>
          <a:prstGeom prst="rect">
            <a:avLst/>
          </a:prstGeom>
        </p:spPr>
      </p:pic>
      <p:pic>
        <p:nvPicPr>
          <p:cNvPr id="9" name="Graphic 8" descr="Heart with pulse">
            <a:extLst>
              <a:ext uri="{FF2B5EF4-FFF2-40B4-BE49-F238E27FC236}">
                <a16:creationId xmlns:a16="http://schemas.microsoft.com/office/drawing/2014/main" id="{9978D54A-7FE7-EF9F-1839-99D8AA0C66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00049" y="3308492"/>
            <a:ext cx="914400" cy="6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50" y="1787597"/>
            <a:ext cx="2402541" cy="328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EC4F8-1954-4083-82A3-4BF177CB5C54}"/>
              </a:ext>
            </a:extLst>
          </p:cNvPr>
          <p:cNvSpPr txBox="1"/>
          <p:nvPr/>
        </p:nvSpPr>
        <p:spPr>
          <a:xfrm>
            <a:off x="2693530" y="320488"/>
            <a:ext cx="40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F86C36-6D8F-414E-A6AA-BD664661A500}"/>
              </a:ext>
            </a:extLst>
          </p:cNvPr>
          <p:cNvGrpSpPr/>
          <p:nvPr/>
        </p:nvGrpSpPr>
        <p:grpSpPr>
          <a:xfrm>
            <a:off x="2860822" y="1825746"/>
            <a:ext cx="3703470" cy="4173880"/>
            <a:chOff x="6133296" y="1597256"/>
            <a:chExt cx="4937956" cy="55651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466C1B-39C9-4DA4-B991-8FFD3B63D7D1}"/>
                </a:ext>
              </a:extLst>
            </p:cNvPr>
            <p:cNvSpPr txBox="1"/>
            <p:nvPr/>
          </p:nvSpPr>
          <p:spPr>
            <a:xfrm>
              <a:off x="6133300" y="6608429"/>
              <a:ext cx="818766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Cond" panose="02040506050405020303" pitchFamily="18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1A8EC5-DE13-440B-85C4-8BA7429D5365}"/>
                </a:ext>
              </a:extLst>
            </p:cNvPr>
            <p:cNvSpPr txBox="1"/>
            <p:nvPr/>
          </p:nvSpPr>
          <p:spPr>
            <a:xfrm>
              <a:off x="7673297" y="4227388"/>
              <a:ext cx="339795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endPara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3FDB21-B996-C57C-D87E-B1A4752B720B}"/>
                </a:ext>
              </a:extLst>
            </p:cNvPr>
            <p:cNvSpPr txBox="1"/>
            <p:nvPr/>
          </p:nvSpPr>
          <p:spPr>
            <a:xfrm>
              <a:off x="6133296" y="4839201"/>
              <a:ext cx="818766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Cond" panose="02040506050405020303" pitchFamily="18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984F28-BD84-6703-765E-43D544BBE0BF}"/>
                </a:ext>
              </a:extLst>
            </p:cNvPr>
            <p:cNvSpPr txBox="1"/>
            <p:nvPr/>
          </p:nvSpPr>
          <p:spPr>
            <a:xfrm>
              <a:off x="6133296" y="3296307"/>
              <a:ext cx="818766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Cond" panose="02040506050405020303" pitchFamily="18" charset="0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47A149-7B1D-F74C-6BE1-051F0AE4A9EA}"/>
                </a:ext>
              </a:extLst>
            </p:cNvPr>
            <p:cNvSpPr txBox="1"/>
            <p:nvPr/>
          </p:nvSpPr>
          <p:spPr>
            <a:xfrm>
              <a:off x="6185443" y="1597256"/>
              <a:ext cx="818766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Cond" panose="02040506050405020303" pitchFamily="18" charset="0"/>
                </a:rPr>
                <a:t>1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D7C02D42-BB18-5F24-D2A8-9687E91D08FF}"/>
              </a:ext>
            </a:extLst>
          </p:cNvPr>
          <p:cNvSpPr/>
          <p:nvPr/>
        </p:nvSpPr>
        <p:spPr>
          <a:xfrm>
            <a:off x="4041075" y="1610235"/>
            <a:ext cx="1662616" cy="8465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50"/>
              </a:spcBef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Case Study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 Light" panose="02040302050405020303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DA659B-CF83-0DA8-D2E3-E6A9FB177857}"/>
              </a:ext>
            </a:extLst>
          </p:cNvPr>
          <p:cNvSpPr/>
          <p:nvPr/>
        </p:nvSpPr>
        <p:spPr>
          <a:xfrm>
            <a:off x="3908612" y="2884524"/>
            <a:ext cx="2008094" cy="8465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50"/>
              </a:spcBef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Analysis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 Light" panose="02040302050405020303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5FC63E-FE3B-90C6-72C2-668C211258CA}"/>
              </a:ext>
            </a:extLst>
          </p:cNvPr>
          <p:cNvSpPr/>
          <p:nvPr/>
        </p:nvSpPr>
        <p:spPr>
          <a:xfrm>
            <a:off x="3698276" y="4015380"/>
            <a:ext cx="2402541" cy="899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50"/>
              </a:spcBef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Conclusion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 Light" panose="02040302050405020303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A2C39-E7E2-23C6-12D9-3506620DAC0F}"/>
              </a:ext>
            </a:extLst>
          </p:cNvPr>
          <p:cNvSpPr/>
          <p:nvPr/>
        </p:nvSpPr>
        <p:spPr>
          <a:xfrm>
            <a:off x="3474897" y="5342298"/>
            <a:ext cx="2994519" cy="899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50"/>
              </a:spcBef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Recommendations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50" y="1787597"/>
            <a:ext cx="2402541" cy="328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EC4F8-1954-4083-82A3-4BF177CB5C54}"/>
              </a:ext>
            </a:extLst>
          </p:cNvPr>
          <p:cNvSpPr txBox="1"/>
          <p:nvPr/>
        </p:nvSpPr>
        <p:spPr>
          <a:xfrm>
            <a:off x="3478806" y="726889"/>
            <a:ext cx="4044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Case Study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 Light" panose="02040302050405020303" pitchFamily="18" charset="0"/>
            </a:endParaRPr>
          </a:p>
          <a:p>
            <a:endParaRPr lang="en-IN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F86C36-6D8F-414E-A6AA-BD664661A500}"/>
              </a:ext>
            </a:extLst>
          </p:cNvPr>
          <p:cNvGrpSpPr/>
          <p:nvPr/>
        </p:nvGrpSpPr>
        <p:grpSpPr>
          <a:xfrm>
            <a:off x="4663439" y="2123615"/>
            <a:ext cx="3731437" cy="2065759"/>
            <a:chOff x="6217920" y="1688485"/>
            <a:chExt cx="4975249" cy="27543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4355A9-9630-40E4-A82B-9E3C8060CDF3}"/>
                </a:ext>
              </a:extLst>
            </p:cNvPr>
            <p:cNvSpPr txBox="1"/>
            <p:nvPr/>
          </p:nvSpPr>
          <p:spPr>
            <a:xfrm>
              <a:off x="6217920" y="1688485"/>
              <a:ext cx="497524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Light" panose="02040302050405020303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1A8EC5-DE13-440B-85C4-8BA7429D5365}"/>
                </a:ext>
              </a:extLst>
            </p:cNvPr>
            <p:cNvSpPr txBox="1"/>
            <p:nvPr/>
          </p:nvSpPr>
          <p:spPr>
            <a:xfrm>
              <a:off x="7673297" y="4227388"/>
              <a:ext cx="339795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endParaRPr lang="en-US" sz="1050" dirty="0">
                <a:latin typeface="Georgia Pro Light" panose="02040302050405020303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2B9D23-08D2-0C8A-532A-E89E043DD34B}"/>
              </a:ext>
            </a:extLst>
          </p:cNvPr>
          <p:cNvSpPr txBox="1"/>
          <p:nvPr/>
        </p:nvSpPr>
        <p:spPr>
          <a:xfrm>
            <a:off x="3187247" y="4108582"/>
            <a:ext cx="5401803" cy="1605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450"/>
              </a:spcBef>
              <a:buFontTx/>
              <a:buChar char="-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Bad for the company :</a:t>
            </a:r>
          </a:p>
          <a:p>
            <a:pPr>
              <a:spcBef>
                <a:spcPts val="450"/>
              </a:spcBef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 Projects get delayed.</a:t>
            </a:r>
          </a:p>
          <a:p>
            <a:pPr>
              <a:spcBef>
                <a:spcPts val="450"/>
              </a:spcBef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2- The new employees have to be trained for the job.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41729A-46E4-D55F-CEA1-15AD2C2AE9C2}"/>
              </a:ext>
            </a:extLst>
          </p:cNvPr>
          <p:cNvSpPr txBox="1"/>
          <p:nvPr/>
        </p:nvSpPr>
        <p:spPr>
          <a:xfrm>
            <a:off x="3065326" y="1918785"/>
            <a:ext cx="5238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-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 set created by IBM data scientists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D2F78E-942F-31A0-6B4B-396FA1DBE111}"/>
              </a:ext>
            </a:extLst>
          </p:cNvPr>
          <p:cNvSpPr txBox="1"/>
          <p:nvPr/>
        </p:nvSpPr>
        <p:spPr>
          <a:xfrm>
            <a:off x="3092221" y="2850166"/>
            <a:ext cx="54018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- It has around 1470 employees. Every year around (15%-20%) of them need to be replaced</a:t>
            </a:r>
          </a:p>
        </p:txBody>
      </p:sp>
    </p:spTree>
    <p:extLst>
      <p:ext uri="{BB962C8B-B14F-4D97-AF65-F5344CB8AC3E}">
        <p14:creationId xmlns:p14="http://schemas.microsoft.com/office/powerpoint/2010/main" val="389003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50" y="1787597"/>
            <a:ext cx="2402541" cy="328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EC4F8-1954-4083-82A3-4BF177CB5C54}"/>
              </a:ext>
            </a:extLst>
          </p:cNvPr>
          <p:cNvSpPr txBox="1"/>
          <p:nvPr/>
        </p:nvSpPr>
        <p:spPr>
          <a:xfrm>
            <a:off x="3199893" y="335830"/>
            <a:ext cx="404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Target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audience?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F86C36-6D8F-414E-A6AA-BD664661A500}"/>
              </a:ext>
            </a:extLst>
          </p:cNvPr>
          <p:cNvGrpSpPr/>
          <p:nvPr/>
        </p:nvGrpSpPr>
        <p:grpSpPr>
          <a:xfrm>
            <a:off x="4663439" y="2123615"/>
            <a:ext cx="3731437" cy="2065759"/>
            <a:chOff x="6217920" y="1688485"/>
            <a:chExt cx="4975249" cy="27543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4355A9-9630-40E4-A82B-9E3C8060CDF3}"/>
                </a:ext>
              </a:extLst>
            </p:cNvPr>
            <p:cNvSpPr txBox="1"/>
            <p:nvPr/>
          </p:nvSpPr>
          <p:spPr>
            <a:xfrm>
              <a:off x="6217920" y="1688485"/>
              <a:ext cx="497524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Light" panose="02040302050405020303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1A8EC5-DE13-440B-85C4-8BA7429D5365}"/>
                </a:ext>
              </a:extLst>
            </p:cNvPr>
            <p:cNvSpPr txBox="1"/>
            <p:nvPr/>
          </p:nvSpPr>
          <p:spPr>
            <a:xfrm>
              <a:off x="7673297" y="4227388"/>
              <a:ext cx="339795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endParaRPr lang="en-US" sz="1050" dirty="0">
                <a:latin typeface="Georgia Pro Light" panose="02040302050405020303" pitchFamily="18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E41729A-46E4-D55F-CEA1-15AD2C2AE9C2}"/>
              </a:ext>
            </a:extLst>
          </p:cNvPr>
          <p:cNvSpPr txBox="1"/>
          <p:nvPr/>
        </p:nvSpPr>
        <p:spPr>
          <a:xfrm>
            <a:off x="3199893" y="2764363"/>
            <a:ext cx="4817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Factors they should focus on, in order to curb attrition.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CFE9A-1DBE-4359-BEDC-71A95EEB942C}"/>
              </a:ext>
            </a:extLst>
          </p:cNvPr>
          <p:cNvSpPr txBox="1"/>
          <p:nvPr/>
        </p:nvSpPr>
        <p:spPr>
          <a:xfrm>
            <a:off x="3282874" y="1955109"/>
            <a:ext cx="404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Company Question?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FD43D-114C-8E08-77C7-8C0BFE7C1B58}"/>
              </a:ext>
            </a:extLst>
          </p:cNvPr>
          <p:cNvSpPr txBox="1"/>
          <p:nvPr/>
        </p:nvSpPr>
        <p:spPr>
          <a:xfrm>
            <a:off x="3199893" y="1129695"/>
            <a:ext cx="4817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Companies.</a:t>
            </a:r>
          </a:p>
        </p:txBody>
      </p:sp>
    </p:spTree>
    <p:extLst>
      <p:ext uri="{BB962C8B-B14F-4D97-AF65-F5344CB8AC3E}">
        <p14:creationId xmlns:p14="http://schemas.microsoft.com/office/powerpoint/2010/main" val="360262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47" y="4978960"/>
            <a:ext cx="2402541" cy="221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EC4F8-1954-4083-82A3-4BF177CB5C54}"/>
              </a:ext>
            </a:extLst>
          </p:cNvPr>
          <p:cNvSpPr txBox="1"/>
          <p:nvPr/>
        </p:nvSpPr>
        <p:spPr>
          <a:xfrm>
            <a:off x="2273062" y="93280"/>
            <a:ext cx="474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Checklists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F86C36-6D8F-414E-A6AA-BD664661A500}"/>
              </a:ext>
            </a:extLst>
          </p:cNvPr>
          <p:cNvGrpSpPr/>
          <p:nvPr/>
        </p:nvGrpSpPr>
        <p:grpSpPr>
          <a:xfrm>
            <a:off x="4663439" y="2123615"/>
            <a:ext cx="3731437" cy="2065759"/>
            <a:chOff x="6217920" y="1688485"/>
            <a:chExt cx="4975249" cy="27543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4355A9-9630-40E4-A82B-9E3C8060CDF3}"/>
                </a:ext>
              </a:extLst>
            </p:cNvPr>
            <p:cNvSpPr txBox="1"/>
            <p:nvPr/>
          </p:nvSpPr>
          <p:spPr>
            <a:xfrm>
              <a:off x="6217920" y="1688485"/>
              <a:ext cx="497524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Light" panose="02040302050405020303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1A8EC5-DE13-440B-85C4-8BA7429D5365}"/>
                </a:ext>
              </a:extLst>
            </p:cNvPr>
            <p:cNvSpPr txBox="1"/>
            <p:nvPr/>
          </p:nvSpPr>
          <p:spPr>
            <a:xfrm>
              <a:off x="7673297" y="4227388"/>
              <a:ext cx="339795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endParaRPr lang="en-US" sz="1050" dirty="0">
                <a:latin typeface="Georgia Pro Light" panose="02040302050405020303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ECFB50-C4BB-4905-4D19-66EDF6A380C7}"/>
              </a:ext>
            </a:extLst>
          </p:cNvPr>
          <p:cNvGrpSpPr/>
          <p:nvPr/>
        </p:nvGrpSpPr>
        <p:grpSpPr>
          <a:xfrm>
            <a:off x="776216" y="1200075"/>
            <a:ext cx="8256024" cy="3828115"/>
            <a:chOff x="1352835" y="1386349"/>
            <a:chExt cx="10130127" cy="501320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A45E5A-01FD-4ED5-E95B-EBA942B0C44F}"/>
                </a:ext>
              </a:extLst>
            </p:cNvPr>
            <p:cNvGrpSpPr/>
            <p:nvPr/>
          </p:nvGrpSpPr>
          <p:grpSpPr>
            <a:xfrm>
              <a:off x="3781085" y="1386349"/>
              <a:ext cx="4629830" cy="5013204"/>
              <a:chOff x="3781085" y="1386349"/>
              <a:chExt cx="4629830" cy="501320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B9256AF-0EBB-36AC-306E-26F0B8D2E5BC}"/>
                  </a:ext>
                </a:extLst>
              </p:cNvPr>
              <p:cNvGrpSpPr/>
              <p:nvPr/>
            </p:nvGrpSpPr>
            <p:grpSpPr>
              <a:xfrm>
                <a:off x="3781085" y="1386349"/>
                <a:ext cx="4629830" cy="5013204"/>
                <a:chOff x="8530813" y="3662279"/>
                <a:chExt cx="7322376" cy="792870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4127E133-C886-E56A-5538-68757E1838EE}"/>
                    </a:ext>
                  </a:extLst>
                </p:cNvPr>
                <p:cNvGrpSpPr/>
                <p:nvPr/>
              </p:nvGrpSpPr>
              <p:grpSpPr>
                <a:xfrm>
                  <a:off x="8530813" y="3662279"/>
                  <a:ext cx="5739030" cy="2204690"/>
                  <a:chOff x="4265406" y="1831139"/>
                  <a:chExt cx="2869515" cy="1102345"/>
                </a:xfrm>
                <a:solidFill>
                  <a:srgbClr val="1798D2"/>
                </a:solidFill>
              </p:grpSpPr>
              <p:sp>
                <p:nvSpPr>
                  <p:cNvPr id="40" name="Rectangle 5">
                    <a:extLst>
                      <a:ext uri="{FF2B5EF4-FFF2-40B4-BE49-F238E27FC236}">
                        <a16:creationId xmlns:a16="http://schemas.microsoft.com/office/drawing/2014/main" id="{15215603-C82B-D2D2-28BA-7B313598F7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3870" y="2133123"/>
                    <a:ext cx="1719960" cy="498375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 dirty="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41" name="Freeform 6">
                    <a:extLst>
                      <a:ext uri="{FF2B5EF4-FFF2-40B4-BE49-F238E27FC236}">
                        <a16:creationId xmlns:a16="http://schemas.microsoft.com/office/drawing/2014/main" id="{4F5E375E-E093-1ED2-B440-95041D340D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65406" y="1895176"/>
                    <a:ext cx="423432" cy="974268"/>
                  </a:xfrm>
                  <a:custGeom>
                    <a:avLst/>
                    <a:gdLst>
                      <a:gd name="T0" fmla="*/ 0 w 113"/>
                      <a:gd name="T1" fmla="*/ 130 h 260"/>
                      <a:gd name="T2" fmla="*/ 113 w 113"/>
                      <a:gd name="T3" fmla="*/ 260 h 260"/>
                      <a:gd name="T4" fmla="*/ 113 w 113"/>
                      <a:gd name="T5" fmla="*/ 130 h 260"/>
                      <a:gd name="T6" fmla="*/ 113 w 113"/>
                      <a:gd name="T7" fmla="*/ 0 h 260"/>
                      <a:gd name="T8" fmla="*/ 0 w 113"/>
                      <a:gd name="T9" fmla="*/ 13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3" h="260">
                        <a:moveTo>
                          <a:pt x="0" y="130"/>
                        </a:moveTo>
                        <a:lnTo>
                          <a:pt x="113" y="260"/>
                        </a:lnTo>
                        <a:lnTo>
                          <a:pt x="113" y="130"/>
                        </a:lnTo>
                        <a:lnTo>
                          <a:pt x="113" y="0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 dirty="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42" name="Oval 7">
                    <a:extLst>
                      <a:ext uri="{FF2B5EF4-FFF2-40B4-BE49-F238E27FC236}">
                        <a16:creationId xmlns:a16="http://schemas.microsoft.com/office/drawing/2014/main" id="{7F79ABD9-956A-6286-A7E3-DF4A07CFD1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32576" y="1831139"/>
                    <a:ext cx="1102345" cy="1102345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41148" rtlCol="0" anchor="ctr"/>
                  <a:lstStyle/>
                  <a:p>
                    <a:pPr algn="ctr" defTabSz="1371600"/>
                    <a:endParaRPr lang="en-US" sz="4200" dirty="0">
                      <a:solidFill>
                        <a:srgbClr val="FFFFFF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899FAA0C-49E3-407E-EC33-68C5C47E9614}"/>
                    </a:ext>
                  </a:extLst>
                </p:cNvPr>
                <p:cNvGrpSpPr/>
                <p:nvPr/>
              </p:nvGrpSpPr>
              <p:grpSpPr>
                <a:xfrm>
                  <a:off x="8530813" y="7478289"/>
                  <a:ext cx="5739030" cy="2204690"/>
                  <a:chOff x="4265406" y="3739144"/>
                  <a:chExt cx="2869515" cy="1102345"/>
                </a:xfrm>
                <a:solidFill>
                  <a:srgbClr val="BFDB7F"/>
                </a:solidFill>
              </p:grpSpPr>
              <p:sp>
                <p:nvSpPr>
                  <p:cNvPr id="37" name="Rectangle 5">
                    <a:extLst>
                      <a:ext uri="{FF2B5EF4-FFF2-40B4-BE49-F238E27FC236}">
                        <a16:creationId xmlns:a16="http://schemas.microsoft.com/office/drawing/2014/main" id="{1E0565BA-D47B-1549-B526-E04533244B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3870" y="4041128"/>
                    <a:ext cx="1719960" cy="49837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 dirty="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38" name="Freeform 6">
                    <a:extLst>
                      <a:ext uri="{FF2B5EF4-FFF2-40B4-BE49-F238E27FC236}">
                        <a16:creationId xmlns:a16="http://schemas.microsoft.com/office/drawing/2014/main" id="{5C929909-B2A3-D85C-8636-D1FBA19A75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65406" y="3803181"/>
                    <a:ext cx="423432" cy="974268"/>
                  </a:xfrm>
                  <a:custGeom>
                    <a:avLst/>
                    <a:gdLst>
                      <a:gd name="T0" fmla="*/ 0 w 113"/>
                      <a:gd name="T1" fmla="*/ 130 h 260"/>
                      <a:gd name="T2" fmla="*/ 113 w 113"/>
                      <a:gd name="T3" fmla="*/ 260 h 260"/>
                      <a:gd name="T4" fmla="*/ 113 w 113"/>
                      <a:gd name="T5" fmla="*/ 130 h 260"/>
                      <a:gd name="T6" fmla="*/ 113 w 113"/>
                      <a:gd name="T7" fmla="*/ 0 h 260"/>
                      <a:gd name="T8" fmla="*/ 0 w 113"/>
                      <a:gd name="T9" fmla="*/ 13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3" h="260">
                        <a:moveTo>
                          <a:pt x="0" y="130"/>
                        </a:moveTo>
                        <a:lnTo>
                          <a:pt x="113" y="260"/>
                        </a:lnTo>
                        <a:lnTo>
                          <a:pt x="113" y="130"/>
                        </a:lnTo>
                        <a:lnTo>
                          <a:pt x="113" y="0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 dirty="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39" name="Oval 7">
                    <a:extLst>
                      <a:ext uri="{FF2B5EF4-FFF2-40B4-BE49-F238E27FC236}">
                        <a16:creationId xmlns:a16="http://schemas.microsoft.com/office/drawing/2014/main" id="{ECD777AF-DE3B-70DC-F736-D80554DECD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32576" y="3739144"/>
                    <a:ext cx="1102345" cy="1102345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" tIns="68580" rIns="0" bIns="0" rtlCol="0" anchor="ctr"/>
                  <a:lstStyle/>
                  <a:p>
                    <a:pPr algn="ctr" defTabSz="1371600"/>
                    <a:endParaRPr lang="ru-RU" sz="4200" dirty="0">
                      <a:solidFill>
                        <a:srgbClr val="FFFFFF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617490AB-BE56-9F75-9C51-ACE3DE91A471}"/>
                    </a:ext>
                  </a:extLst>
                </p:cNvPr>
                <p:cNvGrpSpPr/>
                <p:nvPr/>
              </p:nvGrpSpPr>
              <p:grpSpPr>
                <a:xfrm>
                  <a:off x="10114159" y="5570283"/>
                  <a:ext cx="5739030" cy="2204690"/>
                  <a:chOff x="5057079" y="2785141"/>
                  <a:chExt cx="2869515" cy="1102345"/>
                </a:xfrm>
                <a:solidFill>
                  <a:srgbClr val="7ECEF2"/>
                </a:solidFill>
              </p:grpSpPr>
              <p:sp>
                <p:nvSpPr>
                  <p:cNvPr id="34" name="Rectangle 5">
                    <a:extLst>
                      <a:ext uri="{FF2B5EF4-FFF2-40B4-BE49-F238E27FC236}">
                        <a16:creationId xmlns:a16="http://schemas.microsoft.com/office/drawing/2014/main" id="{591FACEB-747B-787B-ACBE-27770BA32A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828170" y="3087125"/>
                    <a:ext cx="1719960" cy="498375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 dirty="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35" name="Freeform 6">
                    <a:extLst>
                      <a:ext uri="{FF2B5EF4-FFF2-40B4-BE49-F238E27FC236}">
                        <a16:creationId xmlns:a16="http://schemas.microsoft.com/office/drawing/2014/main" id="{E97ECA81-8F01-ED70-9D3A-743C25DF61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7503162" y="2849179"/>
                    <a:ext cx="423432" cy="974268"/>
                  </a:xfrm>
                  <a:custGeom>
                    <a:avLst/>
                    <a:gdLst>
                      <a:gd name="T0" fmla="*/ 0 w 113"/>
                      <a:gd name="T1" fmla="*/ 130 h 260"/>
                      <a:gd name="T2" fmla="*/ 113 w 113"/>
                      <a:gd name="T3" fmla="*/ 260 h 260"/>
                      <a:gd name="T4" fmla="*/ 113 w 113"/>
                      <a:gd name="T5" fmla="*/ 130 h 260"/>
                      <a:gd name="T6" fmla="*/ 113 w 113"/>
                      <a:gd name="T7" fmla="*/ 0 h 260"/>
                      <a:gd name="T8" fmla="*/ 0 w 113"/>
                      <a:gd name="T9" fmla="*/ 13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3" h="260">
                        <a:moveTo>
                          <a:pt x="0" y="130"/>
                        </a:moveTo>
                        <a:lnTo>
                          <a:pt x="113" y="260"/>
                        </a:lnTo>
                        <a:lnTo>
                          <a:pt x="113" y="130"/>
                        </a:lnTo>
                        <a:lnTo>
                          <a:pt x="113" y="0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 dirty="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36" name="Oval 7">
                    <a:extLst>
                      <a:ext uri="{FF2B5EF4-FFF2-40B4-BE49-F238E27FC236}">
                        <a16:creationId xmlns:a16="http://schemas.microsoft.com/office/drawing/2014/main" id="{DF77DF1C-1031-3644-23D8-07DC1075CC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057079" y="2785141"/>
                    <a:ext cx="1102343" cy="1102345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1371600"/>
                    <a:endParaRPr lang="en-US" sz="4200" dirty="0">
                      <a:solidFill>
                        <a:srgbClr val="FFFFFF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8770ACA-A471-28EF-4768-53DCE46BABCB}"/>
                    </a:ext>
                  </a:extLst>
                </p:cNvPr>
                <p:cNvGrpSpPr/>
                <p:nvPr/>
              </p:nvGrpSpPr>
              <p:grpSpPr>
                <a:xfrm>
                  <a:off x="10114159" y="9386295"/>
                  <a:ext cx="5739030" cy="2204690"/>
                  <a:chOff x="5057079" y="4693147"/>
                  <a:chExt cx="2869515" cy="1102345"/>
                </a:xfrm>
                <a:solidFill>
                  <a:srgbClr val="9DC93C"/>
                </a:solidFill>
              </p:grpSpPr>
              <p:sp>
                <p:nvSpPr>
                  <p:cNvPr id="31" name="Rectangle 5">
                    <a:extLst>
                      <a:ext uri="{FF2B5EF4-FFF2-40B4-BE49-F238E27FC236}">
                        <a16:creationId xmlns:a16="http://schemas.microsoft.com/office/drawing/2014/main" id="{50795E86-D0EA-BA27-FF33-C45ACD9C32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828170" y="4995131"/>
                    <a:ext cx="1719960" cy="498375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 dirty="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32" name="Freeform 6">
                    <a:extLst>
                      <a:ext uri="{FF2B5EF4-FFF2-40B4-BE49-F238E27FC236}">
                        <a16:creationId xmlns:a16="http://schemas.microsoft.com/office/drawing/2014/main" id="{0A3F2899-62F6-9BF3-219E-312CF2BBBD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7503162" y="4757184"/>
                    <a:ext cx="423432" cy="974268"/>
                  </a:xfrm>
                  <a:custGeom>
                    <a:avLst/>
                    <a:gdLst>
                      <a:gd name="T0" fmla="*/ 0 w 113"/>
                      <a:gd name="T1" fmla="*/ 130 h 260"/>
                      <a:gd name="T2" fmla="*/ 113 w 113"/>
                      <a:gd name="T3" fmla="*/ 260 h 260"/>
                      <a:gd name="T4" fmla="*/ 113 w 113"/>
                      <a:gd name="T5" fmla="*/ 130 h 260"/>
                      <a:gd name="T6" fmla="*/ 113 w 113"/>
                      <a:gd name="T7" fmla="*/ 0 h 260"/>
                      <a:gd name="T8" fmla="*/ 0 w 113"/>
                      <a:gd name="T9" fmla="*/ 13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3" h="260">
                        <a:moveTo>
                          <a:pt x="0" y="130"/>
                        </a:moveTo>
                        <a:lnTo>
                          <a:pt x="113" y="260"/>
                        </a:lnTo>
                        <a:lnTo>
                          <a:pt x="113" y="130"/>
                        </a:lnTo>
                        <a:lnTo>
                          <a:pt x="113" y="0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37160" tIns="68580" rIns="137160" bIns="685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71600"/>
                    <a:endParaRPr lang="en-US" sz="2700" dirty="0">
                      <a:solidFill>
                        <a:srgbClr val="878787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33" name="Oval 7">
                    <a:extLst>
                      <a:ext uri="{FF2B5EF4-FFF2-40B4-BE49-F238E27FC236}">
                        <a16:creationId xmlns:a16="http://schemas.microsoft.com/office/drawing/2014/main" id="{67450D4A-0DEB-6D75-6871-7EF6118B1A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057079" y="4693147"/>
                    <a:ext cx="1102343" cy="11023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96012" rtlCol="0" anchor="ctr"/>
                  <a:lstStyle/>
                  <a:p>
                    <a:pPr algn="ctr" defTabSz="1371600"/>
                    <a:endParaRPr lang="en-US" sz="4200" dirty="0">
                      <a:solidFill>
                        <a:srgbClr val="FFFFFF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52C6AA1-A4E4-57F7-3BD2-1E41B1B34D41}"/>
                    </a:ext>
                  </a:extLst>
                </p:cNvPr>
                <p:cNvSpPr/>
                <p:nvPr/>
              </p:nvSpPr>
              <p:spPr>
                <a:xfrm>
                  <a:off x="10238331" y="4272693"/>
                  <a:ext cx="984355" cy="876183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defTabSz="1371600"/>
                  <a:r>
                    <a:rPr lang="en-US" sz="2100" dirty="0">
                      <a:solidFill>
                        <a:srgbClr val="FFFFFF"/>
                      </a:solidFill>
                      <a:latin typeface="Georgia Pro Cond" panose="02040506050405020303" pitchFamily="18" charset="0"/>
                      <a:cs typeface="Montserrat" panose="02000000000000000000" pitchFamily="2" charset="0"/>
                    </a:rPr>
                    <a:t>01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FCCB939-CA79-BD03-E4BA-6A987DDB4F87}"/>
                    </a:ext>
                  </a:extLst>
                </p:cNvPr>
                <p:cNvSpPr/>
                <p:nvPr/>
              </p:nvSpPr>
              <p:spPr>
                <a:xfrm>
                  <a:off x="13169287" y="6209332"/>
                  <a:ext cx="984355" cy="876183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defTabSz="1371600"/>
                  <a:r>
                    <a:rPr lang="en-US" sz="2100" dirty="0">
                      <a:solidFill>
                        <a:srgbClr val="FFFFFF"/>
                      </a:solidFill>
                      <a:latin typeface="Georgia Pro Cond" panose="02040506050405020303" pitchFamily="18" charset="0"/>
                      <a:cs typeface="Montserrat" panose="02000000000000000000" pitchFamily="2" charset="0"/>
                    </a:rPr>
                    <a:t>02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FCA13DD-6C6A-EE70-A818-FED08B96849C}"/>
                    </a:ext>
                  </a:extLst>
                </p:cNvPr>
                <p:cNvSpPr/>
                <p:nvPr/>
              </p:nvSpPr>
              <p:spPr>
                <a:xfrm>
                  <a:off x="10238329" y="8117336"/>
                  <a:ext cx="984355" cy="876183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defTabSz="1371600"/>
                  <a:r>
                    <a:rPr lang="en-US" sz="2100" dirty="0">
                      <a:solidFill>
                        <a:srgbClr val="FFFFFF"/>
                      </a:solidFill>
                      <a:latin typeface="Georgia Pro Cond" panose="02040506050405020303" pitchFamily="18" charset="0"/>
                      <a:cs typeface="Montserrat" panose="02000000000000000000" pitchFamily="2" charset="0"/>
                    </a:rPr>
                    <a:t>03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E12A812-334E-EBA2-A0B1-C5195F875ED1}"/>
                    </a:ext>
                  </a:extLst>
                </p:cNvPr>
                <p:cNvSpPr/>
                <p:nvPr/>
              </p:nvSpPr>
              <p:spPr>
                <a:xfrm>
                  <a:off x="13169287" y="10025341"/>
                  <a:ext cx="984355" cy="876183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defTabSz="1371600"/>
                  <a:r>
                    <a:rPr lang="en-US" sz="2100" dirty="0">
                      <a:solidFill>
                        <a:srgbClr val="FFFFFF"/>
                      </a:solidFill>
                      <a:latin typeface="Georgia Pro Cond" panose="02040506050405020303" pitchFamily="18" charset="0"/>
                      <a:cs typeface="Montserrat" panose="02000000000000000000" pitchFamily="2" charset="0"/>
                    </a:rPr>
                    <a:t>04</a:t>
                  </a:r>
                </a:p>
              </p:txBody>
            </p:sp>
          </p:grpSp>
          <p:sp>
            <p:nvSpPr>
              <p:cNvPr id="17" name="Shape 3619">
                <a:extLst>
                  <a:ext uri="{FF2B5EF4-FFF2-40B4-BE49-F238E27FC236}">
                    <a16:creationId xmlns:a16="http://schemas.microsoft.com/office/drawing/2014/main" id="{AC55D1A5-3F90-8274-67BC-868CE601D2AB}"/>
                  </a:ext>
                </a:extLst>
              </p:cNvPr>
              <p:cNvSpPr/>
              <p:nvPr/>
            </p:nvSpPr>
            <p:spPr>
              <a:xfrm>
                <a:off x="5211476" y="5483505"/>
                <a:ext cx="535460" cy="438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200"/>
                    </a:lnTo>
                    <a:lnTo>
                      <a:pt x="20618" y="1200"/>
                    </a:lnTo>
                    <a:cubicBezTo>
                      <a:pt x="20618" y="1200"/>
                      <a:pt x="20618" y="20400"/>
                      <a:pt x="20618" y="20400"/>
                    </a:cubicBezTo>
                    <a:close/>
                    <a:moveTo>
                      <a:pt x="21109" y="0"/>
                    </a:moveTo>
                    <a:lnTo>
                      <a:pt x="18164" y="0"/>
                    </a:lnTo>
                    <a:cubicBezTo>
                      <a:pt x="17893" y="0"/>
                      <a:pt x="17673" y="269"/>
                      <a:pt x="17673" y="600"/>
                    </a:cubicBezTo>
                    <a:lnTo>
                      <a:pt x="17673" y="21000"/>
                    </a:lnTo>
                    <a:cubicBezTo>
                      <a:pt x="17673" y="21332"/>
                      <a:pt x="17893" y="21600"/>
                      <a:pt x="18164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lnTo>
                      <a:pt x="21600" y="600"/>
                    </a:lnTo>
                    <a:cubicBezTo>
                      <a:pt x="21600" y="269"/>
                      <a:pt x="21380" y="0"/>
                      <a:pt x="21109" y="0"/>
                    </a:cubicBezTo>
                    <a:moveTo>
                      <a:pt x="8836" y="20400"/>
                    </a:moveTo>
                    <a:lnTo>
                      <a:pt x="6873" y="20400"/>
                    </a:lnTo>
                    <a:lnTo>
                      <a:pt x="6873" y="3600"/>
                    </a:lnTo>
                    <a:lnTo>
                      <a:pt x="8836" y="3600"/>
                    </a:lnTo>
                    <a:cubicBezTo>
                      <a:pt x="8836" y="3600"/>
                      <a:pt x="8836" y="20400"/>
                      <a:pt x="8836" y="20400"/>
                    </a:cubicBezTo>
                    <a:close/>
                    <a:moveTo>
                      <a:pt x="9327" y="2400"/>
                    </a:moveTo>
                    <a:lnTo>
                      <a:pt x="6382" y="2400"/>
                    </a:lnTo>
                    <a:cubicBezTo>
                      <a:pt x="6111" y="2400"/>
                      <a:pt x="5891" y="2669"/>
                      <a:pt x="5891" y="3000"/>
                    </a:cubicBezTo>
                    <a:lnTo>
                      <a:pt x="5891" y="21000"/>
                    </a:lnTo>
                    <a:cubicBezTo>
                      <a:pt x="5891" y="21332"/>
                      <a:pt x="6111" y="21600"/>
                      <a:pt x="6382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32"/>
                      <a:pt x="9818" y="21000"/>
                    </a:cubicBezTo>
                    <a:lnTo>
                      <a:pt x="9818" y="3000"/>
                    </a:lnTo>
                    <a:cubicBezTo>
                      <a:pt x="9818" y="2669"/>
                      <a:pt x="9598" y="2400"/>
                      <a:pt x="9327" y="2400"/>
                    </a:cubicBezTo>
                    <a:moveTo>
                      <a:pt x="14727" y="20400"/>
                    </a:moveTo>
                    <a:lnTo>
                      <a:pt x="12764" y="20400"/>
                    </a:lnTo>
                    <a:lnTo>
                      <a:pt x="12764" y="10800"/>
                    </a:lnTo>
                    <a:lnTo>
                      <a:pt x="14727" y="10800"/>
                    </a:lnTo>
                    <a:cubicBezTo>
                      <a:pt x="14727" y="10800"/>
                      <a:pt x="14727" y="20400"/>
                      <a:pt x="14727" y="20400"/>
                    </a:cubicBezTo>
                    <a:close/>
                    <a:moveTo>
                      <a:pt x="15218" y="9600"/>
                    </a:moveTo>
                    <a:lnTo>
                      <a:pt x="12273" y="9600"/>
                    </a:lnTo>
                    <a:cubicBezTo>
                      <a:pt x="12002" y="9600"/>
                      <a:pt x="11782" y="9869"/>
                      <a:pt x="11782" y="10200"/>
                    </a:cubicBezTo>
                    <a:lnTo>
                      <a:pt x="11782" y="21000"/>
                    </a:lnTo>
                    <a:cubicBezTo>
                      <a:pt x="11782" y="21332"/>
                      <a:pt x="12002" y="21600"/>
                      <a:pt x="12273" y="21600"/>
                    </a:cubicBezTo>
                    <a:lnTo>
                      <a:pt x="15218" y="21600"/>
                    </a:lnTo>
                    <a:cubicBezTo>
                      <a:pt x="15489" y="21600"/>
                      <a:pt x="15709" y="21332"/>
                      <a:pt x="15709" y="21000"/>
                    </a:cubicBezTo>
                    <a:lnTo>
                      <a:pt x="15709" y="10200"/>
                    </a:lnTo>
                    <a:cubicBezTo>
                      <a:pt x="15709" y="9869"/>
                      <a:pt x="15489" y="9600"/>
                      <a:pt x="15218" y="9600"/>
                    </a:cubicBezTo>
                    <a:moveTo>
                      <a:pt x="2945" y="20400"/>
                    </a:moveTo>
                    <a:lnTo>
                      <a:pt x="982" y="20400"/>
                    </a:lnTo>
                    <a:lnTo>
                      <a:pt x="982" y="14400"/>
                    </a:lnTo>
                    <a:lnTo>
                      <a:pt x="2945" y="14400"/>
                    </a:lnTo>
                    <a:cubicBezTo>
                      <a:pt x="2945" y="14400"/>
                      <a:pt x="2945" y="20400"/>
                      <a:pt x="2945" y="20400"/>
                    </a:cubicBezTo>
                    <a:close/>
                    <a:moveTo>
                      <a:pt x="3436" y="13200"/>
                    </a:moveTo>
                    <a:lnTo>
                      <a:pt x="491" y="13200"/>
                    </a:lnTo>
                    <a:cubicBezTo>
                      <a:pt x="220" y="13200"/>
                      <a:pt x="0" y="13469"/>
                      <a:pt x="0" y="13800"/>
                    </a:cubicBezTo>
                    <a:lnTo>
                      <a:pt x="0" y="21000"/>
                    </a:lnTo>
                    <a:cubicBezTo>
                      <a:pt x="0" y="21332"/>
                      <a:pt x="220" y="21600"/>
                      <a:pt x="491" y="21600"/>
                    </a:cubicBezTo>
                    <a:lnTo>
                      <a:pt x="3436" y="21600"/>
                    </a:lnTo>
                    <a:cubicBezTo>
                      <a:pt x="3707" y="21600"/>
                      <a:pt x="3927" y="21332"/>
                      <a:pt x="3927" y="21000"/>
                    </a:cubicBezTo>
                    <a:lnTo>
                      <a:pt x="3927" y="13800"/>
                    </a:lnTo>
                    <a:cubicBezTo>
                      <a:pt x="3927" y="13469"/>
                      <a:pt x="3707" y="13200"/>
                      <a:pt x="3436" y="132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endParaRPr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Shape 3664">
                <a:extLst>
                  <a:ext uri="{FF2B5EF4-FFF2-40B4-BE49-F238E27FC236}">
                    <a16:creationId xmlns:a16="http://schemas.microsoft.com/office/drawing/2014/main" id="{D698508E-9A58-B168-712E-7393CEF1CBD5}"/>
                  </a:ext>
                </a:extLst>
              </p:cNvPr>
              <p:cNvSpPr/>
              <p:nvPr/>
            </p:nvSpPr>
            <p:spPr>
              <a:xfrm>
                <a:off x="5211476" y="3022018"/>
                <a:ext cx="535460" cy="535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7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3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8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3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7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7"/>
                      <a:pt x="2616" y="8979"/>
                      <a:pt x="2708" y="8634"/>
                    </a:cubicBezTo>
                    <a:cubicBezTo>
                      <a:pt x="2897" y="7928"/>
                      <a:pt x="3179" y="7250"/>
                      <a:pt x="3548" y="6615"/>
                    </a:cubicBezTo>
                    <a:cubicBezTo>
                      <a:pt x="3727" y="6305"/>
                      <a:pt x="3724" y="5924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4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7"/>
                      <a:pt x="5951" y="3683"/>
                      <a:pt x="6127" y="3683"/>
                    </a:cubicBezTo>
                    <a:cubicBezTo>
                      <a:pt x="6296" y="3683"/>
                      <a:pt x="6465" y="3640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40"/>
                      <a:pt x="15304" y="3683"/>
                      <a:pt x="15473" y="3683"/>
                    </a:cubicBezTo>
                    <a:cubicBezTo>
                      <a:pt x="15648" y="3683"/>
                      <a:pt x="15822" y="3637"/>
                      <a:pt x="15978" y="3544"/>
                    </a:cubicBezTo>
                    <a:lnTo>
                      <a:pt x="16884" y="3000"/>
                    </a:lnTo>
                    <a:lnTo>
                      <a:pt x="18600" y="4714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7"/>
                    </a:lnTo>
                    <a:cubicBezTo>
                      <a:pt x="17876" y="5924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7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1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6"/>
                    </a:lnTo>
                    <a:cubicBezTo>
                      <a:pt x="17292" y="2018"/>
                      <a:pt x="17136" y="1968"/>
                      <a:pt x="16975" y="1968"/>
                    </a:cubicBezTo>
                    <a:cubicBezTo>
                      <a:pt x="16778" y="1968"/>
                      <a:pt x="16572" y="2043"/>
                      <a:pt x="16400" y="2146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6"/>
                    </a:lnTo>
                    <a:cubicBezTo>
                      <a:pt x="5028" y="2043"/>
                      <a:pt x="4822" y="1968"/>
                      <a:pt x="4625" y="1968"/>
                    </a:cubicBezTo>
                    <a:cubicBezTo>
                      <a:pt x="4464" y="1968"/>
                      <a:pt x="4308" y="2018"/>
                      <a:pt x="4181" y="2146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1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1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9"/>
                    </a:cubicBezTo>
                    <a:lnTo>
                      <a:pt x="2145" y="16400"/>
                    </a:lnTo>
                    <a:cubicBezTo>
                      <a:pt x="1959" y="16714"/>
                      <a:pt x="1864" y="17138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3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3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8"/>
                      <a:pt x="19641" y="16714"/>
                      <a:pt x="19455" y="16400"/>
                    </a:cubicBezTo>
                    <a:lnTo>
                      <a:pt x="18902" y="15479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1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endParaRPr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Shape 3675">
                <a:extLst>
                  <a:ext uri="{FF2B5EF4-FFF2-40B4-BE49-F238E27FC236}">
                    <a16:creationId xmlns:a16="http://schemas.microsoft.com/office/drawing/2014/main" id="{CBB1E61A-77AF-57F5-CBE1-FF5690AD3AE8}"/>
                  </a:ext>
                </a:extLst>
              </p:cNvPr>
              <p:cNvSpPr/>
              <p:nvPr/>
            </p:nvSpPr>
            <p:spPr>
              <a:xfrm>
                <a:off x="6445062" y="1864294"/>
                <a:ext cx="535460" cy="438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6001"/>
                    </a:moveTo>
                    <a:lnTo>
                      <a:pt x="8345" y="6001"/>
                    </a:lnTo>
                    <a:cubicBezTo>
                      <a:pt x="8617" y="6001"/>
                      <a:pt x="8836" y="5732"/>
                      <a:pt x="8836" y="5400"/>
                    </a:cubicBezTo>
                    <a:cubicBezTo>
                      <a:pt x="8836" y="5070"/>
                      <a:pt x="8617" y="4800"/>
                      <a:pt x="8345" y="4800"/>
                    </a:cubicBezTo>
                    <a:lnTo>
                      <a:pt x="5400" y="4800"/>
                    </a:lnTo>
                    <a:cubicBezTo>
                      <a:pt x="5129" y="4800"/>
                      <a:pt x="4909" y="5070"/>
                      <a:pt x="4909" y="5400"/>
                    </a:cubicBezTo>
                    <a:cubicBezTo>
                      <a:pt x="4909" y="5732"/>
                      <a:pt x="5129" y="6001"/>
                      <a:pt x="5400" y="6001"/>
                    </a:cubicBezTo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8000"/>
                    </a:lnTo>
                    <a:cubicBezTo>
                      <a:pt x="18926" y="18000"/>
                      <a:pt x="19145" y="17732"/>
                      <a:pt x="19145" y="17400"/>
                    </a:cubicBezTo>
                    <a:cubicBezTo>
                      <a:pt x="19145" y="17070"/>
                      <a:pt x="18926" y="16801"/>
                      <a:pt x="18655" y="16801"/>
                    </a:cubicBezTo>
                    <a:lnTo>
                      <a:pt x="18655" y="3601"/>
                    </a:lnTo>
                    <a:lnTo>
                      <a:pt x="20618" y="3601"/>
                    </a:lnTo>
                    <a:cubicBezTo>
                      <a:pt x="20618" y="3601"/>
                      <a:pt x="20618" y="20400"/>
                      <a:pt x="20618" y="20400"/>
                    </a:cubicBezTo>
                    <a:close/>
                    <a:moveTo>
                      <a:pt x="17673" y="16801"/>
                    </a:moveTo>
                    <a:cubicBezTo>
                      <a:pt x="17401" y="16801"/>
                      <a:pt x="17182" y="17070"/>
                      <a:pt x="17182" y="17400"/>
                    </a:cubicBezTo>
                    <a:cubicBezTo>
                      <a:pt x="17182" y="17732"/>
                      <a:pt x="17401" y="18000"/>
                      <a:pt x="17673" y="18000"/>
                    </a:cubicBezTo>
                    <a:lnTo>
                      <a:pt x="17673" y="20400"/>
                    </a:lnTo>
                    <a:lnTo>
                      <a:pt x="3927" y="20400"/>
                    </a:lnTo>
                    <a:lnTo>
                      <a:pt x="3927" y="18000"/>
                    </a:lnTo>
                    <a:cubicBezTo>
                      <a:pt x="4199" y="18000"/>
                      <a:pt x="4418" y="17732"/>
                      <a:pt x="4418" y="17400"/>
                    </a:cubicBezTo>
                    <a:cubicBezTo>
                      <a:pt x="4418" y="17070"/>
                      <a:pt x="4199" y="16801"/>
                      <a:pt x="3927" y="16801"/>
                    </a:cubicBezTo>
                    <a:lnTo>
                      <a:pt x="3927" y="3601"/>
                    </a:lnTo>
                    <a:lnTo>
                      <a:pt x="17673" y="3601"/>
                    </a:lnTo>
                    <a:cubicBezTo>
                      <a:pt x="17673" y="3601"/>
                      <a:pt x="17673" y="16801"/>
                      <a:pt x="17673" y="16801"/>
                    </a:cubicBezTo>
                    <a:close/>
                    <a:moveTo>
                      <a:pt x="2945" y="16801"/>
                    </a:moveTo>
                    <a:cubicBezTo>
                      <a:pt x="2674" y="16801"/>
                      <a:pt x="2455" y="17070"/>
                      <a:pt x="2455" y="17400"/>
                    </a:cubicBezTo>
                    <a:cubicBezTo>
                      <a:pt x="2455" y="17732"/>
                      <a:pt x="2674" y="18000"/>
                      <a:pt x="2945" y="18000"/>
                    </a:cubicBezTo>
                    <a:lnTo>
                      <a:pt x="2945" y="20400"/>
                    </a:lnTo>
                    <a:lnTo>
                      <a:pt x="982" y="20400"/>
                    </a:lnTo>
                    <a:lnTo>
                      <a:pt x="982" y="3601"/>
                    </a:lnTo>
                    <a:lnTo>
                      <a:pt x="2945" y="3601"/>
                    </a:lnTo>
                    <a:cubicBezTo>
                      <a:pt x="2945" y="3601"/>
                      <a:pt x="2945" y="16801"/>
                      <a:pt x="2945" y="16801"/>
                    </a:cubicBezTo>
                    <a:close/>
                    <a:moveTo>
                      <a:pt x="8836" y="1200"/>
                    </a:moveTo>
                    <a:lnTo>
                      <a:pt x="12764" y="1200"/>
                    </a:lnTo>
                    <a:cubicBezTo>
                      <a:pt x="13305" y="1200"/>
                      <a:pt x="13745" y="1738"/>
                      <a:pt x="13745" y="2400"/>
                    </a:cubicBezTo>
                    <a:lnTo>
                      <a:pt x="7855" y="2400"/>
                    </a:lnTo>
                    <a:cubicBezTo>
                      <a:pt x="7855" y="1738"/>
                      <a:pt x="8295" y="1200"/>
                      <a:pt x="8836" y="1200"/>
                    </a:cubicBezTo>
                    <a:moveTo>
                      <a:pt x="20618" y="2400"/>
                    </a:moveTo>
                    <a:lnTo>
                      <a:pt x="14727" y="2400"/>
                    </a:lnTo>
                    <a:cubicBezTo>
                      <a:pt x="14727" y="1075"/>
                      <a:pt x="13848" y="0"/>
                      <a:pt x="12764" y="0"/>
                    </a:cubicBezTo>
                    <a:lnTo>
                      <a:pt x="8836" y="0"/>
                    </a:lnTo>
                    <a:cubicBezTo>
                      <a:pt x="7752" y="0"/>
                      <a:pt x="6873" y="1075"/>
                      <a:pt x="6873" y="2400"/>
                    </a:cubicBezTo>
                    <a:lnTo>
                      <a:pt x="982" y="2400"/>
                    </a:lnTo>
                    <a:cubicBezTo>
                      <a:pt x="439" y="2400"/>
                      <a:pt x="0" y="2938"/>
                      <a:pt x="0" y="3601"/>
                    </a:cubicBezTo>
                    <a:lnTo>
                      <a:pt x="0" y="20400"/>
                    </a:lnTo>
                    <a:cubicBezTo>
                      <a:pt x="0" y="21063"/>
                      <a:pt x="439" y="21600"/>
                      <a:pt x="982" y="21600"/>
                    </a:cubicBezTo>
                    <a:lnTo>
                      <a:pt x="20618" y="21600"/>
                    </a:lnTo>
                    <a:cubicBezTo>
                      <a:pt x="21160" y="21600"/>
                      <a:pt x="21600" y="21063"/>
                      <a:pt x="21600" y="20400"/>
                    </a:cubicBezTo>
                    <a:lnTo>
                      <a:pt x="21600" y="3601"/>
                    </a:lnTo>
                    <a:cubicBezTo>
                      <a:pt x="21600" y="2938"/>
                      <a:pt x="21160" y="2400"/>
                      <a:pt x="20618" y="2400"/>
                    </a:cubicBezTo>
                    <a:moveTo>
                      <a:pt x="5400" y="8400"/>
                    </a:moveTo>
                    <a:lnTo>
                      <a:pt x="6382" y="8400"/>
                    </a:lnTo>
                    <a:cubicBezTo>
                      <a:pt x="6653" y="8400"/>
                      <a:pt x="6873" y="8132"/>
                      <a:pt x="6873" y="7800"/>
                    </a:cubicBezTo>
                    <a:cubicBezTo>
                      <a:pt x="6873" y="7470"/>
                      <a:pt x="6653" y="7200"/>
                      <a:pt x="6382" y="7200"/>
                    </a:cubicBezTo>
                    <a:lnTo>
                      <a:pt x="5400" y="7200"/>
                    </a:lnTo>
                    <a:cubicBezTo>
                      <a:pt x="5129" y="7200"/>
                      <a:pt x="4909" y="7470"/>
                      <a:pt x="4909" y="7800"/>
                    </a:cubicBezTo>
                    <a:cubicBezTo>
                      <a:pt x="4909" y="8132"/>
                      <a:pt x="5129" y="8400"/>
                      <a:pt x="5400" y="84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endParaRPr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Shape 3784">
                <a:extLst>
                  <a:ext uri="{FF2B5EF4-FFF2-40B4-BE49-F238E27FC236}">
                    <a16:creationId xmlns:a16="http://schemas.microsoft.com/office/drawing/2014/main" id="{C528AFC3-0193-9430-2CA0-77ECF13C0A28}"/>
                  </a:ext>
                </a:extLst>
              </p:cNvPr>
              <p:cNvSpPr/>
              <p:nvPr/>
            </p:nvSpPr>
            <p:spPr>
              <a:xfrm>
                <a:off x="6445062" y="4228422"/>
                <a:ext cx="535460" cy="535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8345"/>
                    </a:moveTo>
                    <a:cubicBezTo>
                      <a:pt x="9444" y="8345"/>
                      <a:pt x="8345" y="9444"/>
                      <a:pt x="8345" y="10800"/>
                    </a:cubicBezTo>
                    <a:cubicBezTo>
                      <a:pt x="8345" y="12156"/>
                      <a:pt x="9444" y="13255"/>
                      <a:pt x="10800" y="13255"/>
                    </a:cubicBezTo>
                    <a:cubicBezTo>
                      <a:pt x="12156" y="13255"/>
                      <a:pt x="13255" y="12156"/>
                      <a:pt x="13255" y="10800"/>
                    </a:cubicBezTo>
                    <a:cubicBezTo>
                      <a:pt x="13255" y="9444"/>
                      <a:pt x="12156" y="8345"/>
                      <a:pt x="10800" y="8345"/>
                    </a:cubicBezTo>
                    <a:moveTo>
                      <a:pt x="11291" y="20593"/>
                    </a:moveTo>
                    <a:lnTo>
                      <a:pt x="11291" y="17182"/>
                    </a:lnTo>
                    <a:cubicBezTo>
                      <a:pt x="11291" y="16910"/>
                      <a:pt x="11071" y="16691"/>
                      <a:pt x="10800" y="16691"/>
                    </a:cubicBezTo>
                    <a:cubicBezTo>
                      <a:pt x="10529" y="16691"/>
                      <a:pt x="10309" y="16910"/>
                      <a:pt x="10309" y="17182"/>
                    </a:cubicBezTo>
                    <a:lnTo>
                      <a:pt x="10309" y="20593"/>
                    </a:lnTo>
                    <a:cubicBezTo>
                      <a:pt x="5280" y="20344"/>
                      <a:pt x="1255" y="16320"/>
                      <a:pt x="1006" y="11291"/>
                    </a:cubicBezTo>
                    <a:lnTo>
                      <a:pt x="4418" y="11291"/>
                    </a:lnTo>
                    <a:cubicBezTo>
                      <a:pt x="4690" y="11291"/>
                      <a:pt x="4909" y="11071"/>
                      <a:pt x="4909" y="10800"/>
                    </a:cubicBezTo>
                    <a:cubicBezTo>
                      <a:pt x="4909" y="10529"/>
                      <a:pt x="4690" y="10309"/>
                      <a:pt x="4418" y="10309"/>
                    </a:cubicBezTo>
                    <a:lnTo>
                      <a:pt x="1006" y="10309"/>
                    </a:lnTo>
                    <a:cubicBezTo>
                      <a:pt x="1255" y="5281"/>
                      <a:pt x="5280" y="1256"/>
                      <a:pt x="10309" y="1007"/>
                    </a:cubicBezTo>
                    <a:lnTo>
                      <a:pt x="10309" y="4418"/>
                    </a:lnTo>
                    <a:cubicBezTo>
                      <a:pt x="10309" y="4690"/>
                      <a:pt x="10529" y="4909"/>
                      <a:pt x="10800" y="4909"/>
                    </a:cubicBezTo>
                    <a:cubicBezTo>
                      <a:pt x="11071" y="4909"/>
                      <a:pt x="11291" y="4690"/>
                      <a:pt x="11291" y="4418"/>
                    </a:cubicBezTo>
                    <a:lnTo>
                      <a:pt x="11291" y="1007"/>
                    </a:lnTo>
                    <a:cubicBezTo>
                      <a:pt x="16320" y="1256"/>
                      <a:pt x="20345" y="5281"/>
                      <a:pt x="20594" y="10309"/>
                    </a:cubicBezTo>
                    <a:lnTo>
                      <a:pt x="17182" y="10309"/>
                    </a:lnTo>
                    <a:cubicBezTo>
                      <a:pt x="16910" y="10309"/>
                      <a:pt x="16691" y="10529"/>
                      <a:pt x="16691" y="10800"/>
                    </a:cubicBezTo>
                    <a:cubicBezTo>
                      <a:pt x="16691" y="11071"/>
                      <a:pt x="16910" y="11291"/>
                      <a:pt x="17182" y="11291"/>
                    </a:cubicBezTo>
                    <a:lnTo>
                      <a:pt x="20594" y="11291"/>
                    </a:lnTo>
                    <a:cubicBezTo>
                      <a:pt x="20345" y="16320"/>
                      <a:pt x="16320" y="20344"/>
                      <a:pt x="11291" y="20593"/>
                    </a:cubicBezTo>
                    <a:moveTo>
                      <a:pt x="10800" y="1"/>
                    </a:moveTo>
                    <a:cubicBezTo>
                      <a:pt x="10800" y="1"/>
                      <a:pt x="10800" y="0"/>
                      <a:pt x="10800" y="0"/>
                    </a:cubicBezTo>
                    <a:cubicBezTo>
                      <a:pt x="10800" y="0"/>
                      <a:pt x="10800" y="1"/>
                      <a:pt x="10800" y="1"/>
                    </a:cubicBezTo>
                    <a:cubicBezTo>
                      <a:pt x="4835" y="1"/>
                      <a:pt x="0" y="4836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6"/>
                      <a:pt x="16765" y="1"/>
                      <a:pt x="10800" y="1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endParaRPr sz="13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EC8B7E-8A8B-72EB-6551-4EB28730AE74}"/>
                </a:ext>
              </a:extLst>
            </p:cNvPr>
            <p:cNvSpPr txBox="1"/>
            <p:nvPr/>
          </p:nvSpPr>
          <p:spPr>
            <a:xfrm>
              <a:off x="8628114" y="2487851"/>
              <a:ext cx="2854848" cy="18607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Cleansing</a:t>
              </a:r>
              <a:r>
                <a:rPr lang="en-US" b="1" dirty="0">
                  <a:latin typeface="Georgia" panose="02040502050405020303" pitchFamily="18" charset="0"/>
                </a:rPr>
                <a:t> </a:t>
              </a:r>
            </a:p>
            <a:p>
              <a:pPr>
                <a:spcBef>
                  <a:spcPts val="450"/>
                </a:spcBef>
              </a:pPr>
              <a:r>
                <a:rPr lang="en-US" sz="1100" b="1" dirty="0">
                  <a:latin typeface="Georgia" panose="02040502050405020303" pitchFamily="18" charset="0"/>
                </a:rPr>
                <a:t>(Missing values, Empty data, Incorrect Type, Incorrect values, Outliers and non relevant data)</a:t>
              </a:r>
            </a:p>
            <a:p>
              <a:pPr>
                <a:spcBef>
                  <a:spcPts val="450"/>
                </a:spcBef>
              </a:pPr>
              <a:r>
                <a:rPr lang="en-US" sz="1100" b="1" dirty="0">
                  <a:latin typeface="Georgia" panose="02040502050405020303" pitchFamily="18" charset="0"/>
                </a:rPr>
                <a:t>846 Employees after deleting the outliers</a:t>
              </a:r>
              <a:endParaRPr lang="en-US" b="1" dirty="0">
                <a:latin typeface="Georgia" panose="02040502050405020303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B9DDFD-2C0A-DB68-3998-2B41C1382E30}"/>
                </a:ext>
              </a:extLst>
            </p:cNvPr>
            <p:cNvSpPr txBox="1"/>
            <p:nvPr/>
          </p:nvSpPr>
          <p:spPr>
            <a:xfrm>
              <a:off x="8737375" y="5340916"/>
              <a:ext cx="2745587" cy="861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Modeling</a:t>
              </a:r>
              <a:r>
                <a:rPr lang="en-US" sz="1050" b="1" dirty="0">
                  <a:latin typeface="Georgia" panose="02040502050405020303" pitchFamily="18" charset="0"/>
                </a:rPr>
                <a:t> </a:t>
              </a:r>
              <a:r>
                <a:rPr lang="en-US" sz="1100" b="1" dirty="0">
                  <a:latin typeface="Georgia" panose="02040502050405020303" pitchFamily="18" charset="0"/>
                </a:rPr>
                <a:t>: </a:t>
              </a:r>
              <a:r>
                <a:rPr lang="en-US" sz="1100" b="1" dirty="0">
                  <a:latin typeface="Georgia Pro Light" panose="02040302050405020303" pitchFamily="18" charset="0"/>
                </a:rPr>
                <a:t>(</a:t>
              </a:r>
              <a:r>
                <a:rPr lang="en-US" sz="1200" b="1" dirty="0">
                  <a:latin typeface="Georgia Pro Light" panose="02040302050405020303" pitchFamily="18" charset="0"/>
                </a:rPr>
                <a:t>Visualization, Statical models, Correlation, Reporting)</a:t>
              </a:r>
              <a:r>
                <a:rPr lang="en-GB" sz="1100" b="1" dirty="0">
                  <a:latin typeface="Georgia Pro Light" panose="02040302050405020303" pitchFamily="18" charset="0"/>
                </a:rPr>
                <a:t>.</a:t>
              </a:r>
              <a:endParaRPr lang="en-US" sz="1050" b="1" dirty="0">
                <a:latin typeface="Georgia Pro Light" panose="02040302050405020303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40FCF8-1059-0BAA-16BB-772A79E18FA7}"/>
                </a:ext>
              </a:extLst>
            </p:cNvPr>
            <p:cNvSpPr txBox="1"/>
            <p:nvPr/>
          </p:nvSpPr>
          <p:spPr>
            <a:xfrm>
              <a:off x="1352835" y="1835139"/>
              <a:ext cx="2188954" cy="9740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450"/>
                </a:spcBef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Inspecting</a:t>
              </a:r>
            </a:p>
            <a:p>
              <a:pPr algn="ctr">
                <a:spcBef>
                  <a:spcPts val="450"/>
                </a:spcBef>
              </a:pPr>
              <a:r>
                <a:rPr lang="en-US" sz="1100" b="1" dirty="0">
                  <a:latin typeface="Georgia Pro Light" panose="02040302050405020303" pitchFamily="18" charset="0"/>
                </a:rPr>
                <a:t>1407 rows</a:t>
              </a:r>
            </a:p>
            <a:p>
              <a:pPr algn="ctr">
                <a:spcBef>
                  <a:spcPts val="450"/>
                </a:spcBef>
              </a:pPr>
              <a:r>
                <a:rPr lang="en-US" sz="1100" b="1" dirty="0">
                  <a:latin typeface="Georgia Pro Light" panose="02040302050405020303" pitchFamily="18" charset="0"/>
                </a:rPr>
                <a:t>35 columns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D87B1A-3295-B95E-9B30-3DD09833D97A}"/>
                </a:ext>
              </a:extLst>
            </p:cNvPr>
            <p:cNvSpPr txBox="1"/>
            <p:nvPr/>
          </p:nvSpPr>
          <p:spPr>
            <a:xfrm>
              <a:off x="1352835" y="4014647"/>
              <a:ext cx="2246218" cy="10975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450"/>
                </a:spcBef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Transforming</a:t>
              </a:r>
            </a:p>
            <a:p>
              <a:pPr>
                <a:spcBef>
                  <a:spcPts val="450"/>
                </a:spcBef>
              </a:pPr>
              <a:r>
                <a:rPr lang="en-US" sz="1050" b="1" dirty="0">
                  <a:latin typeface="Georgia Pro Light" panose="02040302050405020303" pitchFamily="18" charset="0"/>
                </a:rPr>
                <a:t>Reshaping, Transforming Structures, Indexing for quick access, Merging and Joining</a:t>
              </a:r>
              <a:r>
                <a:rPr lang="en-GB" sz="1050" b="1" dirty="0">
                  <a:latin typeface="Georgia Pro Light" panose="02040302050405020303" pitchFamily="18" charset="0"/>
                </a:rPr>
                <a:t>.</a:t>
              </a:r>
              <a:endParaRPr lang="en-US" sz="1050" b="1" dirty="0">
                <a:latin typeface="Georgia Pro Light" panose="020403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20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50" y="1787597"/>
            <a:ext cx="2402541" cy="328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EC4F8-1954-4083-82A3-4BF177CB5C54}"/>
              </a:ext>
            </a:extLst>
          </p:cNvPr>
          <p:cNvSpPr txBox="1"/>
          <p:nvPr/>
        </p:nvSpPr>
        <p:spPr>
          <a:xfrm>
            <a:off x="2108498" y="848361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Data Set Columns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F86C36-6D8F-414E-A6AA-BD664661A500}"/>
              </a:ext>
            </a:extLst>
          </p:cNvPr>
          <p:cNvGrpSpPr/>
          <p:nvPr/>
        </p:nvGrpSpPr>
        <p:grpSpPr>
          <a:xfrm>
            <a:off x="4663439" y="2123615"/>
            <a:ext cx="3731437" cy="2065759"/>
            <a:chOff x="6217920" y="1688485"/>
            <a:chExt cx="4975249" cy="27543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4355A9-9630-40E4-A82B-9E3C8060CDF3}"/>
                </a:ext>
              </a:extLst>
            </p:cNvPr>
            <p:cNvSpPr txBox="1"/>
            <p:nvPr/>
          </p:nvSpPr>
          <p:spPr>
            <a:xfrm>
              <a:off x="6217920" y="1688485"/>
              <a:ext cx="497524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Light" panose="02040302050405020303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1A8EC5-DE13-440B-85C4-8BA7429D5365}"/>
                </a:ext>
              </a:extLst>
            </p:cNvPr>
            <p:cNvSpPr txBox="1"/>
            <p:nvPr/>
          </p:nvSpPr>
          <p:spPr>
            <a:xfrm>
              <a:off x="7673297" y="4227388"/>
              <a:ext cx="339795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endParaRPr lang="en-US" sz="1050" dirty="0">
                <a:latin typeface="Georgia Pro Light" panose="02040302050405020303" pitchFamily="18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3502E04-A0C1-81DF-0ADA-0A8AFFB46EF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50530" y="1969728"/>
            <a:ext cx="463500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'Age','Attrition','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BusinessTravel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DailyRate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'Department','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DistanceFromHome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','Education',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EducationField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EmployeeCount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EmployeeNumber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EnvironmentSatisfaction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'Gender',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HourlyRate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JobInvolvement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JobLevel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JobRole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JobSatisfaction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MaritalStatus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MonthlyIncome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MonthlyRate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NumCompaniesWorked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'Over18',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OverTime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PercentSalaryHike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PerformanceRating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RelationshipSatisfaction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StandardHours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StockOptionLevel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TotalWorkingYears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TrainingTimesLastYear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WorkLifeBalance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YearsAtCompany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YearsInCurrentRole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YearsSinceLastPromotion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YearsWithCurrManager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9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47" y="4978960"/>
            <a:ext cx="2402541" cy="221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5D7E32-5A77-DED5-B7AF-3DA7C190DCA5}"/>
              </a:ext>
            </a:extLst>
          </p:cNvPr>
          <p:cNvSpPr txBox="1"/>
          <p:nvPr/>
        </p:nvSpPr>
        <p:spPr>
          <a:xfrm>
            <a:off x="2071857" y="438779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Attrition percentage 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C86237-D7D2-DC6F-3559-8D325F2F9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874320"/>
              </p:ext>
            </p:extLst>
          </p:nvPr>
        </p:nvGraphicFramePr>
        <p:xfrm>
          <a:off x="1012264" y="2556199"/>
          <a:ext cx="105959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83160" imgH="754560" progId="PBrush">
                  <p:embed/>
                </p:oleObj>
              </mc:Choice>
              <mc:Fallback>
                <p:oleObj name="Bitmap Image" r:id="rId3" imgW="983160" imgH="754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2264" y="2556199"/>
                        <a:ext cx="1059593" cy="754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526796D4-D44F-C249-6543-8EECDB8F5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862" y="1107440"/>
            <a:ext cx="3624337" cy="3037171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D91D9199-9DC8-2A6C-A11C-B3CF679F0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119917"/>
              </p:ext>
            </p:extLst>
          </p:nvPr>
        </p:nvGraphicFramePr>
        <p:xfrm>
          <a:off x="3916679" y="4270078"/>
          <a:ext cx="4765039" cy="245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45400" imgH="1958400" progId="PBrush">
                  <p:embed/>
                </p:oleObj>
              </mc:Choice>
              <mc:Fallback>
                <p:oleObj name="Bitmap Image" r:id="rId6" imgW="4145400" imgH="1958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6679" y="4270078"/>
                        <a:ext cx="4765039" cy="2455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64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56" y="4901469"/>
            <a:ext cx="2402541" cy="221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5D7E32-5A77-DED5-B7AF-3DA7C190DCA5}"/>
              </a:ext>
            </a:extLst>
          </p:cNvPr>
          <p:cNvSpPr txBox="1"/>
          <p:nvPr/>
        </p:nvSpPr>
        <p:spPr>
          <a:xfrm>
            <a:off x="2108498" y="110861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Age attrition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1A1E6-288D-41DB-E28B-AF9689A057AD}"/>
              </a:ext>
            </a:extLst>
          </p:cNvPr>
          <p:cNvSpPr txBox="1"/>
          <p:nvPr/>
        </p:nvSpPr>
        <p:spPr>
          <a:xfrm>
            <a:off x="6152960" y="1808817"/>
            <a:ext cx="2509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- Majority of employees aged 30 to 40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D7AD19-C6BE-2347-8AF7-A8166989D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188" y="658463"/>
            <a:ext cx="3733800" cy="272415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6DB300-9109-7666-9472-08CFFF641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47" y="3475388"/>
            <a:ext cx="5881897" cy="272414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A2B0C8-60BE-2938-1074-A092DB685D2D}"/>
              </a:ext>
            </a:extLst>
          </p:cNvPr>
          <p:cNvSpPr txBox="1"/>
          <p:nvPr/>
        </p:nvSpPr>
        <p:spPr>
          <a:xfrm>
            <a:off x="2925736" y="6199537"/>
            <a:ext cx="3165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- Majority of employees who have higher attrition aged 18 to 21</a:t>
            </a:r>
          </a:p>
        </p:txBody>
      </p:sp>
    </p:spTree>
    <p:extLst>
      <p:ext uri="{BB962C8B-B14F-4D97-AF65-F5344CB8AC3E}">
        <p14:creationId xmlns:p14="http://schemas.microsoft.com/office/powerpoint/2010/main" val="7479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ENITIES FOR HOMEPAGE — Bellavista Farmhouses Gozo">
            <a:extLst>
              <a:ext uri="{FF2B5EF4-FFF2-40B4-BE49-F238E27FC236}">
                <a16:creationId xmlns:a16="http://schemas.microsoft.com/office/drawing/2014/main" id="{6910A4A4-0FD1-4459-B4E0-2743B8E4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87" y="5714385"/>
            <a:ext cx="1976213" cy="130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5D7E32-5A77-DED5-B7AF-3DA7C190DCA5}"/>
              </a:ext>
            </a:extLst>
          </p:cNvPr>
          <p:cNvSpPr txBox="1"/>
          <p:nvPr/>
        </p:nvSpPr>
        <p:spPr>
          <a:xfrm>
            <a:off x="2108498" y="218441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Correlation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E328F9-34C1-7E48-49EE-01AA51CA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698036"/>
            <a:ext cx="7518399" cy="514157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DAEA5A-EE1D-0818-D5EF-F075C6CC53CA}"/>
              </a:ext>
            </a:extLst>
          </p:cNvPr>
          <p:cNvSpPr txBox="1"/>
          <p:nvPr/>
        </p:nvSpPr>
        <p:spPr>
          <a:xfrm>
            <a:off x="3643440" y="5842145"/>
            <a:ext cx="2509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- Heat map correlation</a:t>
            </a:r>
          </a:p>
        </p:txBody>
      </p:sp>
    </p:spTree>
    <p:extLst>
      <p:ext uri="{BB962C8B-B14F-4D97-AF65-F5344CB8AC3E}">
        <p14:creationId xmlns:p14="http://schemas.microsoft.com/office/powerpoint/2010/main" val="360102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740</TotalTime>
  <Words>508</Words>
  <Application>Microsoft Office PowerPoint</Application>
  <PresentationFormat>On-screen Show (4:3)</PresentationFormat>
  <Paragraphs>76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 Light</vt:lpstr>
      <vt:lpstr>Cambria</vt:lpstr>
      <vt:lpstr>Corbel</vt:lpstr>
      <vt:lpstr>Courier New</vt:lpstr>
      <vt:lpstr>Georgia</vt:lpstr>
      <vt:lpstr>Georgia Pro Cond</vt:lpstr>
      <vt:lpstr>Georgia Pro Light</vt:lpstr>
      <vt:lpstr>Helvetica Neue</vt:lpstr>
      <vt:lpstr>Montserrat Light</vt:lpstr>
      <vt:lpstr>Roboto</vt:lpstr>
      <vt:lpstr>Parallax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Asaad Al Busaidi</dc:creator>
  <cp:lastModifiedBy>asaad al busaidi</cp:lastModifiedBy>
  <cp:revision>133</cp:revision>
  <dcterms:created xsi:type="dcterms:W3CDTF">2021-05-19T07:46:02Z</dcterms:created>
  <dcterms:modified xsi:type="dcterms:W3CDTF">2022-07-30T01:13:23Z</dcterms:modified>
</cp:coreProperties>
</file>