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E9E2AA4-7A40-4505-BDC2-4E8216E7523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28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47116-AF36-439C-879E-10F8C6AF00A2}"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74228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517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75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211234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77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352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32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34994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47116-AF36-439C-879E-10F8C6AF00A2}"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2AA4-7A40-4505-BDC2-4E8216E7523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4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47116-AF36-439C-879E-10F8C6AF00A2}"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264948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247116-AF36-439C-879E-10F8C6AF00A2}"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E2AA4-7A40-4505-BDC2-4E8216E7523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81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247116-AF36-439C-879E-10F8C6AF00A2}"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2AA4-7A40-4505-BDC2-4E8216E752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83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47116-AF36-439C-879E-10F8C6AF00A2}"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123205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47116-AF36-439C-879E-10F8C6AF00A2}"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2AA4-7A40-4505-BDC2-4E8216E7523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30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47116-AF36-439C-879E-10F8C6AF00A2}"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2AA4-7A40-4505-BDC2-4E8216E7523F}" type="slidenum">
              <a:rPr lang="en-US" smtClean="0"/>
              <a:t>‹#›</a:t>
            </a:fld>
            <a:endParaRPr lang="en-US"/>
          </a:p>
        </p:txBody>
      </p:sp>
    </p:spTree>
    <p:extLst>
      <p:ext uri="{BB962C8B-B14F-4D97-AF65-F5344CB8AC3E}">
        <p14:creationId xmlns:p14="http://schemas.microsoft.com/office/powerpoint/2010/main" val="388884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247116-AF36-439C-879E-10F8C6AF00A2}" type="datetimeFigureOut">
              <a:rPr lang="en-US" smtClean="0"/>
              <a:t>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9E2AA4-7A40-4505-BDC2-4E8216E7523F}" type="slidenum">
              <a:rPr lang="en-US" smtClean="0"/>
              <a:t>‹#›</a:t>
            </a:fld>
            <a:endParaRPr lang="en-US"/>
          </a:p>
        </p:txBody>
      </p:sp>
    </p:spTree>
    <p:extLst>
      <p:ext uri="{BB962C8B-B14F-4D97-AF65-F5344CB8AC3E}">
        <p14:creationId xmlns:p14="http://schemas.microsoft.com/office/powerpoint/2010/main" val="23905644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Final Year Project</a:t>
            </a:r>
            <a:endParaRPr lang="en-US" b="1" dirty="0"/>
          </a:p>
        </p:txBody>
      </p:sp>
      <p:sp>
        <p:nvSpPr>
          <p:cNvPr id="3" name="Subtitle 2"/>
          <p:cNvSpPr>
            <a:spLocks noGrp="1"/>
          </p:cNvSpPr>
          <p:nvPr>
            <p:ph type="subTitle" idx="1"/>
          </p:nvPr>
        </p:nvSpPr>
        <p:spPr/>
        <p:txBody>
          <a:bodyPr/>
          <a:lstStyle/>
          <a:p>
            <a:r>
              <a:rPr lang="en-US" b="1" dirty="0" smtClean="0"/>
              <a:t>Presentation</a:t>
            </a:r>
            <a:endParaRPr lang="en-US" b="1" dirty="0"/>
          </a:p>
        </p:txBody>
      </p:sp>
    </p:spTree>
    <p:extLst>
      <p:ext uri="{BB962C8B-B14F-4D97-AF65-F5344CB8AC3E}">
        <p14:creationId xmlns:p14="http://schemas.microsoft.com/office/powerpoint/2010/main" val="10494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127" y="635289"/>
            <a:ext cx="4232564" cy="684356"/>
          </a:xfrm>
        </p:spPr>
        <p:txBody>
          <a:bodyPr>
            <a:noAutofit/>
          </a:bodyPr>
          <a:lstStyle/>
          <a:p>
            <a:r>
              <a:rPr lang="en-US" b="1" dirty="0" smtClean="0"/>
              <a:t>Project Scope</a:t>
            </a:r>
            <a:endParaRPr lang="en-US" b="1" dirty="0"/>
          </a:p>
        </p:txBody>
      </p:sp>
      <p:sp>
        <p:nvSpPr>
          <p:cNvPr id="3" name="Content Placeholder 2"/>
          <p:cNvSpPr>
            <a:spLocks noGrp="1"/>
          </p:cNvSpPr>
          <p:nvPr>
            <p:ph idx="1"/>
          </p:nvPr>
        </p:nvSpPr>
        <p:spPr>
          <a:xfrm>
            <a:off x="775855" y="635289"/>
            <a:ext cx="10515600" cy="5798126"/>
          </a:xfrm>
        </p:spPr>
        <p:txBody>
          <a:bodyPr>
            <a:normAutofit/>
          </a:bodyPr>
          <a:lstStyle/>
          <a:p>
            <a:pPr marL="0" indent="0">
              <a:buNone/>
            </a:pPr>
            <a:r>
              <a:rPr lang="en-US" b="1" dirty="0" smtClean="0"/>
              <a:t> Functionalities system will perform :</a:t>
            </a:r>
          </a:p>
          <a:p>
            <a:pPr marL="0" indent="0">
              <a:buNone/>
            </a:pPr>
            <a:endParaRPr lang="en-US" dirty="0" smtClean="0"/>
          </a:p>
          <a:p>
            <a:r>
              <a:rPr lang="en-US" dirty="0" smtClean="0"/>
              <a:t>A seller side for uploading all required content with proper explanation</a:t>
            </a:r>
          </a:p>
          <a:p>
            <a:endParaRPr lang="en-US" dirty="0" smtClean="0"/>
          </a:p>
          <a:p>
            <a:r>
              <a:rPr lang="en-US" dirty="0" smtClean="0"/>
              <a:t>A navigate side for choosing the perfect item for the purchaser</a:t>
            </a:r>
          </a:p>
          <a:p>
            <a:endParaRPr lang="en-US" dirty="0" smtClean="0"/>
          </a:p>
          <a:p>
            <a:r>
              <a:rPr lang="en-US" dirty="0" smtClean="0"/>
              <a:t>A side to adjust your location</a:t>
            </a:r>
          </a:p>
          <a:p>
            <a:endParaRPr lang="en-US" dirty="0" smtClean="0"/>
          </a:p>
          <a:p>
            <a:r>
              <a:rPr lang="en-US" dirty="0" smtClean="0"/>
              <a:t>A side to manage the profile</a:t>
            </a:r>
          </a:p>
          <a:p>
            <a:endParaRPr lang="en-US" dirty="0" smtClean="0"/>
          </a:p>
          <a:p>
            <a:r>
              <a:rPr lang="en-US" dirty="0" smtClean="0"/>
              <a:t>A proper communication system to contact on both sides</a:t>
            </a:r>
          </a:p>
          <a:p>
            <a:pPr marL="0" indent="0">
              <a:buNone/>
            </a:pPr>
            <a:endParaRPr lang="en-US" dirty="0"/>
          </a:p>
        </p:txBody>
      </p:sp>
    </p:spTree>
    <p:extLst>
      <p:ext uri="{BB962C8B-B14F-4D97-AF65-F5344CB8AC3E}">
        <p14:creationId xmlns:p14="http://schemas.microsoft.com/office/powerpoint/2010/main" val="275127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7"/>
            <a:ext cx="10515600" cy="829829"/>
          </a:xfrm>
        </p:spPr>
        <p:txBody>
          <a:bodyPr>
            <a:normAutofit/>
          </a:bodyPr>
          <a:lstStyle/>
          <a:p>
            <a:r>
              <a:rPr lang="en-US" sz="4000" b="1" dirty="0" smtClean="0"/>
              <a:t>Functionalities system will not perform :</a:t>
            </a:r>
            <a:endParaRPr lang="en-US" sz="4000" b="1" dirty="0"/>
          </a:p>
        </p:txBody>
      </p:sp>
      <p:sp>
        <p:nvSpPr>
          <p:cNvPr id="3" name="Content Placeholder 2"/>
          <p:cNvSpPr>
            <a:spLocks noGrp="1"/>
          </p:cNvSpPr>
          <p:nvPr>
            <p:ph idx="1"/>
          </p:nvPr>
        </p:nvSpPr>
        <p:spPr>
          <a:xfrm>
            <a:off x="838200" y="1787236"/>
            <a:ext cx="10515600" cy="4842164"/>
          </a:xfrm>
        </p:spPr>
        <p:txBody>
          <a:bodyPr/>
          <a:lstStyle/>
          <a:p>
            <a:endParaRPr lang="en-US" dirty="0" smtClean="0"/>
          </a:p>
          <a:p>
            <a:r>
              <a:rPr lang="en-US" dirty="0" err="1"/>
              <a:t>MotorBike</a:t>
            </a:r>
            <a:r>
              <a:rPr lang="en-US" dirty="0"/>
              <a:t> </a:t>
            </a:r>
            <a:r>
              <a:rPr lang="en-US" dirty="0" err="1"/>
              <a:t>Karobar</a:t>
            </a:r>
            <a:r>
              <a:rPr lang="en-US" dirty="0"/>
              <a:t> will not provide online transaction between two sides</a:t>
            </a:r>
            <a:r>
              <a:rPr lang="en-US" dirty="0" smtClean="0"/>
              <a:t>.</a:t>
            </a:r>
          </a:p>
          <a:p>
            <a:endParaRPr lang="en-US" dirty="0"/>
          </a:p>
          <a:p>
            <a:r>
              <a:rPr lang="en-US" dirty="0" err="1"/>
              <a:t>MotorBike</a:t>
            </a:r>
            <a:r>
              <a:rPr lang="en-US" dirty="0"/>
              <a:t> </a:t>
            </a:r>
            <a:r>
              <a:rPr lang="en-US" dirty="0" err="1"/>
              <a:t>Karobar</a:t>
            </a:r>
            <a:r>
              <a:rPr lang="en-US" dirty="0"/>
              <a:t> will not provide pick and drop system</a:t>
            </a:r>
            <a:r>
              <a:rPr lang="en-US" dirty="0" smtClean="0"/>
              <a:t>.</a:t>
            </a:r>
          </a:p>
          <a:p>
            <a:endParaRPr lang="en-US" dirty="0"/>
          </a:p>
          <a:p>
            <a:r>
              <a:rPr lang="en-US" dirty="0" err="1"/>
              <a:t>MotorBike</a:t>
            </a:r>
            <a:r>
              <a:rPr lang="en-US" dirty="0"/>
              <a:t> </a:t>
            </a:r>
            <a:r>
              <a:rPr lang="en-US" dirty="0" err="1"/>
              <a:t>Karobar</a:t>
            </a:r>
            <a:r>
              <a:rPr lang="en-US" dirty="0"/>
              <a:t> will not provide personal level legalities of purchaser &amp; seller.</a:t>
            </a:r>
          </a:p>
          <a:p>
            <a:endParaRPr lang="en-US" dirty="0"/>
          </a:p>
        </p:txBody>
      </p:sp>
    </p:spTree>
    <p:extLst>
      <p:ext uri="{BB962C8B-B14F-4D97-AF65-F5344CB8AC3E}">
        <p14:creationId xmlns:p14="http://schemas.microsoft.com/office/powerpoint/2010/main" val="364031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017" y="556635"/>
            <a:ext cx="5997327" cy="673966"/>
          </a:xfrm>
        </p:spPr>
        <p:txBody>
          <a:bodyPr>
            <a:normAutofit fontScale="90000"/>
          </a:bodyPr>
          <a:lstStyle/>
          <a:p>
            <a:r>
              <a:rPr lang="en-US" b="1" dirty="0" smtClean="0"/>
              <a:t>Functional Requirements</a:t>
            </a:r>
            <a:endParaRPr lang="en-US" b="1" dirty="0"/>
          </a:p>
        </p:txBody>
      </p:sp>
      <p:sp>
        <p:nvSpPr>
          <p:cNvPr id="3" name="Content Placeholder 2"/>
          <p:cNvSpPr>
            <a:spLocks noGrp="1"/>
          </p:cNvSpPr>
          <p:nvPr>
            <p:ph idx="1"/>
          </p:nvPr>
        </p:nvSpPr>
        <p:spPr>
          <a:xfrm>
            <a:off x="838200" y="893618"/>
            <a:ext cx="10515600" cy="5766955"/>
          </a:xfrm>
        </p:spPr>
        <p:txBody>
          <a:bodyPr/>
          <a:lstStyle/>
          <a:p>
            <a:pPr lvl="0"/>
            <a:r>
              <a:rPr lang="en-US" b="1" dirty="0" smtClean="0"/>
              <a:t>Login/Credentials</a:t>
            </a:r>
            <a:endParaRPr lang="en-US" b="1" dirty="0"/>
          </a:p>
          <a:p>
            <a:r>
              <a:rPr lang="en-US" dirty="0"/>
              <a:t>If its admin or a user, all must have to create their account and enter required data for further processing.</a:t>
            </a:r>
            <a:endParaRPr lang="en-US" b="1" dirty="0"/>
          </a:p>
          <a:p>
            <a:r>
              <a:rPr lang="en-US" dirty="0"/>
              <a:t>Name, Contact No, Email ,</a:t>
            </a:r>
            <a:r>
              <a:rPr lang="en-US" dirty="0" smtClean="0"/>
              <a:t>Residence</a:t>
            </a:r>
          </a:p>
          <a:p>
            <a:endParaRPr lang="en-US" b="1" dirty="0"/>
          </a:p>
          <a:p>
            <a:pPr lvl="0"/>
            <a:r>
              <a:rPr lang="en-US" b="1" dirty="0"/>
              <a:t>Selling Side for Bikes</a:t>
            </a:r>
          </a:p>
          <a:p>
            <a:r>
              <a:rPr lang="en-US" dirty="0"/>
              <a:t>A selling side for the users who want </a:t>
            </a:r>
            <a:r>
              <a:rPr lang="en-US" dirty="0" smtClean="0"/>
              <a:t>to sell. They </a:t>
            </a:r>
            <a:r>
              <a:rPr lang="en-US" dirty="0"/>
              <a:t>will provide each and everything which a purchaser can demand.</a:t>
            </a:r>
            <a:endParaRPr lang="en-US" b="1" dirty="0"/>
          </a:p>
          <a:p>
            <a:pPr marL="0" indent="0">
              <a:buNone/>
            </a:pPr>
            <a:r>
              <a:rPr lang="en-US" dirty="0" smtClean="0"/>
              <a:t>   For </a:t>
            </a:r>
            <a:r>
              <a:rPr lang="en-US" dirty="0"/>
              <a:t>selling, they must have to upload </a:t>
            </a:r>
            <a:r>
              <a:rPr lang="en-US" dirty="0" smtClean="0"/>
              <a:t>enough </a:t>
            </a:r>
            <a:r>
              <a:rPr lang="en-US" dirty="0"/>
              <a:t>information like </a:t>
            </a:r>
            <a:r>
              <a:rPr lang="en-US" dirty="0" smtClean="0"/>
              <a:t>:</a:t>
            </a:r>
          </a:p>
          <a:p>
            <a:r>
              <a:rPr lang="en-US" dirty="0" smtClean="0"/>
              <a:t>Bike’s </a:t>
            </a:r>
            <a:r>
              <a:rPr lang="en-US" dirty="0"/>
              <a:t>condition, Engine Condition, Old or New, Company’s Name, Price, Chassis Number.</a:t>
            </a:r>
          </a:p>
          <a:p>
            <a:endParaRPr lang="en-US" dirty="0"/>
          </a:p>
        </p:txBody>
      </p:sp>
    </p:spTree>
    <p:extLst>
      <p:ext uri="{BB962C8B-B14F-4D97-AF65-F5344CB8AC3E}">
        <p14:creationId xmlns:p14="http://schemas.microsoft.com/office/powerpoint/2010/main" val="402929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1"/>
            <a:ext cx="10515600" cy="47653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488373"/>
            <a:ext cx="10515600" cy="5766955"/>
          </a:xfrm>
        </p:spPr>
        <p:txBody>
          <a:bodyPr/>
          <a:lstStyle/>
          <a:p>
            <a:pPr lvl="0"/>
            <a:endParaRPr lang="en-US" b="1" dirty="0" smtClean="0"/>
          </a:p>
          <a:p>
            <a:pPr lvl="0"/>
            <a:r>
              <a:rPr lang="en-US" b="1" dirty="0" smtClean="0"/>
              <a:t>Selling </a:t>
            </a:r>
            <a:r>
              <a:rPr lang="en-US" b="1" dirty="0"/>
              <a:t>Side for Bikes parts/Accessories</a:t>
            </a:r>
          </a:p>
          <a:p>
            <a:r>
              <a:rPr lang="en-US" dirty="0"/>
              <a:t>People who wants to sell the Bikes parts &amp; accessories can easily post their content </a:t>
            </a:r>
            <a:r>
              <a:rPr lang="en-US" dirty="0" smtClean="0"/>
              <a:t>here , with all standard information a user can demand</a:t>
            </a:r>
          </a:p>
          <a:p>
            <a:endParaRPr lang="en-US" b="1" dirty="0" smtClean="0"/>
          </a:p>
          <a:p>
            <a:endParaRPr lang="en-US" b="1" dirty="0"/>
          </a:p>
          <a:p>
            <a:endParaRPr lang="en-US" b="1" dirty="0"/>
          </a:p>
          <a:p>
            <a:pPr lvl="0"/>
            <a:r>
              <a:rPr lang="en-US" b="1" dirty="0"/>
              <a:t>Purchasing Side</a:t>
            </a:r>
          </a:p>
          <a:p>
            <a:r>
              <a:rPr lang="en-US" dirty="0"/>
              <a:t>A purchasing side for the users who want to navigate and purchase. Everything must be visible according to location.</a:t>
            </a:r>
            <a:endParaRPr lang="en-US" b="1" dirty="0"/>
          </a:p>
          <a:p>
            <a:r>
              <a:rPr lang="en-US" dirty="0"/>
              <a:t>They can navigate throughout the page to purchase what  they actually need</a:t>
            </a:r>
            <a:r>
              <a:rPr lang="en-US" dirty="0" smtClean="0"/>
              <a:t>. Also they can search the perfect item they needed</a:t>
            </a:r>
            <a:endParaRPr lang="en-US" dirty="0"/>
          </a:p>
          <a:p>
            <a:endParaRPr lang="en-US" dirty="0"/>
          </a:p>
        </p:txBody>
      </p:sp>
    </p:spTree>
    <p:extLst>
      <p:ext uri="{BB962C8B-B14F-4D97-AF65-F5344CB8AC3E}">
        <p14:creationId xmlns:p14="http://schemas.microsoft.com/office/powerpoint/2010/main" val="108215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8"/>
            <a:ext cx="10515600" cy="528493"/>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810491"/>
            <a:ext cx="10515600" cy="5787736"/>
          </a:xfrm>
        </p:spPr>
        <p:txBody>
          <a:bodyPr/>
          <a:lstStyle/>
          <a:p>
            <a:pPr lvl="0"/>
            <a:r>
              <a:rPr lang="en-US" b="1" dirty="0"/>
              <a:t>Purchasing Side for Bikes parts/Accessories</a:t>
            </a:r>
          </a:p>
          <a:p>
            <a:r>
              <a:rPr lang="en-US" dirty="0"/>
              <a:t>People who wants to purchase the Bikes parts &amp; accessories can easily navigate </a:t>
            </a:r>
            <a:r>
              <a:rPr lang="en-US" dirty="0" smtClean="0"/>
              <a:t>here</a:t>
            </a:r>
            <a:r>
              <a:rPr lang="en-US" b="1" dirty="0" smtClean="0"/>
              <a:t> </a:t>
            </a:r>
            <a:r>
              <a:rPr lang="en-US" dirty="0" smtClean="0"/>
              <a:t>and </a:t>
            </a:r>
            <a:r>
              <a:rPr lang="en-US" dirty="0"/>
              <a:t>purchase according to their </a:t>
            </a:r>
            <a:r>
              <a:rPr lang="en-US" dirty="0" smtClean="0"/>
              <a:t>need</a:t>
            </a:r>
          </a:p>
          <a:p>
            <a:endParaRPr lang="en-US" dirty="0"/>
          </a:p>
          <a:p>
            <a:endParaRPr lang="en-US" dirty="0" smtClean="0"/>
          </a:p>
          <a:p>
            <a:endParaRPr lang="en-US" dirty="0"/>
          </a:p>
          <a:p>
            <a:endParaRPr lang="en-US" dirty="0" smtClean="0"/>
          </a:p>
          <a:p>
            <a:r>
              <a:rPr lang="en-US" b="1" dirty="0" smtClean="0"/>
              <a:t>Location</a:t>
            </a:r>
          </a:p>
          <a:p>
            <a:r>
              <a:rPr lang="en-US" dirty="0" smtClean="0"/>
              <a:t>On this side user can adjust their location for location oriented services</a:t>
            </a:r>
            <a:endParaRPr lang="en-US" dirty="0"/>
          </a:p>
        </p:txBody>
      </p:sp>
    </p:spTree>
    <p:extLst>
      <p:ext uri="{BB962C8B-B14F-4D97-AF65-F5344CB8AC3E}">
        <p14:creationId xmlns:p14="http://schemas.microsoft.com/office/powerpoint/2010/main" val="292589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908"/>
            <a:ext cx="10515600" cy="507711"/>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820882"/>
            <a:ext cx="10515600" cy="5777345"/>
          </a:xfrm>
        </p:spPr>
        <p:txBody>
          <a:bodyPr/>
          <a:lstStyle/>
          <a:p>
            <a:endParaRPr lang="en-US" dirty="0" smtClean="0"/>
          </a:p>
          <a:p>
            <a:pPr lvl="0"/>
            <a:r>
              <a:rPr lang="en-US" b="1" dirty="0"/>
              <a:t>Contact</a:t>
            </a:r>
          </a:p>
          <a:p>
            <a:r>
              <a:rPr lang="en-US" dirty="0"/>
              <a:t>A contact side where users can </a:t>
            </a:r>
            <a:r>
              <a:rPr lang="en-US" dirty="0" smtClean="0"/>
              <a:t>communicate </a:t>
            </a:r>
            <a:r>
              <a:rPr lang="en-US" dirty="0"/>
              <a:t>with each other for buying or purchasing means</a:t>
            </a:r>
            <a:r>
              <a:rPr lang="en-US" dirty="0" smtClean="0"/>
              <a:t>.</a:t>
            </a:r>
          </a:p>
          <a:p>
            <a:endParaRPr lang="en-US" dirty="0"/>
          </a:p>
          <a:p>
            <a:endParaRPr lang="en-US" dirty="0" smtClean="0"/>
          </a:p>
          <a:p>
            <a:endParaRPr lang="en-US" dirty="0"/>
          </a:p>
          <a:p>
            <a:endParaRPr lang="en-US" dirty="0" smtClean="0"/>
          </a:p>
          <a:p>
            <a:r>
              <a:rPr lang="en-US" b="1" dirty="0" smtClean="0"/>
              <a:t>Review/Feed </a:t>
            </a:r>
          </a:p>
          <a:p>
            <a:r>
              <a:rPr lang="en-US" dirty="0" smtClean="0"/>
              <a:t>Here buyers or purchaser can give reviews and </a:t>
            </a:r>
            <a:r>
              <a:rPr lang="en-US" dirty="0" err="1" smtClean="0"/>
              <a:t>feeback</a:t>
            </a:r>
            <a:r>
              <a:rPr lang="en-US" dirty="0" smtClean="0"/>
              <a:t> regarding </a:t>
            </a:r>
            <a:r>
              <a:rPr lang="en-US" dirty="0" err="1" smtClean="0"/>
              <a:t>theoverall</a:t>
            </a:r>
            <a:r>
              <a:rPr lang="en-US" dirty="0" smtClean="0"/>
              <a:t> system and its functionalities</a:t>
            </a:r>
            <a:endParaRPr lang="en-US" dirty="0"/>
          </a:p>
        </p:txBody>
      </p:sp>
    </p:spTree>
    <p:extLst>
      <p:ext uri="{BB962C8B-B14F-4D97-AF65-F5344CB8AC3E}">
        <p14:creationId xmlns:p14="http://schemas.microsoft.com/office/powerpoint/2010/main" val="263847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2"/>
            <a:ext cx="10515600" cy="653184"/>
          </a:xfrm>
        </p:spPr>
        <p:txBody>
          <a:bodyPr>
            <a:normAutofit fontScale="90000"/>
          </a:bodyPr>
          <a:lstStyle/>
          <a:p>
            <a:r>
              <a:rPr lang="en-US" b="1" dirty="0" smtClean="0"/>
              <a:t>…</a:t>
            </a:r>
            <a:endParaRPr lang="en-US" b="1" dirty="0"/>
          </a:p>
        </p:txBody>
      </p:sp>
      <p:sp>
        <p:nvSpPr>
          <p:cNvPr id="3" name="Content Placeholder 2"/>
          <p:cNvSpPr>
            <a:spLocks noGrp="1"/>
          </p:cNvSpPr>
          <p:nvPr>
            <p:ph idx="1"/>
          </p:nvPr>
        </p:nvSpPr>
        <p:spPr>
          <a:xfrm>
            <a:off x="838200" y="904009"/>
            <a:ext cx="10515600" cy="5694218"/>
          </a:xfrm>
        </p:spPr>
        <p:txBody>
          <a:bodyPr/>
          <a:lstStyle/>
          <a:p>
            <a:r>
              <a:rPr lang="en-US" b="1" dirty="0" smtClean="0"/>
              <a:t>Security/Queries</a:t>
            </a:r>
          </a:p>
          <a:p>
            <a:r>
              <a:rPr lang="en-US" dirty="0"/>
              <a:t>Owner handles the security concerns by keeping him up to </a:t>
            </a:r>
            <a:r>
              <a:rPr lang="en-US" dirty="0" smtClean="0"/>
              <a:t>date</a:t>
            </a:r>
          </a:p>
          <a:p>
            <a:r>
              <a:rPr lang="en-US" dirty="0"/>
              <a:t>Owner handle queries given by </a:t>
            </a:r>
            <a:r>
              <a:rPr lang="en-US" dirty="0" smtClean="0"/>
              <a:t>users</a:t>
            </a:r>
          </a:p>
          <a:p>
            <a:endParaRPr lang="en-US" b="1" dirty="0" smtClean="0"/>
          </a:p>
          <a:p>
            <a:endParaRPr lang="en-US" b="1" dirty="0"/>
          </a:p>
          <a:p>
            <a:endParaRPr lang="en-US" b="1" dirty="0" smtClean="0"/>
          </a:p>
          <a:p>
            <a:endParaRPr lang="en-US" b="1" dirty="0"/>
          </a:p>
          <a:p>
            <a:r>
              <a:rPr lang="en-US" b="1" dirty="0" smtClean="0"/>
              <a:t>Update system/Maintain Website</a:t>
            </a:r>
          </a:p>
          <a:p>
            <a:r>
              <a:rPr lang="en-US" dirty="0"/>
              <a:t>Owner keeps the system up to </a:t>
            </a:r>
            <a:r>
              <a:rPr lang="en-US" dirty="0" smtClean="0"/>
              <a:t>date</a:t>
            </a:r>
          </a:p>
          <a:p>
            <a:r>
              <a:rPr lang="en-US" dirty="0"/>
              <a:t>Owner maintains overall websites functionality and features</a:t>
            </a:r>
            <a:endParaRPr lang="en-US" b="1" dirty="0" smtClean="0"/>
          </a:p>
          <a:p>
            <a:endParaRPr lang="en-US" b="1" dirty="0"/>
          </a:p>
        </p:txBody>
      </p:sp>
    </p:spTree>
    <p:extLst>
      <p:ext uri="{BB962C8B-B14F-4D97-AF65-F5344CB8AC3E}">
        <p14:creationId xmlns:p14="http://schemas.microsoft.com/office/powerpoint/2010/main" val="52161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299"/>
            <a:ext cx="10515600" cy="46614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2701635"/>
            <a:ext cx="10515600" cy="3886199"/>
          </a:xfrm>
        </p:spPr>
        <p:txBody>
          <a:bodyPr/>
          <a:lstStyle/>
          <a:p>
            <a:r>
              <a:rPr lang="en-US" b="1" dirty="0" smtClean="0"/>
              <a:t>Update database</a:t>
            </a:r>
          </a:p>
          <a:p>
            <a:r>
              <a:rPr lang="en-US" dirty="0"/>
              <a:t>Owner will manage all the database of users either they are buyer or </a:t>
            </a:r>
            <a:r>
              <a:rPr lang="en-US" dirty="0" smtClean="0"/>
              <a:t>seller</a:t>
            </a:r>
          </a:p>
          <a:p>
            <a:r>
              <a:rPr lang="en-US" dirty="0"/>
              <a:t>Owner will update the database schemas</a:t>
            </a:r>
            <a:endParaRPr lang="en-US" b="1" dirty="0" smtClean="0"/>
          </a:p>
          <a:p>
            <a:endParaRPr lang="en-US" dirty="0"/>
          </a:p>
        </p:txBody>
      </p:sp>
    </p:spTree>
    <p:extLst>
      <p:ext uri="{BB962C8B-B14F-4D97-AF65-F5344CB8AC3E}">
        <p14:creationId xmlns:p14="http://schemas.microsoft.com/office/powerpoint/2010/main" val="330569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4177"/>
            <a:ext cx="10515600" cy="767484"/>
          </a:xfrm>
        </p:spPr>
        <p:txBody>
          <a:bodyPr/>
          <a:lstStyle/>
          <a:p>
            <a:r>
              <a:rPr lang="en-US" b="1" dirty="0" smtClean="0"/>
              <a:t>Assumptions and Dependencies</a:t>
            </a:r>
            <a:endParaRPr lang="en-US" b="1" dirty="0"/>
          </a:p>
        </p:txBody>
      </p:sp>
      <p:sp>
        <p:nvSpPr>
          <p:cNvPr id="3" name="Content Placeholder 2"/>
          <p:cNvSpPr>
            <a:spLocks noGrp="1"/>
          </p:cNvSpPr>
          <p:nvPr>
            <p:ph idx="1"/>
          </p:nvPr>
        </p:nvSpPr>
        <p:spPr>
          <a:xfrm>
            <a:off x="838200" y="924792"/>
            <a:ext cx="10515600" cy="5704608"/>
          </a:xfrm>
        </p:spPr>
        <p:txBody>
          <a:bodyPr/>
          <a:lstStyle/>
          <a:p>
            <a:pPr marL="0" indent="0">
              <a:buNone/>
            </a:pPr>
            <a:endParaRPr lang="en-US" dirty="0" smtClean="0"/>
          </a:p>
          <a:p>
            <a:pPr marL="0" indent="0">
              <a:buNone/>
            </a:pPr>
            <a:endParaRPr lang="en-US" dirty="0"/>
          </a:p>
          <a:p>
            <a:pPr marL="0" indent="0">
              <a:buNone/>
            </a:pPr>
            <a:r>
              <a:rPr lang="en-US" b="1" dirty="0" err="1" smtClean="0"/>
              <a:t>MotorBike</a:t>
            </a:r>
            <a:r>
              <a:rPr lang="en-US" b="1" dirty="0" smtClean="0"/>
              <a:t> </a:t>
            </a:r>
            <a:r>
              <a:rPr lang="en-US" b="1" dirty="0" err="1" smtClean="0"/>
              <a:t>Karobar</a:t>
            </a:r>
            <a:r>
              <a:rPr lang="en-US" b="1" dirty="0" smtClean="0"/>
              <a:t> </a:t>
            </a:r>
            <a:r>
              <a:rPr lang="en-US" dirty="0" smtClean="0"/>
              <a:t>makes multiple assumptions and dependencies     with users, some are</a:t>
            </a:r>
          </a:p>
          <a:p>
            <a:endParaRPr lang="en-US" dirty="0" smtClean="0"/>
          </a:p>
          <a:p>
            <a:endParaRPr lang="en-US" dirty="0" smtClean="0"/>
          </a:p>
          <a:p>
            <a:r>
              <a:rPr lang="en-US" dirty="0" smtClean="0"/>
              <a:t>First of all everyone must have internet connection</a:t>
            </a:r>
          </a:p>
          <a:p>
            <a:r>
              <a:rPr lang="en-US" dirty="0" smtClean="0"/>
              <a:t>They must have Android, IOS or the windows running device with browser installed in </a:t>
            </a:r>
            <a:r>
              <a:rPr lang="en-US" dirty="0" err="1" smtClean="0"/>
              <a:t>itproperly</a:t>
            </a:r>
            <a:endParaRPr lang="en-US" dirty="0" smtClean="0"/>
          </a:p>
          <a:p>
            <a:r>
              <a:rPr lang="en-US" dirty="0" smtClean="0"/>
              <a:t>They must have to make a profile to use the website </a:t>
            </a:r>
          </a:p>
          <a:p>
            <a:endParaRPr lang="en-US" dirty="0"/>
          </a:p>
        </p:txBody>
      </p:sp>
    </p:spTree>
    <p:extLst>
      <p:ext uri="{BB962C8B-B14F-4D97-AF65-F5344CB8AC3E}">
        <p14:creationId xmlns:p14="http://schemas.microsoft.com/office/powerpoint/2010/main" val="138136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832"/>
            <a:ext cx="10515600" cy="788266"/>
          </a:xfrm>
        </p:spPr>
        <p:txBody>
          <a:bodyPr/>
          <a:lstStyle/>
          <a:p>
            <a:r>
              <a:rPr lang="en-US" b="1" dirty="0" smtClean="0"/>
              <a:t>Risks and Volatile Areas</a:t>
            </a:r>
            <a:endParaRPr lang="en-US" b="1" dirty="0"/>
          </a:p>
        </p:txBody>
      </p:sp>
      <p:sp>
        <p:nvSpPr>
          <p:cNvPr id="3" name="Content Placeholder 2"/>
          <p:cNvSpPr>
            <a:spLocks noGrp="1"/>
          </p:cNvSpPr>
          <p:nvPr>
            <p:ph idx="1"/>
          </p:nvPr>
        </p:nvSpPr>
        <p:spPr>
          <a:xfrm>
            <a:off x="838200" y="955965"/>
            <a:ext cx="10515600" cy="5704608"/>
          </a:xfrm>
        </p:spPr>
        <p:txBody>
          <a:bodyPr/>
          <a:lstStyle/>
          <a:p>
            <a:pPr marL="0" indent="0">
              <a:buNone/>
            </a:pPr>
            <a:endParaRPr lang="en-US" dirty="0" smtClean="0"/>
          </a:p>
          <a:p>
            <a:pPr marL="0" indent="0">
              <a:buNone/>
            </a:pPr>
            <a:r>
              <a:rPr lang="en-US" dirty="0" smtClean="0"/>
              <a:t>The design structure of our system is very flexible. We can easily add a new module in the existing system. The risks which can occur in the system are following :</a:t>
            </a:r>
          </a:p>
          <a:p>
            <a:endParaRPr lang="en-US" dirty="0" smtClean="0"/>
          </a:p>
          <a:p>
            <a:endParaRPr lang="en-US" dirty="0" smtClean="0"/>
          </a:p>
          <a:p>
            <a:r>
              <a:rPr lang="en-US" dirty="0" smtClean="0"/>
              <a:t>Fake account can cause of misguidance</a:t>
            </a:r>
          </a:p>
          <a:p>
            <a:r>
              <a:rPr lang="en-US" dirty="0" smtClean="0"/>
              <a:t>Any software and hardware failure can occur</a:t>
            </a:r>
          </a:p>
          <a:p>
            <a:r>
              <a:rPr lang="en-US" dirty="0" smtClean="0"/>
              <a:t>Any intruders like hackers can affects our system</a:t>
            </a:r>
          </a:p>
          <a:p>
            <a:r>
              <a:rPr lang="en-US" dirty="0" smtClean="0"/>
              <a:t>Database may crash</a:t>
            </a:r>
          </a:p>
          <a:p>
            <a:r>
              <a:rPr lang="en-US" dirty="0" smtClean="0"/>
              <a:t>Server can be down</a:t>
            </a:r>
            <a:endParaRPr lang="en-US" dirty="0"/>
          </a:p>
        </p:txBody>
      </p:sp>
    </p:spTree>
    <p:extLst>
      <p:ext uri="{BB962C8B-B14F-4D97-AF65-F5344CB8AC3E}">
        <p14:creationId xmlns:p14="http://schemas.microsoft.com/office/powerpoint/2010/main" val="284872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653" y="2661516"/>
            <a:ext cx="4533901" cy="1325563"/>
          </a:xfrm>
        </p:spPr>
        <p:txBody>
          <a:bodyPr>
            <a:normAutofit fontScale="90000"/>
          </a:bodyPr>
          <a:lstStyle/>
          <a:p>
            <a:r>
              <a:rPr lang="en-US" b="1" dirty="0" err="1" smtClean="0"/>
              <a:t>MotorBike</a:t>
            </a:r>
            <a:r>
              <a:rPr lang="en-US" b="1" dirty="0" smtClean="0"/>
              <a:t> </a:t>
            </a:r>
            <a:r>
              <a:rPr lang="en-US" b="1" dirty="0" err="1" smtClean="0"/>
              <a:t>Karobar</a:t>
            </a:r>
            <a:endParaRPr lang="en-US" b="1" dirty="0"/>
          </a:p>
        </p:txBody>
      </p:sp>
    </p:spTree>
    <p:extLst>
      <p:ext uri="{BB962C8B-B14F-4D97-AF65-F5344CB8AC3E}">
        <p14:creationId xmlns:p14="http://schemas.microsoft.com/office/powerpoint/2010/main" val="107264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36" y="2744643"/>
            <a:ext cx="5791200" cy="1325563"/>
          </a:xfrm>
        </p:spPr>
        <p:txBody>
          <a:bodyPr>
            <a:normAutofit/>
          </a:bodyPr>
          <a:lstStyle/>
          <a:p>
            <a:r>
              <a:rPr lang="en-US" sz="7200" b="1" dirty="0" smtClean="0"/>
              <a:t>Thank You !</a:t>
            </a:r>
            <a:endParaRPr lang="en-US" sz="7200" b="1" dirty="0"/>
          </a:p>
        </p:txBody>
      </p:sp>
    </p:spTree>
    <p:extLst>
      <p:ext uri="{BB962C8B-B14F-4D97-AF65-F5344CB8AC3E}">
        <p14:creationId xmlns:p14="http://schemas.microsoft.com/office/powerpoint/2010/main" val="17605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527" y="188479"/>
            <a:ext cx="5313218" cy="1325563"/>
          </a:xfrm>
        </p:spPr>
        <p:txBody>
          <a:bodyPr/>
          <a:lstStyle/>
          <a:p>
            <a:r>
              <a:rPr lang="en-US" b="1" dirty="0" smtClean="0"/>
              <a:t>     Project Supervisor</a:t>
            </a:r>
            <a:endParaRPr lang="en-US" b="1" dirty="0"/>
          </a:p>
        </p:txBody>
      </p:sp>
      <p:sp>
        <p:nvSpPr>
          <p:cNvPr id="3" name="Content Placeholder 2"/>
          <p:cNvSpPr>
            <a:spLocks noGrp="1"/>
          </p:cNvSpPr>
          <p:nvPr>
            <p:ph idx="1"/>
          </p:nvPr>
        </p:nvSpPr>
        <p:spPr>
          <a:xfrm>
            <a:off x="838200" y="1825625"/>
            <a:ext cx="10515600" cy="4772602"/>
          </a:xfrm>
        </p:spPr>
        <p:txBody>
          <a:bodyPr/>
          <a:lstStyle/>
          <a:p>
            <a:pPr marL="0" indent="0">
              <a:buNone/>
            </a:pPr>
            <a:r>
              <a:rPr lang="en-US" dirty="0"/>
              <a:t> </a:t>
            </a:r>
            <a:r>
              <a:rPr lang="en-US" dirty="0" smtClean="0"/>
              <a:t>                            </a:t>
            </a:r>
            <a:r>
              <a:rPr lang="en-US" b="1" dirty="0" smtClean="0"/>
              <a:t>Prof. </a:t>
            </a:r>
            <a:r>
              <a:rPr lang="en-US" b="1" dirty="0" err="1" smtClean="0"/>
              <a:t>Saad</a:t>
            </a:r>
            <a:r>
              <a:rPr lang="en-US" b="1" dirty="0" smtClean="0"/>
              <a:t> </a:t>
            </a:r>
            <a:r>
              <a:rPr lang="en-US" b="1" dirty="0" err="1" smtClean="0"/>
              <a:t>Razzaq</a:t>
            </a:r>
            <a:r>
              <a:rPr lang="en-US" b="1" dirty="0" smtClean="0"/>
              <a:t> (HOD) Department of CS&amp;IT</a:t>
            </a:r>
          </a:p>
          <a:p>
            <a:pPr marL="0" indent="0">
              <a:buNone/>
            </a:pPr>
            <a:endParaRPr lang="en-US" b="1" dirty="0"/>
          </a:p>
          <a:p>
            <a:pPr marL="0" indent="0">
              <a:buNone/>
            </a:pPr>
            <a:endParaRPr lang="en-US" b="1" dirty="0" smtClean="0"/>
          </a:p>
          <a:p>
            <a:pPr marL="0" indent="0">
              <a:buNone/>
            </a:pPr>
            <a:r>
              <a:rPr lang="en-US" b="1" dirty="0"/>
              <a:t> </a:t>
            </a:r>
            <a:r>
              <a:rPr lang="en-US" b="1"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800" y="2560204"/>
            <a:ext cx="3202546" cy="3789680"/>
          </a:xfrm>
          <a:prstGeom prst="rect">
            <a:avLst/>
          </a:prstGeom>
        </p:spPr>
      </p:pic>
    </p:spTree>
    <p:extLst>
      <p:ext uri="{BB962C8B-B14F-4D97-AF65-F5344CB8AC3E}">
        <p14:creationId xmlns:p14="http://schemas.microsoft.com/office/powerpoint/2010/main" val="185978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718" y="292389"/>
            <a:ext cx="4118264" cy="1325563"/>
          </a:xfrm>
        </p:spPr>
        <p:txBody>
          <a:bodyPr/>
          <a:lstStyle/>
          <a:p>
            <a:r>
              <a:rPr lang="en-US" b="1" dirty="0" smtClean="0"/>
              <a:t>Team Members</a:t>
            </a:r>
            <a:endParaRPr lang="en-US" b="1"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a:t>
            </a:r>
            <a:r>
              <a:rPr lang="en-US" b="1" dirty="0" smtClean="0"/>
              <a:t>Muhammad </a:t>
            </a:r>
            <a:r>
              <a:rPr lang="en-US" b="1" dirty="0" err="1" smtClean="0"/>
              <a:t>Asad</a:t>
            </a:r>
            <a:r>
              <a:rPr lang="en-US" b="1" dirty="0" smtClean="0"/>
              <a:t> </a:t>
            </a:r>
            <a:r>
              <a:rPr lang="en-US" b="1" dirty="0" err="1" smtClean="0"/>
              <a:t>Waqar</a:t>
            </a:r>
            <a:r>
              <a:rPr lang="en-US" b="1" dirty="0" smtClean="0"/>
              <a:t> (BSCS-F17-38) (Team Lead)</a:t>
            </a:r>
          </a:p>
          <a:p>
            <a:pPr marL="0" indent="0">
              <a:buNone/>
            </a:pPr>
            <a:endParaRPr lang="en-US" b="1" dirty="0"/>
          </a:p>
          <a:p>
            <a:pPr marL="0" indent="0">
              <a:buNone/>
            </a:pPr>
            <a:r>
              <a:rPr lang="en-US" b="1" dirty="0" smtClean="0"/>
              <a:t>                     </a:t>
            </a:r>
            <a:r>
              <a:rPr lang="en-US" b="1" dirty="0" err="1" smtClean="0"/>
              <a:t>Saad</a:t>
            </a:r>
            <a:r>
              <a:rPr lang="en-US" b="1" dirty="0" smtClean="0"/>
              <a:t> Bin Aslam (BSCS-F17-E026) (Team Member)</a:t>
            </a:r>
          </a:p>
          <a:p>
            <a:pPr marL="0" indent="0">
              <a:buNone/>
            </a:pPr>
            <a:endParaRPr lang="en-US" b="1" dirty="0"/>
          </a:p>
          <a:p>
            <a:pPr marL="0" indent="0">
              <a:buNone/>
            </a:pPr>
            <a:r>
              <a:rPr lang="en-US" b="1" dirty="0" smtClean="0"/>
              <a:t>                     </a:t>
            </a:r>
            <a:r>
              <a:rPr lang="en-US" b="1" dirty="0" err="1" smtClean="0"/>
              <a:t>Qaisar</a:t>
            </a:r>
            <a:r>
              <a:rPr lang="en-US" b="1" dirty="0" smtClean="0"/>
              <a:t> </a:t>
            </a:r>
            <a:r>
              <a:rPr lang="en-US" b="1" dirty="0" err="1" smtClean="0"/>
              <a:t>Shehzad</a:t>
            </a:r>
            <a:endParaRPr lang="en-US" b="1" dirty="0"/>
          </a:p>
        </p:txBody>
      </p:sp>
    </p:spTree>
    <p:extLst>
      <p:ext uri="{BB962C8B-B14F-4D97-AF65-F5344CB8AC3E}">
        <p14:creationId xmlns:p14="http://schemas.microsoft.com/office/powerpoint/2010/main" val="186810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4117"/>
            <a:ext cx="10515600" cy="611620"/>
          </a:xfrm>
        </p:spPr>
        <p:txBody>
          <a:bodyPr>
            <a:normAutofit fontScale="90000"/>
          </a:bodyPr>
          <a:lstStyle/>
          <a:p>
            <a:r>
              <a:rPr lang="en-US" b="1" dirty="0" smtClean="0"/>
              <a:t>Abstract</a:t>
            </a:r>
            <a:endParaRPr lang="en-US" b="1" dirty="0"/>
          </a:p>
        </p:txBody>
      </p:sp>
      <p:sp>
        <p:nvSpPr>
          <p:cNvPr id="3" name="Content Placeholder 2"/>
          <p:cNvSpPr>
            <a:spLocks noGrp="1"/>
          </p:cNvSpPr>
          <p:nvPr>
            <p:ph idx="1"/>
          </p:nvPr>
        </p:nvSpPr>
        <p:spPr>
          <a:xfrm>
            <a:off x="838200" y="1735281"/>
            <a:ext cx="10515600" cy="4831773"/>
          </a:xfrm>
        </p:spPr>
        <p:txBody>
          <a:bodyPr/>
          <a:lstStyle/>
          <a:p>
            <a:r>
              <a:rPr lang="en-US" dirty="0"/>
              <a:t> </a:t>
            </a:r>
            <a:r>
              <a:rPr lang="en-US" dirty="0" smtClean="0"/>
              <a:t>There </a:t>
            </a:r>
            <a:r>
              <a:rPr lang="en-US" dirty="0"/>
              <a:t>is no good digitally combined platform for selling and </a:t>
            </a:r>
            <a:r>
              <a:rPr lang="en-US" dirty="0" smtClean="0"/>
              <a:t>purchasing of </a:t>
            </a:r>
            <a:r>
              <a:rPr lang="en-US" dirty="0"/>
              <a:t>new and used motorbikes, also for bike’s parts and accessories</a:t>
            </a:r>
            <a:r>
              <a:rPr lang="en-US" dirty="0" smtClean="0"/>
              <a:t>.</a:t>
            </a:r>
          </a:p>
          <a:p>
            <a:endParaRPr lang="en-US" dirty="0"/>
          </a:p>
          <a:p>
            <a:endParaRPr lang="en-US" dirty="0" smtClean="0"/>
          </a:p>
          <a:p>
            <a:endParaRPr lang="en-US" dirty="0"/>
          </a:p>
          <a:p>
            <a:r>
              <a:rPr lang="en-US" dirty="0" smtClean="0"/>
              <a:t>So, we </a:t>
            </a:r>
            <a:r>
              <a:rPr lang="en-US" dirty="0"/>
              <a:t>want to take this business to digital world where users can search and navigate all about purchasing and selling their </a:t>
            </a:r>
            <a:r>
              <a:rPr lang="en-US" dirty="0" smtClean="0"/>
              <a:t>motorbikes and vice </a:t>
            </a:r>
            <a:r>
              <a:rPr lang="en-US" dirty="0" err="1" smtClean="0"/>
              <a:t>virsa</a:t>
            </a:r>
            <a:r>
              <a:rPr lang="en-US" dirty="0" smtClean="0"/>
              <a:t>, whether </a:t>
            </a:r>
            <a:r>
              <a:rPr lang="en-US" dirty="0"/>
              <a:t>those are new or used.</a:t>
            </a:r>
          </a:p>
          <a:p>
            <a:endParaRPr lang="en-US" dirty="0"/>
          </a:p>
          <a:p>
            <a:pPr marL="0" indent="0">
              <a:buNone/>
            </a:pPr>
            <a:endParaRPr lang="en-US" dirty="0" smtClean="0"/>
          </a:p>
        </p:txBody>
      </p:sp>
    </p:spTree>
    <p:extLst>
      <p:ext uri="{BB962C8B-B14F-4D97-AF65-F5344CB8AC3E}">
        <p14:creationId xmlns:p14="http://schemas.microsoft.com/office/powerpoint/2010/main" val="30014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4117"/>
            <a:ext cx="10515600" cy="559666"/>
          </a:xfrm>
        </p:spPr>
        <p:txBody>
          <a:bodyPr>
            <a:normAutofit fontScale="90000"/>
          </a:bodyPr>
          <a:lstStyle/>
          <a:p>
            <a:r>
              <a:rPr lang="en-US" b="1" dirty="0" smtClean="0"/>
              <a:t>Project Overview</a:t>
            </a:r>
            <a:endParaRPr lang="en-US" b="1" dirty="0"/>
          </a:p>
        </p:txBody>
      </p:sp>
      <p:sp>
        <p:nvSpPr>
          <p:cNvPr id="3" name="Content Placeholder 2"/>
          <p:cNvSpPr>
            <a:spLocks noGrp="1"/>
          </p:cNvSpPr>
          <p:nvPr>
            <p:ph idx="1"/>
          </p:nvPr>
        </p:nvSpPr>
        <p:spPr>
          <a:xfrm>
            <a:off x="838200" y="1756064"/>
            <a:ext cx="10515600" cy="4914900"/>
          </a:xfrm>
        </p:spPr>
        <p:txBody>
          <a:bodyPr/>
          <a:lstStyle/>
          <a:p>
            <a:pPr marL="0" indent="0">
              <a:buNone/>
            </a:pPr>
            <a:r>
              <a:rPr lang="en-US" dirty="0"/>
              <a:t>There is some, actually I will say a lot of work has been done in this domain but there are lot of things which remains unnoticed and also those works are either very complex for local audience or this domain is a single limited option in some other big domain’s platform which is still a big </a:t>
            </a:r>
            <a:r>
              <a:rPr lang="en-US" dirty="0" smtClean="0"/>
              <a:t>problem</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Like </a:t>
            </a:r>
            <a:r>
              <a:rPr lang="en-US" dirty="0"/>
              <a:t>there are two big platforms which are working in this domain in Pakistan :</a:t>
            </a:r>
          </a:p>
          <a:p>
            <a:pPr marL="0" indent="0">
              <a:buNone/>
            </a:pPr>
            <a:endParaRPr lang="en-US" dirty="0"/>
          </a:p>
        </p:txBody>
      </p:sp>
    </p:spTree>
    <p:extLst>
      <p:ext uri="{BB962C8B-B14F-4D97-AF65-F5344CB8AC3E}">
        <p14:creationId xmlns:p14="http://schemas.microsoft.com/office/powerpoint/2010/main" val="319553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808"/>
            <a:ext cx="10515600" cy="466147"/>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820882"/>
            <a:ext cx="10515600" cy="5808518"/>
          </a:xfrm>
        </p:spPr>
        <p:txBody>
          <a:bodyPr/>
          <a:lstStyle/>
          <a:p>
            <a:endParaRPr lang="en-US" dirty="0" smtClean="0"/>
          </a:p>
          <a:p>
            <a:r>
              <a:rPr lang="en-US" dirty="0"/>
              <a:t>PAKWHEELS.COM is a big platform which is dealing with car business and motorbikes business. And their focus is mostly on cars. Basically divided focus and no system for any individual to sell bike. Also that platform is very complex for local audience and not good in design, in short very unattractive to navigate and spend time on that platform</a:t>
            </a:r>
            <a:r>
              <a:rPr lang="en-US" dirty="0" smtClean="0"/>
              <a:t>.</a:t>
            </a:r>
          </a:p>
          <a:p>
            <a:endParaRPr lang="en-US" dirty="0"/>
          </a:p>
          <a:p>
            <a:r>
              <a:rPr lang="en-US" dirty="0"/>
              <a:t>MOTORCYCLE SHOP is another platform which targets only motorbikes business which is good but there is no system for selling and purchasing of used bikes. Also no system for uploading other than platform’s owner or management. And also no system for any individual or workshop to grow their business on their own.</a:t>
            </a:r>
          </a:p>
        </p:txBody>
      </p:sp>
    </p:spTree>
    <p:extLst>
      <p:ext uri="{BB962C8B-B14F-4D97-AF65-F5344CB8AC3E}">
        <p14:creationId xmlns:p14="http://schemas.microsoft.com/office/powerpoint/2010/main" val="223129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8"/>
            <a:ext cx="10515600" cy="51810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38200" y="2452255"/>
            <a:ext cx="10515600" cy="4073236"/>
          </a:xfrm>
        </p:spPr>
        <p:txBody>
          <a:bodyPr/>
          <a:lstStyle/>
          <a:p>
            <a:endParaRPr lang="en-US" dirty="0" smtClean="0"/>
          </a:p>
          <a:p>
            <a:pPr marL="0" indent="0">
              <a:buNone/>
            </a:pPr>
            <a:r>
              <a:rPr lang="en-US" dirty="0"/>
              <a:t>All other platforms are motorbikes official companies owners official websites which are limited and main thing is that not solving our problems.</a:t>
            </a:r>
          </a:p>
        </p:txBody>
      </p:sp>
    </p:spTree>
    <p:extLst>
      <p:ext uri="{BB962C8B-B14F-4D97-AF65-F5344CB8AC3E}">
        <p14:creationId xmlns:p14="http://schemas.microsoft.com/office/powerpoint/2010/main" val="145846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7"/>
            <a:ext cx="10515600" cy="663575"/>
          </a:xfrm>
        </p:spPr>
        <p:txBody>
          <a:bodyPr>
            <a:normAutofit fontScale="90000"/>
          </a:bodyPr>
          <a:lstStyle/>
          <a:p>
            <a:r>
              <a:rPr lang="en-US" b="1" dirty="0" smtClean="0"/>
              <a:t>Project Purpose</a:t>
            </a:r>
            <a:endParaRPr lang="en-US" b="1" dirty="0"/>
          </a:p>
        </p:txBody>
      </p:sp>
      <p:sp>
        <p:nvSpPr>
          <p:cNvPr id="3" name="Content Placeholder 2"/>
          <p:cNvSpPr>
            <a:spLocks noGrp="1"/>
          </p:cNvSpPr>
          <p:nvPr>
            <p:ph idx="1"/>
          </p:nvPr>
        </p:nvSpPr>
        <p:spPr>
          <a:xfrm>
            <a:off x="838200" y="1278082"/>
            <a:ext cx="10515600" cy="5091546"/>
          </a:xfrm>
        </p:spPr>
        <p:txBody>
          <a:bodyPr>
            <a:normAutofit lnSpcReduction="10000"/>
          </a:bodyPr>
          <a:lstStyle/>
          <a:p>
            <a:pPr marL="0" indent="0">
              <a:buNone/>
            </a:pPr>
            <a:r>
              <a:rPr lang="en-US" dirty="0" smtClean="0"/>
              <a:t>Main Objectives are the system is a reliable, secure and efficient . The system is available 24/7. Easy to use and friendly interface and this works with internet connectivity.</a:t>
            </a:r>
          </a:p>
          <a:p>
            <a:pPr marL="0" indent="0">
              <a:buNone/>
            </a:pPr>
            <a:r>
              <a:rPr lang="en-US" dirty="0" smtClean="0"/>
              <a:t>A website where you can do 90% of the work of this domain while sitting freely anywhere or while doing some other work</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In this project we provide :</a:t>
            </a:r>
          </a:p>
          <a:p>
            <a:pPr marL="0" indent="0">
              <a:buNone/>
            </a:pPr>
            <a:r>
              <a:rPr lang="en-US" dirty="0" smtClean="0"/>
              <a:t>A website which allows users either they are common individuals or businessman to sell and purchase </a:t>
            </a:r>
            <a:r>
              <a:rPr lang="en-US" dirty="0" err="1" smtClean="0"/>
              <a:t>MotorBikes</a:t>
            </a:r>
            <a:r>
              <a:rPr lang="en-US" dirty="0" smtClean="0"/>
              <a:t>, parts &amp; accessories by solving all problems they face nowadays. Those goods can be new or used.</a:t>
            </a:r>
          </a:p>
          <a:p>
            <a:pPr marL="0" indent="0">
              <a:buNone/>
            </a:pPr>
            <a:endParaRPr lang="en-US" dirty="0"/>
          </a:p>
        </p:txBody>
      </p:sp>
    </p:spTree>
    <p:extLst>
      <p:ext uri="{BB962C8B-B14F-4D97-AF65-F5344CB8AC3E}">
        <p14:creationId xmlns:p14="http://schemas.microsoft.com/office/powerpoint/2010/main" val="42075703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130</TotalTime>
  <Words>938</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Organic</vt:lpstr>
      <vt:lpstr>Final Year Project</vt:lpstr>
      <vt:lpstr>MotorBike Karobar</vt:lpstr>
      <vt:lpstr>     Project Supervisor</vt:lpstr>
      <vt:lpstr>Team Members</vt:lpstr>
      <vt:lpstr>Abstract</vt:lpstr>
      <vt:lpstr>Project Overview</vt:lpstr>
      <vt:lpstr>…</vt:lpstr>
      <vt:lpstr>…</vt:lpstr>
      <vt:lpstr>Project Purpose</vt:lpstr>
      <vt:lpstr>Project Scope</vt:lpstr>
      <vt:lpstr>Functionalities system will not perform :</vt:lpstr>
      <vt:lpstr>Functional Requirements</vt:lpstr>
      <vt:lpstr>…</vt:lpstr>
      <vt:lpstr>…</vt:lpstr>
      <vt:lpstr>…</vt:lpstr>
      <vt:lpstr>…</vt:lpstr>
      <vt:lpstr>…</vt:lpstr>
      <vt:lpstr>Assumptions and Dependencies</vt:lpstr>
      <vt:lpstr>Risks and Volatile Areas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Microsoft account</dc:creator>
  <cp:lastModifiedBy>Microsoft account</cp:lastModifiedBy>
  <cp:revision>15</cp:revision>
  <dcterms:created xsi:type="dcterms:W3CDTF">2022-01-30T05:49:37Z</dcterms:created>
  <dcterms:modified xsi:type="dcterms:W3CDTF">2022-02-01T22:11:49Z</dcterms:modified>
</cp:coreProperties>
</file>