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6D8D3-0425-40C9-96A9-CE7721115D4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4FAE7F5-F460-4AF0-9369-F893A451E01F}">
      <dgm:prSet phldrT="[Text]"/>
      <dgm:spPr/>
      <dgm:t>
        <a:bodyPr/>
        <a:lstStyle/>
        <a:p>
          <a:r>
            <a:rPr lang="en-US" dirty="0" smtClean="0"/>
            <a:t>Profession</a:t>
          </a:r>
          <a:endParaRPr lang="en-GB" dirty="0"/>
        </a:p>
      </dgm:t>
    </dgm:pt>
    <dgm:pt modelId="{0EF32827-921D-4353-8370-7DBC25E032AA}" type="parTrans" cxnId="{9AA58E77-3C66-483F-943C-E50C00A06841}">
      <dgm:prSet/>
      <dgm:spPr/>
      <dgm:t>
        <a:bodyPr/>
        <a:lstStyle/>
        <a:p>
          <a:endParaRPr lang="en-GB"/>
        </a:p>
      </dgm:t>
    </dgm:pt>
    <dgm:pt modelId="{47998F2E-08B8-4D9C-99E9-C9E8DA840BC8}" type="sibTrans" cxnId="{9AA58E77-3C66-483F-943C-E50C00A06841}">
      <dgm:prSet/>
      <dgm:spPr/>
      <dgm:t>
        <a:bodyPr/>
        <a:lstStyle/>
        <a:p>
          <a:endParaRPr lang="en-GB"/>
        </a:p>
      </dgm:t>
    </dgm:pt>
    <dgm:pt modelId="{AFB49EFD-D007-44A7-8EE4-D234B00D0708}">
      <dgm:prSet phldrT="[Text]"/>
      <dgm:spPr/>
      <dgm:t>
        <a:bodyPr/>
        <a:lstStyle/>
        <a:p>
          <a:r>
            <a:rPr lang="en-US" dirty="0" smtClean="0"/>
            <a:t>Actor</a:t>
          </a:r>
          <a:endParaRPr lang="en-GB" dirty="0"/>
        </a:p>
      </dgm:t>
    </dgm:pt>
    <dgm:pt modelId="{9CF50507-789C-4F34-AC4D-1E0EC193EC4C}" type="parTrans" cxnId="{6A82548B-D96F-4890-8042-E3B722A70312}">
      <dgm:prSet/>
      <dgm:spPr/>
      <dgm:t>
        <a:bodyPr/>
        <a:lstStyle/>
        <a:p>
          <a:endParaRPr lang="en-GB"/>
        </a:p>
      </dgm:t>
    </dgm:pt>
    <dgm:pt modelId="{335FBD02-E378-4132-9243-7013C8B8D8E7}" type="sibTrans" cxnId="{6A82548B-D96F-4890-8042-E3B722A70312}">
      <dgm:prSet/>
      <dgm:spPr/>
      <dgm:t>
        <a:bodyPr/>
        <a:lstStyle/>
        <a:p>
          <a:endParaRPr lang="en-GB"/>
        </a:p>
      </dgm:t>
    </dgm:pt>
    <dgm:pt modelId="{4B5D1894-0D32-4F08-AAB7-AF2382F7AF9C}">
      <dgm:prSet phldrT="[Text]"/>
      <dgm:spPr/>
      <dgm:t>
        <a:bodyPr/>
        <a:lstStyle/>
        <a:p>
          <a:r>
            <a:rPr lang="en-US" dirty="0" smtClean="0"/>
            <a:t>Writer</a:t>
          </a:r>
          <a:endParaRPr lang="en-GB" dirty="0"/>
        </a:p>
      </dgm:t>
    </dgm:pt>
    <dgm:pt modelId="{8F7D98DF-7D39-41E2-AC5B-302C1B021509}" type="parTrans" cxnId="{38BBEA00-D727-4559-97C5-0D10C520B086}">
      <dgm:prSet/>
      <dgm:spPr/>
      <dgm:t>
        <a:bodyPr/>
        <a:lstStyle/>
        <a:p>
          <a:endParaRPr lang="en-GB"/>
        </a:p>
      </dgm:t>
    </dgm:pt>
    <dgm:pt modelId="{0312EFF2-FE51-4720-812D-8005A27A9FD5}" type="sibTrans" cxnId="{38BBEA00-D727-4559-97C5-0D10C520B086}">
      <dgm:prSet/>
      <dgm:spPr/>
      <dgm:t>
        <a:bodyPr/>
        <a:lstStyle/>
        <a:p>
          <a:endParaRPr lang="en-GB"/>
        </a:p>
      </dgm:t>
    </dgm:pt>
    <dgm:pt modelId="{0D0897F5-605A-40F2-A48C-26462343C8C0}">
      <dgm:prSet phldrT="[Text]"/>
      <dgm:spPr/>
      <dgm:t>
        <a:bodyPr/>
        <a:lstStyle/>
        <a:p>
          <a:r>
            <a:rPr lang="en-US" dirty="0" smtClean="0"/>
            <a:t>Teacher</a:t>
          </a:r>
          <a:endParaRPr lang="en-GB" dirty="0"/>
        </a:p>
      </dgm:t>
    </dgm:pt>
    <dgm:pt modelId="{AC9A9224-430D-439C-A1A4-173B37A876FD}" type="parTrans" cxnId="{DFA3CAA3-AB96-4F54-AC99-BC15446A183A}">
      <dgm:prSet/>
      <dgm:spPr/>
      <dgm:t>
        <a:bodyPr/>
        <a:lstStyle/>
        <a:p>
          <a:endParaRPr lang="en-GB"/>
        </a:p>
      </dgm:t>
    </dgm:pt>
    <dgm:pt modelId="{7DA7FE97-6FBA-4152-A24C-ADC587BC23AF}" type="sibTrans" cxnId="{DFA3CAA3-AB96-4F54-AC99-BC15446A183A}">
      <dgm:prSet/>
      <dgm:spPr/>
      <dgm:t>
        <a:bodyPr/>
        <a:lstStyle/>
        <a:p>
          <a:endParaRPr lang="en-GB"/>
        </a:p>
      </dgm:t>
    </dgm:pt>
    <dgm:pt modelId="{B76FB9AD-740E-4EFA-9FD8-73DA4228611C}">
      <dgm:prSet/>
      <dgm:spPr/>
      <dgm:t>
        <a:bodyPr/>
        <a:lstStyle/>
        <a:p>
          <a:r>
            <a:rPr lang="en-US" dirty="0" smtClean="0"/>
            <a:t>Lead Actor</a:t>
          </a:r>
          <a:endParaRPr lang="en-GB" dirty="0"/>
        </a:p>
      </dgm:t>
    </dgm:pt>
    <dgm:pt modelId="{2570D5D7-3018-4D75-99C9-0EC1C4B73D6A}" type="parTrans" cxnId="{3C8C1589-09DF-4986-9077-F58EE0D97903}">
      <dgm:prSet/>
      <dgm:spPr/>
      <dgm:t>
        <a:bodyPr/>
        <a:lstStyle/>
        <a:p>
          <a:endParaRPr lang="en-GB"/>
        </a:p>
      </dgm:t>
    </dgm:pt>
    <dgm:pt modelId="{9073DB93-622C-46E7-B6CB-651F53A0DDEC}" type="sibTrans" cxnId="{3C8C1589-09DF-4986-9077-F58EE0D97903}">
      <dgm:prSet/>
      <dgm:spPr/>
      <dgm:t>
        <a:bodyPr/>
        <a:lstStyle/>
        <a:p>
          <a:endParaRPr lang="en-GB"/>
        </a:p>
      </dgm:t>
    </dgm:pt>
    <dgm:pt modelId="{69BADEB5-1647-4EF8-AC1B-7319DBB93E0E}">
      <dgm:prSet/>
      <dgm:spPr/>
      <dgm:t>
        <a:bodyPr/>
        <a:lstStyle/>
        <a:p>
          <a:r>
            <a:rPr lang="en-US" dirty="0" smtClean="0"/>
            <a:t>Supporting Actor</a:t>
          </a:r>
          <a:endParaRPr lang="en-GB" dirty="0"/>
        </a:p>
      </dgm:t>
    </dgm:pt>
    <dgm:pt modelId="{92773CA5-A3A2-4B35-82F6-9661768BD2A0}" type="parTrans" cxnId="{EB5F70E6-E2FB-4659-975E-F0B741B091F7}">
      <dgm:prSet/>
      <dgm:spPr/>
      <dgm:t>
        <a:bodyPr/>
        <a:lstStyle/>
        <a:p>
          <a:endParaRPr lang="en-GB"/>
        </a:p>
      </dgm:t>
    </dgm:pt>
    <dgm:pt modelId="{4C919E3D-AC38-4803-A899-FF24EF2BDCB3}" type="sibTrans" cxnId="{EB5F70E6-E2FB-4659-975E-F0B741B091F7}">
      <dgm:prSet/>
      <dgm:spPr/>
      <dgm:t>
        <a:bodyPr/>
        <a:lstStyle/>
        <a:p>
          <a:endParaRPr lang="en-GB"/>
        </a:p>
      </dgm:t>
    </dgm:pt>
    <dgm:pt modelId="{6B86A2FC-02A0-4331-91F7-43327573DFAB}">
      <dgm:prSet/>
      <dgm:spPr/>
      <dgm:t>
        <a:bodyPr/>
        <a:lstStyle/>
        <a:p>
          <a:r>
            <a:rPr lang="en-US" dirty="0" smtClean="0"/>
            <a:t>Movie</a:t>
          </a:r>
          <a:endParaRPr lang="en-GB" dirty="0"/>
        </a:p>
      </dgm:t>
    </dgm:pt>
    <dgm:pt modelId="{84A52C12-DAE8-447B-8A27-B3BEB9E8DDE3}" type="parTrans" cxnId="{9ADA1FAE-809B-4BF5-8717-E565252093A3}">
      <dgm:prSet/>
      <dgm:spPr/>
      <dgm:t>
        <a:bodyPr/>
        <a:lstStyle/>
        <a:p>
          <a:endParaRPr lang="en-GB"/>
        </a:p>
      </dgm:t>
    </dgm:pt>
    <dgm:pt modelId="{0957FF9C-FBE4-478B-845A-DDE131B464EB}" type="sibTrans" cxnId="{9ADA1FAE-809B-4BF5-8717-E565252093A3}">
      <dgm:prSet/>
      <dgm:spPr/>
      <dgm:t>
        <a:bodyPr/>
        <a:lstStyle/>
        <a:p>
          <a:endParaRPr lang="en-GB"/>
        </a:p>
      </dgm:t>
    </dgm:pt>
    <dgm:pt modelId="{520E7AE4-2738-4486-87D8-E9773AF02AB8}">
      <dgm:prSet/>
      <dgm:spPr/>
      <dgm:t>
        <a:bodyPr/>
        <a:lstStyle/>
        <a:p>
          <a:r>
            <a:rPr lang="en-US" dirty="0" smtClean="0"/>
            <a:t>Person</a:t>
          </a:r>
          <a:endParaRPr lang="en-GB" dirty="0"/>
        </a:p>
      </dgm:t>
    </dgm:pt>
    <dgm:pt modelId="{AFBB13A2-4137-4463-9B08-17B53CC59CA4}" type="parTrans" cxnId="{B5A7A08D-EA87-41E8-9893-56E55414C7B8}">
      <dgm:prSet/>
      <dgm:spPr/>
      <dgm:t>
        <a:bodyPr/>
        <a:lstStyle/>
        <a:p>
          <a:endParaRPr lang="en-GB"/>
        </a:p>
      </dgm:t>
    </dgm:pt>
    <dgm:pt modelId="{B85BBE8A-FE6A-4ED5-98CA-CF2D83D0F295}" type="sibTrans" cxnId="{B5A7A08D-EA87-41E8-9893-56E55414C7B8}">
      <dgm:prSet/>
      <dgm:spPr/>
      <dgm:t>
        <a:bodyPr/>
        <a:lstStyle/>
        <a:p>
          <a:endParaRPr lang="en-GB"/>
        </a:p>
      </dgm:t>
    </dgm:pt>
    <dgm:pt modelId="{2566407B-522B-4016-9EC9-0236A4C7BB11}" type="pres">
      <dgm:prSet presAssocID="{3086D8D3-0425-40C9-96A9-CE7721115D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609FADC5-D3CF-40DA-A4AE-CFC03908DFF0}" type="pres">
      <dgm:prSet presAssocID="{6B86A2FC-02A0-4331-91F7-43327573DFAB}" presName="hierRoot1" presStyleCnt="0">
        <dgm:presLayoutVars>
          <dgm:hierBranch val="init"/>
        </dgm:presLayoutVars>
      </dgm:prSet>
      <dgm:spPr/>
    </dgm:pt>
    <dgm:pt modelId="{A6A3900F-C5C2-4196-BFE6-371F0C411190}" type="pres">
      <dgm:prSet presAssocID="{6B86A2FC-02A0-4331-91F7-43327573DFAB}" presName="rootComposite1" presStyleCnt="0"/>
      <dgm:spPr/>
    </dgm:pt>
    <dgm:pt modelId="{57D4FAA7-5591-49BF-91F1-E93D5707DB35}" type="pres">
      <dgm:prSet presAssocID="{6B86A2FC-02A0-4331-91F7-43327573DFAB}" presName="rootText1" presStyleLbl="node0" presStyleIdx="0" presStyleCnt="3" custLinFactNeighborX="54028" custLinFactNeighborY="9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9B0762-AA14-4892-A467-27BDE9765DAB}" type="pres">
      <dgm:prSet presAssocID="{6B86A2FC-02A0-4331-91F7-43327573DFAB}" presName="rootConnector1" presStyleLbl="node1" presStyleIdx="0" presStyleCnt="0"/>
      <dgm:spPr/>
      <dgm:t>
        <a:bodyPr/>
        <a:lstStyle/>
        <a:p>
          <a:endParaRPr lang="en-GB"/>
        </a:p>
      </dgm:t>
    </dgm:pt>
    <dgm:pt modelId="{6A23837F-AA67-440F-ACAC-CEED3674A0A5}" type="pres">
      <dgm:prSet presAssocID="{6B86A2FC-02A0-4331-91F7-43327573DFAB}" presName="hierChild2" presStyleCnt="0"/>
      <dgm:spPr/>
    </dgm:pt>
    <dgm:pt modelId="{41D85180-FAD9-467C-935B-B371CEA55EAC}" type="pres">
      <dgm:prSet presAssocID="{6B86A2FC-02A0-4331-91F7-43327573DFAB}" presName="hierChild3" presStyleCnt="0"/>
      <dgm:spPr/>
    </dgm:pt>
    <dgm:pt modelId="{6958964C-AAA8-4822-BD38-BE0EC1ED618B}" type="pres">
      <dgm:prSet presAssocID="{520E7AE4-2738-4486-87D8-E9773AF02AB8}" presName="hierRoot1" presStyleCnt="0">
        <dgm:presLayoutVars>
          <dgm:hierBranch val="init"/>
        </dgm:presLayoutVars>
      </dgm:prSet>
      <dgm:spPr/>
    </dgm:pt>
    <dgm:pt modelId="{3101C6D8-9EBD-486A-B1DF-E87CF92875E4}" type="pres">
      <dgm:prSet presAssocID="{520E7AE4-2738-4486-87D8-E9773AF02AB8}" presName="rootComposite1" presStyleCnt="0"/>
      <dgm:spPr/>
    </dgm:pt>
    <dgm:pt modelId="{75740997-6BDE-450D-B7A1-79B4E463E217}" type="pres">
      <dgm:prSet presAssocID="{520E7AE4-2738-4486-87D8-E9773AF02AB8}" presName="rootText1" presStyleLbl="node0" presStyleIdx="1" presStyleCnt="3" custLinFactNeighborX="54028" custLinFactNeighborY="97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38CC70-B6D1-4B43-BD51-F493C20F639B}" type="pres">
      <dgm:prSet presAssocID="{520E7AE4-2738-4486-87D8-E9773AF02AB8}" presName="rootConnector1" presStyleLbl="node1" presStyleIdx="0" presStyleCnt="0"/>
      <dgm:spPr/>
      <dgm:t>
        <a:bodyPr/>
        <a:lstStyle/>
        <a:p>
          <a:endParaRPr lang="en-GB"/>
        </a:p>
      </dgm:t>
    </dgm:pt>
    <dgm:pt modelId="{893C6FDA-0CE4-46CB-A3BC-F7369A6580A1}" type="pres">
      <dgm:prSet presAssocID="{520E7AE4-2738-4486-87D8-E9773AF02AB8}" presName="hierChild2" presStyleCnt="0"/>
      <dgm:spPr/>
    </dgm:pt>
    <dgm:pt modelId="{F9062783-8304-4348-849C-F73FAAB01626}" type="pres">
      <dgm:prSet presAssocID="{520E7AE4-2738-4486-87D8-E9773AF02AB8}" presName="hierChild3" presStyleCnt="0"/>
      <dgm:spPr/>
    </dgm:pt>
    <dgm:pt modelId="{884273FE-C1C8-4304-AECD-5691EED53402}" type="pres">
      <dgm:prSet presAssocID="{94FAE7F5-F460-4AF0-9369-F893A451E01F}" presName="hierRoot1" presStyleCnt="0">
        <dgm:presLayoutVars>
          <dgm:hierBranch val="init"/>
        </dgm:presLayoutVars>
      </dgm:prSet>
      <dgm:spPr/>
    </dgm:pt>
    <dgm:pt modelId="{DD68F8D3-4D51-407E-AF99-0828004380C8}" type="pres">
      <dgm:prSet presAssocID="{94FAE7F5-F460-4AF0-9369-F893A451E01F}" presName="rootComposite1" presStyleCnt="0"/>
      <dgm:spPr/>
    </dgm:pt>
    <dgm:pt modelId="{1048A043-A859-45F9-A88E-4F753AC2D2CB}" type="pres">
      <dgm:prSet presAssocID="{94FAE7F5-F460-4AF0-9369-F893A451E01F}" presName="rootText1" presStyleLbl="node0" presStyleIdx="2" presStyleCnt="3" custLinFactX="6836" custLinFactNeighborX="100000" custLinFactNeighborY="-1988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5F603CA-6C32-4462-B183-01E6DDD311AB}" type="pres">
      <dgm:prSet presAssocID="{94FAE7F5-F460-4AF0-9369-F893A451E01F}" presName="rootConnector1" presStyleLbl="node1" presStyleIdx="0" presStyleCnt="0"/>
      <dgm:spPr/>
      <dgm:t>
        <a:bodyPr/>
        <a:lstStyle/>
        <a:p>
          <a:endParaRPr lang="en-GB"/>
        </a:p>
      </dgm:t>
    </dgm:pt>
    <dgm:pt modelId="{38C2B9B5-099F-40C7-B1F1-E0B14116FD40}" type="pres">
      <dgm:prSet presAssocID="{94FAE7F5-F460-4AF0-9369-F893A451E01F}" presName="hierChild2" presStyleCnt="0"/>
      <dgm:spPr/>
    </dgm:pt>
    <dgm:pt modelId="{1077028B-ADC7-439C-954C-45AD401D646D}" type="pres">
      <dgm:prSet presAssocID="{9CF50507-789C-4F34-AC4D-1E0EC193EC4C}" presName="Name37" presStyleLbl="parChTrans1D2" presStyleIdx="0" presStyleCnt="3"/>
      <dgm:spPr/>
      <dgm:t>
        <a:bodyPr/>
        <a:lstStyle/>
        <a:p>
          <a:endParaRPr lang="en-GB"/>
        </a:p>
      </dgm:t>
    </dgm:pt>
    <dgm:pt modelId="{A45BCEF5-DECE-4B37-9AB7-AFAEB88BC3DC}" type="pres">
      <dgm:prSet presAssocID="{AFB49EFD-D007-44A7-8EE4-D234B00D0708}" presName="hierRoot2" presStyleCnt="0">
        <dgm:presLayoutVars>
          <dgm:hierBranch val="init"/>
        </dgm:presLayoutVars>
      </dgm:prSet>
      <dgm:spPr/>
    </dgm:pt>
    <dgm:pt modelId="{4ADED482-4346-415B-9C44-32476DB9E489}" type="pres">
      <dgm:prSet presAssocID="{AFB49EFD-D007-44A7-8EE4-D234B00D0708}" presName="rootComposite" presStyleCnt="0"/>
      <dgm:spPr/>
    </dgm:pt>
    <dgm:pt modelId="{5F9E1055-F066-4DF9-BE15-7AE7962C2F86}" type="pres">
      <dgm:prSet presAssocID="{AFB49EFD-D007-44A7-8EE4-D234B00D070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3510530-FC29-4FA5-9F36-5DB4A44764DC}" type="pres">
      <dgm:prSet presAssocID="{AFB49EFD-D007-44A7-8EE4-D234B00D0708}" presName="rootConnector" presStyleLbl="node2" presStyleIdx="0" presStyleCnt="3"/>
      <dgm:spPr/>
      <dgm:t>
        <a:bodyPr/>
        <a:lstStyle/>
        <a:p>
          <a:endParaRPr lang="en-GB"/>
        </a:p>
      </dgm:t>
    </dgm:pt>
    <dgm:pt modelId="{51570DDE-EBDD-47FC-94C5-68528C330425}" type="pres">
      <dgm:prSet presAssocID="{AFB49EFD-D007-44A7-8EE4-D234B00D0708}" presName="hierChild4" presStyleCnt="0"/>
      <dgm:spPr/>
    </dgm:pt>
    <dgm:pt modelId="{08293BDD-733A-4F94-8BB8-7D5D4E812302}" type="pres">
      <dgm:prSet presAssocID="{92773CA5-A3A2-4B35-82F6-9661768BD2A0}" presName="Name37" presStyleLbl="parChTrans1D3" presStyleIdx="0" presStyleCnt="2"/>
      <dgm:spPr/>
      <dgm:t>
        <a:bodyPr/>
        <a:lstStyle/>
        <a:p>
          <a:endParaRPr lang="en-GB"/>
        </a:p>
      </dgm:t>
    </dgm:pt>
    <dgm:pt modelId="{0B11FFEA-F0AA-407B-925E-B3E09CA74350}" type="pres">
      <dgm:prSet presAssocID="{69BADEB5-1647-4EF8-AC1B-7319DBB93E0E}" presName="hierRoot2" presStyleCnt="0">
        <dgm:presLayoutVars>
          <dgm:hierBranch val="init"/>
        </dgm:presLayoutVars>
      </dgm:prSet>
      <dgm:spPr/>
    </dgm:pt>
    <dgm:pt modelId="{30621DA5-8B64-48D3-ADC9-8BE3DE0F68FF}" type="pres">
      <dgm:prSet presAssocID="{69BADEB5-1647-4EF8-AC1B-7319DBB93E0E}" presName="rootComposite" presStyleCnt="0"/>
      <dgm:spPr/>
    </dgm:pt>
    <dgm:pt modelId="{07D04F73-886D-4C7B-9553-8314D51FCD37}" type="pres">
      <dgm:prSet presAssocID="{69BADEB5-1647-4EF8-AC1B-7319DBB93E0E}" presName="rootText" presStyleLbl="node3" presStyleIdx="0" presStyleCnt="2" custLinFactX="46675" custLinFactNeighborX="100000" custLinFactNeighborY="4752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06F2C35-E6E2-465B-B00D-68879357AA0F}" type="pres">
      <dgm:prSet presAssocID="{69BADEB5-1647-4EF8-AC1B-7319DBB93E0E}" presName="rootConnector" presStyleLbl="node3" presStyleIdx="0" presStyleCnt="2"/>
      <dgm:spPr/>
      <dgm:t>
        <a:bodyPr/>
        <a:lstStyle/>
        <a:p>
          <a:endParaRPr lang="en-GB"/>
        </a:p>
      </dgm:t>
    </dgm:pt>
    <dgm:pt modelId="{5A0EF7DF-EEE0-4F4B-AC6E-D30CE8890698}" type="pres">
      <dgm:prSet presAssocID="{69BADEB5-1647-4EF8-AC1B-7319DBB93E0E}" presName="hierChild4" presStyleCnt="0"/>
      <dgm:spPr/>
    </dgm:pt>
    <dgm:pt modelId="{D42FA317-C624-48FE-BE5D-031A969DE957}" type="pres">
      <dgm:prSet presAssocID="{69BADEB5-1647-4EF8-AC1B-7319DBB93E0E}" presName="hierChild5" presStyleCnt="0"/>
      <dgm:spPr/>
    </dgm:pt>
    <dgm:pt modelId="{836DFAAC-3C8B-42F6-ABC9-652FEB6F634F}" type="pres">
      <dgm:prSet presAssocID="{2570D5D7-3018-4D75-99C9-0EC1C4B73D6A}" presName="Name37" presStyleLbl="parChTrans1D3" presStyleIdx="1" presStyleCnt="2"/>
      <dgm:spPr/>
      <dgm:t>
        <a:bodyPr/>
        <a:lstStyle/>
        <a:p>
          <a:endParaRPr lang="en-GB"/>
        </a:p>
      </dgm:t>
    </dgm:pt>
    <dgm:pt modelId="{E9D2219C-6505-4289-86A7-5CB0B26EAB0C}" type="pres">
      <dgm:prSet presAssocID="{B76FB9AD-740E-4EFA-9FD8-73DA4228611C}" presName="hierRoot2" presStyleCnt="0">
        <dgm:presLayoutVars>
          <dgm:hierBranch val="init"/>
        </dgm:presLayoutVars>
      </dgm:prSet>
      <dgm:spPr/>
    </dgm:pt>
    <dgm:pt modelId="{6BDC0B5E-DEA3-4915-92FA-99ADD525CFEA}" type="pres">
      <dgm:prSet presAssocID="{B76FB9AD-740E-4EFA-9FD8-73DA4228611C}" presName="rootComposite" presStyleCnt="0"/>
      <dgm:spPr/>
    </dgm:pt>
    <dgm:pt modelId="{359CEFEE-1E23-461E-AF26-CF0840E04E4F}" type="pres">
      <dgm:prSet presAssocID="{B76FB9AD-740E-4EFA-9FD8-73DA4228611C}" presName="rootText" presStyleLbl="node3" presStyleIdx="1" presStyleCnt="2" custLinFactY="-55398" custLinFactNeighborX="36073" custLinFactNeighborY="-1000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28140DC-D5E6-46F3-8E82-3268F870ABC6}" type="pres">
      <dgm:prSet presAssocID="{B76FB9AD-740E-4EFA-9FD8-73DA4228611C}" presName="rootConnector" presStyleLbl="node3" presStyleIdx="1" presStyleCnt="2"/>
      <dgm:spPr/>
      <dgm:t>
        <a:bodyPr/>
        <a:lstStyle/>
        <a:p>
          <a:endParaRPr lang="en-GB"/>
        </a:p>
      </dgm:t>
    </dgm:pt>
    <dgm:pt modelId="{1F4CB7A9-91E1-416C-A952-91C1A5F92C81}" type="pres">
      <dgm:prSet presAssocID="{B76FB9AD-740E-4EFA-9FD8-73DA4228611C}" presName="hierChild4" presStyleCnt="0"/>
      <dgm:spPr/>
    </dgm:pt>
    <dgm:pt modelId="{63173572-A45D-40DB-8348-BD5561154E42}" type="pres">
      <dgm:prSet presAssocID="{B76FB9AD-740E-4EFA-9FD8-73DA4228611C}" presName="hierChild5" presStyleCnt="0"/>
      <dgm:spPr/>
    </dgm:pt>
    <dgm:pt modelId="{E19580C0-DF08-4963-87B4-7A388A7AD88C}" type="pres">
      <dgm:prSet presAssocID="{AFB49EFD-D007-44A7-8EE4-D234B00D0708}" presName="hierChild5" presStyleCnt="0"/>
      <dgm:spPr/>
    </dgm:pt>
    <dgm:pt modelId="{D360AC9D-DD63-4A5E-8C5A-9BA20C2CFE2B}" type="pres">
      <dgm:prSet presAssocID="{8F7D98DF-7D39-41E2-AC5B-302C1B021509}" presName="Name37" presStyleLbl="parChTrans1D2" presStyleIdx="1" presStyleCnt="3"/>
      <dgm:spPr/>
      <dgm:t>
        <a:bodyPr/>
        <a:lstStyle/>
        <a:p>
          <a:endParaRPr lang="en-GB"/>
        </a:p>
      </dgm:t>
    </dgm:pt>
    <dgm:pt modelId="{B3B28B4E-9417-48A1-906D-2A09FD549A5F}" type="pres">
      <dgm:prSet presAssocID="{4B5D1894-0D32-4F08-AAB7-AF2382F7AF9C}" presName="hierRoot2" presStyleCnt="0">
        <dgm:presLayoutVars>
          <dgm:hierBranch val="init"/>
        </dgm:presLayoutVars>
      </dgm:prSet>
      <dgm:spPr/>
    </dgm:pt>
    <dgm:pt modelId="{8E30B284-9DCC-49E6-BCA3-3485287BF9D9}" type="pres">
      <dgm:prSet presAssocID="{4B5D1894-0D32-4F08-AAB7-AF2382F7AF9C}" presName="rootComposite" presStyleCnt="0"/>
      <dgm:spPr/>
    </dgm:pt>
    <dgm:pt modelId="{688F2E7E-AA2F-4F86-AD80-3A9F3C1F5DB8}" type="pres">
      <dgm:prSet presAssocID="{4B5D1894-0D32-4F08-AAB7-AF2382F7AF9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A88CC6-A6F5-4FC1-899A-65FEBA24A6A9}" type="pres">
      <dgm:prSet presAssocID="{4B5D1894-0D32-4F08-AAB7-AF2382F7AF9C}" presName="rootConnector" presStyleLbl="node2" presStyleIdx="1" presStyleCnt="3"/>
      <dgm:spPr/>
      <dgm:t>
        <a:bodyPr/>
        <a:lstStyle/>
        <a:p>
          <a:endParaRPr lang="en-GB"/>
        </a:p>
      </dgm:t>
    </dgm:pt>
    <dgm:pt modelId="{1E307674-CE40-4BB5-9C1D-3280CC566195}" type="pres">
      <dgm:prSet presAssocID="{4B5D1894-0D32-4F08-AAB7-AF2382F7AF9C}" presName="hierChild4" presStyleCnt="0"/>
      <dgm:spPr/>
    </dgm:pt>
    <dgm:pt modelId="{3CC91673-6F33-45AD-B845-C886D1CD8748}" type="pres">
      <dgm:prSet presAssocID="{4B5D1894-0D32-4F08-AAB7-AF2382F7AF9C}" presName="hierChild5" presStyleCnt="0"/>
      <dgm:spPr/>
    </dgm:pt>
    <dgm:pt modelId="{40FD66DF-8A89-4FEF-A958-9E307D689CCF}" type="pres">
      <dgm:prSet presAssocID="{AC9A9224-430D-439C-A1A4-173B37A876FD}" presName="Name37" presStyleLbl="parChTrans1D2" presStyleIdx="2" presStyleCnt="3"/>
      <dgm:spPr/>
      <dgm:t>
        <a:bodyPr/>
        <a:lstStyle/>
        <a:p>
          <a:endParaRPr lang="en-GB"/>
        </a:p>
      </dgm:t>
    </dgm:pt>
    <dgm:pt modelId="{16AB9546-E6D9-42A0-BA4F-3DEA8C8A4427}" type="pres">
      <dgm:prSet presAssocID="{0D0897F5-605A-40F2-A48C-26462343C8C0}" presName="hierRoot2" presStyleCnt="0">
        <dgm:presLayoutVars>
          <dgm:hierBranch val="init"/>
        </dgm:presLayoutVars>
      </dgm:prSet>
      <dgm:spPr/>
    </dgm:pt>
    <dgm:pt modelId="{A87FCCFD-A55C-43F2-A7DD-6CD1DCAA4E72}" type="pres">
      <dgm:prSet presAssocID="{0D0897F5-605A-40F2-A48C-26462343C8C0}" presName="rootComposite" presStyleCnt="0"/>
      <dgm:spPr/>
    </dgm:pt>
    <dgm:pt modelId="{D749DA93-9A8D-4AB8-8A01-2BCE8FBB7858}" type="pres">
      <dgm:prSet presAssocID="{0D0897F5-605A-40F2-A48C-26462343C8C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57747E59-8624-4DEE-8A38-2F10E20CBF50}" type="pres">
      <dgm:prSet presAssocID="{0D0897F5-605A-40F2-A48C-26462343C8C0}" presName="rootConnector" presStyleLbl="node2" presStyleIdx="2" presStyleCnt="3"/>
      <dgm:spPr/>
      <dgm:t>
        <a:bodyPr/>
        <a:lstStyle/>
        <a:p>
          <a:endParaRPr lang="en-GB"/>
        </a:p>
      </dgm:t>
    </dgm:pt>
    <dgm:pt modelId="{E426E045-0F88-481C-B82A-14ACA17184D8}" type="pres">
      <dgm:prSet presAssocID="{0D0897F5-605A-40F2-A48C-26462343C8C0}" presName="hierChild4" presStyleCnt="0"/>
      <dgm:spPr/>
    </dgm:pt>
    <dgm:pt modelId="{71DE7728-175F-4E59-8B43-018981CC58C5}" type="pres">
      <dgm:prSet presAssocID="{0D0897F5-605A-40F2-A48C-26462343C8C0}" presName="hierChild5" presStyleCnt="0"/>
      <dgm:spPr/>
    </dgm:pt>
    <dgm:pt modelId="{81E19C98-9819-4A90-867F-5D5884D92FB9}" type="pres">
      <dgm:prSet presAssocID="{94FAE7F5-F460-4AF0-9369-F893A451E01F}" presName="hierChild3" presStyleCnt="0"/>
      <dgm:spPr/>
    </dgm:pt>
  </dgm:ptLst>
  <dgm:cxnLst>
    <dgm:cxn modelId="{389F9585-6F0A-40A3-A368-52E9B4EB9078}" type="presOf" srcId="{520E7AE4-2738-4486-87D8-E9773AF02AB8}" destId="{75740997-6BDE-450D-B7A1-79B4E463E217}" srcOrd="0" destOrd="0" presId="urn:microsoft.com/office/officeart/2005/8/layout/orgChart1"/>
    <dgm:cxn modelId="{6A82548B-D96F-4890-8042-E3B722A70312}" srcId="{94FAE7F5-F460-4AF0-9369-F893A451E01F}" destId="{AFB49EFD-D007-44A7-8EE4-D234B00D0708}" srcOrd="0" destOrd="0" parTransId="{9CF50507-789C-4F34-AC4D-1E0EC193EC4C}" sibTransId="{335FBD02-E378-4132-9243-7013C8B8D8E7}"/>
    <dgm:cxn modelId="{C17F22AE-9F4C-422E-8A35-6F1BBFB6CB4C}" type="presOf" srcId="{B76FB9AD-740E-4EFA-9FD8-73DA4228611C}" destId="{359CEFEE-1E23-461E-AF26-CF0840E04E4F}" srcOrd="0" destOrd="0" presId="urn:microsoft.com/office/officeart/2005/8/layout/orgChart1"/>
    <dgm:cxn modelId="{9ADA1FAE-809B-4BF5-8717-E565252093A3}" srcId="{3086D8D3-0425-40C9-96A9-CE7721115D4D}" destId="{6B86A2FC-02A0-4331-91F7-43327573DFAB}" srcOrd="0" destOrd="0" parTransId="{84A52C12-DAE8-447B-8A27-B3BEB9E8DDE3}" sibTransId="{0957FF9C-FBE4-478B-845A-DDE131B464EB}"/>
    <dgm:cxn modelId="{058B375D-3F2C-419E-AAFB-084DDEF12FEC}" type="presOf" srcId="{69BADEB5-1647-4EF8-AC1B-7319DBB93E0E}" destId="{07D04F73-886D-4C7B-9553-8314D51FCD37}" srcOrd="0" destOrd="0" presId="urn:microsoft.com/office/officeart/2005/8/layout/orgChart1"/>
    <dgm:cxn modelId="{35DF1C62-8E8C-4A86-81FF-D71A77DB90EE}" type="presOf" srcId="{4B5D1894-0D32-4F08-AAB7-AF2382F7AF9C}" destId="{BFA88CC6-A6F5-4FC1-899A-65FEBA24A6A9}" srcOrd="1" destOrd="0" presId="urn:microsoft.com/office/officeart/2005/8/layout/orgChart1"/>
    <dgm:cxn modelId="{038FBCA6-5CB0-44BA-BDCD-0004D07D8159}" type="presOf" srcId="{4B5D1894-0D32-4F08-AAB7-AF2382F7AF9C}" destId="{688F2E7E-AA2F-4F86-AD80-3A9F3C1F5DB8}" srcOrd="0" destOrd="0" presId="urn:microsoft.com/office/officeart/2005/8/layout/orgChart1"/>
    <dgm:cxn modelId="{10064178-F837-4082-8908-55782EBD733F}" type="presOf" srcId="{69BADEB5-1647-4EF8-AC1B-7319DBB93E0E}" destId="{006F2C35-E6E2-465B-B00D-68879357AA0F}" srcOrd="1" destOrd="0" presId="urn:microsoft.com/office/officeart/2005/8/layout/orgChart1"/>
    <dgm:cxn modelId="{1514D07D-49E2-427B-A619-C3450C890EAA}" type="presOf" srcId="{3086D8D3-0425-40C9-96A9-CE7721115D4D}" destId="{2566407B-522B-4016-9EC9-0236A4C7BB11}" srcOrd="0" destOrd="0" presId="urn:microsoft.com/office/officeart/2005/8/layout/orgChart1"/>
    <dgm:cxn modelId="{3C8C1589-09DF-4986-9077-F58EE0D97903}" srcId="{AFB49EFD-D007-44A7-8EE4-D234B00D0708}" destId="{B76FB9AD-740E-4EFA-9FD8-73DA4228611C}" srcOrd="1" destOrd="0" parTransId="{2570D5D7-3018-4D75-99C9-0EC1C4B73D6A}" sibTransId="{9073DB93-622C-46E7-B6CB-651F53A0DDEC}"/>
    <dgm:cxn modelId="{01C00B89-EE0D-4134-B3AB-77262B167769}" type="presOf" srcId="{AC9A9224-430D-439C-A1A4-173B37A876FD}" destId="{40FD66DF-8A89-4FEF-A958-9E307D689CCF}" srcOrd="0" destOrd="0" presId="urn:microsoft.com/office/officeart/2005/8/layout/orgChart1"/>
    <dgm:cxn modelId="{BF4A31AC-DA6C-4035-B362-9AEB1A98D70C}" type="presOf" srcId="{6B86A2FC-02A0-4331-91F7-43327573DFAB}" destId="{4B9B0762-AA14-4892-A467-27BDE9765DAB}" srcOrd="1" destOrd="0" presId="urn:microsoft.com/office/officeart/2005/8/layout/orgChart1"/>
    <dgm:cxn modelId="{9AA58E77-3C66-483F-943C-E50C00A06841}" srcId="{3086D8D3-0425-40C9-96A9-CE7721115D4D}" destId="{94FAE7F5-F460-4AF0-9369-F893A451E01F}" srcOrd="2" destOrd="0" parTransId="{0EF32827-921D-4353-8370-7DBC25E032AA}" sibTransId="{47998F2E-08B8-4D9C-99E9-C9E8DA840BC8}"/>
    <dgm:cxn modelId="{92AE24B3-C64E-49F1-85EE-A68F07BED76B}" type="presOf" srcId="{6B86A2FC-02A0-4331-91F7-43327573DFAB}" destId="{57D4FAA7-5591-49BF-91F1-E93D5707DB35}" srcOrd="0" destOrd="0" presId="urn:microsoft.com/office/officeart/2005/8/layout/orgChart1"/>
    <dgm:cxn modelId="{3F42A04F-0001-4C6A-87D7-8F993B8A81E9}" type="presOf" srcId="{AFB49EFD-D007-44A7-8EE4-D234B00D0708}" destId="{23510530-FC29-4FA5-9F36-5DB4A44764DC}" srcOrd="1" destOrd="0" presId="urn:microsoft.com/office/officeart/2005/8/layout/orgChart1"/>
    <dgm:cxn modelId="{570233BD-E534-40C9-9A6F-A1A2C437104D}" type="presOf" srcId="{0D0897F5-605A-40F2-A48C-26462343C8C0}" destId="{D749DA93-9A8D-4AB8-8A01-2BCE8FBB7858}" srcOrd="0" destOrd="0" presId="urn:microsoft.com/office/officeart/2005/8/layout/orgChart1"/>
    <dgm:cxn modelId="{74C3C04C-9314-4D8A-A56D-296D2BF135A1}" type="presOf" srcId="{520E7AE4-2738-4486-87D8-E9773AF02AB8}" destId="{BB38CC70-B6D1-4B43-BD51-F493C20F639B}" srcOrd="1" destOrd="0" presId="urn:microsoft.com/office/officeart/2005/8/layout/orgChart1"/>
    <dgm:cxn modelId="{8E0BCAAD-E54D-4D5B-9192-7FF9DD39579B}" type="presOf" srcId="{94FAE7F5-F460-4AF0-9369-F893A451E01F}" destId="{1048A043-A859-45F9-A88E-4F753AC2D2CB}" srcOrd="0" destOrd="0" presId="urn:microsoft.com/office/officeart/2005/8/layout/orgChart1"/>
    <dgm:cxn modelId="{FAE4D820-E3E0-45F6-8139-662D0FC89DF1}" type="presOf" srcId="{8F7D98DF-7D39-41E2-AC5B-302C1B021509}" destId="{D360AC9D-DD63-4A5E-8C5A-9BA20C2CFE2B}" srcOrd="0" destOrd="0" presId="urn:microsoft.com/office/officeart/2005/8/layout/orgChart1"/>
    <dgm:cxn modelId="{88B57E26-3DBD-4F8B-8036-55DFBE73D131}" type="presOf" srcId="{B76FB9AD-740E-4EFA-9FD8-73DA4228611C}" destId="{E28140DC-D5E6-46F3-8E82-3268F870ABC6}" srcOrd="1" destOrd="0" presId="urn:microsoft.com/office/officeart/2005/8/layout/orgChart1"/>
    <dgm:cxn modelId="{B5A7A08D-EA87-41E8-9893-56E55414C7B8}" srcId="{3086D8D3-0425-40C9-96A9-CE7721115D4D}" destId="{520E7AE4-2738-4486-87D8-E9773AF02AB8}" srcOrd="1" destOrd="0" parTransId="{AFBB13A2-4137-4463-9B08-17B53CC59CA4}" sibTransId="{B85BBE8A-FE6A-4ED5-98CA-CF2D83D0F295}"/>
    <dgm:cxn modelId="{DFA3CAA3-AB96-4F54-AC99-BC15446A183A}" srcId="{94FAE7F5-F460-4AF0-9369-F893A451E01F}" destId="{0D0897F5-605A-40F2-A48C-26462343C8C0}" srcOrd="2" destOrd="0" parTransId="{AC9A9224-430D-439C-A1A4-173B37A876FD}" sibTransId="{7DA7FE97-6FBA-4152-A24C-ADC587BC23AF}"/>
    <dgm:cxn modelId="{64A61E7D-1140-4A77-9BA4-6D2A1601C1DA}" type="presOf" srcId="{AFB49EFD-D007-44A7-8EE4-D234B00D0708}" destId="{5F9E1055-F066-4DF9-BE15-7AE7962C2F86}" srcOrd="0" destOrd="0" presId="urn:microsoft.com/office/officeart/2005/8/layout/orgChart1"/>
    <dgm:cxn modelId="{38BBEA00-D727-4559-97C5-0D10C520B086}" srcId="{94FAE7F5-F460-4AF0-9369-F893A451E01F}" destId="{4B5D1894-0D32-4F08-AAB7-AF2382F7AF9C}" srcOrd="1" destOrd="0" parTransId="{8F7D98DF-7D39-41E2-AC5B-302C1B021509}" sibTransId="{0312EFF2-FE51-4720-812D-8005A27A9FD5}"/>
    <dgm:cxn modelId="{8ED2226E-1AD0-4B96-AA6A-BD937E1B6087}" type="presOf" srcId="{9CF50507-789C-4F34-AC4D-1E0EC193EC4C}" destId="{1077028B-ADC7-439C-954C-45AD401D646D}" srcOrd="0" destOrd="0" presId="urn:microsoft.com/office/officeart/2005/8/layout/orgChart1"/>
    <dgm:cxn modelId="{A6DD6FAA-28E8-4E31-90EF-B8F280103780}" type="presOf" srcId="{92773CA5-A3A2-4B35-82F6-9661768BD2A0}" destId="{08293BDD-733A-4F94-8BB8-7D5D4E812302}" srcOrd="0" destOrd="0" presId="urn:microsoft.com/office/officeart/2005/8/layout/orgChart1"/>
    <dgm:cxn modelId="{6DBEEF5D-4BE0-4E61-89EF-CB1C6150C97A}" type="presOf" srcId="{94FAE7F5-F460-4AF0-9369-F893A451E01F}" destId="{B5F603CA-6C32-4462-B183-01E6DDD311AB}" srcOrd="1" destOrd="0" presId="urn:microsoft.com/office/officeart/2005/8/layout/orgChart1"/>
    <dgm:cxn modelId="{EB5F70E6-E2FB-4659-975E-F0B741B091F7}" srcId="{AFB49EFD-D007-44A7-8EE4-D234B00D0708}" destId="{69BADEB5-1647-4EF8-AC1B-7319DBB93E0E}" srcOrd="0" destOrd="0" parTransId="{92773CA5-A3A2-4B35-82F6-9661768BD2A0}" sibTransId="{4C919E3D-AC38-4803-A899-FF24EF2BDCB3}"/>
    <dgm:cxn modelId="{550A961B-3BF4-4FB9-AFFF-7481DD18FBF9}" type="presOf" srcId="{2570D5D7-3018-4D75-99C9-0EC1C4B73D6A}" destId="{836DFAAC-3C8B-42F6-ABC9-652FEB6F634F}" srcOrd="0" destOrd="0" presId="urn:microsoft.com/office/officeart/2005/8/layout/orgChart1"/>
    <dgm:cxn modelId="{128C3049-A788-4ADA-8F00-E71C6FDE0FC4}" type="presOf" srcId="{0D0897F5-605A-40F2-A48C-26462343C8C0}" destId="{57747E59-8624-4DEE-8A38-2F10E20CBF50}" srcOrd="1" destOrd="0" presId="urn:microsoft.com/office/officeart/2005/8/layout/orgChart1"/>
    <dgm:cxn modelId="{E6784EF0-6B76-4BCB-AAAF-77056530195A}" type="presParOf" srcId="{2566407B-522B-4016-9EC9-0236A4C7BB11}" destId="{609FADC5-D3CF-40DA-A4AE-CFC03908DFF0}" srcOrd="0" destOrd="0" presId="urn:microsoft.com/office/officeart/2005/8/layout/orgChart1"/>
    <dgm:cxn modelId="{AB88BC6E-D4EF-4AE1-89D1-76B3D7F9FA2D}" type="presParOf" srcId="{609FADC5-D3CF-40DA-A4AE-CFC03908DFF0}" destId="{A6A3900F-C5C2-4196-BFE6-371F0C411190}" srcOrd="0" destOrd="0" presId="urn:microsoft.com/office/officeart/2005/8/layout/orgChart1"/>
    <dgm:cxn modelId="{8E9B2B8A-534F-4926-880D-8477E7A929AD}" type="presParOf" srcId="{A6A3900F-C5C2-4196-BFE6-371F0C411190}" destId="{57D4FAA7-5591-49BF-91F1-E93D5707DB35}" srcOrd="0" destOrd="0" presId="urn:microsoft.com/office/officeart/2005/8/layout/orgChart1"/>
    <dgm:cxn modelId="{9C52160E-2FA5-4DA2-AB39-AB4BAC92DB58}" type="presParOf" srcId="{A6A3900F-C5C2-4196-BFE6-371F0C411190}" destId="{4B9B0762-AA14-4892-A467-27BDE9765DAB}" srcOrd="1" destOrd="0" presId="urn:microsoft.com/office/officeart/2005/8/layout/orgChart1"/>
    <dgm:cxn modelId="{F0AC66A5-E182-4DC4-9769-6DF2F91C3C88}" type="presParOf" srcId="{609FADC5-D3CF-40DA-A4AE-CFC03908DFF0}" destId="{6A23837F-AA67-440F-ACAC-CEED3674A0A5}" srcOrd="1" destOrd="0" presId="urn:microsoft.com/office/officeart/2005/8/layout/orgChart1"/>
    <dgm:cxn modelId="{7010DB5B-0C2D-492C-99F3-95D23E4E36CD}" type="presParOf" srcId="{609FADC5-D3CF-40DA-A4AE-CFC03908DFF0}" destId="{41D85180-FAD9-467C-935B-B371CEA55EAC}" srcOrd="2" destOrd="0" presId="urn:microsoft.com/office/officeart/2005/8/layout/orgChart1"/>
    <dgm:cxn modelId="{73E61E33-ED75-4CEC-9D9B-93AFB4CDF0D1}" type="presParOf" srcId="{2566407B-522B-4016-9EC9-0236A4C7BB11}" destId="{6958964C-AAA8-4822-BD38-BE0EC1ED618B}" srcOrd="1" destOrd="0" presId="urn:microsoft.com/office/officeart/2005/8/layout/orgChart1"/>
    <dgm:cxn modelId="{A2CD4BF2-4787-44CE-BD58-DBAB53A9AA6E}" type="presParOf" srcId="{6958964C-AAA8-4822-BD38-BE0EC1ED618B}" destId="{3101C6D8-9EBD-486A-B1DF-E87CF92875E4}" srcOrd="0" destOrd="0" presId="urn:microsoft.com/office/officeart/2005/8/layout/orgChart1"/>
    <dgm:cxn modelId="{3529DBA6-815C-486B-9811-6AEF056A60AA}" type="presParOf" srcId="{3101C6D8-9EBD-486A-B1DF-E87CF92875E4}" destId="{75740997-6BDE-450D-B7A1-79B4E463E217}" srcOrd="0" destOrd="0" presId="urn:microsoft.com/office/officeart/2005/8/layout/orgChart1"/>
    <dgm:cxn modelId="{799BCED8-94D5-435D-8F6A-6B7475C0FB7D}" type="presParOf" srcId="{3101C6D8-9EBD-486A-B1DF-E87CF92875E4}" destId="{BB38CC70-B6D1-4B43-BD51-F493C20F639B}" srcOrd="1" destOrd="0" presId="urn:microsoft.com/office/officeart/2005/8/layout/orgChart1"/>
    <dgm:cxn modelId="{29675222-39C3-4441-BBB3-531B24C2FF86}" type="presParOf" srcId="{6958964C-AAA8-4822-BD38-BE0EC1ED618B}" destId="{893C6FDA-0CE4-46CB-A3BC-F7369A6580A1}" srcOrd="1" destOrd="0" presId="urn:microsoft.com/office/officeart/2005/8/layout/orgChart1"/>
    <dgm:cxn modelId="{85C9C065-5CAD-46E6-8139-FFDC533EE3F2}" type="presParOf" srcId="{6958964C-AAA8-4822-BD38-BE0EC1ED618B}" destId="{F9062783-8304-4348-849C-F73FAAB01626}" srcOrd="2" destOrd="0" presId="urn:microsoft.com/office/officeart/2005/8/layout/orgChart1"/>
    <dgm:cxn modelId="{3D268869-1A16-4F06-A4F6-C54F39372724}" type="presParOf" srcId="{2566407B-522B-4016-9EC9-0236A4C7BB11}" destId="{884273FE-C1C8-4304-AECD-5691EED53402}" srcOrd="2" destOrd="0" presId="urn:microsoft.com/office/officeart/2005/8/layout/orgChart1"/>
    <dgm:cxn modelId="{A7DE71EC-B101-47D2-AF91-40170F0C1509}" type="presParOf" srcId="{884273FE-C1C8-4304-AECD-5691EED53402}" destId="{DD68F8D3-4D51-407E-AF99-0828004380C8}" srcOrd="0" destOrd="0" presId="urn:microsoft.com/office/officeart/2005/8/layout/orgChart1"/>
    <dgm:cxn modelId="{8346F85C-4826-4EBF-ABC7-A91D1DAAF93B}" type="presParOf" srcId="{DD68F8D3-4D51-407E-AF99-0828004380C8}" destId="{1048A043-A859-45F9-A88E-4F753AC2D2CB}" srcOrd="0" destOrd="0" presId="urn:microsoft.com/office/officeart/2005/8/layout/orgChart1"/>
    <dgm:cxn modelId="{8E504B55-3A8E-466D-8AB8-311160EEED05}" type="presParOf" srcId="{DD68F8D3-4D51-407E-AF99-0828004380C8}" destId="{B5F603CA-6C32-4462-B183-01E6DDD311AB}" srcOrd="1" destOrd="0" presId="urn:microsoft.com/office/officeart/2005/8/layout/orgChart1"/>
    <dgm:cxn modelId="{B6268BB9-4C37-48D1-8431-DA6C8A499661}" type="presParOf" srcId="{884273FE-C1C8-4304-AECD-5691EED53402}" destId="{38C2B9B5-099F-40C7-B1F1-E0B14116FD40}" srcOrd="1" destOrd="0" presId="urn:microsoft.com/office/officeart/2005/8/layout/orgChart1"/>
    <dgm:cxn modelId="{2D513A68-7D98-481F-9BA0-B258DB516225}" type="presParOf" srcId="{38C2B9B5-099F-40C7-B1F1-E0B14116FD40}" destId="{1077028B-ADC7-439C-954C-45AD401D646D}" srcOrd="0" destOrd="0" presId="urn:microsoft.com/office/officeart/2005/8/layout/orgChart1"/>
    <dgm:cxn modelId="{E7C27691-641F-4F95-9C9A-2EC1F0F4186E}" type="presParOf" srcId="{38C2B9B5-099F-40C7-B1F1-E0B14116FD40}" destId="{A45BCEF5-DECE-4B37-9AB7-AFAEB88BC3DC}" srcOrd="1" destOrd="0" presId="urn:microsoft.com/office/officeart/2005/8/layout/orgChart1"/>
    <dgm:cxn modelId="{8B340E36-2496-4338-867D-F49B8174F362}" type="presParOf" srcId="{A45BCEF5-DECE-4B37-9AB7-AFAEB88BC3DC}" destId="{4ADED482-4346-415B-9C44-32476DB9E489}" srcOrd="0" destOrd="0" presId="urn:microsoft.com/office/officeart/2005/8/layout/orgChart1"/>
    <dgm:cxn modelId="{70B6098B-73F3-4FBC-BF3D-F580EDAB5166}" type="presParOf" srcId="{4ADED482-4346-415B-9C44-32476DB9E489}" destId="{5F9E1055-F066-4DF9-BE15-7AE7962C2F86}" srcOrd="0" destOrd="0" presId="urn:microsoft.com/office/officeart/2005/8/layout/orgChart1"/>
    <dgm:cxn modelId="{171F31E9-DF24-44D2-8DFB-F958BBA7A297}" type="presParOf" srcId="{4ADED482-4346-415B-9C44-32476DB9E489}" destId="{23510530-FC29-4FA5-9F36-5DB4A44764DC}" srcOrd="1" destOrd="0" presId="urn:microsoft.com/office/officeart/2005/8/layout/orgChart1"/>
    <dgm:cxn modelId="{6C714A2F-2319-40AB-97AE-0A992434CCC7}" type="presParOf" srcId="{A45BCEF5-DECE-4B37-9AB7-AFAEB88BC3DC}" destId="{51570DDE-EBDD-47FC-94C5-68528C330425}" srcOrd="1" destOrd="0" presId="urn:microsoft.com/office/officeart/2005/8/layout/orgChart1"/>
    <dgm:cxn modelId="{10EBF180-841A-49A1-AFD3-29529ADF0BFA}" type="presParOf" srcId="{51570DDE-EBDD-47FC-94C5-68528C330425}" destId="{08293BDD-733A-4F94-8BB8-7D5D4E812302}" srcOrd="0" destOrd="0" presId="urn:microsoft.com/office/officeart/2005/8/layout/orgChart1"/>
    <dgm:cxn modelId="{BD7A0302-FA16-4C56-BEAB-6F7C29D46169}" type="presParOf" srcId="{51570DDE-EBDD-47FC-94C5-68528C330425}" destId="{0B11FFEA-F0AA-407B-925E-B3E09CA74350}" srcOrd="1" destOrd="0" presId="urn:microsoft.com/office/officeart/2005/8/layout/orgChart1"/>
    <dgm:cxn modelId="{3285687C-F369-4A53-A44F-D488F819AF6D}" type="presParOf" srcId="{0B11FFEA-F0AA-407B-925E-B3E09CA74350}" destId="{30621DA5-8B64-48D3-ADC9-8BE3DE0F68FF}" srcOrd="0" destOrd="0" presId="urn:microsoft.com/office/officeart/2005/8/layout/orgChart1"/>
    <dgm:cxn modelId="{0F43B8D4-D47B-40E3-96A1-BE8DED2B1216}" type="presParOf" srcId="{30621DA5-8B64-48D3-ADC9-8BE3DE0F68FF}" destId="{07D04F73-886D-4C7B-9553-8314D51FCD37}" srcOrd="0" destOrd="0" presId="urn:microsoft.com/office/officeart/2005/8/layout/orgChart1"/>
    <dgm:cxn modelId="{00A7BD66-3A2F-4C32-A0D7-DD5427BC79AE}" type="presParOf" srcId="{30621DA5-8B64-48D3-ADC9-8BE3DE0F68FF}" destId="{006F2C35-E6E2-465B-B00D-68879357AA0F}" srcOrd="1" destOrd="0" presId="urn:microsoft.com/office/officeart/2005/8/layout/orgChart1"/>
    <dgm:cxn modelId="{B1A70E9F-F1A8-4906-B390-6B20F08A688E}" type="presParOf" srcId="{0B11FFEA-F0AA-407B-925E-B3E09CA74350}" destId="{5A0EF7DF-EEE0-4F4B-AC6E-D30CE8890698}" srcOrd="1" destOrd="0" presId="urn:microsoft.com/office/officeart/2005/8/layout/orgChart1"/>
    <dgm:cxn modelId="{64C0748D-6D9D-4E28-B75A-253922C87449}" type="presParOf" srcId="{0B11FFEA-F0AA-407B-925E-B3E09CA74350}" destId="{D42FA317-C624-48FE-BE5D-031A969DE957}" srcOrd="2" destOrd="0" presId="urn:microsoft.com/office/officeart/2005/8/layout/orgChart1"/>
    <dgm:cxn modelId="{4BFA0430-52CD-4FF4-8A60-4631C503767E}" type="presParOf" srcId="{51570DDE-EBDD-47FC-94C5-68528C330425}" destId="{836DFAAC-3C8B-42F6-ABC9-652FEB6F634F}" srcOrd="2" destOrd="0" presId="urn:microsoft.com/office/officeart/2005/8/layout/orgChart1"/>
    <dgm:cxn modelId="{B470E0F4-35C7-4111-9C09-532C3A108A0F}" type="presParOf" srcId="{51570DDE-EBDD-47FC-94C5-68528C330425}" destId="{E9D2219C-6505-4289-86A7-5CB0B26EAB0C}" srcOrd="3" destOrd="0" presId="urn:microsoft.com/office/officeart/2005/8/layout/orgChart1"/>
    <dgm:cxn modelId="{1AA6CAB2-531B-434D-8817-1BD85CC5795D}" type="presParOf" srcId="{E9D2219C-6505-4289-86A7-5CB0B26EAB0C}" destId="{6BDC0B5E-DEA3-4915-92FA-99ADD525CFEA}" srcOrd="0" destOrd="0" presId="urn:microsoft.com/office/officeart/2005/8/layout/orgChart1"/>
    <dgm:cxn modelId="{581A1E04-892E-4130-87BE-8A53678DF5EB}" type="presParOf" srcId="{6BDC0B5E-DEA3-4915-92FA-99ADD525CFEA}" destId="{359CEFEE-1E23-461E-AF26-CF0840E04E4F}" srcOrd="0" destOrd="0" presId="urn:microsoft.com/office/officeart/2005/8/layout/orgChart1"/>
    <dgm:cxn modelId="{15DD78C2-BBBC-4A4D-973C-E41C484908B2}" type="presParOf" srcId="{6BDC0B5E-DEA3-4915-92FA-99ADD525CFEA}" destId="{E28140DC-D5E6-46F3-8E82-3268F870ABC6}" srcOrd="1" destOrd="0" presId="urn:microsoft.com/office/officeart/2005/8/layout/orgChart1"/>
    <dgm:cxn modelId="{9AF5173E-B15D-44F8-BC94-A5FDBA59DF5D}" type="presParOf" srcId="{E9D2219C-6505-4289-86A7-5CB0B26EAB0C}" destId="{1F4CB7A9-91E1-416C-A952-91C1A5F92C81}" srcOrd="1" destOrd="0" presId="urn:microsoft.com/office/officeart/2005/8/layout/orgChart1"/>
    <dgm:cxn modelId="{FEB94869-D3D7-4E28-BA60-BE645D74F07E}" type="presParOf" srcId="{E9D2219C-6505-4289-86A7-5CB0B26EAB0C}" destId="{63173572-A45D-40DB-8348-BD5561154E42}" srcOrd="2" destOrd="0" presId="urn:microsoft.com/office/officeart/2005/8/layout/orgChart1"/>
    <dgm:cxn modelId="{4E3E15A9-7583-4A44-BA4D-88F10697EB8A}" type="presParOf" srcId="{A45BCEF5-DECE-4B37-9AB7-AFAEB88BC3DC}" destId="{E19580C0-DF08-4963-87B4-7A388A7AD88C}" srcOrd="2" destOrd="0" presId="urn:microsoft.com/office/officeart/2005/8/layout/orgChart1"/>
    <dgm:cxn modelId="{D834F20A-DCF2-4EAD-81C7-8E6482653D16}" type="presParOf" srcId="{38C2B9B5-099F-40C7-B1F1-E0B14116FD40}" destId="{D360AC9D-DD63-4A5E-8C5A-9BA20C2CFE2B}" srcOrd="2" destOrd="0" presId="urn:microsoft.com/office/officeart/2005/8/layout/orgChart1"/>
    <dgm:cxn modelId="{DBAEC045-64DA-4F3F-9A01-58BFC2B5E86A}" type="presParOf" srcId="{38C2B9B5-099F-40C7-B1F1-E0B14116FD40}" destId="{B3B28B4E-9417-48A1-906D-2A09FD549A5F}" srcOrd="3" destOrd="0" presId="urn:microsoft.com/office/officeart/2005/8/layout/orgChart1"/>
    <dgm:cxn modelId="{F12426F9-AAAD-4376-B484-0D09D632719D}" type="presParOf" srcId="{B3B28B4E-9417-48A1-906D-2A09FD549A5F}" destId="{8E30B284-9DCC-49E6-BCA3-3485287BF9D9}" srcOrd="0" destOrd="0" presId="urn:microsoft.com/office/officeart/2005/8/layout/orgChart1"/>
    <dgm:cxn modelId="{796CEF06-6757-484C-90EF-B68DD44C44CD}" type="presParOf" srcId="{8E30B284-9DCC-49E6-BCA3-3485287BF9D9}" destId="{688F2E7E-AA2F-4F86-AD80-3A9F3C1F5DB8}" srcOrd="0" destOrd="0" presId="urn:microsoft.com/office/officeart/2005/8/layout/orgChart1"/>
    <dgm:cxn modelId="{E8764DCE-D807-4115-B44A-3CE94BC1ED14}" type="presParOf" srcId="{8E30B284-9DCC-49E6-BCA3-3485287BF9D9}" destId="{BFA88CC6-A6F5-4FC1-899A-65FEBA24A6A9}" srcOrd="1" destOrd="0" presId="urn:microsoft.com/office/officeart/2005/8/layout/orgChart1"/>
    <dgm:cxn modelId="{60C3E192-5BA1-46C4-B705-FAB252C641CF}" type="presParOf" srcId="{B3B28B4E-9417-48A1-906D-2A09FD549A5F}" destId="{1E307674-CE40-4BB5-9C1D-3280CC566195}" srcOrd="1" destOrd="0" presId="urn:microsoft.com/office/officeart/2005/8/layout/orgChart1"/>
    <dgm:cxn modelId="{16FF0E33-49EA-4021-9E96-ECA4C37D86FF}" type="presParOf" srcId="{B3B28B4E-9417-48A1-906D-2A09FD549A5F}" destId="{3CC91673-6F33-45AD-B845-C886D1CD8748}" srcOrd="2" destOrd="0" presId="urn:microsoft.com/office/officeart/2005/8/layout/orgChart1"/>
    <dgm:cxn modelId="{03BFA976-41FE-448B-BB26-B9D425104908}" type="presParOf" srcId="{38C2B9B5-099F-40C7-B1F1-E0B14116FD40}" destId="{40FD66DF-8A89-4FEF-A958-9E307D689CCF}" srcOrd="4" destOrd="0" presId="urn:microsoft.com/office/officeart/2005/8/layout/orgChart1"/>
    <dgm:cxn modelId="{304ADF84-81F3-4077-A400-8867E89D3055}" type="presParOf" srcId="{38C2B9B5-099F-40C7-B1F1-E0B14116FD40}" destId="{16AB9546-E6D9-42A0-BA4F-3DEA8C8A4427}" srcOrd="5" destOrd="0" presId="urn:microsoft.com/office/officeart/2005/8/layout/orgChart1"/>
    <dgm:cxn modelId="{00668F1E-7C8D-4BB0-801A-B46A5DE14B49}" type="presParOf" srcId="{16AB9546-E6D9-42A0-BA4F-3DEA8C8A4427}" destId="{A87FCCFD-A55C-43F2-A7DD-6CD1DCAA4E72}" srcOrd="0" destOrd="0" presId="urn:microsoft.com/office/officeart/2005/8/layout/orgChart1"/>
    <dgm:cxn modelId="{8F4663A8-4FCF-4050-92BF-F97C931E743C}" type="presParOf" srcId="{A87FCCFD-A55C-43F2-A7DD-6CD1DCAA4E72}" destId="{D749DA93-9A8D-4AB8-8A01-2BCE8FBB7858}" srcOrd="0" destOrd="0" presId="urn:microsoft.com/office/officeart/2005/8/layout/orgChart1"/>
    <dgm:cxn modelId="{6C59808B-3B7A-4FB4-A28C-93D3BEC66BC0}" type="presParOf" srcId="{A87FCCFD-A55C-43F2-A7DD-6CD1DCAA4E72}" destId="{57747E59-8624-4DEE-8A38-2F10E20CBF50}" srcOrd="1" destOrd="0" presId="urn:microsoft.com/office/officeart/2005/8/layout/orgChart1"/>
    <dgm:cxn modelId="{C06589F1-ED14-48E9-B587-99D38048C564}" type="presParOf" srcId="{16AB9546-E6D9-42A0-BA4F-3DEA8C8A4427}" destId="{E426E045-0F88-481C-B82A-14ACA17184D8}" srcOrd="1" destOrd="0" presId="urn:microsoft.com/office/officeart/2005/8/layout/orgChart1"/>
    <dgm:cxn modelId="{79903046-31AD-4EFF-9D5B-416361850A6D}" type="presParOf" srcId="{16AB9546-E6D9-42A0-BA4F-3DEA8C8A4427}" destId="{71DE7728-175F-4E59-8B43-018981CC58C5}" srcOrd="2" destOrd="0" presId="urn:microsoft.com/office/officeart/2005/8/layout/orgChart1"/>
    <dgm:cxn modelId="{1EB7CA2A-6FD2-40E3-B51A-04740A0D1F63}" type="presParOf" srcId="{884273FE-C1C8-4304-AECD-5691EED53402}" destId="{81E19C98-9819-4A90-867F-5D5884D92F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D66DF-8A89-4FEF-A958-9E307D689CCF}">
      <dsp:nvSpPr>
        <dsp:cNvPr id="0" name=""/>
        <dsp:cNvSpPr/>
      </dsp:nvSpPr>
      <dsp:spPr>
        <a:xfrm>
          <a:off x="8838369" y="1107354"/>
          <a:ext cx="313691" cy="468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176"/>
              </a:lnTo>
              <a:lnTo>
                <a:pt x="313691" y="236176"/>
              </a:lnTo>
              <a:lnTo>
                <a:pt x="313691" y="468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0AC9D-DD63-4A5E-8C5A-9BA20C2CFE2B}">
      <dsp:nvSpPr>
        <dsp:cNvPr id="0" name=""/>
        <dsp:cNvSpPr/>
      </dsp:nvSpPr>
      <dsp:spPr>
        <a:xfrm>
          <a:off x="6472262" y="1107354"/>
          <a:ext cx="2366107" cy="468720"/>
        </a:xfrm>
        <a:custGeom>
          <a:avLst/>
          <a:gdLst/>
          <a:ahLst/>
          <a:cxnLst/>
          <a:rect l="0" t="0" r="0" b="0"/>
          <a:pathLst>
            <a:path>
              <a:moveTo>
                <a:pt x="2366107" y="0"/>
              </a:moveTo>
              <a:lnTo>
                <a:pt x="2366107" y="236176"/>
              </a:lnTo>
              <a:lnTo>
                <a:pt x="0" y="236176"/>
              </a:lnTo>
              <a:lnTo>
                <a:pt x="0" y="468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FAAC-3C8B-42F6-ABC9-652FEB6F634F}">
      <dsp:nvSpPr>
        <dsp:cNvPr id="0" name=""/>
        <dsp:cNvSpPr/>
      </dsp:nvSpPr>
      <dsp:spPr>
        <a:xfrm>
          <a:off x="2906579" y="2683430"/>
          <a:ext cx="1131118" cy="870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0403"/>
              </a:lnTo>
              <a:lnTo>
                <a:pt x="1131118" y="870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93BDD-733A-4F94-8BB8-7D5D4E812302}">
      <dsp:nvSpPr>
        <dsp:cNvPr id="0" name=""/>
        <dsp:cNvSpPr/>
      </dsp:nvSpPr>
      <dsp:spPr>
        <a:xfrm>
          <a:off x="2906579" y="2683430"/>
          <a:ext cx="3580632" cy="15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981"/>
              </a:lnTo>
              <a:lnTo>
                <a:pt x="3580632" y="15449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7028B-ADC7-439C-954C-45AD401D646D}">
      <dsp:nvSpPr>
        <dsp:cNvPr id="0" name=""/>
        <dsp:cNvSpPr/>
      </dsp:nvSpPr>
      <dsp:spPr>
        <a:xfrm>
          <a:off x="3792463" y="1107354"/>
          <a:ext cx="5045906" cy="468720"/>
        </a:xfrm>
        <a:custGeom>
          <a:avLst/>
          <a:gdLst/>
          <a:ahLst/>
          <a:cxnLst/>
          <a:rect l="0" t="0" r="0" b="0"/>
          <a:pathLst>
            <a:path>
              <a:moveTo>
                <a:pt x="5045906" y="0"/>
              </a:moveTo>
              <a:lnTo>
                <a:pt x="5045906" y="236176"/>
              </a:lnTo>
              <a:lnTo>
                <a:pt x="0" y="236176"/>
              </a:lnTo>
              <a:lnTo>
                <a:pt x="0" y="468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4FAA7-5591-49BF-91F1-E93D5707DB35}">
      <dsp:nvSpPr>
        <dsp:cNvPr id="0" name=""/>
        <dsp:cNvSpPr/>
      </dsp:nvSpPr>
      <dsp:spPr>
        <a:xfrm>
          <a:off x="1201873" y="14406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Movie</a:t>
          </a:r>
          <a:endParaRPr lang="en-GB" sz="3700" kern="1200" dirty="0"/>
        </a:p>
      </dsp:txBody>
      <dsp:txXfrm>
        <a:off x="1201873" y="14406"/>
        <a:ext cx="2214709" cy="1107354"/>
      </dsp:txXfrm>
    </dsp:sp>
    <dsp:sp modelId="{75740997-6BDE-450D-B7A1-79B4E463E217}">
      <dsp:nvSpPr>
        <dsp:cNvPr id="0" name=""/>
        <dsp:cNvSpPr/>
      </dsp:nvSpPr>
      <dsp:spPr>
        <a:xfrm>
          <a:off x="3881672" y="14406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Person</a:t>
          </a:r>
          <a:endParaRPr lang="en-GB" sz="3700" kern="1200" dirty="0"/>
        </a:p>
      </dsp:txBody>
      <dsp:txXfrm>
        <a:off x="3881672" y="14406"/>
        <a:ext cx="2214709" cy="1107354"/>
      </dsp:txXfrm>
    </dsp:sp>
    <dsp:sp modelId="{1048A043-A859-45F9-A88E-4F753AC2D2CB}">
      <dsp:nvSpPr>
        <dsp:cNvPr id="0" name=""/>
        <dsp:cNvSpPr/>
      </dsp:nvSpPr>
      <dsp:spPr>
        <a:xfrm>
          <a:off x="7731014" y="0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Profession</a:t>
          </a:r>
          <a:endParaRPr lang="en-GB" sz="3700" kern="1200" dirty="0"/>
        </a:p>
      </dsp:txBody>
      <dsp:txXfrm>
        <a:off x="7731014" y="0"/>
        <a:ext cx="2214709" cy="1107354"/>
      </dsp:txXfrm>
    </dsp:sp>
    <dsp:sp modelId="{5F9E1055-F066-4DF9-BE15-7AE7962C2F86}">
      <dsp:nvSpPr>
        <dsp:cNvPr id="0" name=""/>
        <dsp:cNvSpPr/>
      </dsp:nvSpPr>
      <dsp:spPr>
        <a:xfrm>
          <a:off x="2685108" y="1576075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Actor</a:t>
          </a:r>
          <a:endParaRPr lang="en-GB" sz="3700" kern="1200" dirty="0"/>
        </a:p>
      </dsp:txBody>
      <dsp:txXfrm>
        <a:off x="2685108" y="1576075"/>
        <a:ext cx="2214709" cy="1107354"/>
      </dsp:txXfrm>
    </dsp:sp>
    <dsp:sp modelId="{07D04F73-886D-4C7B-9553-8314D51FCD37}">
      <dsp:nvSpPr>
        <dsp:cNvPr id="0" name=""/>
        <dsp:cNvSpPr/>
      </dsp:nvSpPr>
      <dsp:spPr>
        <a:xfrm>
          <a:off x="6487211" y="3674734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Supporting Actor</a:t>
          </a:r>
          <a:endParaRPr lang="en-GB" sz="3700" kern="1200" dirty="0"/>
        </a:p>
      </dsp:txBody>
      <dsp:txXfrm>
        <a:off x="6487211" y="3674734"/>
        <a:ext cx="2214709" cy="1107354"/>
      </dsp:txXfrm>
    </dsp:sp>
    <dsp:sp modelId="{359CEFEE-1E23-461E-AF26-CF0840E04E4F}">
      <dsp:nvSpPr>
        <dsp:cNvPr id="0" name=""/>
        <dsp:cNvSpPr/>
      </dsp:nvSpPr>
      <dsp:spPr>
        <a:xfrm>
          <a:off x="4037698" y="3000156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Lead Actor</a:t>
          </a:r>
          <a:endParaRPr lang="en-GB" sz="3700" kern="1200" dirty="0"/>
        </a:p>
      </dsp:txBody>
      <dsp:txXfrm>
        <a:off x="4037698" y="3000156"/>
        <a:ext cx="2214709" cy="1107354"/>
      </dsp:txXfrm>
    </dsp:sp>
    <dsp:sp modelId="{688F2E7E-AA2F-4F86-AD80-3A9F3C1F5DB8}">
      <dsp:nvSpPr>
        <dsp:cNvPr id="0" name=""/>
        <dsp:cNvSpPr/>
      </dsp:nvSpPr>
      <dsp:spPr>
        <a:xfrm>
          <a:off x="5364907" y="1576075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Writer</a:t>
          </a:r>
          <a:endParaRPr lang="en-GB" sz="3700" kern="1200" dirty="0"/>
        </a:p>
      </dsp:txBody>
      <dsp:txXfrm>
        <a:off x="5364907" y="1576075"/>
        <a:ext cx="2214709" cy="1107354"/>
      </dsp:txXfrm>
    </dsp:sp>
    <dsp:sp modelId="{D749DA93-9A8D-4AB8-8A01-2BCE8FBB7858}">
      <dsp:nvSpPr>
        <dsp:cNvPr id="0" name=""/>
        <dsp:cNvSpPr/>
      </dsp:nvSpPr>
      <dsp:spPr>
        <a:xfrm>
          <a:off x="8044706" y="1576075"/>
          <a:ext cx="2214709" cy="110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Teacher</a:t>
          </a:r>
          <a:endParaRPr lang="en-GB" sz="3700" kern="1200" dirty="0"/>
        </a:p>
      </dsp:txBody>
      <dsp:txXfrm>
        <a:off x="8044706" y="1576075"/>
        <a:ext cx="2214709" cy="1107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56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16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12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3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0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20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81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26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2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2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81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54B3-8739-4B45-B27D-283823334119}" type="datetimeFigureOut">
              <a:rPr lang="en-GB" smtClean="0"/>
              <a:t>27/03/2016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980D-4822-4221-A793-48DCE3BF4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4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0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cript MT Bold" panose="03040602040607080904" pitchFamily="66" charset="0"/>
              </a:rPr>
              <a:t>Identifying Relations</a:t>
            </a:r>
            <a:endParaRPr lang="en-GB" dirty="0">
              <a:latin typeface="Script MT Bold" panose="030406020406070809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An Informal Approach</a:t>
            </a:r>
            <a:endParaRPr lang="en-GB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1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885" y="2740024"/>
            <a:ext cx="9698503" cy="3773318"/>
          </a:xfrm>
        </p:spPr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Married = Spouse = Husband/Wife = Have Kids = Engaged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Plays for = Is Member of = Worked in </a:t>
            </a:r>
          </a:p>
          <a:p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0" y="697004"/>
            <a:ext cx="12192000" cy="103846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1: Create Relation Database</a:t>
            </a:r>
            <a:endParaRPr lang="en-GB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3484" y="274974"/>
            <a:ext cx="11938515" cy="79417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1: Create Relation Database</a:t>
            </a:r>
            <a:endParaRPr lang="en-GB" dirty="0">
              <a:latin typeface="Script MT Bold" panose="030406020406070809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5" y="1867437"/>
            <a:ext cx="3668293" cy="47182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62930" y="3857219"/>
            <a:ext cx="310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ADD THIS TO DATABASE</a:t>
            </a:r>
            <a:endParaRPr lang="en-GB" dirty="0">
              <a:latin typeface="AR BLANCA" panose="02000000000000000000" pitchFamily="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59566"/>
              </p:ext>
            </p:extLst>
          </p:nvPr>
        </p:nvGraphicFramePr>
        <p:xfrm>
          <a:off x="6774285" y="4950415"/>
          <a:ext cx="481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187"/>
                <a:gridCol w="1186896"/>
                <a:gridCol w="1635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 Name is Khan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Shahrukh</a:t>
                      </a:r>
                      <a:r>
                        <a:rPr lang="en-US" dirty="0" smtClean="0"/>
                        <a:t> Khan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5460" y="1498105"/>
            <a:ext cx="188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Wikipedia </a:t>
            </a:r>
            <a:r>
              <a:rPr lang="en-US" dirty="0" err="1" smtClean="0"/>
              <a:t>Infobox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031087" y="2575775"/>
            <a:ext cx="159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Found</a:t>
            </a:r>
            <a:endParaRPr lang="en-GB" dirty="0"/>
          </a:p>
        </p:txBody>
      </p:sp>
      <p:cxnSp>
        <p:nvCxnSpPr>
          <p:cNvPr id="13" name="Elbow Connector 12"/>
          <p:cNvCxnSpPr>
            <a:stCxn id="11" idx="3"/>
            <a:endCxn id="7" idx="1"/>
          </p:cNvCxnSpPr>
          <p:nvPr/>
        </p:nvCxnSpPr>
        <p:spPr>
          <a:xfrm>
            <a:off x="5629923" y="2760441"/>
            <a:ext cx="2033007" cy="1281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9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484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1: Create Relation Database</a:t>
            </a:r>
            <a:endParaRPr lang="en-GB" dirty="0">
              <a:latin typeface="Script MT Bold" panose="030406020406070809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1" y="3384528"/>
            <a:ext cx="7078617" cy="228217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99471"/>
              </p:ext>
            </p:extLst>
          </p:nvPr>
        </p:nvGraphicFramePr>
        <p:xfrm>
          <a:off x="7375300" y="1262194"/>
          <a:ext cx="48167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187"/>
                <a:gridCol w="1186896"/>
                <a:gridCol w="16356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Entity_B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 Name is Khan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Starring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Shahrukh</a:t>
                      </a:r>
                      <a:r>
                        <a:rPr lang="en-US" dirty="0" smtClean="0"/>
                        <a:t> Khan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 flipV="1">
            <a:off x="4881093" y="1916338"/>
            <a:ext cx="2537138" cy="260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173532" y="1976858"/>
            <a:ext cx="4427951" cy="2557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85645" y="1916338"/>
            <a:ext cx="3734873" cy="261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60455" y="3036311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Wikipedia Article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4961" y="2085889"/>
            <a:ext cx="377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Sentence matching the relation found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6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036234" y="274974"/>
            <a:ext cx="2504050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Result</a:t>
            </a:r>
            <a:endParaRPr lang="en-GB" dirty="0">
              <a:latin typeface="Script MT Bold" panose="030406020406070809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561" y="2862868"/>
            <a:ext cx="4610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Starring = Began Shooting</a:t>
            </a:r>
            <a:endParaRPr lang="en-GB" sz="3200" dirty="0">
              <a:latin typeface="Berlin Sans FB" panose="020E06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1072" y="3900187"/>
            <a:ext cx="5711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Now Map this result to a new Table which stores synonyms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And using exiting NLP tools we can also relate </a:t>
            </a:r>
            <a:br>
              <a:rPr lang="en-US" dirty="0" smtClean="0"/>
            </a:br>
            <a:r>
              <a:rPr lang="en-US" dirty="0" smtClean="0"/>
              <a:t>Shoot, Shot, Starred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53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484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2: Entity &amp; Category Index</a:t>
            </a:r>
            <a:endParaRPr lang="en-GB" dirty="0">
              <a:latin typeface="Script MT Bold" panose="03040602040607080904" pitchFamily="66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83834135"/>
              </p:ext>
            </p:extLst>
          </p:nvPr>
        </p:nvGraphicFramePr>
        <p:xfrm>
          <a:off x="1871004" y="1834942"/>
          <a:ext cx="10264726" cy="583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023360" y="2776090"/>
            <a:ext cx="0" cy="40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49440" y="2776089"/>
            <a:ext cx="0" cy="40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23360" y="3179296"/>
            <a:ext cx="1111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134708" y="3179296"/>
            <a:ext cx="0" cy="253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/>
          <p:cNvSpPr txBox="1">
            <a:spLocks/>
          </p:cNvSpPr>
          <p:nvPr/>
        </p:nvSpPr>
        <p:spPr>
          <a:xfrm>
            <a:off x="253485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Step 3: Query Evaluation</a:t>
            </a:r>
            <a:endParaRPr lang="en-GB" dirty="0">
              <a:latin typeface="Script MT Bold" panose="030406020406070809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7452" y="1505243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Berlin Sans FB" panose="020E0602020502020306" pitchFamily="34" charset="0"/>
              </a:rPr>
              <a:t>Shahrukh</a:t>
            </a:r>
            <a:r>
              <a:rPr lang="en-US" sz="2400" dirty="0" smtClean="0">
                <a:solidFill>
                  <a:srgbClr val="FF0000"/>
                </a:solidFill>
                <a:latin typeface="Berlin Sans FB" panose="020E0602020502020306" pitchFamily="34" charset="0"/>
              </a:rPr>
              <a:t> Khan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2732" y="4006948"/>
            <a:ext cx="359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entity in </a:t>
            </a:r>
            <a:r>
              <a:rPr lang="en-US" dirty="0" smtClean="0"/>
              <a:t>Entity-Category </a:t>
            </a:r>
            <a:r>
              <a:rPr lang="en-US" dirty="0" err="1" smtClean="0"/>
              <a:t>Gaph</a:t>
            </a:r>
            <a:endParaRPr lang="en-GB" dirty="0"/>
          </a:p>
        </p:txBody>
      </p:sp>
      <p:cxnSp>
        <p:nvCxnSpPr>
          <p:cNvPr id="38" name="Elbow Connector 37"/>
          <p:cNvCxnSpPr>
            <a:stCxn id="30" idx="2"/>
            <a:endCxn id="32" idx="1"/>
          </p:cNvCxnSpPr>
          <p:nvPr/>
        </p:nvCxnSpPr>
        <p:spPr>
          <a:xfrm rot="5400000">
            <a:off x="315436" y="2704204"/>
            <a:ext cx="2224706" cy="750114"/>
          </a:xfrm>
          <a:prstGeom prst="bentConnector4">
            <a:avLst>
              <a:gd name="adj1" fmla="val 45850"/>
              <a:gd name="adj2" fmla="val 130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47562" y="155140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worked </a:t>
            </a:r>
            <a:r>
              <a:rPr lang="en-US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in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99238" y="15514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smtClean="0"/>
              <a:t>???</a:t>
            </a:r>
            <a:endParaRPr lang="en-GB" dirty="0"/>
          </a:p>
        </p:txBody>
      </p:sp>
      <p:cxnSp>
        <p:nvCxnSpPr>
          <p:cNvPr id="43" name="Elbow Connector 42"/>
          <p:cNvCxnSpPr>
            <a:stCxn id="32" idx="2"/>
            <a:endCxn id="45" idx="0"/>
          </p:cNvCxnSpPr>
          <p:nvPr/>
        </p:nvCxnSpPr>
        <p:spPr>
          <a:xfrm rot="16200000" flipH="1">
            <a:off x="2230704" y="4995594"/>
            <a:ext cx="1444393" cy="205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1107" y="5820673"/>
            <a:ext cx="440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Generated Categories: Actor, </a:t>
            </a:r>
            <a:r>
              <a:rPr lang="en-US" dirty="0" err="1" smtClean="0"/>
              <a:t>OwnerOfATeam</a:t>
            </a:r>
            <a:endParaRPr lang="en-GB" dirty="0"/>
          </a:p>
        </p:txBody>
      </p:sp>
      <p:cxnSp>
        <p:nvCxnSpPr>
          <p:cNvPr id="47" name="Elbow Connector 46"/>
          <p:cNvCxnSpPr>
            <a:stCxn id="40" idx="0"/>
          </p:cNvCxnSpPr>
          <p:nvPr/>
        </p:nvCxnSpPr>
        <p:spPr>
          <a:xfrm rot="5400000" flipH="1" flipV="1">
            <a:off x="4761572" y="-317491"/>
            <a:ext cx="326335" cy="34114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30473" y="1018910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Base Predicate in the generated Predicate list</a:t>
            </a:r>
            <a:endParaRPr lang="en-GB" dirty="0"/>
          </a:p>
        </p:txBody>
      </p:sp>
      <p:cxnSp>
        <p:nvCxnSpPr>
          <p:cNvPr id="55" name="Elbow Connector 54"/>
          <p:cNvCxnSpPr>
            <a:stCxn id="45" idx="3"/>
            <a:endCxn id="57" idx="1"/>
          </p:cNvCxnSpPr>
          <p:nvPr/>
        </p:nvCxnSpPr>
        <p:spPr>
          <a:xfrm flipV="1">
            <a:off x="5260456" y="5652036"/>
            <a:ext cx="3166095" cy="353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26551" y="5467370"/>
            <a:ext cx="547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en-US" dirty="0" smtClean="0"/>
              <a:t>Categories Graph with Base Predicate as edges</a:t>
            </a:r>
            <a:endParaRPr lang="en-GB" dirty="0"/>
          </a:p>
        </p:txBody>
      </p:sp>
      <p:cxnSp>
        <p:nvCxnSpPr>
          <p:cNvPr id="59" name="Elbow Connector 58"/>
          <p:cNvCxnSpPr>
            <a:stCxn id="49" idx="2"/>
            <a:endCxn id="57" idx="0"/>
          </p:cNvCxnSpPr>
          <p:nvPr/>
        </p:nvCxnSpPr>
        <p:spPr>
          <a:xfrm rot="16200000" flipH="1">
            <a:off x="8077958" y="2379886"/>
            <a:ext cx="4079128" cy="2095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0" idx="2"/>
            <a:endCxn id="68" idx="1"/>
          </p:cNvCxnSpPr>
          <p:nvPr/>
        </p:nvCxnSpPr>
        <p:spPr>
          <a:xfrm rot="16200000" flipH="1">
            <a:off x="2845823" y="2293924"/>
            <a:ext cx="1783996" cy="1037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256636" y="3520071"/>
            <a:ext cx="32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 x Worked In = Movie Name</a:t>
            </a:r>
            <a:endParaRPr lang="en-GB" dirty="0"/>
          </a:p>
        </p:txBody>
      </p:sp>
      <p:cxnSp>
        <p:nvCxnSpPr>
          <p:cNvPr id="70" name="Elbow Connector 69"/>
          <p:cNvCxnSpPr/>
          <p:nvPr/>
        </p:nvCxnSpPr>
        <p:spPr>
          <a:xfrm rot="16200000" flipV="1">
            <a:off x="6582197" y="2358858"/>
            <a:ext cx="1577967" cy="4804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68" idx="0"/>
            <a:endCxn id="41" idx="2"/>
          </p:cNvCxnSpPr>
          <p:nvPr/>
        </p:nvCxnSpPr>
        <p:spPr>
          <a:xfrm rot="16200000" flipV="1">
            <a:off x="4087542" y="1708314"/>
            <a:ext cx="1599330" cy="2024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069672" y="2462216"/>
            <a:ext cx="1473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Insert Movie Name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4715" y="25127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061757" y="48686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69672" y="9763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94333" y="18953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18258" y="56694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14825" y="44619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250729" y="33924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30971" y="27879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  <a:endParaRPr lang="en-GB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9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3484" y="274974"/>
            <a:ext cx="11938515" cy="58791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What we aim to do</a:t>
            </a:r>
            <a:endParaRPr lang="en-GB" dirty="0">
              <a:latin typeface="Script MT Bold" panose="030406020406070809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89" y="1041081"/>
            <a:ext cx="5172075" cy="2581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41081"/>
            <a:ext cx="5934075" cy="354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910" y="5345723"/>
            <a:ext cx="1034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Console" panose="020B0609040504020204" pitchFamily="49" charset="0"/>
              </a:rPr>
              <a:t>Make Google understand that these two Queries mean the same thing.</a:t>
            </a: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3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 Unicode MS</vt:lpstr>
      <vt:lpstr>Agency FB</vt:lpstr>
      <vt:lpstr>AR BLANCA</vt:lpstr>
      <vt:lpstr>Arial</vt:lpstr>
      <vt:lpstr>Berlin Sans FB</vt:lpstr>
      <vt:lpstr>Book Antiqua</vt:lpstr>
      <vt:lpstr>Calibri</vt:lpstr>
      <vt:lpstr>Calibri Light</vt:lpstr>
      <vt:lpstr>Lucida Console</vt:lpstr>
      <vt:lpstr>Script MT Bold</vt:lpstr>
      <vt:lpstr>Office Theme</vt:lpstr>
      <vt:lpstr>Storyboard Layouts</vt:lpstr>
      <vt:lpstr>Identifying Relations</vt:lpstr>
      <vt:lpstr>Step 1: Create Relation Database</vt:lpstr>
      <vt:lpstr>Step 1: Create Relation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Relations</dc:title>
  <dc:creator>Ahmed Sabeeh</dc:creator>
  <cp:lastModifiedBy>Ahmed Sabeeh</cp:lastModifiedBy>
  <cp:revision>17</cp:revision>
  <dcterms:created xsi:type="dcterms:W3CDTF">2015-10-25T17:16:22Z</dcterms:created>
  <dcterms:modified xsi:type="dcterms:W3CDTF">2016-03-27T03:39:36Z</dcterms:modified>
</cp:coreProperties>
</file>