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"/>
  </p:notesMasterIdLst>
  <p:sldIdLst>
    <p:sldId id="258" r:id="rId3"/>
    <p:sldId id="257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638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9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Tuesday, April 18, 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en-US" smtClean="0"/>
              <a:pPr/>
              <a:t>Tuesday, April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Tuesday, April 18, 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Tuesday, April 18, 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421" y="990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Modular Design of Assembly Parking Controller Implemented with Simple VHDL Computer for DE2Bot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4090" y="32766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500" b="0" u="sng" dirty="0"/>
              <a:t>Georgia Tech Parking And Transportation Services</a:t>
            </a:r>
          </a:p>
          <a:p>
            <a:pPr algn="ctr"/>
            <a:r>
              <a:rPr lang="en-US" sz="2500" b="0" dirty="0"/>
              <a:t>Noah Roberts</a:t>
            </a:r>
          </a:p>
          <a:p>
            <a:pPr algn="ctr"/>
            <a:r>
              <a:rPr lang="en-US" sz="2500" b="0" dirty="0"/>
              <a:t>Zachary Russell</a:t>
            </a:r>
          </a:p>
          <a:p>
            <a:pPr algn="ctr"/>
            <a:r>
              <a:rPr lang="en-US" sz="2500" b="0" dirty="0"/>
              <a:t>Arjun </a:t>
            </a:r>
            <a:r>
              <a:rPr lang="en-US" sz="2500" b="0" dirty="0" err="1"/>
              <a:t>Sabnis</a:t>
            </a:r>
            <a:endParaRPr lang="en-US" sz="2500" b="0" dirty="0"/>
          </a:p>
          <a:p>
            <a:pPr algn="ctr"/>
            <a:r>
              <a:rPr lang="en-US" sz="2500" b="0" dirty="0"/>
              <a:t>Justin Vuong</a:t>
            </a:r>
          </a:p>
          <a:p>
            <a:pPr algn="ctr"/>
            <a:r>
              <a:rPr lang="en-US" sz="2500" b="0" dirty="0"/>
              <a:t>Thomas Wyatt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454090" y="51816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500" dirty="0"/>
              <a:t>ECE 2031 Digital Design Laboratory L10</a:t>
            </a:r>
          </a:p>
          <a:p>
            <a:pPr algn="ctr"/>
            <a:r>
              <a:rPr lang="en-US" sz="2500" dirty="0"/>
              <a:t>Georgia Institute of Technology</a:t>
            </a:r>
          </a:p>
          <a:p>
            <a:pPr algn="ctr"/>
            <a:r>
              <a:rPr lang="en-US" sz="2500" dirty="0"/>
              <a:t>04/20/2017</a:t>
            </a:r>
          </a:p>
        </p:txBody>
      </p:sp>
    </p:spTree>
    <p:extLst>
      <p:ext uri="{BB962C8B-B14F-4D97-AF65-F5344CB8AC3E}">
        <p14:creationId xmlns:p14="http://schemas.microsoft.com/office/powerpoint/2010/main" val="202181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  <a:p>
            <a:endParaRPr lang="en-US" dirty="0"/>
          </a:p>
          <a:p>
            <a:r>
              <a:rPr lang="en-US" dirty="0"/>
              <a:t>Technical Approach</a:t>
            </a:r>
          </a:p>
          <a:p>
            <a:endParaRPr lang="en-US" dirty="0"/>
          </a:p>
          <a:p>
            <a:r>
              <a:rPr lang="en-US" dirty="0"/>
              <a:t>Demonstration Results</a:t>
            </a:r>
          </a:p>
          <a:p>
            <a:endParaRPr lang="en-US" dirty="0"/>
          </a:p>
          <a:p>
            <a:r>
              <a:rPr lang="en-US" dirty="0"/>
              <a:t>Improvement Ideas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2190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control of DE2bot</a:t>
            </a:r>
          </a:p>
          <a:p>
            <a:pPr lvl="1"/>
            <a:r>
              <a:rPr lang="en-US" dirty="0"/>
              <a:t>Use the IR remote to navigate to a parking space</a:t>
            </a:r>
          </a:p>
          <a:p>
            <a:pPr lvl="1"/>
            <a:r>
              <a:rPr lang="en-US" dirty="0"/>
              <a:t>Park in a perpendicular space</a:t>
            </a:r>
          </a:p>
          <a:p>
            <a:pPr lvl="1"/>
            <a:r>
              <a:rPr lang="en-US" dirty="0"/>
              <a:t>Park in a parallel space</a:t>
            </a:r>
          </a:p>
          <a:p>
            <a:pPr lvl="1"/>
            <a:endParaRPr lang="en-US" dirty="0"/>
          </a:p>
          <a:p>
            <a:r>
              <a:rPr lang="en-US" dirty="0"/>
              <a:t>Completely automatic perpendicular parking</a:t>
            </a:r>
          </a:p>
          <a:p>
            <a:pPr lvl="1"/>
            <a:r>
              <a:rPr lang="en-US" sz="2400" dirty="0"/>
              <a:t>Given the number of a certain space, the robot will navigate to it and park without any further input from the user.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82521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set </a:t>
            </a:r>
            <a:r>
              <a:rPr lang="en-US" dirty="0"/>
              <a:t>of movement functions to share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298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 and 5 degree turns</a:t>
            </a:r>
          </a:p>
          <a:p>
            <a:r>
              <a:rPr lang="en-US" dirty="0"/>
              <a:t>Continuous forward and backward movement</a:t>
            </a:r>
          </a:p>
          <a:p>
            <a:r>
              <a:rPr lang="en-US" dirty="0"/>
              <a:t>Perpendicular and parallel sequence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35787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basic controller with hardcoded distance</a:t>
            </a:r>
          </a:p>
          <a:p>
            <a:r>
              <a:rPr lang="en-US" dirty="0"/>
              <a:t>Load appropriate distance for each space at launch</a:t>
            </a:r>
          </a:p>
          <a:p>
            <a:r>
              <a:rPr lang="en-US" dirty="0" err="1"/>
              <a:t>Autoforward</a:t>
            </a:r>
            <a:r>
              <a:rPr lang="en-US" dirty="0"/>
              <a:t> subroutine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Automatic Parking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sz="2800" dirty="0"/>
              <a:t>Manual controls consistent</a:t>
            </a:r>
          </a:p>
          <a:p>
            <a:pPr lvl="1"/>
            <a:r>
              <a:rPr lang="en-US" sz="2800" dirty="0"/>
              <a:t>Automatic mode tends to drift to the left</a:t>
            </a:r>
          </a:p>
          <a:p>
            <a:pPr lvl="2"/>
            <a:r>
              <a:rPr lang="en-US" sz="2600" dirty="0"/>
              <a:t>~1 inch outside the space sometimes</a:t>
            </a:r>
          </a:p>
          <a:p>
            <a:pPr lvl="1"/>
            <a:r>
              <a:rPr lang="en-US" sz="2800" dirty="0"/>
              <a:t>Initial distances were inaccurate (resolved)</a:t>
            </a:r>
          </a:p>
          <a:p>
            <a:r>
              <a:rPr lang="en-US" sz="3000" dirty="0"/>
              <a:t>Demo</a:t>
            </a:r>
          </a:p>
          <a:p>
            <a:pPr lvl="1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5651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control</a:t>
            </a:r>
          </a:p>
          <a:p>
            <a:pPr lvl="1"/>
            <a:r>
              <a:rPr lang="en-US" dirty="0"/>
              <a:t>Responsive and easy to use</a:t>
            </a:r>
          </a:p>
          <a:p>
            <a:pPr lvl="1"/>
            <a:r>
              <a:rPr lang="en-US" dirty="0"/>
              <a:t>Precise enough to easily align with each space</a:t>
            </a:r>
          </a:p>
          <a:p>
            <a:pPr lvl="1"/>
            <a:r>
              <a:rPr lang="en-US" dirty="0"/>
              <a:t>Once aligned, parking routines work consistently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sz="2400" dirty="0"/>
              <a:t>Less reliable with lower-number spaces</a:t>
            </a:r>
          </a:p>
          <a:p>
            <a:pPr lvl="1"/>
            <a:r>
              <a:rPr lang="en-US" sz="2400" dirty="0"/>
              <a:t>Mostly consistent after calibration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</p:spTree>
    <p:extLst>
      <p:ext uri="{BB962C8B-B14F-4D97-AF65-F5344CB8AC3E}">
        <p14:creationId xmlns:p14="http://schemas.microsoft.com/office/powerpoint/2010/main" val="338768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205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Concourse</vt:lpstr>
      <vt:lpstr>Modular Design of Assembly Parking Controller Implemented with Simple VHDL Computer for DE2Bot</vt:lpstr>
      <vt:lpstr>Outline</vt:lpstr>
      <vt:lpstr>Project Objectives</vt:lpstr>
      <vt:lpstr>Approach</vt:lpstr>
      <vt:lpstr>Manual</vt:lpstr>
      <vt:lpstr> Automatic Parking</vt:lpstr>
      <vt:lpstr>Results</vt:lpstr>
      <vt:lpstr>Discussion?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2017-04-13T19:27:33Z</dcterms:created>
  <dcterms:modified xsi:type="dcterms:W3CDTF">2017-04-18T20:22:32Z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