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AB618F-1F6E-43C2-A499-F5FD9DF46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635C6CA-851F-49EF-9F09-6CBB2ACB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BF11E5-1588-41F3-8519-54072F9D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A52527-0305-47BA-8845-2A789CB8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996196-94AC-4EC2-8C7E-0B6C9A60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E9C13A-A4C7-41CA-92A4-B6E3C124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8899D2-F3AB-4F34-A224-2AD8B212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D7FF66-96D8-4AF4-81EB-5112BEEF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20BB45-787F-43EC-8731-B696C1BB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4E16F4-CC7F-4A5F-A47F-0B8DE49F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234D0B-5DCD-4F89-B0AB-E66980182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4E2110-9517-40E5-BAD0-C63D5A87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30D490-85B1-4FEB-9797-C248E5D0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7F1440-A9FE-4184-A9D2-B0C8733F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6D6B35-FC46-414D-A705-4DC74EE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CB3C54-0B2C-4A52-ABE6-A2F1B312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07A93E-B5CD-4B84-9BC1-0E50BECF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D7B633-6B23-4FC6-8332-266E878E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584E02-13D6-4A98-87FF-23DE3976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650EC2-DB5E-41CE-9837-0371DE24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29D95-2E06-4338-BE9A-8E51300C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450CFC-E982-4E36-823D-1001370F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4F66D1-5800-4766-861E-1A8837F0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2893B6-41BD-4F27-ADFE-6C36C8C2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9005AB-1533-4ACC-960F-E5964AB3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D44A53-BB66-4F1E-9494-9B894325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4E5A48-DFA1-44F8-9232-17A2499E4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CDABCE-20B9-4A73-AABC-A45615A4C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581BB47-754D-4710-BFE3-94FDF9D3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8164954-6DE5-4288-8463-37077BDF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18B0963-726D-4FB7-B441-F166F2AB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0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C86BCD-1C19-40A5-8087-100258FD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386AF8-D632-4ADC-BC7B-117AFF81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E05E2EE-453F-41DC-8A84-9BE9E2EC6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4D13E24-A910-4127-91C6-5AF37A1F0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5F9329-C59D-46D9-B5A1-9D7885632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8AFFDA0-162D-4E1C-A3B8-14CAA7FE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BBD66C0-BCE2-4679-9B22-539E342D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F2715A0-9BBC-442D-911A-2A96492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C4EFB8-B5A6-457A-9B78-D66E2B12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4F60A6E-6916-4A69-81D1-291FCBFE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2B09BD7-4CB0-48E4-9767-DDB6DFEE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7B3635E-B983-4A60-A861-2CDE3CE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7A4DCE7-C3D3-467E-8DDF-0D3B839A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2D9EFB4-E4F1-43D9-B1F6-8D8B8A31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E947E84-7B24-4A99-BB8F-C5008545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0DEAC4-E43B-46DD-9DCC-6E4BEA4D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4620D0-B499-4DD2-9612-24B0130C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2FBE15-8A54-4013-AB66-BBBACD16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D3DC358-819C-4777-95B4-ECF6360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8352DDB-6BA8-496D-A079-50349D05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51AA68-CA76-4C15-BF17-FF6A3826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7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91C386-87D4-4E8F-9CED-840892F4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DAFFCA5-2C1F-4CE5-823E-C8953BAD7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472CDA-5330-46EC-B674-029E3944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6F741C-6652-4EEF-8DA6-BA84A1A2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9996FF-831A-498F-9563-81AFE1FF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36B59F-B20A-4DC5-8BE4-3F1756C5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0D3E1D1-5E9B-43AE-B4EB-629C26ED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609159-94B3-4217-8C38-5C02B65E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2495CF-301E-4713-A230-BDBB7E0FA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7B31D-9F21-4C40-985C-DF96BDDA50AE}" type="datetimeFigureOut">
              <a:rPr lang="en-GB" smtClean="0"/>
              <a:t>29/05/2017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AC101E-77A8-4982-9FBB-6EC6D3D50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D1BC62-AA98-48B9-8A24-D6F7CCE99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C2E79-DB0A-426B-9FB0-215D93833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5E289D0-A667-4776-9561-F732AA1B0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7" r="92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4D9A171B-2A79-47E7-BB2F-79CD8BB6C4E3}"/>
              </a:ext>
            </a:extLst>
          </p:cNvPr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COMP410 Project</a:t>
            </a:r>
          </a:p>
          <a:p>
            <a:pPr algn="ctr"/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WebGL </a:t>
            </a:r>
            <a:r>
              <a:rPr lang="tr-T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Shooting</a:t>
            </a:r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 Game</a:t>
            </a:r>
          </a:p>
          <a:p>
            <a:pPr algn="ctr"/>
            <a:r>
              <a:rPr lang="tr-T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Alpay Sabuncuoglu</a:t>
            </a:r>
          </a:p>
        </p:txBody>
      </p:sp>
    </p:spTree>
    <p:extLst>
      <p:ext uri="{BB962C8B-B14F-4D97-AF65-F5344CB8AC3E}">
        <p14:creationId xmlns:p14="http://schemas.microsoft.com/office/powerpoint/2010/main" val="357696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88540499-66C1-4940-A5F9-505B2B574075}"/>
              </a:ext>
            </a:extLst>
          </p:cNvPr>
          <p:cNvGrpSpPr/>
          <p:nvPr/>
        </p:nvGrpSpPr>
        <p:grpSpPr>
          <a:xfrm>
            <a:off x="322556" y="887767"/>
            <a:ext cx="11406970" cy="4810035"/>
            <a:chOff x="322556" y="887767"/>
            <a:chExt cx="11406970" cy="4810035"/>
          </a:xfrm>
        </p:grpSpPr>
        <p:sp>
          <p:nvSpPr>
            <p:cNvPr id="2" name="Dikdörtgen 1">
              <a:extLst>
                <a:ext uri="{FF2B5EF4-FFF2-40B4-BE49-F238E27FC236}">
                  <a16:creationId xmlns:a16="http://schemas.microsoft.com/office/drawing/2014/main" id="{FB3EA07F-94A4-437F-865B-B4C1C2A997C9}"/>
                </a:ext>
              </a:extLst>
            </p:cNvPr>
            <p:cNvSpPr/>
            <p:nvPr/>
          </p:nvSpPr>
          <p:spPr>
            <a:xfrm>
              <a:off x="322556" y="887767"/>
              <a:ext cx="6096000" cy="48100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GB" sz="2400" b="1" dirty="0"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WebGL Program Structure </a:t>
              </a:r>
              <a:endPara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  <a:spcAft>
                  <a:spcPts val="800"/>
                </a:spcAf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Create a canvas element.</a:t>
              </a:r>
            </a:p>
            <a:p>
              <a:pPr algn="just">
                <a:lnSpc>
                  <a:spcPct val="115000"/>
                </a:lnSpc>
                <a:spcAft>
                  <a:spcPts val="800"/>
                </a:spcAf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Obtain a drawing context for the canvas.</a:t>
              </a:r>
            </a:p>
            <a:p>
              <a:pPr algn="just">
                <a:lnSpc>
                  <a:spcPct val="115000"/>
                </a:lnSpc>
                <a:spcAft>
                  <a:spcPts val="800"/>
                </a:spcAf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Initialize the viewport.</a:t>
              </a:r>
            </a:p>
            <a:p>
              <a:pPr algn="just">
                <a:lnSpc>
                  <a:spcPct val="115000"/>
                </a:lnSpc>
                <a:spcAft>
                  <a:spcPts val="800"/>
                </a:spcAf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Create one or more buffers containing the data to be rendered (typically vertices).</a:t>
              </a:r>
            </a:p>
            <a:p>
              <a:pPr algn="just">
                <a:lnSpc>
                  <a:spcPct val="115000"/>
                </a:lnSpc>
                <a:spcAft>
                  <a:spcPts val="800"/>
                </a:spcAf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5. Create one or more matrices to define the transformation from vertex buffers to screen space.</a:t>
              </a:r>
            </a:p>
            <a:p>
              <a:pPr algn="just">
                <a:lnSpc>
                  <a:spcPct val="115000"/>
                </a:lnSpc>
                <a:spcAft>
                  <a:spcPts val="800"/>
                </a:spcAf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6. Create one or more shaders to implement the drawing algorithm.</a:t>
              </a:r>
            </a:p>
            <a:p>
              <a:pPr algn="just">
                <a:lnSpc>
                  <a:spcPct val="115000"/>
                </a:lnSpc>
                <a:spcAft>
                  <a:spcPts val="800"/>
                </a:spcAf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7. Initialize the shaders with parameters.</a:t>
              </a:r>
            </a:p>
            <a:p>
              <a:pPr algn="just">
                <a:lnSpc>
                  <a:spcPct val="115000"/>
                </a:lnSpc>
                <a:spcAft>
                  <a:spcPts val="800"/>
                </a:spcAf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8. Draw</a:t>
              </a:r>
            </a:p>
          </p:txBody>
        </p:sp>
        <p:pic>
          <p:nvPicPr>
            <p:cNvPr id="4" name="Resim 3" descr="nesne, şey içeren bir resim&#10;&#10;Çok yüksek güvenilirlikle oluşturulmuş açıklama">
              <a:extLst>
                <a:ext uri="{FF2B5EF4-FFF2-40B4-BE49-F238E27FC236}">
                  <a16:creationId xmlns:a16="http://schemas.microsoft.com/office/drawing/2014/main" id="{4449CE8A-A6A2-4D38-9FDD-C7AB58EA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030" y="2121763"/>
              <a:ext cx="4848496" cy="2024247"/>
            </a:xfrm>
            <a:prstGeom prst="rect">
              <a:avLst/>
            </a:prstGeom>
          </p:spPr>
        </p:pic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C2CE8635-4DB8-4520-85AC-74D9710B1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7" r="9272" b="78878"/>
          <a:stretch/>
        </p:blipFill>
        <p:spPr>
          <a:xfrm>
            <a:off x="0" y="0"/>
            <a:ext cx="12192000" cy="88776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4F26BA8-4412-4021-B0B6-0F6DC0B60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7" r="9272" b="78878"/>
          <a:stretch/>
        </p:blipFill>
        <p:spPr>
          <a:xfrm rot="10800000">
            <a:off x="0" y="5970233"/>
            <a:ext cx="12192000" cy="8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>
            <a:extLst>
              <a:ext uri="{FF2B5EF4-FFF2-40B4-BE49-F238E27FC236}">
                <a16:creationId xmlns:a16="http://schemas.microsoft.com/office/drawing/2014/main" id="{5718CB40-8B4F-4D58-ADDC-0A81863C03A2}"/>
              </a:ext>
            </a:extLst>
          </p:cNvPr>
          <p:cNvGrpSpPr/>
          <p:nvPr/>
        </p:nvGrpSpPr>
        <p:grpSpPr>
          <a:xfrm>
            <a:off x="3215640" y="1362075"/>
            <a:ext cx="5760720" cy="4174927"/>
            <a:chOff x="0" y="0"/>
            <a:chExt cx="5760720" cy="4174927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31C5756E-63E7-43AA-83C5-8EA64FC85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60720" cy="3780155"/>
            </a:xfrm>
            <a:prstGeom prst="rect">
              <a:avLst/>
            </a:prstGeom>
          </p:spPr>
        </p:pic>
        <p:sp>
          <p:nvSpPr>
            <p:cNvPr id="4" name="Metin Kutusu 2">
              <a:extLst>
                <a:ext uri="{FF2B5EF4-FFF2-40B4-BE49-F238E27FC236}">
                  <a16:creationId xmlns:a16="http://schemas.microsoft.com/office/drawing/2014/main" id="{12BFAAB2-3EFC-4ABC-923C-BA42C8C69F67}"/>
                </a:ext>
              </a:extLst>
            </p:cNvPr>
            <p:cNvSpPr txBox="1"/>
            <p:nvPr/>
          </p:nvSpPr>
          <p:spPr>
            <a:xfrm>
              <a:off x="0" y="3867150"/>
              <a:ext cx="5760720" cy="30777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tr-TR" sz="20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</a:t>
              </a:r>
              <a:r>
                <a:rPr lang="tr-TR" sz="20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1. index.html </a:t>
              </a:r>
              <a:r>
                <a:rPr lang="tr-TR" sz="2000" i="1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script</a:t>
              </a:r>
              <a:r>
                <a:rPr lang="tr-TR" sz="2000" i="1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element</a:t>
              </a:r>
              <a:endParaRPr lang="en-GB" sz="20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F301792-6526-4DD0-B15C-8A27D8DA4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7" r="9272" b="78878"/>
          <a:stretch/>
        </p:blipFill>
        <p:spPr>
          <a:xfrm>
            <a:off x="0" y="0"/>
            <a:ext cx="12192000" cy="88776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DFC6AA4-AACB-47F9-8D62-23325F388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7" r="9272" b="78878"/>
          <a:stretch/>
        </p:blipFill>
        <p:spPr>
          <a:xfrm rot="10800000">
            <a:off x="0" y="5970233"/>
            <a:ext cx="12192000" cy="8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6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C6030C72-76E5-48F0-A5A8-79AD2449D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7" r="9272" b="78878"/>
          <a:stretch/>
        </p:blipFill>
        <p:spPr>
          <a:xfrm>
            <a:off x="0" y="0"/>
            <a:ext cx="12192000" cy="88776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291A9B9-DCF7-466E-9519-06C21516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7" r="9272" b="78878"/>
          <a:stretch/>
        </p:blipFill>
        <p:spPr>
          <a:xfrm rot="10800000">
            <a:off x="0" y="5970233"/>
            <a:ext cx="12192000" cy="88776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C868A09-92E1-499A-9178-12881251DE25}"/>
              </a:ext>
            </a:extLst>
          </p:cNvPr>
          <p:cNvSpPr txBox="1"/>
          <p:nvPr/>
        </p:nvSpPr>
        <p:spPr>
          <a:xfrm>
            <a:off x="3836022" y="2228671"/>
            <a:ext cx="45199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Main </a:t>
            </a:r>
            <a:r>
              <a:rPr lang="tr-TR" sz="2400" b="1" dirty="0" err="1"/>
              <a:t>Points</a:t>
            </a:r>
            <a:r>
              <a:rPr lang="tr-TR" sz="24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Scene</a:t>
            </a:r>
            <a:r>
              <a:rPr lang="tr-TR" dirty="0"/>
              <a:t>, </a:t>
            </a:r>
            <a:r>
              <a:rPr lang="tr-TR" dirty="0" err="1"/>
              <a:t>Camera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Renderer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Tunnel</a:t>
            </a:r>
            <a:r>
              <a:rPr lang="tr-TR" dirty="0"/>
              <a:t> Object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Creating</a:t>
            </a:r>
            <a:r>
              <a:rPr lang="tr-TR" dirty="0"/>
              <a:t> Monster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Laser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Moving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Ammo.js</a:t>
            </a:r>
          </a:p>
          <a:p>
            <a:pPr marL="285750" indent="-285750">
              <a:buFontTx/>
              <a:buChar char="-"/>
            </a:pP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object</a:t>
            </a: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Intersecting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/>
              <a:t>/</a:t>
            </a:r>
            <a:r>
              <a:rPr lang="tr-TR" dirty="0" err="1"/>
              <a:t>Laser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Monster </a:t>
            </a:r>
            <a:r>
              <a:rPr lang="tr-TR" dirty="0" err="1"/>
              <a:t>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60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131</Words>
  <Application>Microsoft Office PowerPoint</Application>
  <PresentationFormat>Geniş ekran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Colonna MT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alpay sabuncuoğlu</dc:creator>
  <cp:lastModifiedBy>alpay sabuncuoğlu</cp:lastModifiedBy>
  <cp:revision>8</cp:revision>
  <dcterms:created xsi:type="dcterms:W3CDTF">2017-05-25T22:40:26Z</dcterms:created>
  <dcterms:modified xsi:type="dcterms:W3CDTF">2017-05-29T01:00:18Z</dcterms:modified>
</cp:coreProperties>
</file>