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3C0D-F709-4459-8905-01331AA9F72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5621-9DD4-4F39-AEEC-1461D3F7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DF75F-746C-461F-8550-FD1F4074B261}"/>
              </a:ext>
            </a:extLst>
          </p:cNvPr>
          <p:cNvSpPr/>
          <p:nvPr/>
        </p:nvSpPr>
        <p:spPr>
          <a:xfrm>
            <a:off x="402198" y="697830"/>
            <a:ext cx="3690257" cy="454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081F47-A147-4F71-8AFD-C9623595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2" y="922134"/>
            <a:ext cx="3246260" cy="3182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9330D-A4AA-49EC-8619-71E136651839}"/>
              </a:ext>
            </a:extLst>
          </p:cNvPr>
          <p:cNvSpPr txBox="1"/>
          <p:nvPr/>
        </p:nvSpPr>
        <p:spPr>
          <a:xfrm>
            <a:off x="846195" y="454971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Ekrana Dokununca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389-1B0C-4B8C-B8BC-2B66D5B1BD16}"/>
              </a:ext>
            </a:extLst>
          </p:cNvPr>
          <p:cNvSpPr/>
          <p:nvPr/>
        </p:nvSpPr>
        <p:spPr>
          <a:xfrm>
            <a:off x="4953000" y="697830"/>
            <a:ext cx="3690257" cy="454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CFC22-D905-4802-A7E6-AFCC517AE674}"/>
              </a:ext>
            </a:extLst>
          </p:cNvPr>
          <p:cNvSpPr txBox="1"/>
          <p:nvPr/>
        </p:nvSpPr>
        <p:spPr>
          <a:xfrm>
            <a:off x="5545221" y="454971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Engele Çarpınca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A picture containing crosswalk, fence&#10;&#10;Description automatically generated">
            <a:extLst>
              <a:ext uri="{FF2B5EF4-FFF2-40B4-BE49-F238E27FC236}">
                <a16:creationId xmlns:a16="http://schemas.microsoft.com/office/drawing/2014/main" id="{F67E1B71-9119-4C6D-B596-55552A8BE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4" y="922134"/>
            <a:ext cx="3168887" cy="31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DF75F-746C-461F-8550-FD1F4074B261}"/>
              </a:ext>
            </a:extLst>
          </p:cNvPr>
          <p:cNvSpPr/>
          <p:nvPr/>
        </p:nvSpPr>
        <p:spPr>
          <a:xfrm>
            <a:off x="402198" y="697830"/>
            <a:ext cx="3690257" cy="454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9330D-A4AA-49EC-8619-71E136651839}"/>
              </a:ext>
            </a:extLst>
          </p:cNvPr>
          <p:cNvSpPr txBox="1"/>
          <p:nvPr/>
        </p:nvSpPr>
        <p:spPr>
          <a:xfrm>
            <a:off x="1017662" y="455951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Oyun Başlayınca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389-1B0C-4B8C-B8BC-2B66D5B1BD16}"/>
              </a:ext>
            </a:extLst>
          </p:cNvPr>
          <p:cNvSpPr/>
          <p:nvPr/>
        </p:nvSpPr>
        <p:spPr>
          <a:xfrm>
            <a:off x="4953000" y="697830"/>
            <a:ext cx="3690257" cy="454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CFC22-D905-4802-A7E6-AFCC517AE674}"/>
              </a:ext>
            </a:extLst>
          </p:cNvPr>
          <p:cNvSpPr txBox="1"/>
          <p:nvPr/>
        </p:nvSpPr>
        <p:spPr>
          <a:xfrm>
            <a:off x="5761434" y="4559512"/>
            <a:ext cx="207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Yere Çarpınca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F5CADAC9-7218-420E-9CDD-F9813413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9" y="994534"/>
            <a:ext cx="3268274" cy="3268274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6A46058-1448-43C5-A82B-0DCFA7E4E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65" y="994534"/>
            <a:ext cx="2792463" cy="27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DF75F-746C-461F-8550-FD1F4074B261}"/>
              </a:ext>
            </a:extLst>
          </p:cNvPr>
          <p:cNvSpPr/>
          <p:nvPr/>
        </p:nvSpPr>
        <p:spPr>
          <a:xfrm>
            <a:off x="402198" y="697830"/>
            <a:ext cx="3690257" cy="4547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9330D-A4AA-49EC-8619-71E136651839}"/>
              </a:ext>
            </a:extLst>
          </p:cNvPr>
          <p:cNvSpPr txBox="1"/>
          <p:nvPr/>
        </p:nvSpPr>
        <p:spPr>
          <a:xfrm>
            <a:off x="1236472" y="4559511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Engeli Aşınca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389-1B0C-4B8C-B8BC-2B66D5B1BD16}"/>
              </a:ext>
            </a:extLst>
          </p:cNvPr>
          <p:cNvSpPr/>
          <p:nvPr/>
        </p:nvSpPr>
        <p:spPr>
          <a:xfrm>
            <a:off x="4953000" y="697830"/>
            <a:ext cx="3690257" cy="4547937"/>
          </a:xfrm>
          <a:prstGeom prst="rect">
            <a:avLst/>
          </a:prstGeom>
          <a:solidFill>
            <a:srgbClr val="D0B2D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CFC22-D905-4802-A7E6-AFCC517AE674}"/>
              </a:ext>
            </a:extLst>
          </p:cNvPr>
          <p:cNvSpPr txBox="1"/>
          <p:nvPr/>
        </p:nvSpPr>
        <p:spPr>
          <a:xfrm>
            <a:off x="5978833" y="4559511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Kanat Çırp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F8D38A7-FBEF-4053-B903-EBA91F931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" y="994534"/>
            <a:ext cx="3003579" cy="3003579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E209CAE-EFE2-43A4-BB3D-2CEA7A3D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58" y="1039574"/>
            <a:ext cx="2958539" cy="2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DF75F-746C-461F-8550-FD1F4074B261}"/>
              </a:ext>
            </a:extLst>
          </p:cNvPr>
          <p:cNvSpPr/>
          <p:nvPr/>
        </p:nvSpPr>
        <p:spPr>
          <a:xfrm>
            <a:off x="402198" y="697830"/>
            <a:ext cx="3690257" cy="4547937"/>
          </a:xfrm>
          <a:prstGeom prst="rect">
            <a:avLst/>
          </a:prstGeom>
          <a:solidFill>
            <a:srgbClr val="D0B2D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B2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9330D-A4AA-49EC-8619-71E136651839}"/>
              </a:ext>
            </a:extLst>
          </p:cNvPr>
          <p:cNvSpPr txBox="1"/>
          <p:nvPr/>
        </p:nvSpPr>
        <p:spPr>
          <a:xfrm>
            <a:off x="498493" y="4559511"/>
            <a:ext cx="214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Puan Değiştir: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389-1B0C-4B8C-B8BC-2B66D5B1BD16}"/>
              </a:ext>
            </a:extLst>
          </p:cNvPr>
          <p:cNvSpPr/>
          <p:nvPr/>
        </p:nvSpPr>
        <p:spPr>
          <a:xfrm>
            <a:off x="4953000" y="697830"/>
            <a:ext cx="3690257" cy="4547937"/>
          </a:xfrm>
          <a:prstGeom prst="rect">
            <a:avLst/>
          </a:prstGeom>
          <a:solidFill>
            <a:srgbClr val="D0B2D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B2D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CFC22-D905-4802-A7E6-AFCC517AE674}"/>
              </a:ext>
            </a:extLst>
          </p:cNvPr>
          <p:cNvSpPr txBox="1"/>
          <p:nvPr/>
        </p:nvSpPr>
        <p:spPr>
          <a:xfrm>
            <a:off x="5913911" y="4559511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Oyunu Bitir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4AE69F-0810-4AB1-9DFD-F518D336D06C}"/>
              </a:ext>
            </a:extLst>
          </p:cNvPr>
          <p:cNvSpPr/>
          <p:nvPr/>
        </p:nvSpPr>
        <p:spPr>
          <a:xfrm>
            <a:off x="2641516" y="4559511"/>
            <a:ext cx="1377031" cy="4616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>
                <a:solidFill>
                  <a:srgbClr val="C00000"/>
                </a:solidFill>
                <a:latin typeface="Matura MT Script Capitals" panose="03020802060602070202" pitchFamily="66" charset="0"/>
              </a:rPr>
              <a:t>1</a:t>
            </a:r>
            <a:endParaRPr lang="en-US" sz="4000">
              <a:solidFill>
                <a:srgbClr val="C00000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BC795F-FAF6-4D0F-AED5-FEB61781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0" y="985845"/>
            <a:ext cx="3285652" cy="3285652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39B9AC92-1DC6-4E7E-947F-1CC08DDB9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58" y="985845"/>
            <a:ext cx="3096338" cy="30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DF75F-746C-461F-8550-FD1F4074B261}"/>
              </a:ext>
            </a:extLst>
          </p:cNvPr>
          <p:cNvSpPr/>
          <p:nvPr/>
        </p:nvSpPr>
        <p:spPr>
          <a:xfrm>
            <a:off x="402198" y="697830"/>
            <a:ext cx="3690257" cy="4547937"/>
          </a:xfrm>
          <a:prstGeom prst="rect">
            <a:avLst/>
          </a:prstGeom>
          <a:solidFill>
            <a:srgbClr val="D0B2D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B2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9330D-A4AA-49EC-8619-71E136651839}"/>
              </a:ext>
            </a:extLst>
          </p:cNvPr>
          <p:cNvSpPr txBox="1"/>
          <p:nvPr/>
        </p:nvSpPr>
        <p:spPr>
          <a:xfrm>
            <a:off x="498493" y="4559511"/>
            <a:ext cx="182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Hızı Ayarla :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43389-1B0C-4B8C-B8BC-2B66D5B1BD16}"/>
              </a:ext>
            </a:extLst>
          </p:cNvPr>
          <p:cNvSpPr/>
          <p:nvPr/>
        </p:nvSpPr>
        <p:spPr>
          <a:xfrm>
            <a:off x="4953000" y="697830"/>
            <a:ext cx="3690257" cy="4547937"/>
          </a:xfrm>
          <a:prstGeom prst="rect">
            <a:avLst/>
          </a:prstGeom>
          <a:solidFill>
            <a:srgbClr val="D0B2D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B2D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CFC22-D905-4802-A7E6-AFCC517AE674}"/>
              </a:ext>
            </a:extLst>
          </p:cNvPr>
          <p:cNvSpPr txBox="1"/>
          <p:nvPr/>
        </p:nvSpPr>
        <p:spPr>
          <a:xfrm>
            <a:off x="5724821" y="4563062"/>
            <a:ext cx="214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Engel Yerleştir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4AE69F-0810-4AB1-9DFD-F518D336D06C}"/>
              </a:ext>
            </a:extLst>
          </p:cNvPr>
          <p:cNvSpPr/>
          <p:nvPr/>
        </p:nvSpPr>
        <p:spPr>
          <a:xfrm>
            <a:off x="2328418" y="4559511"/>
            <a:ext cx="860545" cy="46166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>
                <a:solidFill>
                  <a:srgbClr val="C00000"/>
                </a:solidFill>
                <a:latin typeface="Matura MT Script Capitals" panose="03020802060602070202" pitchFamily="66" charset="0"/>
              </a:rPr>
              <a:t>6</a:t>
            </a:r>
            <a:endParaRPr lang="en-US" sz="4000">
              <a:solidFill>
                <a:srgbClr val="C0000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BBC4F-D972-43F9-A087-6228DD5A9D3C}"/>
              </a:ext>
            </a:extLst>
          </p:cNvPr>
          <p:cNvSpPr txBox="1"/>
          <p:nvPr/>
        </p:nvSpPr>
        <p:spPr>
          <a:xfrm>
            <a:off x="3175269" y="4559510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km/s</a:t>
            </a:r>
            <a:endParaRPr lang="en-US" sz="2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960200-5451-48EB-9E53-06A7FB8A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8" y="1061426"/>
            <a:ext cx="2941079" cy="2941079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34F77D37-377A-4AD9-8F4F-7507C408D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1052404"/>
            <a:ext cx="2950101" cy="295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27</Words>
  <Application>Microsoft Office PowerPoint</Application>
  <PresentationFormat>A4 Paper (210x297 mm)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Matura MT Script Capitals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alpay sabuncuoğlu</dc:creator>
  <cp:lastModifiedBy>alpay sabuncuoğlu</cp:lastModifiedBy>
  <cp:revision>11</cp:revision>
  <dcterms:created xsi:type="dcterms:W3CDTF">2019-12-08T11:15:54Z</dcterms:created>
  <dcterms:modified xsi:type="dcterms:W3CDTF">2019-12-08T16:26:28Z</dcterms:modified>
</cp:coreProperties>
</file>