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18B9B-EBE1-81B9-9F8B-4768AA685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DD9EE2-6E7C-E4F8-4BAA-BDCCF5ECD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4BB69-2D89-F144-C7E3-0E035344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A372A-3E62-975F-3A4F-D57A43A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0118A8-F424-A3F3-BC92-C0F4985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1676A-EA0F-9EAF-32D1-B049CD24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EA5DA5-5E25-E6B4-6369-D39AA01F5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2CF33-14B0-C7F3-0F43-E7654A6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352E-8DFB-9FF1-88BF-05863833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7CF0F-90C2-96CB-0D6A-FE03C78B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082EEC-8A0C-3EEE-095E-2CC849C0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E63EBC-7F46-5DE9-1D6E-E27DF40B3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D90B9-9392-894E-10FA-28987748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AA898-79C9-01A6-2206-3149164B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FE773-D053-B1C4-730A-20B71D9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4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B7224-26BF-CDEB-1DA4-D338C815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AD348-6107-BFD0-08CA-1F8387E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8D10E-046A-6590-1B1B-18F06183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5306D-0E63-696D-0890-5897F0F4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CC2C8-6525-5385-1D54-F48650E1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0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7B918-5235-B6B3-4E04-CE0B168F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A46AAE-9010-C40F-50C8-9A46164F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DCDC5-753C-3716-7C58-2503744B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D8C46A-E30B-5446-671C-3776BC42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9C0A5-9FC3-DBD2-B27E-A14BCAC4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8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15DF8-CF89-C04F-5490-1A512E88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4D38C-1946-DCF4-B081-F63AB95A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201D-498F-3754-CDC1-01E8F2B4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966239-1926-F819-E641-7EFDB052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1E415-A5DB-B43A-7BE6-07CA77D7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BEEE3-64F8-845E-865B-EA5CB34E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43EC8-7859-6977-0FA5-B17029BD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38B4C3-A6FB-7275-90FE-78E59422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61A83-FD37-72EE-233F-DADFDB3F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6357E5-BDD5-FED5-9078-399D04537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6B6B23-7175-6543-5F18-69581CA97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24A4FD-DD16-CAC5-4B6E-30FB8381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525CFD-C0BF-FD01-7D57-2DB92C75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07A3F9-7F4D-8582-5E04-7704C3B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5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EF3B3-BE7F-F1FE-DF5F-D16B6B8D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01E79B-D8C2-7CED-1AE7-1C38C35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A7D5AA-FD15-2017-965E-E8EB89E2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8A41CC-CB68-E3AB-E077-0FB8B191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009E2D-350E-4FA0-167C-F553D9D1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D32AD-F37C-4FB1-B83E-4487E29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B22F03-5DAF-CF0A-7450-06897DF1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6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77796-0635-B5A4-B67D-418C64FE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1C144-C62A-DD70-C830-297AF7CA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180B9D-27B1-68FC-A607-AF606C05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11E1BE-0A29-9BDE-4DB1-3D4A5EA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9E092-1D6E-DD69-FD76-AB08C7EB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3D2C9-3F28-30BE-3013-6A092DA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6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3412-0428-660E-27C4-EE5F63FE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F222B1-349B-387F-C6F8-C106B6EF3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BDEE85-8BB7-CEF6-9768-E9333C44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28B8E3-DF21-B58E-E1F2-427E352A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005D0-B130-2799-48CE-053116DA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07AB8-44E8-6CB3-D1B4-1876E7D4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12317-10FD-4165-AC85-AA75B342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F4ECB-E0A9-847B-3F1E-278D20EE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0673F-5A1F-8C20-F601-4D7833F71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1329-83B8-4A4C-85AD-2C8B187639AA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02620-242D-91B6-48DA-8533CA184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77E89-D745-0350-47FC-E01A4757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135D-FE66-4162-AC55-E8893970A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6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6D2509D-E22E-5A8E-2968-4DD3A792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24363112-01D7-2397-C44F-B6F60006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042035-26CC-9192-2157-0ABD645D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3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OHS19 小野田凌晴</dc:creator>
  <cp:lastModifiedBy>OHS19 小野田凌晴</cp:lastModifiedBy>
  <cp:revision>1</cp:revision>
  <dcterms:created xsi:type="dcterms:W3CDTF">2023-01-30T06:47:09Z</dcterms:created>
  <dcterms:modified xsi:type="dcterms:W3CDTF">2023-01-30T06:48:22Z</dcterms:modified>
</cp:coreProperties>
</file>