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8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2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7FCB82-AA46-6D82-62EC-DA347BE8C5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0B0EBE6-CFE6-42B1-7FCF-71959F4722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725511C-1438-319F-CDC4-7C68CD4F7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17A81-5EF5-43ED-909B-1EB9C47FE4BA}" type="datetimeFigureOut">
              <a:rPr kumimoji="1" lang="ja-JP" altLang="en-US" smtClean="0"/>
              <a:t>2023/1/30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AC42765-9721-91C0-5CB1-9FD96A611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9AB969D-611C-0A66-3049-0A9E8688E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E8279-D172-4DF9-9996-977FF4BAB9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9749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0CFD819-867D-E3C9-B06D-FBEE551D0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7A1CFFC-8291-0C1F-BD10-03D73C6143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902C6E1-66CA-3FD2-2E90-BD0647026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17A81-5EF5-43ED-909B-1EB9C47FE4BA}" type="datetimeFigureOut">
              <a:rPr kumimoji="1" lang="ja-JP" altLang="en-US" smtClean="0"/>
              <a:t>2023/1/30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905839E-3FEC-73D9-6C26-3474E5043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950D487-4497-8A2F-E127-B6C7503AA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E8279-D172-4DF9-9996-977FF4BAB9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9010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2C2D94B-581E-CFA5-682E-436E557F62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39347C4-B4DA-9947-7540-2815D886AA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EF6D1DB-C37A-4F29-2754-C97FADE3B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17A81-5EF5-43ED-909B-1EB9C47FE4BA}" type="datetimeFigureOut">
              <a:rPr kumimoji="1" lang="ja-JP" altLang="en-US" smtClean="0"/>
              <a:t>2023/1/30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B74EE23-0181-824D-581A-90B446416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FF74C89-1A67-2A8B-37A1-7B6AB7D04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E8279-D172-4DF9-9996-977FF4BAB9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9064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7CA800-1972-2DB3-8B6C-24DA118E9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EEA03E1-9725-0835-C8D6-73717C2379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F32A85B-64AA-05E9-8431-14C2DD4DE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17A81-5EF5-43ED-909B-1EB9C47FE4BA}" type="datetimeFigureOut">
              <a:rPr kumimoji="1" lang="ja-JP" altLang="en-US" smtClean="0"/>
              <a:t>2023/1/30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A3AAF4A-1597-C505-0629-0D35EF14C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E6A11C3-4AC2-488D-8877-4AFD367BC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E8279-D172-4DF9-9996-977FF4BAB9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1300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1ADCD5-0137-7E01-A604-7D0F22EE3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4E53A44-A079-742A-4211-D23585829A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FFB3F16-31CF-1A45-ED0E-20C38667C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17A81-5EF5-43ED-909B-1EB9C47FE4BA}" type="datetimeFigureOut">
              <a:rPr kumimoji="1" lang="ja-JP" altLang="en-US" smtClean="0"/>
              <a:t>2023/1/30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50041D0-B3C0-C742-CE25-62CFF651C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25F72C5-C840-64AD-744C-1765AAF09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E8279-D172-4DF9-9996-977FF4BAB9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5985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735F55-7A0B-B8DF-9F3D-553FF0B37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E8E8B70-5FE4-E61C-501B-8E2D83DA11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3C1C8F8-340E-B510-C26B-CBABBB6D14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2F42E8A-4FCC-0C0A-D311-B0B251C3A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17A81-5EF5-43ED-909B-1EB9C47FE4BA}" type="datetimeFigureOut">
              <a:rPr kumimoji="1" lang="ja-JP" altLang="en-US" smtClean="0"/>
              <a:t>2023/1/30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6E02B43-A326-53C4-42AC-E6D6FE946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37CA798-86B2-98A2-D056-0D183F4B5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E8279-D172-4DF9-9996-977FF4BAB9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7821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499ADEB-5FB2-3C24-FA58-44520295C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86EC160-18FD-4C9E-DAA9-A6F271EA1B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69F67A1-7DA8-E033-17DD-61D866A392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C3CA2B5-3B1A-BFFF-5270-8FB29AA28E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18BD777-7E1C-4981-9A7B-36DCD56E69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57C864A4-F813-E8D5-2A35-01B635632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17A81-5EF5-43ED-909B-1EB9C47FE4BA}" type="datetimeFigureOut">
              <a:rPr kumimoji="1" lang="ja-JP" altLang="en-US" smtClean="0"/>
              <a:t>2023/1/30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192CA59-6B20-C355-D2A9-5B82F3FC6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640D434-67AF-1903-530A-BF499C557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E8279-D172-4DF9-9996-977FF4BAB9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1959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62E5E26-D1B9-075B-BEDD-F498BF252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0ABE9C9-A675-E4EE-F5AE-5C56B579F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17A81-5EF5-43ED-909B-1EB9C47FE4BA}" type="datetimeFigureOut">
              <a:rPr kumimoji="1" lang="ja-JP" altLang="en-US" smtClean="0"/>
              <a:t>2023/1/30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ED3FE7A-3401-7109-D986-62EAB9152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6A3B778-0034-BF97-1D0E-AA2121BD5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E8279-D172-4DF9-9996-977FF4BAB9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9417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AF586E3-2164-4AA2-AEC8-7D4591BFB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17A81-5EF5-43ED-909B-1EB9C47FE4BA}" type="datetimeFigureOut">
              <a:rPr kumimoji="1" lang="ja-JP" altLang="en-US" smtClean="0"/>
              <a:t>2023/1/30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06C3C33-6370-6D5F-3013-29FF4F7F8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8EA0291-0A79-D33B-BF0F-3862EE356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E8279-D172-4DF9-9996-977FF4BAB9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1528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A50E11-8FE0-8CBA-1256-8372A5340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65FCEF3-C0EE-0F2A-CD1E-166ECC468B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6B40CBD-BC43-2156-D95E-36D875BFE1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98B83E8-2EF3-3810-2065-185A9E498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17A81-5EF5-43ED-909B-1EB9C47FE4BA}" type="datetimeFigureOut">
              <a:rPr kumimoji="1" lang="ja-JP" altLang="en-US" smtClean="0"/>
              <a:t>2023/1/30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866BFEC-9AE8-C62E-A60B-0509ACDD4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1B87E45-A500-9F1E-63B6-0ACA89EED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E8279-D172-4DF9-9996-977FF4BAB9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6172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3B2DF28-70DE-1278-D19D-73E3BAC4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5712C16-4289-16CB-ADAA-E48EFE7479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9627778-EDF6-2642-24FD-CE5C6841B7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70F7429-EBA5-6D54-CF99-10F1DAFC5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17A81-5EF5-43ED-909B-1EB9C47FE4BA}" type="datetimeFigureOut">
              <a:rPr kumimoji="1" lang="ja-JP" altLang="en-US" smtClean="0"/>
              <a:t>2023/1/30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2D28D14-A64F-DA7E-44BC-FF084DE77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6000D01-0A22-A349-301E-2C9F334FD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E8279-D172-4DF9-9996-977FF4BAB9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4960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E9CC1A4-6CF4-DAA4-4858-D20BB5936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6D7B166-1667-E8EC-1DFE-2752B2BC56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DBE6366-1C31-9B14-348D-39667AB8D1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517A81-5EF5-43ED-909B-1EB9C47FE4BA}" type="datetimeFigureOut">
              <a:rPr kumimoji="1" lang="ja-JP" altLang="en-US" smtClean="0"/>
              <a:t>2023/1/30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35862BC-34EB-3C27-12A8-3DE6960D78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8153DC0-5F8E-E340-E516-9BA7347815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9E8279-D172-4DF9-9996-977FF4BAB9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8503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41C3F29-0679-B036-99FB-B8D2D80DD2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追加仕様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B1B5390-D62F-4B3B-73A7-265DE8B6EC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0652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B59B7E-5742-D30F-45E3-46E7E1013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戦闘処理変更</a:t>
            </a:r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5D707FD0-A4AF-5988-CC57-78FC136701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962" y="1825625"/>
            <a:ext cx="7735711" cy="4351338"/>
          </a:xfr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C03D308-2B41-5370-D004-B3EF1F8D065A}"/>
              </a:ext>
            </a:extLst>
          </p:cNvPr>
          <p:cNvSpPr txBox="1"/>
          <p:nvPr/>
        </p:nvSpPr>
        <p:spPr>
          <a:xfrm>
            <a:off x="8855676" y="2026508"/>
            <a:ext cx="312214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敵をオーバーキルで好感度</a:t>
            </a:r>
            <a:endParaRPr lang="en-US" altLang="ja-JP" dirty="0"/>
          </a:p>
          <a:p>
            <a:r>
              <a:rPr kumimoji="1" lang="ja-JP" altLang="en-US" dirty="0"/>
              <a:t>が得られるようにする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オーバーキルなしは</a:t>
            </a:r>
            <a:r>
              <a:rPr kumimoji="1" lang="en-US" altLang="ja-JP" dirty="0"/>
              <a:t>1PT</a:t>
            </a:r>
          </a:p>
          <a:p>
            <a:endParaRPr lang="en-US" altLang="ja-JP" dirty="0"/>
          </a:p>
          <a:p>
            <a:r>
              <a:rPr lang="ja-JP" altLang="en-US" dirty="0"/>
              <a:t>エネミーの種類に応じた</a:t>
            </a:r>
            <a:endParaRPr lang="en-US" altLang="ja-JP" dirty="0"/>
          </a:p>
          <a:p>
            <a:r>
              <a:rPr lang="ja-JP" altLang="en-US" dirty="0"/>
              <a:t>好感度（赤、青、緑）が</a:t>
            </a:r>
            <a:endParaRPr lang="en-US" altLang="ja-JP" dirty="0"/>
          </a:p>
          <a:p>
            <a:r>
              <a:rPr lang="ja-JP" altLang="en-US" dirty="0"/>
              <a:t>得られる</a:t>
            </a:r>
            <a:endParaRPr lang="en-US" altLang="ja-JP" dirty="0"/>
          </a:p>
          <a:p>
            <a:r>
              <a:rPr lang="ja-JP" altLang="en-US" dirty="0"/>
              <a:t>設定されていないものはランダム</a:t>
            </a:r>
            <a:r>
              <a:rPr lang="en-US" altLang="ja-JP" dirty="0"/>
              <a:t>(33%</a:t>
            </a:r>
            <a:r>
              <a:rPr lang="ja-JP" altLang="en-US" dirty="0"/>
              <a:t>ずつ）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入手時は右端の</a:t>
            </a:r>
            <a:r>
              <a:rPr lang="en-US" altLang="ja-JP" dirty="0"/>
              <a:t>UI</a:t>
            </a:r>
            <a:r>
              <a:rPr lang="ja-JP" altLang="en-US" dirty="0"/>
              <a:t>に粒子が</a:t>
            </a:r>
            <a:endParaRPr lang="en-US" altLang="ja-JP" dirty="0"/>
          </a:p>
          <a:p>
            <a:r>
              <a:rPr lang="ja-JP" altLang="en-US" dirty="0"/>
              <a:t>飛んでいくような感じ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464156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000F04-A038-1832-156C-1EA72804E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リザルト処理変更</a:t>
            </a:r>
          </a:p>
        </p:txBody>
      </p:sp>
      <p:pic>
        <p:nvPicPr>
          <p:cNvPr id="5" name="コンテンツ プレースホルダー 4" descr="グラフィカル ユーザー インターフェイス, ダイアグラム">
            <a:extLst>
              <a:ext uri="{FF2B5EF4-FFF2-40B4-BE49-F238E27FC236}">
                <a16:creationId xmlns:a16="http://schemas.microsoft.com/office/drawing/2014/main" id="{5047BDAC-111D-05E5-10C0-683B7E73FC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535" y="1910877"/>
            <a:ext cx="7735711" cy="4351338"/>
          </a:xfr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2A112EE-3E8F-F483-A7DE-009E96561CC1}"/>
              </a:ext>
            </a:extLst>
          </p:cNvPr>
          <p:cNvSpPr txBox="1"/>
          <p:nvPr/>
        </p:nvSpPr>
        <p:spPr>
          <a:xfrm>
            <a:off x="8516246" y="2075935"/>
            <a:ext cx="346157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好感度割り振りの削除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好感度を使用してベースに戻る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休憩：買い物ができる</a:t>
            </a:r>
            <a:endParaRPr lang="en-US" altLang="ja-JP" dirty="0"/>
          </a:p>
          <a:p>
            <a:r>
              <a:rPr lang="ja-JP" altLang="en-US" dirty="0"/>
              <a:t>　　回復や強化などを</a:t>
            </a:r>
            <a:endParaRPr lang="en-US" altLang="ja-JP" dirty="0"/>
          </a:p>
          <a:p>
            <a:r>
              <a:rPr lang="ja-JP" altLang="en-US" dirty="0"/>
              <a:t>　　好感度を使用して購入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イベント：恋愛イベントと</a:t>
            </a:r>
            <a:endParaRPr lang="en-US" altLang="ja-JP" dirty="0"/>
          </a:p>
          <a:p>
            <a:r>
              <a:rPr lang="ja-JP" altLang="en-US" dirty="0"/>
              <a:t>　その報酬で何かしらもらえる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報酬系：レアカードやパッシブなどがもらえたりする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潜る：戦闘を続ける</a:t>
            </a:r>
            <a:endParaRPr lang="en-US" altLang="ja-JP" dirty="0"/>
          </a:p>
          <a:p>
            <a:r>
              <a:rPr lang="ja-JP" altLang="en-US"/>
              <a:t>　不安程度が少し上がる</a:t>
            </a:r>
            <a:endParaRPr lang="en-US" altLang="ja-JP" dirty="0"/>
          </a:p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694436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124</Words>
  <Application>Microsoft Office PowerPoint</Application>
  <PresentationFormat>ワイド画面</PresentationFormat>
  <Paragraphs>30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游ゴシック</vt:lpstr>
      <vt:lpstr>游ゴシック Light</vt:lpstr>
      <vt:lpstr>Arial</vt:lpstr>
      <vt:lpstr>Office テーマ</vt:lpstr>
      <vt:lpstr>追加仕様</vt:lpstr>
      <vt:lpstr>戦闘処理変更</vt:lpstr>
      <vt:lpstr>リザルト処理変更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追加仕様</dc:title>
  <dc:creator>OHS19 小野田凌晴</dc:creator>
  <cp:lastModifiedBy>OHS19 小野田凌晴</cp:lastModifiedBy>
  <cp:revision>14</cp:revision>
  <dcterms:created xsi:type="dcterms:W3CDTF">2023-01-30T08:21:49Z</dcterms:created>
  <dcterms:modified xsi:type="dcterms:W3CDTF">2023-01-30T08:33:32Z</dcterms:modified>
</cp:coreProperties>
</file>