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1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D87D4B0-C91A-4632-96A2-97149834FE7B}">
          <p14:sldIdLst>
            <p14:sldId id="256"/>
            <p14:sldId id="261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Untitled Section" id="{04DA2EE1-B9A2-4E49-9DD5-76284E2BE05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4" autoAdjust="0"/>
    <p:restoredTop sz="94660"/>
  </p:normalViewPr>
  <p:slideViewPr>
    <p:cSldViewPr showGuides="1">
      <p:cViewPr varScale="1">
        <p:scale>
          <a:sx n="76" d="100"/>
          <a:sy n="76" d="100"/>
        </p:scale>
        <p:origin x="636" y="84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28/11/2017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28/11/2017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54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28/11/2017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Add a </a:t>
            </a:r>
            <a:r>
              <a:rPr lang="en-US" dirty="0" err="1" smtClean="0"/>
              <a:t>fasdasdaasooter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28/11/2017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28/11/2017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28/11/2017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28/11/2017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28/11/2017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28/11/2017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28/11/2017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28/11/2017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28/11/2017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28/11/2017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28/11/2017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Scienter technologies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608085"/>
          </a:xfrm>
        </p:spPr>
        <p:txBody>
          <a:bodyPr/>
          <a:lstStyle/>
          <a:p>
            <a:r>
              <a:rPr lang="en-US" dirty="0" smtClean="0"/>
              <a:t>Angular 4 with typescript 2.6.1</a:t>
            </a:r>
            <a:endParaRPr lang="en-US" dirty="0"/>
          </a:p>
        </p:txBody>
      </p:sp>
      <p:pic>
        <p:nvPicPr>
          <p:cNvPr id="1026" name="Picture 2" descr="Image result for angular logo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669" y="546313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cien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7212" y="610784"/>
            <a:ext cx="1600200" cy="316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7" y="177801"/>
            <a:ext cx="2291176" cy="58419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Is that it? 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3884612" y="10236"/>
            <a:ext cx="12953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NO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51012" y="1054608"/>
            <a:ext cx="960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Now you have make the stage for the main event yet to come. By installing node.js along with node package manager will make the platform to angular to run 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751012" y="2357745"/>
            <a:ext cx="4417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solidFill>
                  <a:srgbClr val="00B0F0"/>
                </a:solidFill>
              </a:rPr>
              <a:t>Angular ? Huh! </a:t>
            </a:r>
            <a:endParaRPr lang="en-US" sz="3200" i="1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37212" y="2752940"/>
            <a:ext cx="4417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solidFill>
                  <a:srgbClr val="0070C0"/>
                </a:solidFill>
              </a:rPr>
              <a:t>Yup let’s install it now!</a:t>
            </a:r>
            <a:endParaRPr lang="en-US" sz="3200" i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8188" y="3730785"/>
            <a:ext cx="960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Go to the same command prompt as an administrator and run followings</a:t>
            </a: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r="47508"/>
          <a:stretch/>
        </p:blipFill>
        <p:spPr>
          <a:xfrm>
            <a:off x="2055812" y="4282865"/>
            <a:ext cx="6553200" cy="9408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68188" y="5557362"/>
            <a:ext cx="960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This will install the angular CLI (command line interface) . –g switch ensures that package installed globally . @angular/cli is the alias for the package.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8981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736599"/>
          </a:xfrm>
        </p:spPr>
        <p:txBody>
          <a:bodyPr/>
          <a:lstStyle/>
          <a:p>
            <a:r>
              <a:rPr lang="en-US" dirty="0" smtClean="0"/>
              <a:t>Creating a new application </a:t>
            </a:r>
            <a:endParaRPr lang="en-US" dirty="0"/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1593435" y="1142999"/>
            <a:ext cx="10033642" cy="4689231"/>
          </a:xfrm>
          <a:prstGeom prst="rect">
            <a:avLst/>
          </a:prstGeom>
        </p:spPr>
        <p:txBody>
          <a:bodyPr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First of all go the a drive on your pc and make a new folder for angular developments. Because angular about to download lot more files you will need to make a separate place for those.(assume folder name is “dev”)</a:t>
            </a:r>
          </a:p>
          <a:p>
            <a:r>
              <a:rPr lang="en-US" dirty="0" smtClean="0"/>
              <a:t>To create a  new app, go to the newly created folder dev and run following command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will create a new folder name “</a:t>
            </a:r>
            <a:r>
              <a:rPr lang="en-US" dirty="0" err="1" smtClean="0"/>
              <a:t>myapp</a:t>
            </a:r>
            <a:r>
              <a:rPr lang="en-US" dirty="0" smtClean="0"/>
              <a:t>” on the “dev” folder and angular will create a new set of file witch we call an angular application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812" y="3809999"/>
            <a:ext cx="3048000" cy="68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00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736600"/>
          </a:xfrm>
        </p:spPr>
        <p:txBody>
          <a:bodyPr/>
          <a:lstStyle/>
          <a:p>
            <a:r>
              <a:rPr lang="en-US" dirty="0" smtClean="0"/>
              <a:t>What the …. Why This taking so long???</a:t>
            </a:r>
            <a:endParaRPr lang="en-US" dirty="0"/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1618006" y="914401"/>
            <a:ext cx="10033642" cy="5486401"/>
          </a:xfrm>
          <a:prstGeom prst="rect">
            <a:avLst/>
          </a:prstGeom>
        </p:spPr>
        <p:txBody>
          <a:bodyPr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Yes this process take some time because it will download dependency packages (or helper packages) from the CDN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00B0F0"/>
                </a:solidFill>
              </a:rPr>
              <a:t>	CDN</a:t>
            </a:r>
            <a:r>
              <a:rPr lang="en-US" sz="2400" i="1" dirty="0" smtClean="0">
                <a:solidFill>
                  <a:srgbClr val="00B0F0"/>
                </a:solidFill>
              </a:rPr>
              <a:t>? - </a:t>
            </a:r>
            <a:r>
              <a:rPr lang="en-US" sz="2400" i="1" dirty="0">
                <a:solidFill>
                  <a:srgbClr val="00B0F0"/>
                </a:solidFill>
              </a:rPr>
              <a:t>Content developer network </a:t>
            </a:r>
          </a:p>
          <a:p>
            <a:r>
              <a:rPr lang="en-US" sz="2400" dirty="0" smtClean="0"/>
              <a:t>If you browse the newly created folder and find a file name </a:t>
            </a:r>
            <a:r>
              <a:rPr lang="en-US" sz="2400" b="1" dirty="0" err="1" smtClean="0"/>
              <a:t>package.json</a:t>
            </a:r>
            <a:r>
              <a:rPr lang="en-US" sz="2400" b="1" dirty="0" smtClean="0"/>
              <a:t> </a:t>
            </a:r>
            <a:r>
              <a:rPr lang="en-US" sz="2400" dirty="0" smtClean="0"/>
              <a:t>and open it then you will see a section called 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B0F0"/>
                </a:solidFill>
              </a:rPr>
              <a:t>dependencies{}</a:t>
            </a:r>
            <a:endParaRPr lang="en-US" sz="2400" dirty="0">
              <a:solidFill>
                <a:srgbClr val="00B0F0"/>
              </a:solidFill>
            </a:endParaRPr>
          </a:p>
          <a:p>
            <a:r>
              <a:rPr lang="en-US" sz="2400" dirty="0" smtClean="0">
                <a:solidFill>
                  <a:srgbClr val="002060"/>
                </a:solidFill>
              </a:rPr>
              <a:t>EX: </a:t>
            </a:r>
            <a:r>
              <a:rPr lang="en-US" sz="2400" dirty="0">
                <a:solidFill>
                  <a:srgbClr val="002060"/>
                </a:solidFill>
              </a:rPr>
              <a:t>"@angular/animations": "^4.2.4</a:t>
            </a:r>
            <a:r>
              <a:rPr lang="en-US" sz="2400" dirty="0" smtClean="0">
                <a:solidFill>
                  <a:srgbClr val="002060"/>
                </a:solidFill>
              </a:rPr>
              <a:t>"</a:t>
            </a:r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dirty="0" smtClean="0"/>
              <a:t>These are the packages that </a:t>
            </a:r>
            <a:r>
              <a:rPr lang="en-US" sz="2400" b="1" dirty="0" err="1" smtClean="0"/>
              <a:t>npm</a:t>
            </a:r>
            <a:r>
              <a:rPr lang="en-US" sz="2400" dirty="0" smtClean="0"/>
              <a:t> is downloading now. They are the required building blocks of an angular app.</a:t>
            </a:r>
          </a:p>
          <a:p>
            <a:r>
              <a:rPr lang="en-US" sz="2400" dirty="0" smtClean="0"/>
              <a:t>Angular application cannot run without these </a:t>
            </a:r>
            <a:r>
              <a:rPr lang="en-US" sz="2400" b="1" dirty="0" err="1" smtClean="0"/>
              <a:t>depenancies</a:t>
            </a:r>
            <a:r>
              <a:rPr lang="en-US" sz="2400" b="1" dirty="0" smtClean="0"/>
              <a:t>.</a:t>
            </a:r>
            <a:r>
              <a:rPr lang="en-US" sz="2400" dirty="0" smtClean="0"/>
              <a:t> But if you look right down below you will see </a:t>
            </a:r>
            <a:r>
              <a:rPr lang="en-US" sz="2400" b="1" dirty="0" err="1"/>
              <a:t>devDependencies</a:t>
            </a:r>
            <a:endParaRPr lang="en-US" sz="2400" b="1" dirty="0"/>
          </a:p>
          <a:p>
            <a:r>
              <a:rPr lang="en-US" sz="2400" b="1" dirty="0" err="1" smtClean="0"/>
              <a:t>devDependencies</a:t>
            </a:r>
            <a:r>
              <a:rPr lang="en-US" sz="2400" b="1" dirty="0" smtClean="0"/>
              <a:t> </a:t>
            </a:r>
            <a:r>
              <a:rPr lang="en-US" sz="2400" dirty="0" smtClean="0"/>
              <a:t>only useful when development of an app.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	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1541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5841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Run! Run ! Run…………….</a:t>
            </a:r>
            <a:endParaRPr lang="en-US" dirty="0"/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1575926" y="914400"/>
            <a:ext cx="9782801" cy="5791200"/>
          </a:xfrm>
          <a:prstGeom prst="rect">
            <a:avLst/>
          </a:prstGeom>
        </p:spPr>
        <p:txBody>
          <a:bodyPr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Running angular app for the first time is the most fun time of all times. But it soon to be changes when you start some coding</a:t>
            </a:r>
          </a:p>
          <a:p>
            <a:r>
              <a:rPr lang="en-US" sz="2000" dirty="0" smtClean="0"/>
              <a:t>To run the application hit this command on a empty command prompt</a:t>
            </a:r>
          </a:p>
          <a:p>
            <a:pPr marL="0" indent="0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000" dirty="0" smtClean="0"/>
              <a:t>Ng serve is the most typed command in angular word so far and it will run the node.js server in the background and </a:t>
            </a:r>
            <a:r>
              <a:rPr lang="en-US" sz="2000" dirty="0" err="1" smtClean="0">
                <a:solidFill>
                  <a:srgbClr val="0070C0"/>
                </a:solidFill>
              </a:rPr>
              <a:t>Transpile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smtClean="0"/>
              <a:t>the angular application in to of it and runs </a:t>
            </a:r>
          </a:p>
          <a:p>
            <a:pPr lvl="1"/>
            <a:r>
              <a:rPr lang="en-US" sz="2000" i="1" dirty="0" err="1" smtClean="0">
                <a:solidFill>
                  <a:srgbClr val="0070C0"/>
                </a:solidFill>
              </a:rPr>
              <a:t>Transpile</a:t>
            </a:r>
            <a:r>
              <a:rPr lang="en-US" sz="2000" i="1" dirty="0" smtClean="0">
                <a:solidFill>
                  <a:srgbClr val="0070C0"/>
                </a:solidFill>
              </a:rPr>
              <a:t> - </a:t>
            </a:r>
            <a:r>
              <a:rPr lang="en-US" sz="2000" i="1" dirty="0">
                <a:solidFill>
                  <a:srgbClr val="0070C0"/>
                </a:solidFill>
              </a:rPr>
              <a:t>taking source code written in one language and transforming into another language that has a similar level of abstraction</a:t>
            </a:r>
            <a:endParaRPr lang="en-US" sz="2000" i="1" dirty="0" smtClean="0">
              <a:solidFill>
                <a:srgbClr val="0070C0"/>
              </a:solidFill>
            </a:endParaRPr>
          </a:p>
          <a:p>
            <a:r>
              <a:rPr lang="en-US" sz="2400" dirty="0" smtClean="0"/>
              <a:t>If you seen closer at the command window you will find out following line </a:t>
            </a:r>
          </a:p>
          <a:p>
            <a:pPr marL="0" indent="0">
              <a:buNone/>
            </a:pPr>
            <a:r>
              <a:rPr lang="en-US" sz="1600" dirty="0" smtClean="0"/>
              <a:t>* NG </a:t>
            </a:r>
            <a:r>
              <a:rPr lang="en-US" sz="1600" dirty="0"/>
              <a:t>Live Development Server is listening on localhost:4200, open your browser on http://localhost:4200/ </a:t>
            </a:r>
            <a:r>
              <a:rPr lang="en-US" sz="1600" dirty="0" smtClean="0"/>
              <a:t>**</a:t>
            </a:r>
          </a:p>
          <a:p>
            <a:pPr marL="0" indent="0">
              <a:buNone/>
            </a:pPr>
            <a:r>
              <a:rPr lang="en-US" sz="1600" dirty="0" smtClean="0"/>
              <a:t>Open your bowser and navigate to localhost:4200 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 you just ran your first angular app!!!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812" y="2133600"/>
            <a:ext cx="3043516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49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2" y="3124200"/>
            <a:ext cx="9782801" cy="1239837"/>
          </a:xfrm>
        </p:spPr>
        <p:txBody>
          <a:bodyPr>
            <a:noAutofit/>
          </a:bodyPr>
          <a:lstStyle/>
          <a:p>
            <a:r>
              <a:rPr lang="en-US" sz="6600" dirty="0"/>
              <a:t>Application Architecture</a:t>
            </a:r>
            <a:br>
              <a:rPr lang="en-US" sz="6600" dirty="0"/>
            </a:b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69351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12" y="685800"/>
            <a:ext cx="10032274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10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660400"/>
          </a:xfrm>
        </p:spPr>
        <p:txBody>
          <a:bodyPr/>
          <a:lstStyle/>
          <a:p>
            <a:r>
              <a:rPr lang="en-US" dirty="0" smtClean="0"/>
              <a:t>Doesn’t make any sense?</a:t>
            </a:r>
            <a:endParaRPr lang="en-US" dirty="0"/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1619144" y="1600200"/>
            <a:ext cx="9782801" cy="4572000"/>
          </a:xfrm>
          <a:prstGeom prst="rect">
            <a:avLst/>
          </a:prstGeom>
        </p:spPr>
        <p:txBody>
          <a:bodyPr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The first file of the angular running circle is the </a:t>
            </a:r>
            <a:r>
              <a:rPr lang="en-US" sz="2000" dirty="0" smtClean="0">
                <a:solidFill>
                  <a:srgbClr val="0070C0"/>
                </a:solidFill>
              </a:rPr>
              <a:t>index.html</a:t>
            </a:r>
            <a:r>
              <a:rPr lang="en-US" sz="2000" dirty="0" smtClean="0"/>
              <a:t> file. This is a pure html5 file . It will contain header body and footer like an usual html file </a:t>
            </a:r>
          </a:p>
          <a:p>
            <a:r>
              <a:rPr lang="en-US" sz="2000" dirty="0" smtClean="0">
                <a:solidFill>
                  <a:srgbClr val="0070C0"/>
                </a:solidFill>
              </a:rPr>
              <a:t>App component </a:t>
            </a:r>
            <a:r>
              <a:rPr lang="en-US" sz="2000" dirty="0" smtClean="0"/>
              <a:t>is the main part runs after the index.html.</a:t>
            </a:r>
          </a:p>
          <a:p>
            <a:r>
              <a:rPr lang="en-US" sz="2000" dirty="0" smtClean="0"/>
              <a:t>All other component are called from the main app component . This is a common </a:t>
            </a:r>
            <a:r>
              <a:rPr lang="en-US" sz="2000" dirty="0" smtClean="0">
                <a:solidFill>
                  <a:srgbClr val="0070C0"/>
                </a:solidFill>
              </a:rPr>
              <a:t>SPA</a:t>
            </a:r>
            <a:r>
              <a:rPr lang="en-US" sz="2000" dirty="0" smtClean="0"/>
              <a:t> scenario . </a:t>
            </a:r>
          </a:p>
          <a:p>
            <a:pPr lvl="1"/>
            <a:r>
              <a:rPr lang="en-US" sz="1600" dirty="0" smtClean="0">
                <a:solidFill>
                  <a:srgbClr val="0070C0"/>
                </a:solidFill>
              </a:rPr>
              <a:t>SPA – Single page applications</a:t>
            </a:r>
          </a:p>
          <a:p>
            <a:r>
              <a:rPr lang="en-US" sz="2000" dirty="0" smtClean="0">
                <a:solidFill>
                  <a:srgbClr val="0070C0"/>
                </a:solidFill>
              </a:rPr>
              <a:t>Components</a:t>
            </a:r>
            <a:r>
              <a:rPr lang="en-US" sz="2000" dirty="0" smtClean="0"/>
              <a:t> are the main block that builds an angular application. To help functioning a component there are various helpers involved.</a:t>
            </a:r>
          </a:p>
          <a:p>
            <a:r>
              <a:rPr lang="en-US" sz="2000" dirty="0" smtClean="0"/>
              <a:t>Services are the main helpers that helps functioning a component . A service tidily or loosely couple to an complement . Also some services may share among may components 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3282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0812" y="2667000"/>
            <a:ext cx="5257800" cy="1239837"/>
          </a:xfrm>
        </p:spPr>
        <p:txBody>
          <a:bodyPr>
            <a:normAutofit/>
          </a:bodyPr>
          <a:lstStyle/>
          <a:p>
            <a:pPr algn="ctr"/>
            <a:r>
              <a:rPr lang="en-US" sz="8000" dirty="0" smtClean="0"/>
              <a:t>END !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90267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2" y="3200400"/>
            <a:ext cx="9782801" cy="26670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4800" dirty="0"/>
              <a:t>A JavaScript framework For building client-side applications Using HTML, CSS and JavaScript</a:t>
            </a:r>
          </a:p>
        </p:txBody>
      </p:sp>
      <p:pic>
        <p:nvPicPr>
          <p:cNvPr id="3" name="Picture 2" descr="Image result for angular logo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2" y="685800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78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12" y="990600"/>
            <a:ext cx="9894669" cy="521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11" y="0"/>
            <a:ext cx="10257377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48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211" y="228600"/>
            <a:ext cx="10205357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42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2" y="1524000"/>
            <a:ext cx="9782801" cy="3581400"/>
          </a:xfrm>
        </p:spPr>
        <p:txBody>
          <a:bodyPr>
            <a:normAutofit fontScale="90000"/>
          </a:bodyPr>
          <a:lstStyle/>
          <a:p>
            <a:pPr algn="ctr">
              <a:lnSpc>
                <a:spcPct val="200000"/>
              </a:lnSpc>
            </a:pPr>
            <a:r>
              <a:rPr lang="en-US" sz="5400" dirty="0" smtClean="0">
                <a:solidFill>
                  <a:srgbClr val="FF0000"/>
                </a:solidFill>
              </a:rPr>
              <a:t>Boring?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5300" dirty="0" smtClean="0">
                <a:solidFill>
                  <a:srgbClr val="0070C0"/>
                </a:solidFill>
              </a:rPr>
              <a:t>Alright </a:t>
            </a:r>
            <a:br>
              <a:rPr lang="en-US" sz="5300" dirty="0" smtClean="0">
                <a:solidFill>
                  <a:srgbClr val="0070C0"/>
                </a:solidFill>
              </a:rPr>
            </a:br>
            <a:r>
              <a:rPr lang="en-US" sz="5300" dirty="0" smtClean="0">
                <a:solidFill>
                  <a:srgbClr val="0070C0"/>
                </a:solidFill>
              </a:rPr>
              <a:t>let’s start some things happening !</a:t>
            </a:r>
            <a:endParaRPr lang="en-US" sz="53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317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660400"/>
          </a:xfrm>
        </p:spPr>
        <p:txBody>
          <a:bodyPr/>
          <a:lstStyle/>
          <a:p>
            <a:r>
              <a:rPr lang="en-US" dirty="0"/>
              <a:t>Let’s </a:t>
            </a:r>
            <a:r>
              <a:rPr lang="en-US" dirty="0" smtClean="0"/>
              <a:t>begin by a story </a:t>
            </a:r>
            <a:endParaRPr lang="en-US" dirty="0"/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1751012" y="1295400"/>
            <a:ext cx="9782801" cy="4572000"/>
          </a:xfrm>
          <a:prstGeom prst="rect">
            <a:avLst/>
          </a:prstGeom>
        </p:spPr>
        <p:txBody>
          <a:bodyPr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 May </a:t>
            </a:r>
            <a:r>
              <a:rPr lang="en-US" dirty="0"/>
              <a:t>27, </a:t>
            </a:r>
            <a:r>
              <a:rPr lang="en-US" dirty="0" smtClean="0"/>
              <a:t>2009 (8 </a:t>
            </a:r>
            <a:r>
              <a:rPr lang="en-US" dirty="0"/>
              <a:t>years </a:t>
            </a:r>
            <a:r>
              <a:rPr lang="en-US" dirty="0" smtClean="0"/>
              <a:t>ago) a man </a:t>
            </a:r>
            <a:r>
              <a:rPr lang="en-US" dirty="0"/>
              <a:t>named </a:t>
            </a:r>
            <a:r>
              <a:rPr lang="en-US" b="1" dirty="0"/>
              <a:t>Ryan Dahl</a:t>
            </a:r>
            <a:r>
              <a:rPr lang="en-US" dirty="0"/>
              <a:t> has found a technology </a:t>
            </a:r>
            <a:r>
              <a:rPr lang="en-US" dirty="0" smtClean="0"/>
              <a:t> called node JS.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it's totally free yet powerful </a:t>
            </a:r>
            <a:endParaRPr lang="en-US" dirty="0"/>
          </a:p>
          <a:p>
            <a:r>
              <a:rPr lang="en-US" dirty="0" smtClean="0"/>
              <a:t>open </a:t>
            </a:r>
            <a:r>
              <a:rPr lang="en-US" dirty="0"/>
              <a:t>source server framework ,</a:t>
            </a:r>
          </a:p>
          <a:p>
            <a:r>
              <a:rPr lang="en-US" dirty="0"/>
              <a:t>runs on various platforms (Windows, Linux, Unix, Mac OS X, etc.)</a:t>
            </a:r>
          </a:p>
          <a:p>
            <a:r>
              <a:rPr lang="en-US" dirty="0"/>
              <a:t>JavaScript based server</a:t>
            </a:r>
          </a:p>
        </p:txBody>
      </p:sp>
      <p:sp>
        <p:nvSpPr>
          <p:cNvPr id="5" name="AutoShape 2" descr="node.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node.js"/>
          <p:cNvSpPr>
            <a:spLocks noChangeAspect="1" noChangeArrowheads="1"/>
          </p:cNvSpPr>
          <p:nvPr/>
        </p:nvSpPr>
        <p:spPr bwMode="auto">
          <a:xfrm>
            <a:off x="3046412" y="190499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Image result for node 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3812" y="1904999"/>
            <a:ext cx="1447800" cy="88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93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/>
          <a:lstStyle/>
          <a:p>
            <a:r>
              <a:rPr lang="en-US" dirty="0" smtClean="0"/>
              <a:t>Install node.js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64872" y="1990129"/>
            <a:ext cx="6781800" cy="369332"/>
          </a:xfrm>
          <a:prstGeom prst="rect">
            <a:avLst/>
          </a:prstGeom>
          <a:solidFill>
            <a:schemeClr val="tx2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hlinkClick r:id="rId2"/>
              </a:rPr>
              <a:t>https://nodejs.org/en/download</a:t>
            </a: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  <a:hlinkClick r:id="rId2"/>
              </a:rPr>
              <a:t>/</a:t>
            </a:r>
            <a:endParaRPr lang="en-U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28929" y="1398032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 to this address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520" y="2619757"/>
            <a:ext cx="6258340" cy="29297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53498" y="5809754"/>
            <a:ext cx="9622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on the LTS button marked in the picture and download the package . And with the defaults install the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38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584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Check things up.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4412" y="1066800"/>
            <a:ext cx="8001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Installed package has 2 main components.</a:t>
            </a:r>
          </a:p>
          <a:p>
            <a:r>
              <a:rPr lang="en-US" sz="24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NPM – Node package manager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Confirm this by using command prompt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Open the command prompt and run the following command.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C00000"/>
                </a:solidFill>
              </a:rPr>
              <a:t>npm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 smtClean="0">
                <a:solidFill>
                  <a:srgbClr val="C00000"/>
                </a:solidFill>
              </a:rPr>
              <a:t>–</a:t>
            </a:r>
            <a:r>
              <a:rPr lang="en-US" sz="2000" dirty="0">
                <a:solidFill>
                  <a:srgbClr val="C00000"/>
                </a:solidFill>
              </a:rPr>
              <a:t>v  (&gt;3.10.10</a:t>
            </a:r>
            <a:r>
              <a:rPr lang="en-US" sz="2000" dirty="0" smtClean="0">
                <a:solidFill>
                  <a:srgbClr val="C00000"/>
                </a:solidFill>
              </a:rPr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Node.js – Node </a:t>
            </a:r>
            <a:r>
              <a:rPr lang="en-US" sz="2400" dirty="0" err="1" smtClean="0"/>
              <a:t>js</a:t>
            </a:r>
            <a:r>
              <a:rPr lang="en-US" sz="2400" dirty="0" smtClean="0"/>
              <a:t> server package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To confirm this run following command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node –v (&gt;v6.11.3)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36812" y="5105400"/>
            <a:ext cx="74388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Just after you have seen this! Yep you done ! </a:t>
            </a:r>
          </a:p>
          <a:p>
            <a:pPr algn="ctr"/>
            <a:r>
              <a:rPr lang="en-US" sz="2800" dirty="0" smtClean="0"/>
              <a:t>But wait some few more steps to go there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4640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155</TotalTime>
  <Words>573</Words>
  <Application>Microsoft Office PowerPoint</Application>
  <PresentationFormat>Custom</PresentationFormat>
  <Paragraphs>73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Consolas</vt:lpstr>
      <vt:lpstr>Euphemia</vt:lpstr>
      <vt:lpstr>Math 16x9</vt:lpstr>
      <vt:lpstr>Angular 4</vt:lpstr>
      <vt:lpstr>A JavaScript framework For building client-side applications Using HTML, CSS and JavaScript</vt:lpstr>
      <vt:lpstr>PowerPoint Presentation</vt:lpstr>
      <vt:lpstr>PowerPoint Presentation</vt:lpstr>
      <vt:lpstr>PowerPoint Presentation</vt:lpstr>
      <vt:lpstr>Boring?  Alright  let’s start some things happening !</vt:lpstr>
      <vt:lpstr>Let’s begin by a story </vt:lpstr>
      <vt:lpstr>Install node.js</vt:lpstr>
      <vt:lpstr>Check things up.</vt:lpstr>
      <vt:lpstr>Is that it? </vt:lpstr>
      <vt:lpstr>Creating a new application </vt:lpstr>
      <vt:lpstr>What the …. Why This taking so long???</vt:lpstr>
      <vt:lpstr>Run! Run ! Run…………….</vt:lpstr>
      <vt:lpstr>Application Architecture </vt:lpstr>
      <vt:lpstr>PowerPoint Presentation</vt:lpstr>
      <vt:lpstr>Doesn’t make any sense?</vt:lpstr>
      <vt:lpstr>END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ishara denawaka</dc:creator>
  <cp:lastModifiedBy>ishara denawaka</cp:lastModifiedBy>
  <cp:revision>34</cp:revision>
  <dcterms:created xsi:type="dcterms:W3CDTF">2017-11-20T16:04:33Z</dcterms:created>
  <dcterms:modified xsi:type="dcterms:W3CDTF">2017-11-28T09:49:31Z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