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87D4B0-C91A-4632-96A2-97149834FE7B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howGuides="1">
      <p:cViewPr varScale="1">
        <p:scale>
          <a:sx n="76" d="100"/>
          <a:sy n="76" d="100"/>
        </p:scale>
        <p:origin x="636" y="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5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</a:t>
            </a:r>
            <a:r>
              <a:rPr lang="en-US" dirty="0" err="1" smtClean="0"/>
              <a:t>fasdasdaasooter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Scienter technologies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ybarlab.com/lin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API -2.0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4344915"/>
            <a:ext cx="7532111" cy="6080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Implement First Bound Context Using Entity Framework</a:t>
            </a:r>
            <a:endParaRPr lang="en-US" dirty="0"/>
          </a:p>
        </p:txBody>
      </p:sp>
      <p:pic>
        <p:nvPicPr>
          <p:cNvPr id="1028" name="Picture 4" descr="Image result for sci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610784"/>
            <a:ext cx="1600200" cy="31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2.bp.blogspot.com/-Bp58XyuBJuQ/V-E2_McyGvI/AAAAAAAAAlQ/zdIsRM2-wKMlMPP8EZ4pTIphxHpiehPPgCLcB/s1600/ASP.Net-Web-A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316650"/>
            <a:ext cx="3088870" cy="12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visual studio 20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81" y="1825584"/>
            <a:ext cx="3295650" cy="107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3724" y="1529897"/>
            <a:ext cx="1828800" cy="10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84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and Why Entity Framework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914400"/>
            <a:ext cx="9782801" cy="5562600"/>
          </a:xfrm>
        </p:spPr>
        <p:txBody>
          <a:bodyPr/>
          <a:lstStyle/>
          <a:p>
            <a:r>
              <a:rPr lang="en-US" dirty="0"/>
              <a:t>It provides auto generated </a:t>
            </a:r>
            <a:r>
              <a:rPr lang="en-US" dirty="0" smtClean="0"/>
              <a:t>code</a:t>
            </a:r>
          </a:p>
          <a:p>
            <a:pPr lvl="1"/>
            <a:r>
              <a:rPr lang="en-US" sz="1600" dirty="0" smtClean="0"/>
              <a:t>EF has fully automated code generation engine. When we define a model or mapped to an existing database, it will automatically create model or database.</a:t>
            </a:r>
            <a:endParaRPr lang="en-US" sz="1600" dirty="0"/>
          </a:p>
          <a:p>
            <a:r>
              <a:rPr lang="en-US" dirty="0"/>
              <a:t>It provides capability of programming a conceptual model</a:t>
            </a:r>
            <a:r>
              <a:rPr lang="en-US" dirty="0" smtClean="0"/>
              <a:t>.</a:t>
            </a:r>
          </a:p>
          <a:p>
            <a:pPr lvl="1"/>
            <a:r>
              <a:rPr lang="en-US" sz="1600" dirty="0" smtClean="0"/>
              <a:t>We can make a code first model conceptually and expand it when business model changes. When this happens EF will generate the relevant code automatically using minimum command set </a:t>
            </a:r>
          </a:p>
          <a:p>
            <a:r>
              <a:rPr lang="en-US" sz="2400" dirty="0"/>
              <a:t>It provides unique syntax (</a:t>
            </a:r>
            <a:r>
              <a:rPr lang="en-US" sz="2400" dirty="0" smtClean="0">
                <a:hlinkClick r:id="rId2" tooltip="LINQ"/>
              </a:rPr>
              <a:t>LINQ</a:t>
            </a:r>
            <a:r>
              <a:rPr lang="en-US" sz="2400" dirty="0" smtClean="0"/>
              <a:t>) </a:t>
            </a:r>
            <a:r>
              <a:rPr lang="en-US" sz="2400" dirty="0"/>
              <a:t>for all object queries whether it is database or </a:t>
            </a:r>
            <a:r>
              <a:rPr lang="en-US" sz="2400" dirty="0" smtClean="0"/>
              <a:t>not</a:t>
            </a:r>
          </a:p>
          <a:p>
            <a:pPr lvl="1"/>
            <a:r>
              <a:rPr lang="en-US" sz="1600" dirty="0" smtClean="0"/>
              <a:t>When an object mapped to an database entity we need to query those data. EF fully support the LINQ query engine and it will provide a rich set of DB queries . When we get in-memory list of objects LINQ will also provided those set of functions.</a:t>
            </a:r>
          </a:p>
          <a:p>
            <a:r>
              <a:rPr lang="en-US" sz="2400" dirty="0"/>
              <a:t>It allow multiple conceptual models to mapped to a single storage </a:t>
            </a:r>
            <a:r>
              <a:rPr lang="en-US" sz="2400" dirty="0" smtClean="0"/>
              <a:t>schema</a:t>
            </a:r>
          </a:p>
          <a:p>
            <a:pPr lvl="1"/>
            <a:r>
              <a:rPr lang="en-US" sz="2000" dirty="0" smtClean="0"/>
              <a:t>Assume we have 2 models that need to combine in to one database. EF will provide set of tools to  combine more models to one database schema.</a:t>
            </a:r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08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Model Types in 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838200"/>
            <a:ext cx="9782801" cy="533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193</TotalTime>
  <Words>200</Words>
  <Application>Microsoft Office PowerPoint</Application>
  <PresentationFormat>Custom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Euphemia</vt:lpstr>
      <vt:lpstr>Math 16x9</vt:lpstr>
      <vt:lpstr>Web API -2.0 </vt:lpstr>
      <vt:lpstr>What and Why Entity Framework</vt:lpstr>
      <vt:lpstr>Model Types in EF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ishara denawaka</dc:creator>
  <cp:lastModifiedBy>ishara denawaka</cp:lastModifiedBy>
  <cp:revision>45</cp:revision>
  <dcterms:created xsi:type="dcterms:W3CDTF">2017-11-20T16:04:33Z</dcterms:created>
  <dcterms:modified xsi:type="dcterms:W3CDTF">2017-11-28T16:33:05Z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