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72" y="14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F513BA-B74C-4CF6-8630-0A53CB9C4585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CE5642-8198-4045-B89F-2C3956F265E4}">
      <dgm:prSet phldrT="[Text]"/>
      <dgm:spPr/>
      <dgm:t>
        <a:bodyPr/>
        <a:lstStyle/>
        <a:p>
          <a:r>
            <a:rPr lang="en-US" dirty="0" smtClean="0"/>
            <a:t>Image</a:t>
          </a:r>
          <a:endParaRPr lang="en-US" dirty="0"/>
        </a:p>
      </dgm:t>
    </dgm:pt>
    <dgm:pt modelId="{5A454BED-0E15-4D71-A522-3292DB65DCB6}" type="parTrans" cxnId="{EFEFC0F5-D48D-4BEA-AEF7-92FD1A5F9ECD}">
      <dgm:prSet/>
      <dgm:spPr/>
      <dgm:t>
        <a:bodyPr/>
        <a:lstStyle/>
        <a:p>
          <a:endParaRPr lang="en-US"/>
        </a:p>
      </dgm:t>
    </dgm:pt>
    <dgm:pt modelId="{322A5528-6EEC-4EBC-A261-2DE66EF4A709}" type="sibTrans" cxnId="{EFEFC0F5-D48D-4BEA-AEF7-92FD1A5F9ECD}">
      <dgm:prSet/>
      <dgm:spPr/>
      <dgm:t>
        <a:bodyPr/>
        <a:lstStyle/>
        <a:p>
          <a:endParaRPr lang="en-US"/>
        </a:p>
      </dgm:t>
    </dgm:pt>
    <dgm:pt modelId="{5CCCD68E-F499-4387-BFBF-63BF01AB1C96}">
      <dgm:prSet phldrT="[Text]"/>
      <dgm:spPr/>
      <dgm:t>
        <a:bodyPr/>
        <a:lstStyle/>
        <a:p>
          <a:r>
            <a:rPr lang="en-US" dirty="0" smtClean="0"/>
            <a:t>Background</a:t>
          </a:r>
          <a:endParaRPr lang="en-US" dirty="0"/>
        </a:p>
      </dgm:t>
    </dgm:pt>
    <dgm:pt modelId="{291538F2-E55A-432A-8695-12C04EE3EB99}" type="parTrans" cxnId="{0361F2BC-ED38-40DF-98E2-8DF17B061B32}">
      <dgm:prSet/>
      <dgm:spPr/>
      <dgm:t>
        <a:bodyPr/>
        <a:lstStyle/>
        <a:p>
          <a:endParaRPr lang="en-US"/>
        </a:p>
      </dgm:t>
    </dgm:pt>
    <dgm:pt modelId="{833AEFC9-5919-4EBB-B4B5-9971175FB2E9}" type="sibTrans" cxnId="{0361F2BC-ED38-40DF-98E2-8DF17B061B32}">
      <dgm:prSet/>
      <dgm:spPr/>
      <dgm:t>
        <a:bodyPr/>
        <a:lstStyle/>
        <a:p>
          <a:endParaRPr lang="en-US"/>
        </a:p>
      </dgm:t>
    </dgm:pt>
    <dgm:pt modelId="{F4DEA8F7-F151-4622-A302-66C948D8F180}">
      <dgm:prSet phldrT="[Text]"/>
      <dgm:spPr/>
      <dgm:t>
        <a:bodyPr/>
        <a:lstStyle/>
        <a:p>
          <a:r>
            <a:rPr lang="en-US" dirty="0" smtClean="0"/>
            <a:t>Identification of connected Regions(Blob Detection)</a:t>
          </a:r>
          <a:endParaRPr lang="en-US" dirty="0"/>
        </a:p>
      </dgm:t>
    </dgm:pt>
    <dgm:pt modelId="{9A9A05A9-A192-493A-B0B5-AEFE4684487B}" type="parTrans" cxnId="{B6CB2FB4-20EF-48BF-9CB2-6E34D1867CCB}">
      <dgm:prSet/>
      <dgm:spPr/>
      <dgm:t>
        <a:bodyPr/>
        <a:lstStyle/>
        <a:p>
          <a:endParaRPr lang="en-US"/>
        </a:p>
      </dgm:t>
    </dgm:pt>
    <dgm:pt modelId="{694A64BD-8EBF-4A06-99B8-5229A526EAD7}" type="sibTrans" cxnId="{B6CB2FB4-20EF-48BF-9CB2-6E34D1867CCB}">
      <dgm:prSet/>
      <dgm:spPr/>
      <dgm:t>
        <a:bodyPr/>
        <a:lstStyle/>
        <a:p>
          <a:endParaRPr lang="en-US"/>
        </a:p>
      </dgm:t>
    </dgm:pt>
    <dgm:pt modelId="{437B1CD8-AD92-44A8-8D6F-1D6CB77F0265}">
      <dgm:prSet phldrT="[Text]"/>
      <dgm:spPr/>
      <dgm:t>
        <a:bodyPr/>
        <a:lstStyle/>
        <a:p>
          <a:r>
            <a:rPr lang="en-US" dirty="0" smtClean="0"/>
            <a:t>Filtering of test points  according to the size of test points</a:t>
          </a:r>
          <a:endParaRPr lang="en-US" dirty="0"/>
        </a:p>
      </dgm:t>
    </dgm:pt>
    <dgm:pt modelId="{3C744F58-FFE6-405B-95AD-C0F4AC034218}" type="parTrans" cxnId="{E837CA48-8447-428A-9D89-BA68DB60B993}">
      <dgm:prSet/>
      <dgm:spPr/>
      <dgm:t>
        <a:bodyPr/>
        <a:lstStyle/>
        <a:p>
          <a:endParaRPr lang="en-US"/>
        </a:p>
      </dgm:t>
    </dgm:pt>
    <dgm:pt modelId="{5DAF5AFD-6B83-435A-AAB2-2CE5DD1FDA00}" type="sibTrans" cxnId="{E837CA48-8447-428A-9D89-BA68DB60B993}">
      <dgm:prSet/>
      <dgm:spPr/>
      <dgm:t>
        <a:bodyPr/>
        <a:lstStyle/>
        <a:p>
          <a:endParaRPr lang="en-US"/>
        </a:p>
      </dgm:t>
    </dgm:pt>
    <dgm:pt modelId="{92FA8283-40BF-403E-9839-173DE37ED655}">
      <dgm:prSet phldrT="[Text]"/>
      <dgm:spPr/>
      <dgm:t>
        <a:bodyPr/>
        <a:lstStyle/>
        <a:p>
          <a:r>
            <a:rPr lang="en-US" dirty="0" smtClean="0"/>
            <a:t>Separation of  test points  from  Background</a:t>
          </a:r>
          <a:endParaRPr lang="en-US" dirty="0"/>
        </a:p>
      </dgm:t>
    </dgm:pt>
    <dgm:pt modelId="{57ED4EBE-D167-4189-95A9-BC04F92E6F6E}" type="parTrans" cxnId="{338F5B7F-213C-419C-B2AB-0B06708F38C6}">
      <dgm:prSet/>
      <dgm:spPr/>
      <dgm:t>
        <a:bodyPr/>
        <a:lstStyle/>
        <a:p>
          <a:endParaRPr lang="en-US"/>
        </a:p>
      </dgm:t>
    </dgm:pt>
    <dgm:pt modelId="{8463F84C-D2DF-4635-A400-6A8B587EFE99}" type="sibTrans" cxnId="{338F5B7F-213C-419C-B2AB-0B06708F38C6}">
      <dgm:prSet/>
      <dgm:spPr/>
      <dgm:t>
        <a:bodyPr/>
        <a:lstStyle/>
        <a:p>
          <a:endParaRPr lang="en-US"/>
        </a:p>
      </dgm:t>
    </dgm:pt>
    <dgm:pt modelId="{C0DF09D3-45FE-4779-B7FA-5DE581A230A0}">
      <dgm:prSet phldrT="[Text]"/>
      <dgm:spPr/>
      <dgm:t>
        <a:bodyPr/>
        <a:lstStyle/>
        <a:p>
          <a:r>
            <a:rPr lang="en-US" dirty="0" smtClean="0"/>
            <a:t>Identification of the Coordinates </a:t>
          </a:r>
          <a:endParaRPr lang="en-US" dirty="0"/>
        </a:p>
      </dgm:t>
    </dgm:pt>
    <dgm:pt modelId="{41E8C309-AE0E-4363-BA5E-D78507D1EA1D}" type="parTrans" cxnId="{E5884A3E-2BDF-4D75-9BFE-FA49A4EC05EC}">
      <dgm:prSet/>
      <dgm:spPr/>
      <dgm:t>
        <a:bodyPr/>
        <a:lstStyle/>
        <a:p>
          <a:endParaRPr lang="en-US"/>
        </a:p>
      </dgm:t>
    </dgm:pt>
    <dgm:pt modelId="{96796E6B-02F8-4A5F-BA57-429B7DD88EA5}" type="sibTrans" cxnId="{E5884A3E-2BDF-4D75-9BFE-FA49A4EC05EC}">
      <dgm:prSet/>
      <dgm:spPr/>
      <dgm:t>
        <a:bodyPr/>
        <a:lstStyle/>
        <a:p>
          <a:endParaRPr lang="en-US"/>
        </a:p>
      </dgm:t>
    </dgm:pt>
    <dgm:pt modelId="{FE010E14-3E9D-4E54-BD0B-0363EF4E194B}">
      <dgm:prSet phldrT="[Text]"/>
      <dgm:spPr/>
      <dgm:t>
        <a:bodyPr/>
        <a:lstStyle/>
        <a:p>
          <a:r>
            <a:rPr lang="en-US" dirty="0" smtClean="0"/>
            <a:t>Identification of the Coordinates </a:t>
          </a:r>
          <a:endParaRPr lang="en-US" dirty="0"/>
        </a:p>
      </dgm:t>
    </dgm:pt>
    <dgm:pt modelId="{DC1E2205-3CD9-4202-8080-BAFBDF387C61}" type="parTrans" cxnId="{3C430F3B-72B2-4962-91A3-B43DE4F7FFA0}">
      <dgm:prSet/>
      <dgm:spPr/>
      <dgm:t>
        <a:bodyPr/>
        <a:lstStyle/>
        <a:p>
          <a:endParaRPr lang="en-US"/>
        </a:p>
      </dgm:t>
    </dgm:pt>
    <dgm:pt modelId="{80406CA7-8FCB-45F0-95F8-BBAE04ABB570}" type="sibTrans" cxnId="{3C430F3B-72B2-4962-91A3-B43DE4F7FFA0}">
      <dgm:prSet/>
      <dgm:spPr/>
      <dgm:t>
        <a:bodyPr/>
        <a:lstStyle/>
        <a:p>
          <a:endParaRPr lang="en-US"/>
        </a:p>
      </dgm:t>
    </dgm:pt>
    <dgm:pt modelId="{B69884CA-2D61-45EF-9EC9-593DAE76AD5D}">
      <dgm:prSet phldrT="[Text]" phldr="1"/>
      <dgm:spPr/>
      <dgm:t>
        <a:bodyPr/>
        <a:lstStyle/>
        <a:p>
          <a:endParaRPr lang="en-US"/>
        </a:p>
      </dgm:t>
    </dgm:pt>
    <dgm:pt modelId="{D9186628-AFBE-4D39-A24F-5D35E653C3DD}" type="parTrans" cxnId="{9B62F8C0-ECE2-4074-BAA1-F2937DF1A0D6}">
      <dgm:prSet/>
      <dgm:spPr/>
      <dgm:t>
        <a:bodyPr/>
        <a:lstStyle/>
        <a:p>
          <a:endParaRPr lang="en-US"/>
        </a:p>
      </dgm:t>
    </dgm:pt>
    <dgm:pt modelId="{961436F3-A078-445B-B8A8-E536200508CA}" type="sibTrans" cxnId="{9B62F8C0-ECE2-4074-BAA1-F2937DF1A0D6}">
      <dgm:prSet/>
      <dgm:spPr/>
      <dgm:t>
        <a:bodyPr/>
        <a:lstStyle/>
        <a:p>
          <a:endParaRPr lang="en-US"/>
        </a:p>
      </dgm:t>
    </dgm:pt>
    <dgm:pt modelId="{54159F90-F5BB-4B7B-9EAF-F391DC4A0401}">
      <dgm:prSet phldrT="[Text]" phldr="1"/>
      <dgm:spPr/>
      <dgm:t>
        <a:bodyPr/>
        <a:lstStyle/>
        <a:p>
          <a:endParaRPr lang="en-US"/>
        </a:p>
      </dgm:t>
    </dgm:pt>
    <dgm:pt modelId="{7D3FD1BC-0F18-4E45-95AD-CE56970B24CE}" type="parTrans" cxnId="{E75190AC-E0A8-43A5-BEBB-FD52DEB34C79}">
      <dgm:prSet/>
      <dgm:spPr/>
      <dgm:t>
        <a:bodyPr/>
        <a:lstStyle/>
        <a:p>
          <a:endParaRPr lang="en-US"/>
        </a:p>
      </dgm:t>
    </dgm:pt>
    <dgm:pt modelId="{B18C7B99-B4BC-4E41-A072-277C6411DEDD}" type="sibTrans" cxnId="{E75190AC-E0A8-43A5-BEBB-FD52DEB34C79}">
      <dgm:prSet/>
      <dgm:spPr/>
      <dgm:t>
        <a:bodyPr/>
        <a:lstStyle/>
        <a:p>
          <a:endParaRPr lang="en-US"/>
        </a:p>
      </dgm:t>
    </dgm:pt>
    <dgm:pt modelId="{2D4D31E2-098B-4C14-BAF2-C9B9CAFB90B4}" type="pres">
      <dgm:prSet presAssocID="{4DF513BA-B74C-4CF6-8630-0A53CB9C4585}" presName="rootnode" presStyleCnt="0">
        <dgm:presLayoutVars>
          <dgm:chMax/>
          <dgm:chPref/>
          <dgm:dir/>
          <dgm:animLvl val="lvl"/>
        </dgm:presLayoutVars>
      </dgm:prSet>
      <dgm:spPr/>
    </dgm:pt>
    <dgm:pt modelId="{8FD3B0EB-F202-42F1-85B1-9BB654FECCF7}" type="pres">
      <dgm:prSet presAssocID="{69CE5642-8198-4045-B89F-2C3956F265E4}" presName="composite" presStyleCnt="0"/>
      <dgm:spPr/>
    </dgm:pt>
    <dgm:pt modelId="{C626BE8B-AB8A-4262-9702-CB07AE619457}" type="pres">
      <dgm:prSet presAssocID="{69CE5642-8198-4045-B89F-2C3956F265E4}" presName="LShape" presStyleLbl="alignNode1" presStyleIdx="0" presStyleCnt="17"/>
      <dgm:spPr/>
    </dgm:pt>
    <dgm:pt modelId="{94C68DF2-AEC8-4086-8B2D-9ECA9C2B1FD9}" type="pres">
      <dgm:prSet presAssocID="{69CE5642-8198-4045-B89F-2C3956F265E4}" presName="ParentText" presStyleLbl="revTx" presStyleIdx="0" presStyleCnt="9">
        <dgm:presLayoutVars>
          <dgm:chMax val="0"/>
          <dgm:chPref val="0"/>
          <dgm:bulletEnabled val="1"/>
        </dgm:presLayoutVars>
      </dgm:prSet>
      <dgm:spPr/>
    </dgm:pt>
    <dgm:pt modelId="{462367D7-A249-4A2F-B4F7-DB6F5F29C717}" type="pres">
      <dgm:prSet presAssocID="{69CE5642-8198-4045-B89F-2C3956F265E4}" presName="Triangle" presStyleLbl="alignNode1" presStyleIdx="1" presStyleCnt="17"/>
      <dgm:spPr/>
    </dgm:pt>
    <dgm:pt modelId="{D2E5F77E-6CA1-4FAB-88DE-FB42FE4FFC2E}" type="pres">
      <dgm:prSet presAssocID="{322A5528-6EEC-4EBC-A261-2DE66EF4A709}" presName="sibTrans" presStyleCnt="0"/>
      <dgm:spPr/>
    </dgm:pt>
    <dgm:pt modelId="{7FF0A7EE-9F01-4CE3-86DA-FEA4E29A0AA3}" type="pres">
      <dgm:prSet presAssocID="{322A5528-6EEC-4EBC-A261-2DE66EF4A709}" presName="space" presStyleCnt="0"/>
      <dgm:spPr/>
    </dgm:pt>
    <dgm:pt modelId="{A3D73E58-2B85-47E3-9F14-B96AE59ABAD8}" type="pres">
      <dgm:prSet presAssocID="{5CCCD68E-F499-4387-BFBF-63BF01AB1C96}" presName="composite" presStyleCnt="0"/>
      <dgm:spPr/>
    </dgm:pt>
    <dgm:pt modelId="{DEA97437-7181-40EE-948F-E4FE3502FA01}" type="pres">
      <dgm:prSet presAssocID="{5CCCD68E-F499-4387-BFBF-63BF01AB1C96}" presName="LShape" presStyleLbl="alignNode1" presStyleIdx="2" presStyleCnt="17"/>
      <dgm:spPr/>
    </dgm:pt>
    <dgm:pt modelId="{1F592C3D-5C2E-41A5-9345-BBDD57E73E07}" type="pres">
      <dgm:prSet presAssocID="{5CCCD68E-F499-4387-BFBF-63BF01AB1C96}" presName="ParentText" presStyleLbl="revTx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C687E0-C378-44DD-8CA1-ACA5C63F7AB6}" type="pres">
      <dgm:prSet presAssocID="{5CCCD68E-F499-4387-BFBF-63BF01AB1C96}" presName="Triangle" presStyleLbl="alignNode1" presStyleIdx="3" presStyleCnt="17"/>
      <dgm:spPr/>
    </dgm:pt>
    <dgm:pt modelId="{7736C0FC-FAE1-4953-91A0-E35AF239BD62}" type="pres">
      <dgm:prSet presAssocID="{833AEFC9-5919-4EBB-B4B5-9971175FB2E9}" presName="sibTrans" presStyleCnt="0"/>
      <dgm:spPr/>
    </dgm:pt>
    <dgm:pt modelId="{E06E163C-1574-435D-8368-5DA1F7E708D2}" type="pres">
      <dgm:prSet presAssocID="{833AEFC9-5919-4EBB-B4B5-9971175FB2E9}" presName="space" presStyleCnt="0"/>
      <dgm:spPr/>
    </dgm:pt>
    <dgm:pt modelId="{129E687E-1E47-4503-8DCF-520307BE0707}" type="pres">
      <dgm:prSet presAssocID="{F4DEA8F7-F151-4622-A302-66C948D8F180}" presName="composite" presStyleCnt="0"/>
      <dgm:spPr/>
    </dgm:pt>
    <dgm:pt modelId="{DE420D0B-4557-4047-AECE-BE4303897E6B}" type="pres">
      <dgm:prSet presAssocID="{F4DEA8F7-F151-4622-A302-66C948D8F180}" presName="LShape" presStyleLbl="alignNode1" presStyleIdx="4" presStyleCnt="17"/>
      <dgm:spPr/>
    </dgm:pt>
    <dgm:pt modelId="{3BB2CA98-10FB-4012-87FA-72D8D53EA45C}" type="pres">
      <dgm:prSet presAssocID="{F4DEA8F7-F151-4622-A302-66C948D8F180}" presName="ParentText" presStyleLbl="revTx" presStyleIdx="2" presStyleCnt="9">
        <dgm:presLayoutVars>
          <dgm:chMax val="0"/>
          <dgm:chPref val="0"/>
          <dgm:bulletEnabled val="1"/>
        </dgm:presLayoutVars>
      </dgm:prSet>
      <dgm:spPr/>
    </dgm:pt>
    <dgm:pt modelId="{CDCDF253-F5EC-453F-B870-C465DE67CD1A}" type="pres">
      <dgm:prSet presAssocID="{F4DEA8F7-F151-4622-A302-66C948D8F180}" presName="Triangle" presStyleLbl="alignNode1" presStyleIdx="5" presStyleCnt="17"/>
      <dgm:spPr/>
    </dgm:pt>
    <dgm:pt modelId="{D6DFCD6D-E698-4907-A2D6-3B1C33F1A157}" type="pres">
      <dgm:prSet presAssocID="{694A64BD-8EBF-4A06-99B8-5229A526EAD7}" presName="sibTrans" presStyleCnt="0"/>
      <dgm:spPr/>
    </dgm:pt>
    <dgm:pt modelId="{E0753C47-40D6-4409-8644-DB38A0B23B2F}" type="pres">
      <dgm:prSet presAssocID="{694A64BD-8EBF-4A06-99B8-5229A526EAD7}" presName="space" presStyleCnt="0"/>
      <dgm:spPr/>
    </dgm:pt>
    <dgm:pt modelId="{D9469A7D-77AC-4066-A7C2-C0B140B12463}" type="pres">
      <dgm:prSet presAssocID="{437B1CD8-AD92-44A8-8D6F-1D6CB77F0265}" presName="composite" presStyleCnt="0"/>
      <dgm:spPr/>
    </dgm:pt>
    <dgm:pt modelId="{A18EA751-B06E-4DC4-A2B3-CBF3839B414B}" type="pres">
      <dgm:prSet presAssocID="{437B1CD8-AD92-44A8-8D6F-1D6CB77F0265}" presName="LShape" presStyleLbl="alignNode1" presStyleIdx="6" presStyleCnt="17"/>
      <dgm:spPr/>
    </dgm:pt>
    <dgm:pt modelId="{F850BF45-9136-46FF-B82C-48EA0914EB30}" type="pres">
      <dgm:prSet presAssocID="{437B1CD8-AD92-44A8-8D6F-1D6CB77F0265}" presName="ParentText" presStyleLbl="revTx" presStyleIdx="3" presStyleCnt="9">
        <dgm:presLayoutVars>
          <dgm:chMax val="0"/>
          <dgm:chPref val="0"/>
          <dgm:bulletEnabled val="1"/>
        </dgm:presLayoutVars>
      </dgm:prSet>
      <dgm:spPr/>
    </dgm:pt>
    <dgm:pt modelId="{E1948E19-B8B3-41AB-AE49-03D99456D0CC}" type="pres">
      <dgm:prSet presAssocID="{437B1CD8-AD92-44A8-8D6F-1D6CB77F0265}" presName="Triangle" presStyleLbl="alignNode1" presStyleIdx="7" presStyleCnt="17"/>
      <dgm:spPr/>
    </dgm:pt>
    <dgm:pt modelId="{184C5057-8406-423C-B170-CC94A6D37806}" type="pres">
      <dgm:prSet presAssocID="{5DAF5AFD-6B83-435A-AAB2-2CE5DD1FDA00}" presName="sibTrans" presStyleCnt="0"/>
      <dgm:spPr/>
    </dgm:pt>
    <dgm:pt modelId="{9F182C4D-E1C1-4EB3-BFB3-6934B79C82CD}" type="pres">
      <dgm:prSet presAssocID="{5DAF5AFD-6B83-435A-AAB2-2CE5DD1FDA00}" presName="space" presStyleCnt="0"/>
      <dgm:spPr/>
    </dgm:pt>
    <dgm:pt modelId="{0EF77C39-9971-4CD3-BA21-A6069C584061}" type="pres">
      <dgm:prSet presAssocID="{92FA8283-40BF-403E-9839-173DE37ED655}" presName="composite" presStyleCnt="0"/>
      <dgm:spPr/>
    </dgm:pt>
    <dgm:pt modelId="{37ABE7BB-2C49-47ED-B17D-2574EC055EBD}" type="pres">
      <dgm:prSet presAssocID="{92FA8283-40BF-403E-9839-173DE37ED655}" presName="LShape" presStyleLbl="alignNode1" presStyleIdx="8" presStyleCnt="17"/>
      <dgm:spPr/>
    </dgm:pt>
    <dgm:pt modelId="{052968E4-8C2A-493D-A957-D52029693144}" type="pres">
      <dgm:prSet presAssocID="{92FA8283-40BF-403E-9839-173DE37ED655}" presName="ParentText" presStyleLbl="revTx" presStyleIdx="4" presStyleCnt="9">
        <dgm:presLayoutVars>
          <dgm:chMax val="0"/>
          <dgm:chPref val="0"/>
          <dgm:bulletEnabled val="1"/>
        </dgm:presLayoutVars>
      </dgm:prSet>
      <dgm:spPr/>
    </dgm:pt>
    <dgm:pt modelId="{1CF3398C-01C0-4276-90EA-C7723726BB1C}" type="pres">
      <dgm:prSet presAssocID="{92FA8283-40BF-403E-9839-173DE37ED655}" presName="Triangle" presStyleLbl="alignNode1" presStyleIdx="9" presStyleCnt="17"/>
      <dgm:spPr/>
    </dgm:pt>
    <dgm:pt modelId="{8CCECE54-09D6-4D53-9709-9DC850C3146A}" type="pres">
      <dgm:prSet presAssocID="{8463F84C-D2DF-4635-A400-6A8B587EFE99}" presName="sibTrans" presStyleCnt="0"/>
      <dgm:spPr/>
    </dgm:pt>
    <dgm:pt modelId="{857202A2-481A-488F-9DB2-A6CD5E13C0B1}" type="pres">
      <dgm:prSet presAssocID="{8463F84C-D2DF-4635-A400-6A8B587EFE99}" presName="space" presStyleCnt="0"/>
      <dgm:spPr/>
    </dgm:pt>
    <dgm:pt modelId="{DDB29CB7-5DBB-4F59-93F4-45AFAF503E4F}" type="pres">
      <dgm:prSet presAssocID="{C0DF09D3-45FE-4779-B7FA-5DE581A230A0}" presName="composite" presStyleCnt="0"/>
      <dgm:spPr/>
    </dgm:pt>
    <dgm:pt modelId="{56C10ED8-B3E5-4536-820D-37C93158A951}" type="pres">
      <dgm:prSet presAssocID="{C0DF09D3-45FE-4779-B7FA-5DE581A230A0}" presName="LShape" presStyleLbl="alignNode1" presStyleIdx="10" presStyleCnt="17"/>
      <dgm:spPr/>
    </dgm:pt>
    <dgm:pt modelId="{E7B23DF0-4CB8-41AA-BF2D-8FD5C869D8D3}" type="pres">
      <dgm:prSet presAssocID="{C0DF09D3-45FE-4779-B7FA-5DE581A230A0}" presName="ParentText" presStyleLbl="revTx" presStyleIdx="5" presStyleCnt="9">
        <dgm:presLayoutVars>
          <dgm:chMax val="0"/>
          <dgm:chPref val="0"/>
          <dgm:bulletEnabled val="1"/>
        </dgm:presLayoutVars>
      </dgm:prSet>
      <dgm:spPr/>
    </dgm:pt>
    <dgm:pt modelId="{785AAA1C-19C4-43EA-A1F3-C9F62F8E7328}" type="pres">
      <dgm:prSet presAssocID="{C0DF09D3-45FE-4779-B7FA-5DE581A230A0}" presName="Triangle" presStyleLbl="alignNode1" presStyleIdx="11" presStyleCnt="17"/>
      <dgm:spPr/>
    </dgm:pt>
    <dgm:pt modelId="{6FD65926-8A6A-453A-8956-31D8CFAA58DA}" type="pres">
      <dgm:prSet presAssocID="{96796E6B-02F8-4A5F-BA57-429B7DD88EA5}" presName="sibTrans" presStyleCnt="0"/>
      <dgm:spPr/>
    </dgm:pt>
    <dgm:pt modelId="{E95D590A-09D8-463D-820F-17B45D61A881}" type="pres">
      <dgm:prSet presAssocID="{96796E6B-02F8-4A5F-BA57-429B7DD88EA5}" presName="space" presStyleCnt="0"/>
      <dgm:spPr/>
    </dgm:pt>
    <dgm:pt modelId="{8799CCED-32EC-44D4-AECA-DB93BD9C2432}" type="pres">
      <dgm:prSet presAssocID="{FE010E14-3E9D-4E54-BD0B-0363EF4E194B}" presName="composite" presStyleCnt="0"/>
      <dgm:spPr/>
    </dgm:pt>
    <dgm:pt modelId="{BD63FF50-AB9D-4545-A31E-B82F9CC979D4}" type="pres">
      <dgm:prSet presAssocID="{FE010E14-3E9D-4E54-BD0B-0363EF4E194B}" presName="LShape" presStyleLbl="alignNode1" presStyleIdx="12" presStyleCnt="17"/>
      <dgm:spPr/>
    </dgm:pt>
    <dgm:pt modelId="{DA192B5F-ACEB-4EFB-A4FD-EAF04743F7D2}" type="pres">
      <dgm:prSet presAssocID="{FE010E14-3E9D-4E54-BD0B-0363EF4E194B}" presName="ParentText" presStyleLbl="revTx" presStyleIdx="6" presStyleCnt="9">
        <dgm:presLayoutVars>
          <dgm:chMax val="0"/>
          <dgm:chPref val="0"/>
          <dgm:bulletEnabled val="1"/>
        </dgm:presLayoutVars>
      </dgm:prSet>
      <dgm:spPr/>
    </dgm:pt>
    <dgm:pt modelId="{8873D01B-CE94-4EB2-9B0E-7F9428D7C13B}" type="pres">
      <dgm:prSet presAssocID="{FE010E14-3E9D-4E54-BD0B-0363EF4E194B}" presName="Triangle" presStyleLbl="alignNode1" presStyleIdx="13" presStyleCnt="17"/>
      <dgm:spPr/>
    </dgm:pt>
    <dgm:pt modelId="{EAD94F39-3E81-4B68-AE90-BF46D719B833}" type="pres">
      <dgm:prSet presAssocID="{80406CA7-8FCB-45F0-95F8-BBAE04ABB570}" presName="sibTrans" presStyleCnt="0"/>
      <dgm:spPr/>
    </dgm:pt>
    <dgm:pt modelId="{C4700B65-6D72-4929-AD0D-8E48179F673E}" type="pres">
      <dgm:prSet presAssocID="{80406CA7-8FCB-45F0-95F8-BBAE04ABB570}" presName="space" presStyleCnt="0"/>
      <dgm:spPr/>
    </dgm:pt>
    <dgm:pt modelId="{01DC5229-B0E9-4A77-A216-8A978B49D957}" type="pres">
      <dgm:prSet presAssocID="{B69884CA-2D61-45EF-9EC9-593DAE76AD5D}" presName="composite" presStyleCnt="0"/>
      <dgm:spPr/>
    </dgm:pt>
    <dgm:pt modelId="{034EF992-02ED-4D52-ADD6-6A0639FF4DE3}" type="pres">
      <dgm:prSet presAssocID="{B69884CA-2D61-45EF-9EC9-593DAE76AD5D}" presName="LShape" presStyleLbl="alignNode1" presStyleIdx="14" presStyleCnt="17"/>
      <dgm:spPr/>
    </dgm:pt>
    <dgm:pt modelId="{01617331-3E6E-42E3-B7B8-10BEECC057F2}" type="pres">
      <dgm:prSet presAssocID="{B69884CA-2D61-45EF-9EC9-593DAE76AD5D}" presName="ParentText" presStyleLbl="revTx" presStyleIdx="7" presStyleCnt="9">
        <dgm:presLayoutVars>
          <dgm:chMax val="0"/>
          <dgm:chPref val="0"/>
          <dgm:bulletEnabled val="1"/>
        </dgm:presLayoutVars>
      </dgm:prSet>
      <dgm:spPr/>
    </dgm:pt>
    <dgm:pt modelId="{CB2C2929-02EF-484A-93B0-751276E61F53}" type="pres">
      <dgm:prSet presAssocID="{B69884CA-2D61-45EF-9EC9-593DAE76AD5D}" presName="Triangle" presStyleLbl="alignNode1" presStyleIdx="15" presStyleCnt="17"/>
      <dgm:spPr/>
    </dgm:pt>
    <dgm:pt modelId="{29D47B23-58A1-4FE8-A2FF-D1D4214FDDB5}" type="pres">
      <dgm:prSet presAssocID="{961436F3-A078-445B-B8A8-E536200508CA}" presName="sibTrans" presStyleCnt="0"/>
      <dgm:spPr/>
    </dgm:pt>
    <dgm:pt modelId="{ADCA869B-0BD9-4ED7-9D0E-B2975FF3DB97}" type="pres">
      <dgm:prSet presAssocID="{961436F3-A078-445B-B8A8-E536200508CA}" presName="space" presStyleCnt="0"/>
      <dgm:spPr/>
    </dgm:pt>
    <dgm:pt modelId="{4ADF699D-7E16-40F8-9E78-2303D13B0CAA}" type="pres">
      <dgm:prSet presAssocID="{54159F90-F5BB-4B7B-9EAF-F391DC4A0401}" presName="composite" presStyleCnt="0"/>
      <dgm:spPr/>
    </dgm:pt>
    <dgm:pt modelId="{6A7DE70A-7E50-47FE-8831-3B45DC229F32}" type="pres">
      <dgm:prSet presAssocID="{54159F90-F5BB-4B7B-9EAF-F391DC4A0401}" presName="LShape" presStyleLbl="alignNode1" presStyleIdx="16" presStyleCnt="17"/>
      <dgm:spPr/>
    </dgm:pt>
    <dgm:pt modelId="{DD969D67-F8BA-4980-8228-F41849C3C722}" type="pres">
      <dgm:prSet presAssocID="{54159F90-F5BB-4B7B-9EAF-F391DC4A0401}" presName="ParentText" presStyleLbl="revTx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995C1878-4F3A-496A-8082-70E34300107C}" type="presOf" srcId="{5CCCD68E-F499-4387-BFBF-63BF01AB1C96}" destId="{1F592C3D-5C2E-41A5-9345-BBDD57E73E07}" srcOrd="0" destOrd="0" presId="urn:microsoft.com/office/officeart/2009/3/layout/StepUpProcess"/>
    <dgm:cxn modelId="{CBD0C731-EF91-4CA1-B4B8-B4B44D757F2A}" type="presOf" srcId="{FE010E14-3E9D-4E54-BD0B-0363EF4E194B}" destId="{DA192B5F-ACEB-4EFB-A4FD-EAF04743F7D2}" srcOrd="0" destOrd="0" presId="urn:microsoft.com/office/officeart/2009/3/layout/StepUpProcess"/>
    <dgm:cxn modelId="{B6CB2FB4-20EF-48BF-9CB2-6E34D1867CCB}" srcId="{4DF513BA-B74C-4CF6-8630-0A53CB9C4585}" destId="{F4DEA8F7-F151-4622-A302-66C948D8F180}" srcOrd="2" destOrd="0" parTransId="{9A9A05A9-A192-493A-B0B5-AEFE4684487B}" sibTransId="{694A64BD-8EBF-4A06-99B8-5229A526EAD7}"/>
    <dgm:cxn modelId="{E837CA48-8447-428A-9D89-BA68DB60B993}" srcId="{4DF513BA-B74C-4CF6-8630-0A53CB9C4585}" destId="{437B1CD8-AD92-44A8-8D6F-1D6CB77F0265}" srcOrd="3" destOrd="0" parTransId="{3C744F58-FFE6-405B-95AD-C0F4AC034218}" sibTransId="{5DAF5AFD-6B83-435A-AAB2-2CE5DD1FDA00}"/>
    <dgm:cxn modelId="{D1B052E6-9761-44FA-AD1A-FD6C19780FA3}" type="presOf" srcId="{54159F90-F5BB-4B7B-9EAF-F391DC4A0401}" destId="{DD969D67-F8BA-4980-8228-F41849C3C722}" srcOrd="0" destOrd="0" presId="urn:microsoft.com/office/officeart/2009/3/layout/StepUpProcess"/>
    <dgm:cxn modelId="{0361F2BC-ED38-40DF-98E2-8DF17B061B32}" srcId="{4DF513BA-B74C-4CF6-8630-0A53CB9C4585}" destId="{5CCCD68E-F499-4387-BFBF-63BF01AB1C96}" srcOrd="1" destOrd="0" parTransId="{291538F2-E55A-432A-8695-12C04EE3EB99}" sibTransId="{833AEFC9-5919-4EBB-B4B5-9971175FB2E9}"/>
    <dgm:cxn modelId="{338F5B7F-213C-419C-B2AB-0B06708F38C6}" srcId="{4DF513BA-B74C-4CF6-8630-0A53CB9C4585}" destId="{92FA8283-40BF-403E-9839-173DE37ED655}" srcOrd="4" destOrd="0" parTransId="{57ED4EBE-D167-4189-95A9-BC04F92E6F6E}" sibTransId="{8463F84C-D2DF-4635-A400-6A8B587EFE99}"/>
    <dgm:cxn modelId="{ED653792-E09A-4B57-A085-7B736EC00F1B}" type="presOf" srcId="{4DF513BA-B74C-4CF6-8630-0A53CB9C4585}" destId="{2D4D31E2-098B-4C14-BAF2-C9B9CAFB90B4}" srcOrd="0" destOrd="0" presId="urn:microsoft.com/office/officeart/2009/3/layout/StepUpProcess"/>
    <dgm:cxn modelId="{3C430F3B-72B2-4962-91A3-B43DE4F7FFA0}" srcId="{4DF513BA-B74C-4CF6-8630-0A53CB9C4585}" destId="{FE010E14-3E9D-4E54-BD0B-0363EF4E194B}" srcOrd="6" destOrd="0" parTransId="{DC1E2205-3CD9-4202-8080-BAFBDF387C61}" sibTransId="{80406CA7-8FCB-45F0-95F8-BBAE04ABB570}"/>
    <dgm:cxn modelId="{6686D20D-B065-4A79-B2D4-C1B0A70E2125}" type="presOf" srcId="{F4DEA8F7-F151-4622-A302-66C948D8F180}" destId="{3BB2CA98-10FB-4012-87FA-72D8D53EA45C}" srcOrd="0" destOrd="0" presId="urn:microsoft.com/office/officeart/2009/3/layout/StepUpProcess"/>
    <dgm:cxn modelId="{9B62F8C0-ECE2-4074-BAA1-F2937DF1A0D6}" srcId="{4DF513BA-B74C-4CF6-8630-0A53CB9C4585}" destId="{B69884CA-2D61-45EF-9EC9-593DAE76AD5D}" srcOrd="7" destOrd="0" parTransId="{D9186628-AFBE-4D39-A24F-5D35E653C3DD}" sibTransId="{961436F3-A078-445B-B8A8-E536200508CA}"/>
    <dgm:cxn modelId="{E5884A3E-2BDF-4D75-9BFE-FA49A4EC05EC}" srcId="{4DF513BA-B74C-4CF6-8630-0A53CB9C4585}" destId="{C0DF09D3-45FE-4779-B7FA-5DE581A230A0}" srcOrd="5" destOrd="0" parTransId="{41E8C309-AE0E-4363-BA5E-D78507D1EA1D}" sibTransId="{96796E6B-02F8-4A5F-BA57-429B7DD88EA5}"/>
    <dgm:cxn modelId="{A7FE8F29-39E6-48F0-9D55-6D647693A78E}" type="presOf" srcId="{437B1CD8-AD92-44A8-8D6F-1D6CB77F0265}" destId="{F850BF45-9136-46FF-B82C-48EA0914EB30}" srcOrd="0" destOrd="0" presId="urn:microsoft.com/office/officeart/2009/3/layout/StepUpProcess"/>
    <dgm:cxn modelId="{E75190AC-E0A8-43A5-BEBB-FD52DEB34C79}" srcId="{4DF513BA-B74C-4CF6-8630-0A53CB9C4585}" destId="{54159F90-F5BB-4B7B-9EAF-F391DC4A0401}" srcOrd="8" destOrd="0" parTransId="{7D3FD1BC-0F18-4E45-95AD-CE56970B24CE}" sibTransId="{B18C7B99-B4BC-4E41-A072-277C6411DEDD}"/>
    <dgm:cxn modelId="{9DCB3963-87F9-47DB-84DE-16233092E2AD}" type="presOf" srcId="{92FA8283-40BF-403E-9839-173DE37ED655}" destId="{052968E4-8C2A-493D-A957-D52029693144}" srcOrd="0" destOrd="0" presId="urn:microsoft.com/office/officeart/2009/3/layout/StepUpProcess"/>
    <dgm:cxn modelId="{B432BA89-659B-4463-B9C9-1DEF9E8741B5}" type="presOf" srcId="{C0DF09D3-45FE-4779-B7FA-5DE581A230A0}" destId="{E7B23DF0-4CB8-41AA-BF2D-8FD5C869D8D3}" srcOrd="0" destOrd="0" presId="urn:microsoft.com/office/officeart/2009/3/layout/StepUpProcess"/>
    <dgm:cxn modelId="{C7CFA287-0BBA-4BC4-99DD-CB2DF95424FC}" type="presOf" srcId="{69CE5642-8198-4045-B89F-2C3956F265E4}" destId="{94C68DF2-AEC8-4086-8B2D-9ECA9C2B1FD9}" srcOrd="0" destOrd="0" presId="urn:microsoft.com/office/officeart/2009/3/layout/StepUpProcess"/>
    <dgm:cxn modelId="{EFEFC0F5-D48D-4BEA-AEF7-92FD1A5F9ECD}" srcId="{4DF513BA-B74C-4CF6-8630-0A53CB9C4585}" destId="{69CE5642-8198-4045-B89F-2C3956F265E4}" srcOrd="0" destOrd="0" parTransId="{5A454BED-0E15-4D71-A522-3292DB65DCB6}" sibTransId="{322A5528-6EEC-4EBC-A261-2DE66EF4A709}"/>
    <dgm:cxn modelId="{E3F3CCB6-A7DD-4C45-B12E-A0EAA6424D35}" type="presOf" srcId="{B69884CA-2D61-45EF-9EC9-593DAE76AD5D}" destId="{01617331-3E6E-42E3-B7B8-10BEECC057F2}" srcOrd="0" destOrd="0" presId="urn:microsoft.com/office/officeart/2009/3/layout/StepUpProcess"/>
    <dgm:cxn modelId="{A4FFFAAB-20D5-49B7-A2AA-F3BAA32E1868}" type="presParOf" srcId="{2D4D31E2-098B-4C14-BAF2-C9B9CAFB90B4}" destId="{8FD3B0EB-F202-42F1-85B1-9BB654FECCF7}" srcOrd="0" destOrd="0" presId="urn:microsoft.com/office/officeart/2009/3/layout/StepUpProcess"/>
    <dgm:cxn modelId="{496B3EB6-8446-4D85-A23C-186D9804623B}" type="presParOf" srcId="{8FD3B0EB-F202-42F1-85B1-9BB654FECCF7}" destId="{C626BE8B-AB8A-4262-9702-CB07AE619457}" srcOrd="0" destOrd="0" presId="urn:microsoft.com/office/officeart/2009/3/layout/StepUpProcess"/>
    <dgm:cxn modelId="{31FC6D1B-616A-4C8C-8FCD-3D799BEA9615}" type="presParOf" srcId="{8FD3B0EB-F202-42F1-85B1-9BB654FECCF7}" destId="{94C68DF2-AEC8-4086-8B2D-9ECA9C2B1FD9}" srcOrd="1" destOrd="0" presId="urn:microsoft.com/office/officeart/2009/3/layout/StepUpProcess"/>
    <dgm:cxn modelId="{1D60C045-320C-4E8C-82DC-431EC858B99C}" type="presParOf" srcId="{8FD3B0EB-F202-42F1-85B1-9BB654FECCF7}" destId="{462367D7-A249-4A2F-B4F7-DB6F5F29C717}" srcOrd="2" destOrd="0" presId="urn:microsoft.com/office/officeart/2009/3/layout/StepUpProcess"/>
    <dgm:cxn modelId="{6DF86F1A-8F16-4148-BFA8-C31A0EA18388}" type="presParOf" srcId="{2D4D31E2-098B-4C14-BAF2-C9B9CAFB90B4}" destId="{D2E5F77E-6CA1-4FAB-88DE-FB42FE4FFC2E}" srcOrd="1" destOrd="0" presId="urn:microsoft.com/office/officeart/2009/3/layout/StepUpProcess"/>
    <dgm:cxn modelId="{7B6D4A89-0205-455B-B7A1-EBA8072F4794}" type="presParOf" srcId="{D2E5F77E-6CA1-4FAB-88DE-FB42FE4FFC2E}" destId="{7FF0A7EE-9F01-4CE3-86DA-FEA4E29A0AA3}" srcOrd="0" destOrd="0" presId="urn:microsoft.com/office/officeart/2009/3/layout/StepUpProcess"/>
    <dgm:cxn modelId="{C2091D5B-0063-422A-85E7-0A20092AEDEA}" type="presParOf" srcId="{2D4D31E2-098B-4C14-BAF2-C9B9CAFB90B4}" destId="{A3D73E58-2B85-47E3-9F14-B96AE59ABAD8}" srcOrd="2" destOrd="0" presId="urn:microsoft.com/office/officeart/2009/3/layout/StepUpProcess"/>
    <dgm:cxn modelId="{8FEBFC1F-FF7F-45BC-9660-52CDB21EAC98}" type="presParOf" srcId="{A3D73E58-2B85-47E3-9F14-B96AE59ABAD8}" destId="{DEA97437-7181-40EE-948F-E4FE3502FA01}" srcOrd="0" destOrd="0" presId="urn:microsoft.com/office/officeart/2009/3/layout/StepUpProcess"/>
    <dgm:cxn modelId="{10CA4D3A-B655-4B51-B003-0453483E07FF}" type="presParOf" srcId="{A3D73E58-2B85-47E3-9F14-B96AE59ABAD8}" destId="{1F592C3D-5C2E-41A5-9345-BBDD57E73E07}" srcOrd="1" destOrd="0" presId="urn:microsoft.com/office/officeart/2009/3/layout/StepUpProcess"/>
    <dgm:cxn modelId="{5AE21594-DE34-4336-B8B5-5F28166C676B}" type="presParOf" srcId="{A3D73E58-2B85-47E3-9F14-B96AE59ABAD8}" destId="{54C687E0-C378-44DD-8CA1-ACA5C63F7AB6}" srcOrd="2" destOrd="0" presId="urn:microsoft.com/office/officeart/2009/3/layout/StepUpProcess"/>
    <dgm:cxn modelId="{95557F0C-114E-4449-B95B-216E008F6B9A}" type="presParOf" srcId="{2D4D31E2-098B-4C14-BAF2-C9B9CAFB90B4}" destId="{7736C0FC-FAE1-4953-91A0-E35AF239BD62}" srcOrd="3" destOrd="0" presId="urn:microsoft.com/office/officeart/2009/3/layout/StepUpProcess"/>
    <dgm:cxn modelId="{0F49B4E7-3A92-4F91-8B21-5B26110AC6C3}" type="presParOf" srcId="{7736C0FC-FAE1-4953-91A0-E35AF239BD62}" destId="{E06E163C-1574-435D-8368-5DA1F7E708D2}" srcOrd="0" destOrd="0" presId="urn:microsoft.com/office/officeart/2009/3/layout/StepUpProcess"/>
    <dgm:cxn modelId="{04DD7F13-CD55-4EA8-83A8-1F1B456AB5E1}" type="presParOf" srcId="{2D4D31E2-098B-4C14-BAF2-C9B9CAFB90B4}" destId="{129E687E-1E47-4503-8DCF-520307BE0707}" srcOrd="4" destOrd="0" presId="urn:microsoft.com/office/officeart/2009/3/layout/StepUpProcess"/>
    <dgm:cxn modelId="{61D10F91-CE94-4523-89FD-692A7333A30F}" type="presParOf" srcId="{129E687E-1E47-4503-8DCF-520307BE0707}" destId="{DE420D0B-4557-4047-AECE-BE4303897E6B}" srcOrd="0" destOrd="0" presId="urn:microsoft.com/office/officeart/2009/3/layout/StepUpProcess"/>
    <dgm:cxn modelId="{BC957006-4827-4901-B883-8B2EA8D94098}" type="presParOf" srcId="{129E687E-1E47-4503-8DCF-520307BE0707}" destId="{3BB2CA98-10FB-4012-87FA-72D8D53EA45C}" srcOrd="1" destOrd="0" presId="urn:microsoft.com/office/officeart/2009/3/layout/StepUpProcess"/>
    <dgm:cxn modelId="{A4373F3A-178B-4401-B501-CA1CCBA9E0CE}" type="presParOf" srcId="{129E687E-1E47-4503-8DCF-520307BE0707}" destId="{CDCDF253-F5EC-453F-B870-C465DE67CD1A}" srcOrd="2" destOrd="0" presId="urn:microsoft.com/office/officeart/2009/3/layout/StepUpProcess"/>
    <dgm:cxn modelId="{F0F7EAE9-1AEC-46B7-9146-7E6FC3489011}" type="presParOf" srcId="{2D4D31E2-098B-4C14-BAF2-C9B9CAFB90B4}" destId="{D6DFCD6D-E698-4907-A2D6-3B1C33F1A157}" srcOrd="5" destOrd="0" presId="urn:microsoft.com/office/officeart/2009/3/layout/StepUpProcess"/>
    <dgm:cxn modelId="{56E49B7C-A596-472A-8F34-812FF7B67C59}" type="presParOf" srcId="{D6DFCD6D-E698-4907-A2D6-3B1C33F1A157}" destId="{E0753C47-40D6-4409-8644-DB38A0B23B2F}" srcOrd="0" destOrd="0" presId="urn:microsoft.com/office/officeart/2009/3/layout/StepUpProcess"/>
    <dgm:cxn modelId="{459FD846-29F2-48F1-AD06-1FB660EBB074}" type="presParOf" srcId="{2D4D31E2-098B-4C14-BAF2-C9B9CAFB90B4}" destId="{D9469A7D-77AC-4066-A7C2-C0B140B12463}" srcOrd="6" destOrd="0" presId="urn:microsoft.com/office/officeart/2009/3/layout/StepUpProcess"/>
    <dgm:cxn modelId="{FB2533E4-9237-4C9D-99E8-D5001AE59E36}" type="presParOf" srcId="{D9469A7D-77AC-4066-A7C2-C0B140B12463}" destId="{A18EA751-B06E-4DC4-A2B3-CBF3839B414B}" srcOrd="0" destOrd="0" presId="urn:microsoft.com/office/officeart/2009/3/layout/StepUpProcess"/>
    <dgm:cxn modelId="{67AE95AA-8A52-4C2C-B653-307558243336}" type="presParOf" srcId="{D9469A7D-77AC-4066-A7C2-C0B140B12463}" destId="{F850BF45-9136-46FF-B82C-48EA0914EB30}" srcOrd="1" destOrd="0" presId="urn:microsoft.com/office/officeart/2009/3/layout/StepUpProcess"/>
    <dgm:cxn modelId="{831E8BBE-4785-4C25-8E25-3B59180D663E}" type="presParOf" srcId="{D9469A7D-77AC-4066-A7C2-C0B140B12463}" destId="{E1948E19-B8B3-41AB-AE49-03D99456D0CC}" srcOrd="2" destOrd="0" presId="urn:microsoft.com/office/officeart/2009/3/layout/StepUpProcess"/>
    <dgm:cxn modelId="{BA01BCA5-6EC8-4534-91C2-3F02030E8D8B}" type="presParOf" srcId="{2D4D31E2-098B-4C14-BAF2-C9B9CAFB90B4}" destId="{184C5057-8406-423C-B170-CC94A6D37806}" srcOrd="7" destOrd="0" presId="urn:microsoft.com/office/officeart/2009/3/layout/StepUpProcess"/>
    <dgm:cxn modelId="{A2D44FD9-8687-4A6A-86BD-F857E3587D7F}" type="presParOf" srcId="{184C5057-8406-423C-B170-CC94A6D37806}" destId="{9F182C4D-E1C1-4EB3-BFB3-6934B79C82CD}" srcOrd="0" destOrd="0" presId="urn:microsoft.com/office/officeart/2009/3/layout/StepUpProcess"/>
    <dgm:cxn modelId="{13557EA9-AEA0-48AC-8490-73DA707FECDA}" type="presParOf" srcId="{2D4D31E2-098B-4C14-BAF2-C9B9CAFB90B4}" destId="{0EF77C39-9971-4CD3-BA21-A6069C584061}" srcOrd="8" destOrd="0" presId="urn:microsoft.com/office/officeart/2009/3/layout/StepUpProcess"/>
    <dgm:cxn modelId="{25E65E65-503D-4297-A3D6-824A4CF8ACC9}" type="presParOf" srcId="{0EF77C39-9971-4CD3-BA21-A6069C584061}" destId="{37ABE7BB-2C49-47ED-B17D-2574EC055EBD}" srcOrd="0" destOrd="0" presId="urn:microsoft.com/office/officeart/2009/3/layout/StepUpProcess"/>
    <dgm:cxn modelId="{1971AAFA-63B6-45AE-B681-B770AAE7A142}" type="presParOf" srcId="{0EF77C39-9971-4CD3-BA21-A6069C584061}" destId="{052968E4-8C2A-493D-A957-D52029693144}" srcOrd="1" destOrd="0" presId="urn:microsoft.com/office/officeart/2009/3/layout/StepUpProcess"/>
    <dgm:cxn modelId="{06FE4E95-5723-4F50-AC36-A8077CC38B76}" type="presParOf" srcId="{0EF77C39-9971-4CD3-BA21-A6069C584061}" destId="{1CF3398C-01C0-4276-90EA-C7723726BB1C}" srcOrd="2" destOrd="0" presId="urn:microsoft.com/office/officeart/2009/3/layout/StepUpProcess"/>
    <dgm:cxn modelId="{C73D2CED-47FF-48C0-9F1E-F86F2E7A4919}" type="presParOf" srcId="{2D4D31E2-098B-4C14-BAF2-C9B9CAFB90B4}" destId="{8CCECE54-09D6-4D53-9709-9DC850C3146A}" srcOrd="9" destOrd="0" presId="urn:microsoft.com/office/officeart/2009/3/layout/StepUpProcess"/>
    <dgm:cxn modelId="{B1A833A7-2A7C-4303-92A7-56270C717382}" type="presParOf" srcId="{8CCECE54-09D6-4D53-9709-9DC850C3146A}" destId="{857202A2-481A-488F-9DB2-A6CD5E13C0B1}" srcOrd="0" destOrd="0" presId="urn:microsoft.com/office/officeart/2009/3/layout/StepUpProcess"/>
    <dgm:cxn modelId="{2311EA6D-EFE6-4DE2-9F86-071CD2B2E9BC}" type="presParOf" srcId="{2D4D31E2-098B-4C14-BAF2-C9B9CAFB90B4}" destId="{DDB29CB7-5DBB-4F59-93F4-45AFAF503E4F}" srcOrd="10" destOrd="0" presId="urn:microsoft.com/office/officeart/2009/3/layout/StepUpProcess"/>
    <dgm:cxn modelId="{FA2BEEBD-A79E-47D2-84BB-1CB48BB8E1F1}" type="presParOf" srcId="{DDB29CB7-5DBB-4F59-93F4-45AFAF503E4F}" destId="{56C10ED8-B3E5-4536-820D-37C93158A951}" srcOrd="0" destOrd="0" presId="urn:microsoft.com/office/officeart/2009/3/layout/StepUpProcess"/>
    <dgm:cxn modelId="{39F90041-5341-483A-82D8-FBD6C52BB3B2}" type="presParOf" srcId="{DDB29CB7-5DBB-4F59-93F4-45AFAF503E4F}" destId="{E7B23DF0-4CB8-41AA-BF2D-8FD5C869D8D3}" srcOrd="1" destOrd="0" presId="urn:microsoft.com/office/officeart/2009/3/layout/StepUpProcess"/>
    <dgm:cxn modelId="{1F137F87-2E16-4B71-80AB-5B49179F87D1}" type="presParOf" srcId="{DDB29CB7-5DBB-4F59-93F4-45AFAF503E4F}" destId="{785AAA1C-19C4-43EA-A1F3-C9F62F8E7328}" srcOrd="2" destOrd="0" presId="urn:microsoft.com/office/officeart/2009/3/layout/StepUpProcess"/>
    <dgm:cxn modelId="{AB43E22A-C926-4F7D-A3B3-34DDF9AD2DCA}" type="presParOf" srcId="{2D4D31E2-098B-4C14-BAF2-C9B9CAFB90B4}" destId="{6FD65926-8A6A-453A-8956-31D8CFAA58DA}" srcOrd="11" destOrd="0" presId="urn:microsoft.com/office/officeart/2009/3/layout/StepUpProcess"/>
    <dgm:cxn modelId="{F7F7B14F-18E7-4ED1-BC64-CBA7362119FB}" type="presParOf" srcId="{6FD65926-8A6A-453A-8956-31D8CFAA58DA}" destId="{E95D590A-09D8-463D-820F-17B45D61A881}" srcOrd="0" destOrd="0" presId="urn:microsoft.com/office/officeart/2009/3/layout/StepUpProcess"/>
    <dgm:cxn modelId="{9AB7BD5C-8EC2-46FF-9073-0D8F841232EF}" type="presParOf" srcId="{2D4D31E2-098B-4C14-BAF2-C9B9CAFB90B4}" destId="{8799CCED-32EC-44D4-AECA-DB93BD9C2432}" srcOrd="12" destOrd="0" presId="urn:microsoft.com/office/officeart/2009/3/layout/StepUpProcess"/>
    <dgm:cxn modelId="{D3D97D0F-D405-4760-8DB7-0E8557F6950E}" type="presParOf" srcId="{8799CCED-32EC-44D4-AECA-DB93BD9C2432}" destId="{BD63FF50-AB9D-4545-A31E-B82F9CC979D4}" srcOrd="0" destOrd="0" presId="urn:microsoft.com/office/officeart/2009/3/layout/StepUpProcess"/>
    <dgm:cxn modelId="{DD5D6AA1-450B-469A-B9DA-C800420EB2C2}" type="presParOf" srcId="{8799CCED-32EC-44D4-AECA-DB93BD9C2432}" destId="{DA192B5F-ACEB-4EFB-A4FD-EAF04743F7D2}" srcOrd="1" destOrd="0" presId="urn:microsoft.com/office/officeart/2009/3/layout/StepUpProcess"/>
    <dgm:cxn modelId="{1DD69DE6-390B-4B66-A12D-2E5AABB7EBE5}" type="presParOf" srcId="{8799CCED-32EC-44D4-AECA-DB93BD9C2432}" destId="{8873D01B-CE94-4EB2-9B0E-7F9428D7C13B}" srcOrd="2" destOrd="0" presId="urn:microsoft.com/office/officeart/2009/3/layout/StepUpProcess"/>
    <dgm:cxn modelId="{1CB40B79-95EC-436F-91E2-5EC4751117A1}" type="presParOf" srcId="{2D4D31E2-098B-4C14-BAF2-C9B9CAFB90B4}" destId="{EAD94F39-3E81-4B68-AE90-BF46D719B833}" srcOrd="13" destOrd="0" presId="urn:microsoft.com/office/officeart/2009/3/layout/StepUpProcess"/>
    <dgm:cxn modelId="{3A79FA45-BB95-466A-8802-C8735A17C3FC}" type="presParOf" srcId="{EAD94F39-3E81-4B68-AE90-BF46D719B833}" destId="{C4700B65-6D72-4929-AD0D-8E48179F673E}" srcOrd="0" destOrd="0" presId="urn:microsoft.com/office/officeart/2009/3/layout/StepUpProcess"/>
    <dgm:cxn modelId="{E96E6AAA-7855-4D5F-BDB6-9E90BBBB48B0}" type="presParOf" srcId="{2D4D31E2-098B-4C14-BAF2-C9B9CAFB90B4}" destId="{01DC5229-B0E9-4A77-A216-8A978B49D957}" srcOrd="14" destOrd="0" presId="urn:microsoft.com/office/officeart/2009/3/layout/StepUpProcess"/>
    <dgm:cxn modelId="{549138B5-02F5-493D-8DD7-56699C85DA67}" type="presParOf" srcId="{01DC5229-B0E9-4A77-A216-8A978B49D957}" destId="{034EF992-02ED-4D52-ADD6-6A0639FF4DE3}" srcOrd="0" destOrd="0" presId="urn:microsoft.com/office/officeart/2009/3/layout/StepUpProcess"/>
    <dgm:cxn modelId="{0767DD1E-AE6A-4D12-AC75-EBF463FEC881}" type="presParOf" srcId="{01DC5229-B0E9-4A77-A216-8A978B49D957}" destId="{01617331-3E6E-42E3-B7B8-10BEECC057F2}" srcOrd="1" destOrd="0" presId="urn:microsoft.com/office/officeart/2009/3/layout/StepUpProcess"/>
    <dgm:cxn modelId="{DFA35D89-5AB9-49F3-9400-86BE24B0D31D}" type="presParOf" srcId="{01DC5229-B0E9-4A77-A216-8A978B49D957}" destId="{CB2C2929-02EF-484A-93B0-751276E61F53}" srcOrd="2" destOrd="0" presId="urn:microsoft.com/office/officeart/2009/3/layout/StepUpProcess"/>
    <dgm:cxn modelId="{AF5AB25F-72C5-449F-B576-3E699A4BFF84}" type="presParOf" srcId="{2D4D31E2-098B-4C14-BAF2-C9B9CAFB90B4}" destId="{29D47B23-58A1-4FE8-A2FF-D1D4214FDDB5}" srcOrd="15" destOrd="0" presId="urn:microsoft.com/office/officeart/2009/3/layout/StepUpProcess"/>
    <dgm:cxn modelId="{80315E39-3B32-4DCB-934D-57640B98D38B}" type="presParOf" srcId="{29D47B23-58A1-4FE8-A2FF-D1D4214FDDB5}" destId="{ADCA869B-0BD9-4ED7-9D0E-B2975FF3DB97}" srcOrd="0" destOrd="0" presId="urn:microsoft.com/office/officeart/2009/3/layout/StepUpProcess"/>
    <dgm:cxn modelId="{54F92B75-9901-4CD9-A7D1-6485D442DD64}" type="presParOf" srcId="{2D4D31E2-098B-4C14-BAF2-C9B9CAFB90B4}" destId="{4ADF699D-7E16-40F8-9E78-2303D13B0CAA}" srcOrd="16" destOrd="0" presId="urn:microsoft.com/office/officeart/2009/3/layout/StepUpProcess"/>
    <dgm:cxn modelId="{37E90E81-9F51-4276-9796-CF885A8C5B7B}" type="presParOf" srcId="{4ADF699D-7E16-40F8-9E78-2303D13B0CAA}" destId="{6A7DE70A-7E50-47FE-8831-3B45DC229F32}" srcOrd="0" destOrd="0" presId="urn:microsoft.com/office/officeart/2009/3/layout/StepUpProcess"/>
    <dgm:cxn modelId="{CB2E4D63-06F4-4638-988E-88908745DDEB}" type="presParOf" srcId="{4ADF699D-7E16-40F8-9E78-2303D13B0CAA}" destId="{DD969D67-F8BA-4980-8228-F41849C3C72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327B4A-86C1-42A8-95D9-BC5B75A35147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AD277F-CEA7-4047-AA29-01884C32BF25}">
      <dgm:prSet phldrT="[Text]"/>
      <dgm:spPr/>
      <dgm:t>
        <a:bodyPr/>
        <a:lstStyle/>
        <a:p>
          <a:r>
            <a:rPr lang="en-US" dirty="0" smtClean="0"/>
            <a:t>Converted into Grey scale image</a:t>
          </a:r>
          <a:endParaRPr lang="en-US" dirty="0"/>
        </a:p>
      </dgm:t>
    </dgm:pt>
    <dgm:pt modelId="{E9B53962-3EFC-4548-9175-F0EA08DEA860}" type="parTrans" cxnId="{119888C6-CFE2-4A4E-8B3F-810D0373C5C4}">
      <dgm:prSet/>
      <dgm:spPr/>
      <dgm:t>
        <a:bodyPr/>
        <a:lstStyle/>
        <a:p>
          <a:endParaRPr lang="en-US"/>
        </a:p>
      </dgm:t>
    </dgm:pt>
    <dgm:pt modelId="{87F83834-D750-45C6-BAFA-E49140E23326}" type="sibTrans" cxnId="{119888C6-CFE2-4A4E-8B3F-810D0373C5C4}">
      <dgm:prSet/>
      <dgm:spPr/>
      <dgm:t>
        <a:bodyPr/>
        <a:lstStyle/>
        <a:p>
          <a:endParaRPr lang="en-US"/>
        </a:p>
      </dgm:t>
    </dgm:pt>
    <dgm:pt modelId="{F5A3FC9A-CD08-4E26-AABF-CC0814CA5E18}">
      <dgm:prSet phldrT="[Text]"/>
      <dgm:spPr/>
      <dgm:t>
        <a:bodyPr/>
        <a:lstStyle/>
        <a:p>
          <a:r>
            <a:rPr lang="en-US" dirty="0" smtClean="0"/>
            <a:t>Converted into Binary image</a:t>
          </a:r>
          <a:endParaRPr lang="en-US" dirty="0"/>
        </a:p>
      </dgm:t>
    </dgm:pt>
    <dgm:pt modelId="{E6E3DE1D-5122-4A4B-88E9-AB28AEF666E4}" type="parTrans" cxnId="{2AECC329-865B-4ED3-9B14-5EC832D03302}">
      <dgm:prSet/>
      <dgm:spPr/>
      <dgm:t>
        <a:bodyPr/>
        <a:lstStyle/>
        <a:p>
          <a:endParaRPr lang="en-US"/>
        </a:p>
      </dgm:t>
    </dgm:pt>
    <dgm:pt modelId="{AF6BE0B6-3391-41FE-80F5-FFDEAB0126A1}" type="sibTrans" cxnId="{2AECC329-865B-4ED3-9B14-5EC832D03302}">
      <dgm:prSet/>
      <dgm:spPr/>
      <dgm:t>
        <a:bodyPr/>
        <a:lstStyle/>
        <a:p>
          <a:endParaRPr lang="en-US"/>
        </a:p>
      </dgm:t>
    </dgm:pt>
    <dgm:pt modelId="{1AADFCA8-D771-4383-90AD-1D5D4E8DD46F}">
      <dgm:prSet phldrT="[Text]"/>
      <dgm:spPr/>
      <dgm:t>
        <a:bodyPr/>
        <a:lstStyle/>
        <a:p>
          <a:r>
            <a:rPr lang="en-US" dirty="0" smtClean="0"/>
            <a:t>Identification of Connected Regions in the image(Blob Detection) </a:t>
          </a:r>
          <a:endParaRPr lang="en-US" dirty="0"/>
        </a:p>
      </dgm:t>
    </dgm:pt>
    <dgm:pt modelId="{F730837A-5CD1-4ECA-ABB3-FDE0E0F5CD09}" type="parTrans" cxnId="{2DA80E05-6135-4B96-A119-1DEB7CDF2992}">
      <dgm:prSet/>
      <dgm:spPr/>
      <dgm:t>
        <a:bodyPr/>
        <a:lstStyle/>
        <a:p>
          <a:endParaRPr lang="en-US"/>
        </a:p>
      </dgm:t>
    </dgm:pt>
    <dgm:pt modelId="{E2B8C074-1549-4134-925A-235D39714697}" type="sibTrans" cxnId="{2DA80E05-6135-4B96-A119-1DEB7CDF2992}">
      <dgm:prSet/>
      <dgm:spPr/>
      <dgm:t>
        <a:bodyPr/>
        <a:lstStyle/>
        <a:p>
          <a:endParaRPr lang="en-US"/>
        </a:p>
      </dgm:t>
    </dgm:pt>
    <dgm:pt modelId="{59C2EC91-7848-4015-87B4-0DF2AD552960}">
      <dgm:prSet/>
      <dgm:spPr/>
      <dgm:t>
        <a:bodyPr/>
        <a:lstStyle/>
        <a:p>
          <a:r>
            <a:rPr lang="en-US" dirty="0" smtClean="0"/>
            <a:t>Colored Image</a:t>
          </a:r>
          <a:endParaRPr lang="en-US" dirty="0"/>
        </a:p>
      </dgm:t>
    </dgm:pt>
    <dgm:pt modelId="{7B9FA299-1694-4193-B671-D229764C211E}" type="parTrans" cxnId="{4378FC0D-28E0-4666-87B4-56C5AA276BA2}">
      <dgm:prSet/>
      <dgm:spPr/>
      <dgm:t>
        <a:bodyPr/>
        <a:lstStyle/>
        <a:p>
          <a:endParaRPr lang="en-US"/>
        </a:p>
      </dgm:t>
    </dgm:pt>
    <dgm:pt modelId="{12A7B0C8-76E0-4138-99F3-5FFB8E9E9121}" type="sibTrans" cxnId="{4378FC0D-28E0-4666-87B4-56C5AA276BA2}">
      <dgm:prSet/>
      <dgm:spPr/>
      <dgm:t>
        <a:bodyPr/>
        <a:lstStyle/>
        <a:p>
          <a:endParaRPr lang="en-US"/>
        </a:p>
      </dgm:t>
    </dgm:pt>
    <dgm:pt modelId="{51AB0771-F14C-4DCE-B01F-457D26727954}">
      <dgm:prSet/>
      <dgm:spPr/>
      <dgm:t>
        <a:bodyPr/>
        <a:lstStyle/>
        <a:p>
          <a:endParaRPr lang="en-US"/>
        </a:p>
      </dgm:t>
    </dgm:pt>
    <dgm:pt modelId="{C877B5F7-CA63-424B-9531-BCC1F25969F8}" type="parTrans" cxnId="{7D74C970-041C-4369-AE22-9AE0DA8B695A}">
      <dgm:prSet/>
      <dgm:spPr/>
      <dgm:t>
        <a:bodyPr/>
        <a:lstStyle/>
        <a:p>
          <a:endParaRPr lang="en-US"/>
        </a:p>
      </dgm:t>
    </dgm:pt>
    <dgm:pt modelId="{0ECF70BB-C6B4-4778-A0F1-856271C9884A}" type="sibTrans" cxnId="{7D74C970-041C-4369-AE22-9AE0DA8B695A}">
      <dgm:prSet/>
      <dgm:spPr/>
      <dgm:t>
        <a:bodyPr/>
        <a:lstStyle/>
        <a:p>
          <a:endParaRPr lang="en-US"/>
        </a:p>
      </dgm:t>
    </dgm:pt>
    <dgm:pt modelId="{D3963017-D502-486D-946A-6E1ACBB7C7F7}">
      <dgm:prSet/>
      <dgm:spPr/>
      <dgm:t>
        <a:bodyPr/>
        <a:lstStyle/>
        <a:p>
          <a:endParaRPr lang="en-US"/>
        </a:p>
      </dgm:t>
    </dgm:pt>
    <dgm:pt modelId="{F35F25E0-BA16-436C-9A06-933EFACA2BE1}" type="parTrans" cxnId="{A6E64558-DF66-4F10-B72B-8983AA294DCF}">
      <dgm:prSet/>
      <dgm:spPr/>
      <dgm:t>
        <a:bodyPr/>
        <a:lstStyle/>
        <a:p>
          <a:endParaRPr lang="en-US"/>
        </a:p>
      </dgm:t>
    </dgm:pt>
    <dgm:pt modelId="{E102DD13-1D2A-406A-85E7-580B98A989A7}" type="sibTrans" cxnId="{A6E64558-DF66-4F10-B72B-8983AA294DCF}">
      <dgm:prSet/>
      <dgm:spPr/>
      <dgm:t>
        <a:bodyPr/>
        <a:lstStyle/>
        <a:p>
          <a:endParaRPr lang="en-US"/>
        </a:p>
      </dgm:t>
    </dgm:pt>
    <dgm:pt modelId="{D3AA1486-30C3-4FA3-801F-C3A93C9A8E5B}">
      <dgm:prSet/>
      <dgm:spPr/>
      <dgm:t>
        <a:bodyPr/>
        <a:lstStyle/>
        <a:p>
          <a:endParaRPr lang="en-US"/>
        </a:p>
      </dgm:t>
    </dgm:pt>
    <dgm:pt modelId="{281FD977-79FC-4B31-8129-51CCE894D098}" type="parTrans" cxnId="{76EC9AA3-E488-4F2F-AB05-E9EAA77F633E}">
      <dgm:prSet/>
      <dgm:spPr/>
      <dgm:t>
        <a:bodyPr/>
        <a:lstStyle/>
        <a:p>
          <a:endParaRPr lang="en-US"/>
        </a:p>
      </dgm:t>
    </dgm:pt>
    <dgm:pt modelId="{B76E794A-3444-4153-B5B8-577A02229A54}" type="sibTrans" cxnId="{76EC9AA3-E488-4F2F-AB05-E9EAA77F633E}">
      <dgm:prSet/>
      <dgm:spPr/>
      <dgm:t>
        <a:bodyPr/>
        <a:lstStyle/>
        <a:p>
          <a:endParaRPr lang="en-US"/>
        </a:p>
      </dgm:t>
    </dgm:pt>
    <dgm:pt modelId="{7EA2A33C-0790-4DB8-ACEB-8E50822F20CC}">
      <dgm:prSet/>
      <dgm:spPr/>
      <dgm:t>
        <a:bodyPr/>
        <a:lstStyle/>
        <a:p>
          <a:endParaRPr lang="en-US"/>
        </a:p>
      </dgm:t>
    </dgm:pt>
    <dgm:pt modelId="{5AC07918-9C95-45B1-8C67-2435CF3A64C4}" type="parTrans" cxnId="{2F65E788-7B69-49D8-BB08-6B7313A70B7B}">
      <dgm:prSet/>
      <dgm:spPr/>
      <dgm:t>
        <a:bodyPr/>
        <a:lstStyle/>
        <a:p>
          <a:endParaRPr lang="en-US"/>
        </a:p>
      </dgm:t>
    </dgm:pt>
    <dgm:pt modelId="{BB001282-FF40-429A-9117-AC4ED51F1FF0}" type="sibTrans" cxnId="{2F65E788-7B69-49D8-BB08-6B7313A70B7B}">
      <dgm:prSet/>
      <dgm:spPr/>
      <dgm:t>
        <a:bodyPr/>
        <a:lstStyle/>
        <a:p>
          <a:endParaRPr lang="en-US"/>
        </a:p>
      </dgm:t>
    </dgm:pt>
    <dgm:pt modelId="{59689604-096A-498B-A64D-85C62B5F2A77}" type="pres">
      <dgm:prSet presAssocID="{DE327B4A-86C1-42A8-95D9-BC5B75A35147}" presName="Name0" presStyleCnt="0">
        <dgm:presLayoutVars>
          <dgm:dir/>
          <dgm:animOne val="branch"/>
          <dgm:animLvl val="lvl"/>
        </dgm:presLayoutVars>
      </dgm:prSet>
      <dgm:spPr/>
    </dgm:pt>
    <dgm:pt modelId="{2303E5DF-3AD6-4692-9D2A-F1CE8CBDB5D9}" type="pres">
      <dgm:prSet presAssocID="{59C2EC91-7848-4015-87B4-0DF2AD552960}" presName="chaos" presStyleCnt="0"/>
      <dgm:spPr/>
    </dgm:pt>
    <dgm:pt modelId="{E70D4EE8-FD54-46D7-9C07-2BF35E74300E}" type="pres">
      <dgm:prSet presAssocID="{59C2EC91-7848-4015-87B4-0DF2AD552960}" presName="parTx1" presStyleLbl="revTx" presStyleIdx="0" presStyleCnt="7"/>
      <dgm:spPr/>
    </dgm:pt>
    <dgm:pt modelId="{430609D1-2799-4BEF-A308-C75D65294D88}" type="pres">
      <dgm:prSet presAssocID="{59C2EC91-7848-4015-87B4-0DF2AD552960}" presName="desTx1" presStyleLbl="revTx" presStyleIdx="1" presStyleCnt="7">
        <dgm:presLayoutVars>
          <dgm:bulletEnabled val="1"/>
        </dgm:presLayoutVars>
      </dgm:prSet>
      <dgm:spPr/>
    </dgm:pt>
    <dgm:pt modelId="{28989C3D-4647-4CBF-A8B8-1799085A05E9}" type="pres">
      <dgm:prSet presAssocID="{59C2EC91-7848-4015-87B4-0DF2AD552960}" presName="c1" presStyleLbl="node1" presStyleIdx="0" presStyleCnt="19"/>
      <dgm:spPr/>
    </dgm:pt>
    <dgm:pt modelId="{554ADE39-E755-4053-AF55-D84BF8C6E9CA}" type="pres">
      <dgm:prSet presAssocID="{59C2EC91-7848-4015-87B4-0DF2AD552960}" presName="c2" presStyleLbl="node1" presStyleIdx="1" presStyleCnt="19"/>
      <dgm:spPr/>
    </dgm:pt>
    <dgm:pt modelId="{05B7EECA-4762-49FE-A227-BCC793C77FB6}" type="pres">
      <dgm:prSet presAssocID="{59C2EC91-7848-4015-87B4-0DF2AD552960}" presName="c3" presStyleLbl="node1" presStyleIdx="2" presStyleCnt="19"/>
      <dgm:spPr/>
    </dgm:pt>
    <dgm:pt modelId="{5866575B-06BB-46AF-8057-F353E82B803D}" type="pres">
      <dgm:prSet presAssocID="{59C2EC91-7848-4015-87B4-0DF2AD552960}" presName="c4" presStyleLbl="node1" presStyleIdx="3" presStyleCnt="19"/>
      <dgm:spPr/>
    </dgm:pt>
    <dgm:pt modelId="{42593DE3-1625-4A3C-8087-88BB42D16EF3}" type="pres">
      <dgm:prSet presAssocID="{59C2EC91-7848-4015-87B4-0DF2AD552960}" presName="c5" presStyleLbl="node1" presStyleIdx="4" presStyleCnt="19"/>
      <dgm:spPr/>
    </dgm:pt>
    <dgm:pt modelId="{B314A074-E6F0-4340-83DE-AE81B45B086C}" type="pres">
      <dgm:prSet presAssocID="{59C2EC91-7848-4015-87B4-0DF2AD552960}" presName="c6" presStyleLbl="node1" presStyleIdx="5" presStyleCnt="19"/>
      <dgm:spPr/>
    </dgm:pt>
    <dgm:pt modelId="{05E34DCF-7B8F-4673-B700-2A436B2059E0}" type="pres">
      <dgm:prSet presAssocID="{59C2EC91-7848-4015-87B4-0DF2AD552960}" presName="c7" presStyleLbl="node1" presStyleIdx="6" presStyleCnt="19"/>
      <dgm:spPr/>
    </dgm:pt>
    <dgm:pt modelId="{1CD54397-BA7C-4D1E-9DA1-C04E40A61278}" type="pres">
      <dgm:prSet presAssocID="{59C2EC91-7848-4015-87B4-0DF2AD552960}" presName="c8" presStyleLbl="node1" presStyleIdx="7" presStyleCnt="19"/>
      <dgm:spPr/>
    </dgm:pt>
    <dgm:pt modelId="{DA2E0BA2-C388-4E47-9C9E-084891EB6822}" type="pres">
      <dgm:prSet presAssocID="{59C2EC91-7848-4015-87B4-0DF2AD552960}" presName="c9" presStyleLbl="node1" presStyleIdx="8" presStyleCnt="19"/>
      <dgm:spPr/>
    </dgm:pt>
    <dgm:pt modelId="{A1406A99-1527-4A91-86B3-D1A99B2E0E69}" type="pres">
      <dgm:prSet presAssocID="{59C2EC91-7848-4015-87B4-0DF2AD552960}" presName="c10" presStyleLbl="node1" presStyleIdx="9" presStyleCnt="19"/>
      <dgm:spPr/>
    </dgm:pt>
    <dgm:pt modelId="{2F663EB5-511C-4F6B-A534-A0FABC0E2C24}" type="pres">
      <dgm:prSet presAssocID="{59C2EC91-7848-4015-87B4-0DF2AD552960}" presName="c11" presStyleLbl="node1" presStyleIdx="10" presStyleCnt="19"/>
      <dgm:spPr/>
    </dgm:pt>
    <dgm:pt modelId="{C56C9146-82AF-4A5D-B4AD-CD246145BAB8}" type="pres">
      <dgm:prSet presAssocID="{59C2EC91-7848-4015-87B4-0DF2AD552960}" presName="c12" presStyleLbl="node1" presStyleIdx="11" presStyleCnt="19"/>
      <dgm:spPr/>
    </dgm:pt>
    <dgm:pt modelId="{A390820E-B926-4AF3-846C-A73A8E472537}" type="pres">
      <dgm:prSet presAssocID="{59C2EC91-7848-4015-87B4-0DF2AD552960}" presName="c13" presStyleLbl="node1" presStyleIdx="12" presStyleCnt="19"/>
      <dgm:spPr/>
    </dgm:pt>
    <dgm:pt modelId="{A2AF8104-F2E0-415E-8218-5414D3D30D55}" type="pres">
      <dgm:prSet presAssocID="{59C2EC91-7848-4015-87B4-0DF2AD552960}" presName="c14" presStyleLbl="node1" presStyleIdx="13" presStyleCnt="19"/>
      <dgm:spPr/>
    </dgm:pt>
    <dgm:pt modelId="{C312732E-F471-4F0E-B343-A2BFEDAD06BF}" type="pres">
      <dgm:prSet presAssocID="{59C2EC91-7848-4015-87B4-0DF2AD552960}" presName="c15" presStyleLbl="node1" presStyleIdx="14" presStyleCnt="19"/>
      <dgm:spPr/>
    </dgm:pt>
    <dgm:pt modelId="{FCC854BC-2217-4AB7-B072-EA7A9F606884}" type="pres">
      <dgm:prSet presAssocID="{59C2EC91-7848-4015-87B4-0DF2AD552960}" presName="c16" presStyleLbl="node1" presStyleIdx="15" presStyleCnt="19"/>
      <dgm:spPr/>
    </dgm:pt>
    <dgm:pt modelId="{DF0DB2CD-AC24-4F51-9374-7F02B984BAA4}" type="pres">
      <dgm:prSet presAssocID="{59C2EC91-7848-4015-87B4-0DF2AD552960}" presName="c17" presStyleLbl="node1" presStyleIdx="16" presStyleCnt="19"/>
      <dgm:spPr/>
    </dgm:pt>
    <dgm:pt modelId="{4661BE08-C484-42CC-8A9B-C7F3F24D6B49}" type="pres">
      <dgm:prSet presAssocID="{59C2EC91-7848-4015-87B4-0DF2AD552960}" presName="c18" presStyleLbl="node1" presStyleIdx="17" presStyleCnt="19"/>
      <dgm:spPr/>
    </dgm:pt>
    <dgm:pt modelId="{7641F34A-74E7-4F5A-A4C0-95339B428BA9}" type="pres">
      <dgm:prSet presAssocID="{12A7B0C8-76E0-4138-99F3-5FFB8E9E9121}" presName="chevronComposite1" presStyleCnt="0"/>
      <dgm:spPr/>
    </dgm:pt>
    <dgm:pt modelId="{B97FDB7D-8308-4D54-A796-3BFAAAB5C22B}" type="pres">
      <dgm:prSet presAssocID="{12A7B0C8-76E0-4138-99F3-5FFB8E9E9121}" presName="chevron1" presStyleLbl="sibTrans2D1" presStyleIdx="0" presStyleCnt="6"/>
      <dgm:spPr/>
    </dgm:pt>
    <dgm:pt modelId="{B9CA6208-A433-4E5C-B932-877B193CEF4E}" type="pres">
      <dgm:prSet presAssocID="{12A7B0C8-76E0-4138-99F3-5FFB8E9E9121}" presName="spChevron1" presStyleCnt="0"/>
      <dgm:spPr/>
    </dgm:pt>
    <dgm:pt modelId="{70EE4833-B028-4270-932F-929DDC19B4EC}" type="pres">
      <dgm:prSet presAssocID="{ACAD277F-CEA7-4047-AA29-01884C32BF25}" presName="middle" presStyleCnt="0"/>
      <dgm:spPr/>
    </dgm:pt>
    <dgm:pt modelId="{E6CEDBD3-7FA0-43BB-B129-84DAB0C82D07}" type="pres">
      <dgm:prSet presAssocID="{ACAD277F-CEA7-4047-AA29-01884C32BF25}" presName="parTxMid" presStyleLbl="revTx" presStyleIdx="2" presStyleCnt="7"/>
      <dgm:spPr/>
    </dgm:pt>
    <dgm:pt modelId="{8CD3CD2B-8817-41E1-BBF0-832FA954F3EF}" type="pres">
      <dgm:prSet presAssocID="{ACAD277F-CEA7-4047-AA29-01884C32BF25}" presName="spMid" presStyleCnt="0"/>
      <dgm:spPr/>
    </dgm:pt>
    <dgm:pt modelId="{0D938FE0-6217-4278-B6AC-147A4B954787}" type="pres">
      <dgm:prSet presAssocID="{87F83834-D750-45C6-BAFA-E49140E23326}" presName="chevronComposite1" presStyleCnt="0"/>
      <dgm:spPr/>
    </dgm:pt>
    <dgm:pt modelId="{CDB25D9C-C2DA-4E9A-A649-055BEDF01730}" type="pres">
      <dgm:prSet presAssocID="{87F83834-D750-45C6-BAFA-E49140E23326}" presName="chevron1" presStyleLbl="sibTrans2D1" presStyleIdx="1" presStyleCnt="6"/>
      <dgm:spPr/>
    </dgm:pt>
    <dgm:pt modelId="{60434D29-E9B0-4CBB-AAAF-6BD71647489B}" type="pres">
      <dgm:prSet presAssocID="{87F83834-D750-45C6-BAFA-E49140E23326}" presName="spChevron1" presStyleCnt="0"/>
      <dgm:spPr/>
    </dgm:pt>
    <dgm:pt modelId="{AF11D000-1A30-452F-B375-7E8EC01DB8BA}" type="pres">
      <dgm:prSet presAssocID="{F5A3FC9A-CD08-4E26-AABF-CC0814CA5E18}" presName="middle" presStyleCnt="0"/>
      <dgm:spPr/>
    </dgm:pt>
    <dgm:pt modelId="{06B301C9-626B-4261-8C48-79C6BB2F2889}" type="pres">
      <dgm:prSet presAssocID="{F5A3FC9A-CD08-4E26-AABF-CC0814CA5E18}" presName="parTxMid" presStyleLbl="revTx" presStyleIdx="3" presStyleCnt="7"/>
      <dgm:spPr/>
    </dgm:pt>
    <dgm:pt modelId="{F9D6E764-524B-474A-8001-33B7F14F736D}" type="pres">
      <dgm:prSet presAssocID="{F5A3FC9A-CD08-4E26-AABF-CC0814CA5E18}" presName="spMid" presStyleCnt="0"/>
      <dgm:spPr/>
    </dgm:pt>
    <dgm:pt modelId="{2EEA52C8-B271-4748-95C8-3911F20BC1E8}" type="pres">
      <dgm:prSet presAssocID="{AF6BE0B6-3391-41FE-80F5-FFDEAB0126A1}" presName="chevronComposite1" presStyleCnt="0"/>
      <dgm:spPr/>
    </dgm:pt>
    <dgm:pt modelId="{908ED279-7CF3-400D-BD1D-1FF471477092}" type="pres">
      <dgm:prSet presAssocID="{AF6BE0B6-3391-41FE-80F5-FFDEAB0126A1}" presName="chevron1" presStyleLbl="sibTrans2D1" presStyleIdx="2" presStyleCnt="6"/>
      <dgm:spPr/>
    </dgm:pt>
    <dgm:pt modelId="{99BE82A6-87E7-4F49-980B-5F14A5A45864}" type="pres">
      <dgm:prSet presAssocID="{AF6BE0B6-3391-41FE-80F5-FFDEAB0126A1}" presName="spChevron1" presStyleCnt="0"/>
      <dgm:spPr/>
    </dgm:pt>
    <dgm:pt modelId="{16EADAB5-6E30-4149-8DAC-B434755FFBFA}" type="pres">
      <dgm:prSet presAssocID="{1AADFCA8-D771-4383-90AD-1D5D4E8DD46F}" presName="middle" presStyleCnt="0"/>
      <dgm:spPr/>
    </dgm:pt>
    <dgm:pt modelId="{9C4C15E4-F4CE-4A19-B2AB-048131737725}" type="pres">
      <dgm:prSet presAssocID="{1AADFCA8-D771-4383-90AD-1D5D4E8DD46F}" presName="parTxMid" presStyleLbl="revTx" presStyleIdx="4" presStyleCnt="7"/>
      <dgm:spPr/>
      <dgm:t>
        <a:bodyPr/>
        <a:lstStyle/>
        <a:p>
          <a:endParaRPr lang="en-US"/>
        </a:p>
      </dgm:t>
    </dgm:pt>
    <dgm:pt modelId="{AC4D38F0-2121-405B-AD79-CAE2CE50A45A}" type="pres">
      <dgm:prSet presAssocID="{1AADFCA8-D771-4383-90AD-1D5D4E8DD46F}" presName="spMid" presStyleCnt="0"/>
      <dgm:spPr/>
    </dgm:pt>
    <dgm:pt modelId="{31860137-5AEE-420D-BFDB-1D10222C4820}" type="pres">
      <dgm:prSet presAssocID="{E2B8C074-1549-4134-925A-235D39714697}" presName="chevronComposite1" presStyleCnt="0"/>
      <dgm:spPr/>
    </dgm:pt>
    <dgm:pt modelId="{9C14BCD9-A912-4EAB-9FFC-C65AC0205B51}" type="pres">
      <dgm:prSet presAssocID="{E2B8C074-1549-4134-925A-235D39714697}" presName="chevron1" presStyleLbl="sibTrans2D1" presStyleIdx="3" presStyleCnt="6"/>
      <dgm:spPr/>
    </dgm:pt>
    <dgm:pt modelId="{6F27DFEA-0322-4910-98E3-4D2FBB7D41DD}" type="pres">
      <dgm:prSet presAssocID="{E2B8C074-1549-4134-925A-235D39714697}" presName="spChevron1" presStyleCnt="0"/>
      <dgm:spPr/>
    </dgm:pt>
    <dgm:pt modelId="{AD04E4C2-6727-45B0-A5FA-F05679DDC37E}" type="pres">
      <dgm:prSet presAssocID="{D3963017-D502-486D-946A-6E1ACBB7C7F7}" presName="middle" presStyleCnt="0"/>
      <dgm:spPr/>
    </dgm:pt>
    <dgm:pt modelId="{C61A7521-E89D-40F9-898E-5EDCED6BFD93}" type="pres">
      <dgm:prSet presAssocID="{D3963017-D502-486D-946A-6E1ACBB7C7F7}" presName="parTxMid" presStyleLbl="revTx" presStyleIdx="5" presStyleCnt="7"/>
      <dgm:spPr/>
    </dgm:pt>
    <dgm:pt modelId="{59F5B7EC-C3BE-4BA3-8C2A-98C979DE9480}" type="pres">
      <dgm:prSet presAssocID="{D3963017-D502-486D-946A-6E1ACBB7C7F7}" presName="spMid" presStyleCnt="0"/>
      <dgm:spPr/>
    </dgm:pt>
    <dgm:pt modelId="{7D226AF6-95C0-4F7E-B3F1-4AAC59B20391}" type="pres">
      <dgm:prSet presAssocID="{E102DD13-1D2A-406A-85E7-580B98A989A7}" presName="chevronComposite1" presStyleCnt="0"/>
      <dgm:spPr/>
    </dgm:pt>
    <dgm:pt modelId="{583307F9-616C-44EF-AFFC-40A3AEB5074C}" type="pres">
      <dgm:prSet presAssocID="{E102DD13-1D2A-406A-85E7-580B98A989A7}" presName="chevron1" presStyleLbl="sibTrans2D1" presStyleIdx="4" presStyleCnt="6"/>
      <dgm:spPr/>
    </dgm:pt>
    <dgm:pt modelId="{777BBF01-7D13-470A-9041-00F433D7FE01}" type="pres">
      <dgm:prSet presAssocID="{E102DD13-1D2A-406A-85E7-580B98A989A7}" presName="spChevron1" presStyleCnt="0"/>
      <dgm:spPr/>
    </dgm:pt>
    <dgm:pt modelId="{7B0BD2F1-E75C-4EBA-99E7-FE27E483073B}" type="pres">
      <dgm:prSet presAssocID="{D3AA1486-30C3-4FA3-801F-C3A93C9A8E5B}" presName="middle" presStyleCnt="0"/>
      <dgm:spPr/>
    </dgm:pt>
    <dgm:pt modelId="{782E0017-9FCC-44B7-84A0-0558A66FFD73}" type="pres">
      <dgm:prSet presAssocID="{D3AA1486-30C3-4FA3-801F-C3A93C9A8E5B}" presName="parTxMid" presStyleLbl="revTx" presStyleIdx="6" presStyleCnt="7"/>
      <dgm:spPr/>
    </dgm:pt>
    <dgm:pt modelId="{FA7F9CA9-BBA3-4605-B060-1D56E12CC3CF}" type="pres">
      <dgm:prSet presAssocID="{D3AA1486-30C3-4FA3-801F-C3A93C9A8E5B}" presName="spMid" presStyleCnt="0"/>
      <dgm:spPr/>
    </dgm:pt>
    <dgm:pt modelId="{9EA4DBFC-D220-4682-9686-E1DA9543A52E}" type="pres">
      <dgm:prSet presAssocID="{B76E794A-3444-4153-B5B8-577A02229A54}" presName="chevronComposite1" presStyleCnt="0"/>
      <dgm:spPr/>
    </dgm:pt>
    <dgm:pt modelId="{A7167D48-AF53-4693-9AB9-66AF3B7D2467}" type="pres">
      <dgm:prSet presAssocID="{B76E794A-3444-4153-B5B8-577A02229A54}" presName="chevron1" presStyleLbl="sibTrans2D1" presStyleIdx="5" presStyleCnt="6"/>
      <dgm:spPr/>
    </dgm:pt>
    <dgm:pt modelId="{B3E7DF1E-CCAE-43AB-A1FC-6D04EC4B21EC}" type="pres">
      <dgm:prSet presAssocID="{B76E794A-3444-4153-B5B8-577A02229A54}" presName="spChevron1" presStyleCnt="0"/>
      <dgm:spPr/>
    </dgm:pt>
    <dgm:pt modelId="{15DB7043-3291-4816-AC49-B1D952B11543}" type="pres">
      <dgm:prSet presAssocID="{7EA2A33C-0790-4DB8-ACEB-8E50822F20CC}" presName="last" presStyleCnt="0"/>
      <dgm:spPr/>
    </dgm:pt>
    <dgm:pt modelId="{F1C558AC-9422-46B2-B2CC-71BF7CC1FB9D}" type="pres">
      <dgm:prSet presAssocID="{7EA2A33C-0790-4DB8-ACEB-8E50822F20CC}" presName="circleTx" presStyleLbl="node1" presStyleIdx="18" presStyleCnt="19"/>
      <dgm:spPr>
        <a:prstGeom prst="snip1Rect">
          <a:avLst/>
        </a:prstGeom>
      </dgm:spPr>
    </dgm:pt>
    <dgm:pt modelId="{5C06F78D-E489-4B13-AA89-190FE64F3AD5}" type="pres">
      <dgm:prSet presAssocID="{7EA2A33C-0790-4DB8-ACEB-8E50822F20CC}" presName="spN" presStyleCnt="0"/>
      <dgm:spPr/>
    </dgm:pt>
  </dgm:ptLst>
  <dgm:cxnLst>
    <dgm:cxn modelId="{191A5875-993F-4A13-BED8-F09158FC29FE}" type="presOf" srcId="{D3AA1486-30C3-4FA3-801F-C3A93C9A8E5B}" destId="{782E0017-9FCC-44B7-84A0-0558A66FFD73}" srcOrd="0" destOrd="0" presId="urn:microsoft.com/office/officeart/2009/3/layout/RandomtoResultProcess"/>
    <dgm:cxn modelId="{A6E64558-DF66-4F10-B72B-8983AA294DCF}" srcId="{DE327B4A-86C1-42A8-95D9-BC5B75A35147}" destId="{D3963017-D502-486D-946A-6E1ACBB7C7F7}" srcOrd="4" destOrd="0" parTransId="{F35F25E0-BA16-436C-9A06-933EFACA2BE1}" sibTransId="{E102DD13-1D2A-406A-85E7-580B98A989A7}"/>
    <dgm:cxn modelId="{FC04D348-6384-462F-AD63-EE1A8E35D569}" type="presOf" srcId="{59C2EC91-7848-4015-87B4-0DF2AD552960}" destId="{E70D4EE8-FD54-46D7-9C07-2BF35E74300E}" srcOrd="0" destOrd="0" presId="urn:microsoft.com/office/officeart/2009/3/layout/RandomtoResultProcess"/>
    <dgm:cxn modelId="{7D74C970-041C-4369-AE22-9AE0DA8B695A}" srcId="{59C2EC91-7848-4015-87B4-0DF2AD552960}" destId="{51AB0771-F14C-4DCE-B01F-457D26727954}" srcOrd="0" destOrd="0" parTransId="{C877B5F7-CA63-424B-9531-BCC1F25969F8}" sibTransId="{0ECF70BB-C6B4-4778-A0F1-856271C9884A}"/>
    <dgm:cxn modelId="{CFAAC706-565F-4C9E-AD9A-65F0F346ACCD}" type="presOf" srcId="{D3963017-D502-486D-946A-6E1ACBB7C7F7}" destId="{C61A7521-E89D-40F9-898E-5EDCED6BFD93}" srcOrd="0" destOrd="0" presId="urn:microsoft.com/office/officeart/2009/3/layout/RandomtoResultProcess"/>
    <dgm:cxn modelId="{373A231D-FCF4-4BBA-A8BA-9588F2ACEEF0}" type="presOf" srcId="{1AADFCA8-D771-4383-90AD-1D5D4E8DD46F}" destId="{9C4C15E4-F4CE-4A19-B2AB-048131737725}" srcOrd="0" destOrd="0" presId="urn:microsoft.com/office/officeart/2009/3/layout/RandomtoResultProcess"/>
    <dgm:cxn modelId="{CCF8BEEE-E9A3-4973-A413-CDA33DB5C549}" type="presOf" srcId="{F5A3FC9A-CD08-4E26-AABF-CC0814CA5E18}" destId="{06B301C9-626B-4261-8C48-79C6BB2F2889}" srcOrd="0" destOrd="0" presId="urn:microsoft.com/office/officeart/2009/3/layout/RandomtoResultProcess"/>
    <dgm:cxn modelId="{69E535F4-867A-4A3E-B5E1-D609E0BEF00C}" type="presOf" srcId="{DE327B4A-86C1-42A8-95D9-BC5B75A35147}" destId="{59689604-096A-498B-A64D-85C62B5F2A77}" srcOrd="0" destOrd="0" presId="urn:microsoft.com/office/officeart/2009/3/layout/RandomtoResultProcess"/>
    <dgm:cxn modelId="{2AECC329-865B-4ED3-9B14-5EC832D03302}" srcId="{DE327B4A-86C1-42A8-95D9-BC5B75A35147}" destId="{F5A3FC9A-CD08-4E26-AABF-CC0814CA5E18}" srcOrd="2" destOrd="0" parTransId="{E6E3DE1D-5122-4A4B-88E9-AB28AEF666E4}" sibTransId="{AF6BE0B6-3391-41FE-80F5-FFDEAB0126A1}"/>
    <dgm:cxn modelId="{119888C6-CFE2-4A4E-8B3F-810D0373C5C4}" srcId="{DE327B4A-86C1-42A8-95D9-BC5B75A35147}" destId="{ACAD277F-CEA7-4047-AA29-01884C32BF25}" srcOrd="1" destOrd="0" parTransId="{E9B53962-3EFC-4548-9175-F0EA08DEA860}" sibTransId="{87F83834-D750-45C6-BAFA-E49140E23326}"/>
    <dgm:cxn modelId="{A7A881E4-AA06-4E43-B7FD-1B832133832E}" type="presOf" srcId="{51AB0771-F14C-4DCE-B01F-457D26727954}" destId="{430609D1-2799-4BEF-A308-C75D65294D88}" srcOrd="0" destOrd="0" presId="urn:microsoft.com/office/officeart/2009/3/layout/RandomtoResultProcess"/>
    <dgm:cxn modelId="{76EC9AA3-E488-4F2F-AB05-E9EAA77F633E}" srcId="{DE327B4A-86C1-42A8-95D9-BC5B75A35147}" destId="{D3AA1486-30C3-4FA3-801F-C3A93C9A8E5B}" srcOrd="5" destOrd="0" parTransId="{281FD977-79FC-4B31-8129-51CCE894D098}" sibTransId="{B76E794A-3444-4153-B5B8-577A02229A54}"/>
    <dgm:cxn modelId="{2DA80E05-6135-4B96-A119-1DEB7CDF2992}" srcId="{DE327B4A-86C1-42A8-95D9-BC5B75A35147}" destId="{1AADFCA8-D771-4383-90AD-1D5D4E8DD46F}" srcOrd="3" destOrd="0" parTransId="{F730837A-5CD1-4ECA-ABB3-FDE0E0F5CD09}" sibTransId="{E2B8C074-1549-4134-925A-235D39714697}"/>
    <dgm:cxn modelId="{FE48B6E3-906A-44AA-8089-A0C29BC41416}" type="presOf" srcId="{ACAD277F-CEA7-4047-AA29-01884C32BF25}" destId="{E6CEDBD3-7FA0-43BB-B129-84DAB0C82D07}" srcOrd="0" destOrd="0" presId="urn:microsoft.com/office/officeart/2009/3/layout/RandomtoResultProcess"/>
    <dgm:cxn modelId="{2F65E788-7B69-49D8-BB08-6B7313A70B7B}" srcId="{DE327B4A-86C1-42A8-95D9-BC5B75A35147}" destId="{7EA2A33C-0790-4DB8-ACEB-8E50822F20CC}" srcOrd="6" destOrd="0" parTransId="{5AC07918-9C95-45B1-8C67-2435CF3A64C4}" sibTransId="{BB001282-FF40-429A-9117-AC4ED51F1FF0}"/>
    <dgm:cxn modelId="{617546C8-5DE9-4E70-9C81-770788D22445}" type="presOf" srcId="{7EA2A33C-0790-4DB8-ACEB-8E50822F20CC}" destId="{F1C558AC-9422-46B2-B2CC-71BF7CC1FB9D}" srcOrd="0" destOrd="0" presId="urn:microsoft.com/office/officeart/2009/3/layout/RandomtoResultProcess"/>
    <dgm:cxn modelId="{4378FC0D-28E0-4666-87B4-56C5AA276BA2}" srcId="{DE327B4A-86C1-42A8-95D9-BC5B75A35147}" destId="{59C2EC91-7848-4015-87B4-0DF2AD552960}" srcOrd="0" destOrd="0" parTransId="{7B9FA299-1694-4193-B671-D229764C211E}" sibTransId="{12A7B0C8-76E0-4138-99F3-5FFB8E9E9121}"/>
    <dgm:cxn modelId="{740FD772-7290-4D0C-93FB-EC48563F0B7B}" type="presParOf" srcId="{59689604-096A-498B-A64D-85C62B5F2A77}" destId="{2303E5DF-3AD6-4692-9D2A-F1CE8CBDB5D9}" srcOrd="0" destOrd="0" presId="urn:microsoft.com/office/officeart/2009/3/layout/RandomtoResultProcess"/>
    <dgm:cxn modelId="{1023E03A-CBF8-4E16-A87B-A375A5322FA8}" type="presParOf" srcId="{2303E5DF-3AD6-4692-9D2A-F1CE8CBDB5D9}" destId="{E70D4EE8-FD54-46D7-9C07-2BF35E74300E}" srcOrd="0" destOrd="0" presId="urn:microsoft.com/office/officeart/2009/3/layout/RandomtoResultProcess"/>
    <dgm:cxn modelId="{D6DAE04D-090D-4E8B-90BB-59FAFC2EB36B}" type="presParOf" srcId="{2303E5DF-3AD6-4692-9D2A-F1CE8CBDB5D9}" destId="{430609D1-2799-4BEF-A308-C75D65294D88}" srcOrd="1" destOrd="0" presId="urn:microsoft.com/office/officeart/2009/3/layout/RandomtoResultProcess"/>
    <dgm:cxn modelId="{94B015A7-DEF4-4C1F-BCFD-319769FC6F97}" type="presParOf" srcId="{2303E5DF-3AD6-4692-9D2A-F1CE8CBDB5D9}" destId="{28989C3D-4647-4CBF-A8B8-1799085A05E9}" srcOrd="2" destOrd="0" presId="urn:microsoft.com/office/officeart/2009/3/layout/RandomtoResultProcess"/>
    <dgm:cxn modelId="{1293F0B3-EB91-4592-98D7-9B727F275AD1}" type="presParOf" srcId="{2303E5DF-3AD6-4692-9D2A-F1CE8CBDB5D9}" destId="{554ADE39-E755-4053-AF55-D84BF8C6E9CA}" srcOrd="3" destOrd="0" presId="urn:microsoft.com/office/officeart/2009/3/layout/RandomtoResultProcess"/>
    <dgm:cxn modelId="{B8A327CB-82AD-4107-B549-4DFEEED11B19}" type="presParOf" srcId="{2303E5DF-3AD6-4692-9D2A-F1CE8CBDB5D9}" destId="{05B7EECA-4762-49FE-A227-BCC793C77FB6}" srcOrd="4" destOrd="0" presId="urn:microsoft.com/office/officeart/2009/3/layout/RandomtoResultProcess"/>
    <dgm:cxn modelId="{93AA1130-4BA8-4966-908F-2613EFE2F18C}" type="presParOf" srcId="{2303E5DF-3AD6-4692-9D2A-F1CE8CBDB5D9}" destId="{5866575B-06BB-46AF-8057-F353E82B803D}" srcOrd="5" destOrd="0" presId="urn:microsoft.com/office/officeart/2009/3/layout/RandomtoResultProcess"/>
    <dgm:cxn modelId="{579DC382-1FEF-46A9-94BA-49B9C843FD20}" type="presParOf" srcId="{2303E5DF-3AD6-4692-9D2A-F1CE8CBDB5D9}" destId="{42593DE3-1625-4A3C-8087-88BB42D16EF3}" srcOrd="6" destOrd="0" presId="urn:microsoft.com/office/officeart/2009/3/layout/RandomtoResultProcess"/>
    <dgm:cxn modelId="{45FCC3B8-B647-404F-9FDA-D16843BCFF23}" type="presParOf" srcId="{2303E5DF-3AD6-4692-9D2A-F1CE8CBDB5D9}" destId="{B314A074-E6F0-4340-83DE-AE81B45B086C}" srcOrd="7" destOrd="0" presId="urn:microsoft.com/office/officeart/2009/3/layout/RandomtoResultProcess"/>
    <dgm:cxn modelId="{2089A485-AE2D-4DB5-86D4-A37590C5FED0}" type="presParOf" srcId="{2303E5DF-3AD6-4692-9D2A-F1CE8CBDB5D9}" destId="{05E34DCF-7B8F-4673-B700-2A436B2059E0}" srcOrd="8" destOrd="0" presId="urn:microsoft.com/office/officeart/2009/3/layout/RandomtoResultProcess"/>
    <dgm:cxn modelId="{877A0FB0-8B0C-4863-8435-0E262BC7CAB3}" type="presParOf" srcId="{2303E5DF-3AD6-4692-9D2A-F1CE8CBDB5D9}" destId="{1CD54397-BA7C-4D1E-9DA1-C04E40A61278}" srcOrd="9" destOrd="0" presId="urn:microsoft.com/office/officeart/2009/3/layout/RandomtoResultProcess"/>
    <dgm:cxn modelId="{D8161342-C157-4C8B-8AF0-6AF537EEE448}" type="presParOf" srcId="{2303E5DF-3AD6-4692-9D2A-F1CE8CBDB5D9}" destId="{DA2E0BA2-C388-4E47-9C9E-084891EB6822}" srcOrd="10" destOrd="0" presId="urn:microsoft.com/office/officeart/2009/3/layout/RandomtoResultProcess"/>
    <dgm:cxn modelId="{515B6CB9-7DCB-42FC-9045-79CB55BEEC20}" type="presParOf" srcId="{2303E5DF-3AD6-4692-9D2A-F1CE8CBDB5D9}" destId="{A1406A99-1527-4A91-86B3-D1A99B2E0E69}" srcOrd="11" destOrd="0" presId="urn:microsoft.com/office/officeart/2009/3/layout/RandomtoResultProcess"/>
    <dgm:cxn modelId="{D78D0C5E-D33E-4525-AECD-8592AE61BC8B}" type="presParOf" srcId="{2303E5DF-3AD6-4692-9D2A-F1CE8CBDB5D9}" destId="{2F663EB5-511C-4F6B-A534-A0FABC0E2C24}" srcOrd="12" destOrd="0" presId="urn:microsoft.com/office/officeart/2009/3/layout/RandomtoResultProcess"/>
    <dgm:cxn modelId="{C77F5FC5-CC5F-42DE-B49E-2E029246AFFC}" type="presParOf" srcId="{2303E5DF-3AD6-4692-9D2A-F1CE8CBDB5D9}" destId="{C56C9146-82AF-4A5D-B4AD-CD246145BAB8}" srcOrd="13" destOrd="0" presId="urn:microsoft.com/office/officeart/2009/3/layout/RandomtoResultProcess"/>
    <dgm:cxn modelId="{5E383759-8A95-49E3-9953-934603A3C81D}" type="presParOf" srcId="{2303E5DF-3AD6-4692-9D2A-F1CE8CBDB5D9}" destId="{A390820E-B926-4AF3-846C-A73A8E472537}" srcOrd="14" destOrd="0" presId="urn:microsoft.com/office/officeart/2009/3/layout/RandomtoResultProcess"/>
    <dgm:cxn modelId="{25814343-0C5C-46CB-BD55-89F937DF067A}" type="presParOf" srcId="{2303E5DF-3AD6-4692-9D2A-F1CE8CBDB5D9}" destId="{A2AF8104-F2E0-415E-8218-5414D3D30D55}" srcOrd="15" destOrd="0" presId="urn:microsoft.com/office/officeart/2009/3/layout/RandomtoResultProcess"/>
    <dgm:cxn modelId="{7274F219-87DD-4623-B999-E104EDA1F10E}" type="presParOf" srcId="{2303E5DF-3AD6-4692-9D2A-F1CE8CBDB5D9}" destId="{C312732E-F471-4F0E-B343-A2BFEDAD06BF}" srcOrd="16" destOrd="0" presId="urn:microsoft.com/office/officeart/2009/3/layout/RandomtoResultProcess"/>
    <dgm:cxn modelId="{8970039E-127A-4A82-BE52-57C965223CB4}" type="presParOf" srcId="{2303E5DF-3AD6-4692-9D2A-F1CE8CBDB5D9}" destId="{FCC854BC-2217-4AB7-B072-EA7A9F606884}" srcOrd="17" destOrd="0" presId="urn:microsoft.com/office/officeart/2009/3/layout/RandomtoResultProcess"/>
    <dgm:cxn modelId="{0CA86A11-ABB4-48F9-9B20-12E67E36992A}" type="presParOf" srcId="{2303E5DF-3AD6-4692-9D2A-F1CE8CBDB5D9}" destId="{DF0DB2CD-AC24-4F51-9374-7F02B984BAA4}" srcOrd="18" destOrd="0" presId="urn:microsoft.com/office/officeart/2009/3/layout/RandomtoResultProcess"/>
    <dgm:cxn modelId="{10C0B532-5794-4CA6-8866-DA58803BA9FB}" type="presParOf" srcId="{2303E5DF-3AD6-4692-9D2A-F1CE8CBDB5D9}" destId="{4661BE08-C484-42CC-8A9B-C7F3F24D6B49}" srcOrd="19" destOrd="0" presId="urn:microsoft.com/office/officeart/2009/3/layout/RandomtoResultProcess"/>
    <dgm:cxn modelId="{A8D788C5-03D1-4C56-A52A-3FC513822B27}" type="presParOf" srcId="{59689604-096A-498B-A64D-85C62B5F2A77}" destId="{7641F34A-74E7-4F5A-A4C0-95339B428BA9}" srcOrd="1" destOrd="0" presId="urn:microsoft.com/office/officeart/2009/3/layout/RandomtoResultProcess"/>
    <dgm:cxn modelId="{2364941D-F7DE-498E-9314-908EF23EA208}" type="presParOf" srcId="{7641F34A-74E7-4F5A-A4C0-95339B428BA9}" destId="{B97FDB7D-8308-4D54-A796-3BFAAAB5C22B}" srcOrd="0" destOrd="0" presId="urn:microsoft.com/office/officeart/2009/3/layout/RandomtoResultProcess"/>
    <dgm:cxn modelId="{0D8DFCD3-0DB1-4E0A-B306-AB13DEB926C3}" type="presParOf" srcId="{7641F34A-74E7-4F5A-A4C0-95339B428BA9}" destId="{B9CA6208-A433-4E5C-B932-877B193CEF4E}" srcOrd="1" destOrd="0" presId="urn:microsoft.com/office/officeart/2009/3/layout/RandomtoResultProcess"/>
    <dgm:cxn modelId="{64D4F19E-E334-44B6-BD56-F1A1E6B17A30}" type="presParOf" srcId="{59689604-096A-498B-A64D-85C62B5F2A77}" destId="{70EE4833-B028-4270-932F-929DDC19B4EC}" srcOrd="2" destOrd="0" presId="urn:microsoft.com/office/officeart/2009/3/layout/RandomtoResultProcess"/>
    <dgm:cxn modelId="{4DA0830C-8FBC-4E94-BA63-A42E485EAC16}" type="presParOf" srcId="{70EE4833-B028-4270-932F-929DDC19B4EC}" destId="{E6CEDBD3-7FA0-43BB-B129-84DAB0C82D07}" srcOrd="0" destOrd="0" presId="urn:microsoft.com/office/officeart/2009/3/layout/RandomtoResultProcess"/>
    <dgm:cxn modelId="{7FDB5640-2BF4-4D5F-B7AC-476876588803}" type="presParOf" srcId="{70EE4833-B028-4270-932F-929DDC19B4EC}" destId="{8CD3CD2B-8817-41E1-BBF0-832FA954F3EF}" srcOrd="1" destOrd="0" presId="urn:microsoft.com/office/officeart/2009/3/layout/RandomtoResultProcess"/>
    <dgm:cxn modelId="{364AB375-1574-4AE5-8450-AC3376BEEBE5}" type="presParOf" srcId="{59689604-096A-498B-A64D-85C62B5F2A77}" destId="{0D938FE0-6217-4278-B6AC-147A4B954787}" srcOrd="3" destOrd="0" presId="urn:microsoft.com/office/officeart/2009/3/layout/RandomtoResultProcess"/>
    <dgm:cxn modelId="{C4C489F1-2323-4D76-A20C-5B2ACB9B4203}" type="presParOf" srcId="{0D938FE0-6217-4278-B6AC-147A4B954787}" destId="{CDB25D9C-C2DA-4E9A-A649-055BEDF01730}" srcOrd="0" destOrd="0" presId="urn:microsoft.com/office/officeart/2009/3/layout/RandomtoResultProcess"/>
    <dgm:cxn modelId="{AC6C92D0-562E-480D-8B54-51CF08E7D05B}" type="presParOf" srcId="{0D938FE0-6217-4278-B6AC-147A4B954787}" destId="{60434D29-E9B0-4CBB-AAAF-6BD71647489B}" srcOrd="1" destOrd="0" presId="urn:microsoft.com/office/officeart/2009/3/layout/RandomtoResultProcess"/>
    <dgm:cxn modelId="{EE505BA9-DC39-4FAB-9876-B90F46DF310D}" type="presParOf" srcId="{59689604-096A-498B-A64D-85C62B5F2A77}" destId="{AF11D000-1A30-452F-B375-7E8EC01DB8BA}" srcOrd="4" destOrd="0" presId="urn:microsoft.com/office/officeart/2009/3/layout/RandomtoResultProcess"/>
    <dgm:cxn modelId="{FD53982D-15E3-4AAF-A4E7-E631C11897D2}" type="presParOf" srcId="{AF11D000-1A30-452F-B375-7E8EC01DB8BA}" destId="{06B301C9-626B-4261-8C48-79C6BB2F2889}" srcOrd="0" destOrd="0" presId="urn:microsoft.com/office/officeart/2009/3/layout/RandomtoResultProcess"/>
    <dgm:cxn modelId="{73E890D9-14C9-4A38-B92F-4F96768E03C7}" type="presParOf" srcId="{AF11D000-1A30-452F-B375-7E8EC01DB8BA}" destId="{F9D6E764-524B-474A-8001-33B7F14F736D}" srcOrd="1" destOrd="0" presId="urn:microsoft.com/office/officeart/2009/3/layout/RandomtoResultProcess"/>
    <dgm:cxn modelId="{B6850CF0-A2E3-414D-A8A0-E41C80D4EC5C}" type="presParOf" srcId="{59689604-096A-498B-A64D-85C62B5F2A77}" destId="{2EEA52C8-B271-4748-95C8-3911F20BC1E8}" srcOrd="5" destOrd="0" presId="urn:microsoft.com/office/officeart/2009/3/layout/RandomtoResultProcess"/>
    <dgm:cxn modelId="{B5F3F1CB-D31A-4213-943C-DB7EBB3F1E83}" type="presParOf" srcId="{2EEA52C8-B271-4748-95C8-3911F20BC1E8}" destId="{908ED279-7CF3-400D-BD1D-1FF471477092}" srcOrd="0" destOrd="0" presId="urn:microsoft.com/office/officeart/2009/3/layout/RandomtoResultProcess"/>
    <dgm:cxn modelId="{FF582F13-76AA-4807-AC6D-2A17A230A6F5}" type="presParOf" srcId="{2EEA52C8-B271-4748-95C8-3911F20BC1E8}" destId="{99BE82A6-87E7-4F49-980B-5F14A5A45864}" srcOrd="1" destOrd="0" presId="urn:microsoft.com/office/officeart/2009/3/layout/RandomtoResultProcess"/>
    <dgm:cxn modelId="{78AAB770-9D61-4EA6-8BEB-1F9C58902A8A}" type="presParOf" srcId="{59689604-096A-498B-A64D-85C62B5F2A77}" destId="{16EADAB5-6E30-4149-8DAC-B434755FFBFA}" srcOrd="6" destOrd="0" presId="urn:microsoft.com/office/officeart/2009/3/layout/RandomtoResultProcess"/>
    <dgm:cxn modelId="{666C16DD-DAF6-412A-A0D4-6D71D5C3D671}" type="presParOf" srcId="{16EADAB5-6E30-4149-8DAC-B434755FFBFA}" destId="{9C4C15E4-F4CE-4A19-B2AB-048131737725}" srcOrd="0" destOrd="0" presId="urn:microsoft.com/office/officeart/2009/3/layout/RandomtoResultProcess"/>
    <dgm:cxn modelId="{C93FACCA-6359-4CFE-A1B6-EEC372E7B197}" type="presParOf" srcId="{16EADAB5-6E30-4149-8DAC-B434755FFBFA}" destId="{AC4D38F0-2121-405B-AD79-CAE2CE50A45A}" srcOrd="1" destOrd="0" presId="urn:microsoft.com/office/officeart/2009/3/layout/RandomtoResultProcess"/>
    <dgm:cxn modelId="{6E023B94-F902-4F9E-B506-1D6BBEBAA4EE}" type="presParOf" srcId="{59689604-096A-498B-A64D-85C62B5F2A77}" destId="{31860137-5AEE-420D-BFDB-1D10222C4820}" srcOrd="7" destOrd="0" presId="urn:microsoft.com/office/officeart/2009/3/layout/RandomtoResultProcess"/>
    <dgm:cxn modelId="{52324E75-1929-4B02-8CA1-61F662C95F09}" type="presParOf" srcId="{31860137-5AEE-420D-BFDB-1D10222C4820}" destId="{9C14BCD9-A912-4EAB-9FFC-C65AC0205B51}" srcOrd="0" destOrd="0" presId="urn:microsoft.com/office/officeart/2009/3/layout/RandomtoResultProcess"/>
    <dgm:cxn modelId="{4998919A-364C-4914-989A-3BA98A479687}" type="presParOf" srcId="{31860137-5AEE-420D-BFDB-1D10222C4820}" destId="{6F27DFEA-0322-4910-98E3-4D2FBB7D41DD}" srcOrd="1" destOrd="0" presId="urn:microsoft.com/office/officeart/2009/3/layout/RandomtoResultProcess"/>
    <dgm:cxn modelId="{C4201DE2-08A5-43F7-B7CA-15AA04802232}" type="presParOf" srcId="{59689604-096A-498B-A64D-85C62B5F2A77}" destId="{AD04E4C2-6727-45B0-A5FA-F05679DDC37E}" srcOrd="8" destOrd="0" presId="urn:microsoft.com/office/officeart/2009/3/layout/RandomtoResultProcess"/>
    <dgm:cxn modelId="{46F5188D-9244-4736-A0B9-165D6F707094}" type="presParOf" srcId="{AD04E4C2-6727-45B0-A5FA-F05679DDC37E}" destId="{C61A7521-E89D-40F9-898E-5EDCED6BFD93}" srcOrd="0" destOrd="0" presId="urn:microsoft.com/office/officeart/2009/3/layout/RandomtoResultProcess"/>
    <dgm:cxn modelId="{A3286A6F-7666-4510-8235-4BB9265F4BED}" type="presParOf" srcId="{AD04E4C2-6727-45B0-A5FA-F05679DDC37E}" destId="{59F5B7EC-C3BE-4BA3-8C2A-98C979DE9480}" srcOrd="1" destOrd="0" presId="urn:microsoft.com/office/officeart/2009/3/layout/RandomtoResultProcess"/>
    <dgm:cxn modelId="{06DF5F9B-E609-4F1C-A7A9-02D6745EF9A2}" type="presParOf" srcId="{59689604-096A-498B-A64D-85C62B5F2A77}" destId="{7D226AF6-95C0-4F7E-B3F1-4AAC59B20391}" srcOrd="9" destOrd="0" presId="urn:microsoft.com/office/officeart/2009/3/layout/RandomtoResultProcess"/>
    <dgm:cxn modelId="{D7A98FF4-6FA5-4052-92B4-51DD75B4607B}" type="presParOf" srcId="{7D226AF6-95C0-4F7E-B3F1-4AAC59B20391}" destId="{583307F9-616C-44EF-AFFC-40A3AEB5074C}" srcOrd="0" destOrd="0" presId="urn:microsoft.com/office/officeart/2009/3/layout/RandomtoResultProcess"/>
    <dgm:cxn modelId="{815C7C93-DC16-4424-9344-7631A5AD735B}" type="presParOf" srcId="{7D226AF6-95C0-4F7E-B3F1-4AAC59B20391}" destId="{777BBF01-7D13-470A-9041-00F433D7FE01}" srcOrd="1" destOrd="0" presId="urn:microsoft.com/office/officeart/2009/3/layout/RandomtoResultProcess"/>
    <dgm:cxn modelId="{6AFD4E47-E5F2-4567-AEF0-A42665F51BAC}" type="presParOf" srcId="{59689604-096A-498B-A64D-85C62B5F2A77}" destId="{7B0BD2F1-E75C-4EBA-99E7-FE27E483073B}" srcOrd="10" destOrd="0" presId="urn:microsoft.com/office/officeart/2009/3/layout/RandomtoResultProcess"/>
    <dgm:cxn modelId="{09B5908D-3B82-4F8B-A6D5-D3186E00583E}" type="presParOf" srcId="{7B0BD2F1-E75C-4EBA-99E7-FE27E483073B}" destId="{782E0017-9FCC-44B7-84A0-0558A66FFD73}" srcOrd="0" destOrd="0" presId="urn:microsoft.com/office/officeart/2009/3/layout/RandomtoResultProcess"/>
    <dgm:cxn modelId="{46459648-1189-4AB0-8FB0-E9326D10A832}" type="presParOf" srcId="{7B0BD2F1-E75C-4EBA-99E7-FE27E483073B}" destId="{FA7F9CA9-BBA3-4605-B060-1D56E12CC3CF}" srcOrd="1" destOrd="0" presId="urn:microsoft.com/office/officeart/2009/3/layout/RandomtoResultProcess"/>
    <dgm:cxn modelId="{8A869FD8-2EBB-48F0-8ACB-D801A44DDC4E}" type="presParOf" srcId="{59689604-096A-498B-A64D-85C62B5F2A77}" destId="{9EA4DBFC-D220-4682-9686-E1DA9543A52E}" srcOrd="11" destOrd="0" presId="urn:microsoft.com/office/officeart/2009/3/layout/RandomtoResultProcess"/>
    <dgm:cxn modelId="{2DD53B7C-F127-416D-9328-63211E941345}" type="presParOf" srcId="{9EA4DBFC-D220-4682-9686-E1DA9543A52E}" destId="{A7167D48-AF53-4693-9AB9-66AF3B7D2467}" srcOrd="0" destOrd="0" presId="urn:microsoft.com/office/officeart/2009/3/layout/RandomtoResultProcess"/>
    <dgm:cxn modelId="{173D937D-B2A2-43ED-A38D-86DF6216B9E7}" type="presParOf" srcId="{9EA4DBFC-D220-4682-9686-E1DA9543A52E}" destId="{B3E7DF1E-CCAE-43AB-A1FC-6D04EC4B21EC}" srcOrd="1" destOrd="0" presId="urn:microsoft.com/office/officeart/2009/3/layout/RandomtoResultProcess"/>
    <dgm:cxn modelId="{1FF057A5-5BEF-4AD9-AE2D-04892DD35F68}" type="presParOf" srcId="{59689604-096A-498B-A64D-85C62B5F2A77}" destId="{15DB7043-3291-4816-AC49-B1D952B11543}" srcOrd="12" destOrd="0" presId="urn:microsoft.com/office/officeart/2009/3/layout/RandomtoResultProcess"/>
    <dgm:cxn modelId="{F803574F-2A63-432D-A9DD-5D2D2715A509}" type="presParOf" srcId="{15DB7043-3291-4816-AC49-B1D952B11543}" destId="{F1C558AC-9422-46B2-B2CC-71BF7CC1FB9D}" srcOrd="0" destOrd="0" presId="urn:microsoft.com/office/officeart/2009/3/layout/RandomtoResultProcess"/>
    <dgm:cxn modelId="{FBEB4A60-4BB8-4865-8709-7302E57B3D4A}" type="presParOf" srcId="{15DB7043-3291-4816-AC49-B1D952B11543}" destId="{5C06F78D-E489-4B13-AA89-190FE64F3AD5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6BE8B-AB8A-4262-9702-CB07AE619457}">
      <dsp:nvSpPr>
        <dsp:cNvPr id="0" name=""/>
        <dsp:cNvSpPr/>
      </dsp:nvSpPr>
      <dsp:spPr>
        <a:xfrm rot="5400000">
          <a:off x="125057" y="2309982"/>
          <a:ext cx="371977" cy="61896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68DF2-AEC8-4086-8B2D-9ECA9C2B1FD9}">
      <dsp:nvSpPr>
        <dsp:cNvPr id="0" name=""/>
        <dsp:cNvSpPr/>
      </dsp:nvSpPr>
      <dsp:spPr>
        <a:xfrm>
          <a:off x="62965" y="2494918"/>
          <a:ext cx="558802" cy="489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Image</a:t>
          </a:r>
          <a:endParaRPr lang="en-US" sz="600" kern="1200" dirty="0"/>
        </a:p>
      </dsp:txBody>
      <dsp:txXfrm>
        <a:off x="62965" y="2494918"/>
        <a:ext cx="558802" cy="489823"/>
      </dsp:txXfrm>
    </dsp:sp>
    <dsp:sp modelId="{462367D7-A249-4A2F-B4F7-DB6F5F29C717}">
      <dsp:nvSpPr>
        <dsp:cNvPr id="0" name=""/>
        <dsp:cNvSpPr/>
      </dsp:nvSpPr>
      <dsp:spPr>
        <a:xfrm>
          <a:off x="516333" y="2264413"/>
          <a:ext cx="105434" cy="10543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97437-7181-40EE-948F-E4FE3502FA01}">
      <dsp:nvSpPr>
        <dsp:cNvPr id="0" name=""/>
        <dsp:cNvSpPr/>
      </dsp:nvSpPr>
      <dsp:spPr>
        <a:xfrm rot="5400000">
          <a:off x="809140" y="2140705"/>
          <a:ext cx="371977" cy="61896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92C3D-5C2E-41A5-9345-BBDD57E73E07}">
      <dsp:nvSpPr>
        <dsp:cNvPr id="0" name=""/>
        <dsp:cNvSpPr/>
      </dsp:nvSpPr>
      <dsp:spPr>
        <a:xfrm>
          <a:off x="747048" y="2325641"/>
          <a:ext cx="558802" cy="489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Background</a:t>
          </a:r>
          <a:endParaRPr lang="en-US" sz="600" kern="1200" dirty="0"/>
        </a:p>
      </dsp:txBody>
      <dsp:txXfrm>
        <a:off x="747048" y="2325641"/>
        <a:ext cx="558802" cy="489823"/>
      </dsp:txXfrm>
    </dsp:sp>
    <dsp:sp modelId="{54C687E0-C378-44DD-8CA1-ACA5C63F7AB6}">
      <dsp:nvSpPr>
        <dsp:cNvPr id="0" name=""/>
        <dsp:cNvSpPr/>
      </dsp:nvSpPr>
      <dsp:spPr>
        <a:xfrm>
          <a:off x="1200416" y="2095136"/>
          <a:ext cx="105434" cy="10543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20D0B-4557-4047-AECE-BE4303897E6B}">
      <dsp:nvSpPr>
        <dsp:cNvPr id="0" name=""/>
        <dsp:cNvSpPr/>
      </dsp:nvSpPr>
      <dsp:spPr>
        <a:xfrm rot="5400000">
          <a:off x="1493224" y="1971428"/>
          <a:ext cx="371977" cy="61896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2CA98-10FB-4012-87FA-72D8D53EA45C}">
      <dsp:nvSpPr>
        <dsp:cNvPr id="0" name=""/>
        <dsp:cNvSpPr/>
      </dsp:nvSpPr>
      <dsp:spPr>
        <a:xfrm>
          <a:off x="1431132" y="2156364"/>
          <a:ext cx="558802" cy="489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Identification of connected Regions(Blob Detection)</a:t>
          </a:r>
          <a:endParaRPr lang="en-US" sz="600" kern="1200" dirty="0"/>
        </a:p>
      </dsp:txBody>
      <dsp:txXfrm>
        <a:off x="1431132" y="2156364"/>
        <a:ext cx="558802" cy="489823"/>
      </dsp:txXfrm>
    </dsp:sp>
    <dsp:sp modelId="{CDCDF253-F5EC-453F-B870-C465DE67CD1A}">
      <dsp:nvSpPr>
        <dsp:cNvPr id="0" name=""/>
        <dsp:cNvSpPr/>
      </dsp:nvSpPr>
      <dsp:spPr>
        <a:xfrm>
          <a:off x="1884500" y="1925859"/>
          <a:ext cx="105434" cy="10543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EA751-B06E-4DC4-A2B3-CBF3839B414B}">
      <dsp:nvSpPr>
        <dsp:cNvPr id="0" name=""/>
        <dsp:cNvSpPr/>
      </dsp:nvSpPr>
      <dsp:spPr>
        <a:xfrm rot="5400000">
          <a:off x="2177307" y="1802151"/>
          <a:ext cx="371977" cy="61896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0BF45-9136-46FF-B82C-48EA0914EB30}">
      <dsp:nvSpPr>
        <dsp:cNvPr id="0" name=""/>
        <dsp:cNvSpPr/>
      </dsp:nvSpPr>
      <dsp:spPr>
        <a:xfrm>
          <a:off x="2115215" y="1987087"/>
          <a:ext cx="558802" cy="489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Filtering of test points  according to the size of test points</a:t>
          </a:r>
          <a:endParaRPr lang="en-US" sz="600" kern="1200" dirty="0"/>
        </a:p>
      </dsp:txBody>
      <dsp:txXfrm>
        <a:off x="2115215" y="1987087"/>
        <a:ext cx="558802" cy="489823"/>
      </dsp:txXfrm>
    </dsp:sp>
    <dsp:sp modelId="{E1948E19-B8B3-41AB-AE49-03D99456D0CC}">
      <dsp:nvSpPr>
        <dsp:cNvPr id="0" name=""/>
        <dsp:cNvSpPr/>
      </dsp:nvSpPr>
      <dsp:spPr>
        <a:xfrm>
          <a:off x="2568583" y="1756582"/>
          <a:ext cx="105434" cy="10543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BE7BB-2C49-47ED-B17D-2574EC055EBD}">
      <dsp:nvSpPr>
        <dsp:cNvPr id="0" name=""/>
        <dsp:cNvSpPr/>
      </dsp:nvSpPr>
      <dsp:spPr>
        <a:xfrm rot="5400000">
          <a:off x="2861391" y="1632874"/>
          <a:ext cx="371977" cy="61896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968E4-8C2A-493D-A957-D52029693144}">
      <dsp:nvSpPr>
        <dsp:cNvPr id="0" name=""/>
        <dsp:cNvSpPr/>
      </dsp:nvSpPr>
      <dsp:spPr>
        <a:xfrm>
          <a:off x="2799298" y="1817810"/>
          <a:ext cx="558802" cy="489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Separation of  test points  from  Background</a:t>
          </a:r>
          <a:endParaRPr lang="en-US" sz="600" kern="1200" dirty="0"/>
        </a:p>
      </dsp:txBody>
      <dsp:txXfrm>
        <a:off x="2799298" y="1817810"/>
        <a:ext cx="558802" cy="489823"/>
      </dsp:txXfrm>
    </dsp:sp>
    <dsp:sp modelId="{1CF3398C-01C0-4276-90EA-C7723726BB1C}">
      <dsp:nvSpPr>
        <dsp:cNvPr id="0" name=""/>
        <dsp:cNvSpPr/>
      </dsp:nvSpPr>
      <dsp:spPr>
        <a:xfrm>
          <a:off x="3252666" y="1587305"/>
          <a:ext cx="105434" cy="10543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10ED8-B3E5-4536-820D-37C93158A951}">
      <dsp:nvSpPr>
        <dsp:cNvPr id="0" name=""/>
        <dsp:cNvSpPr/>
      </dsp:nvSpPr>
      <dsp:spPr>
        <a:xfrm rot="5400000">
          <a:off x="3545474" y="1463597"/>
          <a:ext cx="371977" cy="61896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23DF0-4CB8-41AA-BF2D-8FD5C869D8D3}">
      <dsp:nvSpPr>
        <dsp:cNvPr id="0" name=""/>
        <dsp:cNvSpPr/>
      </dsp:nvSpPr>
      <dsp:spPr>
        <a:xfrm>
          <a:off x="3483382" y="1648533"/>
          <a:ext cx="558802" cy="489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Identification of the Coordinates </a:t>
          </a:r>
          <a:endParaRPr lang="en-US" sz="600" kern="1200" dirty="0"/>
        </a:p>
      </dsp:txBody>
      <dsp:txXfrm>
        <a:off x="3483382" y="1648533"/>
        <a:ext cx="558802" cy="489823"/>
      </dsp:txXfrm>
    </dsp:sp>
    <dsp:sp modelId="{785AAA1C-19C4-43EA-A1F3-C9F62F8E7328}">
      <dsp:nvSpPr>
        <dsp:cNvPr id="0" name=""/>
        <dsp:cNvSpPr/>
      </dsp:nvSpPr>
      <dsp:spPr>
        <a:xfrm>
          <a:off x="3936750" y="1418028"/>
          <a:ext cx="105434" cy="10543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3FF50-AB9D-4545-A31E-B82F9CC979D4}">
      <dsp:nvSpPr>
        <dsp:cNvPr id="0" name=""/>
        <dsp:cNvSpPr/>
      </dsp:nvSpPr>
      <dsp:spPr>
        <a:xfrm rot="5400000">
          <a:off x="4229557" y="1294319"/>
          <a:ext cx="371977" cy="61896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92B5F-ACEB-4EFB-A4FD-EAF04743F7D2}">
      <dsp:nvSpPr>
        <dsp:cNvPr id="0" name=""/>
        <dsp:cNvSpPr/>
      </dsp:nvSpPr>
      <dsp:spPr>
        <a:xfrm>
          <a:off x="4167465" y="1479256"/>
          <a:ext cx="558802" cy="489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Identification of the Coordinates </a:t>
          </a:r>
          <a:endParaRPr lang="en-US" sz="600" kern="1200" dirty="0"/>
        </a:p>
      </dsp:txBody>
      <dsp:txXfrm>
        <a:off x="4167465" y="1479256"/>
        <a:ext cx="558802" cy="489823"/>
      </dsp:txXfrm>
    </dsp:sp>
    <dsp:sp modelId="{8873D01B-CE94-4EB2-9B0E-7F9428D7C13B}">
      <dsp:nvSpPr>
        <dsp:cNvPr id="0" name=""/>
        <dsp:cNvSpPr/>
      </dsp:nvSpPr>
      <dsp:spPr>
        <a:xfrm>
          <a:off x="4620833" y="1248751"/>
          <a:ext cx="105434" cy="10543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EF992-02ED-4D52-ADD6-6A0639FF4DE3}">
      <dsp:nvSpPr>
        <dsp:cNvPr id="0" name=""/>
        <dsp:cNvSpPr/>
      </dsp:nvSpPr>
      <dsp:spPr>
        <a:xfrm rot="5400000">
          <a:off x="4913641" y="1125042"/>
          <a:ext cx="371977" cy="61896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17331-3E6E-42E3-B7B8-10BEECC057F2}">
      <dsp:nvSpPr>
        <dsp:cNvPr id="0" name=""/>
        <dsp:cNvSpPr/>
      </dsp:nvSpPr>
      <dsp:spPr>
        <a:xfrm>
          <a:off x="4851548" y="1309979"/>
          <a:ext cx="558802" cy="489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851548" y="1309979"/>
        <a:ext cx="558802" cy="489823"/>
      </dsp:txXfrm>
    </dsp:sp>
    <dsp:sp modelId="{CB2C2929-02EF-484A-93B0-751276E61F53}">
      <dsp:nvSpPr>
        <dsp:cNvPr id="0" name=""/>
        <dsp:cNvSpPr/>
      </dsp:nvSpPr>
      <dsp:spPr>
        <a:xfrm>
          <a:off x="5304916" y="1079474"/>
          <a:ext cx="105434" cy="10543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DE70A-7E50-47FE-8831-3B45DC229F32}">
      <dsp:nvSpPr>
        <dsp:cNvPr id="0" name=""/>
        <dsp:cNvSpPr/>
      </dsp:nvSpPr>
      <dsp:spPr>
        <a:xfrm rot="5400000">
          <a:off x="5597724" y="955765"/>
          <a:ext cx="371977" cy="61896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969D67-F8BA-4980-8228-F41849C3C722}">
      <dsp:nvSpPr>
        <dsp:cNvPr id="0" name=""/>
        <dsp:cNvSpPr/>
      </dsp:nvSpPr>
      <dsp:spPr>
        <a:xfrm>
          <a:off x="5535632" y="1140701"/>
          <a:ext cx="558802" cy="489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535632" y="1140701"/>
        <a:ext cx="558802" cy="4898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D4EE8-FD54-46D7-9C07-2BF35E74300E}">
      <dsp:nvSpPr>
        <dsp:cNvPr id="0" name=""/>
        <dsp:cNvSpPr/>
      </dsp:nvSpPr>
      <dsp:spPr>
        <a:xfrm>
          <a:off x="62533" y="1838230"/>
          <a:ext cx="888655" cy="292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Colored Image</a:t>
          </a:r>
          <a:endParaRPr lang="en-US" sz="800" kern="1200" dirty="0"/>
        </a:p>
      </dsp:txBody>
      <dsp:txXfrm>
        <a:off x="62533" y="1838230"/>
        <a:ext cx="888655" cy="292852"/>
      </dsp:txXfrm>
    </dsp:sp>
    <dsp:sp modelId="{430609D1-2799-4BEF-A308-C75D65294D88}">
      <dsp:nvSpPr>
        <dsp:cNvPr id="0" name=""/>
        <dsp:cNvSpPr/>
      </dsp:nvSpPr>
      <dsp:spPr>
        <a:xfrm>
          <a:off x="62533" y="2455754"/>
          <a:ext cx="888655" cy="548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62533" y="2455754"/>
        <a:ext cx="888655" cy="548662"/>
      </dsp:txXfrm>
    </dsp:sp>
    <dsp:sp modelId="{28989C3D-4647-4CBF-A8B8-1799085A05E9}">
      <dsp:nvSpPr>
        <dsp:cNvPr id="0" name=""/>
        <dsp:cNvSpPr/>
      </dsp:nvSpPr>
      <dsp:spPr>
        <a:xfrm>
          <a:off x="61524" y="1749162"/>
          <a:ext cx="70688" cy="70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ADE39-E755-4053-AF55-D84BF8C6E9CA}">
      <dsp:nvSpPr>
        <dsp:cNvPr id="0" name=""/>
        <dsp:cNvSpPr/>
      </dsp:nvSpPr>
      <dsp:spPr>
        <a:xfrm>
          <a:off x="111006" y="1650198"/>
          <a:ext cx="70688" cy="70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7EECA-4762-49FE-A227-BCC793C77FB6}">
      <dsp:nvSpPr>
        <dsp:cNvPr id="0" name=""/>
        <dsp:cNvSpPr/>
      </dsp:nvSpPr>
      <dsp:spPr>
        <a:xfrm>
          <a:off x="229762" y="1669991"/>
          <a:ext cx="111081" cy="1110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6575B-06BB-46AF-8057-F353E82B803D}">
      <dsp:nvSpPr>
        <dsp:cNvPr id="0" name=""/>
        <dsp:cNvSpPr/>
      </dsp:nvSpPr>
      <dsp:spPr>
        <a:xfrm>
          <a:off x="328726" y="1561131"/>
          <a:ext cx="70688" cy="70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93DE3-1625-4A3C-8087-88BB42D16EF3}">
      <dsp:nvSpPr>
        <dsp:cNvPr id="0" name=""/>
        <dsp:cNvSpPr/>
      </dsp:nvSpPr>
      <dsp:spPr>
        <a:xfrm>
          <a:off x="457379" y="1521545"/>
          <a:ext cx="70688" cy="70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4A074-E6F0-4340-83DE-AE81B45B086C}">
      <dsp:nvSpPr>
        <dsp:cNvPr id="0" name=""/>
        <dsp:cNvSpPr/>
      </dsp:nvSpPr>
      <dsp:spPr>
        <a:xfrm>
          <a:off x="615721" y="1590820"/>
          <a:ext cx="70688" cy="70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34DCF-7B8F-4673-B700-2A436B2059E0}">
      <dsp:nvSpPr>
        <dsp:cNvPr id="0" name=""/>
        <dsp:cNvSpPr/>
      </dsp:nvSpPr>
      <dsp:spPr>
        <a:xfrm>
          <a:off x="714685" y="1640302"/>
          <a:ext cx="111081" cy="1110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54397-BA7C-4D1E-9DA1-C04E40A61278}">
      <dsp:nvSpPr>
        <dsp:cNvPr id="0" name=""/>
        <dsp:cNvSpPr/>
      </dsp:nvSpPr>
      <dsp:spPr>
        <a:xfrm>
          <a:off x="853235" y="1749162"/>
          <a:ext cx="70688" cy="70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E0BA2-C388-4E47-9C9E-084891EB6822}">
      <dsp:nvSpPr>
        <dsp:cNvPr id="0" name=""/>
        <dsp:cNvSpPr/>
      </dsp:nvSpPr>
      <dsp:spPr>
        <a:xfrm>
          <a:off x="912613" y="1858022"/>
          <a:ext cx="70688" cy="70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06A99-1527-4A91-86B3-D1A99B2E0E69}">
      <dsp:nvSpPr>
        <dsp:cNvPr id="0" name=""/>
        <dsp:cNvSpPr/>
      </dsp:nvSpPr>
      <dsp:spPr>
        <a:xfrm>
          <a:off x="398001" y="1650198"/>
          <a:ext cx="181770" cy="1817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63EB5-511C-4F6B-A534-A0FABC0E2C24}">
      <dsp:nvSpPr>
        <dsp:cNvPr id="0" name=""/>
        <dsp:cNvSpPr/>
      </dsp:nvSpPr>
      <dsp:spPr>
        <a:xfrm>
          <a:off x="12042" y="2026261"/>
          <a:ext cx="70688" cy="70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C9146-82AF-4A5D-B4AD-CD246145BAB8}">
      <dsp:nvSpPr>
        <dsp:cNvPr id="0" name=""/>
        <dsp:cNvSpPr/>
      </dsp:nvSpPr>
      <dsp:spPr>
        <a:xfrm>
          <a:off x="71420" y="2115329"/>
          <a:ext cx="111081" cy="1110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0820E-B926-4AF3-846C-A73A8E472537}">
      <dsp:nvSpPr>
        <dsp:cNvPr id="0" name=""/>
        <dsp:cNvSpPr/>
      </dsp:nvSpPr>
      <dsp:spPr>
        <a:xfrm>
          <a:off x="219866" y="2194500"/>
          <a:ext cx="161573" cy="1615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AF8104-F2E0-415E-8218-5414D3D30D55}">
      <dsp:nvSpPr>
        <dsp:cNvPr id="0" name=""/>
        <dsp:cNvSpPr/>
      </dsp:nvSpPr>
      <dsp:spPr>
        <a:xfrm>
          <a:off x="427690" y="2323153"/>
          <a:ext cx="70688" cy="70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2732E-F471-4F0E-B343-A2BFEDAD06BF}">
      <dsp:nvSpPr>
        <dsp:cNvPr id="0" name=""/>
        <dsp:cNvSpPr/>
      </dsp:nvSpPr>
      <dsp:spPr>
        <a:xfrm>
          <a:off x="467276" y="2194500"/>
          <a:ext cx="111081" cy="1110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854BC-2217-4AB7-B072-EA7A9F606884}">
      <dsp:nvSpPr>
        <dsp:cNvPr id="0" name=""/>
        <dsp:cNvSpPr/>
      </dsp:nvSpPr>
      <dsp:spPr>
        <a:xfrm>
          <a:off x="566239" y="2333049"/>
          <a:ext cx="70688" cy="706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DB2CD-AC24-4F51-9374-7F02B984BAA4}">
      <dsp:nvSpPr>
        <dsp:cNvPr id="0" name=""/>
        <dsp:cNvSpPr/>
      </dsp:nvSpPr>
      <dsp:spPr>
        <a:xfrm>
          <a:off x="655307" y="2174707"/>
          <a:ext cx="161573" cy="1615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1BE08-C484-42CC-8A9B-C7F3F24D6B49}">
      <dsp:nvSpPr>
        <dsp:cNvPr id="0" name=""/>
        <dsp:cNvSpPr/>
      </dsp:nvSpPr>
      <dsp:spPr>
        <a:xfrm>
          <a:off x="873027" y="2135121"/>
          <a:ext cx="111081" cy="1110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FDB7D-8308-4D54-A796-3BFAAAB5C22B}">
      <dsp:nvSpPr>
        <dsp:cNvPr id="0" name=""/>
        <dsp:cNvSpPr/>
      </dsp:nvSpPr>
      <dsp:spPr>
        <a:xfrm>
          <a:off x="984109" y="1669826"/>
          <a:ext cx="326231" cy="622812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EDBD3-7FA0-43BB-B129-84DAB0C82D07}">
      <dsp:nvSpPr>
        <dsp:cNvPr id="0" name=""/>
        <dsp:cNvSpPr/>
      </dsp:nvSpPr>
      <dsp:spPr>
        <a:xfrm>
          <a:off x="1310341" y="1670129"/>
          <a:ext cx="889722" cy="622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Converted into Grey scale image</a:t>
          </a:r>
          <a:endParaRPr lang="en-US" sz="800" kern="1200" dirty="0"/>
        </a:p>
      </dsp:txBody>
      <dsp:txXfrm>
        <a:off x="1310341" y="1670129"/>
        <a:ext cx="889722" cy="622806"/>
      </dsp:txXfrm>
    </dsp:sp>
    <dsp:sp modelId="{CDB25D9C-C2DA-4E9A-A649-055BEDF01730}">
      <dsp:nvSpPr>
        <dsp:cNvPr id="0" name=""/>
        <dsp:cNvSpPr/>
      </dsp:nvSpPr>
      <dsp:spPr>
        <a:xfrm>
          <a:off x="2200064" y="1669826"/>
          <a:ext cx="326231" cy="622812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301C9-626B-4261-8C48-79C6BB2F2889}">
      <dsp:nvSpPr>
        <dsp:cNvPr id="0" name=""/>
        <dsp:cNvSpPr/>
      </dsp:nvSpPr>
      <dsp:spPr>
        <a:xfrm>
          <a:off x="2526296" y="1670129"/>
          <a:ext cx="889722" cy="622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Converted into Binary image</a:t>
          </a:r>
          <a:endParaRPr lang="en-US" sz="800" kern="1200" dirty="0"/>
        </a:p>
      </dsp:txBody>
      <dsp:txXfrm>
        <a:off x="2526296" y="1670129"/>
        <a:ext cx="889722" cy="622806"/>
      </dsp:txXfrm>
    </dsp:sp>
    <dsp:sp modelId="{908ED279-7CF3-400D-BD1D-1FF471477092}">
      <dsp:nvSpPr>
        <dsp:cNvPr id="0" name=""/>
        <dsp:cNvSpPr/>
      </dsp:nvSpPr>
      <dsp:spPr>
        <a:xfrm>
          <a:off x="3416019" y="1669826"/>
          <a:ext cx="326231" cy="622812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C15E4-F4CE-4A19-B2AB-048131737725}">
      <dsp:nvSpPr>
        <dsp:cNvPr id="0" name=""/>
        <dsp:cNvSpPr/>
      </dsp:nvSpPr>
      <dsp:spPr>
        <a:xfrm>
          <a:off x="3742251" y="1670129"/>
          <a:ext cx="889722" cy="622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Identification of Connected Regions in the image(Blob Detection) </a:t>
          </a:r>
          <a:endParaRPr lang="en-US" sz="800" kern="1200" dirty="0"/>
        </a:p>
      </dsp:txBody>
      <dsp:txXfrm>
        <a:off x="3742251" y="1670129"/>
        <a:ext cx="889722" cy="622806"/>
      </dsp:txXfrm>
    </dsp:sp>
    <dsp:sp modelId="{9C14BCD9-A912-4EAB-9FFC-C65AC0205B51}">
      <dsp:nvSpPr>
        <dsp:cNvPr id="0" name=""/>
        <dsp:cNvSpPr/>
      </dsp:nvSpPr>
      <dsp:spPr>
        <a:xfrm>
          <a:off x="4631974" y="1669826"/>
          <a:ext cx="326231" cy="622812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A7521-E89D-40F9-898E-5EDCED6BFD93}">
      <dsp:nvSpPr>
        <dsp:cNvPr id="0" name=""/>
        <dsp:cNvSpPr/>
      </dsp:nvSpPr>
      <dsp:spPr>
        <a:xfrm>
          <a:off x="4958205" y="1670129"/>
          <a:ext cx="889722" cy="622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958205" y="1670129"/>
        <a:ext cx="889722" cy="622806"/>
      </dsp:txXfrm>
    </dsp:sp>
    <dsp:sp modelId="{583307F9-616C-44EF-AFFC-40A3AEB5074C}">
      <dsp:nvSpPr>
        <dsp:cNvPr id="0" name=""/>
        <dsp:cNvSpPr/>
      </dsp:nvSpPr>
      <dsp:spPr>
        <a:xfrm>
          <a:off x="5847928" y="1669826"/>
          <a:ext cx="326231" cy="622812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E0017-9FCC-44B7-84A0-0558A66FFD73}">
      <dsp:nvSpPr>
        <dsp:cNvPr id="0" name=""/>
        <dsp:cNvSpPr/>
      </dsp:nvSpPr>
      <dsp:spPr>
        <a:xfrm>
          <a:off x="6174160" y="1670129"/>
          <a:ext cx="889722" cy="622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6174160" y="1670129"/>
        <a:ext cx="889722" cy="622806"/>
      </dsp:txXfrm>
    </dsp:sp>
    <dsp:sp modelId="{A7167D48-AF53-4693-9AB9-66AF3B7D2467}">
      <dsp:nvSpPr>
        <dsp:cNvPr id="0" name=""/>
        <dsp:cNvSpPr/>
      </dsp:nvSpPr>
      <dsp:spPr>
        <a:xfrm>
          <a:off x="7063883" y="1669826"/>
          <a:ext cx="326231" cy="622812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558AC-9422-46B2-B2CC-71BF7CC1FB9D}">
      <dsp:nvSpPr>
        <dsp:cNvPr id="0" name=""/>
        <dsp:cNvSpPr/>
      </dsp:nvSpPr>
      <dsp:spPr>
        <a:xfrm>
          <a:off x="7425704" y="1618356"/>
          <a:ext cx="756264" cy="756264"/>
        </a:xfrm>
        <a:prstGeom prst="snip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7425704" y="1681379"/>
        <a:ext cx="693241" cy="693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0AD6-0242-4A3E-9613-46141088FB82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002F-125B-42C3-B53C-A5C5CBB73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3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0AD6-0242-4A3E-9613-46141088FB82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002F-125B-42C3-B53C-A5C5CBB73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0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0AD6-0242-4A3E-9613-46141088FB82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002F-125B-42C3-B53C-A5C5CBB73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6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0AD6-0242-4A3E-9613-46141088FB82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002F-125B-42C3-B53C-A5C5CBB73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4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0AD6-0242-4A3E-9613-46141088FB82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002F-125B-42C3-B53C-A5C5CBB73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3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0AD6-0242-4A3E-9613-46141088FB82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002F-125B-42C3-B53C-A5C5CBB73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0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0AD6-0242-4A3E-9613-46141088FB82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002F-125B-42C3-B53C-A5C5CBB73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7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0AD6-0242-4A3E-9613-46141088FB82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002F-125B-42C3-B53C-A5C5CBB73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3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0AD6-0242-4A3E-9613-46141088FB82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002F-125B-42C3-B53C-A5C5CBB73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0AD6-0242-4A3E-9613-46141088FB82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002F-125B-42C3-B53C-A5C5CBB73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9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0AD6-0242-4A3E-9613-46141088FB82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002F-125B-42C3-B53C-A5C5CBB73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20AD6-0242-4A3E-9613-46141088FB82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D002F-125B-42C3-B53C-A5C5CBB73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0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4366625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255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971800" y="2667000"/>
            <a:ext cx="12192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Colored Image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25908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Conversion into </a:t>
            </a:r>
            <a:r>
              <a:rPr lang="en-US" dirty="0" err="1" smtClean="0"/>
              <a:t>Greyscale</a:t>
            </a:r>
            <a:r>
              <a:rPr lang="en-US" dirty="0" smtClean="0"/>
              <a:t> image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2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56131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0" y="327660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Identification of </a:t>
            </a:r>
            <a:r>
              <a:rPr lang="en-US" sz="800" dirty="0" smtClean="0"/>
              <a:t>Markers(</a:t>
            </a:r>
            <a:r>
              <a:rPr lang="en-US" sz="800" dirty="0" err="1" smtClean="0"/>
              <a:t>Filteration</a:t>
            </a:r>
            <a:r>
              <a:rPr lang="en-US" sz="800" dirty="0" smtClean="0"/>
              <a:t> of Blobs according to Marker’s Size)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6629400" y="331273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Formation of Image only with Markers</a:t>
            </a:r>
            <a:endParaRPr 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8077200" y="33528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X-Y Coordinate of Each Marker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6886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7700" y="1581834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Colored Image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192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2629</TotalTime>
  <Words>82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</dc:creator>
  <cp:lastModifiedBy>Sachin</cp:lastModifiedBy>
  <cp:revision>7</cp:revision>
  <dcterms:created xsi:type="dcterms:W3CDTF">2013-01-12T20:33:49Z</dcterms:created>
  <dcterms:modified xsi:type="dcterms:W3CDTF">2013-01-14T16:23:39Z</dcterms:modified>
</cp:coreProperties>
</file>