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718A5D-8749-423A-BBDC-FCEC595083D7}" type="doc">
      <dgm:prSet loTypeId="urn:microsoft.com/office/officeart/2005/8/layout/process2" loCatId="process" qsTypeId="urn:microsoft.com/office/officeart/2005/8/quickstyle/simple1" qsCatId="simple" csTypeId="urn:microsoft.com/office/officeart/2005/8/colors/accent0_1" csCatId="mainScheme" phldr="1"/>
      <dgm:spPr/>
    </dgm:pt>
    <dgm:pt modelId="{80F96D5E-76B9-449B-8122-F02957F1DB1E}">
      <dgm:prSet phldrT="[Text]"/>
      <dgm:spPr/>
      <dgm:t>
        <a:bodyPr/>
        <a:lstStyle/>
        <a:p>
          <a:r>
            <a:rPr lang="en-US" dirty="0" smtClean="0"/>
            <a:t>Colored Image</a:t>
          </a:r>
          <a:endParaRPr lang="en-US" dirty="0"/>
        </a:p>
      </dgm:t>
    </dgm:pt>
    <dgm:pt modelId="{7D6EB6C2-6C96-48C1-B752-1A007D44FAA6}" type="parTrans" cxnId="{183C5512-9213-42E6-8495-575213463A02}">
      <dgm:prSet/>
      <dgm:spPr/>
      <dgm:t>
        <a:bodyPr/>
        <a:lstStyle/>
        <a:p>
          <a:endParaRPr lang="en-US"/>
        </a:p>
      </dgm:t>
    </dgm:pt>
    <dgm:pt modelId="{D9894954-67CD-4FCC-ABF2-2CB9C5F6C6E3}" type="sibTrans" cxnId="{183C5512-9213-42E6-8495-575213463A02}">
      <dgm:prSet/>
      <dgm:spPr/>
      <dgm:t>
        <a:bodyPr/>
        <a:lstStyle/>
        <a:p>
          <a:endParaRPr lang="en-US"/>
        </a:p>
      </dgm:t>
    </dgm:pt>
    <dgm:pt modelId="{8C89DA41-EF70-445F-9F1E-AA3DBF79B69A}">
      <dgm:prSet phldrT="[Text]"/>
      <dgm:spPr/>
      <dgm:t>
        <a:bodyPr/>
        <a:lstStyle/>
        <a:p>
          <a:r>
            <a:rPr lang="en-US" dirty="0" err="1" smtClean="0"/>
            <a:t>Greyscale</a:t>
          </a:r>
          <a:r>
            <a:rPr lang="en-US" dirty="0" smtClean="0"/>
            <a:t> </a:t>
          </a:r>
        </a:p>
        <a:p>
          <a:r>
            <a:rPr lang="en-US" dirty="0" smtClean="0"/>
            <a:t>Image</a:t>
          </a:r>
          <a:endParaRPr lang="en-US" dirty="0"/>
        </a:p>
      </dgm:t>
    </dgm:pt>
    <dgm:pt modelId="{3538744A-EFF3-4734-BC6F-9E55407BB21B}" type="parTrans" cxnId="{FB89F711-CB18-4B13-BB6F-E137AA471A93}">
      <dgm:prSet/>
      <dgm:spPr/>
      <dgm:t>
        <a:bodyPr/>
        <a:lstStyle/>
        <a:p>
          <a:endParaRPr lang="en-US"/>
        </a:p>
      </dgm:t>
    </dgm:pt>
    <dgm:pt modelId="{88CF8AC6-A272-417F-898D-92B9557442CB}" type="sibTrans" cxnId="{FB89F711-CB18-4B13-BB6F-E137AA471A93}">
      <dgm:prSet/>
      <dgm:spPr/>
      <dgm:t>
        <a:bodyPr/>
        <a:lstStyle/>
        <a:p>
          <a:endParaRPr lang="en-US"/>
        </a:p>
      </dgm:t>
    </dgm:pt>
    <dgm:pt modelId="{4F5A7C86-D27A-4A65-92D3-0B20BB2AF5A1}">
      <dgm:prSet phldrT="[Text]"/>
      <dgm:spPr/>
      <dgm:t>
        <a:bodyPr/>
        <a:lstStyle/>
        <a:p>
          <a:r>
            <a:rPr lang="en-US" smtClean="0"/>
            <a:t>Binary Image</a:t>
          </a:r>
          <a:endParaRPr lang="en-US"/>
        </a:p>
      </dgm:t>
    </dgm:pt>
    <dgm:pt modelId="{3D464093-03E8-4875-AFB6-158CA5B300AF}" type="parTrans" cxnId="{5D0F2B5C-91C0-451A-A4E9-CC409E5696D5}">
      <dgm:prSet/>
      <dgm:spPr/>
      <dgm:t>
        <a:bodyPr/>
        <a:lstStyle/>
        <a:p>
          <a:endParaRPr lang="en-US"/>
        </a:p>
      </dgm:t>
    </dgm:pt>
    <dgm:pt modelId="{299F5EF7-BA88-40E5-AD77-7604D9E7ABC1}" type="sibTrans" cxnId="{5D0F2B5C-91C0-451A-A4E9-CC409E5696D5}">
      <dgm:prSet/>
      <dgm:spPr/>
      <dgm:t>
        <a:bodyPr/>
        <a:lstStyle/>
        <a:p>
          <a:endParaRPr lang="en-US"/>
        </a:p>
      </dgm:t>
    </dgm:pt>
    <dgm:pt modelId="{C4791A8A-76A6-4FCC-BD9A-DA167E464A06}">
      <dgm:prSet/>
      <dgm:spPr/>
      <dgm:t>
        <a:bodyPr/>
        <a:lstStyle/>
        <a:p>
          <a:r>
            <a:rPr lang="en-US" dirty="0" smtClean="0"/>
            <a:t>Output-I</a:t>
          </a:r>
          <a:endParaRPr lang="en-US" dirty="0"/>
        </a:p>
      </dgm:t>
    </dgm:pt>
    <dgm:pt modelId="{6143845C-9ECF-4FE1-8C62-CF0B9DA3FF8D}" type="parTrans" cxnId="{491B1904-7B84-4463-BBD2-140A8B4BF1CC}">
      <dgm:prSet/>
      <dgm:spPr/>
      <dgm:t>
        <a:bodyPr/>
        <a:lstStyle/>
        <a:p>
          <a:endParaRPr lang="en-US"/>
        </a:p>
      </dgm:t>
    </dgm:pt>
    <dgm:pt modelId="{F444A78F-8969-4550-9267-64E57CFD2F9D}" type="sibTrans" cxnId="{491B1904-7B84-4463-BBD2-140A8B4BF1CC}">
      <dgm:prSet/>
      <dgm:spPr/>
      <dgm:t>
        <a:bodyPr/>
        <a:lstStyle/>
        <a:p>
          <a:endParaRPr lang="en-US"/>
        </a:p>
      </dgm:t>
    </dgm:pt>
    <dgm:pt modelId="{B8C8A180-68EF-43CA-81FF-4EACE76063EE}" type="pres">
      <dgm:prSet presAssocID="{BA718A5D-8749-423A-BBDC-FCEC595083D7}" presName="linearFlow" presStyleCnt="0">
        <dgm:presLayoutVars>
          <dgm:resizeHandles val="exact"/>
        </dgm:presLayoutVars>
      </dgm:prSet>
      <dgm:spPr/>
    </dgm:pt>
    <dgm:pt modelId="{14121758-5010-4E14-99CF-84849E83055A}" type="pres">
      <dgm:prSet presAssocID="{80F96D5E-76B9-449B-8122-F02957F1DB1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A9E794-D04B-4589-9398-DDCFE72D64A0}" type="pres">
      <dgm:prSet presAssocID="{D9894954-67CD-4FCC-ABF2-2CB9C5F6C6E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5784A98-6873-4A55-8E4A-2CF480AE8F07}" type="pres">
      <dgm:prSet presAssocID="{D9894954-67CD-4FCC-ABF2-2CB9C5F6C6E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0C48842A-4AB8-4683-8BD4-F2F52B669D8E}" type="pres">
      <dgm:prSet presAssocID="{8C89DA41-EF70-445F-9F1E-AA3DBF79B69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842BAE-2267-42BD-A95C-183EB7861D2A}" type="pres">
      <dgm:prSet presAssocID="{88CF8AC6-A272-417F-898D-92B9557442CB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3A6D291-CADE-442B-9DA4-17D7B67C47DD}" type="pres">
      <dgm:prSet presAssocID="{88CF8AC6-A272-417F-898D-92B9557442CB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C3D978F-5477-4838-A11F-5DB846CD8C53}" type="pres">
      <dgm:prSet presAssocID="{4F5A7C86-D27A-4A65-92D3-0B20BB2AF5A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F5F300-C42A-4C15-8B06-062B9C039930}" type="pres">
      <dgm:prSet presAssocID="{299F5EF7-BA88-40E5-AD77-7604D9E7ABC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51EF4D2-A525-4159-9DA4-9B08ED0F16C2}" type="pres">
      <dgm:prSet presAssocID="{299F5EF7-BA88-40E5-AD77-7604D9E7ABC1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6BDF2A76-2AF3-4AF4-A177-DE25E2CAE8A5}" type="pres">
      <dgm:prSet presAssocID="{C4791A8A-76A6-4FCC-BD9A-DA167E464A06}" presName="node" presStyleLbl="node1" presStyleIdx="3" presStyleCnt="4">
        <dgm:presLayoutVars>
          <dgm:bulletEnabled val="1"/>
        </dgm:presLayoutVars>
      </dgm:prSet>
      <dgm:spPr/>
    </dgm:pt>
  </dgm:ptLst>
  <dgm:cxnLst>
    <dgm:cxn modelId="{E12AE0D3-C453-4789-AC36-ADD1105CDA9D}" type="presOf" srcId="{299F5EF7-BA88-40E5-AD77-7604D9E7ABC1}" destId="{B51EF4D2-A525-4159-9DA4-9B08ED0F16C2}" srcOrd="1" destOrd="0" presId="urn:microsoft.com/office/officeart/2005/8/layout/process2"/>
    <dgm:cxn modelId="{3A582D57-4590-44C7-888E-913891F31C36}" type="presOf" srcId="{D9894954-67CD-4FCC-ABF2-2CB9C5F6C6E3}" destId="{25784A98-6873-4A55-8E4A-2CF480AE8F07}" srcOrd="1" destOrd="0" presId="urn:microsoft.com/office/officeart/2005/8/layout/process2"/>
    <dgm:cxn modelId="{BB60462A-F5C7-4733-9DC5-E6770AEC3A23}" type="presOf" srcId="{88CF8AC6-A272-417F-898D-92B9557442CB}" destId="{AB842BAE-2267-42BD-A95C-183EB7861D2A}" srcOrd="0" destOrd="0" presId="urn:microsoft.com/office/officeart/2005/8/layout/process2"/>
    <dgm:cxn modelId="{005BC513-2360-4DAE-8638-15103AAB01BD}" type="presOf" srcId="{4F5A7C86-D27A-4A65-92D3-0B20BB2AF5A1}" destId="{0C3D978F-5477-4838-A11F-5DB846CD8C53}" srcOrd="0" destOrd="0" presId="urn:microsoft.com/office/officeart/2005/8/layout/process2"/>
    <dgm:cxn modelId="{FB89F711-CB18-4B13-BB6F-E137AA471A93}" srcId="{BA718A5D-8749-423A-BBDC-FCEC595083D7}" destId="{8C89DA41-EF70-445F-9F1E-AA3DBF79B69A}" srcOrd="1" destOrd="0" parTransId="{3538744A-EFF3-4734-BC6F-9E55407BB21B}" sibTransId="{88CF8AC6-A272-417F-898D-92B9557442CB}"/>
    <dgm:cxn modelId="{183C5512-9213-42E6-8495-575213463A02}" srcId="{BA718A5D-8749-423A-BBDC-FCEC595083D7}" destId="{80F96D5E-76B9-449B-8122-F02957F1DB1E}" srcOrd="0" destOrd="0" parTransId="{7D6EB6C2-6C96-48C1-B752-1A007D44FAA6}" sibTransId="{D9894954-67CD-4FCC-ABF2-2CB9C5F6C6E3}"/>
    <dgm:cxn modelId="{491B1904-7B84-4463-BBD2-140A8B4BF1CC}" srcId="{BA718A5D-8749-423A-BBDC-FCEC595083D7}" destId="{C4791A8A-76A6-4FCC-BD9A-DA167E464A06}" srcOrd="3" destOrd="0" parTransId="{6143845C-9ECF-4FE1-8C62-CF0B9DA3FF8D}" sibTransId="{F444A78F-8969-4550-9267-64E57CFD2F9D}"/>
    <dgm:cxn modelId="{7AF8C1C5-77D1-4138-8D11-B27EA4E37DED}" type="presOf" srcId="{BA718A5D-8749-423A-BBDC-FCEC595083D7}" destId="{B8C8A180-68EF-43CA-81FF-4EACE76063EE}" srcOrd="0" destOrd="0" presId="urn:microsoft.com/office/officeart/2005/8/layout/process2"/>
    <dgm:cxn modelId="{E0BC092C-C98B-47D3-BE7D-AD9E4242DBEA}" type="presOf" srcId="{C4791A8A-76A6-4FCC-BD9A-DA167E464A06}" destId="{6BDF2A76-2AF3-4AF4-A177-DE25E2CAE8A5}" srcOrd="0" destOrd="0" presId="urn:microsoft.com/office/officeart/2005/8/layout/process2"/>
    <dgm:cxn modelId="{612CBB58-DD5F-4D91-A4D4-1E6066F2BEBE}" type="presOf" srcId="{88CF8AC6-A272-417F-898D-92B9557442CB}" destId="{03A6D291-CADE-442B-9DA4-17D7B67C47DD}" srcOrd="1" destOrd="0" presId="urn:microsoft.com/office/officeart/2005/8/layout/process2"/>
    <dgm:cxn modelId="{4040E0E7-5F5D-43C8-A739-6903AF34F79A}" type="presOf" srcId="{80F96D5E-76B9-449B-8122-F02957F1DB1E}" destId="{14121758-5010-4E14-99CF-84849E83055A}" srcOrd="0" destOrd="0" presId="urn:microsoft.com/office/officeart/2005/8/layout/process2"/>
    <dgm:cxn modelId="{F7EE266F-57AB-4D12-822B-73D4A50E3248}" type="presOf" srcId="{8C89DA41-EF70-445F-9F1E-AA3DBF79B69A}" destId="{0C48842A-4AB8-4683-8BD4-F2F52B669D8E}" srcOrd="0" destOrd="0" presId="urn:microsoft.com/office/officeart/2005/8/layout/process2"/>
    <dgm:cxn modelId="{F6E9CC81-5749-4F72-B7FC-1531AB6F7135}" type="presOf" srcId="{D9894954-67CD-4FCC-ABF2-2CB9C5F6C6E3}" destId="{4DA9E794-D04B-4589-9398-DDCFE72D64A0}" srcOrd="0" destOrd="0" presId="urn:microsoft.com/office/officeart/2005/8/layout/process2"/>
    <dgm:cxn modelId="{719EFFDE-BA12-41B2-AEFC-57C19A4546C8}" type="presOf" srcId="{299F5EF7-BA88-40E5-AD77-7604D9E7ABC1}" destId="{34F5F300-C42A-4C15-8B06-062B9C039930}" srcOrd="0" destOrd="0" presId="urn:microsoft.com/office/officeart/2005/8/layout/process2"/>
    <dgm:cxn modelId="{5D0F2B5C-91C0-451A-A4E9-CC409E5696D5}" srcId="{BA718A5D-8749-423A-BBDC-FCEC595083D7}" destId="{4F5A7C86-D27A-4A65-92D3-0B20BB2AF5A1}" srcOrd="2" destOrd="0" parTransId="{3D464093-03E8-4875-AFB6-158CA5B300AF}" sibTransId="{299F5EF7-BA88-40E5-AD77-7604D9E7ABC1}"/>
    <dgm:cxn modelId="{46FC63A7-3713-4B2B-BDE4-AEDD753AEFF8}" type="presParOf" srcId="{B8C8A180-68EF-43CA-81FF-4EACE76063EE}" destId="{14121758-5010-4E14-99CF-84849E83055A}" srcOrd="0" destOrd="0" presId="urn:microsoft.com/office/officeart/2005/8/layout/process2"/>
    <dgm:cxn modelId="{CCDF4ADC-2698-47C5-A33F-716DA2376C43}" type="presParOf" srcId="{B8C8A180-68EF-43CA-81FF-4EACE76063EE}" destId="{4DA9E794-D04B-4589-9398-DDCFE72D64A0}" srcOrd="1" destOrd="0" presId="urn:microsoft.com/office/officeart/2005/8/layout/process2"/>
    <dgm:cxn modelId="{A5021050-9768-404C-8C02-865E9E6685E3}" type="presParOf" srcId="{4DA9E794-D04B-4589-9398-DDCFE72D64A0}" destId="{25784A98-6873-4A55-8E4A-2CF480AE8F07}" srcOrd="0" destOrd="0" presId="urn:microsoft.com/office/officeart/2005/8/layout/process2"/>
    <dgm:cxn modelId="{9896248D-C2C2-46CD-A91D-A443BE41B2B7}" type="presParOf" srcId="{B8C8A180-68EF-43CA-81FF-4EACE76063EE}" destId="{0C48842A-4AB8-4683-8BD4-F2F52B669D8E}" srcOrd="2" destOrd="0" presId="urn:microsoft.com/office/officeart/2005/8/layout/process2"/>
    <dgm:cxn modelId="{0FCEE537-111E-46DD-AD6C-78B6ED9B0BE8}" type="presParOf" srcId="{B8C8A180-68EF-43CA-81FF-4EACE76063EE}" destId="{AB842BAE-2267-42BD-A95C-183EB7861D2A}" srcOrd="3" destOrd="0" presId="urn:microsoft.com/office/officeart/2005/8/layout/process2"/>
    <dgm:cxn modelId="{0207582D-F702-436D-B4A7-A57D129196CD}" type="presParOf" srcId="{AB842BAE-2267-42BD-A95C-183EB7861D2A}" destId="{03A6D291-CADE-442B-9DA4-17D7B67C47DD}" srcOrd="0" destOrd="0" presId="urn:microsoft.com/office/officeart/2005/8/layout/process2"/>
    <dgm:cxn modelId="{77ACA71F-AA2A-4620-979A-780A6BF36C93}" type="presParOf" srcId="{B8C8A180-68EF-43CA-81FF-4EACE76063EE}" destId="{0C3D978F-5477-4838-A11F-5DB846CD8C53}" srcOrd="4" destOrd="0" presId="urn:microsoft.com/office/officeart/2005/8/layout/process2"/>
    <dgm:cxn modelId="{4EFD509B-7BF7-4E0A-B7EE-34DFF1CC14B8}" type="presParOf" srcId="{B8C8A180-68EF-43CA-81FF-4EACE76063EE}" destId="{34F5F300-C42A-4C15-8B06-062B9C039930}" srcOrd="5" destOrd="0" presId="urn:microsoft.com/office/officeart/2005/8/layout/process2"/>
    <dgm:cxn modelId="{D7C2317C-71CD-4AD1-9F62-1A4C8B841D2E}" type="presParOf" srcId="{34F5F300-C42A-4C15-8B06-062B9C039930}" destId="{B51EF4D2-A525-4159-9DA4-9B08ED0F16C2}" srcOrd="0" destOrd="0" presId="urn:microsoft.com/office/officeart/2005/8/layout/process2"/>
    <dgm:cxn modelId="{8A4AA715-32E3-4F38-8B9A-CA21BD2A660C}" type="presParOf" srcId="{B8C8A180-68EF-43CA-81FF-4EACE76063EE}" destId="{6BDF2A76-2AF3-4AF4-A177-DE25E2CAE8A5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21758-5010-4E14-99CF-84849E83055A}">
      <dsp:nvSpPr>
        <dsp:cNvPr id="0" name=""/>
        <dsp:cNvSpPr/>
      </dsp:nvSpPr>
      <dsp:spPr>
        <a:xfrm>
          <a:off x="2279347" y="1897"/>
          <a:ext cx="1270605" cy="7058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Colored Image</a:t>
          </a:r>
          <a:endParaRPr lang="en-US" sz="1600" kern="1200" dirty="0"/>
        </a:p>
      </dsp:txBody>
      <dsp:txXfrm>
        <a:off x="2300022" y="22572"/>
        <a:ext cx="1229255" cy="664541"/>
      </dsp:txXfrm>
    </dsp:sp>
    <dsp:sp modelId="{4DA9E794-D04B-4589-9398-DDCFE72D64A0}">
      <dsp:nvSpPr>
        <dsp:cNvPr id="0" name=""/>
        <dsp:cNvSpPr/>
      </dsp:nvSpPr>
      <dsp:spPr>
        <a:xfrm rot="5400000">
          <a:off x="2782295" y="725436"/>
          <a:ext cx="264709" cy="31765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2819355" y="751907"/>
        <a:ext cx="190591" cy="185296"/>
      </dsp:txXfrm>
    </dsp:sp>
    <dsp:sp modelId="{0C48842A-4AB8-4683-8BD4-F2F52B669D8E}">
      <dsp:nvSpPr>
        <dsp:cNvPr id="0" name=""/>
        <dsp:cNvSpPr/>
      </dsp:nvSpPr>
      <dsp:spPr>
        <a:xfrm>
          <a:off x="2279347" y="1060735"/>
          <a:ext cx="1270605" cy="7058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Greyscale</a:t>
          </a:r>
          <a:r>
            <a:rPr lang="en-US" sz="1600" kern="1200" dirty="0" smtClean="0"/>
            <a:t>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Image</a:t>
          </a:r>
          <a:endParaRPr lang="en-US" sz="1600" kern="1200" dirty="0"/>
        </a:p>
      </dsp:txBody>
      <dsp:txXfrm>
        <a:off x="2300022" y="1081410"/>
        <a:ext cx="1229255" cy="664541"/>
      </dsp:txXfrm>
    </dsp:sp>
    <dsp:sp modelId="{AB842BAE-2267-42BD-A95C-183EB7861D2A}">
      <dsp:nvSpPr>
        <dsp:cNvPr id="0" name=""/>
        <dsp:cNvSpPr/>
      </dsp:nvSpPr>
      <dsp:spPr>
        <a:xfrm rot="5400000">
          <a:off x="2782295" y="1784274"/>
          <a:ext cx="264709" cy="31765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2819355" y="1810745"/>
        <a:ext cx="190591" cy="185296"/>
      </dsp:txXfrm>
    </dsp:sp>
    <dsp:sp modelId="{0C3D978F-5477-4838-A11F-5DB846CD8C53}">
      <dsp:nvSpPr>
        <dsp:cNvPr id="0" name=""/>
        <dsp:cNvSpPr/>
      </dsp:nvSpPr>
      <dsp:spPr>
        <a:xfrm>
          <a:off x="2279347" y="2119572"/>
          <a:ext cx="1270605" cy="7058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Binary Image</a:t>
          </a:r>
          <a:endParaRPr lang="en-US" sz="1600" kern="1200"/>
        </a:p>
      </dsp:txBody>
      <dsp:txXfrm>
        <a:off x="2300022" y="2140247"/>
        <a:ext cx="1229255" cy="664541"/>
      </dsp:txXfrm>
    </dsp:sp>
    <dsp:sp modelId="{34F5F300-C42A-4C15-8B06-062B9C039930}">
      <dsp:nvSpPr>
        <dsp:cNvPr id="0" name=""/>
        <dsp:cNvSpPr/>
      </dsp:nvSpPr>
      <dsp:spPr>
        <a:xfrm rot="5400000">
          <a:off x="2782295" y="2843112"/>
          <a:ext cx="264709" cy="31765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2819355" y="2869583"/>
        <a:ext cx="190591" cy="185296"/>
      </dsp:txXfrm>
    </dsp:sp>
    <dsp:sp modelId="{6BDF2A76-2AF3-4AF4-A177-DE25E2CAE8A5}">
      <dsp:nvSpPr>
        <dsp:cNvPr id="0" name=""/>
        <dsp:cNvSpPr/>
      </dsp:nvSpPr>
      <dsp:spPr>
        <a:xfrm>
          <a:off x="2279347" y="3178410"/>
          <a:ext cx="1270605" cy="7058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Output-I</a:t>
          </a:r>
          <a:endParaRPr lang="en-US" sz="1600" kern="1200" dirty="0"/>
        </a:p>
      </dsp:txBody>
      <dsp:txXfrm>
        <a:off x="2300022" y="3199085"/>
        <a:ext cx="1229255" cy="664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291F-7EB9-4BE2-9813-686C989D9B7E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2BF58-78D6-4353-8E41-05783FC5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05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2BF58-78D6-4353-8E41-05783FC566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3B79-1F6F-4AC5-8350-432BF839A5E6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82E9-B0FA-4121-A69C-6AFDF11BF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0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3B79-1F6F-4AC5-8350-432BF839A5E6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82E9-B0FA-4121-A69C-6AFDF11BF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3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3B79-1F6F-4AC5-8350-432BF839A5E6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82E9-B0FA-4121-A69C-6AFDF11BF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3B79-1F6F-4AC5-8350-432BF839A5E6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82E9-B0FA-4121-A69C-6AFDF11BF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3B79-1F6F-4AC5-8350-432BF839A5E6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82E9-B0FA-4121-A69C-6AFDF11BF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2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3B79-1F6F-4AC5-8350-432BF839A5E6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82E9-B0FA-4121-A69C-6AFDF11BF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7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3B79-1F6F-4AC5-8350-432BF839A5E6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82E9-B0FA-4121-A69C-6AFDF11BF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4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3B79-1F6F-4AC5-8350-432BF839A5E6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82E9-B0FA-4121-A69C-6AFDF11BF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3B79-1F6F-4AC5-8350-432BF839A5E6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82E9-B0FA-4121-A69C-6AFDF11BF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1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3B79-1F6F-4AC5-8350-432BF839A5E6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82E9-B0FA-4121-A69C-6AFDF11BF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0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3B79-1F6F-4AC5-8350-432BF839A5E6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82E9-B0FA-4121-A69C-6AFDF11BF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0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13B79-1F6F-4AC5-8350-432BF839A5E6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482E9-B0FA-4121-A69C-6AFDF11BF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0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72386" y="102358"/>
            <a:ext cx="1761700" cy="6553200"/>
            <a:chOff x="3672386" y="102358"/>
            <a:chExt cx="1761700" cy="6553200"/>
          </a:xfrm>
        </p:grpSpPr>
        <p:grpSp>
          <p:nvGrpSpPr>
            <p:cNvPr id="36" name="Group 35"/>
            <p:cNvGrpSpPr/>
            <p:nvPr/>
          </p:nvGrpSpPr>
          <p:grpSpPr>
            <a:xfrm>
              <a:off x="3672386" y="102358"/>
              <a:ext cx="1761700" cy="6553200"/>
              <a:chOff x="767686" y="76200"/>
              <a:chExt cx="1761700" cy="65532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Rounded Rectangle 5"/>
              <p:cNvSpPr/>
              <p:nvPr/>
            </p:nvSpPr>
            <p:spPr>
              <a:xfrm>
                <a:off x="767687" y="76200"/>
                <a:ext cx="1746914" cy="838200"/>
              </a:xfrm>
              <a:prstGeom prst="roundRect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Image Capturing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67686" y="2573740"/>
                <a:ext cx="1746914" cy="914400"/>
              </a:xfrm>
              <a:prstGeom prst="rect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Image</a:t>
                </a:r>
              </a:p>
              <a:p>
                <a:pPr algn="ctr"/>
                <a:r>
                  <a:rPr lang="en-US" dirty="0" smtClean="0"/>
                  <a:t> Filtration</a:t>
                </a:r>
                <a:endParaRPr lang="en-US" dirty="0"/>
              </a:p>
            </p:txBody>
          </p:sp>
          <p:sp>
            <p:nvSpPr>
              <p:cNvPr id="10" name="Flowchart: Terminator 9"/>
              <p:cNvSpPr/>
              <p:nvPr/>
            </p:nvSpPr>
            <p:spPr>
              <a:xfrm>
                <a:off x="767687" y="3886200"/>
                <a:ext cx="1746914" cy="609600"/>
              </a:xfrm>
              <a:prstGeom prst="flowChartTerminator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Centroid Detection</a:t>
                </a:r>
                <a:endParaRPr lang="en-US" dirty="0"/>
              </a:p>
            </p:txBody>
          </p:sp>
          <p:sp>
            <p:nvSpPr>
              <p:cNvPr id="12" name="Flowchart: Off-page Connector 11"/>
              <p:cNvSpPr/>
              <p:nvPr/>
            </p:nvSpPr>
            <p:spPr>
              <a:xfrm>
                <a:off x="782472" y="4800600"/>
                <a:ext cx="1746914" cy="914400"/>
              </a:xfrm>
              <a:prstGeom prst="flowChartOffpageConnector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Strain Measurement</a:t>
                </a:r>
                <a:endParaRPr lang="en-US" dirty="0"/>
              </a:p>
            </p:txBody>
          </p:sp>
          <p:sp>
            <p:nvSpPr>
              <p:cNvPr id="13" name="Flowchart: Decision 12"/>
              <p:cNvSpPr/>
              <p:nvPr/>
            </p:nvSpPr>
            <p:spPr>
              <a:xfrm>
                <a:off x="782472" y="5715000"/>
                <a:ext cx="1732128" cy="914400"/>
              </a:xfrm>
              <a:prstGeom prst="flowChartDecision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Results</a:t>
                </a:r>
                <a:endParaRPr lang="en-US" dirty="0"/>
              </a:p>
            </p:txBody>
          </p:sp>
          <p:cxnSp>
            <p:nvCxnSpPr>
              <p:cNvPr id="17" name="Straight Arrow Connector 16"/>
              <p:cNvCxnSpPr>
                <a:stCxn id="6" idx="2"/>
              </p:cNvCxnSpPr>
              <p:nvPr/>
            </p:nvCxnSpPr>
            <p:spPr>
              <a:xfrm flipH="1">
                <a:off x="1641143" y="914400"/>
                <a:ext cx="1" cy="30480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2" name="Straight Arrow Connector 21"/>
              <p:cNvCxnSpPr>
                <a:endCxn id="8" idx="0"/>
              </p:cNvCxnSpPr>
              <p:nvPr/>
            </p:nvCxnSpPr>
            <p:spPr>
              <a:xfrm>
                <a:off x="1641143" y="2286000"/>
                <a:ext cx="0" cy="28774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Straight Arrow Connector 24"/>
              <p:cNvCxnSpPr>
                <a:stCxn id="8" idx="2"/>
                <a:endCxn id="10" idx="0"/>
              </p:cNvCxnSpPr>
              <p:nvPr/>
            </p:nvCxnSpPr>
            <p:spPr>
              <a:xfrm>
                <a:off x="1641143" y="3488140"/>
                <a:ext cx="1" cy="39806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3" name="Straight Arrow Connector 2"/>
            <p:cNvCxnSpPr>
              <a:stCxn id="10" idx="2"/>
              <a:endCxn id="12" idx="0"/>
            </p:cNvCxnSpPr>
            <p:nvPr/>
          </p:nvCxnSpPr>
          <p:spPr>
            <a:xfrm>
              <a:off x="4545844" y="4521958"/>
              <a:ext cx="14785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3672386" y="1245358"/>
            <a:ext cx="1761700" cy="1066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Conversion to Binary </a:t>
            </a:r>
            <a:r>
              <a:rPr lang="en-US" dirty="0" smtClean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3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70739102"/>
              </p:ext>
            </p:extLst>
          </p:nvPr>
        </p:nvGraphicFramePr>
        <p:xfrm>
          <a:off x="685800" y="762000"/>
          <a:ext cx="58293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8635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1753169" y="76200"/>
            <a:ext cx="5028632" cy="6162533"/>
            <a:chOff x="1753169" y="76200"/>
            <a:chExt cx="5028632" cy="6162533"/>
          </a:xfrm>
        </p:grpSpPr>
        <p:grpSp>
          <p:nvGrpSpPr>
            <p:cNvPr id="30" name="Group 29"/>
            <p:cNvGrpSpPr/>
            <p:nvPr/>
          </p:nvGrpSpPr>
          <p:grpSpPr>
            <a:xfrm>
              <a:off x="3352800" y="76200"/>
              <a:ext cx="1600200" cy="3581400"/>
              <a:chOff x="914400" y="762000"/>
              <a:chExt cx="1600200" cy="3581400"/>
            </a:xfrm>
          </p:grpSpPr>
          <p:sp>
            <p:nvSpPr>
              <p:cNvPr id="11" name="Flowchart: Off-page Connector 10"/>
              <p:cNvSpPr/>
              <p:nvPr/>
            </p:nvSpPr>
            <p:spPr>
              <a:xfrm>
                <a:off x="914400" y="762000"/>
                <a:ext cx="1600200" cy="457200"/>
              </a:xfrm>
              <a:prstGeom prst="flowChartOffpage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Output-I</a:t>
                </a:r>
                <a:endParaRPr lang="en-US" dirty="0"/>
              </a:p>
            </p:txBody>
          </p:sp>
          <p:sp>
            <p:nvSpPr>
              <p:cNvPr id="14" name="Flowchart: Alternate Process 13"/>
              <p:cNvSpPr/>
              <p:nvPr/>
            </p:nvSpPr>
            <p:spPr>
              <a:xfrm>
                <a:off x="914400" y="2478775"/>
                <a:ext cx="1600200" cy="533400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Background Filtration</a:t>
                </a:r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914400" y="3352800"/>
                <a:ext cx="1600200" cy="609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Image with Marker</a:t>
                </a:r>
                <a:endParaRPr lang="en-US" dirty="0"/>
              </a:p>
            </p:txBody>
          </p:sp>
          <p:cxnSp>
            <p:nvCxnSpPr>
              <p:cNvPr id="20" name="Straight Arrow Connector 19"/>
              <p:cNvCxnSpPr>
                <a:stCxn id="11" idx="2"/>
              </p:cNvCxnSpPr>
              <p:nvPr/>
            </p:nvCxnSpPr>
            <p:spPr>
              <a:xfrm>
                <a:off x="1714500" y="1219200"/>
                <a:ext cx="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3" name="Straight Arrow Connector 22"/>
              <p:cNvCxnSpPr>
                <a:endCxn id="14" idx="0"/>
              </p:cNvCxnSpPr>
              <p:nvPr/>
            </p:nvCxnSpPr>
            <p:spPr>
              <a:xfrm>
                <a:off x="1714500" y="2133600"/>
                <a:ext cx="0" cy="3451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Straight Arrow Connector 24"/>
              <p:cNvCxnSpPr>
                <a:stCxn id="14" idx="2"/>
                <a:endCxn id="15" idx="0"/>
              </p:cNvCxnSpPr>
              <p:nvPr/>
            </p:nvCxnSpPr>
            <p:spPr>
              <a:xfrm>
                <a:off x="1714500" y="3012175"/>
                <a:ext cx="0" cy="3406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8" name="Straight Arrow Connector 27"/>
              <p:cNvCxnSpPr>
                <a:stCxn id="15" idx="2"/>
              </p:cNvCxnSpPr>
              <p:nvPr/>
            </p:nvCxnSpPr>
            <p:spPr>
              <a:xfrm>
                <a:off x="1714500" y="39624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35" name="Flowchart: Terminator 34"/>
            <p:cNvSpPr/>
            <p:nvPr/>
          </p:nvSpPr>
          <p:spPr>
            <a:xfrm>
              <a:off x="3410803" y="5705333"/>
              <a:ext cx="1600200" cy="53340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Output-II</a:t>
              </a:r>
              <a:endParaRPr lang="en-US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753169" y="4191001"/>
              <a:ext cx="2399731" cy="914399"/>
              <a:chOff x="1753169" y="4191001"/>
              <a:chExt cx="2399731" cy="914399"/>
            </a:xfrm>
          </p:grpSpPr>
          <p:sp>
            <p:nvSpPr>
              <p:cNvPr id="31" name="Flowchart: Alternate Process 30"/>
              <p:cNvSpPr/>
              <p:nvPr/>
            </p:nvSpPr>
            <p:spPr>
              <a:xfrm>
                <a:off x="1753169" y="4572000"/>
                <a:ext cx="1295400" cy="533400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X-Coordinates Centroid</a:t>
                </a:r>
                <a:endParaRPr lang="en-US" sz="1400" dirty="0"/>
              </a:p>
            </p:txBody>
          </p:sp>
          <p:cxnSp>
            <p:nvCxnSpPr>
              <p:cNvPr id="48" name="Elbow Connector 47"/>
              <p:cNvCxnSpPr>
                <a:endCxn id="31" idx="0"/>
              </p:cNvCxnSpPr>
              <p:nvPr/>
            </p:nvCxnSpPr>
            <p:spPr>
              <a:xfrm rot="5400000">
                <a:off x="3086385" y="3505485"/>
                <a:ext cx="381000" cy="1752031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51" name="Flowchart: Alternate Process 50"/>
            <p:cNvSpPr/>
            <p:nvPr/>
          </p:nvSpPr>
          <p:spPr>
            <a:xfrm>
              <a:off x="5486400" y="4572001"/>
              <a:ext cx="1295401" cy="533400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Y-Coordinates Centroid</a:t>
              </a:r>
              <a:endParaRPr lang="en-US" sz="1400" dirty="0"/>
            </a:p>
          </p:txBody>
        </p:sp>
        <p:cxnSp>
          <p:nvCxnSpPr>
            <p:cNvPr id="55" name="Elbow Connector 54"/>
            <p:cNvCxnSpPr>
              <a:endCxn id="51" idx="0"/>
            </p:cNvCxnSpPr>
            <p:nvPr/>
          </p:nvCxnSpPr>
          <p:spPr>
            <a:xfrm rot="16200000" flipH="1">
              <a:off x="4953000" y="3390899"/>
              <a:ext cx="381001" cy="1981201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Elbow Connector 62"/>
            <p:cNvCxnSpPr>
              <a:stCxn id="31" idx="2"/>
              <a:endCxn id="35" idx="1"/>
            </p:cNvCxnSpPr>
            <p:nvPr/>
          </p:nvCxnSpPr>
          <p:spPr>
            <a:xfrm rot="16200000" flipH="1">
              <a:off x="2472520" y="5033749"/>
              <a:ext cx="866633" cy="100993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Elbow Connector 65"/>
            <p:cNvCxnSpPr>
              <a:stCxn id="51" idx="2"/>
              <a:endCxn id="35" idx="3"/>
            </p:cNvCxnSpPr>
            <p:nvPr/>
          </p:nvCxnSpPr>
          <p:spPr>
            <a:xfrm rot="5400000">
              <a:off x="5139236" y="4977168"/>
              <a:ext cx="866632" cy="112309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" name="Rounded Rectangle 2"/>
          <p:cNvSpPr/>
          <p:nvPr/>
        </p:nvSpPr>
        <p:spPr>
          <a:xfrm>
            <a:off x="3352800" y="838200"/>
            <a:ext cx="16002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Blob </a:t>
            </a:r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352801" y="3657600"/>
            <a:ext cx="1600200" cy="5333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Centroid Extraction </a:t>
            </a:r>
          </a:p>
        </p:txBody>
      </p:sp>
    </p:spTree>
    <p:extLst>
      <p:ext uri="{BB962C8B-B14F-4D97-AF65-F5344CB8AC3E}">
        <p14:creationId xmlns:p14="http://schemas.microsoft.com/office/powerpoint/2010/main" val="190122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6200" y="685800"/>
            <a:ext cx="8915400" cy="5791200"/>
            <a:chOff x="76200" y="685800"/>
            <a:chExt cx="8915400" cy="5791200"/>
          </a:xfrm>
        </p:grpSpPr>
        <p:sp>
          <p:nvSpPr>
            <p:cNvPr id="5" name="Rectangle 4"/>
            <p:cNvSpPr/>
            <p:nvPr/>
          </p:nvSpPr>
          <p:spPr>
            <a:xfrm>
              <a:off x="914400" y="685800"/>
              <a:ext cx="18288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Initial Image  (Before Deflection)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400800" y="685800"/>
              <a:ext cx="18288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Final  Image (After Deflection)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914400" y="2095500"/>
              <a:ext cx="1828800" cy="838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Output-II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400800" y="2095500"/>
              <a:ext cx="1828800" cy="838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Output-II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6200" y="3429000"/>
              <a:ext cx="12954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X-Coordinates</a:t>
              </a:r>
            </a:p>
            <a:p>
              <a:pPr algn="ctr"/>
              <a:r>
                <a:rPr lang="en-US" sz="1400" dirty="0" smtClean="0"/>
                <a:t>(in Pixels)</a:t>
              </a:r>
              <a:endParaRPr lang="en-US" sz="14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209800" y="3429000"/>
              <a:ext cx="12954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 smtClean="0">
                  <a:solidFill>
                    <a:schemeClr val="tx1"/>
                  </a:solidFill>
                </a:rPr>
                <a:t>Y-Coordinates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lvl="0" algn="ctr"/>
              <a:r>
                <a:rPr lang="en-US" sz="1400" dirty="0">
                  <a:solidFill>
                    <a:schemeClr val="tx1"/>
                  </a:solidFill>
                </a:rPr>
                <a:t>(in </a:t>
              </a:r>
              <a:r>
                <a:rPr lang="en-US" sz="1400" dirty="0" smtClean="0">
                  <a:solidFill>
                    <a:schemeClr val="tx1"/>
                  </a:solidFill>
                </a:rPr>
                <a:t>Pixels)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562600" y="3429000"/>
              <a:ext cx="12954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>
                  <a:solidFill>
                    <a:schemeClr val="tx1"/>
                  </a:solidFill>
                </a:rPr>
                <a:t>X-Coordinates</a:t>
              </a:r>
            </a:p>
            <a:p>
              <a:pPr lvl="0" algn="ctr"/>
              <a:r>
                <a:rPr lang="en-US" sz="1400" dirty="0">
                  <a:solidFill>
                    <a:schemeClr val="tx1"/>
                  </a:solidFill>
                </a:rPr>
                <a:t>(in </a:t>
              </a:r>
              <a:r>
                <a:rPr lang="en-US" sz="1400" dirty="0" smtClean="0">
                  <a:solidFill>
                    <a:schemeClr val="tx1"/>
                  </a:solidFill>
                </a:rPr>
                <a:t>Pixels)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696200" y="3429000"/>
              <a:ext cx="12954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en-US" sz="1400" dirty="0" smtClean="0">
                  <a:solidFill>
                    <a:schemeClr val="tx1"/>
                  </a:solidFill>
                </a:rPr>
                <a:t>Y-Coordinates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lvl="0" algn="ctr"/>
              <a:r>
                <a:rPr lang="en-US" sz="1400" dirty="0">
                  <a:solidFill>
                    <a:schemeClr val="tx1"/>
                  </a:solidFill>
                </a:rPr>
                <a:t>(in </a:t>
              </a:r>
              <a:r>
                <a:rPr lang="en-US" sz="1400" dirty="0" smtClean="0">
                  <a:solidFill>
                    <a:schemeClr val="tx1"/>
                  </a:solidFill>
                </a:rPr>
                <a:t>Pixels)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Flowchart: Terminator 12"/>
            <p:cNvSpPr/>
            <p:nvPr/>
          </p:nvSpPr>
          <p:spPr>
            <a:xfrm>
              <a:off x="3048000" y="4572000"/>
              <a:ext cx="2971800" cy="60960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Relative Displacement</a:t>
              </a:r>
            </a:p>
            <a:p>
              <a:pPr algn="ctr"/>
              <a:r>
                <a:rPr lang="en-US" dirty="0" smtClean="0"/>
                <a:t>(in Pixels)</a:t>
              </a:r>
              <a:endParaRPr lang="en-US" dirty="0"/>
            </a:p>
          </p:txBody>
        </p:sp>
        <p:sp>
          <p:nvSpPr>
            <p:cNvPr id="14" name="Flowchart: Alternate Process 13"/>
            <p:cNvSpPr/>
            <p:nvPr/>
          </p:nvSpPr>
          <p:spPr>
            <a:xfrm>
              <a:off x="3124200" y="5715000"/>
              <a:ext cx="2895600" cy="762000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 from Pixel to cm Scale</a:t>
              </a:r>
              <a:endParaRPr lang="en-US" dirty="0"/>
            </a:p>
          </p:txBody>
        </p:sp>
        <p:cxnSp>
          <p:nvCxnSpPr>
            <p:cNvPr id="16" name="Elbow Connector 15"/>
            <p:cNvCxnSpPr>
              <a:stCxn id="10" idx="2"/>
              <a:endCxn id="13" idx="0"/>
            </p:cNvCxnSpPr>
            <p:nvPr/>
          </p:nvCxnSpPr>
          <p:spPr>
            <a:xfrm rot="16200000" flipH="1">
              <a:off x="3429000" y="3467100"/>
              <a:ext cx="533400" cy="1676400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Elbow Connector 17"/>
            <p:cNvCxnSpPr>
              <a:stCxn id="11" idx="2"/>
              <a:endCxn id="13" idx="0"/>
            </p:cNvCxnSpPr>
            <p:nvPr/>
          </p:nvCxnSpPr>
          <p:spPr>
            <a:xfrm rot="5400000">
              <a:off x="5105400" y="3467100"/>
              <a:ext cx="533400" cy="1676400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Elbow Connector 19"/>
            <p:cNvCxnSpPr>
              <a:stCxn id="9" idx="2"/>
              <a:endCxn id="13" idx="0"/>
            </p:cNvCxnSpPr>
            <p:nvPr/>
          </p:nvCxnSpPr>
          <p:spPr>
            <a:xfrm rot="16200000" flipH="1">
              <a:off x="2362200" y="2400300"/>
              <a:ext cx="533400" cy="3810000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Elbow Connector 21"/>
            <p:cNvCxnSpPr>
              <a:stCxn id="12" idx="2"/>
              <a:endCxn id="13" idx="0"/>
            </p:cNvCxnSpPr>
            <p:nvPr/>
          </p:nvCxnSpPr>
          <p:spPr>
            <a:xfrm rot="5400000">
              <a:off x="6172200" y="2400300"/>
              <a:ext cx="533400" cy="3810000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Elbow Connector 23"/>
            <p:cNvCxnSpPr>
              <a:stCxn id="7" idx="4"/>
              <a:endCxn id="9" idx="0"/>
            </p:cNvCxnSpPr>
            <p:nvPr/>
          </p:nvCxnSpPr>
          <p:spPr>
            <a:xfrm rot="5400000">
              <a:off x="1028700" y="2628900"/>
              <a:ext cx="495300" cy="1104900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Elbow Connector 25"/>
            <p:cNvCxnSpPr>
              <a:stCxn id="7" idx="4"/>
              <a:endCxn id="10" idx="0"/>
            </p:cNvCxnSpPr>
            <p:nvPr/>
          </p:nvCxnSpPr>
          <p:spPr>
            <a:xfrm rot="16200000" flipH="1">
              <a:off x="2095500" y="2667000"/>
              <a:ext cx="495300" cy="1028700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Elbow Connector 27"/>
            <p:cNvCxnSpPr>
              <a:stCxn id="8" idx="4"/>
              <a:endCxn id="11" idx="0"/>
            </p:cNvCxnSpPr>
            <p:nvPr/>
          </p:nvCxnSpPr>
          <p:spPr>
            <a:xfrm rot="5400000">
              <a:off x="6515100" y="2628900"/>
              <a:ext cx="495300" cy="1104900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Elbow Connector 29"/>
            <p:cNvCxnSpPr>
              <a:stCxn id="8" idx="4"/>
              <a:endCxn id="12" idx="0"/>
            </p:cNvCxnSpPr>
            <p:nvPr/>
          </p:nvCxnSpPr>
          <p:spPr>
            <a:xfrm rot="16200000" flipH="1">
              <a:off x="7581900" y="2667000"/>
              <a:ext cx="495300" cy="1028700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Straight Arrow Connector 31"/>
            <p:cNvCxnSpPr>
              <a:stCxn id="5" idx="2"/>
              <a:endCxn id="7" idx="0"/>
            </p:cNvCxnSpPr>
            <p:nvPr/>
          </p:nvCxnSpPr>
          <p:spPr>
            <a:xfrm>
              <a:off x="1828800" y="1600200"/>
              <a:ext cx="0" cy="495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Straight Arrow Connector 33"/>
            <p:cNvCxnSpPr>
              <a:stCxn id="6" idx="2"/>
              <a:endCxn id="8" idx="0"/>
            </p:cNvCxnSpPr>
            <p:nvPr/>
          </p:nvCxnSpPr>
          <p:spPr>
            <a:xfrm>
              <a:off x="7315200" y="1600200"/>
              <a:ext cx="0" cy="495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Straight Arrow Connector 37"/>
            <p:cNvCxnSpPr>
              <a:stCxn id="13" idx="2"/>
            </p:cNvCxnSpPr>
            <p:nvPr/>
          </p:nvCxnSpPr>
          <p:spPr>
            <a:xfrm>
              <a:off x="4533900" y="51816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521829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83</Words>
  <Application>Microsoft Office PowerPoint</Application>
  <PresentationFormat>On-screen Show (4:3)</PresentationFormat>
  <Paragraphs>36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</dc:creator>
  <cp:lastModifiedBy>Sachin</cp:lastModifiedBy>
  <cp:revision>21</cp:revision>
  <dcterms:created xsi:type="dcterms:W3CDTF">2013-01-13T18:32:40Z</dcterms:created>
  <dcterms:modified xsi:type="dcterms:W3CDTF">2013-01-17T19:22:28Z</dcterms:modified>
</cp:coreProperties>
</file>