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</p:sldIdLst>
  <p:sldSz cx="7553325" cy="1068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656"/>
  </p:normalViewPr>
  <p:slideViewPr>
    <p:cSldViewPr snapToGrid="0">
      <p:cViewPr varScale="1">
        <p:scale>
          <a:sx n="61" d="100"/>
          <a:sy n="61" d="100"/>
        </p:scale>
        <p:origin x="34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500" y="1749275"/>
            <a:ext cx="6420326" cy="3721230"/>
          </a:xfrm>
        </p:spPr>
        <p:txBody>
          <a:bodyPr anchor="b"/>
          <a:lstStyle>
            <a:lvl1pPr algn="ctr">
              <a:defRPr sz="49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166" y="5614010"/>
            <a:ext cx="5664994" cy="2580613"/>
          </a:xfrm>
        </p:spPr>
        <p:txBody>
          <a:bodyPr/>
          <a:lstStyle>
            <a:lvl1pPr marL="0" indent="0" algn="ctr">
              <a:buNone/>
              <a:defRPr sz="1982"/>
            </a:lvl1pPr>
            <a:lvl2pPr marL="377647" indent="0" algn="ctr">
              <a:buNone/>
              <a:defRPr sz="1652"/>
            </a:lvl2pPr>
            <a:lvl3pPr marL="755294" indent="0" algn="ctr">
              <a:buNone/>
              <a:defRPr sz="1487"/>
            </a:lvl3pPr>
            <a:lvl4pPr marL="1132942" indent="0" algn="ctr">
              <a:buNone/>
              <a:defRPr sz="1322"/>
            </a:lvl4pPr>
            <a:lvl5pPr marL="1510589" indent="0" algn="ctr">
              <a:buNone/>
              <a:defRPr sz="1322"/>
            </a:lvl5pPr>
            <a:lvl6pPr marL="1888236" indent="0" algn="ctr">
              <a:buNone/>
              <a:defRPr sz="1322"/>
            </a:lvl6pPr>
            <a:lvl7pPr marL="2265883" indent="0" algn="ctr">
              <a:buNone/>
              <a:defRPr sz="1322"/>
            </a:lvl7pPr>
            <a:lvl8pPr marL="2643530" indent="0" algn="ctr">
              <a:buNone/>
              <a:defRPr sz="1322"/>
            </a:lvl8pPr>
            <a:lvl9pPr marL="3021178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12BF-09DA-F346-9771-6D76588B8293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99F1-E05A-9E4A-A286-BF9D9140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12BF-09DA-F346-9771-6D76588B8293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99F1-E05A-9E4A-A286-BF9D9140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2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5348" y="569071"/>
            <a:ext cx="1628686" cy="90581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291" y="569071"/>
            <a:ext cx="4791641" cy="90581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12BF-09DA-F346-9771-6D76588B8293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99F1-E05A-9E4A-A286-BF9D9140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9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12BF-09DA-F346-9771-6D76588B8293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99F1-E05A-9E4A-A286-BF9D9140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7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357" y="2664740"/>
            <a:ext cx="6514743" cy="4446176"/>
          </a:xfrm>
        </p:spPr>
        <p:txBody>
          <a:bodyPr anchor="b"/>
          <a:lstStyle>
            <a:lvl1pPr>
              <a:defRPr sz="49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357" y="7152978"/>
            <a:ext cx="6514743" cy="2338139"/>
          </a:xfrm>
        </p:spPr>
        <p:txBody>
          <a:bodyPr/>
          <a:lstStyle>
            <a:lvl1pPr marL="0" indent="0">
              <a:buNone/>
              <a:defRPr sz="1982">
                <a:solidFill>
                  <a:schemeClr val="tx1"/>
                </a:solidFill>
              </a:defRPr>
            </a:lvl1pPr>
            <a:lvl2pPr marL="377647" indent="0">
              <a:buNone/>
              <a:defRPr sz="1652">
                <a:solidFill>
                  <a:schemeClr val="tx1">
                    <a:tint val="75000"/>
                  </a:schemeClr>
                </a:solidFill>
              </a:defRPr>
            </a:lvl2pPr>
            <a:lvl3pPr marL="755294" indent="0">
              <a:buNone/>
              <a:defRPr sz="1487">
                <a:solidFill>
                  <a:schemeClr val="tx1">
                    <a:tint val="75000"/>
                  </a:schemeClr>
                </a:solidFill>
              </a:defRPr>
            </a:lvl3pPr>
            <a:lvl4pPr marL="1132942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4pPr>
            <a:lvl5pPr marL="1510589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5pPr>
            <a:lvl6pPr marL="1888236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6pPr>
            <a:lvl7pPr marL="2265883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7pPr>
            <a:lvl8pPr marL="264353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8pPr>
            <a:lvl9pPr marL="3021178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12BF-09DA-F346-9771-6D76588B8293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99F1-E05A-9E4A-A286-BF9D9140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91" y="2845355"/>
            <a:ext cx="3210163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3871" y="2845355"/>
            <a:ext cx="3210163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12BF-09DA-F346-9771-6D76588B8293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99F1-E05A-9E4A-A286-BF9D9140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3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75" y="569073"/>
            <a:ext cx="6514743" cy="2065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276" y="2620202"/>
            <a:ext cx="3195410" cy="1284120"/>
          </a:xfrm>
        </p:spPr>
        <p:txBody>
          <a:bodyPr anchor="b"/>
          <a:lstStyle>
            <a:lvl1pPr marL="0" indent="0">
              <a:buNone/>
              <a:defRPr sz="1982" b="1"/>
            </a:lvl1pPr>
            <a:lvl2pPr marL="377647" indent="0">
              <a:buNone/>
              <a:defRPr sz="1652" b="1"/>
            </a:lvl2pPr>
            <a:lvl3pPr marL="755294" indent="0">
              <a:buNone/>
              <a:defRPr sz="1487" b="1"/>
            </a:lvl3pPr>
            <a:lvl4pPr marL="1132942" indent="0">
              <a:buNone/>
              <a:defRPr sz="1322" b="1"/>
            </a:lvl4pPr>
            <a:lvl5pPr marL="1510589" indent="0">
              <a:buNone/>
              <a:defRPr sz="1322" b="1"/>
            </a:lvl5pPr>
            <a:lvl6pPr marL="1888236" indent="0">
              <a:buNone/>
              <a:defRPr sz="1322" b="1"/>
            </a:lvl6pPr>
            <a:lvl7pPr marL="2265883" indent="0">
              <a:buNone/>
              <a:defRPr sz="1322" b="1"/>
            </a:lvl7pPr>
            <a:lvl8pPr marL="2643530" indent="0">
              <a:buNone/>
              <a:defRPr sz="1322" b="1"/>
            </a:lvl8pPr>
            <a:lvl9pPr marL="3021178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276" y="3904322"/>
            <a:ext cx="3195410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3871" y="2620202"/>
            <a:ext cx="3211147" cy="1284120"/>
          </a:xfrm>
        </p:spPr>
        <p:txBody>
          <a:bodyPr anchor="b"/>
          <a:lstStyle>
            <a:lvl1pPr marL="0" indent="0">
              <a:buNone/>
              <a:defRPr sz="1982" b="1"/>
            </a:lvl1pPr>
            <a:lvl2pPr marL="377647" indent="0">
              <a:buNone/>
              <a:defRPr sz="1652" b="1"/>
            </a:lvl2pPr>
            <a:lvl3pPr marL="755294" indent="0">
              <a:buNone/>
              <a:defRPr sz="1487" b="1"/>
            </a:lvl3pPr>
            <a:lvl4pPr marL="1132942" indent="0">
              <a:buNone/>
              <a:defRPr sz="1322" b="1"/>
            </a:lvl4pPr>
            <a:lvl5pPr marL="1510589" indent="0">
              <a:buNone/>
              <a:defRPr sz="1322" b="1"/>
            </a:lvl5pPr>
            <a:lvl6pPr marL="1888236" indent="0">
              <a:buNone/>
              <a:defRPr sz="1322" b="1"/>
            </a:lvl6pPr>
            <a:lvl7pPr marL="2265883" indent="0">
              <a:buNone/>
              <a:defRPr sz="1322" b="1"/>
            </a:lvl7pPr>
            <a:lvl8pPr marL="2643530" indent="0">
              <a:buNone/>
              <a:defRPr sz="1322" b="1"/>
            </a:lvl8pPr>
            <a:lvl9pPr marL="3021178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3871" y="3904322"/>
            <a:ext cx="3211147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12BF-09DA-F346-9771-6D76588B8293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99F1-E05A-9E4A-A286-BF9D9140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8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12BF-09DA-F346-9771-6D76588B8293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99F1-E05A-9E4A-A286-BF9D9140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12BF-09DA-F346-9771-6D76588B8293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99F1-E05A-9E4A-A286-BF9D9140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9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75" y="712576"/>
            <a:ext cx="2436144" cy="2494016"/>
          </a:xfrm>
        </p:spPr>
        <p:txBody>
          <a:bodyPr anchor="b"/>
          <a:lstStyle>
            <a:lvl1pPr>
              <a:defRPr sz="26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147" y="1538968"/>
            <a:ext cx="3823871" cy="7595861"/>
          </a:xfrm>
        </p:spPr>
        <p:txBody>
          <a:bodyPr/>
          <a:lstStyle>
            <a:lvl1pPr>
              <a:defRPr sz="2643"/>
            </a:lvl1pPr>
            <a:lvl2pPr>
              <a:defRPr sz="2313"/>
            </a:lvl2pPr>
            <a:lvl3pPr>
              <a:defRPr sz="1982"/>
            </a:lvl3pPr>
            <a:lvl4pPr>
              <a:defRPr sz="1652"/>
            </a:lvl4pPr>
            <a:lvl5pPr>
              <a:defRPr sz="1652"/>
            </a:lvl5pPr>
            <a:lvl6pPr>
              <a:defRPr sz="1652"/>
            </a:lvl6pPr>
            <a:lvl7pPr>
              <a:defRPr sz="1652"/>
            </a:lvl7pPr>
            <a:lvl8pPr>
              <a:defRPr sz="1652"/>
            </a:lvl8pPr>
            <a:lvl9pPr>
              <a:defRPr sz="16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75" y="3206592"/>
            <a:ext cx="2436144" cy="5940607"/>
          </a:xfrm>
        </p:spPr>
        <p:txBody>
          <a:bodyPr/>
          <a:lstStyle>
            <a:lvl1pPr marL="0" indent="0">
              <a:buNone/>
              <a:defRPr sz="1322"/>
            </a:lvl1pPr>
            <a:lvl2pPr marL="377647" indent="0">
              <a:buNone/>
              <a:defRPr sz="1156"/>
            </a:lvl2pPr>
            <a:lvl3pPr marL="755294" indent="0">
              <a:buNone/>
              <a:defRPr sz="991"/>
            </a:lvl3pPr>
            <a:lvl4pPr marL="1132942" indent="0">
              <a:buNone/>
              <a:defRPr sz="826"/>
            </a:lvl4pPr>
            <a:lvl5pPr marL="1510589" indent="0">
              <a:buNone/>
              <a:defRPr sz="826"/>
            </a:lvl5pPr>
            <a:lvl6pPr marL="1888236" indent="0">
              <a:buNone/>
              <a:defRPr sz="826"/>
            </a:lvl6pPr>
            <a:lvl7pPr marL="2265883" indent="0">
              <a:buNone/>
              <a:defRPr sz="826"/>
            </a:lvl7pPr>
            <a:lvl8pPr marL="2643530" indent="0">
              <a:buNone/>
              <a:defRPr sz="826"/>
            </a:lvl8pPr>
            <a:lvl9pPr marL="3021178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12BF-09DA-F346-9771-6D76588B8293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99F1-E05A-9E4A-A286-BF9D9140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3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75" y="712576"/>
            <a:ext cx="2436144" cy="2494016"/>
          </a:xfrm>
        </p:spPr>
        <p:txBody>
          <a:bodyPr anchor="b"/>
          <a:lstStyle>
            <a:lvl1pPr>
              <a:defRPr sz="26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1147" y="1538968"/>
            <a:ext cx="3823871" cy="7595861"/>
          </a:xfrm>
        </p:spPr>
        <p:txBody>
          <a:bodyPr anchor="t"/>
          <a:lstStyle>
            <a:lvl1pPr marL="0" indent="0">
              <a:buNone/>
              <a:defRPr sz="2643"/>
            </a:lvl1pPr>
            <a:lvl2pPr marL="377647" indent="0">
              <a:buNone/>
              <a:defRPr sz="2313"/>
            </a:lvl2pPr>
            <a:lvl3pPr marL="755294" indent="0">
              <a:buNone/>
              <a:defRPr sz="1982"/>
            </a:lvl3pPr>
            <a:lvl4pPr marL="1132942" indent="0">
              <a:buNone/>
              <a:defRPr sz="1652"/>
            </a:lvl4pPr>
            <a:lvl5pPr marL="1510589" indent="0">
              <a:buNone/>
              <a:defRPr sz="1652"/>
            </a:lvl5pPr>
            <a:lvl6pPr marL="1888236" indent="0">
              <a:buNone/>
              <a:defRPr sz="1652"/>
            </a:lvl6pPr>
            <a:lvl7pPr marL="2265883" indent="0">
              <a:buNone/>
              <a:defRPr sz="1652"/>
            </a:lvl7pPr>
            <a:lvl8pPr marL="2643530" indent="0">
              <a:buNone/>
              <a:defRPr sz="1652"/>
            </a:lvl8pPr>
            <a:lvl9pPr marL="3021178" indent="0">
              <a:buNone/>
              <a:defRPr sz="165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75" y="3206592"/>
            <a:ext cx="2436144" cy="5940607"/>
          </a:xfrm>
        </p:spPr>
        <p:txBody>
          <a:bodyPr/>
          <a:lstStyle>
            <a:lvl1pPr marL="0" indent="0">
              <a:buNone/>
              <a:defRPr sz="1322"/>
            </a:lvl1pPr>
            <a:lvl2pPr marL="377647" indent="0">
              <a:buNone/>
              <a:defRPr sz="1156"/>
            </a:lvl2pPr>
            <a:lvl3pPr marL="755294" indent="0">
              <a:buNone/>
              <a:defRPr sz="991"/>
            </a:lvl3pPr>
            <a:lvl4pPr marL="1132942" indent="0">
              <a:buNone/>
              <a:defRPr sz="826"/>
            </a:lvl4pPr>
            <a:lvl5pPr marL="1510589" indent="0">
              <a:buNone/>
              <a:defRPr sz="826"/>
            </a:lvl5pPr>
            <a:lvl6pPr marL="1888236" indent="0">
              <a:buNone/>
              <a:defRPr sz="826"/>
            </a:lvl6pPr>
            <a:lvl7pPr marL="2265883" indent="0">
              <a:buNone/>
              <a:defRPr sz="826"/>
            </a:lvl7pPr>
            <a:lvl8pPr marL="2643530" indent="0">
              <a:buNone/>
              <a:defRPr sz="826"/>
            </a:lvl8pPr>
            <a:lvl9pPr marL="3021178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12BF-09DA-F346-9771-6D76588B8293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99F1-E05A-9E4A-A286-BF9D9140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7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91" y="569073"/>
            <a:ext cx="6514743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91" y="2845355"/>
            <a:ext cx="6514743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291" y="9906786"/>
            <a:ext cx="1699498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712BF-09DA-F346-9771-6D76588B8293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2039" y="9906786"/>
            <a:ext cx="2549247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536" y="9906786"/>
            <a:ext cx="1699498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799F1-E05A-9E4A-A286-BF9D9140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294" rtl="0" eaLnBrk="1" latinLnBrk="0" hangingPunct="1">
        <a:lnSpc>
          <a:spcPct val="90000"/>
        </a:lnSpc>
        <a:spcBef>
          <a:spcPct val="0"/>
        </a:spcBef>
        <a:buNone/>
        <a:defRPr sz="36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824" indent="-188824" algn="l" defTabSz="7552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313" kern="1200">
          <a:solidFill>
            <a:schemeClr val="tx1"/>
          </a:solidFill>
          <a:latin typeface="+mn-lt"/>
          <a:ea typeface="+mn-ea"/>
          <a:cs typeface="+mn-cs"/>
        </a:defRPr>
      </a:lvl1pPr>
      <a:lvl2pPr marL="566471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2" kern="1200">
          <a:solidFill>
            <a:schemeClr val="tx1"/>
          </a:solidFill>
          <a:latin typeface="+mn-lt"/>
          <a:ea typeface="+mn-ea"/>
          <a:cs typeface="+mn-cs"/>
        </a:defRPr>
      </a:lvl2pPr>
      <a:lvl3pPr marL="944118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2" kern="1200">
          <a:solidFill>
            <a:schemeClr val="tx1"/>
          </a:solidFill>
          <a:latin typeface="+mn-lt"/>
          <a:ea typeface="+mn-ea"/>
          <a:cs typeface="+mn-cs"/>
        </a:defRPr>
      </a:lvl3pPr>
      <a:lvl4pPr marL="1321765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699412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2077060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454707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832354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210001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1pPr>
      <a:lvl2pPr marL="377647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55294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3pPr>
      <a:lvl4pPr marL="1132942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510589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1888236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265883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643530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021178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0E34034D-7FE1-DFD0-C52D-03A30CB19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27" y="2615612"/>
            <a:ext cx="1895668" cy="2083259"/>
          </a:xfrm>
          <a:prstGeom prst="rect">
            <a:avLst/>
          </a:prstGeom>
        </p:spPr>
      </p:pic>
      <p:pic>
        <p:nvPicPr>
          <p:cNvPr id="11" name="Picture 10" descr="A red balloon on a white background&#10;&#10;Description automatically generated">
            <a:extLst>
              <a:ext uri="{FF2B5EF4-FFF2-40B4-BE49-F238E27FC236}">
                <a16:creationId xmlns:a16="http://schemas.microsoft.com/office/drawing/2014/main" id="{ADE4982C-F4F6-FA0C-0CE8-D8B4F1516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94" y="2509287"/>
            <a:ext cx="1740705" cy="2243722"/>
          </a:xfrm>
          <a:prstGeom prst="rect">
            <a:avLst/>
          </a:prstGeom>
        </p:spPr>
      </p:pic>
      <p:pic>
        <p:nvPicPr>
          <p:cNvPr id="13" name="Picture 12" descr="A pink balloon on a white background&#10;&#10;Description automatically generated">
            <a:extLst>
              <a:ext uri="{FF2B5EF4-FFF2-40B4-BE49-F238E27FC236}">
                <a16:creationId xmlns:a16="http://schemas.microsoft.com/office/drawing/2014/main" id="{05BED553-6580-4A56-1C84-E837226F7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62" y="4882537"/>
            <a:ext cx="1869768" cy="2243722"/>
          </a:xfrm>
          <a:prstGeom prst="rect">
            <a:avLst/>
          </a:prstGeom>
        </p:spPr>
      </p:pic>
      <p:pic>
        <p:nvPicPr>
          <p:cNvPr id="15" name="Picture 14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CF1D4C36-4979-B91F-4F05-78FD37B5C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82" y="7442041"/>
            <a:ext cx="1633576" cy="2063466"/>
          </a:xfrm>
          <a:prstGeom prst="rect">
            <a:avLst/>
          </a:prstGeom>
        </p:spPr>
      </p:pic>
      <p:pic>
        <p:nvPicPr>
          <p:cNvPr id="16" name="Picture 15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73AC7CF7-858C-D85C-EBE2-E45C602EF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107" y="130854"/>
            <a:ext cx="1794648" cy="2266925"/>
          </a:xfrm>
          <a:prstGeom prst="rect">
            <a:avLst/>
          </a:prstGeom>
        </p:spPr>
      </p:pic>
      <p:pic>
        <p:nvPicPr>
          <p:cNvPr id="17" name="Picture 16" descr="A pink balloon on a white background&#10;&#10;Description automatically generated">
            <a:extLst>
              <a:ext uri="{FF2B5EF4-FFF2-40B4-BE49-F238E27FC236}">
                <a16:creationId xmlns:a16="http://schemas.microsoft.com/office/drawing/2014/main" id="{DE73CD32-D454-71A2-4A8D-E3B037E33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050" y="154057"/>
            <a:ext cx="1869768" cy="2243722"/>
          </a:xfrm>
          <a:prstGeom prst="rect">
            <a:avLst/>
          </a:prstGeom>
        </p:spPr>
      </p:pic>
      <p:pic>
        <p:nvPicPr>
          <p:cNvPr id="18" name="Picture 17" descr="A red balloon on a white background&#10;&#10;Description automatically generated">
            <a:extLst>
              <a:ext uri="{FF2B5EF4-FFF2-40B4-BE49-F238E27FC236}">
                <a16:creationId xmlns:a16="http://schemas.microsoft.com/office/drawing/2014/main" id="{57460E76-9858-5AC7-5704-AE3994D10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610" y="154057"/>
            <a:ext cx="1740705" cy="2243722"/>
          </a:xfrm>
          <a:prstGeom prst="rect">
            <a:avLst/>
          </a:prstGeom>
        </p:spPr>
      </p:pic>
      <p:pic>
        <p:nvPicPr>
          <p:cNvPr id="20" name="Picture 19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1CA470D1-F5EC-BFC9-B969-9D3F8BF4B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0" y="130854"/>
            <a:ext cx="2062795" cy="2266925"/>
          </a:xfrm>
          <a:prstGeom prst="rect">
            <a:avLst/>
          </a:prstGeom>
        </p:spPr>
      </p:pic>
      <p:pic>
        <p:nvPicPr>
          <p:cNvPr id="22" name="Picture 21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C103E508-022A-9E38-8A56-A8076C417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332" y="4898670"/>
            <a:ext cx="1794648" cy="2266925"/>
          </a:xfrm>
          <a:prstGeom prst="rect">
            <a:avLst/>
          </a:prstGeom>
        </p:spPr>
      </p:pic>
      <p:pic>
        <p:nvPicPr>
          <p:cNvPr id="23" name="Picture 22" descr="A pink balloon on a white background&#10;&#10;Description automatically generated">
            <a:extLst>
              <a:ext uri="{FF2B5EF4-FFF2-40B4-BE49-F238E27FC236}">
                <a16:creationId xmlns:a16="http://schemas.microsoft.com/office/drawing/2014/main" id="{2768F8B8-DF48-686E-3DAD-4CACF5C8D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027" y="7301599"/>
            <a:ext cx="1869768" cy="2243722"/>
          </a:xfrm>
          <a:prstGeom prst="rect">
            <a:avLst/>
          </a:prstGeom>
        </p:spPr>
      </p:pic>
      <p:pic>
        <p:nvPicPr>
          <p:cNvPr id="24" name="Picture 23" descr="A red balloon on a white background&#10;&#10;Description automatically generated">
            <a:extLst>
              <a:ext uri="{FF2B5EF4-FFF2-40B4-BE49-F238E27FC236}">
                <a16:creationId xmlns:a16="http://schemas.microsoft.com/office/drawing/2014/main" id="{07EFD0E2-495A-2741-7C61-ABBC79E8E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345" y="7381473"/>
            <a:ext cx="1740705" cy="2243722"/>
          </a:xfrm>
          <a:prstGeom prst="rect">
            <a:avLst/>
          </a:prstGeom>
        </p:spPr>
      </p:pic>
      <p:pic>
        <p:nvPicPr>
          <p:cNvPr id="25" name="Picture 24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24AFA3CB-639A-8D6B-8A4C-B1926365D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680" y="7456875"/>
            <a:ext cx="1895668" cy="20832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756C848-92DD-7927-0CD9-D21C29A688C2}"/>
              </a:ext>
            </a:extLst>
          </p:cNvPr>
          <p:cNvSpPr txBox="1"/>
          <p:nvPr/>
        </p:nvSpPr>
        <p:spPr>
          <a:xfrm>
            <a:off x="2232819" y="3904528"/>
            <a:ext cx="32736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dirty="0">
                <a:latin typeface="Comic Sans MS" panose="030F0902030302020204" pitchFamily="66" charset="0"/>
              </a:rPr>
              <a:t>GET</a:t>
            </a:r>
          </a:p>
          <a:p>
            <a:pPr algn="ctr"/>
            <a:r>
              <a:rPr lang="en-US" sz="7000" b="1" dirty="0">
                <a:latin typeface="Comic Sans MS" panose="030F0902030302020204" pitchFamily="66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336415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0E34034D-7FE1-DFD0-C52D-03A30CB19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27" y="2615612"/>
            <a:ext cx="1895668" cy="2083259"/>
          </a:xfrm>
          <a:prstGeom prst="rect">
            <a:avLst/>
          </a:prstGeom>
        </p:spPr>
      </p:pic>
      <p:pic>
        <p:nvPicPr>
          <p:cNvPr id="11" name="Picture 10" descr="A red balloon on a white background&#10;&#10;Description automatically generated">
            <a:extLst>
              <a:ext uri="{FF2B5EF4-FFF2-40B4-BE49-F238E27FC236}">
                <a16:creationId xmlns:a16="http://schemas.microsoft.com/office/drawing/2014/main" id="{ADE4982C-F4F6-FA0C-0CE8-D8B4F1516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94" y="2509287"/>
            <a:ext cx="1740705" cy="2243722"/>
          </a:xfrm>
          <a:prstGeom prst="rect">
            <a:avLst/>
          </a:prstGeom>
        </p:spPr>
      </p:pic>
      <p:pic>
        <p:nvPicPr>
          <p:cNvPr id="13" name="Picture 12" descr="A pink balloon on a white background&#10;&#10;Description automatically generated">
            <a:extLst>
              <a:ext uri="{FF2B5EF4-FFF2-40B4-BE49-F238E27FC236}">
                <a16:creationId xmlns:a16="http://schemas.microsoft.com/office/drawing/2014/main" id="{05BED553-6580-4A56-1C84-E837226F7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62" y="4882537"/>
            <a:ext cx="1869768" cy="2243722"/>
          </a:xfrm>
          <a:prstGeom prst="rect">
            <a:avLst/>
          </a:prstGeom>
        </p:spPr>
      </p:pic>
      <p:pic>
        <p:nvPicPr>
          <p:cNvPr id="15" name="Picture 14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CF1D4C36-4979-B91F-4F05-78FD37B5C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82" y="7442041"/>
            <a:ext cx="1633576" cy="2063466"/>
          </a:xfrm>
          <a:prstGeom prst="rect">
            <a:avLst/>
          </a:prstGeom>
        </p:spPr>
      </p:pic>
      <p:pic>
        <p:nvPicPr>
          <p:cNvPr id="16" name="Picture 15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73AC7CF7-858C-D85C-EBE2-E45C602EF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107" y="130854"/>
            <a:ext cx="1794648" cy="2266925"/>
          </a:xfrm>
          <a:prstGeom prst="rect">
            <a:avLst/>
          </a:prstGeom>
        </p:spPr>
      </p:pic>
      <p:pic>
        <p:nvPicPr>
          <p:cNvPr id="17" name="Picture 16" descr="A pink balloon on a white background&#10;&#10;Description automatically generated">
            <a:extLst>
              <a:ext uri="{FF2B5EF4-FFF2-40B4-BE49-F238E27FC236}">
                <a16:creationId xmlns:a16="http://schemas.microsoft.com/office/drawing/2014/main" id="{DE73CD32-D454-71A2-4A8D-E3B037E33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050" y="154057"/>
            <a:ext cx="1869768" cy="2243722"/>
          </a:xfrm>
          <a:prstGeom prst="rect">
            <a:avLst/>
          </a:prstGeom>
        </p:spPr>
      </p:pic>
      <p:pic>
        <p:nvPicPr>
          <p:cNvPr id="18" name="Picture 17" descr="A red balloon on a white background&#10;&#10;Description automatically generated">
            <a:extLst>
              <a:ext uri="{FF2B5EF4-FFF2-40B4-BE49-F238E27FC236}">
                <a16:creationId xmlns:a16="http://schemas.microsoft.com/office/drawing/2014/main" id="{57460E76-9858-5AC7-5704-AE3994D10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610" y="154057"/>
            <a:ext cx="1740705" cy="2243722"/>
          </a:xfrm>
          <a:prstGeom prst="rect">
            <a:avLst/>
          </a:prstGeom>
        </p:spPr>
      </p:pic>
      <p:pic>
        <p:nvPicPr>
          <p:cNvPr id="20" name="Picture 19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1CA470D1-F5EC-BFC9-B969-9D3F8BF4B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0" y="130854"/>
            <a:ext cx="2062795" cy="2266925"/>
          </a:xfrm>
          <a:prstGeom prst="rect">
            <a:avLst/>
          </a:prstGeom>
        </p:spPr>
      </p:pic>
      <p:pic>
        <p:nvPicPr>
          <p:cNvPr id="22" name="Picture 21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C103E508-022A-9E38-8A56-A8076C417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332" y="4898670"/>
            <a:ext cx="1794648" cy="2266925"/>
          </a:xfrm>
          <a:prstGeom prst="rect">
            <a:avLst/>
          </a:prstGeom>
        </p:spPr>
      </p:pic>
      <p:pic>
        <p:nvPicPr>
          <p:cNvPr id="23" name="Picture 22" descr="A pink balloon on a white background&#10;&#10;Description automatically generated">
            <a:extLst>
              <a:ext uri="{FF2B5EF4-FFF2-40B4-BE49-F238E27FC236}">
                <a16:creationId xmlns:a16="http://schemas.microsoft.com/office/drawing/2014/main" id="{2768F8B8-DF48-686E-3DAD-4CACF5C8D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027" y="7301599"/>
            <a:ext cx="1869768" cy="2243722"/>
          </a:xfrm>
          <a:prstGeom prst="rect">
            <a:avLst/>
          </a:prstGeom>
        </p:spPr>
      </p:pic>
      <p:pic>
        <p:nvPicPr>
          <p:cNvPr id="24" name="Picture 23" descr="A red balloon on a white background&#10;&#10;Description automatically generated">
            <a:extLst>
              <a:ext uri="{FF2B5EF4-FFF2-40B4-BE49-F238E27FC236}">
                <a16:creationId xmlns:a16="http://schemas.microsoft.com/office/drawing/2014/main" id="{07EFD0E2-495A-2741-7C61-ABBC79E8E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345" y="7381473"/>
            <a:ext cx="1740705" cy="2243722"/>
          </a:xfrm>
          <a:prstGeom prst="rect">
            <a:avLst/>
          </a:prstGeom>
        </p:spPr>
      </p:pic>
      <p:pic>
        <p:nvPicPr>
          <p:cNvPr id="25" name="Picture 24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24AFA3CB-639A-8D6B-8A4C-B1926365D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680" y="7456875"/>
            <a:ext cx="1895668" cy="20832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756C848-92DD-7927-0CD9-D21C29A688C2}"/>
              </a:ext>
            </a:extLst>
          </p:cNvPr>
          <p:cNvSpPr txBox="1"/>
          <p:nvPr/>
        </p:nvSpPr>
        <p:spPr>
          <a:xfrm>
            <a:off x="2950632" y="3342277"/>
            <a:ext cx="180209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0" b="1" dirty="0">
                <a:latin typeface="Comic Sans MS" panose="030F0902030302020204" pitchFamily="66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7846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0E34034D-7FE1-DFD0-C52D-03A30CB19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27" y="2615612"/>
            <a:ext cx="1895668" cy="2083259"/>
          </a:xfrm>
          <a:prstGeom prst="rect">
            <a:avLst/>
          </a:prstGeom>
        </p:spPr>
      </p:pic>
      <p:pic>
        <p:nvPicPr>
          <p:cNvPr id="11" name="Picture 10" descr="A red balloon on a white background&#10;&#10;Description automatically generated">
            <a:extLst>
              <a:ext uri="{FF2B5EF4-FFF2-40B4-BE49-F238E27FC236}">
                <a16:creationId xmlns:a16="http://schemas.microsoft.com/office/drawing/2014/main" id="{ADE4982C-F4F6-FA0C-0CE8-D8B4F1516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94" y="2509287"/>
            <a:ext cx="1740705" cy="2243722"/>
          </a:xfrm>
          <a:prstGeom prst="rect">
            <a:avLst/>
          </a:prstGeom>
        </p:spPr>
      </p:pic>
      <p:pic>
        <p:nvPicPr>
          <p:cNvPr id="13" name="Picture 12" descr="A pink balloon on a white background&#10;&#10;Description automatically generated">
            <a:extLst>
              <a:ext uri="{FF2B5EF4-FFF2-40B4-BE49-F238E27FC236}">
                <a16:creationId xmlns:a16="http://schemas.microsoft.com/office/drawing/2014/main" id="{05BED553-6580-4A56-1C84-E837226F7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62" y="4882537"/>
            <a:ext cx="1869768" cy="2243722"/>
          </a:xfrm>
          <a:prstGeom prst="rect">
            <a:avLst/>
          </a:prstGeom>
        </p:spPr>
      </p:pic>
      <p:pic>
        <p:nvPicPr>
          <p:cNvPr id="15" name="Picture 14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CF1D4C36-4979-B91F-4F05-78FD37B5C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82" y="7442041"/>
            <a:ext cx="1633576" cy="2063466"/>
          </a:xfrm>
          <a:prstGeom prst="rect">
            <a:avLst/>
          </a:prstGeom>
        </p:spPr>
      </p:pic>
      <p:pic>
        <p:nvPicPr>
          <p:cNvPr id="16" name="Picture 15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73AC7CF7-858C-D85C-EBE2-E45C602EF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107" y="130854"/>
            <a:ext cx="1794648" cy="2266925"/>
          </a:xfrm>
          <a:prstGeom prst="rect">
            <a:avLst/>
          </a:prstGeom>
        </p:spPr>
      </p:pic>
      <p:pic>
        <p:nvPicPr>
          <p:cNvPr id="17" name="Picture 16" descr="A pink balloon on a white background&#10;&#10;Description automatically generated">
            <a:extLst>
              <a:ext uri="{FF2B5EF4-FFF2-40B4-BE49-F238E27FC236}">
                <a16:creationId xmlns:a16="http://schemas.microsoft.com/office/drawing/2014/main" id="{DE73CD32-D454-71A2-4A8D-E3B037E33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050" y="154057"/>
            <a:ext cx="1869768" cy="2243722"/>
          </a:xfrm>
          <a:prstGeom prst="rect">
            <a:avLst/>
          </a:prstGeom>
        </p:spPr>
      </p:pic>
      <p:pic>
        <p:nvPicPr>
          <p:cNvPr id="18" name="Picture 17" descr="A red balloon on a white background&#10;&#10;Description automatically generated">
            <a:extLst>
              <a:ext uri="{FF2B5EF4-FFF2-40B4-BE49-F238E27FC236}">
                <a16:creationId xmlns:a16="http://schemas.microsoft.com/office/drawing/2014/main" id="{57460E76-9858-5AC7-5704-AE3994D10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610" y="154057"/>
            <a:ext cx="1740705" cy="2243722"/>
          </a:xfrm>
          <a:prstGeom prst="rect">
            <a:avLst/>
          </a:prstGeom>
        </p:spPr>
      </p:pic>
      <p:pic>
        <p:nvPicPr>
          <p:cNvPr id="20" name="Picture 19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1CA470D1-F5EC-BFC9-B969-9D3F8BF4B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0" y="130854"/>
            <a:ext cx="2062795" cy="2266925"/>
          </a:xfrm>
          <a:prstGeom prst="rect">
            <a:avLst/>
          </a:prstGeom>
        </p:spPr>
      </p:pic>
      <p:pic>
        <p:nvPicPr>
          <p:cNvPr id="22" name="Picture 21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C103E508-022A-9E38-8A56-A8076C417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332" y="4898670"/>
            <a:ext cx="1794648" cy="2266925"/>
          </a:xfrm>
          <a:prstGeom prst="rect">
            <a:avLst/>
          </a:prstGeom>
        </p:spPr>
      </p:pic>
      <p:pic>
        <p:nvPicPr>
          <p:cNvPr id="23" name="Picture 22" descr="A pink balloon on a white background&#10;&#10;Description automatically generated">
            <a:extLst>
              <a:ext uri="{FF2B5EF4-FFF2-40B4-BE49-F238E27FC236}">
                <a16:creationId xmlns:a16="http://schemas.microsoft.com/office/drawing/2014/main" id="{2768F8B8-DF48-686E-3DAD-4CACF5C8D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027" y="7301599"/>
            <a:ext cx="1869768" cy="2243722"/>
          </a:xfrm>
          <a:prstGeom prst="rect">
            <a:avLst/>
          </a:prstGeom>
        </p:spPr>
      </p:pic>
      <p:pic>
        <p:nvPicPr>
          <p:cNvPr id="24" name="Picture 23" descr="A red balloon on a white background&#10;&#10;Description automatically generated">
            <a:extLst>
              <a:ext uri="{FF2B5EF4-FFF2-40B4-BE49-F238E27FC236}">
                <a16:creationId xmlns:a16="http://schemas.microsoft.com/office/drawing/2014/main" id="{07EFD0E2-495A-2741-7C61-ABBC79E8E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345" y="7381473"/>
            <a:ext cx="1740705" cy="2243722"/>
          </a:xfrm>
          <a:prstGeom prst="rect">
            <a:avLst/>
          </a:prstGeom>
        </p:spPr>
      </p:pic>
      <p:pic>
        <p:nvPicPr>
          <p:cNvPr id="25" name="Picture 24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24AFA3CB-639A-8D6B-8A4C-B1926365D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680" y="7456875"/>
            <a:ext cx="1895668" cy="20832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756C848-92DD-7927-0CD9-D21C29A688C2}"/>
              </a:ext>
            </a:extLst>
          </p:cNvPr>
          <p:cNvSpPr txBox="1"/>
          <p:nvPr/>
        </p:nvSpPr>
        <p:spPr>
          <a:xfrm>
            <a:off x="2950632" y="3342277"/>
            <a:ext cx="180209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0" b="1" dirty="0">
                <a:latin typeface="Comic Sans MS" panose="030F0902030302020204" pitchFamily="66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3994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0E34034D-7FE1-DFD0-C52D-03A30CB19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27" y="2615612"/>
            <a:ext cx="1895668" cy="2083259"/>
          </a:xfrm>
          <a:prstGeom prst="rect">
            <a:avLst/>
          </a:prstGeom>
        </p:spPr>
      </p:pic>
      <p:pic>
        <p:nvPicPr>
          <p:cNvPr id="11" name="Picture 10" descr="A red balloon on a white background&#10;&#10;Description automatically generated">
            <a:extLst>
              <a:ext uri="{FF2B5EF4-FFF2-40B4-BE49-F238E27FC236}">
                <a16:creationId xmlns:a16="http://schemas.microsoft.com/office/drawing/2014/main" id="{ADE4982C-F4F6-FA0C-0CE8-D8B4F1516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94" y="2509287"/>
            <a:ext cx="1740705" cy="2243722"/>
          </a:xfrm>
          <a:prstGeom prst="rect">
            <a:avLst/>
          </a:prstGeom>
        </p:spPr>
      </p:pic>
      <p:pic>
        <p:nvPicPr>
          <p:cNvPr id="13" name="Picture 12" descr="A pink balloon on a white background&#10;&#10;Description automatically generated">
            <a:extLst>
              <a:ext uri="{FF2B5EF4-FFF2-40B4-BE49-F238E27FC236}">
                <a16:creationId xmlns:a16="http://schemas.microsoft.com/office/drawing/2014/main" id="{05BED553-6580-4A56-1C84-E837226F7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62" y="4882537"/>
            <a:ext cx="1869768" cy="2243722"/>
          </a:xfrm>
          <a:prstGeom prst="rect">
            <a:avLst/>
          </a:prstGeom>
        </p:spPr>
      </p:pic>
      <p:pic>
        <p:nvPicPr>
          <p:cNvPr id="15" name="Picture 14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CF1D4C36-4979-B91F-4F05-78FD37B5C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82" y="7442041"/>
            <a:ext cx="1633576" cy="2063466"/>
          </a:xfrm>
          <a:prstGeom prst="rect">
            <a:avLst/>
          </a:prstGeom>
        </p:spPr>
      </p:pic>
      <p:pic>
        <p:nvPicPr>
          <p:cNvPr id="16" name="Picture 15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73AC7CF7-858C-D85C-EBE2-E45C602EF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107" y="130854"/>
            <a:ext cx="1794648" cy="2266925"/>
          </a:xfrm>
          <a:prstGeom prst="rect">
            <a:avLst/>
          </a:prstGeom>
        </p:spPr>
      </p:pic>
      <p:pic>
        <p:nvPicPr>
          <p:cNvPr id="17" name="Picture 16" descr="A pink balloon on a white background&#10;&#10;Description automatically generated">
            <a:extLst>
              <a:ext uri="{FF2B5EF4-FFF2-40B4-BE49-F238E27FC236}">
                <a16:creationId xmlns:a16="http://schemas.microsoft.com/office/drawing/2014/main" id="{DE73CD32-D454-71A2-4A8D-E3B037E33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050" y="154057"/>
            <a:ext cx="1869768" cy="2243722"/>
          </a:xfrm>
          <a:prstGeom prst="rect">
            <a:avLst/>
          </a:prstGeom>
        </p:spPr>
      </p:pic>
      <p:pic>
        <p:nvPicPr>
          <p:cNvPr id="18" name="Picture 17" descr="A red balloon on a white background&#10;&#10;Description automatically generated">
            <a:extLst>
              <a:ext uri="{FF2B5EF4-FFF2-40B4-BE49-F238E27FC236}">
                <a16:creationId xmlns:a16="http://schemas.microsoft.com/office/drawing/2014/main" id="{57460E76-9858-5AC7-5704-AE3994D10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610" y="154057"/>
            <a:ext cx="1740705" cy="2243722"/>
          </a:xfrm>
          <a:prstGeom prst="rect">
            <a:avLst/>
          </a:prstGeom>
        </p:spPr>
      </p:pic>
      <p:pic>
        <p:nvPicPr>
          <p:cNvPr id="20" name="Picture 19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1CA470D1-F5EC-BFC9-B969-9D3F8BF4B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0" y="130854"/>
            <a:ext cx="2062795" cy="2266925"/>
          </a:xfrm>
          <a:prstGeom prst="rect">
            <a:avLst/>
          </a:prstGeom>
        </p:spPr>
      </p:pic>
      <p:pic>
        <p:nvPicPr>
          <p:cNvPr id="22" name="Picture 21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C103E508-022A-9E38-8A56-A8076C417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332" y="4898670"/>
            <a:ext cx="1794648" cy="2266925"/>
          </a:xfrm>
          <a:prstGeom prst="rect">
            <a:avLst/>
          </a:prstGeom>
        </p:spPr>
      </p:pic>
      <p:pic>
        <p:nvPicPr>
          <p:cNvPr id="23" name="Picture 22" descr="A pink balloon on a white background&#10;&#10;Description automatically generated">
            <a:extLst>
              <a:ext uri="{FF2B5EF4-FFF2-40B4-BE49-F238E27FC236}">
                <a16:creationId xmlns:a16="http://schemas.microsoft.com/office/drawing/2014/main" id="{2768F8B8-DF48-686E-3DAD-4CACF5C8D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027" y="7301599"/>
            <a:ext cx="1869768" cy="2243722"/>
          </a:xfrm>
          <a:prstGeom prst="rect">
            <a:avLst/>
          </a:prstGeom>
        </p:spPr>
      </p:pic>
      <p:pic>
        <p:nvPicPr>
          <p:cNvPr id="24" name="Picture 23" descr="A red balloon on a white background&#10;&#10;Description automatically generated">
            <a:extLst>
              <a:ext uri="{FF2B5EF4-FFF2-40B4-BE49-F238E27FC236}">
                <a16:creationId xmlns:a16="http://schemas.microsoft.com/office/drawing/2014/main" id="{07EFD0E2-495A-2741-7C61-ABBC79E8E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345" y="7381473"/>
            <a:ext cx="1740705" cy="2243722"/>
          </a:xfrm>
          <a:prstGeom prst="rect">
            <a:avLst/>
          </a:prstGeom>
        </p:spPr>
      </p:pic>
      <p:pic>
        <p:nvPicPr>
          <p:cNvPr id="25" name="Picture 24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24AFA3CB-639A-8D6B-8A4C-B1926365D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680" y="7456875"/>
            <a:ext cx="1895668" cy="20832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756C848-92DD-7927-0CD9-D21C29A688C2}"/>
              </a:ext>
            </a:extLst>
          </p:cNvPr>
          <p:cNvSpPr txBox="1"/>
          <p:nvPr/>
        </p:nvSpPr>
        <p:spPr>
          <a:xfrm>
            <a:off x="3156618" y="3342277"/>
            <a:ext cx="139012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0" b="1" dirty="0">
                <a:latin typeface="Comic Sans MS" panose="030F0902030302020204" pitchFamily="66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795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0E34034D-7FE1-DFD0-C52D-03A30CB19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27" y="2615612"/>
            <a:ext cx="1895668" cy="2083259"/>
          </a:xfrm>
          <a:prstGeom prst="rect">
            <a:avLst/>
          </a:prstGeom>
        </p:spPr>
      </p:pic>
      <p:pic>
        <p:nvPicPr>
          <p:cNvPr id="11" name="Picture 10" descr="A red balloon on a white background&#10;&#10;Description automatically generated">
            <a:extLst>
              <a:ext uri="{FF2B5EF4-FFF2-40B4-BE49-F238E27FC236}">
                <a16:creationId xmlns:a16="http://schemas.microsoft.com/office/drawing/2014/main" id="{ADE4982C-F4F6-FA0C-0CE8-D8B4F1516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94" y="2509287"/>
            <a:ext cx="1740705" cy="2243722"/>
          </a:xfrm>
          <a:prstGeom prst="rect">
            <a:avLst/>
          </a:prstGeom>
        </p:spPr>
      </p:pic>
      <p:pic>
        <p:nvPicPr>
          <p:cNvPr id="13" name="Picture 12" descr="A pink balloon on a white background&#10;&#10;Description automatically generated">
            <a:extLst>
              <a:ext uri="{FF2B5EF4-FFF2-40B4-BE49-F238E27FC236}">
                <a16:creationId xmlns:a16="http://schemas.microsoft.com/office/drawing/2014/main" id="{05BED553-6580-4A56-1C84-E837226F7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62" y="4882537"/>
            <a:ext cx="1869768" cy="2243722"/>
          </a:xfrm>
          <a:prstGeom prst="rect">
            <a:avLst/>
          </a:prstGeom>
        </p:spPr>
      </p:pic>
      <p:pic>
        <p:nvPicPr>
          <p:cNvPr id="15" name="Picture 14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CF1D4C36-4979-B91F-4F05-78FD37B5C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82" y="7442041"/>
            <a:ext cx="1633576" cy="2063466"/>
          </a:xfrm>
          <a:prstGeom prst="rect">
            <a:avLst/>
          </a:prstGeom>
        </p:spPr>
      </p:pic>
      <p:pic>
        <p:nvPicPr>
          <p:cNvPr id="16" name="Picture 15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73AC7CF7-858C-D85C-EBE2-E45C602EF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107" y="130854"/>
            <a:ext cx="1794648" cy="2266925"/>
          </a:xfrm>
          <a:prstGeom prst="rect">
            <a:avLst/>
          </a:prstGeom>
        </p:spPr>
      </p:pic>
      <p:pic>
        <p:nvPicPr>
          <p:cNvPr id="17" name="Picture 16" descr="A pink balloon on a white background&#10;&#10;Description automatically generated">
            <a:extLst>
              <a:ext uri="{FF2B5EF4-FFF2-40B4-BE49-F238E27FC236}">
                <a16:creationId xmlns:a16="http://schemas.microsoft.com/office/drawing/2014/main" id="{DE73CD32-D454-71A2-4A8D-E3B037E33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050" y="154057"/>
            <a:ext cx="1869768" cy="2243722"/>
          </a:xfrm>
          <a:prstGeom prst="rect">
            <a:avLst/>
          </a:prstGeom>
        </p:spPr>
      </p:pic>
      <p:pic>
        <p:nvPicPr>
          <p:cNvPr id="18" name="Picture 17" descr="A red balloon on a white background&#10;&#10;Description automatically generated">
            <a:extLst>
              <a:ext uri="{FF2B5EF4-FFF2-40B4-BE49-F238E27FC236}">
                <a16:creationId xmlns:a16="http://schemas.microsoft.com/office/drawing/2014/main" id="{57460E76-9858-5AC7-5704-AE3994D10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610" y="154057"/>
            <a:ext cx="1740705" cy="2243722"/>
          </a:xfrm>
          <a:prstGeom prst="rect">
            <a:avLst/>
          </a:prstGeom>
        </p:spPr>
      </p:pic>
      <p:pic>
        <p:nvPicPr>
          <p:cNvPr id="20" name="Picture 19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1CA470D1-F5EC-BFC9-B969-9D3F8BF4B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0" y="130854"/>
            <a:ext cx="2062795" cy="2266925"/>
          </a:xfrm>
          <a:prstGeom prst="rect">
            <a:avLst/>
          </a:prstGeom>
        </p:spPr>
      </p:pic>
      <p:pic>
        <p:nvPicPr>
          <p:cNvPr id="22" name="Picture 21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C103E508-022A-9E38-8A56-A8076C417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332" y="4898670"/>
            <a:ext cx="1794648" cy="2266925"/>
          </a:xfrm>
          <a:prstGeom prst="rect">
            <a:avLst/>
          </a:prstGeom>
        </p:spPr>
      </p:pic>
      <p:pic>
        <p:nvPicPr>
          <p:cNvPr id="23" name="Picture 22" descr="A pink balloon on a white background&#10;&#10;Description automatically generated">
            <a:extLst>
              <a:ext uri="{FF2B5EF4-FFF2-40B4-BE49-F238E27FC236}">
                <a16:creationId xmlns:a16="http://schemas.microsoft.com/office/drawing/2014/main" id="{2768F8B8-DF48-686E-3DAD-4CACF5C8D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027" y="7301599"/>
            <a:ext cx="1869768" cy="2243722"/>
          </a:xfrm>
          <a:prstGeom prst="rect">
            <a:avLst/>
          </a:prstGeom>
        </p:spPr>
      </p:pic>
      <p:pic>
        <p:nvPicPr>
          <p:cNvPr id="24" name="Picture 23" descr="A red balloon on a white background&#10;&#10;Description automatically generated">
            <a:extLst>
              <a:ext uri="{FF2B5EF4-FFF2-40B4-BE49-F238E27FC236}">
                <a16:creationId xmlns:a16="http://schemas.microsoft.com/office/drawing/2014/main" id="{07EFD0E2-495A-2741-7C61-ABBC79E8E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345" y="7381473"/>
            <a:ext cx="1740705" cy="2243722"/>
          </a:xfrm>
          <a:prstGeom prst="rect">
            <a:avLst/>
          </a:prstGeom>
        </p:spPr>
      </p:pic>
      <p:pic>
        <p:nvPicPr>
          <p:cNvPr id="25" name="Picture 24" descr="A blue balloon on a white background&#10;&#10;Description automatically generated">
            <a:extLst>
              <a:ext uri="{FF2B5EF4-FFF2-40B4-BE49-F238E27FC236}">
                <a16:creationId xmlns:a16="http://schemas.microsoft.com/office/drawing/2014/main" id="{24AFA3CB-639A-8D6B-8A4C-B1926365D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680" y="7456875"/>
            <a:ext cx="1895668" cy="20832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756C848-92DD-7927-0CD9-D21C29A688C2}"/>
              </a:ext>
            </a:extLst>
          </p:cNvPr>
          <p:cNvSpPr txBox="1"/>
          <p:nvPr/>
        </p:nvSpPr>
        <p:spPr>
          <a:xfrm>
            <a:off x="2034472" y="3713143"/>
            <a:ext cx="371287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latin typeface="Comic Sans MS" panose="030F0902030302020204" pitchFamily="66" charset="0"/>
              </a:rPr>
              <a:t>HAPPY</a:t>
            </a:r>
          </a:p>
          <a:p>
            <a:pPr algn="ctr"/>
            <a:r>
              <a:rPr lang="en-US" sz="5000" b="1" dirty="0">
                <a:latin typeface="Comic Sans MS" panose="030F0902030302020204" pitchFamily="66" charset="0"/>
              </a:rPr>
              <a:t>BIRTHDAY</a:t>
            </a:r>
          </a:p>
          <a:p>
            <a:pPr algn="ctr"/>
            <a:r>
              <a:rPr lang="en-US" sz="5000" b="1" dirty="0">
                <a:latin typeface="Comic Sans MS" panose="030F0902030302020204" pitchFamily="66" charset="0"/>
              </a:rPr>
              <a:t>MEERAL</a:t>
            </a:r>
          </a:p>
        </p:txBody>
      </p:sp>
    </p:spTree>
    <p:extLst>
      <p:ext uri="{BB962C8B-B14F-4D97-AF65-F5344CB8AC3E}">
        <p14:creationId xmlns:p14="http://schemas.microsoft.com/office/powerpoint/2010/main" val="415769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</TotalTime>
  <Words>8</Words>
  <Application>Microsoft Macintosh PowerPoint</Application>
  <PresentationFormat>Custom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Khilji</dc:creator>
  <cp:lastModifiedBy>Asad Khilji</cp:lastModifiedBy>
  <cp:revision>2</cp:revision>
  <dcterms:created xsi:type="dcterms:W3CDTF">2023-08-08T16:38:53Z</dcterms:created>
  <dcterms:modified xsi:type="dcterms:W3CDTF">2023-08-08T16:47:00Z</dcterms:modified>
</cp:coreProperties>
</file>