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oppins Bold" charset="1" panose="00000800000000000000"/>
      <p:regular r:id="rId17"/>
    </p:embeddedFont>
    <p:embeddedFont>
      <p:font typeface="Poppins" charset="1" panose="00000500000000000000"/>
      <p:regular r:id="rId18"/>
    </p:embeddedFont>
    <p:embeddedFont>
      <p:font typeface="Canva Sans" charset="1" panose="020B0503030501040103"/>
      <p:regular r:id="rId19"/>
    </p:embeddedFont>
    <p:embeddedFont>
      <p:font typeface="Canva Sans Bold" charset="1" panose="020B0803030501040103"/>
      <p:regular r:id="rId20"/>
    </p:embeddedFont>
    <p:embeddedFont>
      <p:font typeface="Inlander Texture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jpe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30" Target="../media/image29.png" Type="http://schemas.openxmlformats.org/officeDocument/2006/relationships/image"/><Relationship Id="rId31" Target="../media/image30.svg" Type="http://schemas.openxmlformats.org/officeDocument/2006/relationships/image"/><Relationship Id="rId32" Target="../media/image31.png" Type="http://schemas.openxmlformats.org/officeDocument/2006/relationships/image"/><Relationship Id="rId33" Target="../media/image32.svg" Type="http://schemas.openxmlformats.org/officeDocument/2006/relationships/image"/><Relationship Id="rId34" Target="../media/image33.png" Type="http://schemas.openxmlformats.org/officeDocument/2006/relationships/image"/><Relationship Id="rId35" Target="../media/image34.svg" Type="http://schemas.openxmlformats.org/officeDocument/2006/relationships/image"/><Relationship Id="rId36" Target="../media/image35.png" Type="http://schemas.openxmlformats.org/officeDocument/2006/relationships/image"/><Relationship Id="rId37" Target="../media/image36.svg" Type="http://schemas.openxmlformats.org/officeDocument/2006/relationships/image"/><Relationship Id="rId38" Target="../media/image37.png" Type="http://schemas.openxmlformats.org/officeDocument/2006/relationships/image"/><Relationship Id="rId39" Target="../media/image38.svg" Type="http://schemas.openxmlformats.org/officeDocument/2006/relationships/image"/><Relationship Id="rId4" Target="../media/image3.png" Type="http://schemas.openxmlformats.org/officeDocument/2006/relationships/image"/><Relationship Id="rId40" Target="../media/image39.jpe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jpeg" Type="http://schemas.openxmlformats.org/officeDocument/2006/relationships/image"/><Relationship Id="rId2" Target="../media/image55.png" Type="http://schemas.openxmlformats.org/officeDocument/2006/relationships/image"/><Relationship Id="rId3" Target="../media/image56.svg" Type="http://schemas.openxmlformats.org/officeDocument/2006/relationships/image"/><Relationship Id="rId4" Target="../media/image57.png" Type="http://schemas.openxmlformats.org/officeDocument/2006/relationships/image"/><Relationship Id="rId5" Target="../media/image58.svg" Type="http://schemas.openxmlformats.org/officeDocument/2006/relationships/image"/><Relationship Id="rId6" Target="../media/image59.png" Type="http://schemas.openxmlformats.org/officeDocument/2006/relationships/image"/><Relationship Id="rId7" Target="../media/image60.svg" Type="http://schemas.openxmlformats.org/officeDocument/2006/relationships/image"/><Relationship Id="rId8" Target="../media/image61.png" Type="http://schemas.openxmlformats.org/officeDocument/2006/relationships/image"/><Relationship Id="rId9" Target="../media/image6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svg" Type="http://schemas.openxmlformats.org/officeDocument/2006/relationships/image"/><Relationship Id="rId11" Target="../media/image49.png" Type="http://schemas.openxmlformats.org/officeDocument/2006/relationships/image"/><Relationship Id="rId12" Target="../media/image50.svg" Type="http://schemas.openxmlformats.org/officeDocument/2006/relationships/image"/><Relationship Id="rId13" Target="../media/image51.png" Type="http://schemas.openxmlformats.org/officeDocument/2006/relationships/image"/><Relationship Id="rId14" Target="../media/image52.svg" Type="http://schemas.openxmlformats.org/officeDocument/2006/relationships/image"/><Relationship Id="rId15" Target="../media/image53.png" Type="http://schemas.openxmlformats.org/officeDocument/2006/relationships/image"/><Relationship Id="rId16" Target="../media/image54.svg" Type="http://schemas.openxmlformats.org/officeDocument/2006/relationships/image"/><Relationship Id="rId17" Target="../media/image25.png" Type="http://schemas.openxmlformats.org/officeDocument/2006/relationships/image"/><Relationship Id="rId18" Target="../media/image26.svg" Type="http://schemas.openxmlformats.org/officeDocument/2006/relationships/image"/><Relationship Id="rId19" Target="../media/image39.jpeg" Type="http://schemas.openxmlformats.org/officeDocument/2006/relationships/image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44.jpeg" Type="http://schemas.openxmlformats.org/officeDocument/2006/relationships/image"/><Relationship Id="rId7" Target="../media/image45.png" Type="http://schemas.openxmlformats.org/officeDocument/2006/relationships/image"/><Relationship Id="rId8" Target="../media/image46.svg" Type="http://schemas.openxmlformats.org/officeDocument/2006/relationships/image"/><Relationship Id="rId9" Target="../media/image4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jpeg" Type="http://schemas.openxmlformats.org/officeDocument/2006/relationships/image"/><Relationship Id="rId2" Target="../media/image55.png" Type="http://schemas.openxmlformats.org/officeDocument/2006/relationships/image"/><Relationship Id="rId3" Target="../media/image56.svg" Type="http://schemas.openxmlformats.org/officeDocument/2006/relationships/image"/><Relationship Id="rId4" Target="../media/image57.png" Type="http://schemas.openxmlformats.org/officeDocument/2006/relationships/image"/><Relationship Id="rId5" Target="../media/image58.svg" Type="http://schemas.openxmlformats.org/officeDocument/2006/relationships/image"/><Relationship Id="rId6" Target="../media/image59.png" Type="http://schemas.openxmlformats.org/officeDocument/2006/relationships/image"/><Relationship Id="rId7" Target="../media/image60.svg" Type="http://schemas.openxmlformats.org/officeDocument/2006/relationships/image"/><Relationship Id="rId8" Target="../media/image61.png" Type="http://schemas.openxmlformats.org/officeDocument/2006/relationships/image"/><Relationship Id="rId9" Target="../media/image6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jpeg" Type="http://schemas.openxmlformats.org/officeDocument/2006/relationships/image"/><Relationship Id="rId2" Target="../media/image55.png" Type="http://schemas.openxmlformats.org/officeDocument/2006/relationships/image"/><Relationship Id="rId3" Target="../media/image56.svg" Type="http://schemas.openxmlformats.org/officeDocument/2006/relationships/image"/><Relationship Id="rId4" Target="../media/image57.png" Type="http://schemas.openxmlformats.org/officeDocument/2006/relationships/image"/><Relationship Id="rId5" Target="../media/image58.svg" Type="http://schemas.openxmlformats.org/officeDocument/2006/relationships/image"/><Relationship Id="rId6" Target="../media/image59.png" Type="http://schemas.openxmlformats.org/officeDocument/2006/relationships/image"/><Relationship Id="rId7" Target="../media/image60.svg" Type="http://schemas.openxmlformats.org/officeDocument/2006/relationships/image"/><Relationship Id="rId8" Target="../media/image61.png" Type="http://schemas.openxmlformats.org/officeDocument/2006/relationships/image"/><Relationship Id="rId9" Target="../media/image6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jpeg" Type="http://schemas.openxmlformats.org/officeDocument/2006/relationships/image"/><Relationship Id="rId2" Target="../media/image55.png" Type="http://schemas.openxmlformats.org/officeDocument/2006/relationships/image"/><Relationship Id="rId3" Target="../media/image56.svg" Type="http://schemas.openxmlformats.org/officeDocument/2006/relationships/image"/><Relationship Id="rId4" Target="../media/image57.png" Type="http://schemas.openxmlformats.org/officeDocument/2006/relationships/image"/><Relationship Id="rId5" Target="../media/image58.svg" Type="http://schemas.openxmlformats.org/officeDocument/2006/relationships/image"/><Relationship Id="rId6" Target="../media/image59.png" Type="http://schemas.openxmlformats.org/officeDocument/2006/relationships/image"/><Relationship Id="rId7" Target="../media/image60.svg" Type="http://schemas.openxmlformats.org/officeDocument/2006/relationships/image"/><Relationship Id="rId8" Target="../media/image61.png" Type="http://schemas.openxmlformats.org/officeDocument/2006/relationships/image"/><Relationship Id="rId9" Target="../media/image6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jpeg" Type="http://schemas.openxmlformats.org/officeDocument/2006/relationships/image"/><Relationship Id="rId2" Target="../media/image55.png" Type="http://schemas.openxmlformats.org/officeDocument/2006/relationships/image"/><Relationship Id="rId3" Target="../media/image56.svg" Type="http://schemas.openxmlformats.org/officeDocument/2006/relationships/image"/><Relationship Id="rId4" Target="../media/image57.png" Type="http://schemas.openxmlformats.org/officeDocument/2006/relationships/image"/><Relationship Id="rId5" Target="../media/image58.svg" Type="http://schemas.openxmlformats.org/officeDocument/2006/relationships/image"/><Relationship Id="rId6" Target="../media/image59.png" Type="http://schemas.openxmlformats.org/officeDocument/2006/relationships/image"/><Relationship Id="rId7" Target="../media/image60.svg" Type="http://schemas.openxmlformats.org/officeDocument/2006/relationships/image"/><Relationship Id="rId8" Target="../media/image61.png" Type="http://schemas.openxmlformats.org/officeDocument/2006/relationships/image"/><Relationship Id="rId9" Target="../media/image6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jpeg" Type="http://schemas.openxmlformats.org/officeDocument/2006/relationships/image"/><Relationship Id="rId2" Target="../media/image55.png" Type="http://schemas.openxmlformats.org/officeDocument/2006/relationships/image"/><Relationship Id="rId3" Target="../media/image56.svg" Type="http://schemas.openxmlformats.org/officeDocument/2006/relationships/image"/><Relationship Id="rId4" Target="../media/image57.png" Type="http://schemas.openxmlformats.org/officeDocument/2006/relationships/image"/><Relationship Id="rId5" Target="../media/image58.svg" Type="http://schemas.openxmlformats.org/officeDocument/2006/relationships/image"/><Relationship Id="rId6" Target="../media/image59.png" Type="http://schemas.openxmlformats.org/officeDocument/2006/relationships/image"/><Relationship Id="rId7" Target="../media/image60.svg" Type="http://schemas.openxmlformats.org/officeDocument/2006/relationships/image"/><Relationship Id="rId8" Target="../media/image61.png" Type="http://schemas.openxmlformats.org/officeDocument/2006/relationships/image"/><Relationship Id="rId9" Target="../media/image6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jpeg" Type="http://schemas.openxmlformats.org/officeDocument/2006/relationships/image"/><Relationship Id="rId2" Target="../media/image55.png" Type="http://schemas.openxmlformats.org/officeDocument/2006/relationships/image"/><Relationship Id="rId3" Target="../media/image56.svg" Type="http://schemas.openxmlformats.org/officeDocument/2006/relationships/image"/><Relationship Id="rId4" Target="../media/image57.png" Type="http://schemas.openxmlformats.org/officeDocument/2006/relationships/image"/><Relationship Id="rId5" Target="../media/image58.svg" Type="http://schemas.openxmlformats.org/officeDocument/2006/relationships/image"/><Relationship Id="rId6" Target="../media/image59.png" Type="http://schemas.openxmlformats.org/officeDocument/2006/relationships/image"/><Relationship Id="rId7" Target="../media/image60.svg" Type="http://schemas.openxmlformats.org/officeDocument/2006/relationships/image"/><Relationship Id="rId8" Target="../media/image61.png" Type="http://schemas.openxmlformats.org/officeDocument/2006/relationships/image"/><Relationship Id="rId9" Target="../media/image6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jpeg" Type="http://schemas.openxmlformats.org/officeDocument/2006/relationships/image"/><Relationship Id="rId2" Target="../media/image55.png" Type="http://schemas.openxmlformats.org/officeDocument/2006/relationships/image"/><Relationship Id="rId3" Target="../media/image56.svg" Type="http://schemas.openxmlformats.org/officeDocument/2006/relationships/image"/><Relationship Id="rId4" Target="../media/image57.png" Type="http://schemas.openxmlformats.org/officeDocument/2006/relationships/image"/><Relationship Id="rId5" Target="../media/image58.svg" Type="http://schemas.openxmlformats.org/officeDocument/2006/relationships/image"/><Relationship Id="rId6" Target="../media/image59.png" Type="http://schemas.openxmlformats.org/officeDocument/2006/relationships/image"/><Relationship Id="rId7" Target="../media/image60.svg" Type="http://schemas.openxmlformats.org/officeDocument/2006/relationships/image"/><Relationship Id="rId8" Target="../media/image61.png" Type="http://schemas.openxmlformats.org/officeDocument/2006/relationships/image"/><Relationship Id="rId9" Target="../media/image6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379603" y="-3871569"/>
            <a:ext cx="15202249" cy="16230902"/>
          </a:xfrm>
          <a:custGeom>
            <a:avLst/>
            <a:gdLst/>
            <a:ahLst/>
            <a:cxnLst/>
            <a:rect r="r" b="b" t="t" l="l"/>
            <a:pathLst>
              <a:path h="16230902" w="15202249">
                <a:moveTo>
                  <a:pt x="0" y="0"/>
                </a:moveTo>
                <a:lnTo>
                  <a:pt x="15202249" y="0"/>
                </a:lnTo>
                <a:lnTo>
                  <a:pt x="15202249" y="16230902"/>
                </a:lnTo>
                <a:lnTo>
                  <a:pt x="0" y="16230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9144000" y="-2057400"/>
            <a:ext cx="4104513" cy="4114800"/>
          </a:xfrm>
          <a:custGeom>
            <a:avLst/>
            <a:gdLst/>
            <a:ahLst/>
            <a:cxnLst/>
            <a:rect r="r" b="b" t="t" l="l"/>
            <a:pathLst>
              <a:path h="4114800" w="4104513">
                <a:moveTo>
                  <a:pt x="4104513" y="0"/>
                </a:moveTo>
                <a:lnTo>
                  <a:pt x="0" y="0"/>
                </a:lnTo>
                <a:lnTo>
                  <a:pt x="0" y="4114800"/>
                </a:lnTo>
                <a:lnTo>
                  <a:pt x="4104513" y="4114800"/>
                </a:lnTo>
                <a:lnTo>
                  <a:pt x="4104513" y="0"/>
                </a:lnTo>
                <a:close/>
              </a:path>
            </a:pathLst>
          </a:custGeom>
          <a:blipFill>
            <a:blip r:embed="rId4">
              <a:alphaModFix amt="1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25" t="0" r="-12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68547" y="602407"/>
            <a:ext cx="18211137" cy="19227582"/>
          </a:xfrm>
          <a:custGeom>
            <a:avLst/>
            <a:gdLst/>
            <a:ahLst/>
            <a:cxnLst/>
            <a:rect r="r" b="b" t="t" l="l"/>
            <a:pathLst>
              <a:path h="19227582" w="18211137">
                <a:moveTo>
                  <a:pt x="0" y="0"/>
                </a:moveTo>
                <a:lnTo>
                  <a:pt x="18211137" y="0"/>
                </a:lnTo>
                <a:lnTo>
                  <a:pt x="18211137" y="19227582"/>
                </a:lnTo>
                <a:lnTo>
                  <a:pt x="0" y="192275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06126" y="2123888"/>
            <a:ext cx="14002886" cy="14782664"/>
          </a:xfrm>
          <a:custGeom>
            <a:avLst/>
            <a:gdLst/>
            <a:ahLst/>
            <a:cxnLst/>
            <a:rect r="r" b="b" t="t" l="l"/>
            <a:pathLst>
              <a:path h="14782664" w="14002886">
                <a:moveTo>
                  <a:pt x="0" y="0"/>
                </a:moveTo>
                <a:lnTo>
                  <a:pt x="14002886" y="0"/>
                </a:lnTo>
                <a:lnTo>
                  <a:pt x="14002886" y="14782663"/>
                </a:lnTo>
                <a:lnTo>
                  <a:pt x="0" y="147826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30198" y="-1030514"/>
            <a:ext cx="13544698" cy="13646761"/>
          </a:xfrm>
          <a:custGeom>
            <a:avLst/>
            <a:gdLst/>
            <a:ahLst/>
            <a:cxnLst/>
            <a:rect r="r" b="b" t="t" l="l"/>
            <a:pathLst>
              <a:path h="13646761" w="13544698">
                <a:moveTo>
                  <a:pt x="0" y="0"/>
                </a:moveTo>
                <a:lnTo>
                  <a:pt x="13544698" y="0"/>
                </a:lnTo>
                <a:lnTo>
                  <a:pt x="13544698" y="13646761"/>
                </a:lnTo>
                <a:lnTo>
                  <a:pt x="0" y="136467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287842" y="3715864"/>
            <a:ext cx="5118412" cy="5118412"/>
          </a:xfrm>
          <a:custGeom>
            <a:avLst/>
            <a:gdLst/>
            <a:ahLst/>
            <a:cxnLst/>
            <a:rect r="r" b="b" t="t" l="l"/>
            <a:pathLst>
              <a:path h="5118412" w="5118412">
                <a:moveTo>
                  <a:pt x="0" y="0"/>
                </a:moveTo>
                <a:lnTo>
                  <a:pt x="5118412" y="0"/>
                </a:lnTo>
                <a:lnTo>
                  <a:pt x="5118412" y="5118412"/>
                </a:lnTo>
                <a:lnTo>
                  <a:pt x="0" y="511841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909475" y="4337497"/>
            <a:ext cx="3875147" cy="3875068"/>
            <a:chOff x="0" y="0"/>
            <a:chExt cx="5166862" cy="51667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66868" cy="5166868"/>
            </a:xfrm>
            <a:custGeom>
              <a:avLst/>
              <a:gdLst/>
              <a:ahLst/>
              <a:cxnLst/>
              <a:rect r="r" b="b" t="t" l="l"/>
              <a:pathLst>
                <a:path h="5166868" w="5166868">
                  <a:moveTo>
                    <a:pt x="5166868" y="2583434"/>
                  </a:moveTo>
                  <a:cubicBezTo>
                    <a:pt x="5166868" y="4010279"/>
                    <a:pt x="4010152" y="5166868"/>
                    <a:pt x="2583434" y="5166868"/>
                  </a:cubicBezTo>
                  <a:cubicBezTo>
                    <a:pt x="1156716" y="5166868"/>
                    <a:pt x="0" y="4010152"/>
                    <a:pt x="0" y="2583434"/>
                  </a:cubicBezTo>
                  <a:cubicBezTo>
                    <a:pt x="0" y="1156716"/>
                    <a:pt x="1156716" y="0"/>
                    <a:pt x="2583434" y="0"/>
                  </a:cubicBezTo>
                  <a:cubicBezTo>
                    <a:pt x="4010152" y="0"/>
                    <a:pt x="5166868" y="1156716"/>
                    <a:pt x="5166868" y="2583434"/>
                  </a:cubicBezTo>
                  <a:close/>
                </a:path>
              </a:pathLst>
            </a:custGeom>
            <a:blipFill>
              <a:blip r:embed="rId14"/>
              <a:stretch>
                <a:fillRect l="-28569" t="0" r="-28569" b="2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869938" y="4297960"/>
            <a:ext cx="3954220" cy="3954141"/>
            <a:chOff x="0" y="0"/>
            <a:chExt cx="5272293" cy="527218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272278" cy="5272151"/>
            </a:xfrm>
            <a:custGeom>
              <a:avLst/>
              <a:gdLst/>
              <a:ahLst/>
              <a:cxnLst/>
              <a:rect r="r" b="b" t="t" l="l"/>
              <a:pathLst>
                <a:path h="5272151" w="5272278">
                  <a:moveTo>
                    <a:pt x="5272278" y="2636139"/>
                  </a:moveTo>
                  <a:cubicBezTo>
                    <a:pt x="5272278" y="3340354"/>
                    <a:pt x="4998085" y="4002278"/>
                    <a:pt x="4500245" y="4500118"/>
                  </a:cubicBezTo>
                  <a:cubicBezTo>
                    <a:pt x="4002405" y="4997958"/>
                    <a:pt x="3340354" y="5272151"/>
                    <a:pt x="2636266" y="5272151"/>
                  </a:cubicBezTo>
                  <a:cubicBezTo>
                    <a:pt x="1932178" y="5272151"/>
                    <a:pt x="1270000" y="4997958"/>
                    <a:pt x="772160" y="4500118"/>
                  </a:cubicBezTo>
                  <a:cubicBezTo>
                    <a:pt x="274320" y="4002278"/>
                    <a:pt x="0" y="3340227"/>
                    <a:pt x="0" y="2636139"/>
                  </a:cubicBezTo>
                  <a:cubicBezTo>
                    <a:pt x="0" y="1932051"/>
                    <a:pt x="274193" y="1269873"/>
                    <a:pt x="772033" y="772033"/>
                  </a:cubicBezTo>
                  <a:cubicBezTo>
                    <a:pt x="1269873" y="274193"/>
                    <a:pt x="1932051" y="0"/>
                    <a:pt x="2636139" y="0"/>
                  </a:cubicBezTo>
                  <a:cubicBezTo>
                    <a:pt x="3340227" y="0"/>
                    <a:pt x="4002278" y="274193"/>
                    <a:pt x="4500118" y="772033"/>
                  </a:cubicBezTo>
                  <a:cubicBezTo>
                    <a:pt x="4997958" y="1269873"/>
                    <a:pt x="5272278" y="1931924"/>
                    <a:pt x="5272278" y="2636012"/>
                  </a:cubicBezTo>
                  <a:close/>
                </a:path>
              </a:pathLst>
            </a:custGeom>
            <a:blipFill>
              <a:blip r:embed="rId15"/>
              <a:stretch>
                <a:fillRect l="0" t="0" r="0" b="-1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4175297" y="7581172"/>
            <a:ext cx="2930521" cy="3280904"/>
          </a:xfrm>
          <a:custGeom>
            <a:avLst/>
            <a:gdLst/>
            <a:ahLst/>
            <a:cxnLst/>
            <a:rect r="r" b="b" t="t" l="l"/>
            <a:pathLst>
              <a:path h="3280904" w="2930521">
                <a:moveTo>
                  <a:pt x="0" y="0"/>
                </a:moveTo>
                <a:lnTo>
                  <a:pt x="2930522" y="0"/>
                </a:lnTo>
                <a:lnTo>
                  <a:pt x="2930522" y="3280904"/>
                </a:lnTo>
                <a:lnTo>
                  <a:pt x="0" y="328090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696318" y="8272952"/>
            <a:ext cx="3946365" cy="4420897"/>
          </a:xfrm>
          <a:custGeom>
            <a:avLst/>
            <a:gdLst/>
            <a:ahLst/>
            <a:cxnLst/>
            <a:rect r="r" b="b" t="t" l="l"/>
            <a:pathLst>
              <a:path h="4420897" w="3946365">
                <a:moveTo>
                  <a:pt x="0" y="0"/>
                </a:moveTo>
                <a:lnTo>
                  <a:pt x="3946365" y="0"/>
                </a:lnTo>
                <a:lnTo>
                  <a:pt x="3946365" y="4420897"/>
                </a:lnTo>
                <a:lnTo>
                  <a:pt x="0" y="442089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071828" y="-1549545"/>
            <a:ext cx="3825929" cy="4003239"/>
          </a:xfrm>
          <a:custGeom>
            <a:avLst/>
            <a:gdLst/>
            <a:ahLst/>
            <a:cxnLst/>
            <a:rect r="r" b="b" t="t" l="l"/>
            <a:pathLst>
              <a:path h="4003239" w="3825929">
                <a:moveTo>
                  <a:pt x="0" y="0"/>
                </a:moveTo>
                <a:lnTo>
                  <a:pt x="3825929" y="0"/>
                </a:lnTo>
                <a:lnTo>
                  <a:pt x="3825929" y="4003238"/>
                </a:lnTo>
                <a:lnTo>
                  <a:pt x="0" y="400323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363620" y="9901076"/>
            <a:ext cx="6187294" cy="143428"/>
          </a:xfrm>
          <a:custGeom>
            <a:avLst/>
            <a:gdLst/>
            <a:ahLst/>
            <a:cxnLst/>
            <a:rect r="r" b="b" t="t" l="l"/>
            <a:pathLst>
              <a:path h="143428" w="6187294">
                <a:moveTo>
                  <a:pt x="0" y="0"/>
                </a:moveTo>
                <a:lnTo>
                  <a:pt x="6187294" y="0"/>
                </a:lnTo>
                <a:lnTo>
                  <a:pt x="6187294" y="143428"/>
                </a:lnTo>
                <a:lnTo>
                  <a:pt x="0" y="14342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2811459">
            <a:off x="6899522" y="6991161"/>
            <a:ext cx="1248104" cy="238700"/>
          </a:xfrm>
          <a:custGeom>
            <a:avLst/>
            <a:gdLst/>
            <a:ahLst/>
            <a:cxnLst/>
            <a:rect r="r" b="b" t="t" l="l"/>
            <a:pathLst>
              <a:path h="238700" w="1248104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-1495" r="0" b="-1495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2935178">
            <a:off x="9140217" y="2620780"/>
            <a:ext cx="1248104" cy="238700"/>
          </a:xfrm>
          <a:custGeom>
            <a:avLst/>
            <a:gdLst/>
            <a:ahLst/>
            <a:cxnLst/>
            <a:rect r="r" b="b" t="t" l="l"/>
            <a:pathLst>
              <a:path h="238700" w="1248104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-1495" r="0" b="-1495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2935178">
            <a:off x="17422526" y="8810592"/>
            <a:ext cx="1248104" cy="238700"/>
          </a:xfrm>
          <a:custGeom>
            <a:avLst/>
            <a:gdLst/>
            <a:ahLst/>
            <a:cxnLst/>
            <a:rect r="r" b="b" t="t" l="l"/>
            <a:pathLst>
              <a:path h="238700" w="1248104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-1495" r="0" b="-1495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636328" y="9852373"/>
            <a:ext cx="1248104" cy="238700"/>
          </a:xfrm>
          <a:custGeom>
            <a:avLst/>
            <a:gdLst/>
            <a:ahLst/>
            <a:cxnLst/>
            <a:rect r="r" b="b" t="t" l="l"/>
            <a:pathLst>
              <a:path h="238700" w="1248104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-1495" r="0" b="-1495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true" rot="0">
            <a:off x="-1215091" y="8158798"/>
            <a:ext cx="4104513" cy="4114800"/>
          </a:xfrm>
          <a:custGeom>
            <a:avLst/>
            <a:gdLst/>
            <a:ahLst/>
            <a:cxnLst/>
            <a:rect r="r" b="b" t="t" l="l"/>
            <a:pathLst>
              <a:path h="4114800" w="4104513">
                <a:moveTo>
                  <a:pt x="0" y="4114800"/>
                </a:moveTo>
                <a:lnTo>
                  <a:pt x="4104513" y="4114800"/>
                </a:lnTo>
                <a:lnTo>
                  <a:pt x="4104513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alphaModFix amt="1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25" t="0" r="-125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429918" y="704125"/>
            <a:ext cx="1066813" cy="309376"/>
          </a:xfrm>
          <a:custGeom>
            <a:avLst/>
            <a:gdLst/>
            <a:ahLst/>
            <a:cxnLst/>
            <a:rect r="r" b="b" t="t" l="l"/>
            <a:pathLst>
              <a:path h="309376" w="1066813">
                <a:moveTo>
                  <a:pt x="0" y="0"/>
                </a:moveTo>
                <a:lnTo>
                  <a:pt x="1066813" y="0"/>
                </a:lnTo>
                <a:lnTo>
                  <a:pt x="1066813" y="309376"/>
                </a:lnTo>
                <a:lnTo>
                  <a:pt x="0" y="309376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-350" r="0" b="-350"/>
            </a:stretch>
          </a:blipFill>
        </p:spPr>
      </p:sp>
      <p:sp>
        <p:nvSpPr>
          <p:cNvPr name="Freeform 22" id="22"/>
          <p:cNvSpPr/>
          <p:nvPr/>
        </p:nvSpPr>
        <p:spPr>
          <a:xfrm flipH="true" flipV="false" rot="0">
            <a:off x="8697457" y="9103612"/>
            <a:ext cx="1066813" cy="309376"/>
          </a:xfrm>
          <a:custGeom>
            <a:avLst/>
            <a:gdLst/>
            <a:ahLst/>
            <a:cxnLst/>
            <a:rect r="r" b="b" t="t" l="l"/>
            <a:pathLst>
              <a:path h="309376" w="1066813">
                <a:moveTo>
                  <a:pt x="1066813" y="0"/>
                </a:moveTo>
                <a:lnTo>
                  <a:pt x="0" y="0"/>
                </a:lnTo>
                <a:lnTo>
                  <a:pt x="0" y="309376"/>
                </a:lnTo>
                <a:lnTo>
                  <a:pt x="1066813" y="309376"/>
                </a:lnTo>
                <a:lnTo>
                  <a:pt x="1066813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-350" r="0" b="-35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-384906" y="4885843"/>
            <a:ext cx="7394661" cy="895697"/>
          </a:xfrm>
          <a:custGeom>
            <a:avLst/>
            <a:gdLst/>
            <a:ahLst/>
            <a:cxnLst/>
            <a:rect r="r" b="b" t="t" l="l"/>
            <a:pathLst>
              <a:path h="895697" w="7394661">
                <a:moveTo>
                  <a:pt x="0" y="0"/>
                </a:moveTo>
                <a:lnTo>
                  <a:pt x="7394661" y="0"/>
                </a:lnTo>
                <a:lnTo>
                  <a:pt x="7394661" y="895697"/>
                </a:lnTo>
                <a:lnTo>
                  <a:pt x="0" y="895697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34384" y="8762533"/>
            <a:ext cx="434163" cy="434163"/>
          </a:xfrm>
          <a:custGeom>
            <a:avLst/>
            <a:gdLst/>
            <a:ahLst/>
            <a:cxnLst/>
            <a:rect r="r" b="b" t="t" l="l"/>
            <a:pathLst>
              <a:path h="434163" w="434163">
                <a:moveTo>
                  <a:pt x="0" y="0"/>
                </a:moveTo>
                <a:lnTo>
                  <a:pt x="434163" y="0"/>
                </a:lnTo>
                <a:lnTo>
                  <a:pt x="434163" y="434163"/>
                </a:lnTo>
                <a:lnTo>
                  <a:pt x="0" y="434163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614763" y="5974337"/>
            <a:ext cx="5213517" cy="2788196"/>
          </a:xfrm>
          <a:custGeom>
            <a:avLst/>
            <a:gdLst/>
            <a:ahLst/>
            <a:cxnLst/>
            <a:rect r="r" b="b" t="t" l="l"/>
            <a:pathLst>
              <a:path h="2788196" w="5213517">
                <a:moveTo>
                  <a:pt x="0" y="0"/>
                </a:moveTo>
                <a:lnTo>
                  <a:pt x="5213517" y="0"/>
                </a:lnTo>
                <a:lnTo>
                  <a:pt x="5213517" y="2788196"/>
                </a:lnTo>
                <a:lnTo>
                  <a:pt x="0" y="2788196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4471190" y="6270422"/>
            <a:ext cx="701878" cy="701878"/>
          </a:xfrm>
          <a:custGeom>
            <a:avLst/>
            <a:gdLst/>
            <a:ahLst/>
            <a:cxnLst/>
            <a:rect r="r" b="b" t="t" l="l"/>
            <a:pathLst>
              <a:path h="701878" w="701878">
                <a:moveTo>
                  <a:pt x="0" y="0"/>
                </a:moveTo>
                <a:lnTo>
                  <a:pt x="701878" y="0"/>
                </a:lnTo>
                <a:lnTo>
                  <a:pt x="701878" y="701878"/>
                </a:lnTo>
                <a:lnTo>
                  <a:pt x="0" y="701878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8231614" y="3062614"/>
            <a:ext cx="391889" cy="391889"/>
          </a:xfrm>
          <a:custGeom>
            <a:avLst/>
            <a:gdLst/>
            <a:ahLst/>
            <a:cxnLst/>
            <a:rect r="r" b="b" t="t" l="l"/>
            <a:pathLst>
              <a:path h="391889" w="391889">
                <a:moveTo>
                  <a:pt x="0" y="0"/>
                </a:moveTo>
                <a:lnTo>
                  <a:pt x="391889" y="0"/>
                </a:lnTo>
                <a:lnTo>
                  <a:pt x="391889" y="391889"/>
                </a:lnTo>
                <a:lnTo>
                  <a:pt x="0" y="391889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8357385" y="1668839"/>
            <a:ext cx="680143" cy="680143"/>
          </a:xfrm>
          <a:custGeom>
            <a:avLst/>
            <a:gdLst/>
            <a:ahLst/>
            <a:cxnLst/>
            <a:rect r="r" b="b" t="t" l="l"/>
            <a:pathLst>
              <a:path h="680143" w="680143">
                <a:moveTo>
                  <a:pt x="0" y="0"/>
                </a:moveTo>
                <a:lnTo>
                  <a:pt x="680143" y="0"/>
                </a:lnTo>
                <a:lnTo>
                  <a:pt x="680143" y="680143"/>
                </a:lnTo>
                <a:lnTo>
                  <a:pt x="0" y="680143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6535143" y="6377610"/>
            <a:ext cx="391889" cy="391889"/>
          </a:xfrm>
          <a:custGeom>
            <a:avLst/>
            <a:gdLst/>
            <a:ahLst/>
            <a:cxnLst/>
            <a:rect r="r" b="b" t="t" l="l"/>
            <a:pathLst>
              <a:path h="391889" w="391889">
                <a:moveTo>
                  <a:pt x="0" y="0"/>
                </a:moveTo>
                <a:lnTo>
                  <a:pt x="391889" y="0"/>
                </a:lnTo>
                <a:lnTo>
                  <a:pt x="391889" y="391889"/>
                </a:lnTo>
                <a:lnTo>
                  <a:pt x="0" y="391889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5500936" y="7349259"/>
            <a:ext cx="680143" cy="680143"/>
          </a:xfrm>
          <a:custGeom>
            <a:avLst/>
            <a:gdLst/>
            <a:ahLst/>
            <a:cxnLst/>
            <a:rect r="r" b="b" t="t" l="l"/>
            <a:pathLst>
              <a:path h="680143" w="680143">
                <a:moveTo>
                  <a:pt x="0" y="0"/>
                </a:moveTo>
                <a:lnTo>
                  <a:pt x="680143" y="0"/>
                </a:lnTo>
                <a:lnTo>
                  <a:pt x="680143" y="680143"/>
                </a:lnTo>
                <a:lnTo>
                  <a:pt x="0" y="680143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470967" y="255320"/>
            <a:ext cx="5375339" cy="1043712"/>
            <a:chOff x="0" y="0"/>
            <a:chExt cx="7167119" cy="1391616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7167118" cy="1391666"/>
            </a:xfrm>
            <a:custGeom>
              <a:avLst/>
              <a:gdLst/>
              <a:ahLst/>
              <a:cxnLst/>
              <a:rect r="r" b="b" t="t" l="l"/>
              <a:pathLst>
                <a:path h="1391666" w="7167118">
                  <a:moveTo>
                    <a:pt x="0" y="0"/>
                  </a:moveTo>
                  <a:lnTo>
                    <a:pt x="7167118" y="0"/>
                  </a:lnTo>
                  <a:lnTo>
                    <a:pt x="7167118" y="1391666"/>
                  </a:lnTo>
                  <a:lnTo>
                    <a:pt x="0" y="1391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0"/>
              <a:stretch>
                <a:fillRect l="0" t="-167" r="0" b="-164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367930" y="3677764"/>
            <a:ext cx="6827984" cy="867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48"/>
              </a:lnSpc>
            </a:pPr>
            <a:r>
              <a:rPr lang="en-US" b="true" sz="5796" spc="-173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   AI in education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-52457" y="1441254"/>
            <a:ext cx="7668757" cy="2108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7"/>
              </a:lnSpc>
            </a:pPr>
            <a:r>
              <a:rPr lang="en-US" sz="546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 2-days National Level Hackathon on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28700" y="4989251"/>
            <a:ext cx="5506443" cy="669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7"/>
              </a:lnSpc>
            </a:pPr>
            <a:r>
              <a:rPr lang="en-US" b="true" sz="3283" spc="328">
                <a:solidFill>
                  <a:srgbClr val="020D47"/>
                </a:solidFill>
                <a:latin typeface="Poppins Bold"/>
                <a:ea typeface="Poppins Bold"/>
                <a:cs typeface="Poppins Bold"/>
                <a:sym typeface="Poppins Bold"/>
              </a:rPr>
              <a:t>SELECTED AREA NAME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25762" y="8698969"/>
            <a:ext cx="5133180" cy="429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9"/>
              </a:lnSpc>
            </a:pPr>
            <a:r>
              <a:rPr lang="en-US" sz="21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www.samadhan.sistec.ac.in/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18818" y="6554686"/>
            <a:ext cx="3063983" cy="441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4"/>
              </a:lnSpc>
            </a:pPr>
            <a:r>
              <a:rPr lang="en-US" sz="2481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YASH PALIWAL 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25762" y="6974609"/>
            <a:ext cx="2875140" cy="37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9"/>
              </a:lnSpc>
            </a:pPr>
            <a:r>
              <a:rPr lang="en-US" sz="212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05/09/2025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93466" y="7339734"/>
            <a:ext cx="3854250" cy="926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59"/>
              </a:lnSpc>
            </a:pPr>
            <a:r>
              <a:rPr lang="en-US" sz="17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SAGAR INSTITUTE OF  RESEARCH AND TECHNOLOGY, AYODHYA BYPASS BHOPAL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93466" y="6116371"/>
            <a:ext cx="3145253" cy="446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7"/>
              </a:lnSpc>
            </a:pPr>
            <a:r>
              <a:rPr lang="en-US" sz="2448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Team</a:t>
            </a:r>
            <a:r>
              <a:rPr lang="en-US" sz="2448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 CODE STORM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64165" y="924163"/>
            <a:ext cx="11359450" cy="945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Evaluation Metrics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83109" y="4245965"/>
            <a:ext cx="16230600" cy="186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0099" indent="-266700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Accuracy of AI answers.</a:t>
            </a:r>
          </a:p>
          <a:p>
            <a:pPr algn="l" marL="800099" indent="-266700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Student performance improvement in exams.</a:t>
            </a:r>
          </a:p>
          <a:p>
            <a:pPr algn="l" marL="800100" indent="-266700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User engagement (time spent, features used).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353831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76769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9586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27948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51780" y="2408479"/>
            <a:ext cx="11039780" cy="121666"/>
          </a:xfrm>
          <a:custGeom>
            <a:avLst/>
            <a:gdLst/>
            <a:ahLst/>
            <a:cxnLst/>
            <a:rect r="r" b="b" t="t" l="l"/>
            <a:pathLst>
              <a:path h="121666" w="11039780">
                <a:moveTo>
                  <a:pt x="0" y="0"/>
                </a:moveTo>
                <a:lnTo>
                  <a:pt x="11039780" y="0"/>
                </a:lnTo>
                <a:lnTo>
                  <a:pt x="11039780" y="121666"/>
                </a:lnTo>
                <a:lnTo>
                  <a:pt x="0" y="121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44661" y="9773420"/>
            <a:ext cx="18432661" cy="120126"/>
          </a:xfrm>
          <a:custGeom>
            <a:avLst/>
            <a:gdLst/>
            <a:ahLst/>
            <a:cxnLst/>
            <a:rect r="r" b="b" t="t" l="l"/>
            <a:pathLst>
              <a:path h="120126" w="18432661">
                <a:moveTo>
                  <a:pt x="0" y="0"/>
                </a:moveTo>
                <a:lnTo>
                  <a:pt x="18432661" y="0"/>
                </a:lnTo>
                <a:lnTo>
                  <a:pt x="18432661" y="120126"/>
                </a:lnTo>
                <a:lnTo>
                  <a:pt x="0" y="120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912661" y="9281388"/>
            <a:ext cx="5375339" cy="1043712"/>
            <a:chOff x="0" y="0"/>
            <a:chExt cx="7167119" cy="139161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67118" cy="1391666"/>
            </a:xfrm>
            <a:custGeom>
              <a:avLst/>
              <a:gdLst/>
              <a:ahLst/>
              <a:cxnLst/>
              <a:rect r="r" b="b" t="t" l="l"/>
              <a:pathLst>
                <a:path h="1391666" w="7167118">
                  <a:moveTo>
                    <a:pt x="0" y="0"/>
                  </a:moveTo>
                  <a:lnTo>
                    <a:pt x="7167118" y="0"/>
                  </a:lnTo>
                  <a:lnTo>
                    <a:pt x="7167118" y="1391666"/>
                  </a:lnTo>
                  <a:lnTo>
                    <a:pt x="0" y="1391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167" r="0" b="-164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212148" y="4274490"/>
            <a:ext cx="5863704" cy="1566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12148" y="5764860"/>
            <a:ext cx="5863704" cy="2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99"/>
              </a:lnSpc>
            </a:pPr>
            <a:r>
              <a:rPr lang="en-US" sz="1499" spc="1199">
                <a:solidFill>
                  <a:srgbClr val="FFFFFF"/>
                </a:solidFill>
                <a:latin typeface="Inlander Texture"/>
                <a:ea typeface="Inlander Texture"/>
                <a:cs typeface="Inlander Texture"/>
                <a:sym typeface="Inlander Texture"/>
              </a:rPr>
              <a:t>Have a good day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9985" y="-1110580"/>
            <a:ext cx="7015320" cy="6453774"/>
          </a:xfrm>
          <a:custGeom>
            <a:avLst/>
            <a:gdLst/>
            <a:ahLst/>
            <a:cxnLst/>
            <a:rect r="r" b="b" t="t" l="l"/>
            <a:pathLst>
              <a:path h="6453774" w="7015320">
                <a:moveTo>
                  <a:pt x="0" y="0"/>
                </a:moveTo>
                <a:lnTo>
                  <a:pt x="7015319" y="0"/>
                </a:lnTo>
                <a:lnTo>
                  <a:pt x="7015319" y="6453774"/>
                </a:lnTo>
                <a:lnTo>
                  <a:pt x="0" y="6453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49983" y="4721440"/>
            <a:ext cx="8236628" cy="7560579"/>
          </a:xfrm>
          <a:custGeom>
            <a:avLst/>
            <a:gdLst/>
            <a:ahLst/>
            <a:cxnLst/>
            <a:rect r="r" b="b" t="t" l="l"/>
            <a:pathLst>
              <a:path h="7560579" w="8236628">
                <a:moveTo>
                  <a:pt x="0" y="0"/>
                </a:moveTo>
                <a:lnTo>
                  <a:pt x="8236628" y="0"/>
                </a:lnTo>
                <a:lnTo>
                  <a:pt x="8236628" y="7560579"/>
                </a:lnTo>
                <a:lnTo>
                  <a:pt x="0" y="75605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2220471" y="1233753"/>
            <a:ext cx="8756295" cy="7819492"/>
            <a:chOff x="0" y="0"/>
            <a:chExt cx="11675060" cy="104259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47650" y="247650"/>
              <a:ext cx="10725658" cy="9476740"/>
            </a:xfrm>
            <a:custGeom>
              <a:avLst/>
              <a:gdLst/>
              <a:ahLst/>
              <a:cxnLst/>
              <a:rect r="r" b="b" t="t" l="l"/>
              <a:pathLst>
                <a:path h="9476740" w="10725658">
                  <a:moveTo>
                    <a:pt x="7527290" y="0"/>
                  </a:moveTo>
                  <a:lnTo>
                    <a:pt x="3198495" y="0"/>
                  </a:lnTo>
                  <a:cubicBezTo>
                    <a:pt x="2844800" y="0"/>
                    <a:pt x="2518029" y="188722"/>
                    <a:pt x="2341245" y="494919"/>
                  </a:cubicBezTo>
                  <a:lnTo>
                    <a:pt x="176784" y="4243451"/>
                  </a:lnTo>
                  <a:cubicBezTo>
                    <a:pt x="0" y="4549648"/>
                    <a:pt x="0" y="4927092"/>
                    <a:pt x="176784" y="5233289"/>
                  </a:cubicBezTo>
                  <a:lnTo>
                    <a:pt x="2341245" y="8981821"/>
                  </a:lnTo>
                  <a:cubicBezTo>
                    <a:pt x="2518029" y="9288018"/>
                    <a:pt x="2844927" y="9476740"/>
                    <a:pt x="3198495" y="9476740"/>
                  </a:cubicBezTo>
                  <a:lnTo>
                    <a:pt x="7527290" y="9476740"/>
                  </a:lnTo>
                  <a:cubicBezTo>
                    <a:pt x="7880985" y="9476740"/>
                    <a:pt x="8207756" y="9288018"/>
                    <a:pt x="8384540" y="8981821"/>
                  </a:cubicBezTo>
                  <a:lnTo>
                    <a:pt x="10548874" y="5233289"/>
                  </a:lnTo>
                  <a:cubicBezTo>
                    <a:pt x="10725658" y="4927092"/>
                    <a:pt x="10725658" y="4549648"/>
                    <a:pt x="10548874" y="4243451"/>
                  </a:cubicBezTo>
                  <a:lnTo>
                    <a:pt x="8384540" y="494919"/>
                  </a:lnTo>
                  <a:cubicBezTo>
                    <a:pt x="8207756" y="188722"/>
                    <a:pt x="7880985" y="0"/>
                    <a:pt x="7527290" y="0"/>
                  </a:cubicBezTo>
                  <a:close/>
                </a:path>
              </a:pathLst>
            </a:custGeom>
            <a:blipFill>
              <a:blip r:embed="rId6"/>
              <a:stretch>
                <a:fillRect l="-21339" t="-2613" r="-25608" b="-7403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11049" y="0"/>
              <a:ext cx="11243183" cy="9972040"/>
            </a:xfrm>
            <a:custGeom>
              <a:avLst/>
              <a:gdLst/>
              <a:ahLst/>
              <a:cxnLst/>
              <a:rect r="r" b="b" t="t" l="l"/>
              <a:pathLst>
                <a:path h="9972040" w="11243183">
                  <a:moveTo>
                    <a:pt x="7785989" y="495300"/>
                  </a:moveTo>
                  <a:lnTo>
                    <a:pt x="3457194" y="495300"/>
                  </a:lnTo>
                  <a:lnTo>
                    <a:pt x="3457194" y="247650"/>
                  </a:lnTo>
                  <a:lnTo>
                    <a:pt x="3457194" y="495300"/>
                  </a:lnTo>
                  <a:cubicBezTo>
                    <a:pt x="3192018" y="495300"/>
                    <a:pt x="2947035" y="636778"/>
                    <a:pt x="2814447" y="866394"/>
                  </a:cubicBezTo>
                  <a:lnTo>
                    <a:pt x="2599944" y="742569"/>
                  </a:lnTo>
                  <a:lnTo>
                    <a:pt x="2814447" y="866394"/>
                  </a:lnTo>
                  <a:lnTo>
                    <a:pt x="649986" y="4614926"/>
                  </a:lnTo>
                  <a:cubicBezTo>
                    <a:pt x="517398" y="4844542"/>
                    <a:pt x="517398" y="5127498"/>
                    <a:pt x="649986" y="5357114"/>
                  </a:cubicBezTo>
                  <a:lnTo>
                    <a:pt x="2814320" y="9105646"/>
                  </a:lnTo>
                  <a:lnTo>
                    <a:pt x="2599817" y="9229471"/>
                  </a:lnTo>
                  <a:lnTo>
                    <a:pt x="2814320" y="9105646"/>
                  </a:lnTo>
                  <a:cubicBezTo>
                    <a:pt x="2946908" y="9335262"/>
                    <a:pt x="3191891" y="9476739"/>
                    <a:pt x="3457067" y="9476739"/>
                  </a:cubicBezTo>
                  <a:lnTo>
                    <a:pt x="3457067" y="9724389"/>
                  </a:lnTo>
                  <a:lnTo>
                    <a:pt x="3457067" y="9476739"/>
                  </a:lnTo>
                  <a:lnTo>
                    <a:pt x="7785989" y="9476739"/>
                  </a:lnTo>
                  <a:lnTo>
                    <a:pt x="7785989" y="9724389"/>
                  </a:lnTo>
                  <a:lnTo>
                    <a:pt x="7785989" y="9476739"/>
                  </a:lnTo>
                  <a:cubicBezTo>
                    <a:pt x="8051165" y="9476739"/>
                    <a:pt x="8296148" y="9335262"/>
                    <a:pt x="8428736" y="9105646"/>
                  </a:cubicBezTo>
                  <a:lnTo>
                    <a:pt x="10593197" y="5357114"/>
                  </a:lnTo>
                  <a:cubicBezTo>
                    <a:pt x="10725785" y="5127498"/>
                    <a:pt x="10725785" y="4844542"/>
                    <a:pt x="10593197" y="4614926"/>
                  </a:cubicBezTo>
                  <a:lnTo>
                    <a:pt x="8428736" y="866394"/>
                  </a:lnTo>
                  <a:lnTo>
                    <a:pt x="8643239" y="742569"/>
                  </a:lnTo>
                  <a:lnTo>
                    <a:pt x="8428736" y="866394"/>
                  </a:lnTo>
                  <a:cubicBezTo>
                    <a:pt x="8296148" y="636778"/>
                    <a:pt x="8051165" y="495300"/>
                    <a:pt x="7785989" y="495300"/>
                  </a:cubicBezTo>
                  <a:lnTo>
                    <a:pt x="7785989" y="247650"/>
                  </a:lnTo>
                  <a:lnTo>
                    <a:pt x="7785989" y="495300"/>
                  </a:lnTo>
                  <a:moveTo>
                    <a:pt x="7785989" y="0"/>
                  </a:moveTo>
                  <a:cubicBezTo>
                    <a:pt x="8228076" y="0"/>
                    <a:pt x="8636635" y="235839"/>
                    <a:pt x="8857742" y="618744"/>
                  </a:cubicBezTo>
                  <a:lnTo>
                    <a:pt x="11022076" y="4367276"/>
                  </a:lnTo>
                  <a:lnTo>
                    <a:pt x="10807573" y="4491101"/>
                  </a:lnTo>
                  <a:lnTo>
                    <a:pt x="11022076" y="4367276"/>
                  </a:lnTo>
                  <a:cubicBezTo>
                    <a:pt x="11243183" y="4750181"/>
                    <a:pt x="11243183" y="5221859"/>
                    <a:pt x="11022076" y="5604764"/>
                  </a:cubicBezTo>
                  <a:lnTo>
                    <a:pt x="10807573" y="5480939"/>
                  </a:lnTo>
                  <a:lnTo>
                    <a:pt x="11022076" y="5604764"/>
                  </a:lnTo>
                  <a:lnTo>
                    <a:pt x="8857742" y="9353296"/>
                  </a:lnTo>
                  <a:lnTo>
                    <a:pt x="8643239" y="9229471"/>
                  </a:lnTo>
                  <a:lnTo>
                    <a:pt x="8857742" y="9353296"/>
                  </a:lnTo>
                  <a:cubicBezTo>
                    <a:pt x="8636636" y="9736201"/>
                    <a:pt x="8228076" y="9972040"/>
                    <a:pt x="7785989" y="9972040"/>
                  </a:cubicBezTo>
                  <a:lnTo>
                    <a:pt x="3457194" y="9972040"/>
                  </a:lnTo>
                  <a:cubicBezTo>
                    <a:pt x="3015107" y="9972040"/>
                    <a:pt x="2606548" y="9736201"/>
                    <a:pt x="2385441" y="9353296"/>
                  </a:cubicBezTo>
                  <a:lnTo>
                    <a:pt x="221107" y="5604764"/>
                  </a:lnTo>
                  <a:lnTo>
                    <a:pt x="435610" y="5480939"/>
                  </a:lnTo>
                  <a:lnTo>
                    <a:pt x="221107" y="5604764"/>
                  </a:lnTo>
                  <a:cubicBezTo>
                    <a:pt x="0" y="5221859"/>
                    <a:pt x="0" y="4750181"/>
                    <a:pt x="221107" y="4367276"/>
                  </a:cubicBezTo>
                  <a:lnTo>
                    <a:pt x="435610" y="4491101"/>
                  </a:lnTo>
                  <a:lnTo>
                    <a:pt x="221107" y="4367276"/>
                  </a:lnTo>
                  <a:lnTo>
                    <a:pt x="2385441" y="618744"/>
                  </a:lnTo>
                  <a:cubicBezTo>
                    <a:pt x="2606548" y="235839"/>
                    <a:pt x="3015107" y="0"/>
                    <a:pt x="3457194" y="0"/>
                  </a:cubicBezTo>
                  <a:lnTo>
                    <a:pt x="7785989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5842837" y="8281551"/>
            <a:ext cx="1729062" cy="2773495"/>
          </a:xfrm>
          <a:custGeom>
            <a:avLst/>
            <a:gdLst/>
            <a:ahLst/>
            <a:cxnLst/>
            <a:rect r="r" b="b" t="t" l="l"/>
            <a:pathLst>
              <a:path h="2773495" w="1729062">
                <a:moveTo>
                  <a:pt x="0" y="0"/>
                </a:moveTo>
                <a:lnTo>
                  <a:pt x="1729062" y="0"/>
                </a:lnTo>
                <a:lnTo>
                  <a:pt x="1729062" y="2773495"/>
                </a:lnTo>
                <a:lnTo>
                  <a:pt x="0" y="27734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476062" y="-540740"/>
            <a:ext cx="1742184" cy="2766480"/>
          </a:xfrm>
          <a:custGeom>
            <a:avLst/>
            <a:gdLst/>
            <a:ahLst/>
            <a:cxnLst/>
            <a:rect r="r" b="b" t="t" l="l"/>
            <a:pathLst>
              <a:path h="2766480" w="1742184">
                <a:moveTo>
                  <a:pt x="0" y="0"/>
                </a:moveTo>
                <a:lnTo>
                  <a:pt x="1742184" y="0"/>
                </a:lnTo>
                <a:lnTo>
                  <a:pt x="1742184" y="2766480"/>
                </a:lnTo>
                <a:lnTo>
                  <a:pt x="0" y="27664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128680" y="2100924"/>
            <a:ext cx="432085" cy="432085"/>
          </a:xfrm>
          <a:custGeom>
            <a:avLst/>
            <a:gdLst/>
            <a:ahLst/>
            <a:cxnLst/>
            <a:rect r="r" b="b" t="t" l="l"/>
            <a:pathLst>
              <a:path h="432085" w="432085">
                <a:moveTo>
                  <a:pt x="0" y="0"/>
                </a:moveTo>
                <a:lnTo>
                  <a:pt x="432085" y="0"/>
                </a:lnTo>
                <a:lnTo>
                  <a:pt x="432085" y="432085"/>
                </a:lnTo>
                <a:lnTo>
                  <a:pt x="0" y="43208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723638" y="7735954"/>
            <a:ext cx="432085" cy="432085"/>
          </a:xfrm>
          <a:custGeom>
            <a:avLst/>
            <a:gdLst/>
            <a:ahLst/>
            <a:cxnLst/>
            <a:rect r="r" b="b" t="t" l="l"/>
            <a:pathLst>
              <a:path h="432085" w="432085">
                <a:moveTo>
                  <a:pt x="0" y="0"/>
                </a:moveTo>
                <a:lnTo>
                  <a:pt x="432085" y="0"/>
                </a:lnTo>
                <a:lnTo>
                  <a:pt x="432085" y="432085"/>
                </a:lnTo>
                <a:lnTo>
                  <a:pt x="0" y="43208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266574" y="9138950"/>
            <a:ext cx="1248104" cy="238700"/>
          </a:xfrm>
          <a:custGeom>
            <a:avLst/>
            <a:gdLst/>
            <a:ahLst/>
            <a:cxnLst/>
            <a:rect r="r" b="b" t="t" l="l"/>
            <a:pathLst>
              <a:path h="238700" w="1248104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-1495" r="0" b="-1495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29565" y="909350"/>
            <a:ext cx="1248104" cy="238700"/>
          </a:xfrm>
          <a:custGeom>
            <a:avLst/>
            <a:gdLst/>
            <a:ahLst/>
            <a:cxnLst/>
            <a:rect r="r" b="b" t="t" l="l"/>
            <a:pathLst>
              <a:path h="238700" w="1248104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-1495" r="0" b="-149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407014" y="6307095"/>
            <a:ext cx="12485669" cy="700320"/>
          </a:xfrm>
          <a:custGeom>
            <a:avLst/>
            <a:gdLst/>
            <a:ahLst/>
            <a:cxnLst/>
            <a:rect r="r" b="b" t="t" l="l"/>
            <a:pathLst>
              <a:path h="700320" w="12485669">
                <a:moveTo>
                  <a:pt x="0" y="0"/>
                </a:moveTo>
                <a:lnTo>
                  <a:pt x="12485669" y="0"/>
                </a:lnTo>
                <a:lnTo>
                  <a:pt x="12485669" y="700320"/>
                </a:lnTo>
                <a:lnTo>
                  <a:pt x="0" y="70032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899326" y="3840411"/>
            <a:ext cx="1066813" cy="309376"/>
          </a:xfrm>
          <a:custGeom>
            <a:avLst/>
            <a:gdLst/>
            <a:ahLst/>
            <a:cxnLst/>
            <a:rect r="r" b="b" t="t" l="l"/>
            <a:pathLst>
              <a:path h="309376" w="1066813">
                <a:moveTo>
                  <a:pt x="0" y="0"/>
                </a:moveTo>
                <a:lnTo>
                  <a:pt x="1066813" y="0"/>
                </a:lnTo>
                <a:lnTo>
                  <a:pt x="1066813" y="309376"/>
                </a:lnTo>
                <a:lnTo>
                  <a:pt x="0" y="30937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-350" r="0" b="-35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185059" y="2664166"/>
            <a:ext cx="9074241" cy="3218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706" indent="-230235" lvl="2">
              <a:lnSpc>
                <a:spcPts val="4230"/>
              </a:lnSpc>
              <a:buFont typeface="Arial"/>
              <a:buChar char="⚬"/>
            </a:pPr>
            <a:r>
              <a:rPr lang="en-US" sz="30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Focus: Education technology using AI for 10th standard students</a:t>
            </a:r>
          </a:p>
          <a:p>
            <a:pPr algn="just" marL="690601" indent="-230200" lvl="2">
              <a:lnSpc>
                <a:spcPts val="4229"/>
              </a:lnSpc>
              <a:buFont typeface="Arial"/>
              <a:buChar char="⚬"/>
            </a:pPr>
            <a:r>
              <a:rPr lang="en-US" sz="30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 make learning easier, personalized, and engaging with AI-based study support.</a:t>
            </a:r>
          </a:p>
          <a:p>
            <a:pPr algn="just" marL="690706" indent="-230235" lvl="2">
              <a:lnSpc>
                <a:spcPts val="4230"/>
              </a:lnSpc>
              <a:buFont typeface="Arial"/>
              <a:buChar char="⚬"/>
            </a:pPr>
            <a:r>
              <a:rPr lang="en-US" sz="30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Potential Challenges and Opportunities</a:t>
            </a:r>
          </a:p>
          <a:p>
            <a:pPr algn="just" marL="690706" indent="-230235" lvl="2">
              <a:lnSpc>
                <a:spcPts val="423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8375540" y="899825"/>
            <a:ext cx="9074241" cy="945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807"/>
              </a:lnSpc>
            </a:pPr>
            <a:r>
              <a:rPr lang="en-US" sz="6188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AREA OVERVIEW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222470" y="6284789"/>
            <a:ext cx="6036830" cy="592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090"/>
              </a:lnSpc>
            </a:pPr>
            <a:r>
              <a:rPr lang="en-US" sz="2921" b="true">
                <a:solidFill>
                  <a:srgbClr val="011577"/>
                </a:solidFill>
                <a:latin typeface="Poppins Bold"/>
                <a:ea typeface="Poppins Bold"/>
                <a:cs typeface="Poppins Bold"/>
                <a:sym typeface="Poppins Bold"/>
              </a:rPr>
              <a:t>IMPORTANCE OF AREA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185059" y="7211641"/>
            <a:ext cx="9074241" cy="2152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601" indent="-230200" lvl="2">
              <a:lnSpc>
                <a:spcPts val="4229"/>
              </a:lnSpc>
              <a:buFont typeface="Arial"/>
              <a:buChar char="⚬"/>
            </a:pPr>
            <a:r>
              <a:rPr lang="en-US" sz="30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We chose this area to help 10th students learn better using AI, making study easier, personalized, and more interesting.</a:t>
            </a:r>
          </a:p>
          <a:p>
            <a:pPr algn="just" marL="690706" indent="-230235" lvl="2">
              <a:lnSpc>
                <a:spcPts val="4230"/>
              </a:lnSpc>
              <a:buFont typeface="Arial"/>
              <a:buChar char="⚬"/>
            </a:pPr>
          </a:p>
        </p:txBody>
      </p:sp>
      <p:grpSp>
        <p:nvGrpSpPr>
          <p:cNvPr name="Group 19" id="19"/>
          <p:cNvGrpSpPr/>
          <p:nvPr/>
        </p:nvGrpSpPr>
        <p:grpSpPr>
          <a:xfrm rot="0">
            <a:off x="12912661" y="9281388"/>
            <a:ext cx="5375339" cy="1043712"/>
            <a:chOff x="0" y="0"/>
            <a:chExt cx="7167119" cy="139161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167118" cy="1391666"/>
            </a:xfrm>
            <a:custGeom>
              <a:avLst/>
              <a:gdLst/>
              <a:ahLst/>
              <a:cxnLst/>
              <a:rect r="r" b="b" t="t" l="l"/>
              <a:pathLst>
                <a:path h="1391666" w="7167118">
                  <a:moveTo>
                    <a:pt x="0" y="0"/>
                  </a:moveTo>
                  <a:lnTo>
                    <a:pt x="7167118" y="0"/>
                  </a:lnTo>
                  <a:lnTo>
                    <a:pt x="7167118" y="1391666"/>
                  </a:lnTo>
                  <a:lnTo>
                    <a:pt x="0" y="1391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/>
              <a:stretch>
                <a:fillRect l="0" t="-167" r="0" b="-164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64275" y="338075"/>
            <a:ext cx="11359450" cy="1802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Potential Challenges and Opportunities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02370" y="3285096"/>
            <a:ext cx="16230600" cy="2335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4382" indent="-251461" lvl="2">
              <a:lnSpc>
                <a:spcPts val="4620"/>
              </a:lnSpc>
              <a:buFont typeface="Arial"/>
              <a:buChar char="⚬"/>
            </a:pPr>
            <a:r>
              <a:rPr lang="en-US" sz="3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Limited access to devices/internet in some areas.</a:t>
            </a:r>
          </a:p>
          <a:p>
            <a:pPr algn="l" marL="754383" indent="-251461" lvl="2">
              <a:lnSpc>
                <a:spcPts val="4620"/>
              </a:lnSpc>
              <a:buFont typeface="Arial"/>
              <a:buChar char="⚬"/>
            </a:pPr>
            <a:r>
              <a:rPr lang="en-US" sz="3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Ensuring accuracy and trust in AI-generated answers.</a:t>
            </a:r>
          </a:p>
          <a:p>
            <a:pPr algn="l" marL="754382" indent="-251461" lvl="2">
              <a:lnSpc>
                <a:spcPts val="4620"/>
              </a:lnSpc>
              <a:buFont typeface="Arial"/>
              <a:buChar char="⚬"/>
            </a:pPr>
            <a:r>
              <a:rPr lang="en-US" sz="3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Discuss any opportunities for AI solutions </a:t>
            </a:r>
          </a:p>
          <a:p>
            <a:pPr algn="l" marL="754383" indent="-251461" lvl="2">
              <a:lnSpc>
                <a:spcPts val="4620"/>
              </a:lnSpc>
              <a:buFont typeface="Arial"/>
              <a:buChar char="⚬"/>
            </a:pPr>
            <a:r>
              <a:rPr lang="en-US" sz="3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Avoiding over-dependence on AI instead of self-learning.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353831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76769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9586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27948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51780" y="2408479"/>
            <a:ext cx="11039780" cy="121666"/>
          </a:xfrm>
          <a:custGeom>
            <a:avLst/>
            <a:gdLst/>
            <a:ahLst/>
            <a:cxnLst/>
            <a:rect r="r" b="b" t="t" l="l"/>
            <a:pathLst>
              <a:path h="121666" w="11039780">
                <a:moveTo>
                  <a:pt x="0" y="0"/>
                </a:moveTo>
                <a:lnTo>
                  <a:pt x="11039780" y="0"/>
                </a:lnTo>
                <a:lnTo>
                  <a:pt x="11039780" y="121666"/>
                </a:lnTo>
                <a:lnTo>
                  <a:pt x="0" y="121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44661" y="9773420"/>
            <a:ext cx="18432661" cy="120126"/>
          </a:xfrm>
          <a:custGeom>
            <a:avLst/>
            <a:gdLst/>
            <a:ahLst/>
            <a:cxnLst/>
            <a:rect r="r" b="b" t="t" l="l"/>
            <a:pathLst>
              <a:path h="120126" w="18432661">
                <a:moveTo>
                  <a:pt x="0" y="0"/>
                </a:moveTo>
                <a:lnTo>
                  <a:pt x="18432661" y="0"/>
                </a:lnTo>
                <a:lnTo>
                  <a:pt x="18432661" y="120126"/>
                </a:lnTo>
                <a:lnTo>
                  <a:pt x="0" y="120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912661" y="9281388"/>
            <a:ext cx="5375339" cy="1043712"/>
            <a:chOff x="0" y="0"/>
            <a:chExt cx="7167119" cy="139161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67118" cy="1391666"/>
            </a:xfrm>
            <a:custGeom>
              <a:avLst/>
              <a:gdLst/>
              <a:ahLst/>
              <a:cxnLst/>
              <a:rect r="r" b="b" t="t" l="l"/>
              <a:pathLst>
                <a:path h="1391666" w="7167118">
                  <a:moveTo>
                    <a:pt x="0" y="0"/>
                  </a:moveTo>
                  <a:lnTo>
                    <a:pt x="7167118" y="0"/>
                  </a:lnTo>
                  <a:lnTo>
                    <a:pt x="7167118" y="1391666"/>
                  </a:lnTo>
                  <a:lnTo>
                    <a:pt x="0" y="1391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167" r="0" b="-164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0" y="2444420"/>
            <a:ext cx="16230600" cy="795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395986" y="5876268"/>
            <a:ext cx="3929658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Opportunities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49586" y="6895442"/>
            <a:ext cx="11229082" cy="1780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9001" indent="-364500" lvl="1">
              <a:lnSpc>
                <a:spcPts val="4727"/>
              </a:lnSpc>
              <a:buFont typeface="Arial"/>
              <a:buChar char="•"/>
            </a:pPr>
            <a:r>
              <a:rPr lang="en-US" sz="337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Personalized learning at scale.</a:t>
            </a:r>
          </a:p>
          <a:p>
            <a:pPr algn="l" marL="729001" indent="-364500" lvl="1">
              <a:lnSpc>
                <a:spcPts val="4727"/>
              </a:lnSpc>
              <a:buFont typeface="Arial"/>
              <a:buChar char="•"/>
            </a:pPr>
            <a:r>
              <a:rPr lang="en-US" sz="337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AI tutors available anytime, anywhere.</a:t>
            </a:r>
          </a:p>
          <a:p>
            <a:pPr algn="l" marL="729001" indent="-364500" lvl="1">
              <a:lnSpc>
                <a:spcPts val="4727"/>
              </a:lnSpc>
              <a:buFont typeface="Arial"/>
              <a:buChar char="•"/>
            </a:pPr>
            <a:r>
              <a:rPr lang="en-US" sz="337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Reducing study stress and improving performance.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64275" y="338075"/>
            <a:ext cx="11359450" cy="1802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Preliminary Solution Concept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845940"/>
            <a:ext cx="16230600" cy="4818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9" indent="-259080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Explains tough topics in simple words.</a:t>
            </a:r>
          </a:p>
          <a:p>
            <a:pPr algn="l" marL="777239" indent="-259080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Creates practice questions for revision.</a:t>
            </a:r>
          </a:p>
          <a:p>
            <a:pPr algn="l" marL="777239" indent="-259080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Clears doubts instantly like a tutor.</a:t>
            </a:r>
          </a:p>
          <a:p>
            <a:pPr algn="l" marL="777239" indent="-259080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Gives step-by-step solutions to problems.</a:t>
            </a:r>
          </a:p>
          <a:p>
            <a:pPr algn="l" marL="777239" indent="-259080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Suggests what to study more based on weak areas.</a:t>
            </a:r>
          </a:p>
          <a:p>
            <a:pPr algn="l" marL="777239" indent="-259080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Provides interactive sessions for better learning.</a:t>
            </a:r>
          </a:p>
          <a:p>
            <a:pPr algn="l" marL="777239" indent="-259080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Stays available anytime, anywhere for students.</a:t>
            </a:r>
          </a:p>
          <a:p>
            <a:pPr algn="l" marL="777239" indent="-259080" lvl="2">
              <a:lnSpc>
                <a:spcPts val="4759"/>
              </a:lnSpc>
              <a:buFont typeface="Arial"/>
              <a:buChar char="⚬"/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353831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76769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9586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27948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51780" y="2408479"/>
            <a:ext cx="11039780" cy="121666"/>
          </a:xfrm>
          <a:custGeom>
            <a:avLst/>
            <a:gdLst/>
            <a:ahLst/>
            <a:cxnLst/>
            <a:rect r="r" b="b" t="t" l="l"/>
            <a:pathLst>
              <a:path h="121666" w="11039780">
                <a:moveTo>
                  <a:pt x="0" y="0"/>
                </a:moveTo>
                <a:lnTo>
                  <a:pt x="11039780" y="0"/>
                </a:lnTo>
                <a:lnTo>
                  <a:pt x="11039780" y="121666"/>
                </a:lnTo>
                <a:lnTo>
                  <a:pt x="0" y="121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44661" y="9773420"/>
            <a:ext cx="18432661" cy="120126"/>
          </a:xfrm>
          <a:custGeom>
            <a:avLst/>
            <a:gdLst/>
            <a:ahLst/>
            <a:cxnLst/>
            <a:rect r="r" b="b" t="t" l="l"/>
            <a:pathLst>
              <a:path h="120126" w="18432661">
                <a:moveTo>
                  <a:pt x="0" y="0"/>
                </a:moveTo>
                <a:lnTo>
                  <a:pt x="18432661" y="0"/>
                </a:lnTo>
                <a:lnTo>
                  <a:pt x="18432661" y="120126"/>
                </a:lnTo>
                <a:lnTo>
                  <a:pt x="0" y="120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912661" y="9281388"/>
            <a:ext cx="5375339" cy="1043712"/>
            <a:chOff x="0" y="0"/>
            <a:chExt cx="7167119" cy="139161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67118" cy="1391666"/>
            </a:xfrm>
            <a:custGeom>
              <a:avLst/>
              <a:gdLst/>
              <a:ahLst/>
              <a:cxnLst/>
              <a:rect r="r" b="b" t="t" l="l"/>
              <a:pathLst>
                <a:path h="1391666" w="7167118">
                  <a:moveTo>
                    <a:pt x="0" y="0"/>
                  </a:moveTo>
                  <a:lnTo>
                    <a:pt x="7167118" y="0"/>
                  </a:lnTo>
                  <a:lnTo>
                    <a:pt x="7167118" y="1391666"/>
                  </a:lnTo>
                  <a:lnTo>
                    <a:pt x="0" y="1391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167" r="0" b="-164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64275" y="338075"/>
            <a:ext cx="11359450" cy="1802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 and Functionalities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3" y="3982739"/>
            <a:ext cx="16537117" cy="4153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451036" indent="-483679" lvl="2">
              <a:lnSpc>
                <a:spcPts val="4704"/>
              </a:lnSpc>
              <a:buFont typeface="Arial"/>
              <a:buChar char="⚬"/>
            </a:pPr>
            <a:r>
              <a:rPr lang="en-US" sz="336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Instant doubt solving through interactive Q&amp;A</a:t>
            </a:r>
          </a:p>
          <a:p>
            <a:pPr algn="just" marL="1451036" indent="-483679" lvl="2">
              <a:lnSpc>
                <a:spcPts val="4704"/>
              </a:lnSpc>
              <a:buFont typeface="Arial"/>
              <a:buChar char="⚬"/>
            </a:pPr>
            <a:r>
              <a:rPr lang="en-US" sz="336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Step-by-step explanations with summarized notes</a:t>
            </a:r>
          </a:p>
          <a:p>
            <a:pPr algn="just" marL="1451036" indent="-483679" lvl="2">
              <a:lnSpc>
                <a:spcPts val="4704"/>
              </a:lnSpc>
              <a:buFont typeface="Arial"/>
              <a:buChar char="⚬"/>
            </a:pPr>
            <a:r>
              <a:rPr lang="en-US" sz="336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Mind maps for quick and easy revision</a:t>
            </a:r>
          </a:p>
          <a:p>
            <a:pPr algn="just" marL="1451036" indent="-483679" lvl="2">
              <a:lnSpc>
                <a:spcPts val="4704"/>
              </a:lnSpc>
              <a:buFont typeface="Arial"/>
              <a:buChar char="⚬"/>
            </a:pPr>
            <a:r>
              <a:rPr lang="en-US" sz="336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Practice tests with instant feedback</a:t>
            </a:r>
          </a:p>
          <a:p>
            <a:pPr algn="just" marL="1451036" indent="-483679" lvl="2">
              <a:lnSpc>
                <a:spcPts val="4704"/>
              </a:lnSpc>
              <a:buFont typeface="Arial"/>
              <a:buChar char="⚬"/>
            </a:pPr>
            <a:r>
              <a:rPr lang="en-US" sz="336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Gamified progress tracking and rewards</a:t>
            </a:r>
          </a:p>
          <a:p>
            <a:pPr algn="just" marL="1451036" indent="-483679" lvl="2">
              <a:lnSpc>
                <a:spcPts val="4704"/>
              </a:lnSpc>
              <a:buFont typeface="Arial"/>
              <a:buChar char="⚬"/>
            </a:pPr>
            <a:r>
              <a:rPr lang="en-US" sz="336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Personalized study suggestions based on performance</a:t>
            </a:r>
          </a:p>
          <a:p>
            <a:pPr algn="just">
              <a:lnSpc>
                <a:spcPts val="4704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353831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76769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9586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27948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51780" y="2408479"/>
            <a:ext cx="11039780" cy="121666"/>
          </a:xfrm>
          <a:custGeom>
            <a:avLst/>
            <a:gdLst/>
            <a:ahLst/>
            <a:cxnLst/>
            <a:rect r="r" b="b" t="t" l="l"/>
            <a:pathLst>
              <a:path h="121666" w="11039780">
                <a:moveTo>
                  <a:pt x="0" y="0"/>
                </a:moveTo>
                <a:lnTo>
                  <a:pt x="11039780" y="0"/>
                </a:lnTo>
                <a:lnTo>
                  <a:pt x="11039780" y="121666"/>
                </a:lnTo>
                <a:lnTo>
                  <a:pt x="0" y="121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44661" y="9773420"/>
            <a:ext cx="18432661" cy="120126"/>
          </a:xfrm>
          <a:custGeom>
            <a:avLst/>
            <a:gdLst/>
            <a:ahLst/>
            <a:cxnLst/>
            <a:rect r="r" b="b" t="t" l="l"/>
            <a:pathLst>
              <a:path h="120126" w="18432661">
                <a:moveTo>
                  <a:pt x="0" y="0"/>
                </a:moveTo>
                <a:lnTo>
                  <a:pt x="18432661" y="0"/>
                </a:lnTo>
                <a:lnTo>
                  <a:pt x="18432661" y="120126"/>
                </a:lnTo>
                <a:lnTo>
                  <a:pt x="0" y="120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912661" y="9281388"/>
            <a:ext cx="5375339" cy="1043712"/>
            <a:chOff x="0" y="0"/>
            <a:chExt cx="7167119" cy="139161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67118" cy="1391666"/>
            </a:xfrm>
            <a:custGeom>
              <a:avLst/>
              <a:gdLst/>
              <a:ahLst/>
              <a:cxnLst/>
              <a:rect r="r" b="b" t="t" l="l"/>
              <a:pathLst>
                <a:path h="1391666" w="7167118">
                  <a:moveTo>
                    <a:pt x="0" y="0"/>
                  </a:moveTo>
                  <a:lnTo>
                    <a:pt x="7167118" y="0"/>
                  </a:lnTo>
                  <a:lnTo>
                    <a:pt x="7167118" y="1391666"/>
                  </a:lnTo>
                  <a:lnTo>
                    <a:pt x="0" y="1391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167" r="0" b="-164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68498" y="117864"/>
            <a:ext cx="11359450" cy="1802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Users and Expected Use Cases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457401"/>
            <a:ext cx="16230600" cy="1128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1521" indent="-243840" lvl="2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- 10th standard students (main users). </a:t>
            </a:r>
          </a:p>
          <a:p>
            <a:pPr algn="l" marL="731521" indent="-243840" lvl="2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Teachers (as support tools).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353831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76769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9586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27948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51780" y="2408479"/>
            <a:ext cx="11039780" cy="121666"/>
          </a:xfrm>
          <a:custGeom>
            <a:avLst/>
            <a:gdLst/>
            <a:ahLst/>
            <a:cxnLst/>
            <a:rect r="r" b="b" t="t" l="l"/>
            <a:pathLst>
              <a:path h="121666" w="11039780">
                <a:moveTo>
                  <a:pt x="0" y="0"/>
                </a:moveTo>
                <a:lnTo>
                  <a:pt x="11039780" y="0"/>
                </a:lnTo>
                <a:lnTo>
                  <a:pt x="11039780" y="121666"/>
                </a:lnTo>
                <a:lnTo>
                  <a:pt x="0" y="121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44661" y="9773420"/>
            <a:ext cx="18432661" cy="120126"/>
          </a:xfrm>
          <a:custGeom>
            <a:avLst/>
            <a:gdLst/>
            <a:ahLst/>
            <a:cxnLst/>
            <a:rect r="r" b="b" t="t" l="l"/>
            <a:pathLst>
              <a:path h="120126" w="18432661">
                <a:moveTo>
                  <a:pt x="0" y="0"/>
                </a:moveTo>
                <a:lnTo>
                  <a:pt x="18432661" y="0"/>
                </a:lnTo>
                <a:lnTo>
                  <a:pt x="18432661" y="120126"/>
                </a:lnTo>
                <a:lnTo>
                  <a:pt x="0" y="120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912661" y="9281388"/>
            <a:ext cx="5375339" cy="1043712"/>
            <a:chOff x="0" y="0"/>
            <a:chExt cx="7167119" cy="139161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67118" cy="1391666"/>
            </a:xfrm>
            <a:custGeom>
              <a:avLst/>
              <a:gdLst/>
              <a:ahLst/>
              <a:cxnLst/>
              <a:rect r="r" b="b" t="t" l="l"/>
              <a:pathLst>
                <a:path h="1391666" w="7167118">
                  <a:moveTo>
                    <a:pt x="0" y="0"/>
                  </a:moveTo>
                  <a:lnTo>
                    <a:pt x="7167118" y="0"/>
                  </a:lnTo>
                  <a:lnTo>
                    <a:pt x="7167118" y="1391666"/>
                  </a:lnTo>
                  <a:lnTo>
                    <a:pt x="0" y="1391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167" r="0" b="-164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18363" y="2086789"/>
            <a:ext cx="2585747" cy="795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Users :-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39238" y="4652303"/>
            <a:ext cx="9525" cy="8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2000618" y="5057775"/>
            <a:ext cx="3102322" cy="795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 Cases: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49586" y="6231939"/>
            <a:ext cx="9611816" cy="2785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Get homework help with clear AI answers.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Practice questions and mock tests for exams.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Quick notes and revision before tests.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Instant doubt solving anytime with AI.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Study tips based on AI progress tracking.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64275" y="338075"/>
            <a:ext cx="11359450" cy="1802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Data Requirements and Privacy Considerations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457401"/>
            <a:ext cx="16230600" cy="1690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Class 10 Science syllabus content (physics, chemistry biology, maths).</a:t>
            </a:r>
          </a:p>
          <a:p>
            <a:pPr algn="just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Ncert/Cbse textbooks (open educational material).</a:t>
            </a:r>
          </a:p>
          <a:p>
            <a:pPr algn="just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Past exam papers &amp; sample questionbanks.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353831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76769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9586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27948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51780" y="2408479"/>
            <a:ext cx="11039780" cy="121666"/>
          </a:xfrm>
          <a:custGeom>
            <a:avLst/>
            <a:gdLst/>
            <a:ahLst/>
            <a:cxnLst/>
            <a:rect r="r" b="b" t="t" l="l"/>
            <a:pathLst>
              <a:path h="121666" w="11039780">
                <a:moveTo>
                  <a:pt x="0" y="0"/>
                </a:moveTo>
                <a:lnTo>
                  <a:pt x="11039780" y="0"/>
                </a:lnTo>
                <a:lnTo>
                  <a:pt x="11039780" y="121666"/>
                </a:lnTo>
                <a:lnTo>
                  <a:pt x="0" y="121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44661" y="9773420"/>
            <a:ext cx="18432661" cy="120126"/>
          </a:xfrm>
          <a:custGeom>
            <a:avLst/>
            <a:gdLst/>
            <a:ahLst/>
            <a:cxnLst/>
            <a:rect r="r" b="b" t="t" l="l"/>
            <a:pathLst>
              <a:path h="120126" w="18432661">
                <a:moveTo>
                  <a:pt x="0" y="0"/>
                </a:moveTo>
                <a:lnTo>
                  <a:pt x="18432661" y="0"/>
                </a:lnTo>
                <a:lnTo>
                  <a:pt x="18432661" y="120126"/>
                </a:lnTo>
                <a:lnTo>
                  <a:pt x="0" y="120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912661" y="9281388"/>
            <a:ext cx="5375339" cy="1043712"/>
            <a:chOff x="0" y="0"/>
            <a:chExt cx="7167119" cy="139161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67118" cy="1391666"/>
            </a:xfrm>
            <a:custGeom>
              <a:avLst/>
              <a:gdLst/>
              <a:ahLst/>
              <a:cxnLst/>
              <a:rect r="r" b="b" t="t" l="l"/>
              <a:pathLst>
                <a:path h="1391666" w="7167118">
                  <a:moveTo>
                    <a:pt x="0" y="0"/>
                  </a:moveTo>
                  <a:lnTo>
                    <a:pt x="7167118" y="0"/>
                  </a:lnTo>
                  <a:lnTo>
                    <a:pt x="7167118" y="1391666"/>
                  </a:lnTo>
                  <a:lnTo>
                    <a:pt x="0" y="1391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167" r="0" b="-164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60712" y="2383587"/>
            <a:ext cx="15221916" cy="795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Needed: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43196" y="5622585"/>
            <a:ext cx="13580529" cy="795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Privacy: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10423" y="6921118"/>
            <a:ext cx="13580529" cy="1099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 collection of sensitive student personal data.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data (performance, scores) encrypted and protected.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64275" y="338075"/>
            <a:ext cx="11359450" cy="1802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AI Technologies and Methods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353831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76769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49586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27948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51780" y="2408479"/>
            <a:ext cx="11039780" cy="121666"/>
          </a:xfrm>
          <a:custGeom>
            <a:avLst/>
            <a:gdLst/>
            <a:ahLst/>
            <a:cxnLst/>
            <a:rect r="r" b="b" t="t" l="l"/>
            <a:pathLst>
              <a:path h="121666" w="11039780">
                <a:moveTo>
                  <a:pt x="0" y="0"/>
                </a:moveTo>
                <a:lnTo>
                  <a:pt x="11039780" y="0"/>
                </a:lnTo>
                <a:lnTo>
                  <a:pt x="11039780" y="121666"/>
                </a:lnTo>
                <a:lnTo>
                  <a:pt x="0" y="121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4661" y="9773420"/>
            <a:ext cx="18432661" cy="120126"/>
          </a:xfrm>
          <a:custGeom>
            <a:avLst/>
            <a:gdLst/>
            <a:ahLst/>
            <a:cxnLst/>
            <a:rect r="r" b="b" t="t" l="l"/>
            <a:pathLst>
              <a:path h="120126" w="18432661">
                <a:moveTo>
                  <a:pt x="0" y="0"/>
                </a:moveTo>
                <a:lnTo>
                  <a:pt x="18432661" y="0"/>
                </a:lnTo>
                <a:lnTo>
                  <a:pt x="18432661" y="120126"/>
                </a:lnTo>
                <a:lnTo>
                  <a:pt x="0" y="120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912661" y="9281388"/>
            <a:ext cx="5375339" cy="1043712"/>
            <a:chOff x="0" y="0"/>
            <a:chExt cx="7167119" cy="13916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167118" cy="1391666"/>
            </a:xfrm>
            <a:custGeom>
              <a:avLst/>
              <a:gdLst/>
              <a:ahLst/>
              <a:cxnLst/>
              <a:rect r="r" b="b" t="t" l="l"/>
              <a:pathLst>
                <a:path h="1391666" w="7167118">
                  <a:moveTo>
                    <a:pt x="0" y="0"/>
                  </a:moveTo>
                  <a:lnTo>
                    <a:pt x="7167118" y="0"/>
                  </a:lnTo>
                  <a:lnTo>
                    <a:pt x="7167118" y="1391666"/>
                  </a:lnTo>
                  <a:lnTo>
                    <a:pt x="0" y="1391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167" r="0" b="-164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80121" y="4165547"/>
            <a:ext cx="15367371" cy="3525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7844" indent="-358922" lvl="1">
              <a:lnSpc>
                <a:spcPts val="4654"/>
              </a:lnSpc>
              <a:buFont typeface="Arial"/>
              <a:buChar char="•"/>
            </a:pPr>
            <a:r>
              <a:rPr lang="en-US" sz="332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Natural Language Processing (NLP) for answering questions.</a:t>
            </a:r>
          </a:p>
          <a:p>
            <a:pPr algn="l" marL="717844" indent="-358922" lvl="1">
              <a:lnSpc>
                <a:spcPts val="4654"/>
              </a:lnSpc>
              <a:buFont typeface="Arial"/>
              <a:buChar char="•"/>
            </a:pPr>
            <a:r>
              <a:rPr lang="en-US" sz="332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Fetches syllabus-specific answers (Physics, Chemistry,Biology,Maths).</a:t>
            </a:r>
          </a:p>
          <a:p>
            <a:pPr algn="l" marL="717844" indent="-358922" lvl="1">
              <a:lnSpc>
                <a:spcPts val="4654"/>
              </a:lnSpc>
              <a:buFont typeface="Arial"/>
              <a:buChar char="•"/>
            </a:pPr>
            <a:r>
              <a:rPr lang="en-US" sz="332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Keeps track of student queries for continuous, meaningful conversation.</a:t>
            </a:r>
          </a:p>
          <a:p>
            <a:pPr algn="l" marL="717844" indent="-358922" lvl="1">
              <a:lnSpc>
                <a:spcPts val="4654"/>
              </a:lnSpc>
              <a:buFont typeface="Arial"/>
              <a:buChar char="•"/>
            </a:pPr>
            <a:r>
              <a:rPr lang="en-US" sz="332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Powered by GROQ to genrate accurate, human-like explanations.</a:t>
            </a:r>
          </a:p>
          <a:p>
            <a:pPr algn="l" marL="717844" indent="-358922" lvl="1">
              <a:lnSpc>
                <a:spcPts val="4654"/>
              </a:lnSpc>
              <a:buFont typeface="Arial"/>
              <a:buChar char="•"/>
            </a:pPr>
            <a:r>
              <a:rPr lang="en-US" sz="332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Recommendation system suggesting topics for revision and practice.</a:t>
            </a:r>
          </a:p>
          <a:p>
            <a:pPr algn="l" marL="717844" indent="-358922" lvl="1">
              <a:lnSpc>
                <a:spcPts val="4654"/>
              </a:lnSpc>
              <a:buFont typeface="Arial"/>
              <a:buChar char="•"/>
            </a:pPr>
            <a:r>
              <a:rPr lang="en-US" sz="332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Voice recognition &amp; speech-to-text for hands-free interaction.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64275" y="944750"/>
            <a:ext cx="11359450" cy="945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true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Approach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863655"/>
            <a:ext cx="16230600" cy="3358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1521" indent="-243840" lvl="2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Phase 1: Collect syllabus content and optimize response genration using Groq Api.</a:t>
            </a:r>
          </a:p>
          <a:p>
            <a:pPr algn="l" marL="731521" indent="-243840" lvl="2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Phase 2: Develop chatbot interface with text query handling.</a:t>
            </a:r>
          </a:p>
          <a:p>
            <a:pPr algn="l" marL="731521" indent="-243840" lvl="2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Phase 3: Add practice tests, progress tracking, and gamification.</a:t>
            </a:r>
          </a:p>
          <a:p>
            <a:pPr algn="l" marL="731521" indent="-243840" lvl="2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Phase 4: Add interactive explanations, examples, and follow-up questions.</a:t>
            </a:r>
          </a:p>
          <a:p>
            <a:pPr algn="l" marL="708662" indent="-236221" lvl="2">
              <a:lnSpc>
                <a:spcPts val="4340"/>
              </a:lnSpc>
              <a:buFont typeface="Arial"/>
              <a:buChar char="⚬"/>
            </a:pPr>
            <a:r>
              <a:rPr lang="en-US" sz="31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Phase 5: Pilot with 10 students, refine accuracy, then scale for wider access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353831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76769" y="-2321407"/>
            <a:ext cx="4765067" cy="4414480"/>
          </a:xfrm>
          <a:custGeom>
            <a:avLst/>
            <a:gdLst/>
            <a:ahLst/>
            <a:cxnLst/>
            <a:rect r="r" b="b" t="t" l="l"/>
            <a:pathLst>
              <a:path h="4414480" w="4765067">
                <a:moveTo>
                  <a:pt x="0" y="0"/>
                </a:moveTo>
                <a:lnTo>
                  <a:pt x="4765068" y="0"/>
                </a:lnTo>
                <a:lnTo>
                  <a:pt x="4765068" y="4414480"/>
                </a:lnTo>
                <a:lnTo>
                  <a:pt x="0" y="4414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9586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027948" y="933688"/>
            <a:ext cx="2114579" cy="1908166"/>
          </a:xfrm>
          <a:custGeom>
            <a:avLst/>
            <a:gdLst/>
            <a:ahLst/>
            <a:cxnLst/>
            <a:rect r="r" b="b" t="t" l="l"/>
            <a:pathLst>
              <a:path h="1908166" w="2114579">
                <a:moveTo>
                  <a:pt x="0" y="0"/>
                </a:moveTo>
                <a:lnTo>
                  <a:pt x="2114579" y="0"/>
                </a:lnTo>
                <a:lnTo>
                  <a:pt x="2114579" y="1908165"/>
                </a:lnTo>
                <a:lnTo>
                  <a:pt x="0" y="1908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51780" y="2408479"/>
            <a:ext cx="11039780" cy="121666"/>
          </a:xfrm>
          <a:custGeom>
            <a:avLst/>
            <a:gdLst/>
            <a:ahLst/>
            <a:cxnLst/>
            <a:rect r="r" b="b" t="t" l="l"/>
            <a:pathLst>
              <a:path h="121666" w="11039780">
                <a:moveTo>
                  <a:pt x="0" y="0"/>
                </a:moveTo>
                <a:lnTo>
                  <a:pt x="11039780" y="0"/>
                </a:lnTo>
                <a:lnTo>
                  <a:pt x="11039780" y="121666"/>
                </a:lnTo>
                <a:lnTo>
                  <a:pt x="0" y="1216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44661" y="9773420"/>
            <a:ext cx="18432661" cy="120126"/>
          </a:xfrm>
          <a:custGeom>
            <a:avLst/>
            <a:gdLst/>
            <a:ahLst/>
            <a:cxnLst/>
            <a:rect r="r" b="b" t="t" l="l"/>
            <a:pathLst>
              <a:path h="120126" w="18432661">
                <a:moveTo>
                  <a:pt x="0" y="0"/>
                </a:moveTo>
                <a:lnTo>
                  <a:pt x="18432661" y="0"/>
                </a:lnTo>
                <a:lnTo>
                  <a:pt x="18432661" y="120126"/>
                </a:lnTo>
                <a:lnTo>
                  <a:pt x="0" y="120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912661" y="9281388"/>
            <a:ext cx="5375339" cy="1043712"/>
            <a:chOff x="0" y="0"/>
            <a:chExt cx="7167119" cy="139161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67118" cy="1391666"/>
            </a:xfrm>
            <a:custGeom>
              <a:avLst/>
              <a:gdLst/>
              <a:ahLst/>
              <a:cxnLst/>
              <a:rect r="r" b="b" t="t" l="l"/>
              <a:pathLst>
                <a:path h="1391666" w="7167118">
                  <a:moveTo>
                    <a:pt x="0" y="0"/>
                  </a:moveTo>
                  <a:lnTo>
                    <a:pt x="7167118" y="0"/>
                  </a:lnTo>
                  <a:lnTo>
                    <a:pt x="7167118" y="1391666"/>
                  </a:lnTo>
                  <a:lnTo>
                    <a:pt x="0" y="13916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167" r="0" b="-164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DAGx8RrSU00</dc:identifier>
  <dcterms:modified xsi:type="dcterms:W3CDTF">2011-08-01T06:04:30Z</dcterms:modified>
  <cp:revision>1</cp:revision>
  <dc:title>Team Name</dc:title>
</cp:coreProperties>
</file>