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66" r:id="rId5"/>
    <p:sldId id="269" r:id="rId6"/>
    <p:sldId id="270" r:id="rId7"/>
    <p:sldId id="271" r:id="rId8"/>
    <p:sldId id="272" r:id="rId9"/>
    <p:sldId id="273" r:id="rId10"/>
    <p:sldId id="268" r:id="rId11"/>
    <p:sldId id="267" r:id="rId12"/>
    <p:sldId id="260" r:id="rId13"/>
    <p:sldId id="26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6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2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34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3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14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57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1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8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6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5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3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3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02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morning everyone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DFS algorithm</a:t>
            </a:r>
          </a:p>
          <a:p>
            <a:r>
              <a:rPr lang="en-US" dirty="0" smtClean="0"/>
              <a:t>2. Node discovery time &amp; Finishing time</a:t>
            </a:r>
          </a:p>
          <a:p>
            <a:r>
              <a:rPr lang="en-US" dirty="0" smtClean="0"/>
              <a:t>3. Back Edge</a:t>
            </a:r>
          </a:p>
          <a:p>
            <a:r>
              <a:rPr lang="en-US" dirty="0" smtClean="0"/>
              <a:t>4. Tree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DFS algorithm</a:t>
            </a:r>
          </a:p>
          <a:p>
            <a:r>
              <a:rPr lang="en-US" dirty="0" smtClean="0"/>
              <a:t>2. Node discovery time &amp; Finishing time</a:t>
            </a:r>
          </a:p>
          <a:p>
            <a:r>
              <a:rPr lang="en-US" dirty="0" smtClean="0"/>
              <a:t>3. Back Edge</a:t>
            </a:r>
          </a:p>
          <a:p>
            <a:r>
              <a:rPr lang="en-US" dirty="0" smtClean="0"/>
              <a:t>4. Tree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remove the node one by one and check every time if the graph is divided into </a:t>
            </a:r>
          </a:p>
          <a:p>
            <a:endParaRPr lang="en-US" dirty="0"/>
          </a:p>
          <a:p>
            <a:r>
              <a:rPr lang="en-US" dirty="0" smtClean="0"/>
              <a:t>The complexity of this naïve process is 0(V^3)</a:t>
            </a:r>
          </a:p>
          <a:p>
            <a:pPr marL="0" indent="0">
              <a:buNone/>
            </a:pPr>
            <a:r>
              <a:rPr lang="en-US" dirty="0" smtClean="0"/>
              <a:t>Here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DFS algorithm</a:t>
            </a:r>
          </a:p>
          <a:p>
            <a:r>
              <a:rPr lang="en-US" dirty="0" smtClean="0"/>
              <a:t>2. Node discovery time &amp; Finishing time</a:t>
            </a:r>
          </a:p>
          <a:p>
            <a:r>
              <a:rPr lang="en-US" dirty="0" smtClean="0"/>
              <a:t>3. Back Edge</a:t>
            </a:r>
          </a:p>
          <a:p>
            <a:r>
              <a:rPr lang="en-US" dirty="0" smtClean="0"/>
              <a:t>4. Tree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4340" y="562922"/>
            <a:ext cx="1025952" cy="944812"/>
          </a:xfrm>
          <a:prstGeom prst="ellipse">
            <a:avLst/>
          </a:prstGeom>
          <a:solidFill>
            <a:schemeClr val="tx1">
              <a:lumMod val="65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4434" y="1487981"/>
            <a:ext cx="1076611" cy="94735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4163" y="4736749"/>
            <a:ext cx="1025952" cy="944812"/>
          </a:xfrm>
          <a:prstGeom prst="ellipse">
            <a:avLst/>
          </a:prstGeom>
          <a:solidFill>
            <a:schemeClr val="tx1">
              <a:lumMod val="65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27655" y="3791937"/>
            <a:ext cx="1025952" cy="944812"/>
          </a:xfrm>
          <a:prstGeom prst="ellipse">
            <a:avLst/>
          </a:prstGeom>
          <a:solidFill>
            <a:schemeClr val="tx1">
              <a:lumMod val="65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ysClr val="windowText" lastClr="000000"/>
                </a:solidFill>
              </a:rPr>
              <a:t>4</a:t>
            </a:r>
            <a:endParaRPr lang="en-US" b="1" i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59415" y="2240583"/>
            <a:ext cx="1025952" cy="944812"/>
          </a:xfrm>
          <a:prstGeom prst="ellipse">
            <a:avLst/>
          </a:prstGeom>
          <a:solidFill>
            <a:schemeClr val="tx1">
              <a:lumMod val="65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ysClr val="windowText" lastClr="000000"/>
                </a:solidFill>
              </a:rPr>
              <a:t>3</a:t>
            </a:r>
            <a:endParaRPr lang="en-US" b="1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11428" y="5180661"/>
            <a:ext cx="1025952" cy="944812"/>
          </a:xfrm>
          <a:prstGeom prst="ellipse">
            <a:avLst/>
          </a:prstGeom>
          <a:solidFill>
            <a:schemeClr val="tx1">
              <a:lumMod val="65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ysClr val="windowText" lastClr="000000"/>
                </a:solidFill>
              </a:rPr>
              <a:t>6</a:t>
            </a:r>
            <a:endParaRPr lang="en-US" b="1" i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05775" y="3405013"/>
            <a:ext cx="1025952" cy="944812"/>
          </a:xfrm>
          <a:prstGeom prst="ellips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>
            <a:stCxn id="4" idx="4"/>
            <a:endCxn id="9" idx="0"/>
          </p:cNvCxnSpPr>
          <p:nvPr/>
        </p:nvCxnSpPr>
        <p:spPr>
          <a:xfrm flipH="1">
            <a:off x="2472391" y="1507734"/>
            <a:ext cx="24925" cy="732849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0"/>
          </p:cNvCxnSpPr>
          <p:nvPr/>
        </p:nvCxnSpPr>
        <p:spPr>
          <a:xfrm>
            <a:off x="2472391" y="3171238"/>
            <a:ext cx="68240" cy="620699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1"/>
          </p:cNvCxnSpPr>
          <p:nvPr/>
        </p:nvCxnSpPr>
        <p:spPr>
          <a:xfrm>
            <a:off x="2702530" y="4659774"/>
            <a:ext cx="359145" cy="659252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492621" y="1133124"/>
            <a:ext cx="966621" cy="27223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2"/>
          </p:cNvCxnSpPr>
          <p:nvPr/>
        </p:nvCxnSpPr>
        <p:spPr>
          <a:xfrm rot="10800000" flipV="1">
            <a:off x="976776" y="1035328"/>
            <a:ext cx="1007564" cy="452652"/>
          </a:xfrm>
          <a:prstGeom prst="curvedConnector3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6"/>
            <a:endCxn id="11" idx="1"/>
          </p:cNvCxnSpPr>
          <p:nvPr/>
        </p:nvCxnSpPr>
        <p:spPr>
          <a:xfrm>
            <a:off x="2985367" y="2712989"/>
            <a:ext cx="1470655" cy="830389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3"/>
            <a:endCxn id="7" idx="7"/>
          </p:cNvCxnSpPr>
          <p:nvPr/>
        </p:nvCxnSpPr>
        <p:spPr>
          <a:xfrm flipH="1">
            <a:off x="1709868" y="4598384"/>
            <a:ext cx="468034" cy="27673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4"/>
            <a:endCxn id="10" idx="6"/>
          </p:cNvCxnSpPr>
          <p:nvPr/>
        </p:nvCxnSpPr>
        <p:spPr>
          <a:xfrm flipH="1">
            <a:off x="3937380" y="4349825"/>
            <a:ext cx="881371" cy="1303242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41576" y="761374"/>
            <a:ext cx="8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  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3047" y="105393"/>
            <a:ext cx="71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5910" y="1133124"/>
            <a:ext cx="37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2530" y="1961660"/>
            <a:ext cx="4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33277" y="3464318"/>
            <a:ext cx="35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89110" y="4736749"/>
            <a:ext cx="43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08112" y="2880020"/>
            <a:ext cx="62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6775" y="4264343"/>
            <a:ext cx="48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anose="020B0503020204020204" pitchFamily="34" charset="0"/>
              </a:rPr>
              <a:t>Presentation on :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66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cs typeface="Arial" panose="020B0604020202020204" pitchFamily="34" charset="0"/>
              </a:rPr>
              <a:t>Articulation Point</a:t>
            </a:r>
            <a:endParaRPr lang="en-US" sz="6600" b="1" i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4340" y="562922"/>
            <a:ext cx="1025952" cy="944812"/>
          </a:xfrm>
          <a:prstGeom prst="ellipse">
            <a:avLst/>
          </a:prstGeom>
          <a:solidFill>
            <a:schemeClr val="tx1">
              <a:lumMod val="65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4434" y="1487981"/>
            <a:ext cx="1076611" cy="94735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4163" y="4736749"/>
            <a:ext cx="1025952" cy="944812"/>
          </a:xfrm>
          <a:prstGeom prst="ellipse">
            <a:avLst/>
          </a:prstGeom>
          <a:solidFill>
            <a:schemeClr val="tx1">
              <a:lumMod val="65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27655" y="3791937"/>
            <a:ext cx="1025952" cy="944812"/>
          </a:xfrm>
          <a:prstGeom prst="ellipse">
            <a:avLst/>
          </a:prstGeom>
          <a:solidFill>
            <a:schemeClr val="tx1">
              <a:lumMod val="65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ysClr val="windowText" lastClr="000000"/>
                </a:solidFill>
              </a:rPr>
              <a:t>4</a:t>
            </a:r>
            <a:endParaRPr lang="en-US" b="1" i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59415" y="2240583"/>
            <a:ext cx="1025952" cy="944812"/>
          </a:xfrm>
          <a:prstGeom prst="ellipse">
            <a:avLst/>
          </a:prstGeom>
          <a:solidFill>
            <a:schemeClr val="tx1">
              <a:lumMod val="65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ysClr val="windowText" lastClr="000000"/>
                </a:solidFill>
              </a:rPr>
              <a:t>3</a:t>
            </a:r>
            <a:endParaRPr lang="en-US" b="1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11428" y="5180661"/>
            <a:ext cx="1025952" cy="944812"/>
          </a:xfrm>
          <a:prstGeom prst="ellipse">
            <a:avLst/>
          </a:prstGeom>
          <a:solidFill>
            <a:schemeClr val="tx1">
              <a:lumMod val="65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ysClr val="windowText" lastClr="000000"/>
                </a:solidFill>
              </a:rPr>
              <a:t>6</a:t>
            </a:r>
            <a:endParaRPr lang="en-US" b="1" i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05775" y="3405013"/>
            <a:ext cx="1025952" cy="944812"/>
          </a:xfrm>
          <a:prstGeom prst="ellips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>
            <a:stCxn id="4" idx="4"/>
            <a:endCxn id="9" idx="0"/>
          </p:cNvCxnSpPr>
          <p:nvPr/>
        </p:nvCxnSpPr>
        <p:spPr>
          <a:xfrm flipH="1">
            <a:off x="2472391" y="1507734"/>
            <a:ext cx="24925" cy="732849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0"/>
          </p:cNvCxnSpPr>
          <p:nvPr/>
        </p:nvCxnSpPr>
        <p:spPr>
          <a:xfrm>
            <a:off x="2472391" y="3171238"/>
            <a:ext cx="68240" cy="620699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1"/>
          </p:cNvCxnSpPr>
          <p:nvPr/>
        </p:nvCxnSpPr>
        <p:spPr>
          <a:xfrm>
            <a:off x="2702530" y="4659774"/>
            <a:ext cx="359145" cy="659252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492621" y="1133124"/>
            <a:ext cx="966621" cy="27223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2"/>
          </p:cNvCxnSpPr>
          <p:nvPr/>
        </p:nvCxnSpPr>
        <p:spPr>
          <a:xfrm rot="10800000" flipV="1">
            <a:off x="976776" y="1035328"/>
            <a:ext cx="1007564" cy="452652"/>
          </a:xfrm>
          <a:prstGeom prst="curvedConnector3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6"/>
            <a:endCxn id="11" idx="1"/>
          </p:cNvCxnSpPr>
          <p:nvPr/>
        </p:nvCxnSpPr>
        <p:spPr>
          <a:xfrm>
            <a:off x="2985367" y="2712989"/>
            <a:ext cx="1470655" cy="830389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3"/>
            <a:endCxn id="7" idx="7"/>
          </p:cNvCxnSpPr>
          <p:nvPr/>
        </p:nvCxnSpPr>
        <p:spPr>
          <a:xfrm flipH="1">
            <a:off x="1709868" y="4598384"/>
            <a:ext cx="468034" cy="27673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4"/>
            <a:endCxn id="10" idx="6"/>
          </p:cNvCxnSpPr>
          <p:nvPr/>
        </p:nvCxnSpPr>
        <p:spPr>
          <a:xfrm flipH="1">
            <a:off x="3937380" y="4349825"/>
            <a:ext cx="881371" cy="1303242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41576" y="761374"/>
            <a:ext cx="8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  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349" y="54500"/>
            <a:ext cx="9905998" cy="1478570"/>
          </a:xfrm>
        </p:spPr>
        <p:txBody>
          <a:bodyPr/>
          <a:lstStyle/>
          <a:p>
            <a:r>
              <a:rPr lang="en-US" dirty="0" smtClean="0"/>
              <a:t>Discovery And finishing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472062"/>
              </p:ext>
            </p:extLst>
          </p:nvPr>
        </p:nvGraphicFramePr>
        <p:xfrm>
          <a:off x="1141413" y="2097085"/>
          <a:ext cx="4153917" cy="27846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4639"/>
                <a:gridCol w="1384639"/>
                <a:gridCol w="1384639"/>
              </a:tblGrid>
              <a:tr h="432203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F[]</a:t>
                      </a:r>
                      <a:endParaRPr lang="en-US" dirty="0"/>
                    </a:p>
                  </a:txBody>
                  <a:tcPr/>
                </a:tc>
              </a:tr>
              <a:tr h="43220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43220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3220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3220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407021" y="2251881"/>
            <a:ext cx="1064525" cy="8871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407021" y="4057934"/>
            <a:ext cx="1064525" cy="887104"/>
          </a:xfrm>
          <a:prstGeom prst="ellipse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644348" y="4153469"/>
            <a:ext cx="1064525" cy="887104"/>
          </a:xfrm>
          <a:prstGeom prst="ellipse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644347" y="2251851"/>
            <a:ext cx="1064525" cy="887104"/>
          </a:xfrm>
          <a:prstGeom prst="ellipse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Arrow Connector 11"/>
          <p:cNvCxnSpPr>
            <a:stCxn id="8" idx="2"/>
            <a:endCxn id="5" idx="6"/>
          </p:cNvCxnSpPr>
          <p:nvPr/>
        </p:nvCxnSpPr>
        <p:spPr>
          <a:xfrm flipH="1">
            <a:off x="9471546" y="2695403"/>
            <a:ext cx="1172801" cy="3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6" idx="0"/>
          </p:cNvCxnSpPr>
          <p:nvPr/>
        </p:nvCxnSpPr>
        <p:spPr>
          <a:xfrm>
            <a:off x="8939284" y="3138985"/>
            <a:ext cx="0" cy="918949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 flipH="1">
            <a:off x="9471546" y="4597021"/>
            <a:ext cx="1172802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7" idx="0"/>
          </p:cNvCxnSpPr>
          <p:nvPr/>
        </p:nvCxnSpPr>
        <p:spPr>
          <a:xfrm>
            <a:off x="11176610" y="3138955"/>
            <a:ext cx="1" cy="1014514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22873" y="3377695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time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495168"/>
              </p:ext>
            </p:extLst>
          </p:nvPr>
        </p:nvGraphicFramePr>
        <p:xfrm>
          <a:off x="404434" y="159103"/>
          <a:ext cx="3949203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1935"/>
                <a:gridCol w="1351935"/>
                <a:gridCol w="1245333"/>
              </a:tblGrid>
              <a:tr h="315013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F[]</a:t>
                      </a:r>
                      <a:endParaRPr lang="en-US" dirty="0"/>
                    </a:p>
                  </a:txBody>
                  <a:tcPr/>
                </a:tc>
              </a:tr>
              <a:tr h="3150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55127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5127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5127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846402"/>
              </p:ext>
            </p:extLst>
          </p:nvPr>
        </p:nvGraphicFramePr>
        <p:xfrm>
          <a:off x="300251" y="3070745"/>
          <a:ext cx="4053387" cy="26844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223"/>
                <a:gridCol w="1386223"/>
                <a:gridCol w="1280941"/>
              </a:tblGrid>
              <a:tr h="370268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F[]</a:t>
                      </a:r>
                      <a:endParaRPr lang="en-US" dirty="0"/>
                    </a:p>
                  </a:txBody>
                  <a:tcPr/>
                </a:tc>
              </a:tr>
              <a:tr h="37026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64796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4796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4796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523630" y="125196"/>
            <a:ext cx="1064525" cy="8871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23630" y="1931249"/>
            <a:ext cx="1064525" cy="8871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60957" y="2026784"/>
            <a:ext cx="1064525" cy="887104"/>
          </a:xfrm>
          <a:prstGeom prst="ellipse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760956" y="125166"/>
            <a:ext cx="1064525" cy="887104"/>
          </a:xfrm>
          <a:prstGeom prst="ellipse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Arrow Connector 9"/>
          <p:cNvCxnSpPr>
            <a:stCxn id="9" idx="2"/>
            <a:endCxn id="6" idx="6"/>
          </p:cNvCxnSpPr>
          <p:nvPr/>
        </p:nvCxnSpPr>
        <p:spPr>
          <a:xfrm flipH="1">
            <a:off x="7588155" y="568718"/>
            <a:ext cx="1172801" cy="3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7055893" y="1012300"/>
            <a:ext cx="0" cy="918949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7588155" y="2470336"/>
            <a:ext cx="1172802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8" idx="0"/>
          </p:cNvCxnSpPr>
          <p:nvPr/>
        </p:nvCxnSpPr>
        <p:spPr>
          <a:xfrm>
            <a:off x="9293219" y="1012270"/>
            <a:ext cx="1" cy="1014514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23630" y="3261905"/>
            <a:ext cx="1064525" cy="8871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523630" y="5067958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8760957" y="5163493"/>
            <a:ext cx="1064525" cy="887104"/>
          </a:xfrm>
          <a:prstGeom prst="ellipse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760956" y="3261875"/>
            <a:ext cx="1064525" cy="887104"/>
          </a:xfrm>
          <a:prstGeom prst="ellipse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0" name="Straight Arrow Connector 39"/>
          <p:cNvCxnSpPr>
            <a:stCxn id="39" idx="2"/>
            <a:endCxn id="36" idx="6"/>
          </p:cNvCxnSpPr>
          <p:nvPr/>
        </p:nvCxnSpPr>
        <p:spPr>
          <a:xfrm flipH="1">
            <a:off x="7588155" y="3705427"/>
            <a:ext cx="1172801" cy="3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4"/>
            <a:endCxn id="37" idx="0"/>
          </p:cNvCxnSpPr>
          <p:nvPr/>
        </p:nvCxnSpPr>
        <p:spPr>
          <a:xfrm>
            <a:off x="7055893" y="4149009"/>
            <a:ext cx="0" cy="918949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</p:cNvCxnSpPr>
          <p:nvPr/>
        </p:nvCxnSpPr>
        <p:spPr>
          <a:xfrm flipH="1">
            <a:off x="7588155" y="5607045"/>
            <a:ext cx="1172802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4"/>
            <a:endCxn id="38" idx="0"/>
          </p:cNvCxnSpPr>
          <p:nvPr/>
        </p:nvCxnSpPr>
        <p:spPr>
          <a:xfrm>
            <a:off x="9293219" y="4148979"/>
            <a:ext cx="1" cy="1014514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10734" y="1433015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time 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27942" y="4286904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time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819410"/>
              </p:ext>
            </p:extLst>
          </p:nvPr>
        </p:nvGraphicFramePr>
        <p:xfrm>
          <a:off x="404433" y="159103"/>
          <a:ext cx="4126625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2672"/>
                <a:gridCol w="1412672"/>
                <a:gridCol w="1301281"/>
              </a:tblGrid>
              <a:tr h="2444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F[]</a:t>
                      </a:r>
                      <a:endParaRPr lang="en-US" dirty="0"/>
                    </a:p>
                  </a:txBody>
                  <a:tcPr/>
                </a:tc>
              </a:tr>
              <a:tr h="24443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77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277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277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772412"/>
              </p:ext>
            </p:extLst>
          </p:nvPr>
        </p:nvGraphicFramePr>
        <p:xfrm>
          <a:off x="300251" y="3070746"/>
          <a:ext cx="4244453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1566"/>
                <a:gridCol w="1451566"/>
                <a:gridCol w="1341321"/>
              </a:tblGrid>
              <a:tr h="3498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F[]</a:t>
                      </a:r>
                      <a:endParaRPr lang="en-US" dirty="0"/>
                    </a:p>
                  </a:txBody>
                  <a:tcPr/>
                </a:tc>
              </a:tr>
              <a:tr h="34983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1221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221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221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523630" y="125196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23630" y="1917601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60957" y="2026784"/>
            <a:ext cx="1064525" cy="887104"/>
          </a:xfrm>
          <a:prstGeom prst="ellipse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760956" y="125166"/>
            <a:ext cx="1064525" cy="887104"/>
          </a:xfrm>
          <a:prstGeom prst="ellipse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Arrow Connector 9"/>
          <p:cNvCxnSpPr>
            <a:stCxn id="9" idx="2"/>
            <a:endCxn id="6" idx="6"/>
          </p:cNvCxnSpPr>
          <p:nvPr/>
        </p:nvCxnSpPr>
        <p:spPr>
          <a:xfrm flipH="1">
            <a:off x="7588155" y="568718"/>
            <a:ext cx="1172801" cy="3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7055893" y="1012300"/>
            <a:ext cx="0" cy="905301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7588155" y="2470336"/>
            <a:ext cx="1172802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8" idx="0"/>
          </p:cNvCxnSpPr>
          <p:nvPr/>
        </p:nvCxnSpPr>
        <p:spPr>
          <a:xfrm>
            <a:off x="9293219" y="1012270"/>
            <a:ext cx="1" cy="1014514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23630" y="3261905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23630" y="5067958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760957" y="5163493"/>
            <a:ext cx="1064525" cy="887104"/>
          </a:xfrm>
          <a:prstGeom prst="ellipse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760956" y="3261875"/>
            <a:ext cx="1064525" cy="8871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8" name="Straight Arrow Connector 17"/>
          <p:cNvCxnSpPr>
            <a:stCxn id="17" idx="2"/>
            <a:endCxn id="14" idx="6"/>
          </p:cNvCxnSpPr>
          <p:nvPr/>
        </p:nvCxnSpPr>
        <p:spPr>
          <a:xfrm flipH="1">
            <a:off x="7588155" y="3705427"/>
            <a:ext cx="1172801" cy="3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4"/>
            <a:endCxn id="15" idx="0"/>
          </p:cNvCxnSpPr>
          <p:nvPr/>
        </p:nvCxnSpPr>
        <p:spPr>
          <a:xfrm>
            <a:off x="7055893" y="4149009"/>
            <a:ext cx="0" cy="918949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7588155" y="5607045"/>
            <a:ext cx="1172802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4"/>
            <a:endCxn id="16" idx="0"/>
          </p:cNvCxnSpPr>
          <p:nvPr/>
        </p:nvCxnSpPr>
        <p:spPr>
          <a:xfrm>
            <a:off x="9293219" y="4148979"/>
            <a:ext cx="1" cy="1014514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24382" y="1433015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time 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39482" y="4437541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time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720279"/>
              </p:ext>
            </p:extLst>
          </p:nvPr>
        </p:nvGraphicFramePr>
        <p:xfrm>
          <a:off x="404433" y="159103"/>
          <a:ext cx="4126625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2672"/>
                <a:gridCol w="1412672"/>
                <a:gridCol w="1301281"/>
              </a:tblGrid>
              <a:tr h="2444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F[]</a:t>
                      </a:r>
                      <a:endParaRPr lang="en-US" dirty="0"/>
                    </a:p>
                  </a:txBody>
                  <a:tcPr/>
                </a:tc>
              </a:tr>
              <a:tr h="24443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77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277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277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475710"/>
              </p:ext>
            </p:extLst>
          </p:nvPr>
        </p:nvGraphicFramePr>
        <p:xfrm>
          <a:off x="300251" y="3070746"/>
          <a:ext cx="4244453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1566"/>
                <a:gridCol w="1451566"/>
                <a:gridCol w="1341321"/>
              </a:tblGrid>
              <a:tr h="3498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F[]</a:t>
                      </a:r>
                      <a:endParaRPr lang="en-US" dirty="0"/>
                    </a:p>
                  </a:txBody>
                  <a:tcPr/>
                </a:tc>
              </a:tr>
              <a:tr h="34983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1221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221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221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6523630" y="125196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523630" y="1917601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760957" y="2026784"/>
            <a:ext cx="1064525" cy="8871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760956" y="125166"/>
            <a:ext cx="1064525" cy="8871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/>
          <p:cNvCxnSpPr>
            <a:stCxn id="26" idx="2"/>
            <a:endCxn id="23" idx="6"/>
          </p:cNvCxnSpPr>
          <p:nvPr/>
        </p:nvCxnSpPr>
        <p:spPr>
          <a:xfrm flipH="1">
            <a:off x="7588155" y="568718"/>
            <a:ext cx="1172801" cy="3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4" idx="0"/>
          </p:cNvCxnSpPr>
          <p:nvPr/>
        </p:nvCxnSpPr>
        <p:spPr>
          <a:xfrm>
            <a:off x="7055893" y="1012300"/>
            <a:ext cx="0" cy="905301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</p:cNvCxnSpPr>
          <p:nvPr/>
        </p:nvCxnSpPr>
        <p:spPr>
          <a:xfrm flipH="1">
            <a:off x="7588155" y="2470336"/>
            <a:ext cx="1172802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4"/>
            <a:endCxn id="25" idx="0"/>
          </p:cNvCxnSpPr>
          <p:nvPr/>
        </p:nvCxnSpPr>
        <p:spPr>
          <a:xfrm>
            <a:off x="9293219" y="1012270"/>
            <a:ext cx="1" cy="1014514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523630" y="3261905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523630" y="5067958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760957" y="5163493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760956" y="3261875"/>
            <a:ext cx="1064525" cy="8871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5" name="Straight Arrow Connector 34"/>
          <p:cNvCxnSpPr>
            <a:stCxn id="34" idx="2"/>
            <a:endCxn id="31" idx="6"/>
          </p:cNvCxnSpPr>
          <p:nvPr/>
        </p:nvCxnSpPr>
        <p:spPr>
          <a:xfrm flipH="1">
            <a:off x="7588155" y="3705427"/>
            <a:ext cx="1172801" cy="3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32" idx="0"/>
          </p:cNvCxnSpPr>
          <p:nvPr/>
        </p:nvCxnSpPr>
        <p:spPr>
          <a:xfrm>
            <a:off x="7055893" y="4149009"/>
            <a:ext cx="0" cy="918949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2"/>
          </p:cNvCxnSpPr>
          <p:nvPr/>
        </p:nvCxnSpPr>
        <p:spPr>
          <a:xfrm flipH="1">
            <a:off x="7588155" y="5607045"/>
            <a:ext cx="1172802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  <a:endCxn id="33" idx="0"/>
          </p:cNvCxnSpPr>
          <p:nvPr/>
        </p:nvCxnSpPr>
        <p:spPr>
          <a:xfrm>
            <a:off x="9293219" y="4148979"/>
            <a:ext cx="1" cy="1014514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10734" y="1433015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time 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39028" y="4286904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time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109382"/>
              </p:ext>
            </p:extLst>
          </p:nvPr>
        </p:nvGraphicFramePr>
        <p:xfrm>
          <a:off x="404433" y="159103"/>
          <a:ext cx="4126625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2672"/>
                <a:gridCol w="1412672"/>
                <a:gridCol w="1301281"/>
              </a:tblGrid>
              <a:tr h="2444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F[]</a:t>
                      </a:r>
                      <a:endParaRPr lang="en-US" dirty="0"/>
                    </a:p>
                  </a:txBody>
                  <a:tcPr/>
                </a:tc>
              </a:tr>
              <a:tr h="24443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77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277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277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523630" y="125196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23630" y="1917601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60957" y="2026784"/>
            <a:ext cx="1064525" cy="88710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760956" y="125166"/>
            <a:ext cx="1064525" cy="887104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Arrow Connector 9"/>
          <p:cNvCxnSpPr>
            <a:stCxn id="9" idx="2"/>
            <a:endCxn id="6" idx="6"/>
          </p:cNvCxnSpPr>
          <p:nvPr/>
        </p:nvCxnSpPr>
        <p:spPr>
          <a:xfrm flipH="1">
            <a:off x="7588155" y="568718"/>
            <a:ext cx="1172801" cy="3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7055893" y="1012300"/>
            <a:ext cx="0" cy="905301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7588155" y="2470336"/>
            <a:ext cx="1172802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8" idx="0"/>
          </p:cNvCxnSpPr>
          <p:nvPr/>
        </p:nvCxnSpPr>
        <p:spPr>
          <a:xfrm>
            <a:off x="9293219" y="1012270"/>
            <a:ext cx="1" cy="1014514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10734" y="1433015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time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</TotalTime>
  <Words>324</Words>
  <Application>Microsoft Office PowerPoint</Application>
  <PresentationFormat>Widescreen</PresentationFormat>
  <Paragraphs>206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Corbel</vt:lpstr>
      <vt:lpstr>Trebuchet MS</vt:lpstr>
      <vt:lpstr>Tw Cen MT</vt:lpstr>
      <vt:lpstr>Wingdings</vt:lpstr>
      <vt:lpstr>Circuit</vt:lpstr>
      <vt:lpstr>Good morning everyone </vt:lpstr>
      <vt:lpstr>Presentation on :</vt:lpstr>
      <vt:lpstr>Introduction</vt:lpstr>
      <vt:lpstr>PowerPoint Presentation</vt:lpstr>
      <vt:lpstr>Discovery And finishing time</vt:lpstr>
      <vt:lpstr>PowerPoint Presentation</vt:lpstr>
      <vt:lpstr>PowerPoint Presentation</vt:lpstr>
      <vt:lpstr>PowerPoint Presentation</vt:lpstr>
      <vt:lpstr>PowerPoint Presentation</vt:lpstr>
      <vt:lpstr>Requirements</vt:lpstr>
      <vt:lpstr>Requirements</vt:lpstr>
      <vt:lpstr>Naïve Process</vt:lpstr>
      <vt:lpstr>Requirements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 everyone </dc:title>
  <dc:creator>ASADUZZAMAN SHUVO</dc:creator>
  <cp:lastModifiedBy>ASADUZZAMAN SHUVO</cp:lastModifiedBy>
  <cp:revision>9</cp:revision>
  <dcterms:created xsi:type="dcterms:W3CDTF">2017-04-22T14:33:15Z</dcterms:created>
  <dcterms:modified xsi:type="dcterms:W3CDTF">2017-04-22T15:50:42Z</dcterms:modified>
</cp:coreProperties>
</file>