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saduzzaman Jabin" userId="ccaa5b6b-9a0b-4d48-bfe5-7cd3aa13e471" providerId="ADAL" clId="{0ACBA2C3-0B1D-48DB-9C69-116166D507CC}"/>
    <pc:docChg chg="undo custSel addSld modSld">
      <pc:chgData name="Md Asaduzzaman Jabin" userId="ccaa5b6b-9a0b-4d48-bfe5-7cd3aa13e471" providerId="ADAL" clId="{0ACBA2C3-0B1D-48DB-9C69-116166D507CC}" dt="2022-11-02T18:51:20.518" v="365" actId="1076"/>
      <pc:docMkLst>
        <pc:docMk/>
      </pc:docMkLst>
      <pc:sldChg chg="addSp modSp">
        <pc:chgData name="Md Asaduzzaman Jabin" userId="ccaa5b6b-9a0b-4d48-bfe5-7cd3aa13e471" providerId="ADAL" clId="{0ACBA2C3-0B1D-48DB-9C69-116166D507CC}" dt="2022-11-02T14:50:48.770" v="167" actId="20577"/>
        <pc:sldMkLst>
          <pc:docMk/>
          <pc:sldMk cId="2539474628" sldId="257"/>
        </pc:sldMkLst>
        <pc:spChg chg="mod">
          <ac:chgData name="Md Asaduzzaman Jabin" userId="ccaa5b6b-9a0b-4d48-bfe5-7cd3aa13e471" providerId="ADAL" clId="{0ACBA2C3-0B1D-48DB-9C69-116166D507CC}" dt="2022-11-02T14:39:45.958" v="75"/>
          <ac:spMkLst>
            <pc:docMk/>
            <pc:sldMk cId="2539474628" sldId="257"/>
            <ac:spMk id="6" creationId="{49778533-8EC0-4DFC-808A-B5F9F0D9BD52}"/>
          </ac:spMkLst>
        </pc:spChg>
        <pc:spChg chg="mod">
          <ac:chgData name="Md Asaduzzaman Jabin" userId="ccaa5b6b-9a0b-4d48-bfe5-7cd3aa13e471" providerId="ADAL" clId="{0ACBA2C3-0B1D-48DB-9C69-116166D507CC}" dt="2022-11-02T14:46:05.542" v="159" actId="20577"/>
          <ac:spMkLst>
            <pc:docMk/>
            <pc:sldMk cId="2539474628" sldId="257"/>
            <ac:spMk id="10" creationId="{928AA115-94B5-4106-ACD4-F47B7D081D54}"/>
          </ac:spMkLst>
        </pc:spChg>
        <pc:spChg chg="mod">
          <ac:chgData name="Md Asaduzzaman Jabin" userId="ccaa5b6b-9a0b-4d48-bfe5-7cd3aa13e471" providerId="ADAL" clId="{0ACBA2C3-0B1D-48DB-9C69-116166D507CC}" dt="2022-11-02T14:50:48.770" v="167" actId="20577"/>
          <ac:spMkLst>
            <pc:docMk/>
            <pc:sldMk cId="2539474628" sldId="257"/>
            <ac:spMk id="12" creationId="{B8279F19-4B3E-4EAC-8AD4-66A1BF137C5A}"/>
          </ac:spMkLst>
        </pc:spChg>
        <pc:cxnChg chg="add mod">
          <ac:chgData name="Md Asaduzzaman Jabin" userId="ccaa5b6b-9a0b-4d48-bfe5-7cd3aa13e471" providerId="ADAL" clId="{0ACBA2C3-0B1D-48DB-9C69-116166D507CC}" dt="2022-11-02T14:46:51.316" v="161" actId="1076"/>
          <ac:cxnSpMkLst>
            <pc:docMk/>
            <pc:sldMk cId="2539474628" sldId="257"/>
            <ac:cxnSpMk id="20" creationId="{49005C3D-825B-4A8B-A1D6-072FB0EFCFD2}"/>
          </ac:cxnSpMkLst>
        </pc:cxnChg>
      </pc:sldChg>
      <pc:sldChg chg="addSp delSp modSp">
        <pc:chgData name="Md Asaduzzaman Jabin" userId="ccaa5b6b-9a0b-4d48-bfe5-7cd3aa13e471" providerId="ADAL" clId="{0ACBA2C3-0B1D-48DB-9C69-116166D507CC}" dt="2022-11-02T15:13:34.669" v="191" actId="1076"/>
        <pc:sldMkLst>
          <pc:docMk/>
          <pc:sldMk cId="1154001082" sldId="258"/>
        </pc:sldMkLst>
        <pc:spChg chg="add mod">
          <ac:chgData name="Md Asaduzzaman Jabin" userId="ccaa5b6b-9a0b-4d48-bfe5-7cd3aa13e471" providerId="ADAL" clId="{0ACBA2C3-0B1D-48DB-9C69-116166D507CC}" dt="2022-11-02T14:26:58.481" v="74" actId="113"/>
          <ac:spMkLst>
            <pc:docMk/>
            <pc:sldMk cId="1154001082" sldId="258"/>
            <ac:spMk id="6" creationId="{8075C32C-29FF-4A57-895B-D0B2E64D60F2}"/>
          </ac:spMkLst>
        </pc:spChg>
        <pc:spChg chg="add mod">
          <ac:chgData name="Md Asaduzzaman Jabin" userId="ccaa5b6b-9a0b-4d48-bfe5-7cd3aa13e471" providerId="ADAL" clId="{0ACBA2C3-0B1D-48DB-9C69-116166D507CC}" dt="2022-11-02T15:13:30.308" v="190" actId="1076"/>
          <ac:spMkLst>
            <pc:docMk/>
            <pc:sldMk cId="1154001082" sldId="258"/>
            <ac:spMk id="8" creationId="{26323A4C-21C1-46FE-AC2D-CCEA5A86B7D4}"/>
          </ac:spMkLst>
        </pc:spChg>
        <pc:spChg chg="add mod">
          <ac:chgData name="Md Asaduzzaman Jabin" userId="ccaa5b6b-9a0b-4d48-bfe5-7cd3aa13e471" providerId="ADAL" clId="{0ACBA2C3-0B1D-48DB-9C69-116166D507CC}" dt="2022-11-02T15:13:34.669" v="191" actId="1076"/>
          <ac:spMkLst>
            <pc:docMk/>
            <pc:sldMk cId="1154001082" sldId="258"/>
            <ac:spMk id="20" creationId="{A50518D3-2FCD-44DF-ABA7-EBD1951A81FE}"/>
          </ac:spMkLst>
        </pc:spChg>
        <pc:picChg chg="add del mod">
          <ac:chgData name="Md Asaduzzaman Jabin" userId="ccaa5b6b-9a0b-4d48-bfe5-7cd3aa13e471" providerId="ADAL" clId="{0ACBA2C3-0B1D-48DB-9C69-116166D507CC}" dt="2022-11-02T15:12:24.481" v="173" actId="478"/>
          <ac:picMkLst>
            <pc:docMk/>
            <pc:sldMk cId="1154001082" sldId="258"/>
            <ac:picMk id="3" creationId="{60D1531C-A7F1-4EE4-B311-DCA639947014}"/>
          </ac:picMkLst>
        </pc:picChg>
        <pc:picChg chg="add mod">
          <ac:chgData name="Md Asaduzzaman Jabin" userId="ccaa5b6b-9a0b-4d48-bfe5-7cd3aa13e471" providerId="ADAL" clId="{0ACBA2C3-0B1D-48DB-9C69-116166D507CC}" dt="2022-11-02T15:12:21.140" v="172" actId="1076"/>
          <ac:picMkLst>
            <pc:docMk/>
            <pc:sldMk cId="1154001082" sldId="258"/>
            <ac:picMk id="7" creationId="{A192CECE-7BA7-46E3-BC2E-25B32DDABEE5}"/>
          </ac:picMkLst>
        </pc:picChg>
        <pc:picChg chg="mod">
          <ac:chgData name="Md Asaduzzaman Jabin" userId="ccaa5b6b-9a0b-4d48-bfe5-7cd3aa13e471" providerId="ADAL" clId="{0ACBA2C3-0B1D-48DB-9C69-116166D507CC}" dt="2022-11-02T15:12:11.372" v="168" actId="1076"/>
          <ac:picMkLst>
            <pc:docMk/>
            <pc:sldMk cId="1154001082" sldId="258"/>
            <ac:picMk id="39" creationId="{62611A8B-F048-66CF-8BCF-152F069F0322}"/>
          </ac:picMkLst>
        </pc:picChg>
      </pc:sldChg>
      <pc:sldChg chg="addSp delSp modSp add">
        <pc:chgData name="Md Asaduzzaman Jabin" userId="ccaa5b6b-9a0b-4d48-bfe5-7cd3aa13e471" providerId="ADAL" clId="{0ACBA2C3-0B1D-48DB-9C69-116166D507CC}" dt="2022-11-02T18:51:20.518" v="365" actId="1076"/>
        <pc:sldMkLst>
          <pc:docMk/>
          <pc:sldMk cId="1055721538" sldId="263"/>
        </pc:sldMkLst>
        <pc:spChg chg="mod">
          <ac:chgData name="Md Asaduzzaman Jabin" userId="ccaa5b6b-9a0b-4d48-bfe5-7cd3aa13e471" providerId="ADAL" clId="{0ACBA2C3-0B1D-48DB-9C69-116166D507CC}" dt="2022-11-02T18:47:41.017" v="326" actId="1076"/>
          <ac:spMkLst>
            <pc:docMk/>
            <pc:sldMk cId="1055721538" sldId="263"/>
            <ac:spMk id="2" creationId="{7E8CB1ED-E5D4-4520-8F34-AC569127DEF3}"/>
          </ac:spMkLst>
        </pc:spChg>
        <pc:spChg chg="del">
          <ac:chgData name="Md Asaduzzaman Jabin" userId="ccaa5b6b-9a0b-4d48-bfe5-7cd3aa13e471" providerId="ADAL" clId="{0ACBA2C3-0B1D-48DB-9C69-116166D507CC}" dt="2022-11-02T15:29:54.102" v="206" actId="478"/>
          <ac:spMkLst>
            <pc:docMk/>
            <pc:sldMk cId="1055721538" sldId="263"/>
            <ac:spMk id="3" creationId="{27444C3F-3F4C-47B2-AF6D-7FD360BBB257}"/>
          </ac:spMkLst>
        </pc:spChg>
        <pc:spChg chg="add mod">
          <ac:chgData name="Md Asaduzzaman Jabin" userId="ccaa5b6b-9a0b-4d48-bfe5-7cd3aa13e471" providerId="ADAL" clId="{0ACBA2C3-0B1D-48DB-9C69-116166D507CC}" dt="2022-11-02T15:31:45.937" v="225" actId="1076"/>
          <ac:spMkLst>
            <pc:docMk/>
            <pc:sldMk cId="1055721538" sldId="263"/>
            <ac:spMk id="7" creationId="{E8524D2E-0874-493D-A890-821AB4C70228}"/>
          </ac:spMkLst>
        </pc:spChg>
        <pc:spChg chg="add mod">
          <ac:chgData name="Md Asaduzzaman Jabin" userId="ccaa5b6b-9a0b-4d48-bfe5-7cd3aa13e471" providerId="ADAL" clId="{0ACBA2C3-0B1D-48DB-9C69-116166D507CC}" dt="2022-11-02T15:33:02.916" v="283" actId="207"/>
          <ac:spMkLst>
            <pc:docMk/>
            <pc:sldMk cId="1055721538" sldId="263"/>
            <ac:spMk id="8" creationId="{0858301A-ACDD-4E7D-B7DA-2A6A1F3F8AB6}"/>
          </ac:spMkLst>
        </pc:spChg>
        <pc:spChg chg="add mod">
          <ac:chgData name="Md Asaduzzaman Jabin" userId="ccaa5b6b-9a0b-4d48-bfe5-7cd3aa13e471" providerId="ADAL" clId="{0ACBA2C3-0B1D-48DB-9C69-116166D507CC}" dt="2022-11-02T18:47:13.070" v="318" actId="1076"/>
          <ac:spMkLst>
            <pc:docMk/>
            <pc:sldMk cId="1055721538" sldId="263"/>
            <ac:spMk id="11" creationId="{162FD3C6-F405-47AE-80DC-D64937BE7F75}"/>
          </ac:spMkLst>
        </pc:spChg>
        <pc:spChg chg="add mod">
          <ac:chgData name="Md Asaduzzaman Jabin" userId="ccaa5b6b-9a0b-4d48-bfe5-7cd3aa13e471" providerId="ADAL" clId="{0ACBA2C3-0B1D-48DB-9C69-116166D507CC}" dt="2022-11-02T18:47:57.822" v="333" actId="14100"/>
          <ac:spMkLst>
            <pc:docMk/>
            <pc:sldMk cId="1055721538" sldId="263"/>
            <ac:spMk id="22" creationId="{549CDFBD-B232-4A8F-85EC-CDE4469323A3}"/>
          </ac:spMkLst>
        </pc:spChg>
        <pc:spChg chg="add mod">
          <ac:chgData name="Md Asaduzzaman Jabin" userId="ccaa5b6b-9a0b-4d48-bfe5-7cd3aa13e471" providerId="ADAL" clId="{0ACBA2C3-0B1D-48DB-9C69-116166D507CC}" dt="2022-11-02T18:48:42.743" v="359" actId="1076"/>
          <ac:spMkLst>
            <pc:docMk/>
            <pc:sldMk cId="1055721538" sldId="263"/>
            <ac:spMk id="23" creationId="{17753F47-267B-4B15-9876-7FBA52DB0E30}"/>
          </ac:spMkLst>
        </pc:spChg>
        <pc:picChg chg="add mod">
          <ac:chgData name="Md Asaduzzaman Jabin" userId="ccaa5b6b-9a0b-4d48-bfe5-7cd3aa13e471" providerId="ADAL" clId="{0ACBA2C3-0B1D-48DB-9C69-116166D507CC}" dt="2022-11-02T15:29:59.370" v="208" actId="1076"/>
          <ac:picMkLst>
            <pc:docMk/>
            <pc:sldMk cId="1055721538" sldId="263"/>
            <ac:picMk id="4" creationId="{799B382E-9947-4CFF-9D1A-5CEFE0E912D6}"/>
          </ac:picMkLst>
        </pc:picChg>
        <pc:picChg chg="add mod">
          <ac:chgData name="Md Asaduzzaman Jabin" userId="ccaa5b6b-9a0b-4d48-bfe5-7cd3aa13e471" providerId="ADAL" clId="{0ACBA2C3-0B1D-48DB-9C69-116166D507CC}" dt="2022-11-02T18:46:35.749" v="297" actId="1076"/>
          <ac:picMkLst>
            <pc:docMk/>
            <pc:sldMk cId="1055721538" sldId="263"/>
            <ac:picMk id="5" creationId="{03ED08F3-6957-40C1-A19A-09A1381766B8}"/>
          </ac:picMkLst>
        </pc:picChg>
        <pc:picChg chg="add del mod">
          <ac:chgData name="Md Asaduzzaman Jabin" userId="ccaa5b6b-9a0b-4d48-bfe5-7cd3aa13e471" providerId="ADAL" clId="{0ACBA2C3-0B1D-48DB-9C69-116166D507CC}" dt="2022-11-02T15:31:09.880" v="211" actId="478"/>
          <ac:picMkLst>
            <pc:docMk/>
            <pc:sldMk cId="1055721538" sldId="263"/>
            <ac:picMk id="5" creationId="{A6C06316-2288-4425-9DEF-E9B3B51443D5}"/>
          </ac:picMkLst>
        </pc:picChg>
        <pc:picChg chg="add mod">
          <ac:chgData name="Md Asaduzzaman Jabin" userId="ccaa5b6b-9a0b-4d48-bfe5-7cd3aa13e471" providerId="ADAL" clId="{0ACBA2C3-0B1D-48DB-9C69-116166D507CC}" dt="2022-11-02T15:31:14.817" v="213" actId="1076"/>
          <ac:picMkLst>
            <pc:docMk/>
            <pc:sldMk cId="1055721538" sldId="263"/>
            <ac:picMk id="6" creationId="{332656F8-956A-4BD3-9A87-BED914F362B1}"/>
          </ac:picMkLst>
        </pc:picChg>
        <pc:picChg chg="add del mod">
          <ac:chgData name="Md Asaduzzaman Jabin" userId="ccaa5b6b-9a0b-4d48-bfe5-7cd3aa13e471" providerId="ADAL" clId="{0ACBA2C3-0B1D-48DB-9C69-116166D507CC}" dt="2022-11-02T18:46:11.407" v="286" actId="478"/>
          <ac:picMkLst>
            <pc:docMk/>
            <pc:sldMk cId="1055721538" sldId="263"/>
            <ac:picMk id="10" creationId="{185B9D31-EDD0-4B26-95E1-7ABF5CFA2B4A}"/>
          </ac:picMkLst>
        </pc:picChg>
        <pc:picChg chg="add mod">
          <ac:chgData name="Md Asaduzzaman Jabin" userId="ccaa5b6b-9a0b-4d48-bfe5-7cd3aa13e471" providerId="ADAL" clId="{0ACBA2C3-0B1D-48DB-9C69-116166D507CC}" dt="2022-11-02T18:46:32.781" v="296" actId="1076"/>
          <ac:picMkLst>
            <pc:docMk/>
            <pc:sldMk cId="1055721538" sldId="263"/>
            <ac:picMk id="12" creationId="{8664ABFC-DEDA-49DE-9BA5-029ECDF37D34}"/>
          </ac:picMkLst>
        </pc:picChg>
        <pc:picChg chg="add mod">
          <ac:chgData name="Md Asaduzzaman Jabin" userId="ccaa5b6b-9a0b-4d48-bfe5-7cd3aa13e471" providerId="ADAL" clId="{0ACBA2C3-0B1D-48DB-9C69-116166D507CC}" dt="2022-11-02T18:46:29.853" v="295" actId="1076"/>
          <ac:picMkLst>
            <pc:docMk/>
            <pc:sldMk cId="1055721538" sldId="263"/>
            <ac:picMk id="14" creationId="{363BD384-7A0E-4A3A-AD84-F59ECA0C080F}"/>
          </ac:picMkLst>
        </pc:picChg>
        <pc:picChg chg="add mod">
          <ac:chgData name="Md Asaduzzaman Jabin" userId="ccaa5b6b-9a0b-4d48-bfe5-7cd3aa13e471" providerId="ADAL" clId="{0ACBA2C3-0B1D-48DB-9C69-116166D507CC}" dt="2022-11-02T18:46:27.494" v="294" actId="1076"/>
          <ac:picMkLst>
            <pc:docMk/>
            <pc:sldMk cId="1055721538" sldId="263"/>
            <ac:picMk id="16" creationId="{BD2644BE-22AE-49CE-A231-4E805E255B9E}"/>
          </ac:picMkLst>
        </pc:picChg>
        <pc:picChg chg="add mod">
          <ac:chgData name="Md Asaduzzaman Jabin" userId="ccaa5b6b-9a0b-4d48-bfe5-7cd3aa13e471" providerId="ADAL" clId="{0ACBA2C3-0B1D-48DB-9C69-116166D507CC}" dt="2022-11-02T18:46:24.373" v="293" actId="1076"/>
          <ac:picMkLst>
            <pc:docMk/>
            <pc:sldMk cId="1055721538" sldId="263"/>
            <ac:picMk id="18" creationId="{0DA0CC00-0272-4E3C-B606-A648FDD060A7}"/>
          </ac:picMkLst>
        </pc:picChg>
        <pc:picChg chg="add mod">
          <ac:chgData name="Md Asaduzzaman Jabin" userId="ccaa5b6b-9a0b-4d48-bfe5-7cd3aa13e471" providerId="ADAL" clId="{0ACBA2C3-0B1D-48DB-9C69-116166D507CC}" dt="2022-11-02T18:51:20.518" v="365" actId="1076"/>
          <ac:picMkLst>
            <pc:docMk/>
            <pc:sldMk cId="1055721538" sldId="263"/>
            <ac:picMk id="25" creationId="{B8951C79-D1AE-47F2-B3F0-B8D7D2F1E7B2}"/>
          </ac:picMkLst>
        </pc:picChg>
        <pc:picChg chg="add mod">
          <ac:chgData name="Md Asaduzzaman Jabin" userId="ccaa5b6b-9a0b-4d48-bfe5-7cd3aa13e471" providerId="ADAL" clId="{0ACBA2C3-0B1D-48DB-9C69-116166D507CC}" dt="2022-11-02T18:51:16.375" v="364" actId="1076"/>
          <ac:picMkLst>
            <pc:docMk/>
            <pc:sldMk cId="1055721538" sldId="263"/>
            <ac:picMk id="27" creationId="{2FBB9A6C-B5F0-4061-8954-BAD0A1D7E6FD}"/>
          </ac:picMkLst>
        </pc:picChg>
        <pc:picChg chg="add mod">
          <ac:chgData name="Md Asaduzzaman Jabin" userId="ccaa5b6b-9a0b-4d48-bfe5-7cd3aa13e471" providerId="ADAL" clId="{0ACBA2C3-0B1D-48DB-9C69-116166D507CC}" dt="2022-11-02T18:51:13.399" v="363" actId="1076"/>
          <ac:picMkLst>
            <pc:docMk/>
            <pc:sldMk cId="1055721538" sldId="263"/>
            <ac:picMk id="29" creationId="{752913EA-511B-4801-9544-C62F880E0859}"/>
          </ac:picMkLst>
        </pc:picChg>
        <pc:picChg chg="add mod">
          <ac:chgData name="Md Asaduzzaman Jabin" userId="ccaa5b6b-9a0b-4d48-bfe5-7cd3aa13e471" providerId="ADAL" clId="{0ACBA2C3-0B1D-48DB-9C69-116166D507CC}" dt="2022-11-02T18:51:10.610" v="362" actId="1076"/>
          <ac:picMkLst>
            <pc:docMk/>
            <pc:sldMk cId="1055721538" sldId="263"/>
            <ac:picMk id="31" creationId="{1AE96110-1995-4AC7-B02C-6E36543B60B2}"/>
          </ac:picMkLst>
        </pc:picChg>
        <pc:cxnChg chg="add mod">
          <ac:chgData name="Md Asaduzzaman Jabin" userId="ccaa5b6b-9a0b-4d48-bfe5-7cd3aa13e471" providerId="ADAL" clId="{0ACBA2C3-0B1D-48DB-9C69-116166D507CC}" dt="2022-11-02T18:47:23.518" v="320" actId="14100"/>
          <ac:cxnSpMkLst>
            <pc:docMk/>
            <pc:sldMk cId="1055721538" sldId="263"/>
            <ac:cxnSpMk id="20" creationId="{5DFED127-F283-440B-8778-05FBFB021969}"/>
          </ac:cxnSpMkLst>
        </pc:cxnChg>
      </pc:sldChg>
    </pc:docChg>
  </pc:docChgLst>
  <pc:docChgLst>
    <pc:chgData name="asad zzaman" userId="4d3920c026ecc1de" providerId="LiveId" clId="{7206645B-75BD-4505-933B-435B0962E7D4}"/>
    <pc:docChg chg="undo custSel addSld delSld modSld">
      <pc:chgData name="asad zzaman" userId="4d3920c026ecc1de" providerId="LiveId" clId="{7206645B-75BD-4505-933B-435B0962E7D4}" dt="2022-10-26T14:50:16.653" v="1892" actId="207"/>
      <pc:docMkLst>
        <pc:docMk/>
      </pc:docMkLst>
      <pc:sldChg chg="modSp mod">
        <pc:chgData name="asad zzaman" userId="4d3920c026ecc1de" providerId="LiveId" clId="{7206645B-75BD-4505-933B-435B0962E7D4}" dt="2022-10-26T12:34:56.706" v="107" actId="20577"/>
        <pc:sldMkLst>
          <pc:docMk/>
          <pc:sldMk cId="311643404" sldId="256"/>
        </pc:sldMkLst>
        <pc:spChg chg="mod">
          <ac:chgData name="asad zzaman" userId="4d3920c026ecc1de" providerId="LiveId" clId="{7206645B-75BD-4505-933B-435B0962E7D4}" dt="2022-10-26T12:34:56.706" v="107" actId="20577"/>
          <ac:spMkLst>
            <pc:docMk/>
            <pc:sldMk cId="311643404" sldId="256"/>
            <ac:spMk id="2" creationId="{9D735BB6-54B3-4BC5-AF81-5E912CF3AFBD}"/>
          </ac:spMkLst>
        </pc:spChg>
      </pc:sldChg>
      <pc:sldChg chg="addSp delSp modSp mod">
        <pc:chgData name="asad zzaman" userId="4d3920c026ecc1de" providerId="LiveId" clId="{7206645B-75BD-4505-933B-435B0962E7D4}" dt="2022-10-26T13:16:13.631" v="940" actId="20577"/>
        <pc:sldMkLst>
          <pc:docMk/>
          <pc:sldMk cId="2539474628" sldId="257"/>
        </pc:sldMkLst>
        <pc:spChg chg="mod">
          <ac:chgData name="asad zzaman" userId="4d3920c026ecc1de" providerId="LiveId" clId="{7206645B-75BD-4505-933B-435B0962E7D4}" dt="2022-10-26T12:36:53.967" v="319" actId="20577"/>
          <ac:spMkLst>
            <pc:docMk/>
            <pc:sldMk cId="2539474628" sldId="257"/>
            <ac:spMk id="3" creationId="{B61BAF5A-4AC5-4380-B1FD-4F4A9733991F}"/>
          </ac:spMkLst>
        </pc:spChg>
        <pc:spChg chg="mod">
          <ac:chgData name="asad zzaman" userId="4d3920c026ecc1de" providerId="LiveId" clId="{7206645B-75BD-4505-933B-435B0962E7D4}" dt="2022-10-26T12:41:41.342" v="725" actId="207"/>
          <ac:spMkLst>
            <pc:docMk/>
            <pc:sldMk cId="2539474628" sldId="257"/>
            <ac:spMk id="4" creationId="{63214414-8133-445A-8310-DC3C53456A62}"/>
          </ac:spMkLst>
        </pc:spChg>
        <pc:spChg chg="mod">
          <ac:chgData name="asad zzaman" userId="4d3920c026ecc1de" providerId="LiveId" clId="{7206645B-75BD-4505-933B-435B0962E7D4}" dt="2022-10-26T12:43:05.453" v="732" actId="207"/>
          <ac:spMkLst>
            <pc:docMk/>
            <pc:sldMk cId="2539474628" sldId="257"/>
            <ac:spMk id="7" creationId="{E7B433DC-AB70-4B49-9C19-FF90D5C2B046}"/>
          </ac:spMkLst>
        </pc:spChg>
        <pc:spChg chg="mod">
          <ac:chgData name="asad zzaman" userId="4d3920c026ecc1de" providerId="LiveId" clId="{7206645B-75BD-4505-933B-435B0962E7D4}" dt="2022-10-26T12:41:24.830" v="724" actId="207"/>
          <ac:spMkLst>
            <pc:docMk/>
            <pc:sldMk cId="2539474628" sldId="257"/>
            <ac:spMk id="9" creationId="{A79625FC-22B2-40D8-A584-8572CDA84960}"/>
          </ac:spMkLst>
        </pc:spChg>
        <pc:spChg chg="mod">
          <ac:chgData name="asad zzaman" userId="4d3920c026ecc1de" providerId="LiveId" clId="{7206645B-75BD-4505-933B-435B0962E7D4}" dt="2022-10-26T13:16:13.631" v="940" actId="20577"/>
          <ac:spMkLst>
            <pc:docMk/>
            <pc:sldMk cId="2539474628" sldId="257"/>
            <ac:spMk id="10" creationId="{928AA115-94B5-4106-ACD4-F47B7D081D54}"/>
          </ac:spMkLst>
        </pc:spChg>
        <pc:spChg chg="mod">
          <ac:chgData name="asad zzaman" userId="4d3920c026ecc1de" providerId="LiveId" clId="{7206645B-75BD-4505-933B-435B0962E7D4}" dt="2022-10-26T12:44:38.060" v="738" actId="313"/>
          <ac:spMkLst>
            <pc:docMk/>
            <pc:sldMk cId="2539474628" sldId="257"/>
            <ac:spMk id="12" creationId="{B8279F19-4B3E-4EAC-8AD4-66A1BF137C5A}"/>
          </ac:spMkLst>
        </pc:spChg>
        <pc:spChg chg="mod">
          <ac:chgData name="asad zzaman" userId="4d3920c026ecc1de" providerId="LiveId" clId="{7206645B-75BD-4505-933B-435B0962E7D4}" dt="2022-10-26T12:42:59.797" v="731" actId="207"/>
          <ac:spMkLst>
            <pc:docMk/>
            <pc:sldMk cId="2539474628" sldId="257"/>
            <ac:spMk id="14" creationId="{A89A3C6F-B43F-46F3-A2B9-4C33FF8ECE7B}"/>
          </ac:spMkLst>
        </pc:spChg>
        <pc:spChg chg="mod">
          <ac:chgData name="asad zzaman" userId="4d3920c026ecc1de" providerId="LiveId" clId="{7206645B-75BD-4505-933B-435B0962E7D4}" dt="2022-10-26T12:42:54.387" v="730" actId="207"/>
          <ac:spMkLst>
            <pc:docMk/>
            <pc:sldMk cId="2539474628" sldId="257"/>
            <ac:spMk id="15" creationId="{8FB3BB3E-D632-4B70-AEBD-25FE289CE84C}"/>
          </ac:spMkLst>
        </pc:spChg>
        <pc:spChg chg="mod">
          <ac:chgData name="asad zzaman" userId="4d3920c026ecc1de" providerId="LiveId" clId="{7206645B-75BD-4505-933B-435B0962E7D4}" dt="2022-10-26T12:42:45.444" v="728" actId="207"/>
          <ac:spMkLst>
            <pc:docMk/>
            <pc:sldMk cId="2539474628" sldId="257"/>
            <ac:spMk id="16" creationId="{1F59590B-E967-481A-B576-D44A2E531891}"/>
          </ac:spMkLst>
        </pc:spChg>
        <pc:spChg chg="mod">
          <ac:chgData name="asad zzaman" userId="4d3920c026ecc1de" providerId="LiveId" clId="{7206645B-75BD-4505-933B-435B0962E7D4}" dt="2022-10-26T12:42:29.167" v="727" actId="207"/>
          <ac:spMkLst>
            <pc:docMk/>
            <pc:sldMk cId="2539474628" sldId="257"/>
            <ac:spMk id="17" creationId="{DD2A1359-9506-4C74-A5F0-1D148486C6DF}"/>
          </ac:spMkLst>
        </pc:spChg>
        <pc:spChg chg="mod">
          <ac:chgData name="asad zzaman" userId="4d3920c026ecc1de" providerId="LiveId" clId="{7206645B-75BD-4505-933B-435B0962E7D4}" dt="2022-10-26T12:42:24.249" v="726" actId="207"/>
          <ac:spMkLst>
            <pc:docMk/>
            <pc:sldMk cId="2539474628" sldId="257"/>
            <ac:spMk id="18" creationId="{E178EF96-1A53-4707-85CA-290C9B4335C4}"/>
          </ac:spMkLst>
        </pc:spChg>
        <pc:grpChg chg="add del">
          <ac:chgData name="asad zzaman" userId="4d3920c026ecc1de" providerId="LiveId" clId="{7206645B-75BD-4505-933B-435B0962E7D4}" dt="2022-10-26T12:41:09.912" v="723" actId="478"/>
          <ac:grpSpMkLst>
            <pc:docMk/>
            <pc:sldMk cId="2539474628" sldId="257"/>
            <ac:grpSpMk id="8" creationId="{8B8A7BDE-6D18-4394-9A74-73A50B605F66}"/>
          </ac:grpSpMkLst>
        </pc:grpChg>
        <pc:picChg chg="add mod">
          <ac:chgData name="asad zzaman" userId="4d3920c026ecc1de" providerId="LiveId" clId="{7206645B-75BD-4505-933B-435B0962E7D4}" dt="2022-10-26T12:48:11.995" v="747" actId="1076"/>
          <ac:picMkLst>
            <pc:docMk/>
            <pc:sldMk cId="2539474628" sldId="257"/>
            <ac:picMk id="13" creationId="{6BBC8BD3-EBC7-BE3E-6DAE-E9E1EA6552C1}"/>
          </ac:picMkLst>
        </pc:picChg>
        <pc:picChg chg="add mod">
          <ac:chgData name="asad zzaman" userId="4d3920c026ecc1de" providerId="LiveId" clId="{7206645B-75BD-4505-933B-435B0962E7D4}" dt="2022-10-26T12:59:57.880" v="840" actId="1076"/>
          <ac:picMkLst>
            <pc:docMk/>
            <pc:sldMk cId="2539474628" sldId="257"/>
            <ac:picMk id="19" creationId="{5E5E4198-02CD-87A3-481C-8C3D326AEA25}"/>
          </ac:picMkLst>
        </pc:picChg>
        <pc:picChg chg="mod">
          <ac:chgData name="asad zzaman" userId="4d3920c026ecc1de" providerId="LiveId" clId="{7206645B-75BD-4505-933B-435B0962E7D4}" dt="2022-10-26T12:59:37.078" v="826" actId="1076"/>
          <ac:picMkLst>
            <pc:docMk/>
            <pc:sldMk cId="2539474628" sldId="257"/>
            <ac:picMk id="1026" creationId="{6CA06828-3CFD-44CD-B327-936BB5A18DCC}"/>
          </ac:picMkLst>
        </pc:picChg>
        <pc:picChg chg="del">
          <ac:chgData name="asad zzaman" userId="4d3920c026ecc1de" providerId="LiveId" clId="{7206645B-75BD-4505-933B-435B0962E7D4}" dt="2022-10-26T12:37:05.738" v="320" actId="478"/>
          <ac:picMkLst>
            <pc:docMk/>
            <pc:sldMk cId="2539474628" sldId="257"/>
            <ac:picMk id="1032" creationId="{AC67EEC6-465F-4836-BCF8-C2E58DC30E70}"/>
          </ac:picMkLst>
        </pc:picChg>
      </pc:sldChg>
      <pc:sldChg chg="addSp delSp modSp mod delAnim">
        <pc:chgData name="asad zzaman" userId="4d3920c026ecc1de" providerId="LiveId" clId="{7206645B-75BD-4505-933B-435B0962E7D4}" dt="2022-10-26T13:43:09.610" v="1359" actId="478"/>
        <pc:sldMkLst>
          <pc:docMk/>
          <pc:sldMk cId="1154001082" sldId="258"/>
        </pc:sldMkLst>
        <pc:spChg chg="mod">
          <ac:chgData name="asad zzaman" userId="4d3920c026ecc1de" providerId="LiveId" clId="{7206645B-75BD-4505-933B-435B0962E7D4}" dt="2022-10-26T12:45:08.704" v="739" actId="207"/>
          <ac:spMkLst>
            <pc:docMk/>
            <pc:sldMk cId="1154001082" sldId="258"/>
            <ac:spMk id="4" creationId="{2EA232FF-F751-4F4A-B17D-5FFBA942650D}"/>
          </ac:spMkLst>
        </pc:spChg>
        <pc:spChg chg="mod">
          <ac:chgData name="asad zzaman" userId="4d3920c026ecc1de" providerId="LiveId" clId="{7206645B-75BD-4505-933B-435B0962E7D4}" dt="2022-10-26T13:01:15.458" v="858" actId="1076"/>
          <ac:spMkLst>
            <pc:docMk/>
            <pc:sldMk cId="1154001082" sldId="258"/>
            <ac:spMk id="9" creationId="{D098F9E8-3A24-4DB3-8161-AEDDFAB053AC}"/>
          </ac:spMkLst>
        </pc:spChg>
        <pc:spChg chg="mod">
          <ac:chgData name="asad zzaman" userId="4d3920c026ecc1de" providerId="LiveId" clId="{7206645B-75BD-4505-933B-435B0962E7D4}" dt="2022-10-26T13:10:36.056" v="905" actId="20577"/>
          <ac:spMkLst>
            <pc:docMk/>
            <pc:sldMk cId="1154001082" sldId="258"/>
            <ac:spMk id="10" creationId="{B46E7201-6BB3-4A3F-B655-4FB85540F5F1}"/>
          </ac:spMkLst>
        </pc:spChg>
        <pc:spChg chg="mod">
          <ac:chgData name="asad zzaman" userId="4d3920c026ecc1de" providerId="LiveId" clId="{7206645B-75BD-4505-933B-435B0962E7D4}" dt="2022-10-26T13:38:23.428" v="1226" actId="14100"/>
          <ac:spMkLst>
            <pc:docMk/>
            <pc:sldMk cId="1154001082" sldId="258"/>
            <ac:spMk id="15" creationId="{5B91237C-4E47-487A-91FC-9264F11DF5FE}"/>
          </ac:spMkLst>
        </pc:spChg>
        <pc:spChg chg="del mod">
          <ac:chgData name="asad zzaman" userId="4d3920c026ecc1de" providerId="LiveId" clId="{7206645B-75BD-4505-933B-435B0962E7D4}" dt="2022-10-26T13:38:57.215" v="1238" actId="478"/>
          <ac:spMkLst>
            <pc:docMk/>
            <pc:sldMk cId="1154001082" sldId="258"/>
            <ac:spMk id="21" creationId="{9390CAC5-7A7F-085E-6B22-DDA530B8404D}"/>
          </ac:spMkLst>
        </pc:spChg>
        <pc:spChg chg="del">
          <ac:chgData name="asad zzaman" userId="4d3920c026ecc1de" providerId="LiveId" clId="{7206645B-75BD-4505-933B-435B0962E7D4}" dt="2022-10-26T13:38:39.677" v="1229" actId="478"/>
          <ac:spMkLst>
            <pc:docMk/>
            <pc:sldMk cId="1154001082" sldId="258"/>
            <ac:spMk id="22" creationId="{D35124DE-C93A-7F29-BE16-32B85732F440}"/>
          </ac:spMkLst>
        </pc:spChg>
        <pc:spChg chg="del mod">
          <ac:chgData name="asad zzaman" userId="4d3920c026ecc1de" providerId="LiveId" clId="{7206645B-75BD-4505-933B-435B0962E7D4}" dt="2022-10-26T13:18:09.011" v="946" actId="478"/>
          <ac:spMkLst>
            <pc:docMk/>
            <pc:sldMk cId="1154001082" sldId="258"/>
            <ac:spMk id="25" creationId="{546AD9C8-D221-4A93-8D52-1A9FA8D8533E}"/>
          </ac:spMkLst>
        </pc:spChg>
        <pc:spChg chg="del">
          <ac:chgData name="asad zzaman" userId="4d3920c026ecc1de" providerId="LiveId" clId="{7206645B-75BD-4505-933B-435B0962E7D4}" dt="2022-10-26T13:18:20.212" v="948" actId="478"/>
          <ac:spMkLst>
            <pc:docMk/>
            <pc:sldMk cId="1154001082" sldId="258"/>
            <ac:spMk id="32" creationId="{30EA6A21-ACC8-4D0C-91E3-AB88C4D99963}"/>
          </ac:spMkLst>
        </pc:spChg>
        <pc:spChg chg="mod">
          <ac:chgData name="asad zzaman" userId="4d3920c026ecc1de" providerId="LiveId" clId="{7206645B-75BD-4505-933B-435B0962E7D4}" dt="2022-10-26T13:39:19.657" v="1283" actId="1076"/>
          <ac:spMkLst>
            <pc:docMk/>
            <pc:sldMk cId="1154001082" sldId="258"/>
            <ac:spMk id="33" creationId="{22CD0A44-66BE-4EFE-8AAB-50C3EE85C374}"/>
          </ac:spMkLst>
        </pc:spChg>
        <pc:spChg chg="mod">
          <ac:chgData name="asad zzaman" userId="4d3920c026ecc1de" providerId="LiveId" clId="{7206645B-75BD-4505-933B-435B0962E7D4}" dt="2022-10-26T13:39:24.560" v="1284" actId="1076"/>
          <ac:spMkLst>
            <pc:docMk/>
            <pc:sldMk cId="1154001082" sldId="258"/>
            <ac:spMk id="34" creationId="{BC542550-A44E-42BA-9F89-547F9F87E159}"/>
          </ac:spMkLst>
        </pc:spChg>
        <pc:spChg chg="del">
          <ac:chgData name="asad zzaman" userId="4d3920c026ecc1de" providerId="LiveId" clId="{7206645B-75BD-4505-933B-435B0962E7D4}" dt="2022-10-26T13:38:48.847" v="1234" actId="478"/>
          <ac:spMkLst>
            <pc:docMk/>
            <pc:sldMk cId="1154001082" sldId="258"/>
            <ac:spMk id="42" creationId="{20E57FF7-468C-4661-8113-666F0227A2C7}"/>
          </ac:spMkLst>
        </pc:spChg>
        <pc:spChg chg="del mod">
          <ac:chgData name="asad zzaman" userId="4d3920c026ecc1de" providerId="LiveId" clId="{7206645B-75BD-4505-933B-435B0962E7D4}" dt="2022-10-26T13:39:07.863" v="1281" actId="478"/>
          <ac:spMkLst>
            <pc:docMk/>
            <pc:sldMk cId="1154001082" sldId="258"/>
            <ac:spMk id="43" creationId="{3808528B-5C4D-49A5-BB1B-61F666A13C65}"/>
          </ac:spMkLst>
        </pc:spChg>
        <pc:spChg chg="del">
          <ac:chgData name="asad zzaman" userId="4d3920c026ecc1de" providerId="LiveId" clId="{7206645B-75BD-4505-933B-435B0962E7D4}" dt="2022-10-26T13:38:50.989" v="1235" actId="478"/>
          <ac:spMkLst>
            <pc:docMk/>
            <pc:sldMk cId="1154001082" sldId="258"/>
            <ac:spMk id="46" creationId="{6FB7FEE0-7D79-4DF5-93A5-C72B7A37F757}"/>
          </ac:spMkLst>
        </pc:spChg>
        <pc:spChg chg="del">
          <ac:chgData name="asad zzaman" userId="4d3920c026ecc1de" providerId="LiveId" clId="{7206645B-75BD-4505-933B-435B0962E7D4}" dt="2022-10-26T13:38:44.571" v="1232" actId="478"/>
          <ac:spMkLst>
            <pc:docMk/>
            <pc:sldMk cId="1154001082" sldId="258"/>
            <ac:spMk id="47" creationId="{92668D2A-CE76-4A3B-A900-35DF52E14312}"/>
          </ac:spMkLst>
        </pc:spChg>
        <pc:spChg chg="del">
          <ac:chgData name="asad zzaman" userId="4d3920c026ecc1de" providerId="LiveId" clId="{7206645B-75BD-4505-933B-435B0962E7D4}" dt="2022-10-26T13:38:43.035" v="1231" actId="478"/>
          <ac:spMkLst>
            <pc:docMk/>
            <pc:sldMk cId="1154001082" sldId="258"/>
            <ac:spMk id="53" creationId="{720A5CA4-EBC8-4E70-8B2B-FE6C1547D0E6}"/>
          </ac:spMkLst>
        </pc:spChg>
        <pc:picChg chg="add mod">
          <ac:chgData name="asad zzaman" userId="4d3920c026ecc1de" providerId="LiveId" clId="{7206645B-75BD-4505-933B-435B0962E7D4}" dt="2022-10-26T12:46:22.924" v="744" actId="1076"/>
          <ac:picMkLst>
            <pc:docMk/>
            <pc:sldMk cId="1154001082" sldId="258"/>
            <ac:picMk id="5" creationId="{8DEFCFFA-8A92-DA42-BCF4-ED0FC7844141}"/>
          </ac:picMkLst>
        </pc:picChg>
        <pc:picChg chg="del">
          <ac:chgData name="asad zzaman" userId="4d3920c026ecc1de" providerId="LiveId" clId="{7206645B-75BD-4505-933B-435B0962E7D4}" dt="2022-10-26T12:46:03.783" v="741" actId="478"/>
          <ac:picMkLst>
            <pc:docMk/>
            <pc:sldMk cId="1154001082" sldId="258"/>
            <ac:picMk id="6" creationId="{DA23E1D7-142A-441E-BBDA-81298423E680}"/>
          </ac:picMkLst>
        </pc:picChg>
        <pc:picChg chg="del">
          <ac:chgData name="asad zzaman" userId="4d3920c026ecc1de" providerId="LiveId" clId="{7206645B-75BD-4505-933B-435B0962E7D4}" dt="2022-10-26T12:46:01.771" v="740" actId="478"/>
          <ac:picMkLst>
            <pc:docMk/>
            <pc:sldMk cId="1154001082" sldId="258"/>
            <ac:picMk id="7" creationId="{017DA20F-78C1-4AE9-ACEC-1BDA86E77ECC}"/>
          </ac:picMkLst>
        </pc:picChg>
        <pc:picChg chg="del">
          <ac:chgData name="asad zzaman" userId="4d3920c026ecc1de" providerId="LiveId" clId="{7206645B-75BD-4505-933B-435B0962E7D4}" dt="2022-10-26T13:38:52.523" v="1236" actId="478"/>
          <ac:picMkLst>
            <pc:docMk/>
            <pc:sldMk cId="1154001082" sldId="258"/>
            <ac:picMk id="8" creationId="{D6CE6C12-B684-56FD-3DEF-12D07D7B9408}"/>
          </ac:picMkLst>
        </pc:picChg>
        <pc:picChg chg="del">
          <ac:chgData name="asad zzaman" userId="4d3920c026ecc1de" providerId="LiveId" clId="{7206645B-75BD-4505-933B-435B0962E7D4}" dt="2022-10-26T13:00:18.926" v="854" actId="478"/>
          <ac:picMkLst>
            <pc:docMk/>
            <pc:sldMk cId="1154001082" sldId="258"/>
            <ac:picMk id="11" creationId="{D0340BB4-D2B0-4167-BE46-6F8CFC0BC889}"/>
          </ac:picMkLst>
        </pc:picChg>
        <pc:picChg chg="del">
          <ac:chgData name="asad zzaman" userId="4d3920c026ecc1de" providerId="LiveId" clId="{7206645B-75BD-4505-933B-435B0962E7D4}" dt="2022-10-26T13:00:16.786" v="853" actId="478"/>
          <ac:picMkLst>
            <pc:docMk/>
            <pc:sldMk cId="1154001082" sldId="258"/>
            <ac:picMk id="12" creationId="{BD699247-FF21-475C-80C3-4A5AFDA49C7D}"/>
          </ac:picMkLst>
        </pc:picChg>
        <pc:picChg chg="del">
          <ac:chgData name="asad zzaman" userId="4d3920c026ecc1de" providerId="LiveId" clId="{7206645B-75BD-4505-933B-435B0962E7D4}" dt="2022-10-26T13:00:15.045" v="852" actId="478"/>
          <ac:picMkLst>
            <pc:docMk/>
            <pc:sldMk cId="1154001082" sldId="258"/>
            <ac:picMk id="13" creationId="{F4BC9DC5-DBCF-4775-8E27-43B731056053}"/>
          </ac:picMkLst>
        </pc:picChg>
        <pc:picChg chg="del">
          <ac:chgData name="asad zzaman" userId="4d3920c026ecc1de" providerId="LiveId" clId="{7206645B-75BD-4505-933B-435B0962E7D4}" dt="2022-10-26T13:00:20.938" v="855" actId="478"/>
          <ac:picMkLst>
            <pc:docMk/>
            <pc:sldMk cId="1154001082" sldId="258"/>
            <ac:picMk id="14" creationId="{353A9869-3F5C-45B5-BF4B-53D1ADF7676F}"/>
          </ac:picMkLst>
        </pc:picChg>
        <pc:picChg chg="del">
          <ac:chgData name="asad zzaman" userId="4d3920c026ecc1de" providerId="LiveId" clId="{7206645B-75BD-4505-933B-435B0962E7D4}" dt="2022-10-26T13:38:33.561" v="1227" actId="478"/>
          <ac:picMkLst>
            <pc:docMk/>
            <pc:sldMk cId="1154001082" sldId="258"/>
            <ac:picMk id="18" creationId="{7F998D65-15AE-7095-F6B6-D5DF4A55360E}"/>
          </ac:picMkLst>
        </pc:picChg>
        <pc:picChg chg="add mod">
          <ac:chgData name="asad zzaman" userId="4d3920c026ecc1de" providerId="LiveId" clId="{7206645B-75BD-4505-933B-435B0962E7D4}" dt="2022-10-26T13:01:12.145" v="857" actId="1076"/>
          <ac:picMkLst>
            <pc:docMk/>
            <pc:sldMk cId="1154001082" sldId="258"/>
            <ac:picMk id="19" creationId="{A863FE3C-9934-917B-A720-F62A3314E7A0}"/>
          </ac:picMkLst>
        </pc:picChg>
        <pc:picChg chg="del">
          <ac:chgData name="asad zzaman" userId="4d3920c026ecc1de" providerId="LiveId" clId="{7206645B-75BD-4505-933B-435B0962E7D4}" dt="2022-10-26T13:17:00.784" v="941" actId="478"/>
          <ac:picMkLst>
            <pc:docMk/>
            <pc:sldMk cId="1154001082" sldId="258"/>
            <ac:picMk id="24" creationId="{4930551C-901B-4E54-858D-134A4A2E7665}"/>
          </ac:picMkLst>
        </pc:picChg>
        <pc:picChg chg="add mod">
          <ac:chgData name="asad zzaman" userId="4d3920c026ecc1de" providerId="LiveId" clId="{7206645B-75BD-4505-933B-435B0962E7D4}" dt="2022-10-26T13:24:58.507" v="1177" actId="1035"/>
          <ac:picMkLst>
            <pc:docMk/>
            <pc:sldMk cId="1154001082" sldId="258"/>
            <ac:picMk id="26" creationId="{4BA666D4-58F7-9F4F-EEE8-C88683EF79D1}"/>
          </ac:picMkLst>
        </pc:picChg>
        <pc:picChg chg="add mod">
          <ac:chgData name="asad zzaman" userId="4d3920c026ecc1de" providerId="LiveId" clId="{7206645B-75BD-4505-933B-435B0962E7D4}" dt="2022-10-26T13:25:13.094" v="1184" actId="14100"/>
          <ac:picMkLst>
            <pc:docMk/>
            <pc:sldMk cId="1154001082" sldId="258"/>
            <ac:picMk id="28" creationId="{9026C6A9-E0D3-70A0-FB5D-7312E835AB38}"/>
          </ac:picMkLst>
        </pc:picChg>
        <pc:picChg chg="del">
          <ac:chgData name="asad zzaman" userId="4d3920c026ecc1de" providerId="LiveId" clId="{7206645B-75BD-4505-933B-435B0962E7D4}" dt="2022-10-26T13:18:17.023" v="947" actId="478"/>
          <ac:picMkLst>
            <pc:docMk/>
            <pc:sldMk cId="1154001082" sldId="258"/>
            <ac:picMk id="30" creationId="{A4732488-8916-44F3-AB91-10FE2B2EC27F}"/>
          </ac:picMkLst>
        </pc:picChg>
        <pc:picChg chg="del">
          <ac:chgData name="asad zzaman" userId="4d3920c026ecc1de" providerId="LiveId" clId="{7206645B-75BD-4505-933B-435B0962E7D4}" dt="2022-10-26T13:18:04.910" v="944" actId="478"/>
          <ac:picMkLst>
            <pc:docMk/>
            <pc:sldMk cId="1154001082" sldId="258"/>
            <ac:picMk id="31" creationId="{1E32928F-D99A-422D-9872-A8D89E81D2C4}"/>
          </ac:picMkLst>
        </pc:picChg>
        <pc:picChg chg="del">
          <ac:chgData name="asad zzaman" userId="4d3920c026ecc1de" providerId="LiveId" clId="{7206645B-75BD-4505-933B-435B0962E7D4}" dt="2022-10-26T13:19:09.961" v="974" actId="478"/>
          <ac:picMkLst>
            <pc:docMk/>
            <pc:sldMk cId="1154001082" sldId="258"/>
            <ac:picMk id="35" creationId="{BDBF2400-E030-48AB-994B-70D8046A0AB6}"/>
          </ac:picMkLst>
        </pc:picChg>
        <pc:picChg chg="add del mod">
          <ac:chgData name="asad zzaman" userId="4d3920c026ecc1de" providerId="LiveId" clId="{7206645B-75BD-4505-933B-435B0962E7D4}" dt="2022-10-26T13:34:55.107" v="1205" actId="478"/>
          <ac:picMkLst>
            <pc:docMk/>
            <pc:sldMk cId="1154001082" sldId="258"/>
            <ac:picMk id="36" creationId="{74DA8F71-2A38-B9B8-9B92-E0B902F60FE9}"/>
          </ac:picMkLst>
        </pc:picChg>
        <pc:picChg chg="del">
          <ac:chgData name="asad zzaman" userId="4d3920c026ecc1de" providerId="LiveId" clId="{7206645B-75BD-4505-933B-435B0962E7D4}" dt="2022-10-26T13:38:59.239" v="1239" actId="478"/>
          <ac:picMkLst>
            <pc:docMk/>
            <pc:sldMk cId="1154001082" sldId="258"/>
            <ac:picMk id="38" creationId="{82F29191-761C-43B5-93FA-4C1B73723289}"/>
          </ac:picMkLst>
        </pc:picChg>
        <pc:picChg chg="add mod">
          <ac:chgData name="asad zzaman" userId="4d3920c026ecc1de" providerId="LiveId" clId="{7206645B-75BD-4505-933B-435B0962E7D4}" dt="2022-10-26T13:39:27.716" v="1285" actId="1076"/>
          <ac:picMkLst>
            <pc:docMk/>
            <pc:sldMk cId="1154001082" sldId="258"/>
            <ac:picMk id="39" creationId="{62611A8B-F048-66CF-8BCF-152F069F0322}"/>
          </ac:picMkLst>
        </pc:picChg>
        <pc:picChg chg="add mod">
          <ac:chgData name="asad zzaman" userId="4d3920c026ecc1de" providerId="LiveId" clId="{7206645B-75BD-4505-933B-435B0962E7D4}" dt="2022-10-26T13:39:11.930" v="1282" actId="1076"/>
          <ac:picMkLst>
            <pc:docMk/>
            <pc:sldMk cId="1154001082" sldId="258"/>
            <ac:picMk id="41" creationId="{46A99EFB-E046-6950-88A4-D2652343B534}"/>
          </ac:picMkLst>
        </pc:picChg>
        <pc:picChg chg="del">
          <ac:chgData name="asad zzaman" userId="4d3920c026ecc1de" providerId="LiveId" clId="{7206645B-75BD-4505-933B-435B0962E7D4}" dt="2022-10-26T13:38:41.255" v="1230" actId="478"/>
          <ac:picMkLst>
            <pc:docMk/>
            <pc:sldMk cId="1154001082" sldId="258"/>
            <ac:picMk id="44" creationId="{A92B8297-5AE7-4A97-937D-E89EC4EEBD9F}"/>
          </ac:picMkLst>
        </pc:picChg>
        <pc:picChg chg="add del mod">
          <ac:chgData name="asad zzaman" userId="4d3920c026ecc1de" providerId="LiveId" clId="{7206645B-75BD-4505-933B-435B0962E7D4}" dt="2022-10-26T13:43:09.610" v="1359" actId="478"/>
          <ac:picMkLst>
            <pc:docMk/>
            <pc:sldMk cId="1154001082" sldId="258"/>
            <ac:picMk id="48" creationId="{E0F7EAE0-1FC0-D5EF-22C2-0283DC9D5CD7}"/>
          </ac:picMkLst>
        </pc:picChg>
        <pc:cxnChg chg="del">
          <ac:chgData name="asad zzaman" userId="4d3920c026ecc1de" providerId="LiveId" clId="{7206645B-75BD-4505-933B-435B0962E7D4}" dt="2022-10-26T13:27:22.432" v="1190" actId="478"/>
          <ac:cxnSpMkLst>
            <pc:docMk/>
            <pc:sldMk cId="1154001082" sldId="258"/>
            <ac:cxnSpMk id="17" creationId="{121BBCE6-34BA-47CB-A532-960935574127}"/>
          </ac:cxnSpMkLst>
        </pc:cxnChg>
        <pc:cxnChg chg="del">
          <ac:chgData name="asad zzaman" userId="4d3920c026ecc1de" providerId="LiveId" clId="{7206645B-75BD-4505-933B-435B0962E7D4}" dt="2022-10-26T13:38:54.382" v="1237" actId="478"/>
          <ac:cxnSpMkLst>
            <pc:docMk/>
            <pc:sldMk cId="1154001082" sldId="258"/>
            <ac:cxnSpMk id="20" creationId="{1420E15A-7218-7F4C-E4AA-6790B5AD1877}"/>
          </ac:cxnSpMkLst>
        </pc:cxnChg>
        <pc:cxnChg chg="del">
          <ac:chgData name="asad zzaman" userId="4d3920c026ecc1de" providerId="LiveId" clId="{7206645B-75BD-4505-933B-435B0962E7D4}" dt="2022-10-26T13:38:46.275" v="1233" actId="478"/>
          <ac:cxnSpMkLst>
            <pc:docMk/>
            <pc:sldMk cId="1154001082" sldId="258"/>
            <ac:cxnSpMk id="49" creationId="{D7C6D36A-ACEE-455C-B597-A4E19FB8B24A}"/>
          </ac:cxnSpMkLst>
        </pc:cxnChg>
      </pc:sldChg>
      <pc:sldChg chg="addSp delSp modSp mod delAnim">
        <pc:chgData name="asad zzaman" userId="4d3920c026ecc1de" providerId="LiveId" clId="{7206645B-75BD-4505-933B-435B0962E7D4}" dt="2022-10-26T13:56:23.802" v="1500" actId="478"/>
        <pc:sldMkLst>
          <pc:docMk/>
          <pc:sldMk cId="1843093067" sldId="259"/>
        </pc:sldMkLst>
        <pc:spChg chg="del">
          <ac:chgData name="asad zzaman" userId="4d3920c026ecc1de" providerId="LiveId" clId="{7206645B-75BD-4505-933B-435B0962E7D4}" dt="2022-10-26T13:56:23.802" v="1500" actId="478"/>
          <ac:spMkLst>
            <pc:docMk/>
            <pc:sldMk cId="1843093067" sldId="259"/>
            <ac:spMk id="3" creationId="{776423CC-F82A-1BD2-7E7C-42E35E1B490D}"/>
          </ac:spMkLst>
        </pc:spChg>
        <pc:spChg chg="mod">
          <ac:chgData name="asad zzaman" userId="4d3920c026ecc1de" providerId="LiveId" clId="{7206645B-75BD-4505-933B-435B0962E7D4}" dt="2022-10-26T13:39:44.924" v="1288" actId="1076"/>
          <ac:spMkLst>
            <pc:docMk/>
            <pc:sldMk cId="1843093067" sldId="259"/>
            <ac:spMk id="4" creationId="{CD952C07-E185-0366-9F5E-F239A26337EF}"/>
          </ac:spMkLst>
        </pc:spChg>
        <pc:spChg chg="mod">
          <ac:chgData name="asad zzaman" userId="4d3920c026ecc1de" providerId="LiveId" clId="{7206645B-75BD-4505-933B-435B0962E7D4}" dt="2022-10-26T13:50:42.131" v="1417" actId="20577"/>
          <ac:spMkLst>
            <pc:docMk/>
            <pc:sldMk cId="1843093067" sldId="259"/>
            <ac:spMk id="8" creationId="{5763BF0B-EC40-3850-8665-B44477AE3AC0}"/>
          </ac:spMkLst>
        </pc:spChg>
        <pc:spChg chg="del mod">
          <ac:chgData name="asad zzaman" userId="4d3920c026ecc1de" providerId="LiveId" clId="{7206645B-75BD-4505-933B-435B0962E7D4}" dt="2022-10-26T13:51:10.965" v="1428" actId="478"/>
          <ac:spMkLst>
            <pc:docMk/>
            <pc:sldMk cId="1843093067" sldId="259"/>
            <ac:spMk id="9" creationId="{C1565C36-00E7-7C85-F147-4FC8366F870C}"/>
          </ac:spMkLst>
        </pc:spChg>
        <pc:spChg chg="del">
          <ac:chgData name="asad zzaman" userId="4d3920c026ecc1de" providerId="LiveId" clId="{7206645B-75BD-4505-933B-435B0962E7D4}" dt="2022-10-26T13:49:33.266" v="1388" actId="478"/>
          <ac:spMkLst>
            <pc:docMk/>
            <pc:sldMk cId="1843093067" sldId="259"/>
            <ac:spMk id="12" creationId="{925DC89E-D555-7AEB-A0F2-8AC77F206854}"/>
          </ac:spMkLst>
        </pc:spChg>
        <pc:spChg chg="del">
          <ac:chgData name="asad zzaman" userId="4d3920c026ecc1de" providerId="LiveId" clId="{7206645B-75BD-4505-933B-435B0962E7D4}" dt="2022-10-26T13:47:06.363" v="1379" actId="478"/>
          <ac:spMkLst>
            <pc:docMk/>
            <pc:sldMk cId="1843093067" sldId="259"/>
            <ac:spMk id="15" creationId="{A2D3714A-F354-4A6E-AF18-8A7B138E93CF}"/>
          </ac:spMkLst>
        </pc:spChg>
        <pc:spChg chg="del">
          <ac:chgData name="asad zzaman" userId="4d3920c026ecc1de" providerId="LiveId" clId="{7206645B-75BD-4505-933B-435B0962E7D4}" dt="2022-10-26T13:51:08.121" v="1427" actId="478"/>
          <ac:spMkLst>
            <pc:docMk/>
            <pc:sldMk cId="1843093067" sldId="259"/>
            <ac:spMk id="16" creationId="{B723CB75-F215-0C52-F14A-3E4610AE155A}"/>
          </ac:spMkLst>
        </pc:spChg>
        <pc:spChg chg="del">
          <ac:chgData name="asad zzaman" userId="4d3920c026ecc1de" providerId="LiveId" clId="{7206645B-75BD-4505-933B-435B0962E7D4}" dt="2022-10-26T13:51:05.702" v="1426" actId="478"/>
          <ac:spMkLst>
            <pc:docMk/>
            <pc:sldMk cId="1843093067" sldId="259"/>
            <ac:spMk id="21" creationId="{E2C95BAC-ACFB-A83F-2DB5-996EF9C940F9}"/>
          </ac:spMkLst>
        </pc:spChg>
        <pc:spChg chg="del">
          <ac:chgData name="asad zzaman" userId="4d3920c026ecc1de" providerId="LiveId" clId="{7206645B-75BD-4505-933B-435B0962E7D4}" dt="2022-10-26T13:51:04.202" v="1425" actId="478"/>
          <ac:spMkLst>
            <pc:docMk/>
            <pc:sldMk cId="1843093067" sldId="259"/>
            <ac:spMk id="23" creationId="{4E66FD79-850D-CBF9-338D-C21664524A29}"/>
          </ac:spMkLst>
        </pc:spChg>
        <pc:spChg chg="del">
          <ac:chgData name="asad zzaman" userId="4d3920c026ecc1de" providerId="LiveId" clId="{7206645B-75BD-4505-933B-435B0962E7D4}" dt="2022-10-26T13:51:00.790" v="1423" actId="478"/>
          <ac:spMkLst>
            <pc:docMk/>
            <pc:sldMk cId="1843093067" sldId="259"/>
            <ac:spMk id="24" creationId="{5213E029-521A-710F-5C9B-2837BD33F01A}"/>
          </ac:spMkLst>
        </pc:spChg>
        <pc:spChg chg="del">
          <ac:chgData name="asad zzaman" userId="4d3920c026ecc1de" providerId="LiveId" clId="{7206645B-75BD-4505-933B-435B0962E7D4}" dt="2022-10-26T13:50:57.576" v="1422" actId="478"/>
          <ac:spMkLst>
            <pc:docMk/>
            <pc:sldMk cId="1843093067" sldId="259"/>
            <ac:spMk id="25" creationId="{666BF12C-41DB-9542-C246-A264441C9743}"/>
          </ac:spMkLst>
        </pc:spChg>
        <pc:spChg chg="del">
          <ac:chgData name="asad zzaman" userId="4d3920c026ecc1de" providerId="LiveId" clId="{7206645B-75BD-4505-933B-435B0962E7D4}" dt="2022-10-26T13:39:36.804" v="1286" actId="478"/>
          <ac:spMkLst>
            <pc:docMk/>
            <pc:sldMk cId="1843093067" sldId="259"/>
            <ac:spMk id="27" creationId="{BA1BE8E6-2767-1194-A3CC-DECDDE938BF6}"/>
          </ac:spMkLst>
        </pc:spChg>
        <pc:spChg chg="del">
          <ac:chgData name="asad zzaman" userId="4d3920c026ecc1de" providerId="LiveId" clId="{7206645B-75BD-4505-933B-435B0962E7D4}" dt="2022-10-26T13:50:54.192" v="1420" actId="478"/>
          <ac:spMkLst>
            <pc:docMk/>
            <pc:sldMk cId="1843093067" sldId="259"/>
            <ac:spMk id="28" creationId="{02B0425B-4F83-4E0D-1331-E5AD0F09037D}"/>
          </ac:spMkLst>
        </pc:spChg>
        <pc:spChg chg="del">
          <ac:chgData name="asad zzaman" userId="4d3920c026ecc1de" providerId="LiveId" clId="{7206645B-75BD-4505-933B-435B0962E7D4}" dt="2022-10-26T13:50:55.754" v="1421" actId="478"/>
          <ac:spMkLst>
            <pc:docMk/>
            <pc:sldMk cId="1843093067" sldId="259"/>
            <ac:spMk id="29" creationId="{75BAF931-6BAC-ACB6-377E-5C5AAAC6B89D}"/>
          </ac:spMkLst>
        </pc:spChg>
        <pc:spChg chg="del">
          <ac:chgData name="asad zzaman" userId="4d3920c026ecc1de" providerId="LiveId" clId="{7206645B-75BD-4505-933B-435B0962E7D4}" dt="2022-10-26T13:50:50.907" v="1418" actId="478"/>
          <ac:spMkLst>
            <pc:docMk/>
            <pc:sldMk cId="1843093067" sldId="259"/>
            <ac:spMk id="31" creationId="{971F97B3-1FBB-20F4-1AAF-F0B8E4A05052}"/>
          </ac:spMkLst>
        </pc:spChg>
        <pc:spChg chg="add mod">
          <ac:chgData name="asad zzaman" userId="4d3920c026ecc1de" providerId="LiveId" clId="{7206645B-75BD-4505-933B-435B0962E7D4}" dt="2022-10-26T13:54:40.174" v="1447" actId="1076"/>
          <ac:spMkLst>
            <pc:docMk/>
            <pc:sldMk cId="1843093067" sldId="259"/>
            <ac:spMk id="42" creationId="{7FD2DD70-3F84-A8B2-D51B-8CACA7067456}"/>
          </ac:spMkLst>
        </pc:spChg>
        <pc:picChg chg="add mod">
          <ac:chgData name="asad zzaman" userId="4d3920c026ecc1de" providerId="LiveId" clId="{7206645B-75BD-4505-933B-435B0962E7D4}" dt="2022-10-26T13:50:26.924" v="1400" actId="1076"/>
          <ac:picMkLst>
            <pc:docMk/>
            <pc:sldMk cId="1843093067" sldId="259"/>
            <ac:picMk id="6" creationId="{E3EFF8A2-1500-DF84-6199-01F3D8F684EA}"/>
          </ac:picMkLst>
        </pc:picChg>
        <pc:picChg chg="del">
          <ac:chgData name="asad zzaman" userId="4d3920c026ecc1de" providerId="LiveId" clId="{7206645B-75BD-4505-933B-435B0962E7D4}" dt="2022-10-26T13:43:23.845" v="1361" actId="478"/>
          <ac:picMkLst>
            <pc:docMk/>
            <pc:sldMk cId="1843093067" sldId="259"/>
            <ac:picMk id="7" creationId="{7C02FCCB-8E3E-E03C-0A88-1F1900FB9975}"/>
          </ac:picMkLst>
        </pc:picChg>
        <pc:picChg chg="del">
          <ac:chgData name="asad zzaman" userId="4d3920c026ecc1de" providerId="LiveId" clId="{7206645B-75BD-4505-933B-435B0962E7D4}" dt="2022-10-26T13:45:02.991" v="1369" actId="478"/>
          <ac:picMkLst>
            <pc:docMk/>
            <pc:sldMk cId="1843093067" sldId="259"/>
            <ac:picMk id="11" creationId="{FD881B67-0B50-2F9E-D1B3-1F94672D9DE8}"/>
          </ac:picMkLst>
        </pc:picChg>
        <pc:picChg chg="del">
          <ac:chgData name="asad zzaman" userId="4d3920c026ecc1de" providerId="LiveId" clId="{7206645B-75BD-4505-933B-435B0962E7D4}" dt="2022-10-26T13:43:20.792" v="1360" actId="478"/>
          <ac:picMkLst>
            <pc:docMk/>
            <pc:sldMk cId="1843093067" sldId="259"/>
            <ac:picMk id="13" creationId="{9015E4B0-FC74-0A41-4367-259852EB9538}"/>
          </ac:picMkLst>
        </pc:picChg>
        <pc:picChg chg="del">
          <ac:chgData name="asad zzaman" userId="4d3920c026ecc1de" providerId="LiveId" clId="{7206645B-75BD-4505-933B-435B0962E7D4}" dt="2022-10-26T13:47:02.373" v="1377" actId="478"/>
          <ac:picMkLst>
            <pc:docMk/>
            <pc:sldMk cId="1843093067" sldId="259"/>
            <ac:picMk id="14" creationId="{443EE92F-1BFB-9A93-A30D-A77D2F6D2E67}"/>
          </ac:picMkLst>
        </pc:picChg>
        <pc:picChg chg="add mod modCrop">
          <ac:chgData name="asad zzaman" userId="4d3920c026ecc1de" providerId="LiveId" clId="{7206645B-75BD-4505-933B-435B0962E7D4}" dt="2022-10-26T13:50:05.232" v="1394" actId="1076"/>
          <ac:picMkLst>
            <pc:docMk/>
            <pc:sldMk cId="1843093067" sldId="259"/>
            <ac:picMk id="17" creationId="{DDB9D5AF-B91F-E3B1-AFE3-69FAF563ECB8}"/>
          </ac:picMkLst>
        </pc:picChg>
        <pc:picChg chg="del">
          <ac:chgData name="asad zzaman" userId="4d3920c026ecc1de" providerId="LiveId" clId="{7206645B-75BD-4505-933B-435B0962E7D4}" dt="2022-10-26T13:51:02.230" v="1424" actId="478"/>
          <ac:picMkLst>
            <pc:docMk/>
            <pc:sldMk cId="1843093067" sldId="259"/>
            <ac:picMk id="18" creationId="{91D2678C-3499-2279-5144-8565FCF611B2}"/>
          </ac:picMkLst>
        </pc:picChg>
        <pc:picChg chg="del">
          <ac:chgData name="asad zzaman" userId="4d3920c026ecc1de" providerId="LiveId" clId="{7206645B-75BD-4505-933B-435B0962E7D4}" dt="2022-10-26T13:50:52.603" v="1419" actId="478"/>
          <ac:picMkLst>
            <pc:docMk/>
            <pc:sldMk cId="1843093067" sldId="259"/>
            <ac:picMk id="20" creationId="{D772EE40-7F7C-1DDD-B1F2-626F0B4F8B3D}"/>
          </ac:picMkLst>
        </pc:picChg>
        <pc:picChg chg="add mod">
          <ac:chgData name="asad zzaman" userId="4d3920c026ecc1de" providerId="LiveId" clId="{7206645B-75BD-4505-933B-435B0962E7D4}" dt="2022-10-26T13:49:42.353" v="1390" actId="1076"/>
          <ac:picMkLst>
            <pc:docMk/>
            <pc:sldMk cId="1843093067" sldId="259"/>
            <ac:picMk id="22" creationId="{98B9AE5F-D49A-204E-6F38-4A35A72A4738}"/>
          </ac:picMkLst>
        </pc:picChg>
        <pc:picChg chg="del">
          <ac:chgData name="asad zzaman" userId="4d3920c026ecc1de" providerId="LiveId" clId="{7206645B-75BD-4505-933B-435B0962E7D4}" dt="2022-10-26T13:39:38.326" v="1287" actId="478"/>
          <ac:picMkLst>
            <pc:docMk/>
            <pc:sldMk cId="1843093067" sldId="259"/>
            <ac:picMk id="26" creationId="{59AE50F5-CCC8-7610-0624-B0EF72F675D5}"/>
          </ac:picMkLst>
        </pc:picChg>
        <pc:picChg chg="del">
          <ac:chgData name="asad zzaman" userId="4d3920c026ecc1de" providerId="LiveId" clId="{7206645B-75BD-4505-933B-435B0962E7D4}" dt="2022-10-26T13:45:00.634" v="1368" actId="478"/>
          <ac:picMkLst>
            <pc:docMk/>
            <pc:sldMk cId="1843093067" sldId="259"/>
            <ac:picMk id="30" creationId="{AA7F0D75-F625-DB1B-2B87-82A9559A6116}"/>
          </ac:picMkLst>
        </pc:picChg>
        <pc:picChg chg="del">
          <ac:chgData name="asad zzaman" userId="4d3920c026ecc1de" providerId="LiveId" clId="{7206645B-75BD-4505-933B-435B0962E7D4}" dt="2022-10-26T13:45:04.862" v="1370" actId="478"/>
          <ac:picMkLst>
            <pc:docMk/>
            <pc:sldMk cId="1843093067" sldId="259"/>
            <ac:picMk id="33" creationId="{20F37920-324F-40BA-2A20-89CA81B61545}"/>
          </ac:picMkLst>
        </pc:picChg>
        <pc:picChg chg="del">
          <ac:chgData name="asad zzaman" userId="4d3920c026ecc1de" providerId="LiveId" clId="{7206645B-75BD-4505-933B-435B0962E7D4}" dt="2022-10-26T13:47:04.111" v="1378" actId="478"/>
          <ac:picMkLst>
            <pc:docMk/>
            <pc:sldMk cId="1843093067" sldId="259"/>
            <ac:picMk id="34" creationId="{21F1E065-EDEC-EC0A-A182-86EA54235C3C}"/>
          </ac:picMkLst>
        </pc:picChg>
        <pc:picChg chg="add mod">
          <ac:chgData name="asad zzaman" userId="4d3920c026ecc1de" providerId="LiveId" clId="{7206645B-75BD-4505-933B-435B0962E7D4}" dt="2022-10-26T13:50:08.198" v="1395" actId="1076"/>
          <ac:picMkLst>
            <pc:docMk/>
            <pc:sldMk cId="1843093067" sldId="259"/>
            <ac:picMk id="35" creationId="{4FBFC712-4C12-6C46-C267-E21D76711836}"/>
          </ac:picMkLst>
        </pc:picChg>
        <pc:picChg chg="add mod">
          <ac:chgData name="asad zzaman" userId="4d3920c026ecc1de" providerId="LiveId" clId="{7206645B-75BD-4505-933B-435B0962E7D4}" dt="2022-10-26T13:52:23.865" v="1430" actId="1076"/>
          <ac:picMkLst>
            <pc:docMk/>
            <pc:sldMk cId="1843093067" sldId="259"/>
            <ac:picMk id="37" creationId="{69CCC541-FE09-F138-E61E-9FA3C9F9988D}"/>
          </ac:picMkLst>
        </pc:picChg>
        <pc:picChg chg="add mod">
          <ac:chgData name="asad zzaman" userId="4d3920c026ecc1de" providerId="LiveId" clId="{7206645B-75BD-4505-933B-435B0962E7D4}" dt="2022-10-26T13:52:51.533" v="1432" actId="1076"/>
          <ac:picMkLst>
            <pc:docMk/>
            <pc:sldMk cId="1843093067" sldId="259"/>
            <ac:picMk id="39" creationId="{7A22FF61-BB1C-FF68-F063-700CFE4AD77E}"/>
          </ac:picMkLst>
        </pc:picChg>
        <pc:picChg chg="add mod">
          <ac:chgData name="asad zzaman" userId="4d3920c026ecc1de" providerId="LiveId" clId="{7206645B-75BD-4505-933B-435B0962E7D4}" dt="2022-10-26T13:54:03.777" v="1435" actId="1076"/>
          <ac:picMkLst>
            <pc:docMk/>
            <pc:sldMk cId="1843093067" sldId="259"/>
            <ac:picMk id="41" creationId="{EF4E3E72-7934-8423-8CA3-1818896CA7FE}"/>
          </ac:picMkLst>
        </pc:picChg>
      </pc:sldChg>
      <pc:sldChg chg="addSp delSp modSp mod">
        <pc:chgData name="asad zzaman" userId="4d3920c026ecc1de" providerId="LiveId" clId="{7206645B-75BD-4505-933B-435B0962E7D4}" dt="2022-10-26T14:42:24.194" v="1825" actId="478"/>
        <pc:sldMkLst>
          <pc:docMk/>
          <pc:sldMk cId="1822525322" sldId="261"/>
        </pc:sldMkLst>
        <pc:spChg chg="del">
          <ac:chgData name="asad zzaman" userId="4d3920c026ecc1de" providerId="LiveId" clId="{7206645B-75BD-4505-933B-435B0962E7D4}" dt="2022-10-26T14:42:22.554" v="1824" actId="478"/>
          <ac:spMkLst>
            <pc:docMk/>
            <pc:sldMk cId="1822525322" sldId="261"/>
            <ac:spMk id="2" creationId="{0471D15A-B8B4-425A-B42C-C93FDD10228E}"/>
          </ac:spMkLst>
        </pc:spChg>
        <pc:spChg chg="mod">
          <ac:chgData name="asad zzaman" userId="4d3920c026ecc1de" providerId="LiveId" clId="{7206645B-75BD-4505-933B-435B0962E7D4}" dt="2022-10-26T14:42:19.668" v="1823" actId="5793"/>
          <ac:spMkLst>
            <pc:docMk/>
            <pc:sldMk cId="1822525322" sldId="261"/>
            <ac:spMk id="3" creationId="{E81C61DB-0E49-4D1D-97CF-1A60FA76B890}"/>
          </ac:spMkLst>
        </pc:spChg>
        <pc:spChg chg="add del mod">
          <ac:chgData name="asad zzaman" userId="4d3920c026ecc1de" providerId="LiveId" clId="{7206645B-75BD-4505-933B-435B0962E7D4}" dt="2022-10-26T14:42:24.194" v="1825" actId="478"/>
          <ac:spMkLst>
            <pc:docMk/>
            <pc:sldMk cId="1822525322" sldId="261"/>
            <ac:spMk id="5" creationId="{A0FB556F-0BBA-823A-F83B-183E241AF44E}"/>
          </ac:spMkLst>
        </pc:spChg>
      </pc:sldChg>
      <pc:sldChg chg="addSp delSp modSp add mod">
        <pc:chgData name="asad zzaman" userId="4d3920c026ecc1de" providerId="LiveId" clId="{7206645B-75BD-4505-933B-435B0962E7D4}" dt="2022-10-26T14:50:16.653" v="1892" actId="207"/>
        <pc:sldMkLst>
          <pc:docMk/>
          <pc:sldMk cId="615336566" sldId="262"/>
        </pc:sldMkLst>
        <pc:spChg chg="del">
          <ac:chgData name="asad zzaman" userId="4d3920c026ecc1de" providerId="LiveId" clId="{7206645B-75BD-4505-933B-435B0962E7D4}" dt="2022-10-26T13:56:18.876" v="1499" actId="478"/>
          <ac:spMkLst>
            <pc:docMk/>
            <pc:sldMk cId="615336566" sldId="262"/>
            <ac:spMk id="3" creationId="{776423CC-F82A-1BD2-7E7C-42E35E1B490D}"/>
          </ac:spMkLst>
        </pc:spChg>
        <pc:spChg chg="mod">
          <ac:chgData name="asad zzaman" userId="4d3920c026ecc1de" providerId="LiveId" clId="{7206645B-75BD-4505-933B-435B0962E7D4}" dt="2022-10-26T14:41:52.959" v="1705" actId="14100"/>
          <ac:spMkLst>
            <pc:docMk/>
            <pc:sldMk cId="615336566" sldId="262"/>
            <ac:spMk id="4" creationId="{CD952C07-E185-0366-9F5E-F239A26337EF}"/>
          </ac:spMkLst>
        </pc:spChg>
        <pc:spChg chg="mod">
          <ac:chgData name="asad zzaman" userId="4d3920c026ecc1de" providerId="LiveId" clId="{7206645B-75BD-4505-933B-435B0962E7D4}" dt="2022-10-26T14:00:53.504" v="1593" actId="20577"/>
          <ac:spMkLst>
            <pc:docMk/>
            <pc:sldMk cId="615336566" sldId="262"/>
            <ac:spMk id="8" creationId="{5763BF0B-EC40-3850-8665-B44477AE3AC0}"/>
          </ac:spMkLst>
        </pc:spChg>
        <pc:spChg chg="add mod">
          <ac:chgData name="asad zzaman" userId="4d3920c026ecc1de" providerId="LiveId" clId="{7206645B-75BD-4505-933B-435B0962E7D4}" dt="2022-10-26T14:03:13.211" v="1667" actId="208"/>
          <ac:spMkLst>
            <pc:docMk/>
            <pc:sldMk cId="615336566" sldId="262"/>
            <ac:spMk id="13" creationId="{36A9C064-13ED-61BB-78D5-CB5DFA75C992}"/>
          </ac:spMkLst>
        </pc:spChg>
        <pc:spChg chg="add mod">
          <ac:chgData name="asad zzaman" userId="4d3920c026ecc1de" providerId="LiveId" clId="{7206645B-75BD-4505-933B-435B0962E7D4}" dt="2022-10-26T14:22:56.385" v="1679" actId="1076"/>
          <ac:spMkLst>
            <pc:docMk/>
            <pc:sldMk cId="615336566" sldId="262"/>
            <ac:spMk id="16" creationId="{C0DACCCC-0EDF-A5F0-9C0D-90CD987DA17B}"/>
          </ac:spMkLst>
        </pc:spChg>
        <pc:spChg chg="add mod">
          <ac:chgData name="asad zzaman" userId="4d3920c026ecc1de" providerId="LiveId" clId="{7206645B-75BD-4505-933B-435B0962E7D4}" dt="2022-10-26T14:23:04.907" v="1681" actId="1076"/>
          <ac:spMkLst>
            <pc:docMk/>
            <pc:sldMk cId="615336566" sldId="262"/>
            <ac:spMk id="18" creationId="{91CD16C8-3464-C0BF-EB1D-AAEC50A11198}"/>
          </ac:spMkLst>
        </pc:spChg>
        <pc:spChg chg="add mod">
          <ac:chgData name="asad zzaman" userId="4d3920c026ecc1de" providerId="LiveId" clId="{7206645B-75BD-4505-933B-435B0962E7D4}" dt="2022-10-26T14:40:33.673" v="1685" actId="1076"/>
          <ac:spMkLst>
            <pc:docMk/>
            <pc:sldMk cId="615336566" sldId="262"/>
            <ac:spMk id="20" creationId="{63AF0F8F-71D2-2FC8-665A-56BB2ACE68BE}"/>
          </ac:spMkLst>
        </pc:spChg>
        <pc:spChg chg="add mod">
          <ac:chgData name="asad zzaman" userId="4d3920c026ecc1de" providerId="LiveId" clId="{7206645B-75BD-4505-933B-435B0962E7D4}" dt="2022-10-26T14:50:16.653" v="1892" actId="207"/>
          <ac:spMkLst>
            <pc:docMk/>
            <pc:sldMk cId="615336566" sldId="262"/>
            <ac:spMk id="25" creationId="{4BC98FFE-BCEC-76A8-BDED-2140EA055315}"/>
          </ac:spMkLst>
        </pc:spChg>
        <pc:spChg chg="del">
          <ac:chgData name="asad zzaman" userId="4d3920c026ecc1de" providerId="LiveId" clId="{7206645B-75BD-4505-933B-435B0962E7D4}" dt="2022-10-26T13:56:16.930" v="1498" actId="478"/>
          <ac:spMkLst>
            <pc:docMk/>
            <pc:sldMk cId="615336566" sldId="262"/>
            <ac:spMk id="42" creationId="{7FD2DD70-3F84-A8B2-D51B-8CACA7067456}"/>
          </ac:spMkLst>
        </pc:spChg>
        <pc:picChg chg="del">
          <ac:chgData name="asad zzaman" userId="4d3920c026ecc1de" providerId="LiveId" clId="{7206645B-75BD-4505-933B-435B0962E7D4}" dt="2022-10-26T13:56:04.799" v="1491" actId="478"/>
          <ac:picMkLst>
            <pc:docMk/>
            <pc:sldMk cId="615336566" sldId="262"/>
            <ac:picMk id="6" creationId="{E3EFF8A2-1500-DF84-6199-01F3D8F684EA}"/>
          </ac:picMkLst>
        </pc:picChg>
        <pc:picChg chg="add mod">
          <ac:chgData name="asad zzaman" userId="4d3920c026ecc1de" providerId="LiveId" clId="{7206645B-75BD-4505-933B-435B0962E7D4}" dt="2022-10-26T14:00:29.360" v="1559" actId="1076"/>
          <ac:picMkLst>
            <pc:docMk/>
            <pc:sldMk cId="615336566" sldId="262"/>
            <ac:picMk id="7" creationId="{1092746B-4275-D313-043C-A742AC2B29D0}"/>
          </ac:picMkLst>
        </pc:picChg>
        <pc:picChg chg="add del mod">
          <ac:chgData name="asad zzaman" userId="4d3920c026ecc1de" providerId="LiveId" clId="{7206645B-75BD-4505-933B-435B0962E7D4}" dt="2022-10-26T14:02:29.100" v="1628" actId="478"/>
          <ac:picMkLst>
            <pc:docMk/>
            <pc:sldMk cId="615336566" sldId="262"/>
            <ac:picMk id="10" creationId="{CF99C5E8-47E8-8C01-4020-6A5FB42AA9B9}"/>
          </ac:picMkLst>
        </pc:picChg>
        <pc:picChg chg="add mod">
          <ac:chgData name="asad zzaman" userId="4d3920c026ecc1de" providerId="LiveId" clId="{7206645B-75BD-4505-933B-435B0962E7D4}" dt="2022-10-26T14:48:37.905" v="1826" actId="1076"/>
          <ac:picMkLst>
            <pc:docMk/>
            <pc:sldMk cId="615336566" sldId="262"/>
            <ac:picMk id="12" creationId="{D973C99C-CA79-B081-4A9D-EB5B7CD674DA}"/>
          </ac:picMkLst>
        </pc:picChg>
        <pc:picChg chg="add mod">
          <ac:chgData name="asad zzaman" userId="4d3920c026ecc1de" providerId="LiveId" clId="{7206645B-75BD-4505-933B-435B0962E7D4}" dt="2022-10-26T14:04:17.186" v="1676" actId="1076"/>
          <ac:picMkLst>
            <pc:docMk/>
            <pc:sldMk cId="615336566" sldId="262"/>
            <ac:picMk id="15" creationId="{B30D4DCC-B027-9E31-9DD7-5DB6E406E9F5}"/>
          </ac:picMkLst>
        </pc:picChg>
        <pc:picChg chg="del">
          <ac:chgData name="asad zzaman" userId="4d3920c026ecc1de" providerId="LiveId" clId="{7206645B-75BD-4505-933B-435B0962E7D4}" dt="2022-10-26T13:56:06.188" v="1492" actId="478"/>
          <ac:picMkLst>
            <pc:docMk/>
            <pc:sldMk cId="615336566" sldId="262"/>
            <ac:picMk id="17" creationId="{DDB9D5AF-B91F-E3B1-AFE3-69FAF563ECB8}"/>
          </ac:picMkLst>
        </pc:picChg>
        <pc:picChg chg="add mod">
          <ac:chgData name="asad zzaman" userId="4d3920c026ecc1de" providerId="LiveId" clId="{7206645B-75BD-4505-933B-435B0962E7D4}" dt="2022-10-26T14:40:24.572" v="1683" actId="1076"/>
          <ac:picMkLst>
            <pc:docMk/>
            <pc:sldMk cId="615336566" sldId="262"/>
            <ac:picMk id="19" creationId="{52BBBD59-2BAC-7257-B6B7-9F89D7310D17}"/>
          </ac:picMkLst>
        </pc:picChg>
        <pc:picChg chg="add mod ord">
          <ac:chgData name="asad zzaman" userId="4d3920c026ecc1de" providerId="LiveId" clId="{7206645B-75BD-4505-933B-435B0962E7D4}" dt="2022-10-26T14:41:59.926" v="1706" actId="167"/>
          <ac:picMkLst>
            <pc:docMk/>
            <pc:sldMk cId="615336566" sldId="262"/>
            <ac:picMk id="21" creationId="{A1FA6622-52CF-E7C9-6DE1-0D19527DACF0}"/>
          </ac:picMkLst>
        </pc:picChg>
        <pc:picChg chg="del">
          <ac:chgData name="asad zzaman" userId="4d3920c026ecc1de" providerId="LiveId" clId="{7206645B-75BD-4505-933B-435B0962E7D4}" dt="2022-10-26T13:56:08.889" v="1494" actId="478"/>
          <ac:picMkLst>
            <pc:docMk/>
            <pc:sldMk cId="615336566" sldId="262"/>
            <ac:picMk id="22" creationId="{98B9AE5F-D49A-204E-6F38-4A35A72A4738}"/>
          </ac:picMkLst>
        </pc:picChg>
        <pc:picChg chg="add mod">
          <ac:chgData name="asad zzaman" userId="4d3920c026ecc1de" providerId="LiveId" clId="{7206645B-75BD-4505-933B-435B0962E7D4}" dt="2022-10-26T14:48:55.868" v="1852" actId="1076"/>
          <ac:picMkLst>
            <pc:docMk/>
            <pc:sldMk cId="615336566" sldId="262"/>
            <ac:picMk id="24" creationId="{F42CCE06-5274-DD01-008D-075AE45E88F0}"/>
          </ac:picMkLst>
        </pc:picChg>
        <pc:picChg chg="del">
          <ac:chgData name="asad zzaman" userId="4d3920c026ecc1de" providerId="LiveId" clId="{7206645B-75BD-4505-933B-435B0962E7D4}" dt="2022-10-26T13:56:07.517" v="1493" actId="478"/>
          <ac:picMkLst>
            <pc:docMk/>
            <pc:sldMk cId="615336566" sldId="262"/>
            <ac:picMk id="35" creationId="{4FBFC712-4C12-6C46-C267-E21D76711836}"/>
          </ac:picMkLst>
        </pc:picChg>
        <pc:picChg chg="del">
          <ac:chgData name="asad zzaman" userId="4d3920c026ecc1de" providerId="LiveId" clId="{7206645B-75BD-4505-933B-435B0962E7D4}" dt="2022-10-26T13:56:13.760" v="1496" actId="478"/>
          <ac:picMkLst>
            <pc:docMk/>
            <pc:sldMk cId="615336566" sldId="262"/>
            <ac:picMk id="37" creationId="{69CCC541-FE09-F138-E61E-9FA3C9F9988D}"/>
          </ac:picMkLst>
        </pc:picChg>
        <pc:picChg chg="del">
          <ac:chgData name="asad zzaman" userId="4d3920c026ecc1de" providerId="LiveId" clId="{7206645B-75BD-4505-933B-435B0962E7D4}" dt="2022-10-26T13:56:12.278" v="1495" actId="478"/>
          <ac:picMkLst>
            <pc:docMk/>
            <pc:sldMk cId="615336566" sldId="262"/>
            <ac:picMk id="39" creationId="{7A22FF61-BB1C-FF68-F063-700CFE4AD77E}"/>
          </ac:picMkLst>
        </pc:picChg>
        <pc:picChg chg="del">
          <ac:chgData name="asad zzaman" userId="4d3920c026ecc1de" providerId="LiveId" clId="{7206645B-75BD-4505-933B-435B0962E7D4}" dt="2022-10-26T13:56:15.283" v="1497" actId="478"/>
          <ac:picMkLst>
            <pc:docMk/>
            <pc:sldMk cId="615336566" sldId="262"/>
            <ac:picMk id="41" creationId="{EF4E3E72-7934-8423-8CA3-1818896CA7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10FC3-7360-4BA1-80DA-AF118FE4F5C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3D243-F738-4A27-8FBB-C635F409D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3D243-F738-4A27-8FBB-C635F409D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how much you want to avoid misclassifying each training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3D243-F738-4A27-8FBB-C635F409D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how much you want to avoid misclassifying each training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3D243-F738-4A27-8FBB-C635F409D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E043-E15E-4CD3-A9B6-AA45792A7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34ADA-0DAF-4599-91AD-5C1DE36B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41DE-E26B-495D-B9B9-D0B2B6985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8025-C622-4723-8681-E9C0F8AE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1C361-B829-4FC0-8E38-16A0AC17C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5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AFC1-421C-439A-9F6D-632199BF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D3135-BFC4-45E7-B2FB-B7D666956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48D70-0C4F-474C-AF43-A834562D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CF2A-DB4A-45D7-B793-E97727369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2D45C-3350-4EE2-B3E6-A161581D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76455E-3E48-4B2C-8092-C233727C3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9204D-0962-41D2-BB73-2FDB4C6FE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32901-B48A-41AA-A14C-E08E90CC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B326F-2EE3-44E5-BC87-536878BB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939A3-FFD5-4C47-BF42-FA02EF68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6882-588E-420D-B05B-0DD17238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D6BF-0662-475D-A0BA-76A80F2B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8513-A9B0-4367-B49D-89929AC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946E-EDAC-4181-BA12-9D0C5772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27C9-7965-4905-9385-75A9EAA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7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86E2-99A9-4105-818F-980E2C902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1E7C6-4A6E-4A7C-8464-72A945B80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9961-D666-4DAB-8E2A-C8F94241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80576-DCF5-4DA7-9DB8-B110DB6E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AF2E-61AA-4C84-8BE1-6EBE1A6D6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DE85-56A6-4F2D-BA1F-660A3AE8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A2403-8FF5-4413-9D4E-1E17F7CA0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A8CDA-6D9B-4180-82D3-C7692D20F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A0590-3FF4-440A-A522-DE29505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122D2-66C6-4485-ADD4-E489A8FA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26386-C9CB-456F-9A16-05B1508C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3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D423-96A0-478B-A786-63628DA6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D0EB5-2769-44D1-81D7-8B81B00DC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656DD-3DE4-4463-98F1-1B7E7F839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783EE-7683-4120-B451-8F21F1C79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AFA4D7-7613-4C42-94C5-DB08D811C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42DA3-5F04-4405-91E5-1E24D772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9C957-F4B5-4756-8A11-80C9AAC7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72265-A5EA-4951-AEE7-54D89126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62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190A-1114-4A35-8D2C-4A9E0619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3A16B-D041-438E-9166-2B85CEA1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E63BB-7AB4-4CCA-BEFA-F2333F88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C33EE-10DA-4AA5-99AC-FE7DADEF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F37FE-812F-42B0-8FE9-CBBF8365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AD84CC-9DF5-4508-B3A4-3B530497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FDCE-4828-4DDF-9873-8611D6E1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8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E74-AAD4-4036-8733-76048C5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572D6-F125-4453-958A-137FC3985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9C8FC-9382-4B4E-AA3B-A99B3B98AD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E161-7B11-4BA8-A8E9-4FCC39BD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4C9E2-2507-492B-94F7-5687B000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79FD6-5FB7-49CE-8100-C92A39F9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0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5801-5041-4A4B-A0A9-2A23F918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F2AB7A-81F6-4E18-92F1-CE91B28DE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CEBA0-3C91-4E8F-933A-ED057EE6A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C796-739B-4313-934F-842BF498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152C4-F6CF-4086-B3E7-C03984A1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BD796-6B2D-45A6-8919-4F6FE734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2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C7AD0-262D-4B55-BE05-95D4EE72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EE142-1406-4337-A862-E9265D1C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C6ECC-DE65-463D-A121-ED4B8181B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7FA6-4C12-4153-80E8-6B3FCCB83D8F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0F926-C7AA-4133-B0C8-CEBB62F85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C4F6-AB42-475F-85B9-3A703E45E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4FEF5-B87C-486C-BFBD-3ED7A15E6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6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j71006@uga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12" Type="http://schemas.openxmlformats.org/officeDocument/2006/relationships/image" Target="../media/image28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jpg"/><Relationship Id="rId5" Type="http://schemas.openxmlformats.org/officeDocument/2006/relationships/image" Target="../media/image21.jpg"/><Relationship Id="rId10" Type="http://schemas.openxmlformats.org/officeDocument/2006/relationships/image" Target="../media/image26.jpg"/><Relationship Id="rId4" Type="http://schemas.openxmlformats.org/officeDocument/2006/relationships/image" Target="../media/image20.jpg"/><Relationship Id="rId9" Type="http://schemas.openxmlformats.org/officeDocument/2006/relationships/image" Target="../media/image2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5BB6-54B3-4BC5-AF81-5E912CF3AF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Image Classification using HOG/LBP feature extraction in Machine Learning MATLAB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2282E64E-A742-4084-9456-746119857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3164"/>
            <a:ext cx="9144000" cy="2078327"/>
          </a:xfrm>
        </p:spPr>
        <p:txBody>
          <a:bodyPr>
            <a:normAutofit/>
          </a:bodyPr>
          <a:lstStyle/>
          <a:p>
            <a:pPr algn="r"/>
            <a:r>
              <a:rPr lang="en-US" sz="2000" i="1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Md </a:t>
            </a:r>
            <a:r>
              <a:rPr lang="en-US" sz="2000" i="1" u="sng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Asaduzzaman</a:t>
            </a:r>
            <a:r>
              <a:rPr lang="en-US" sz="2000" i="1" u="sng" dirty="0">
                <a:solidFill>
                  <a:schemeClr val="accent1"/>
                </a:solidFill>
                <a:cs typeface="Times New Roman" panose="02020603050405020304" pitchFamily="18" charset="0"/>
              </a:rPr>
              <a:t> </a:t>
            </a:r>
            <a:r>
              <a:rPr lang="en-US" sz="2000" i="1" u="sng" dirty="0" err="1">
                <a:solidFill>
                  <a:schemeClr val="accent1"/>
                </a:solidFill>
                <a:cs typeface="Times New Roman" panose="02020603050405020304" pitchFamily="18" charset="0"/>
              </a:rPr>
              <a:t>Jabin</a:t>
            </a:r>
            <a:endParaRPr lang="en-US" sz="2000" i="1" u="sng" dirty="0">
              <a:solidFill>
                <a:schemeClr val="accent1"/>
              </a:solidFill>
              <a:cs typeface="Times New Roman" panose="02020603050405020304" pitchFamily="18" charset="0"/>
            </a:endParaRPr>
          </a:p>
          <a:p>
            <a:pPr algn="r"/>
            <a:r>
              <a:rPr lang="en-US" sz="2000" i="1" dirty="0">
                <a:cs typeface="Times New Roman" panose="02020603050405020304" pitchFamily="18" charset="0"/>
              </a:rPr>
              <a:t>Graduate Student</a:t>
            </a:r>
          </a:p>
          <a:p>
            <a:pPr algn="r"/>
            <a:r>
              <a:rPr lang="en-US" sz="2000" i="1" dirty="0">
                <a:cs typeface="Times New Roman" panose="02020603050405020304" pitchFamily="18" charset="0"/>
              </a:rPr>
              <a:t>School of Electrical and Computer Engineering</a:t>
            </a:r>
          </a:p>
          <a:p>
            <a:pPr algn="r"/>
            <a:r>
              <a:rPr lang="en-US" sz="2000" i="1" dirty="0">
                <a:cs typeface="Times New Roman" panose="02020603050405020304" pitchFamily="18" charset="0"/>
              </a:rPr>
              <a:t>University of Georgia, GA-30602</a:t>
            </a:r>
          </a:p>
          <a:p>
            <a:pPr algn="r"/>
            <a:r>
              <a:rPr lang="en-US" sz="2000" i="1" dirty="0">
                <a:cs typeface="Times New Roman" panose="02020603050405020304" pitchFamily="18" charset="0"/>
              </a:rPr>
              <a:t>Email: </a:t>
            </a:r>
            <a:r>
              <a:rPr lang="en-US" sz="2000" i="1" dirty="0">
                <a:cs typeface="Times New Roman" panose="02020603050405020304" pitchFamily="18" charset="0"/>
                <a:hlinkClick r:id="rId2"/>
              </a:rPr>
              <a:t>mj71006@uga.edu</a:t>
            </a:r>
            <a:endParaRPr lang="en-US" sz="2000" i="1" dirty="0">
              <a:cs typeface="Times New Roman" panose="02020603050405020304" pitchFamily="18" charset="0"/>
            </a:endParaRPr>
          </a:p>
          <a:p>
            <a:pPr algn="r"/>
            <a:endParaRPr lang="en-US" sz="20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AC65-4DAE-426D-AE21-A5830D8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BAF5A-4AC5-4380-B1FD-4F4A9733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970" y="2666849"/>
            <a:ext cx="5702815" cy="1325564"/>
          </a:xfrm>
        </p:spPr>
        <p:txBody>
          <a:bodyPr>
            <a:normAutofit/>
          </a:bodyPr>
          <a:lstStyle/>
          <a:p>
            <a:r>
              <a:rPr lang="en-US" sz="1800" dirty="0"/>
              <a:t>Comparison Study:</a:t>
            </a:r>
          </a:p>
          <a:p>
            <a:pPr marL="457200" lvl="1" indent="0">
              <a:buNone/>
            </a:pPr>
            <a:r>
              <a:rPr lang="en-US" sz="1800" dirty="0"/>
              <a:t>a) Feature extraction using HOG/ LBP features</a:t>
            </a:r>
            <a:endParaRPr lang="en-US" sz="18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6CA06828-3CFD-44CD-B327-936BB5A18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751" y="883631"/>
            <a:ext cx="281088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214414-8133-445A-8310-DC3C53456A62}"/>
              </a:ext>
            </a:extLst>
          </p:cNvPr>
          <p:cNvSpPr txBox="1"/>
          <p:nvPr/>
        </p:nvSpPr>
        <p:spPr>
          <a:xfrm>
            <a:off x="995218" y="3952728"/>
            <a:ext cx="1230746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Data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9625FC-22B2-40D8-A584-8572CDA84960}"/>
              </a:ext>
            </a:extLst>
          </p:cNvPr>
          <p:cNvSpPr txBox="1"/>
          <p:nvPr/>
        </p:nvSpPr>
        <p:spPr>
          <a:xfrm>
            <a:off x="995218" y="2214421"/>
            <a:ext cx="387667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Cats and Dog Analysis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8AA115-94B5-4106-ACD4-F47B7D081D54}"/>
              </a:ext>
            </a:extLst>
          </p:cNvPr>
          <p:cNvSpPr txBox="1">
            <a:spLocks/>
          </p:cNvSpPr>
          <p:nvPr/>
        </p:nvSpPr>
        <p:spPr>
          <a:xfrm>
            <a:off x="904969" y="4499247"/>
            <a:ext cx="7287686" cy="17999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Kaggle data set: Cats and Dogs faces 1000 images/class (Ref.1)</a:t>
            </a:r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dirty="0"/>
              <a:t>Initial Size- Training 100 image/ class, Test 10 image/class</a:t>
            </a:r>
            <a:endParaRPr lang="en-US" sz="1800" b="1" dirty="0"/>
          </a:p>
          <a:p>
            <a:r>
              <a:rPr lang="en-US" sz="1800" dirty="0"/>
              <a:t>Class/ Data Labeling:  2, </a:t>
            </a:r>
            <a:r>
              <a:rPr lang="en-US" sz="1800" dirty="0">
                <a:solidFill>
                  <a:srgbClr val="FF0000"/>
                </a:solidFill>
              </a:rPr>
              <a:t>Cats and Dogs</a:t>
            </a:r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dirty="0">
                <a:solidFill>
                  <a:srgbClr val="00B050"/>
                </a:solidFill>
              </a:rPr>
              <a:t>Data Characteristics: Grayscale, Front facing image, 64*64 pixels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with slightly blurred. </a:t>
            </a:r>
          </a:p>
          <a:p>
            <a:endParaRPr 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78533-8EC0-4DFC-808A-B5F9F0D9BD52}"/>
              </a:ext>
            </a:extLst>
          </p:cNvPr>
          <p:cNvSpPr txBox="1"/>
          <p:nvPr/>
        </p:nvSpPr>
        <p:spPr>
          <a:xfrm>
            <a:off x="4672335" y="6354375"/>
            <a:ext cx="7096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Ref. 1 https://github.com/andechen/EK381-Prob-Stats-Data-Science/tree/main/catsfolder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B8A7BDE-6D18-4394-9A74-73A50B605F66}"/>
              </a:ext>
            </a:extLst>
          </p:cNvPr>
          <p:cNvGrpSpPr/>
          <p:nvPr/>
        </p:nvGrpSpPr>
        <p:grpSpPr>
          <a:xfrm>
            <a:off x="9327695" y="3325811"/>
            <a:ext cx="2524396" cy="2688176"/>
            <a:chOff x="8324747" y="2628145"/>
            <a:chExt cx="2524396" cy="268817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B433DC-AB70-4B49-9C19-FF90D5C2B046}"/>
                </a:ext>
              </a:extLst>
            </p:cNvPr>
            <p:cNvSpPr txBox="1"/>
            <p:nvPr/>
          </p:nvSpPr>
          <p:spPr>
            <a:xfrm>
              <a:off x="8331201" y="2628145"/>
              <a:ext cx="2517942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1. Access and Load data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9A3C6F-B43F-46F3-A2B9-4C33FF8ECE7B}"/>
                </a:ext>
              </a:extLst>
            </p:cNvPr>
            <p:cNvSpPr txBox="1"/>
            <p:nvPr/>
          </p:nvSpPr>
          <p:spPr>
            <a:xfrm>
              <a:off x="8324747" y="3090816"/>
              <a:ext cx="2524395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2. Preprocess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B3BB3E-D632-4B70-AEBD-25FE289CE84C}"/>
                </a:ext>
              </a:extLst>
            </p:cNvPr>
            <p:cNvSpPr txBox="1"/>
            <p:nvPr/>
          </p:nvSpPr>
          <p:spPr>
            <a:xfrm>
              <a:off x="8324748" y="3559510"/>
              <a:ext cx="2524394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3. Derive Features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F59590B-E967-481A-B576-D44A2E531891}"/>
                </a:ext>
              </a:extLst>
            </p:cNvPr>
            <p:cNvSpPr txBox="1"/>
            <p:nvPr/>
          </p:nvSpPr>
          <p:spPr>
            <a:xfrm>
              <a:off x="8331200" y="4035599"/>
              <a:ext cx="251794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4. Model Training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2A1359-9506-4C74-A5F0-1D148486C6DF}"/>
                </a:ext>
              </a:extLst>
            </p:cNvPr>
            <p:cNvSpPr txBox="1"/>
            <p:nvPr/>
          </p:nvSpPr>
          <p:spPr>
            <a:xfrm>
              <a:off x="8324747" y="4491294"/>
              <a:ext cx="2517941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5. Model Tuning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78EF96-1A53-4707-85CA-290C9B4335C4}"/>
                </a:ext>
              </a:extLst>
            </p:cNvPr>
            <p:cNvSpPr txBox="1"/>
            <p:nvPr/>
          </p:nvSpPr>
          <p:spPr>
            <a:xfrm>
              <a:off x="8324748" y="4946989"/>
              <a:ext cx="2517940" cy="36933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6. Result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85F11C8-56ED-4138-8D43-50DEE1D05C3C}"/>
              </a:ext>
            </a:extLst>
          </p:cNvPr>
          <p:cNvSpPr txBox="1"/>
          <p:nvPr/>
        </p:nvSpPr>
        <p:spPr>
          <a:xfrm>
            <a:off x="10226964" y="6013987"/>
            <a:ext cx="112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79F19-4B3E-4EAC-8AD4-66A1BF137C5A}"/>
              </a:ext>
            </a:extLst>
          </p:cNvPr>
          <p:cNvSpPr txBox="1"/>
          <p:nvPr/>
        </p:nvSpPr>
        <p:spPr>
          <a:xfrm>
            <a:off x="904969" y="1318745"/>
            <a:ext cx="901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Research Question </a:t>
            </a:r>
          </a:p>
          <a:p>
            <a:r>
              <a:rPr lang="en-US" sz="1600" b="1" dirty="0"/>
              <a:t>Classify Cats and Dog images using the classification app in MATLAB  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BC8BD3-EBC7-BE3E-6DAE-E9E1EA655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35" y="4580071"/>
            <a:ext cx="2085975" cy="16383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5E4198-02CD-87A3-481C-8C3D326AE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393" y="2021323"/>
            <a:ext cx="2621821" cy="2286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005C3D-825B-4A8B-A1D6-072FB0EFCFD2}"/>
              </a:ext>
            </a:extLst>
          </p:cNvPr>
          <p:cNvCxnSpPr/>
          <p:nvPr/>
        </p:nvCxnSpPr>
        <p:spPr>
          <a:xfrm>
            <a:off x="7333488" y="1874520"/>
            <a:ext cx="0" cy="2539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47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1F9E-B065-46CF-B237-54612604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630" y="3081"/>
            <a:ext cx="10515600" cy="1325563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232FF-F751-4F4A-B17D-5FFBA942650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56110" y="1294443"/>
            <a:ext cx="3687618" cy="4801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dirty="0"/>
              <a:t>1. Access and Load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98F9E8-3A24-4DB3-8161-AEDDFAB053AC}"/>
              </a:ext>
            </a:extLst>
          </p:cNvPr>
          <p:cNvSpPr txBox="1"/>
          <p:nvPr/>
        </p:nvSpPr>
        <p:spPr>
          <a:xfrm>
            <a:off x="660629" y="2806587"/>
            <a:ext cx="2524395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2. Preprocess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6E7201-6BB3-4A3F-B655-4FB85540F5F1}"/>
              </a:ext>
            </a:extLst>
          </p:cNvPr>
          <p:cNvSpPr txBox="1"/>
          <p:nvPr/>
        </p:nvSpPr>
        <p:spPr>
          <a:xfrm>
            <a:off x="613636" y="3374131"/>
            <a:ext cx="36876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 Resize the Image into 48*48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91237C-4E47-487A-91FC-9264F11DF5FE}"/>
              </a:ext>
            </a:extLst>
          </p:cNvPr>
          <p:cNvSpPr txBox="1"/>
          <p:nvPr/>
        </p:nvSpPr>
        <p:spPr>
          <a:xfrm>
            <a:off x="660629" y="4673293"/>
            <a:ext cx="4404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 De-noising and Normalize the Image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CD0A44-66BE-4EFE-8AAB-50C3EE85C374}"/>
              </a:ext>
            </a:extLst>
          </p:cNvPr>
          <p:cNvSpPr txBox="1"/>
          <p:nvPr/>
        </p:nvSpPr>
        <p:spPr>
          <a:xfrm>
            <a:off x="6096000" y="4291649"/>
            <a:ext cx="300625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3. Derive Features: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542550-A44E-42BA-9F89-547F9F87E159}"/>
              </a:ext>
            </a:extLst>
          </p:cNvPr>
          <p:cNvSpPr/>
          <p:nvPr/>
        </p:nvSpPr>
        <p:spPr>
          <a:xfrm>
            <a:off x="6011465" y="4847124"/>
            <a:ext cx="5802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lphaLcParenR"/>
            </a:pPr>
            <a:r>
              <a:rPr lang="en-US" sz="2000" dirty="0"/>
              <a:t>HOG/ LBP feature Extraction: 4*4 and 32*32 pixels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FCFFA-8A92-DA42-BCF4-ED0FC784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9" y="1885840"/>
            <a:ext cx="8677275" cy="828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63FE3C-9934-917B-A720-F62A3314E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10" y="3842326"/>
            <a:ext cx="5095875" cy="8286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A666D4-58F7-9F4F-EEE8-C88683EF79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310" y="5109933"/>
            <a:ext cx="4514850" cy="4095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26C6A9-E0D3-70A0-FB5D-7312E835A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890" y="5522177"/>
            <a:ext cx="2724701" cy="128016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2611A8B-F048-66CF-8BCF-152F069F03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2257" y="2495683"/>
            <a:ext cx="2505113" cy="109728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A99EFB-E046-6950-88A4-D2652343B5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3025" y="5644115"/>
            <a:ext cx="7038975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5C32C-29FF-4A57-895B-D0B2E64D60F2}"/>
              </a:ext>
            </a:extLst>
          </p:cNvPr>
          <p:cNvSpPr txBox="1"/>
          <p:nvPr/>
        </p:nvSpPr>
        <p:spPr>
          <a:xfrm>
            <a:off x="4241593" y="6207337"/>
            <a:ext cx="4134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Number of Hog features trained: 4356</a:t>
            </a:r>
          </a:p>
          <a:p>
            <a:r>
              <a:rPr lang="en-US" b="1" dirty="0"/>
              <a:t>Number of LBP features trained: 2048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2CECE-7BA7-46E3-BC2E-25B32DDABE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639018"/>
            <a:ext cx="6006509" cy="581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323A4C-21C1-46FE-AC2D-CCEA5A86B7D4}"/>
              </a:ext>
            </a:extLst>
          </p:cNvPr>
          <p:cNvSpPr txBox="1"/>
          <p:nvPr/>
        </p:nvSpPr>
        <p:spPr>
          <a:xfrm>
            <a:off x="9984481" y="2347882"/>
            <a:ext cx="740664" cy="3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0518D3-2FCD-44DF-ABA7-EBD1951A81FE}"/>
              </a:ext>
            </a:extLst>
          </p:cNvPr>
          <p:cNvSpPr txBox="1"/>
          <p:nvPr/>
        </p:nvSpPr>
        <p:spPr>
          <a:xfrm>
            <a:off x="6011465" y="3363146"/>
            <a:ext cx="740664" cy="382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LBP</a:t>
            </a:r>
          </a:p>
        </p:txBody>
      </p:sp>
    </p:spTree>
    <p:extLst>
      <p:ext uri="{BB962C8B-B14F-4D97-AF65-F5344CB8AC3E}">
        <p14:creationId xmlns:p14="http://schemas.microsoft.com/office/powerpoint/2010/main" val="115400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8AA80-598E-4487-9CCD-1DB53433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52C07-E185-0366-9F5E-F239A26337EF}"/>
              </a:ext>
            </a:extLst>
          </p:cNvPr>
          <p:cNvSpPr txBox="1"/>
          <p:nvPr/>
        </p:nvSpPr>
        <p:spPr>
          <a:xfrm>
            <a:off x="838200" y="1291818"/>
            <a:ext cx="2508315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3. Train 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3BF0B-EC40-3850-8665-B44477AE3AC0}"/>
              </a:ext>
            </a:extLst>
          </p:cNvPr>
          <p:cNvSpPr txBox="1"/>
          <p:nvPr/>
        </p:nvSpPr>
        <p:spPr>
          <a:xfrm>
            <a:off x="838199" y="1840434"/>
            <a:ext cx="5165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a) Train and Test manually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FF8A2-1500-DF84-6199-01F3D8F68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219095"/>
            <a:ext cx="10382250" cy="8096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B9D5AF-B91F-E3B1-AFE3-69FAF563ECB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653"/>
          <a:stretch/>
        </p:blipFill>
        <p:spPr>
          <a:xfrm>
            <a:off x="880578" y="3112541"/>
            <a:ext cx="6372225" cy="39235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8B9AE5F-D49A-204E-6F38-4A35A72A4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578" y="4261618"/>
            <a:ext cx="6048375" cy="390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FBFC712-4C12-6C46-C267-E21D767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78" y="3598017"/>
            <a:ext cx="9305925" cy="43815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9CCC541-FE09-F138-E61E-9FA3C9F998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4875" y="4877594"/>
            <a:ext cx="1466850" cy="10953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A22FF61-BB1C-FF68-F063-700CFE4AD7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6515" y="4970115"/>
            <a:ext cx="1400175" cy="100965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F4E3E72-7934-8423-8CA3-1818896CA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1562" y="5039518"/>
            <a:ext cx="2428875" cy="7715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FD2DD70-3F84-A8B2-D51B-8CACA7067456}"/>
              </a:ext>
            </a:extLst>
          </p:cNvPr>
          <p:cNvSpPr txBox="1"/>
          <p:nvPr/>
        </p:nvSpPr>
        <p:spPr>
          <a:xfrm>
            <a:off x="7443280" y="5123331"/>
            <a:ext cx="391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Accuracy: </a:t>
            </a:r>
            <a:r>
              <a:rPr lang="en-US" dirty="0">
                <a:solidFill>
                  <a:srgbClr val="00B050"/>
                </a:solidFill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843093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B1ED-E5D4-4520-8F34-AC569127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Misclassified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B382E-9947-4CFF-9D1A-5CEFE0E91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71" y="1690688"/>
            <a:ext cx="1266825" cy="152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656F8-956A-4BD3-9A87-BED914F3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21" y="1690688"/>
            <a:ext cx="1276350" cy="1543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524D2E-0874-493D-A890-821AB4C70228}"/>
              </a:ext>
            </a:extLst>
          </p:cNvPr>
          <p:cNvSpPr txBox="1"/>
          <p:nvPr/>
        </p:nvSpPr>
        <p:spPr>
          <a:xfrm>
            <a:off x="1131093" y="3273981"/>
            <a:ext cx="986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8301A-ACDD-4E7D-B7DA-2A6A1F3F8AB6}"/>
              </a:ext>
            </a:extLst>
          </p:cNvPr>
          <p:cNvSpPr txBox="1"/>
          <p:nvPr/>
        </p:nvSpPr>
        <p:spPr>
          <a:xfrm>
            <a:off x="2713005" y="3273981"/>
            <a:ext cx="1131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Predicted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FD3C6-F405-47AE-80DC-D64937BE7F75}"/>
              </a:ext>
            </a:extLst>
          </p:cNvPr>
          <p:cNvSpPr txBox="1"/>
          <p:nvPr/>
        </p:nvSpPr>
        <p:spPr>
          <a:xfrm>
            <a:off x="5504697" y="3552217"/>
            <a:ext cx="21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Blurred image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misclassified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ED08F3-6957-40C1-A19A-09A138176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60" y="2205301"/>
            <a:ext cx="609600" cy="60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64ABFC-DEDA-49DE-9BA5-029ECDF37D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734" y="2205301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3BD384-7A0E-4A3A-AD84-F59ECA0C08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08" y="2192442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2644BE-22AE-49CE-A231-4E805E255B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282" y="2192442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A0CC00-0272-4E3C-B606-A648FDD060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56" y="2182869"/>
            <a:ext cx="609600" cy="6096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FED127-F283-440B-8778-05FBFB02196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643760" y="2814901"/>
            <a:ext cx="0" cy="614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Left Brace 21">
            <a:extLst>
              <a:ext uri="{FF2B5EF4-FFF2-40B4-BE49-F238E27FC236}">
                <a16:creationId xmlns:a16="http://schemas.microsoft.com/office/drawing/2014/main" id="{549CDFBD-B232-4A8F-85EC-CDE4469323A3}"/>
              </a:ext>
            </a:extLst>
          </p:cNvPr>
          <p:cNvSpPr/>
          <p:nvPr/>
        </p:nvSpPr>
        <p:spPr>
          <a:xfrm rot="16200000">
            <a:off x="8784536" y="1373101"/>
            <a:ext cx="737315" cy="3620915"/>
          </a:xfrm>
          <a:prstGeom prst="leftBrace">
            <a:avLst>
              <a:gd name="adj1" fmla="val 8333"/>
              <a:gd name="adj2" fmla="val 482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53F47-267B-4B15-9876-7FBA52DB0E30}"/>
              </a:ext>
            </a:extLst>
          </p:cNvPr>
          <p:cNvSpPr txBox="1"/>
          <p:nvPr/>
        </p:nvSpPr>
        <p:spPr>
          <a:xfrm>
            <a:off x="8081774" y="3519829"/>
            <a:ext cx="2142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image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Perfectly classified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8951C79-D1AE-47F2-B3F0-B8D7D2F1E7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206" y="1032453"/>
            <a:ext cx="609600" cy="609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FBB9A6C-B5F0-4061-8954-BAD0A1D7E6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508" y="1015450"/>
            <a:ext cx="609600" cy="6096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52913EA-511B-4801-9544-C62F880E08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810" y="1035810"/>
            <a:ext cx="609600" cy="6096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AE96110-1995-4AC7-B02C-6E36543B6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4051" y="108108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1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1FA6622-52CF-E7C9-6DE1-0D19527D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554" y="4109065"/>
            <a:ext cx="2862446" cy="21945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98AA80-598E-4487-9CCD-1DB53433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52C07-E185-0366-9F5E-F239A26337EF}"/>
              </a:ext>
            </a:extLst>
          </p:cNvPr>
          <p:cNvSpPr txBox="1"/>
          <p:nvPr/>
        </p:nvSpPr>
        <p:spPr>
          <a:xfrm>
            <a:off x="838200" y="1291818"/>
            <a:ext cx="3883233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3. Train and Test a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3BF0B-EC40-3850-8665-B44477AE3AC0}"/>
              </a:ext>
            </a:extLst>
          </p:cNvPr>
          <p:cNvSpPr txBox="1"/>
          <p:nvPr/>
        </p:nvSpPr>
        <p:spPr>
          <a:xfrm>
            <a:off x="838199" y="1840434"/>
            <a:ext cx="570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b) Train and Test using Classification Learner App</a:t>
            </a:r>
          </a:p>
          <a:p>
            <a:r>
              <a:rPr lang="en-US" sz="2000" dirty="0"/>
              <a:t>10- Fold Cross validation, Test data : 10%)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2746B-4275-D313-043C-A742AC2B2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84" y="2548320"/>
            <a:ext cx="5688431" cy="42062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73C99C-CA79-B081-4A9D-EB5B7CD67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9111" y="432901"/>
            <a:ext cx="3079789" cy="219456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6A9C064-13ED-61BB-78D5-CB5DFA75C992}"/>
              </a:ext>
            </a:extLst>
          </p:cNvPr>
          <p:cNvSpPr/>
          <p:nvPr/>
        </p:nvSpPr>
        <p:spPr>
          <a:xfrm>
            <a:off x="4435813" y="6371617"/>
            <a:ext cx="904672" cy="38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0D4DCC-B027-9E31-9DD7-5DB6E406E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9111" y="2700337"/>
            <a:ext cx="6180269" cy="82296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C0DACCCC-0EDF-A5F0-9C0D-90CD987DA17B}"/>
              </a:ext>
            </a:extLst>
          </p:cNvPr>
          <p:cNvSpPr/>
          <p:nvPr/>
        </p:nvSpPr>
        <p:spPr>
          <a:xfrm>
            <a:off x="8323634" y="2920345"/>
            <a:ext cx="904672" cy="38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CD16C8-3464-C0BF-EB1D-AAEC50A11198}"/>
              </a:ext>
            </a:extLst>
          </p:cNvPr>
          <p:cNvSpPr/>
          <p:nvPr/>
        </p:nvSpPr>
        <p:spPr>
          <a:xfrm>
            <a:off x="10614185" y="3013792"/>
            <a:ext cx="904672" cy="38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BBBD59-2BAC-7257-B6B7-9F89D7310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2835" y="3743305"/>
            <a:ext cx="3026410" cy="256032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63AF0F8F-71D2-2FC8-665A-56BB2ACE68BE}"/>
              </a:ext>
            </a:extLst>
          </p:cNvPr>
          <p:cNvSpPr/>
          <p:nvPr/>
        </p:nvSpPr>
        <p:spPr>
          <a:xfrm>
            <a:off x="8637222" y="3948235"/>
            <a:ext cx="904672" cy="382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42CCE06-5274-DD01-008D-075AE45E88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93196" y="103579"/>
            <a:ext cx="1998430" cy="25603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BC98FFE-BCEC-76A8-BDED-2140EA055315}"/>
              </a:ext>
            </a:extLst>
          </p:cNvPr>
          <p:cNvSpPr txBox="1"/>
          <p:nvPr/>
        </p:nvSpPr>
        <p:spPr>
          <a:xfrm>
            <a:off x="6845011" y="6450758"/>
            <a:ext cx="493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: varies between </a:t>
            </a:r>
            <a:r>
              <a:rPr lang="en-US" dirty="0">
                <a:solidFill>
                  <a:srgbClr val="00B050"/>
                </a:solidFill>
              </a:rPr>
              <a:t>61 to 89%</a:t>
            </a:r>
          </a:p>
        </p:txBody>
      </p:sp>
    </p:spTree>
    <p:extLst>
      <p:ext uri="{BB962C8B-B14F-4D97-AF65-F5344CB8AC3E}">
        <p14:creationId xmlns:p14="http://schemas.microsoft.com/office/powerpoint/2010/main" val="61533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C61DB-0E49-4D1D-97CF-1A60FA76B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A051E-A2D5-2053-C07E-CA0B5194EB00}"/>
              </a:ext>
            </a:extLst>
          </p:cNvPr>
          <p:cNvSpPr txBox="1"/>
          <p:nvPr/>
        </p:nvSpPr>
        <p:spPr>
          <a:xfrm>
            <a:off x="4015408" y="4084982"/>
            <a:ext cx="4363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82252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308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Times New Roman</vt:lpstr>
      <vt:lpstr>Office Theme</vt:lpstr>
      <vt:lpstr>Image Classification using HOG/LBP feature extraction in Machine Learning MATLAB</vt:lpstr>
      <vt:lpstr>Introduction</vt:lpstr>
      <vt:lpstr>Workflow</vt:lpstr>
      <vt:lpstr>Workflow</vt:lpstr>
      <vt:lpstr>Misclassified</vt:lpstr>
      <vt:lpstr>Workflow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Study of different ML/DL approach on Twitter Sentiment Analysis using</dc:title>
  <dc:creator>Md Asaduzzaman Jabin</dc:creator>
  <cp:lastModifiedBy>Md Asaduzzaman Jabin</cp:lastModifiedBy>
  <cp:revision>13</cp:revision>
  <dcterms:created xsi:type="dcterms:W3CDTF">2022-10-25T15:41:26Z</dcterms:created>
  <dcterms:modified xsi:type="dcterms:W3CDTF">2022-11-02T18:51:22Z</dcterms:modified>
</cp:coreProperties>
</file>