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7" r:id="rId5"/>
    <p:sldId id="258" r:id="rId6"/>
    <p:sldId id="259" r:id="rId7"/>
    <p:sldId id="266" r:id="rId8"/>
    <p:sldId id="260" r:id="rId9"/>
    <p:sldId id="262" r:id="rId10"/>
    <p:sldId id="268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d zzaman" userId="4d3920c026ecc1de" providerId="LiveId" clId="{5AD6A433-09B5-4E0B-A51C-97E6079B4807}"/>
    <pc:docChg chg="undo redo custSel modSld sldOrd">
      <pc:chgData name="asad zzaman" userId="4d3920c026ecc1de" providerId="LiveId" clId="{5AD6A433-09B5-4E0B-A51C-97E6079B4807}" dt="2022-10-26T13:01:25.900" v="2037" actId="1076"/>
      <pc:docMkLst>
        <pc:docMk/>
      </pc:docMkLst>
      <pc:sldChg chg="modSp mod">
        <pc:chgData name="asad zzaman" userId="4d3920c026ecc1de" providerId="LiveId" clId="{5AD6A433-09B5-4E0B-A51C-97E6079B4807}" dt="2022-10-26T01:58:20.733" v="1226" actId="20577"/>
        <pc:sldMkLst>
          <pc:docMk/>
          <pc:sldMk cId="311643404" sldId="256"/>
        </pc:sldMkLst>
        <pc:spChg chg="mod">
          <ac:chgData name="asad zzaman" userId="4d3920c026ecc1de" providerId="LiveId" clId="{5AD6A433-09B5-4E0B-A51C-97E6079B4807}" dt="2022-10-26T01:58:20.733" v="1226" actId="20577"/>
          <ac:spMkLst>
            <pc:docMk/>
            <pc:sldMk cId="311643404" sldId="256"/>
            <ac:spMk id="2" creationId="{9D735BB6-54B3-4BC5-AF81-5E912CF3AFBD}"/>
          </ac:spMkLst>
        </pc:spChg>
      </pc:sldChg>
      <pc:sldChg chg="addSp delSp modSp mod ord modTransition modAnim">
        <pc:chgData name="asad zzaman" userId="4d3920c026ecc1de" providerId="LiveId" clId="{5AD6A433-09B5-4E0B-A51C-97E6079B4807}" dt="2022-10-26T13:01:25.900" v="2037" actId="1076"/>
        <pc:sldMkLst>
          <pc:docMk/>
          <pc:sldMk cId="1154001082" sldId="258"/>
        </pc:sldMkLst>
        <pc:spChg chg="mod">
          <ac:chgData name="asad zzaman" userId="4d3920c026ecc1de" providerId="LiveId" clId="{5AD6A433-09B5-4E0B-A51C-97E6079B4807}" dt="2022-10-26T00:14:53.456" v="73" actId="1076"/>
          <ac:spMkLst>
            <pc:docMk/>
            <pc:sldMk cId="1154001082" sldId="258"/>
            <ac:spMk id="2" creationId="{E14B1F9E-B065-46CF-B237-546126049B34}"/>
          </ac:spMkLst>
        </pc:spChg>
        <pc:spChg chg="mod">
          <ac:chgData name="asad zzaman" userId="4d3920c026ecc1de" providerId="LiveId" clId="{5AD6A433-09B5-4E0B-A51C-97E6079B4807}" dt="2022-10-26T13:01:25.900" v="2037" actId="1076"/>
          <ac:spMkLst>
            <pc:docMk/>
            <pc:sldMk cId="1154001082" sldId="258"/>
            <ac:spMk id="9" creationId="{D098F9E8-3A24-4DB3-8161-AEDDFAB053AC}"/>
          </ac:spMkLst>
        </pc:spChg>
        <pc:spChg chg="mod">
          <ac:chgData name="asad zzaman" userId="4d3920c026ecc1de" providerId="LiveId" clId="{5AD6A433-09B5-4E0B-A51C-97E6079B4807}" dt="2022-10-26T00:15:39.164" v="101" actId="1036"/>
          <ac:spMkLst>
            <pc:docMk/>
            <pc:sldMk cId="1154001082" sldId="258"/>
            <ac:spMk id="10" creationId="{B46E7201-6BB3-4A3F-B655-4FB85540F5F1}"/>
          </ac:spMkLst>
        </pc:spChg>
        <pc:spChg chg="mod">
          <ac:chgData name="asad zzaman" userId="4d3920c026ecc1de" providerId="LiveId" clId="{5AD6A433-09B5-4E0B-A51C-97E6079B4807}" dt="2022-10-26T00:15:39.164" v="101" actId="1036"/>
          <ac:spMkLst>
            <pc:docMk/>
            <pc:sldMk cId="1154001082" sldId="258"/>
            <ac:spMk id="15" creationId="{5B91237C-4E47-487A-91FC-9264F11DF5FE}"/>
          </ac:spMkLst>
        </pc:spChg>
        <pc:spChg chg="add mod">
          <ac:chgData name="asad zzaman" userId="4d3920c026ecc1de" providerId="LiveId" clId="{5AD6A433-09B5-4E0B-A51C-97E6079B4807}" dt="2022-10-26T02:49:57.890" v="1410" actId="404"/>
          <ac:spMkLst>
            <pc:docMk/>
            <pc:sldMk cId="1154001082" sldId="258"/>
            <ac:spMk id="21" creationId="{9390CAC5-7A7F-085E-6B22-DDA530B8404D}"/>
          </ac:spMkLst>
        </pc:spChg>
        <pc:spChg chg="add mod">
          <ac:chgData name="asad zzaman" userId="4d3920c026ecc1de" providerId="LiveId" clId="{5AD6A433-09B5-4E0B-A51C-97E6079B4807}" dt="2022-10-26T02:52:12.630" v="1444" actId="207"/>
          <ac:spMkLst>
            <pc:docMk/>
            <pc:sldMk cId="1154001082" sldId="258"/>
            <ac:spMk id="22" creationId="{D35124DE-C93A-7F29-BE16-32B85732F440}"/>
          </ac:spMkLst>
        </pc:spChg>
        <pc:spChg chg="mod">
          <ac:chgData name="asad zzaman" userId="4d3920c026ecc1de" providerId="LiveId" clId="{5AD6A433-09B5-4E0B-A51C-97E6079B4807}" dt="2022-10-26T00:17:58.802" v="116" actId="1076"/>
          <ac:spMkLst>
            <pc:docMk/>
            <pc:sldMk cId="1154001082" sldId="258"/>
            <ac:spMk id="25" creationId="{546AD9C8-D221-4A93-8D52-1A9FA8D8533E}"/>
          </ac:spMkLst>
        </pc:spChg>
        <pc:spChg chg="add del">
          <ac:chgData name="asad zzaman" userId="4d3920c026ecc1de" providerId="LiveId" clId="{5AD6A433-09B5-4E0B-A51C-97E6079B4807}" dt="2022-10-26T02:56:18.726" v="1671" actId="478"/>
          <ac:spMkLst>
            <pc:docMk/>
            <pc:sldMk cId="1154001082" sldId="258"/>
            <ac:spMk id="26" creationId="{D535BA2A-4598-6D52-1C3F-D9D24EC0B9B8}"/>
          </ac:spMkLst>
        </pc:spChg>
        <pc:spChg chg="mod">
          <ac:chgData name="asad zzaman" userId="4d3920c026ecc1de" providerId="LiveId" clId="{5AD6A433-09B5-4E0B-A51C-97E6079B4807}" dt="2022-10-26T00:18:11.190" v="118" actId="1076"/>
          <ac:spMkLst>
            <pc:docMk/>
            <pc:sldMk cId="1154001082" sldId="258"/>
            <ac:spMk id="32" creationId="{30EA6A21-ACC8-4D0C-91E3-AB88C4D99963}"/>
          </ac:spMkLst>
        </pc:spChg>
        <pc:spChg chg="mod">
          <ac:chgData name="asad zzaman" userId="4d3920c026ecc1de" providerId="LiveId" clId="{5AD6A433-09B5-4E0B-A51C-97E6079B4807}" dt="2022-10-26T00:17:50.434" v="115" actId="1076"/>
          <ac:spMkLst>
            <pc:docMk/>
            <pc:sldMk cId="1154001082" sldId="258"/>
            <ac:spMk id="33" creationId="{22CD0A44-66BE-4EFE-8AAB-50C3EE85C374}"/>
          </ac:spMkLst>
        </pc:spChg>
        <pc:spChg chg="mod">
          <ac:chgData name="asad zzaman" userId="4d3920c026ecc1de" providerId="LiveId" clId="{5AD6A433-09B5-4E0B-A51C-97E6079B4807}" dt="2022-10-26T00:18:31.504" v="120" actId="1076"/>
          <ac:spMkLst>
            <pc:docMk/>
            <pc:sldMk cId="1154001082" sldId="258"/>
            <ac:spMk id="34" creationId="{BC542550-A44E-42BA-9F89-547F9F87E159}"/>
          </ac:spMkLst>
        </pc:spChg>
        <pc:spChg chg="mod">
          <ac:chgData name="asad zzaman" userId="4d3920c026ecc1de" providerId="LiveId" clId="{5AD6A433-09B5-4E0B-A51C-97E6079B4807}" dt="2022-10-26T00:18:43.821" v="122" actId="1076"/>
          <ac:spMkLst>
            <pc:docMk/>
            <pc:sldMk cId="1154001082" sldId="258"/>
            <ac:spMk id="43" creationId="{3808528B-5C4D-49A5-BB1B-61F666A13C65}"/>
          </ac:spMkLst>
        </pc:spChg>
        <pc:spChg chg="mod">
          <ac:chgData name="asad zzaman" userId="4d3920c026ecc1de" providerId="LiveId" clId="{5AD6A433-09B5-4E0B-A51C-97E6079B4807}" dt="2022-10-26T01:33:05.269" v="863" actId="208"/>
          <ac:spMkLst>
            <pc:docMk/>
            <pc:sldMk cId="1154001082" sldId="258"/>
            <ac:spMk id="46" creationId="{6FB7FEE0-7D79-4DF5-93A5-C72B7A37F757}"/>
          </ac:spMkLst>
        </pc:spChg>
        <pc:spChg chg="del mod">
          <ac:chgData name="asad zzaman" userId="4d3920c026ecc1de" providerId="LiveId" clId="{5AD6A433-09B5-4E0B-A51C-97E6079B4807}" dt="2022-10-26T01:38:25.819" v="1179" actId="478"/>
          <ac:spMkLst>
            <pc:docMk/>
            <pc:sldMk cId="1154001082" sldId="258"/>
            <ac:spMk id="52" creationId="{EF9E6F93-6B6E-44E8-AF8C-418D6358DC6B}"/>
          </ac:spMkLst>
        </pc:spChg>
        <pc:spChg chg="mod">
          <ac:chgData name="asad zzaman" userId="4d3920c026ecc1de" providerId="LiveId" clId="{5AD6A433-09B5-4E0B-A51C-97E6079B4807}" dt="2022-10-26T01:32:57.685" v="862" actId="208"/>
          <ac:spMkLst>
            <pc:docMk/>
            <pc:sldMk cId="1154001082" sldId="258"/>
            <ac:spMk id="53" creationId="{720A5CA4-EBC8-4E70-8B2B-FE6C1547D0E6}"/>
          </ac:spMkLst>
        </pc:spChg>
        <pc:picChg chg="add del mod">
          <ac:chgData name="asad zzaman" userId="4d3920c026ecc1de" providerId="LiveId" clId="{5AD6A433-09B5-4E0B-A51C-97E6079B4807}" dt="2022-10-26T01:26:09.741" v="849" actId="478"/>
          <ac:picMkLst>
            <pc:docMk/>
            <pc:sldMk cId="1154001082" sldId="258"/>
            <ac:picMk id="3" creationId="{4E900B49-5250-7CF6-1992-73F41DA9A724}"/>
          </ac:picMkLst>
        </pc:picChg>
        <pc:picChg chg="mod modCrop">
          <ac:chgData name="asad zzaman" userId="4d3920c026ecc1de" providerId="LiveId" clId="{5AD6A433-09B5-4E0B-A51C-97E6079B4807}" dt="2022-10-26T00:15:17.920" v="74" actId="732"/>
          <ac:picMkLst>
            <pc:docMk/>
            <pc:sldMk cId="1154001082" sldId="258"/>
            <ac:picMk id="7" creationId="{017DA20F-78C1-4AE9-ACEC-1BDA86E77ECC}"/>
          </ac:picMkLst>
        </pc:picChg>
        <pc:picChg chg="add mod modCrop">
          <ac:chgData name="asad zzaman" userId="4d3920c026ecc1de" providerId="LiveId" clId="{5AD6A433-09B5-4E0B-A51C-97E6079B4807}" dt="2022-10-26T01:40:23.871" v="1192" actId="208"/>
          <ac:picMkLst>
            <pc:docMk/>
            <pc:sldMk cId="1154001082" sldId="258"/>
            <ac:picMk id="8" creationId="{D6CE6C12-B684-56FD-3DEF-12D07D7B9408}"/>
          </ac:picMkLst>
        </pc:picChg>
        <pc:picChg chg="mod">
          <ac:chgData name="asad zzaman" userId="4d3920c026ecc1de" providerId="LiveId" clId="{5AD6A433-09B5-4E0B-A51C-97E6079B4807}" dt="2022-10-26T01:32:49.422" v="861" actId="208"/>
          <ac:picMkLst>
            <pc:docMk/>
            <pc:sldMk cId="1154001082" sldId="258"/>
            <ac:picMk id="11" creationId="{D0340BB4-D2B0-4167-BE46-6F8CFC0BC889}"/>
          </ac:picMkLst>
        </pc:picChg>
        <pc:picChg chg="mod">
          <ac:chgData name="asad zzaman" userId="4d3920c026ecc1de" providerId="LiveId" clId="{5AD6A433-09B5-4E0B-A51C-97E6079B4807}" dt="2022-10-26T00:15:55.830" v="103" actId="1076"/>
          <ac:picMkLst>
            <pc:docMk/>
            <pc:sldMk cId="1154001082" sldId="258"/>
            <ac:picMk id="12" creationId="{BD699247-FF21-475C-80C3-4A5AFDA49C7D}"/>
          </ac:picMkLst>
        </pc:picChg>
        <pc:picChg chg="mod">
          <ac:chgData name="asad zzaman" userId="4d3920c026ecc1de" providerId="LiveId" clId="{5AD6A433-09B5-4E0B-A51C-97E6079B4807}" dt="2022-10-26T00:15:50.545" v="102" actId="1076"/>
          <ac:picMkLst>
            <pc:docMk/>
            <pc:sldMk cId="1154001082" sldId="258"/>
            <ac:picMk id="13" creationId="{F4BC9DC5-DBCF-4775-8E27-43B731056053}"/>
          </ac:picMkLst>
        </pc:picChg>
        <pc:picChg chg="mod">
          <ac:chgData name="asad zzaman" userId="4d3920c026ecc1de" providerId="LiveId" clId="{5AD6A433-09B5-4E0B-A51C-97E6079B4807}" dt="2022-10-26T01:32:44.843" v="860" actId="208"/>
          <ac:picMkLst>
            <pc:docMk/>
            <pc:sldMk cId="1154001082" sldId="258"/>
            <ac:picMk id="14" creationId="{353A9869-3F5C-45B5-BF4B-53D1ADF7676F}"/>
          </ac:picMkLst>
        </pc:picChg>
        <pc:picChg chg="add mod">
          <ac:chgData name="asad zzaman" userId="4d3920c026ecc1de" providerId="LiveId" clId="{5AD6A433-09B5-4E0B-A51C-97E6079B4807}" dt="2022-10-26T01:41:28.717" v="1199" actId="208"/>
          <ac:picMkLst>
            <pc:docMk/>
            <pc:sldMk cId="1154001082" sldId="258"/>
            <ac:picMk id="18" creationId="{7F998D65-15AE-7095-F6B6-D5DF4A55360E}"/>
          </ac:picMkLst>
        </pc:picChg>
        <pc:picChg chg="mod">
          <ac:chgData name="asad zzaman" userId="4d3920c026ecc1de" providerId="LiveId" clId="{5AD6A433-09B5-4E0B-A51C-97E6079B4807}" dt="2022-10-26T00:19:05.196" v="130" actId="1037"/>
          <ac:picMkLst>
            <pc:docMk/>
            <pc:sldMk cId="1154001082" sldId="258"/>
            <ac:picMk id="24" creationId="{4930551C-901B-4E54-858D-134A4A2E7665}"/>
          </ac:picMkLst>
        </pc:picChg>
        <pc:picChg chg="mod">
          <ac:chgData name="asad zzaman" userId="4d3920c026ecc1de" providerId="LiveId" clId="{5AD6A433-09B5-4E0B-A51C-97E6079B4807}" dt="2022-10-26T00:18:18.149" v="119" actId="1076"/>
          <ac:picMkLst>
            <pc:docMk/>
            <pc:sldMk cId="1154001082" sldId="258"/>
            <ac:picMk id="30" creationId="{A4732488-8916-44F3-AB91-10FE2B2EC27F}"/>
          </ac:picMkLst>
        </pc:picChg>
        <pc:picChg chg="mod">
          <ac:chgData name="asad zzaman" userId="4d3920c026ecc1de" providerId="LiveId" clId="{5AD6A433-09B5-4E0B-A51C-97E6079B4807}" dt="2022-10-26T00:18:06.185" v="117" actId="1076"/>
          <ac:picMkLst>
            <pc:docMk/>
            <pc:sldMk cId="1154001082" sldId="258"/>
            <ac:picMk id="31" creationId="{1E32928F-D99A-422D-9872-A8D89E81D2C4}"/>
          </ac:picMkLst>
        </pc:picChg>
        <pc:picChg chg="mod">
          <ac:chgData name="asad zzaman" userId="4d3920c026ecc1de" providerId="LiveId" clId="{5AD6A433-09B5-4E0B-A51C-97E6079B4807}" dt="2022-10-26T00:18:38.184" v="121" actId="1076"/>
          <ac:picMkLst>
            <pc:docMk/>
            <pc:sldMk cId="1154001082" sldId="258"/>
            <ac:picMk id="35" creationId="{BDBF2400-E030-48AB-994B-70D8046A0AB6}"/>
          </ac:picMkLst>
        </pc:picChg>
        <pc:picChg chg="mod">
          <ac:chgData name="asad zzaman" userId="4d3920c026ecc1de" providerId="LiveId" clId="{5AD6A433-09B5-4E0B-A51C-97E6079B4807}" dt="2022-10-26T00:18:53.859" v="123" actId="1076"/>
          <ac:picMkLst>
            <pc:docMk/>
            <pc:sldMk cId="1154001082" sldId="258"/>
            <ac:picMk id="38" creationId="{82F29191-761C-43B5-93FA-4C1B73723289}"/>
          </ac:picMkLst>
        </pc:picChg>
        <pc:picChg chg="del mod">
          <ac:chgData name="asad zzaman" userId="4d3920c026ecc1de" providerId="LiveId" clId="{5AD6A433-09B5-4E0B-A51C-97E6079B4807}" dt="2022-10-26T01:38:30.695" v="1180" actId="478"/>
          <ac:picMkLst>
            <pc:docMk/>
            <pc:sldMk cId="1154001082" sldId="258"/>
            <ac:picMk id="51" creationId="{E630E929-B38F-4D99-AE71-ADD197B20588}"/>
          </ac:picMkLst>
        </pc:picChg>
        <pc:cxnChg chg="add">
          <ac:chgData name="asad zzaman" userId="4d3920c026ecc1de" providerId="LiveId" clId="{5AD6A433-09B5-4E0B-A51C-97E6079B4807}" dt="2022-10-26T01:41:45.277" v="1200" actId="11529"/>
          <ac:cxnSpMkLst>
            <pc:docMk/>
            <pc:sldMk cId="1154001082" sldId="258"/>
            <ac:cxnSpMk id="20" creationId="{1420E15A-7218-7F4C-E4AA-6790B5AD1877}"/>
          </ac:cxnSpMkLst>
        </pc:cxnChg>
      </pc:sldChg>
      <pc:sldChg chg="addSp delSp modSp mod modAnim modNotesTx">
        <pc:chgData name="asad zzaman" userId="4d3920c026ecc1de" providerId="LiveId" clId="{5AD6A433-09B5-4E0B-A51C-97E6079B4807}" dt="2022-10-26T04:55:51.940" v="2016" actId="1036"/>
        <pc:sldMkLst>
          <pc:docMk/>
          <pc:sldMk cId="1843093067" sldId="259"/>
        </pc:sldMkLst>
        <pc:spChg chg="del">
          <ac:chgData name="asad zzaman" userId="4d3920c026ecc1de" providerId="LiveId" clId="{5AD6A433-09B5-4E0B-A51C-97E6079B4807}" dt="2022-10-26T00:00:09.886" v="4" actId="478"/>
          <ac:spMkLst>
            <pc:docMk/>
            <pc:sldMk cId="1843093067" sldId="259"/>
            <ac:spMk id="3" creationId="{2FB7079E-B2DD-4E86-BF62-374281D0CF16}"/>
          </ac:spMkLst>
        </pc:spChg>
        <pc:spChg chg="add mod">
          <ac:chgData name="asad zzaman" userId="4d3920c026ecc1de" providerId="LiveId" clId="{5AD6A433-09B5-4E0B-A51C-97E6079B4807}" dt="2022-10-26T03:46:34.841" v="1806" actId="20577"/>
          <ac:spMkLst>
            <pc:docMk/>
            <pc:sldMk cId="1843093067" sldId="259"/>
            <ac:spMk id="3" creationId="{776423CC-F82A-1BD2-7E7C-42E35E1B490D}"/>
          </ac:spMkLst>
        </pc:spChg>
        <pc:spChg chg="add mod">
          <ac:chgData name="asad zzaman" userId="4d3920c026ecc1de" providerId="LiveId" clId="{5AD6A433-09B5-4E0B-A51C-97E6079B4807}" dt="2022-10-26T01:35:18.669" v="906" actId="1035"/>
          <ac:spMkLst>
            <pc:docMk/>
            <pc:sldMk cId="1843093067" sldId="259"/>
            <ac:spMk id="4" creationId="{CD952C07-E185-0366-9F5E-F239A26337EF}"/>
          </ac:spMkLst>
        </pc:spChg>
        <pc:spChg chg="add del mod">
          <ac:chgData name="asad zzaman" userId="4d3920c026ecc1de" providerId="LiveId" clId="{5AD6A433-09B5-4E0B-A51C-97E6079B4807}" dt="2022-10-26T00:20:22.767" v="149"/>
          <ac:spMkLst>
            <pc:docMk/>
            <pc:sldMk cId="1843093067" sldId="259"/>
            <ac:spMk id="7" creationId="{B24CC7B2-5B72-2B2B-D258-40BAD6833414}"/>
          </ac:spMkLst>
        </pc:spChg>
        <pc:spChg chg="add mod">
          <ac:chgData name="asad zzaman" userId="4d3920c026ecc1de" providerId="LiveId" clId="{5AD6A433-09B5-4E0B-A51C-97E6079B4807}" dt="2022-10-26T04:41:51.269" v="1957" actId="1076"/>
          <ac:spMkLst>
            <pc:docMk/>
            <pc:sldMk cId="1843093067" sldId="259"/>
            <ac:spMk id="8" creationId="{5763BF0B-EC40-3850-8665-B44477AE3AC0}"/>
          </ac:spMkLst>
        </pc:spChg>
        <pc:spChg chg="add mod">
          <ac:chgData name="asad zzaman" userId="4d3920c026ecc1de" providerId="LiveId" clId="{5AD6A433-09B5-4E0B-A51C-97E6079B4807}" dt="2022-10-26T03:46:07.924" v="1745" actId="20577"/>
          <ac:spMkLst>
            <pc:docMk/>
            <pc:sldMk cId="1843093067" sldId="259"/>
            <ac:spMk id="9" creationId="{C1565C36-00E7-7C85-F147-4FC8366F870C}"/>
          </ac:spMkLst>
        </pc:spChg>
        <pc:spChg chg="add mod">
          <ac:chgData name="asad zzaman" userId="4d3920c026ecc1de" providerId="LiveId" clId="{5AD6A433-09B5-4E0B-A51C-97E6079B4807}" dt="2022-10-26T01:35:18.669" v="906" actId="1035"/>
          <ac:spMkLst>
            <pc:docMk/>
            <pc:sldMk cId="1843093067" sldId="259"/>
            <ac:spMk id="12" creationId="{925DC89E-D555-7AEB-A0F2-8AC77F206854}"/>
          </ac:spMkLst>
        </pc:spChg>
        <pc:spChg chg="add mod">
          <ac:chgData name="asad zzaman" userId="4d3920c026ecc1de" providerId="LiveId" clId="{5AD6A433-09B5-4E0B-A51C-97E6079B4807}" dt="2022-10-26T01:35:59.001" v="982" actId="1037"/>
          <ac:spMkLst>
            <pc:docMk/>
            <pc:sldMk cId="1843093067" sldId="259"/>
            <ac:spMk id="15" creationId="{A2D3714A-F354-4A6E-AF18-8A7B138E93CF}"/>
          </ac:spMkLst>
        </pc:spChg>
        <pc:spChg chg="add mod">
          <ac:chgData name="asad zzaman" userId="4d3920c026ecc1de" providerId="LiveId" clId="{5AD6A433-09B5-4E0B-A51C-97E6079B4807}" dt="2022-10-26T01:35:18.669" v="906" actId="1035"/>
          <ac:spMkLst>
            <pc:docMk/>
            <pc:sldMk cId="1843093067" sldId="259"/>
            <ac:spMk id="16" creationId="{B723CB75-F215-0C52-F14A-3E4610AE155A}"/>
          </ac:spMkLst>
        </pc:spChg>
        <pc:spChg chg="add mod">
          <ac:chgData name="asad zzaman" userId="4d3920c026ecc1de" providerId="LiveId" clId="{5AD6A433-09B5-4E0B-A51C-97E6079B4807}" dt="2022-10-26T01:35:18.669" v="906" actId="1035"/>
          <ac:spMkLst>
            <pc:docMk/>
            <pc:sldMk cId="1843093067" sldId="259"/>
            <ac:spMk id="21" creationId="{E2C95BAC-ACFB-A83F-2DB5-996EF9C940F9}"/>
          </ac:spMkLst>
        </pc:spChg>
        <pc:spChg chg="add del mod">
          <ac:chgData name="asad zzaman" userId="4d3920c026ecc1de" providerId="LiveId" clId="{5AD6A433-09B5-4E0B-A51C-97E6079B4807}" dt="2022-10-26T01:20:52.715" v="802"/>
          <ac:spMkLst>
            <pc:docMk/>
            <pc:sldMk cId="1843093067" sldId="259"/>
            <ac:spMk id="22" creationId="{1264D359-DB25-8660-6FB0-8C6E78DECF05}"/>
          </ac:spMkLst>
        </pc:spChg>
        <pc:spChg chg="add mod">
          <ac:chgData name="asad zzaman" userId="4d3920c026ecc1de" providerId="LiveId" clId="{5AD6A433-09B5-4E0B-A51C-97E6079B4807}" dt="2022-10-26T01:36:40.799" v="992" actId="1076"/>
          <ac:spMkLst>
            <pc:docMk/>
            <pc:sldMk cId="1843093067" sldId="259"/>
            <ac:spMk id="23" creationId="{4E66FD79-850D-CBF9-338D-C21664524A29}"/>
          </ac:spMkLst>
        </pc:spChg>
        <pc:spChg chg="add mod">
          <ac:chgData name="asad zzaman" userId="4d3920c026ecc1de" providerId="LiveId" clId="{5AD6A433-09B5-4E0B-A51C-97E6079B4807}" dt="2022-10-26T01:36:18.504" v="988" actId="1076"/>
          <ac:spMkLst>
            <pc:docMk/>
            <pc:sldMk cId="1843093067" sldId="259"/>
            <ac:spMk id="24" creationId="{5213E029-521A-710F-5C9B-2837BD33F01A}"/>
          </ac:spMkLst>
        </pc:spChg>
        <pc:spChg chg="add mod">
          <ac:chgData name="asad zzaman" userId="4d3920c026ecc1de" providerId="LiveId" clId="{5AD6A433-09B5-4E0B-A51C-97E6079B4807}" dt="2022-10-26T01:36:29.472" v="991" actId="1076"/>
          <ac:spMkLst>
            <pc:docMk/>
            <pc:sldMk cId="1843093067" sldId="259"/>
            <ac:spMk id="25" creationId="{666BF12C-41DB-9542-C246-A264441C9743}"/>
          </ac:spMkLst>
        </pc:spChg>
        <pc:spChg chg="add mod">
          <ac:chgData name="asad zzaman" userId="4d3920c026ecc1de" providerId="LiveId" clId="{5AD6A433-09B5-4E0B-A51C-97E6079B4807}" dt="2022-10-26T01:37:24.331" v="1176" actId="1037"/>
          <ac:spMkLst>
            <pc:docMk/>
            <pc:sldMk cId="1843093067" sldId="259"/>
            <ac:spMk id="27" creationId="{BA1BE8E6-2767-1194-A3CC-DECDDE938BF6}"/>
          </ac:spMkLst>
        </pc:spChg>
        <pc:spChg chg="add mod">
          <ac:chgData name="asad zzaman" userId="4d3920c026ecc1de" providerId="LiveId" clId="{5AD6A433-09B5-4E0B-A51C-97E6079B4807}" dt="2022-10-26T02:27:20.142" v="1359" actId="1035"/>
          <ac:spMkLst>
            <pc:docMk/>
            <pc:sldMk cId="1843093067" sldId="259"/>
            <ac:spMk id="28" creationId="{02B0425B-4F83-4E0D-1331-E5AD0F09037D}"/>
          </ac:spMkLst>
        </pc:spChg>
        <pc:spChg chg="add mod">
          <ac:chgData name="asad zzaman" userId="4d3920c026ecc1de" providerId="LiveId" clId="{5AD6A433-09B5-4E0B-A51C-97E6079B4807}" dt="2022-10-26T02:27:20.142" v="1359" actId="1035"/>
          <ac:spMkLst>
            <pc:docMk/>
            <pc:sldMk cId="1843093067" sldId="259"/>
            <ac:spMk id="29" creationId="{75BAF931-6BAC-ACB6-377E-5C5AAAC6B89D}"/>
          </ac:spMkLst>
        </pc:spChg>
        <pc:spChg chg="add mod">
          <ac:chgData name="asad zzaman" userId="4d3920c026ecc1de" providerId="LiveId" clId="{5AD6A433-09B5-4E0B-A51C-97E6079B4807}" dt="2022-10-26T04:53:01.268" v="2007" actId="207"/>
          <ac:spMkLst>
            <pc:docMk/>
            <pc:sldMk cId="1843093067" sldId="259"/>
            <ac:spMk id="31" creationId="{971F97B3-1FBB-20F4-1AAF-F0B8E4A05052}"/>
          </ac:spMkLst>
        </pc:spChg>
        <pc:picChg chg="add del mod">
          <ac:chgData name="asad zzaman" userId="4d3920c026ecc1de" providerId="LiveId" clId="{5AD6A433-09B5-4E0B-A51C-97E6079B4807}" dt="2022-10-26T04:42:34.701" v="1958" actId="478"/>
          <ac:picMkLst>
            <pc:docMk/>
            <pc:sldMk cId="1843093067" sldId="259"/>
            <ac:picMk id="6" creationId="{614FC678-F108-A384-CF37-26E1E80BDB23}"/>
          </ac:picMkLst>
        </pc:picChg>
        <pc:picChg chg="add del mod">
          <ac:chgData name="asad zzaman" userId="4d3920c026ecc1de" providerId="LiveId" clId="{5AD6A433-09B5-4E0B-A51C-97E6079B4807}" dt="2022-10-26T03:47:56.985" v="1813" actId="1076"/>
          <ac:picMkLst>
            <pc:docMk/>
            <pc:sldMk cId="1843093067" sldId="259"/>
            <ac:picMk id="7" creationId="{7C02FCCB-8E3E-E03C-0A88-1F1900FB9975}"/>
          </ac:picMkLst>
        </pc:picChg>
        <pc:picChg chg="add mod">
          <ac:chgData name="asad zzaman" userId="4d3920c026ecc1de" providerId="LiveId" clId="{5AD6A433-09B5-4E0B-A51C-97E6079B4807}" dt="2022-10-26T01:35:18.669" v="906" actId="1035"/>
          <ac:picMkLst>
            <pc:docMk/>
            <pc:sldMk cId="1843093067" sldId="259"/>
            <ac:picMk id="11" creationId="{FD881B67-0B50-2F9E-D1B3-1F94672D9DE8}"/>
          </ac:picMkLst>
        </pc:picChg>
        <pc:picChg chg="add mod">
          <ac:chgData name="asad zzaman" userId="4d3920c026ecc1de" providerId="LiveId" clId="{5AD6A433-09B5-4E0B-A51C-97E6079B4807}" dt="2022-10-26T04:42:55.318" v="1963" actId="1076"/>
          <ac:picMkLst>
            <pc:docMk/>
            <pc:sldMk cId="1843093067" sldId="259"/>
            <ac:picMk id="13" creationId="{9015E4B0-FC74-0A41-4367-259852EB9538}"/>
          </ac:picMkLst>
        </pc:picChg>
        <pc:picChg chg="add mod">
          <ac:chgData name="asad zzaman" userId="4d3920c026ecc1de" providerId="LiveId" clId="{5AD6A433-09B5-4E0B-A51C-97E6079B4807}" dt="2022-10-26T01:35:37.106" v="952" actId="1037"/>
          <ac:picMkLst>
            <pc:docMk/>
            <pc:sldMk cId="1843093067" sldId="259"/>
            <ac:picMk id="14" creationId="{443EE92F-1BFB-9A93-A30D-A77D2F6D2E67}"/>
          </ac:picMkLst>
        </pc:picChg>
        <pc:picChg chg="add mod">
          <ac:chgData name="asad zzaman" userId="4d3920c026ecc1de" providerId="LiveId" clId="{5AD6A433-09B5-4E0B-A51C-97E6079B4807}" dt="2022-10-26T01:35:18.669" v="906" actId="1035"/>
          <ac:picMkLst>
            <pc:docMk/>
            <pc:sldMk cId="1843093067" sldId="259"/>
            <ac:picMk id="18" creationId="{91D2678C-3499-2279-5144-8565FCF611B2}"/>
          </ac:picMkLst>
        </pc:picChg>
        <pc:picChg chg="add del mod">
          <ac:chgData name="asad zzaman" userId="4d3920c026ecc1de" providerId="LiveId" clId="{5AD6A433-09B5-4E0B-A51C-97E6079B4807}" dt="2022-10-26T04:44:07.048" v="1968" actId="478"/>
          <ac:picMkLst>
            <pc:docMk/>
            <pc:sldMk cId="1843093067" sldId="259"/>
            <ac:picMk id="19" creationId="{60F45F5E-2415-6C2D-0656-09AD66F98C37}"/>
          </ac:picMkLst>
        </pc:picChg>
        <pc:picChg chg="add mod">
          <ac:chgData name="asad zzaman" userId="4d3920c026ecc1de" providerId="LiveId" clId="{5AD6A433-09B5-4E0B-A51C-97E6079B4807}" dt="2022-10-26T02:27:25.373" v="1362" actId="1036"/>
          <ac:picMkLst>
            <pc:docMk/>
            <pc:sldMk cId="1843093067" sldId="259"/>
            <ac:picMk id="20" creationId="{D772EE40-7F7C-1DDD-B1F2-626F0B4F8B3D}"/>
          </ac:picMkLst>
        </pc:picChg>
        <pc:picChg chg="add mod">
          <ac:chgData name="asad zzaman" userId="4d3920c026ecc1de" providerId="LiveId" clId="{5AD6A433-09B5-4E0B-A51C-97E6079B4807}" dt="2022-10-26T01:37:24.331" v="1176" actId="1037"/>
          <ac:picMkLst>
            <pc:docMk/>
            <pc:sldMk cId="1843093067" sldId="259"/>
            <ac:picMk id="26" creationId="{59AE50F5-CCC8-7610-0624-B0EF72F675D5}"/>
          </ac:picMkLst>
        </pc:picChg>
        <pc:picChg chg="add mod">
          <ac:chgData name="asad zzaman" userId="4d3920c026ecc1de" providerId="LiveId" clId="{5AD6A433-09B5-4E0B-A51C-97E6079B4807}" dt="2022-10-26T04:45:06.896" v="1974" actId="1076"/>
          <ac:picMkLst>
            <pc:docMk/>
            <pc:sldMk cId="1843093067" sldId="259"/>
            <ac:picMk id="30" creationId="{AA7F0D75-F625-DB1B-2B87-82A9559A6116}"/>
          </ac:picMkLst>
        </pc:picChg>
        <pc:picChg chg="add mod">
          <ac:chgData name="asad zzaman" userId="4d3920c026ecc1de" providerId="LiveId" clId="{5AD6A433-09B5-4E0B-A51C-97E6079B4807}" dt="2022-10-26T04:55:47.842" v="2015" actId="1036"/>
          <ac:picMkLst>
            <pc:docMk/>
            <pc:sldMk cId="1843093067" sldId="259"/>
            <ac:picMk id="33" creationId="{20F37920-324F-40BA-2A20-89CA81B61545}"/>
          </ac:picMkLst>
        </pc:picChg>
        <pc:picChg chg="add mod">
          <ac:chgData name="asad zzaman" userId="4d3920c026ecc1de" providerId="LiveId" clId="{5AD6A433-09B5-4E0B-A51C-97E6079B4807}" dt="2022-10-26T04:55:51.940" v="2016" actId="1036"/>
          <ac:picMkLst>
            <pc:docMk/>
            <pc:sldMk cId="1843093067" sldId="259"/>
            <ac:picMk id="34" creationId="{21F1E065-EDEC-EC0A-A182-86EA54235C3C}"/>
          </ac:picMkLst>
        </pc:picChg>
      </pc:sldChg>
      <pc:sldChg chg="addSp delSp modSp mod">
        <pc:chgData name="asad zzaman" userId="4d3920c026ecc1de" providerId="LiveId" clId="{5AD6A433-09B5-4E0B-A51C-97E6079B4807}" dt="2022-10-26T05:22:50.878" v="2036" actId="20577"/>
        <pc:sldMkLst>
          <pc:docMk/>
          <pc:sldMk cId="4280221252" sldId="260"/>
        </pc:sldMkLst>
        <pc:spChg chg="mod">
          <ac:chgData name="asad zzaman" userId="4d3920c026ecc1de" providerId="LiveId" clId="{5AD6A433-09B5-4E0B-A51C-97E6079B4807}" dt="2022-10-26T03:51:16.803" v="1900" actId="113"/>
          <ac:spMkLst>
            <pc:docMk/>
            <pc:sldMk cId="4280221252" sldId="260"/>
            <ac:spMk id="2" creationId="{2ED71756-D7D5-4C82-A14A-8149B6B59DED}"/>
          </ac:spMkLst>
        </pc:spChg>
        <pc:spChg chg="del mod">
          <ac:chgData name="asad zzaman" userId="4d3920c026ecc1de" providerId="LiveId" clId="{5AD6A433-09B5-4E0B-A51C-97E6079B4807}" dt="2022-10-26T01:01:16.544" v="479" actId="478"/>
          <ac:spMkLst>
            <pc:docMk/>
            <pc:sldMk cId="4280221252" sldId="260"/>
            <ac:spMk id="3" creationId="{3CB8D69C-30E9-4E33-B5CA-4002E038F082}"/>
          </ac:spMkLst>
        </pc:spChg>
        <pc:spChg chg="add del mod">
          <ac:chgData name="asad zzaman" userId="4d3920c026ecc1de" providerId="LiveId" clId="{5AD6A433-09B5-4E0B-A51C-97E6079B4807}" dt="2022-10-26T01:01:48.987" v="505" actId="478"/>
          <ac:spMkLst>
            <pc:docMk/>
            <pc:sldMk cId="4280221252" sldId="260"/>
            <ac:spMk id="6" creationId="{02C7CE1F-6525-5553-E255-2B3C9AE942A2}"/>
          </ac:spMkLst>
        </pc:spChg>
        <pc:spChg chg="add mod">
          <ac:chgData name="asad zzaman" userId="4d3920c026ecc1de" providerId="LiveId" clId="{5AD6A433-09B5-4E0B-A51C-97E6079B4807}" dt="2022-10-26T01:02:12.962" v="530" actId="1076"/>
          <ac:spMkLst>
            <pc:docMk/>
            <pc:sldMk cId="4280221252" sldId="260"/>
            <ac:spMk id="7" creationId="{FDCA8AED-FEEE-1474-DEF3-69FFE21D5909}"/>
          </ac:spMkLst>
        </pc:spChg>
        <pc:spChg chg="add mod">
          <ac:chgData name="asad zzaman" userId="4d3920c026ecc1de" providerId="LiveId" clId="{5AD6A433-09B5-4E0B-A51C-97E6079B4807}" dt="2022-10-26T01:02:39.551" v="547" actId="14100"/>
          <ac:spMkLst>
            <pc:docMk/>
            <pc:sldMk cId="4280221252" sldId="260"/>
            <ac:spMk id="8" creationId="{E6B5547C-36A3-D58E-6C4B-5A8A5BA7CBDC}"/>
          </ac:spMkLst>
        </pc:spChg>
        <pc:spChg chg="add mod">
          <ac:chgData name="asad zzaman" userId="4d3920c026ecc1de" providerId="LiveId" clId="{5AD6A433-09B5-4E0B-A51C-97E6079B4807}" dt="2022-10-26T01:16:28.197" v="758" actId="1076"/>
          <ac:spMkLst>
            <pc:docMk/>
            <pc:sldMk cId="4280221252" sldId="260"/>
            <ac:spMk id="9" creationId="{B81EDFAF-E9FF-10AE-0358-4948C1985922}"/>
          </ac:spMkLst>
        </pc:spChg>
        <pc:spChg chg="add del mod">
          <ac:chgData name="asad zzaman" userId="4d3920c026ecc1de" providerId="LiveId" clId="{5AD6A433-09B5-4E0B-A51C-97E6079B4807}" dt="2022-10-26T01:03:47.289" v="581" actId="478"/>
          <ac:spMkLst>
            <pc:docMk/>
            <pc:sldMk cId="4280221252" sldId="260"/>
            <ac:spMk id="10" creationId="{C43F66EE-AECC-DEA8-9989-114412371E36}"/>
          </ac:spMkLst>
        </pc:spChg>
        <pc:spChg chg="add mod">
          <ac:chgData name="asad zzaman" userId="4d3920c026ecc1de" providerId="LiveId" clId="{5AD6A433-09B5-4E0B-A51C-97E6079B4807}" dt="2022-10-26T03:09:32.902" v="1728" actId="20577"/>
          <ac:spMkLst>
            <pc:docMk/>
            <pc:sldMk cId="4280221252" sldId="260"/>
            <ac:spMk id="11" creationId="{31E46E8D-9565-ED56-149E-4B07E72489CD}"/>
          </ac:spMkLst>
        </pc:spChg>
        <pc:spChg chg="add mod">
          <ac:chgData name="asad zzaman" userId="4d3920c026ecc1de" providerId="LiveId" clId="{5AD6A433-09B5-4E0B-A51C-97E6079B4807}" dt="2022-10-26T04:46:56.557" v="1988" actId="20577"/>
          <ac:spMkLst>
            <pc:docMk/>
            <pc:sldMk cId="4280221252" sldId="260"/>
            <ac:spMk id="14" creationId="{1232188F-06C8-1C8E-D2B6-15C21AB403B3}"/>
          </ac:spMkLst>
        </pc:spChg>
        <pc:spChg chg="add mod">
          <ac:chgData name="asad zzaman" userId="4d3920c026ecc1de" providerId="LiveId" clId="{5AD6A433-09B5-4E0B-A51C-97E6079B4807}" dt="2022-10-26T01:13:51.584" v="733" actId="1076"/>
          <ac:spMkLst>
            <pc:docMk/>
            <pc:sldMk cId="4280221252" sldId="260"/>
            <ac:spMk id="21" creationId="{40B7647A-245E-5CF3-4A79-5227620DA558}"/>
          </ac:spMkLst>
        </pc:spChg>
        <pc:spChg chg="add mod">
          <ac:chgData name="asad zzaman" userId="4d3920c026ecc1de" providerId="LiveId" clId="{5AD6A433-09B5-4E0B-A51C-97E6079B4807}" dt="2022-10-26T05:22:35.160" v="2028" actId="1076"/>
          <ac:spMkLst>
            <pc:docMk/>
            <pc:sldMk cId="4280221252" sldId="260"/>
            <ac:spMk id="22" creationId="{2326BE4B-749D-4183-A793-3474C378658B}"/>
          </ac:spMkLst>
        </pc:spChg>
        <pc:spChg chg="add mod">
          <ac:chgData name="asad zzaman" userId="4d3920c026ecc1de" providerId="LiveId" clId="{5AD6A433-09B5-4E0B-A51C-97E6079B4807}" dt="2022-10-26T04:13:38.208" v="1922" actId="20577"/>
          <ac:spMkLst>
            <pc:docMk/>
            <pc:sldMk cId="4280221252" sldId="260"/>
            <ac:spMk id="30" creationId="{9B2C9516-51D0-544D-A11E-7BA490CA2331}"/>
          </ac:spMkLst>
        </pc:spChg>
        <pc:spChg chg="add mod">
          <ac:chgData name="asad zzaman" userId="4d3920c026ecc1de" providerId="LiveId" clId="{5AD6A433-09B5-4E0B-A51C-97E6079B4807}" dt="2022-10-26T05:22:50.878" v="2036" actId="20577"/>
          <ac:spMkLst>
            <pc:docMk/>
            <pc:sldMk cId="4280221252" sldId="260"/>
            <ac:spMk id="31" creationId="{605D8661-7545-29E4-1BE4-F20228D461C3}"/>
          </ac:spMkLst>
        </pc:spChg>
        <pc:spChg chg="add mod">
          <ac:chgData name="asad zzaman" userId="4d3920c026ecc1de" providerId="LiveId" clId="{5AD6A433-09B5-4E0B-A51C-97E6079B4807}" dt="2022-10-26T04:13:42.271" v="1924" actId="20577"/>
          <ac:spMkLst>
            <pc:docMk/>
            <pc:sldMk cId="4280221252" sldId="260"/>
            <ac:spMk id="32" creationId="{180A6A61-0D0C-EE41-6CEB-05990693B4A4}"/>
          </ac:spMkLst>
        </pc:spChg>
        <pc:spChg chg="add mod">
          <ac:chgData name="asad zzaman" userId="4d3920c026ecc1de" providerId="LiveId" clId="{5AD6A433-09B5-4E0B-A51C-97E6079B4807}" dt="2022-10-26T05:22:47.052" v="2034" actId="20577"/>
          <ac:spMkLst>
            <pc:docMk/>
            <pc:sldMk cId="4280221252" sldId="260"/>
            <ac:spMk id="33" creationId="{01FDA7CB-B811-0148-8204-3222296FDC35}"/>
          </ac:spMkLst>
        </pc:spChg>
        <pc:grpChg chg="add mod">
          <ac:chgData name="asad zzaman" userId="4d3920c026ecc1de" providerId="LiveId" clId="{5AD6A433-09B5-4E0B-A51C-97E6079B4807}" dt="2022-10-26T03:49:19.285" v="1843" actId="1076"/>
          <ac:grpSpMkLst>
            <pc:docMk/>
            <pc:sldMk cId="4280221252" sldId="260"/>
            <ac:grpSpMk id="3" creationId="{0FACB615-0D16-5B02-7613-E4DB41CB1B42}"/>
          </ac:grpSpMkLst>
        </pc:grpChg>
        <pc:graphicFrameChg chg="add del mod">
          <ac:chgData name="asad zzaman" userId="4d3920c026ecc1de" providerId="LiveId" clId="{5AD6A433-09B5-4E0B-A51C-97E6079B4807}" dt="2022-10-26T01:09:16.065" v="648" actId="478"/>
          <ac:graphicFrameMkLst>
            <pc:docMk/>
            <pc:sldMk cId="4280221252" sldId="260"/>
            <ac:graphicFrameMk id="15" creationId="{21BAA09C-4A60-9270-5B90-223FA7718ED4}"/>
          </ac:graphicFrameMkLst>
        </pc:graphicFrameChg>
        <pc:picChg chg="add del mod">
          <ac:chgData name="asad zzaman" userId="4d3920c026ecc1de" providerId="LiveId" clId="{5AD6A433-09B5-4E0B-A51C-97E6079B4807}" dt="2022-10-26T04:46:20.115" v="1975" actId="478"/>
          <ac:picMkLst>
            <pc:docMk/>
            <pc:sldMk cId="4280221252" sldId="260"/>
            <ac:picMk id="6" creationId="{54B451FD-2B55-D24C-E310-77F6C834F7B6}"/>
          </ac:picMkLst>
        </pc:picChg>
        <pc:picChg chg="add mod">
          <ac:chgData name="asad zzaman" userId="4d3920c026ecc1de" providerId="LiveId" clId="{5AD6A433-09B5-4E0B-A51C-97E6079B4807}" dt="2022-10-26T04:46:40.569" v="1982" actId="1076"/>
          <ac:picMkLst>
            <pc:docMk/>
            <pc:sldMk cId="4280221252" sldId="260"/>
            <ac:picMk id="15" creationId="{1712D5FB-E106-4FD0-CB89-8A96E1D74AE4}"/>
          </ac:picMkLst>
        </pc:picChg>
        <pc:picChg chg="add mod">
          <ac:chgData name="asad zzaman" userId="4d3920c026ecc1de" providerId="LiveId" clId="{5AD6A433-09B5-4E0B-A51C-97E6079B4807}" dt="2022-10-26T05:21:16.243" v="2023" actId="1076"/>
          <ac:picMkLst>
            <pc:docMk/>
            <pc:sldMk cId="4280221252" sldId="260"/>
            <ac:picMk id="17" creationId="{0147B6CC-794A-6F0D-AA11-D8043AED2BFB}"/>
          </ac:picMkLst>
        </pc:picChg>
        <pc:picChg chg="add del mod">
          <ac:chgData name="asad zzaman" userId="4d3920c026ecc1de" providerId="LiveId" clId="{5AD6A433-09B5-4E0B-A51C-97E6079B4807}" dt="2022-10-26T01:09:12.427" v="647" actId="478"/>
          <ac:picMkLst>
            <pc:docMk/>
            <pc:sldMk cId="4280221252" sldId="260"/>
            <ac:picMk id="17" creationId="{69B5B957-D7FA-7DC6-4412-7637B33F8E09}"/>
          </ac:picMkLst>
        </pc:picChg>
        <pc:picChg chg="add mod ord">
          <ac:chgData name="asad zzaman" userId="4d3920c026ecc1de" providerId="LiveId" clId="{5AD6A433-09B5-4E0B-A51C-97E6079B4807}" dt="2022-10-26T03:44:21.628" v="1730" actId="164"/>
          <ac:picMkLst>
            <pc:docMk/>
            <pc:sldMk cId="4280221252" sldId="260"/>
            <ac:picMk id="19" creationId="{B5EAE84A-8C20-0774-D181-6EA39B652900}"/>
          </ac:picMkLst>
        </pc:picChg>
        <pc:picChg chg="add mod">
          <ac:chgData name="asad zzaman" userId="4d3920c026ecc1de" providerId="LiveId" clId="{5AD6A433-09B5-4E0B-A51C-97E6079B4807}" dt="2022-10-26T03:49:52.295" v="1892" actId="1076"/>
          <ac:picMkLst>
            <pc:docMk/>
            <pc:sldMk cId="4280221252" sldId="260"/>
            <ac:picMk id="24" creationId="{367B77D8-702A-A4C6-D48E-DB1EEDABBD5E}"/>
          </ac:picMkLst>
        </pc:picChg>
        <pc:picChg chg="add mod ord">
          <ac:chgData name="asad zzaman" userId="4d3920c026ecc1de" providerId="LiveId" clId="{5AD6A433-09B5-4E0B-A51C-97E6079B4807}" dt="2022-10-26T03:44:21.628" v="1730" actId="164"/>
          <ac:picMkLst>
            <pc:docMk/>
            <pc:sldMk cId="4280221252" sldId="260"/>
            <ac:picMk id="26" creationId="{8E2BDAD0-49E4-21AE-B078-5E66B070ECDE}"/>
          </ac:picMkLst>
        </pc:picChg>
        <pc:picChg chg="add mod">
          <ac:chgData name="asad zzaman" userId="4d3920c026ecc1de" providerId="LiveId" clId="{5AD6A433-09B5-4E0B-A51C-97E6079B4807}" dt="2022-10-26T03:49:47.376" v="1891" actId="1076"/>
          <ac:picMkLst>
            <pc:docMk/>
            <pc:sldMk cId="4280221252" sldId="260"/>
            <ac:picMk id="1026" creationId="{FCC6114E-EF13-9B40-C089-F0DE31506A93}"/>
          </ac:picMkLst>
        </pc:picChg>
        <pc:picChg chg="add mod">
          <ac:chgData name="asad zzaman" userId="4d3920c026ecc1de" providerId="LiveId" clId="{5AD6A433-09B5-4E0B-A51C-97E6079B4807}" dt="2022-10-26T03:49:44.436" v="1890" actId="1076"/>
          <ac:picMkLst>
            <pc:docMk/>
            <pc:sldMk cId="4280221252" sldId="260"/>
            <ac:picMk id="1028" creationId="{2087A478-34A8-AE74-AB8C-800AD91591B7}"/>
          </ac:picMkLst>
        </pc:picChg>
        <pc:picChg chg="add mod">
          <ac:chgData name="asad zzaman" userId="4d3920c026ecc1de" providerId="LiveId" clId="{5AD6A433-09B5-4E0B-A51C-97E6079B4807}" dt="2022-10-26T03:49:41.328" v="1889" actId="1076"/>
          <ac:picMkLst>
            <pc:docMk/>
            <pc:sldMk cId="4280221252" sldId="260"/>
            <ac:picMk id="1030" creationId="{9116EB3D-FA1A-B06E-AA54-BABF90A848B4}"/>
          </ac:picMkLst>
        </pc:picChg>
        <pc:picChg chg="add mod">
          <ac:chgData name="asad zzaman" userId="4d3920c026ecc1de" providerId="LiveId" clId="{5AD6A433-09B5-4E0B-A51C-97E6079B4807}" dt="2022-10-26T03:50:30.293" v="1899" actId="14100"/>
          <ac:picMkLst>
            <pc:docMk/>
            <pc:sldMk cId="4280221252" sldId="260"/>
            <ac:picMk id="1032" creationId="{268B2A3C-1C61-C336-BD74-3EF81757D84A}"/>
          </ac:picMkLst>
        </pc:picChg>
        <pc:cxnChg chg="add mod">
          <ac:chgData name="asad zzaman" userId="4d3920c026ecc1de" providerId="LiveId" clId="{5AD6A433-09B5-4E0B-A51C-97E6079B4807}" dt="2022-10-26T03:51:52.024" v="1918" actId="1036"/>
          <ac:cxnSpMkLst>
            <pc:docMk/>
            <pc:sldMk cId="4280221252" sldId="260"/>
            <ac:cxnSpMk id="5" creationId="{C78DE183-A7CC-2CBC-5A7B-4F0FBAF1ACCD}"/>
          </ac:cxnSpMkLst>
        </pc:cxnChg>
        <pc:cxnChg chg="add mod">
          <ac:chgData name="asad zzaman" userId="4d3920c026ecc1de" providerId="LiveId" clId="{5AD6A433-09B5-4E0B-A51C-97E6079B4807}" dt="2022-10-26T03:51:47.313" v="1904" actId="1076"/>
          <ac:cxnSpMkLst>
            <pc:docMk/>
            <pc:sldMk cId="4280221252" sldId="260"/>
            <ac:cxnSpMk id="10" creationId="{72E298B9-5ADA-1A2C-0E46-5EC1CBFFEBF8}"/>
          </ac:cxnSpMkLst>
        </pc:cxnChg>
        <pc:cxnChg chg="add">
          <ac:chgData name="asad zzaman" userId="4d3920c026ecc1de" providerId="LiveId" clId="{5AD6A433-09B5-4E0B-A51C-97E6079B4807}" dt="2022-10-26T01:07:34.829" v="596" actId="11529"/>
          <ac:cxnSpMkLst>
            <pc:docMk/>
            <pc:sldMk cId="4280221252" sldId="260"/>
            <ac:cxnSpMk id="13" creationId="{584B12AD-8663-5525-527C-CEB8026EAAEF}"/>
          </ac:cxnSpMkLst>
        </pc:cxnChg>
        <pc:cxnChg chg="add mod">
          <ac:chgData name="asad zzaman" userId="4d3920c026ecc1de" providerId="LiveId" clId="{5AD6A433-09B5-4E0B-A51C-97E6079B4807}" dt="2022-10-26T01:42:21.086" v="1203" actId="1582"/>
          <ac:cxnSpMkLst>
            <pc:docMk/>
            <pc:sldMk cId="4280221252" sldId="260"/>
            <ac:cxnSpMk id="28" creationId="{25C5DC2C-8CA3-13F0-AD54-D0E5FCFA7DE7}"/>
          </ac:cxnSpMkLst>
        </pc:cxnChg>
        <pc:cxnChg chg="add mod">
          <ac:chgData name="asad zzaman" userId="4d3920c026ecc1de" providerId="LiveId" clId="{5AD6A433-09B5-4E0B-A51C-97E6079B4807}" dt="2022-10-26T01:42:34.455" v="1205" actId="1076"/>
          <ac:cxnSpMkLst>
            <pc:docMk/>
            <pc:sldMk cId="4280221252" sldId="260"/>
            <ac:cxnSpMk id="29" creationId="{054DEF8B-B4A0-4B83-B92B-DC1999DFCDC3}"/>
          </ac:cxnSpMkLst>
        </pc:cxnChg>
      </pc:sldChg>
      <pc:sldChg chg="addSp delSp modSp mod modAnim">
        <pc:chgData name="asad zzaman" userId="4d3920c026ecc1de" providerId="LiveId" clId="{5AD6A433-09B5-4E0B-A51C-97E6079B4807}" dt="2022-10-26T03:05:52.331" v="1678"/>
        <pc:sldMkLst>
          <pc:docMk/>
          <pc:sldMk cId="1822525322" sldId="261"/>
        </pc:sldMkLst>
        <pc:spChg chg="mod">
          <ac:chgData name="asad zzaman" userId="4d3920c026ecc1de" providerId="LiveId" clId="{5AD6A433-09B5-4E0B-A51C-97E6079B4807}" dt="2022-10-26T03:05:36.403" v="1677" actId="20577"/>
          <ac:spMkLst>
            <pc:docMk/>
            <pc:sldMk cId="1822525322" sldId="261"/>
            <ac:spMk id="2" creationId="{0471D15A-B8B4-425A-B42C-C93FDD10228E}"/>
          </ac:spMkLst>
        </pc:spChg>
        <pc:spChg chg="mod">
          <ac:chgData name="asad zzaman" userId="4d3920c026ecc1de" providerId="LiveId" clId="{5AD6A433-09B5-4E0B-A51C-97E6079B4807}" dt="2022-10-26T02:54:22.056" v="1651" actId="207"/>
          <ac:spMkLst>
            <pc:docMk/>
            <pc:sldMk cId="1822525322" sldId="261"/>
            <ac:spMk id="3" creationId="{E81C61DB-0E49-4D1D-97CF-1A60FA76B890}"/>
          </ac:spMkLst>
        </pc:spChg>
        <pc:spChg chg="add del">
          <ac:chgData name="asad zzaman" userId="4d3920c026ecc1de" providerId="LiveId" clId="{5AD6A433-09B5-4E0B-A51C-97E6079B4807}" dt="2022-10-26T02:32:52.200" v="1366"/>
          <ac:spMkLst>
            <pc:docMk/>
            <pc:sldMk cId="1822525322" sldId="261"/>
            <ac:spMk id="4" creationId="{C9955E50-3F61-6E09-469C-8359AAA0191C}"/>
          </ac:spMkLst>
        </pc:spChg>
        <pc:spChg chg="add del">
          <ac:chgData name="asad zzaman" userId="4d3920c026ecc1de" providerId="LiveId" clId="{5AD6A433-09B5-4E0B-A51C-97E6079B4807}" dt="2022-10-26T02:33:34.004" v="1370"/>
          <ac:spMkLst>
            <pc:docMk/>
            <pc:sldMk cId="1822525322" sldId="261"/>
            <ac:spMk id="5" creationId="{C9C5CB38-B553-5D49-1240-9031903588D5}"/>
          </ac:spMkLst>
        </pc:spChg>
        <pc:spChg chg="add del">
          <ac:chgData name="asad zzaman" userId="4d3920c026ecc1de" providerId="LiveId" clId="{5AD6A433-09B5-4E0B-A51C-97E6079B4807}" dt="2022-10-26T02:33:42.315" v="1372"/>
          <ac:spMkLst>
            <pc:docMk/>
            <pc:sldMk cId="1822525322" sldId="261"/>
            <ac:spMk id="6" creationId="{8F9CE407-6BD5-A542-A116-74EA23155AC5}"/>
          </ac:spMkLst>
        </pc:spChg>
        <pc:spChg chg="add mod">
          <ac:chgData name="asad zzaman" userId="4d3920c026ecc1de" providerId="LiveId" clId="{5AD6A433-09B5-4E0B-A51C-97E6079B4807}" dt="2022-10-26T02:56:08.596" v="1670" actId="113"/>
          <ac:spMkLst>
            <pc:docMk/>
            <pc:sldMk cId="1822525322" sldId="261"/>
            <ac:spMk id="7" creationId="{EC9A051E-A2D5-2053-C07E-CA0B5194EB00}"/>
          </ac:spMkLst>
        </pc:spChg>
      </pc:sldChg>
    </pc:docChg>
  </pc:docChgLst>
  <pc:docChgLst>
    <pc:chgData name="asad zzaman" userId="4d3920c026ecc1de" providerId="LiveId" clId="{B0FF6439-A470-48A2-9B21-2ADA2219525B}"/>
    <pc:docChg chg="undo custSel addSld delSld modSld">
      <pc:chgData name="asad zzaman" userId="4d3920c026ecc1de" providerId="LiveId" clId="{B0FF6439-A470-48A2-9B21-2ADA2219525B}" dt="2022-12-01T04:13:26.041" v="2431" actId="164"/>
      <pc:docMkLst>
        <pc:docMk/>
      </pc:docMkLst>
      <pc:sldChg chg="addSp modSp mod">
        <pc:chgData name="asad zzaman" userId="4d3920c026ecc1de" providerId="LiveId" clId="{B0FF6439-A470-48A2-9B21-2ADA2219525B}" dt="2022-11-30T04:40:50.081" v="2356" actId="20577"/>
        <pc:sldMkLst>
          <pc:docMk/>
          <pc:sldMk cId="2539474628" sldId="257"/>
        </pc:sldMkLst>
        <pc:spChg chg="mod">
          <ac:chgData name="asad zzaman" userId="4d3920c026ecc1de" providerId="LiveId" clId="{B0FF6439-A470-48A2-9B21-2ADA2219525B}" dt="2022-11-30T02:43:07.459" v="34" actId="207"/>
          <ac:spMkLst>
            <pc:docMk/>
            <pc:sldMk cId="2539474628" sldId="257"/>
            <ac:spMk id="3" creationId="{B61BAF5A-4AC5-4380-B1FD-4F4A9733991F}"/>
          </ac:spMkLst>
        </pc:spChg>
        <pc:spChg chg="add mod">
          <ac:chgData name="asad zzaman" userId="4d3920c026ecc1de" providerId="LiveId" clId="{B0FF6439-A470-48A2-9B21-2ADA2219525B}" dt="2022-11-30T04:40:50.081" v="2356" actId="20577"/>
          <ac:spMkLst>
            <pc:docMk/>
            <pc:sldMk cId="2539474628" sldId="257"/>
            <ac:spMk id="5" creationId="{ED0FF465-787F-BBA1-198F-E5D3C28F1D82}"/>
          </ac:spMkLst>
        </pc:spChg>
        <pc:spChg chg="mod">
          <ac:chgData name="asad zzaman" userId="4d3920c026ecc1de" providerId="LiveId" clId="{B0FF6439-A470-48A2-9B21-2ADA2219525B}" dt="2022-11-30T04:24:50.564" v="1888" actId="1076"/>
          <ac:spMkLst>
            <pc:docMk/>
            <pc:sldMk cId="2539474628" sldId="257"/>
            <ac:spMk id="6" creationId="{49778533-8EC0-4DFC-808A-B5F9F0D9BD52}"/>
          </ac:spMkLst>
        </pc:spChg>
        <pc:spChg chg="mod">
          <ac:chgData name="asad zzaman" userId="4d3920c026ecc1de" providerId="LiveId" clId="{B0FF6439-A470-48A2-9B21-2ADA2219525B}" dt="2022-11-30T02:42:39.702" v="2" actId="20577"/>
          <ac:spMkLst>
            <pc:docMk/>
            <pc:sldMk cId="2539474628" sldId="257"/>
            <ac:spMk id="12" creationId="{B8279F19-4B3E-4EAC-8AD4-66A1BF137C5A}"/>
          </ac:spMkLst>
        </pc:spChg>
      </pc:sldChg>
      <pc:sldChg chg="addSp modSp mod">
        <pc:chgData name="asad zzaman" userId="4d3920c026ecc1de" providerId="LiveId" clId="{B0FF6439-A470-48A2-9B21-2ADA2219525B}" dt="2022-11-30T03:00:27.976" v="489" actId="207"/>
        <pc:sldMkLst>
          <pc:docMk/>
          <pc:sldMk cId="1154001082" sldId="258"/>
        </pc:sldMkLst>
        <pc:spChg chg="mod">
          <ac:chgData name="asad zzaman" userId="4d3920c026ecc1de" providerId="LiveId" clId="{B0FF6439-A470-48A2-9B21-2ADA2219525B}" dt="2022-11-30T02:43:58.949" v="53" actId="20577"/>
          <ac:spMkLst>
            <pc:docMk/>
            <pc:sldMk cId="1154001082" sldId="258"/>
            <ac:spMk id="2" creationId="{E14B1F9E-B065-46CF-B237-546126049B34}"/>
          </ac:spMkLst>
        </pc:spChg>
        <pc:spChg chg="add mod">
          <ac:chgData name="asad zzaman" userId="4d3920c026ecc1de" providerId="LiveId" clId="{B0FF6439-A470-48A2-9B21-2ADA2219525B}" dt="2022-11-30T03:00:27.976" v="489" actId="207"/>
          <ac:spMkLst>
            <pc:docMk/>
            <pc:sldMk cId="1154001082" sldId="258"/>
            <ac:spMk id="3" creationId="{63C5682C-4703-723B-427D-D51EBAF06660}"/>
          </ac:spMkLst>
        </pc:spChg>
        <pc:spChg chg="mod">
          <ac:chgData name="asad zzaman" userId="4d3920c026ecc1de" providerId="LiveId" clId="{B0FF6439-A470-48A2-9B21-2ADA2219525B}" dt="2022-11-30T02:46:17.932" v="315" actId="1076"/>
          <ac:spMkLst>
            <pc:docMk/>
            <pc:sldMk cId="1154001082" sldId="258"/>
            <ac:spMk id="4" creationId="{2EA232FF-F751-4F4A-B17D-5FFBA942650D}"/>
          </ac:spMkLst>
        </pc:spChg>
        <pc:spChg chg="mod">
          <ac:chgData name="asad zzaman" userId="4d3920c026ecc1de" providerId="LiveId" clId="{B0FF6439-A470-48A2-9B21-2ADA2219525B}" dt="2022-11-30T02:46:13.299" v="314" actId="1076"/>
          <ac:spMkLst>
            <pc:docMk/>
            <pc:sldMk cId="1154001082" sldId="258"/>
            <ac:spMk id="9" creationId="{D098F9E8-3A24-4DB3-8161-AEDDFAB053AC}"/>
          </ac:spMkLst>
        </pc:spChg>
        <pc:spChg chg="mod">
          <ac:chgData name="asad zzaman" userId="4d3920c026ecc1de" providerId="LiveId" clId="{B0FF6439-A470-48A2-9B21-2ADA2219525B}" dt="2022-11-30T02:46:09.419" v="313" actId="1076"/>
          <ac:spMkLst>
            <pc:docMk/>
            <pc:sldMk cId="1154001082" sldId="258"/>
            <ac:spMk id="10" creationId="{B46E7201-6BB3-4A3F-B655-4FB85540F5F1}"/>
          </ac:spMkLst>
        </pc:spChg>
        <pc:spChg chg="mod">
          <ac:chgData name="asad zzaman" userId="4d3920c026ecc1de" providerId="LiveId" clId="{B0FF6439-A470-48A2-9B21-2ADA2219525B}" dt="2022-11-30T02:46:02.582" v="312" actId="1076"/>
          <ac:spMkLst>
            <pc:docMk/>
            <pc:sldMk cId="1154001082" sldId="258"/>
            <ac:spMk id="15" creationId="{5B91237C-4E47-487A-91FC-9264F11DF5FE}"/>
          </ac:spMkLst>
        </pc:spChg>
        <pc:spChg chg="mod">
          <ac:chgData name="asad zzaman" userId="4d3920c026ecc1de" providerId="LiveId" clId="{B0FF6439-A470-48A2-9B21-2ADA2219525B}" dt="2022-11-30T02:47:03.486" v="357" actId="1035"/>
          <ac:spMkLst>
            <pc:docMk/>
            <pc:sldMk cId="1154001082" sldId="258"/>
            <ac:spMk id="21" creationId="{9390CAC5-7A7F-085E-6B22-DDA530B8404D}"/>
          </ac:spMkLst>
        </pc:spChg>
        <pc:spChg chg="mod">
          <ac:chgData name="asad zzaman" userId="4d3920c026ecc1de" providerId="LiveId" clId="{B0FF6439-A470-48A2-9B21-2ADA2219525B}" dt="2022-11-30T02:47:03.486" v="357" actId="1035"/>
          <ac:spMkLst>
            <pc:docMk/>
            <pc:sldMk cId="1154001082" sldId="258"/>
            <ac:spMk id="22" creationId="{D35124DE-C93A-7F29-BE16-32B85732F440}"/>
          </ac:spMkLst>
        </pc:spChg>
        <pc:spChg chg="mod">
          <ac:chgData name="asad zzaman" userId="4d3920c026ecc1de" providerId="LiveId" clId="{B0FF6439-A470-48A2-9B21-2ADA2219525B}" dt="2022-11-30T02:45:57.152" v="311" actId="1076"/>
          <ac:spMkLst>
            <pc:docMk/>
            <pc:sldMk cId="1154001082" sldId="258"/>
            <ac:spMk id="25" creationId="{546AD9C8-D221-4A93-8D52-1A9FA8D8533E}"/>
          </ac:spMkLst>
        </pc:spChg>
        <pc:spChg chg="mod">
          <ac:chgData name="asad zzaman" userId="4d3920c026ecc1de" providerId="LiveId" clId="{B0FF6439-A470-48A2-9B21-2ADA2219525B}" dt="2022-11-30T02:45:57.152" v="311" actId="1076"/>
          <ac:spMkLst>
            <pc:docMk/>
            <pc:sldMk cId="1154001082" sldId="258"/>
            <ac:spMk id="32" creationId="{30EA6A21-ACC8-4D0C-91E3-AB88C4D99963}"/>
          </ac:spMkLst>
        </pc:spChg>
        <pc:spChg chg="mod">
          <ac:chgData name="asad zzaman" userId="4d3920c026ecc1de" providerId="LiveId" clId="{B0FF6439-A470-48A2-9B21-2ADA2219525B}" dt="2022-11-30T02:46:22.761" v="316" actId="1076"/>
          <ac:spMkLst>
            <pc:docMk/>
            <pc:sldMk cId="1154001082" sldId="258"/>
            <ac:spMk id="33" creationId="{22CD0A44-66BE-4EFE-8AAB-50C3EE85C374}"/>
          </ac:spMkLst>
        </pc:spChg>
        <pc:spChg chg="mod">
          <ac:chgData name="asad zzaman" userId="4d3920c026ecc1de" providerId="LiveId" clId="{B0FF6439-A470-48A2-9B21-2ADA2219525B}" dt="2022-11-30T02:46:28.676" v="317" actId="1076"/>
          <ac:spMkLst>
            <pc:docMk/>
            <pc:sldMk cId="1154001082" sldId="258"/>
            <ac:spMk id="34" creationId="{BC542550-A44E-42BA-9F89-547F9F87E159}"/>
          </ac:spMkLst>
        </pc:spChg>
        <pc:spChg chg="mod">
          <ac:chgData name="asad zzaman" userId="4d3920c026ecc1de" providerId="LiveId" clId="{B0FF6439-A470-48A2-9B21-2ADA2219525B}" dt="2022-11-30T02:47:03.486" v="357" actId="1035"/>
          <ac:spMkLst>
            <pc:docMk/>
            <pc:sldMk cId="1154001082" sldId="258"/>
            <ac:spMk id="42" creationId="{20E57FF7-468C-4661-8113-666F0227A2C7}"/>
          </ac:spMkLst>
        </pc:spChg>
        <pc:spChg chg="mod">
          <ac:chgData name="asad zzaman" userId="4d3920c026ecc1de" providerId="LiveId" clId="{B0FF6439-A470-48A2-9B21-2ADA2219525B}" dt="2022-11-30T02:46:37.327" v="319" actId="1076"/>
          <ac:spMkLst>
            <pc:docMk/>
            <pc:sldMk cId="1154001082" sldId="258"/>
            <ac:spMk id="43" creationId="{3808528B-5C4D-49A5-BB1B-61F666A13C65}"/>
          </ac:spMkLst>
        </pc:spChg>
        <pc:spChg chg="mod">
          <ac:chgData name="asad zzaman" userId="4d3920c026ecc1de" providerId="LiveId" clId="{B0FF6439-A470-48A2-9B21-2ADA2219525B}" dt="2022-11-30T02:47:03.486" v="357" actId="1035"/>
          <ac:spMkLst>
            <pc:docMk/>
            <pc:sldMk cId="1154001082" sldId="258"/>
            <ac:spMk id="46" creationId="{6FB7FEE0-7D79-4DF5-93A5-C72B7A37F757}"/>
          </ac:spMkLst>
        </pc:spChg>
        <pc:spChg chg="mod">
          <ac:chgData name="asad zzaman" userId="4d3920c026ecc1de" providerId="LiveId" clId="{B0FF6439-A470-48A2-9B21-2ADA2219525B}" dt="2022-11-30T02:47:03.486" v="357" actId="1035"/>
          <ac:spMkLst>
            <pc:docMk/>
            <pc:sldMk cId="1154001082" sldId="258"/>
            <ac:spMk id="47" creationId="{92668D2A-CE76-4A3B-A900-35DF52E14312}"/>
          </ac:spMkLst>
        </pc:spChg>
        <pc:spChg chg="mod">
          <ac:chgData name="asad zzaman" userId="4d3920c026ecc1de" providerId="LiveId" clId="{B0FF6439-A470-48A2-9B21-2ADA2219525B}" dt="2022-11-30T02:47:03.486" v="357" actId="1035"/>
          <ac:spMkLst>
            <pc:docMk/>
            <pc:sldMk cId="1154001082" sldId="258"/>
            <ac:spMk id="53" creationId="{720A5CA4-EBC8-4E70-8B2B-FE6C1547D0E6}"/>
          </ac:spMkLst>
        </pc:spChg>
        <pc:picChg chg="mod">
          <ac:chgData name="asad zzaman" userId="4d3920c026ecc1de" providerId="LiveId" clId="{B0FF6439-A470-48A2-9B21-2ADA2219525B}" dt="2022-11-30T02:44:41.882" v="90" actId="1035"/>
          <ac:picMkLst>
            <pc:docMk/>
            <pc:sldMk cId="1154001082" sldId="258"/>
            <ac:picMk id="6" creationId="{DA23E1D7-142A-441E-BBDA-81298423E680}"/>
          </ac:picMkLst>
        </pc:picChg>
        <pc:picChg chg="mod">
          <ac:chgData name="asad zzaman" userId="4d3920c026ecc1de" providerId="LiveId" clId="{B0FF6439-A470-48A2-9B21-2ADA2219525B}" dt="2022-11-30T02:44:45.902" v="110" actId="1035"/>
          <ac:picMkLst>
            <pc:docMk/>
            <pc:sldMk cId="1154001082" sldId="258"/>
            <ac:picMk id="7" creationId="{017DA20F-78C1-4AE9-ACEC-1BDA86E77ECC}"/>
          </ac:picMkLst>
        </pc:picChg>
        <pc:picChg chg="mod">
          <ac:chgData name="asad zzaman" userId="4d3920c026ecc1de" providerId="LiveId" clId="{B0FF6439-A470-48A2-9B21-2ADA2219525B}" dt="2022-11-30T02:47:03.486" v="357" actId="1035"/>
          <ac:picMkLst>
            <pc:docMk/>
            <pc:sldMk cId="1154001082" sldId="258"/>
            <ac:picMk id="8" creationId="{D6CE6C12-B684-56FD-3DEF-12D07D7B9408}"/>
          </ac:picMkLst>
        </pc:picChg>
        <pc:picChg chg="mod">
          <ac:chgData name="asad zzaman" userId="4d3920c026ecc1de" providerId="LiveId" clId="{B0FF6439-A470-48A2-9B21-2ADA2219525B}" dt="2022-11-30T02:45:17.331" v="244" actId="1035"/>
          <ac:picMkLst>
            <pc:docMk/>
            <pc:sldMk cId="1154001082" sldId="258"/>
            <ac:picMk id="11" creationId="{D0340BB4-D2B0-4167-BE46-6F8CFC0BC889}"/>
          </ac:picMkLst>
        </pc:picChg>
        <pc:picChg chg="mod">
          <ac:chgData name="asad zzaman" userId="4d3920c026ecc1de" providerId="LiveId" clId="{B0FF6439-A470-48A2-9B21-2ADA2219525B}" dt="2022-11-30T02:45:04.924" v="178" actId="1035"/>
          <ac:picMkLst>
            <pc:docMk/>
            <pc:sldMk cId="1154001082" sldId="258"/>
            <ac:picMk id="12" creationId="{BD699247-FF21-475C-80C3-4A5AFDA49C7D}"/>
          </ac:picMkLst>
        </pc:picChg>
        <pc:picChg chg="mod">
          <ac:chgData name="asad zzaman" userId="4d3920c026ecc1de" providerId="LiveId" clId="{B0FF6439-A470-48A2-9B21-2ADA2219525B}" dt="2022-11-30T02:45:04.924" v="178" actId="1035"/>
          <ac:picMkLst>
            <pc:docMk/>
            <pc:sldMk cId="1154001082" sldId="258"/>
            <ac:picMk id="13" creationId="{F4BC9DC5-DBCF-4775-8E27-43B731056053}"/>
          </ac:picMkLst>
        </pc:picChg>
        <pc:picChg chg="mod">
          <ac:chgData name="asad zzaman" userId="4d3920c026ecc1de" providerId="LiveId" clId="{B0FF6439-A470-48A2-9B21-2ADA2219525B}" dt="2022-11-30T02:45:12.594" v="222" actId="1035"/>
          <ac:picMkLst>
            <pc:docMk/>
            <pc:sldMk cId="1154001082" sldId="258"/>
            <ac:picMk id="14" creationId="{353A9869-3F5C-45B5-BF4B-53D1ADF7676F}"/>
          </ac:picMkLst>
        </pc:picChg>
        <pc:picChg chg="add mod">
          <ac:chgData name="asad zzaman" userId="4d3920c026ecc1de" providerId="LiveId" clId="{B0FF6439-A470-48A2-9B21-2ADA2219525B}" dt="2022-11-30T02:56:33.779" v="444" actId="1076"/>
          <ac:picMkLst>
            <pc:docMk/>
            <pc:sldMk cId="1154001082" sldId="258"/>
            <ac:picMk id="16" creationId="{50125E68-7948-CD5D-3B97-787697698D21}"/>
          </ac:picMkLst>
        </pc:picChg>
        <pc:picChg chg="mod">
          <ac:chgData name="asad zzaman" userId="4d3920c026ecc1de" providerId="LiveId" clId="{B0FF6439-A470-48A2-9B21-2ADA2219525B}" dt="2022-11-30T02:47:16.340" v="405" actId="1038"/>
          <ac:picMkLst>
            <pc:docMk/>
            <pc:sldMk cId="1154001082" sldId="258"/>
            <ac:picMk id="18" creationId="{7F998D65-15AE-7095-F6B6-D5DF4A55360E}"/>
          </ac:picMkLst>
        </pc:picChg>
        <pc:picChg chg="mod">
          <ac:chgData name="asad zzaman" userId="4d3920c026ecc1de" providerId="LiveId" clId="{B0FF6439-A470-48A2-9B21-2ADA2219525B}" dt="2022-11-30T02:45:36.440" v="309" actId="1036"/>
          <ac:picMkLst>
            <pc:docMk/>
            <pc:sldMk cId="1154001082" sldId="258"/>
            <ac:picMk id="24" creationId="{4930551C-901B-4E54-858D-134A4A2E7665}"/>
          </ac:picMkLst>
        </pc:picChg>
        <pc:picChg chg="mod">
          <ac:chgData name="asad zzaman" userId="4d3920c026ecc1de" providerId="LiveId" clId="{B0FF6439-A470-48A2-9B21-2ADA2219525B}" dt="2022-11-30T02:45:57.152" v="311" actId="1076"/>
          <ac:picMkLst>
            <pc:docMk/>
            <pc:sldMk cId="1154001082" sldId="258"/>
            <ac:picMk id="30" creationId="{A4732488-8916-44F3-AB91-10FE2B2EC27F}"/>
          </ac:picMkLst>
        </pc:picChg>
        <pc:picChg chg="mod">
          <ac:chgData name="asad zzaman" userId="4d3920c026ecc1de" providerId="LiveId" clId="{B0FF6439-A470-48A2-9B21-2ADA2219525B}" dt="2022-11-30T02:45:57.152" v="311" actId="1076"/>
          <ac:picMkLst>
            <pc:docMk/>
            <pc:sldMk cId="1154001082" sldId="258"/>
            <ac:picMk id="31" creationId="{1E32928F-D99A-422D-9872-A8D89E81D2C4}"/>
          </ac:picMkLst>
        </pc:picChg>
        <pc:picChg chg="mod">
          <ac:chgData name="asad zzaman" userId="4d3920c026ecc1de" providerId="LiveId" clId="{B0FF6439-A470-48A2-9B21-2ADA2219525B}" dt="2022-11-30T02:46:32.578" v="318" actId="1076"/>
          <ac:picMkLst>
            <pc:docMk/>
            <pc:sldMk cId="1154001082" sldId="258"/>
            <ac:picMk id="35" creationId="{BDBF2400-E030-48AB-994B-70D8046A0AB6}"/>
          </ac:picMkLst>
        </pc:picChg>
        <pc:picChg chg="mod">
          <ac:chgData name="asad zzaman" userId="4d3920c026ecc1de" providerId="LiveId" clId="{B0FF6439-A470-48A2-9B21-2ADA2219525B}" dt="2022-11-30T02:46:41.325" v="320" actId="1076"/>
          <ac:picMkLst>
            <pc:docMk/>
            <pc:sldMk cId="1154001082" sldId="258"/>
            <ac:picMk id="38" creationId="{82F29191-761C-43B5-93FA-4C1B73723289}"/>
          </ac:picMkLst>
        </pc:picChg>
        <pc:picChg chg="mod">
          <ac:chgData name="asad zzaman" userId="4d3920c026ecc1de" providerId="LiveId" clId="{B0FF6439-A470-48A2-9B21-2ADA2219525B}" dt="2022-11-30T02:47:03.486" v="357" actId="1035"/>
          <ac:picMkLst>
            <pc:docMk/>
            <pc:sldMk cId="1154001082" sldId="258"/>
            <ac:picMk id="44" creationId="{A92B8297-5AE7-4A97-937D-E89EC4EEBD9F}"/>
          </ac:picMkLst>
        </pc:picChg>
        <pc:cxnChg chg="mod">
          <ac:chgData name="asad zzaman" userId="4d3920c026ecc1de" providerId="LiveId" clId="{B0FF6439-A470-48A2-9B21-2ADA2219525B}" dt="2022-11-30T02:47:03.486" v="357" actId="1035"/>
          <ac:cxnSpMkLst>
            <pc:docMk/>
            <pc:sldMk cId="1154001082" sldId="258"/>
            <ac:cxnSpMk id="20" creationId="{1420E15A-7218-7F4C-E4AA-6790B5AD1877}"/>
          </ac:cxnSpMkLst>
        </pc:cxnChg>
        <pc:cxnChg chg="mod">
          <ac:chgData name="asad zzaman" userId="4d3920c026ecc1de" providerId="LiveId" clId="{B0FF6439-A470-48A2-9B21-2ADA2219525B}" dt="2022-11-30T02:47:03.486" v="357" actId="1035"/>
          <ac:cxnSpMkLst>
            <pc:docMk/>
            <pc:sldMk cId="1154001082" sldId="258"/>
            <ac:cxnSpMk id="49" creationId="{D7C6D36A-ACEE-455C-B597-A4E19FB8B24A}"/>
          </ac:cxnSpMkLst>
        </pc:cxnChg>
      </pc:sldChg>
      <pc:sldChg chg="addSp delSp modSp mod">
        <pc:chgData name="asad zzaman" userId="4d3920c026ecc1de" providerId="LiveId" clId="{B0FF6439-A470-48A2-9B21-2ADA2219525B}" dt="2022-11-30T04:41:06.406" v="2390" actId="20577"/>
        <pc:sldMkLst>
          <pc:docMk/>
          <pc:sldMk cId="1843093067" sldId="259"/>
        </pc:sldMkLst>
        <pc:spChg chg="mod">
          <ac:chgData name="asad zzaman" userId="4d3920c026ecc1de" providerId="LiveId" clId="{B0FF6439-A470-48A2-9B21-2ADA2219525B}" dt="2022-11-30T03:07:00.849" v="876" actId="1076"/>
          <ac:spMkLst>
            <pc:docMk/>
            <pc:sldMk cId="1843093067" sldId="259"/>
            <ac:spMk id="3" creationId="{776423CC-F82A-1BD2-7E7C-42E35E1B490D}"/>
          </ac:spMkLst>
        </pc:spChg>
        <pc:spChg chg="mod">
          <ac:chgData name="asad zzaman" userId="4d3920c026ecc1de" providerId="LiveId" clId="{B0FF6439-A470-48A2-9B21-2ADA2219525B}" dt="2022-11-30T03:06:51.893" v="874" actId="1076"/>
          <ac:spMkLst>
            <pc:docMk/>
            <pc:sldMk cId="1843093067" sldId="259"/>
            <ac:spMk id="4" creationId="{CD952C07-E185-0366-9F5E-F239A26337EF}"/>
          </ac:spMkLst>
        </pc:spChg>
        <pc:spChg chg="add mod">
          <ac:chgData name="asad zzaman" userId="4d3920c026ecc1de" providerId="LiveId" clId="{B0FF6439-A470-48A2-9B21-2ADA2219525B}" dt="2022-11-30T04:41:06.406" v="2390" actId="20577"/>
          <ac:spMkLst>
            <pc:docMk/>
            <pc:sldMk cId="1843093067" sldId="259"/>
            <ac:spMk id="5" creationId="{0FCF4EB3-4165-65AE-C888-E3B22B72EB10}"/>
          </ac:spMkLst>
        </pc:spChg>
        <pc:spChg chg="mod">
          <ac:chgData name="asad zzaman" userId="4d3920c026ecc1de" providerId="LiveId" clId="{B0FF6439-A470-48A2-9B21-2ADA2219525B}" dt="2022-11-30T03:06:47.039" v="873" actId="1076"/>
          <ac:spMkLst>
            <pc:docMk/>
            <pc:sldMk cId="1843093067" sldId="259"/>
            <ac:spMk id="8" creationId="{5763BF0B-EC40-3850-8665-B44477AE3AC0}"/>
          </ac:spMkLst>
        </pc:spChg>
        <pc:spChg chg="mod">
          <ac:chgData name="asad zzaman" userId="4d3920c026ecc1de" providerId="LiveId" clId="{B0FF6439-A470-48A2-9B21-2ADA2219525B}" dt="2022-11-30T03:04:53.384" v="648" actId="1076"/>
          <ac:spMkLst>
            <pc:docMk/>
            <pc:sldMk cId="1843093067" sldId="259"/>
            <ac:spMk id="9" creationId="{C1565C36-00E7-7C85-F147-4FC8366F870C}"/>
          </ac:spMkLst>
        </pc:spChg>
        <pc:spChg chg="mod">
          <ac:chgData name="asad zzaman" userId="4d3920c026ecc1de" providerId="LiveId" clId="{B0FF6439-A470-48A2-9B21-2ADA2219525B}" dt="2022-11-30T03:04:46.147" v="646" actId="1037"/>
          <ac:spMkLst>
            <pc:docMk/>
            <pc:sldMk cId="1843093067" sldId="259"/>
            <ac:spMk id="12" creationId="{925DC89E-D555-7AEB-A0F2-8AC77F206854}"/>
          </ac:spMkLst>
        </pc:spChg>
        <pc:spChg chg="mod">
          <ac:chgData name="asad zzaman" userId="4d3920c026ecc1de" providerId="LiveId" clId="{B0FF6439-A470-48A2-9B21-2ADA2219525B}" dt="2022-11-30T03:06:29.798" v="847" actId="14100"/>
          <ac:spMkLst>
            <pc:docMk/>
            <pc:sldMk cId="1843093067" sldId="259"/>
            <ac:spMk id="15" creationId="{A2D3714A-F354-4A6E-AF18-8A7B138E93CF}"/>
          </ac:spMkLst>
        </pc:spChg>
        <pc:spChg chg="mod">
          <ac:chgData name="asad zzaman" userId="4d3920c026ecc1de" providerId="LiveId" clId="{B0FF6439-A470-48A2-9B21-2ADA2219525B}" dt="2022-11-30T03:04:24.509" v="597" actId="1076"/>
          <ac:spMkLst>
            <pc:docMk/>
            <pc:sldMk cId="1843093067" sldId="259"/>
            <ac:spMk id="16" creationId="{B723CB75-F215-0C52-F14A-3E4610AE155A}"/>
          </ac:spMkLst>
        </pc:spChg>
        <pc:spChg chg="mod">
          <ac:chgData name="asad zzaman" userId="4d3920c026ecc1de" providerId="LiveId" clId="{B0FF6439-A470-48A2-9B21-2ADA2219525B}" dt="2022-11-30T03:06:18.496" v="845" actId="1038"/>
          <ac:spMkLst>
            <pc:docMk/>
            <pc:sldMk cId="1843093067" sldId="259"/>
            <ac:spMk id="24" creationId="{5213E029-521A-710F-5C9B-2837BD33F01A}"/>
          </ac:spMkLst>
        </pc:spChg>
        <pc:spChg chg="mod">
          <ac:chgData name="asad zzaman" userId="4d3920c026ecc1de" providerId="LiveId" clId="{B0FF6439-A470-48A2-9B21-2ADA2219525B}" dt="2022-11-30T03:06:18.496" v="845" actId="1038"/>
          <ac:spMkLst>
            <pc:docMk/>
            <pc:sldMk cId="1843093067" sldId="259"/>
            <ac:spMk id="25" creationId="{666BF12C-41DB-9542-C246-A264441C9743}"/>
          </ac:spMkLst>
        </pc:spChg>
        <pc:spChg chg="mod">
          <ac:chgData name="asad zzaman" userId="4d3920c026ecc1de" providerId="LiveId" clId="{B0FF6439-A470-48A2-9B21-2ADA2219525B}" dt="2022-11-30T03:06:18.496" v="845" actId="1038"/>
          <ac:spMkLst>
            <pc:docMk/>
            <pc:sldMk cId="1843093067" sldId="259"/>
            <ac:spMk id="28" creationId="{02B0425B-4F83-4E0D-1331-E5AD0F09037D}"/>
          </ac:spMkLst>
        </pc:spChg>
        <pc:spChg chg="mod">
          <ac:chgData name="asad zzaman" userId="4d3920c026ecc1de" providerId="LiveId" clId="{B0FF6439-A470-48A2-9B21-2ADA2219525B}" dt="2022-11-30T03:06:18.496" v="845" actId="1038"/>
          <ac:spMkLst>
            <pc:docMk/>
            <pc:sldMk cId="1843093067" sldId="259"/>
            <ac:spMk id="29" creationId="{75BAF931-6BAC-ACB6-377E-5C5AAAC6B89D}"/>
          </ac:spMkLst>
        </pc:spChg>
        <pc:spChg chg="mod">
          <ac:chgData name="asad zzaman" userId="4d3920c026ecc1de" providerId="LiveId" clId="{B0FF6439-A470-48A2-9B21-2ADA2219525B}" dt="2022-11-30T03:06:43.404" v="872" actId="1036"/>
          <ac:spMkLst>
            <pc:docMk/>
            <pc:sldMk cId="1843093067" sldId="259"/>
            <ac:spMk id="31" creationId="{971F97B3-1FBB-20F4-1AAF-F0B8E4A05052}"/>
          </ac:spMkLst>
        </pc:spChg>
        <pc:spChg chg="add del mod">
          <ac:chgData name="asad zzaman" userId="4d3920c026ecc1de" providerId="LiveId" clId="{B0FF6439-A470-48A2-9B21-2ADA2219525B}" dt="2022-11-30T03:06:18.496" v="845" actId="1038"/>
          <ac:spMkLst>
            <pc:docMk/>
            <pc:sldMk cId="1843093067" sldId="259"/>
            <ac:spMk id="37" creationId="{349F2E3B-8AC1-282F-AF3C-B018BC3897FA}"/>
          </ac:spMkLst>
        </pc:spChg>
        <pc:spChg chg="add mod">
          <ac:chgData name="asad zzaman" userId="4d3920c026ecc1de" providerId="LiveId" clId="{B0FF6439-A470-48A2-9B21-2ADA2219525B}" dt="2022-11-30T02:59:56.909" v="488" actId="1076"/>
          <ac:spMkLst>
            <pc:docMk/>
            <pc:sldMk cId="1843093067" sldId="259"/>
            <ac:spMk id="38" creationId="{37B7F818-FAB8-1D0B-CF82-EF5DB466CF12}"/>
          </ac:spMkLst>
        </pc:spChg>
        <pc:picChg chg="mod">
          <ac:chgData name="asad zzaman" userId="4d3920c026ecc1de" providerId="LiveId" clId="{B0FF6439-A470-48A2-9B21-2ADA2219525B}" dt="2022-11-30T03:06:57.195" v="875" actId="1076"/>
          <ac:picMkLst>
            <pc:docMk/>
            <pc:sldMk cId="1843093067" sldId="259"/>
            <ac:picMk id="7" creationId="{7C02FCCB-8E3E-E03C-0A88-1F1900FB9975}"/>
          </ac:picMkLst>
        </pc:picChg>
        <pc:picChg chg="mod">
          <ac:chgData name="asad zzaman" userId="4d3920c026ecc1de" providerId="LiveId" clId="{B0FF6439-A470-48A2-9B21-2ADA2219525B}" dt="2022-11-30T03:04:46.147" v="646" actId="1037"/>
          <ac:picMkLst>
            <pc:docMk/>
            <pc:sldMk cId="1843093067" sldId="259"/>
            <ac:picMk id="11" creationId="{FD881B67-0B50-2F9E-D1B3-1F94672D9DE8}"/>
          </ac:picMkLst>
        </pc:picChg>
        <pc:picChg chg="mod">
          <ac:chgData name="asad zzaman" userId="4d3920c026ecc1de" providerId="LiveId" clId="{B0FF6439-A470-48A2-9B21-2ADA2219525B}" dt="2022-11-30T03:06:43.404" v="872" actId="1036"/>
          <ac:picMkLst>
            <pc:docMk/>
            <pc:sldMk cId="1843093067" sldId="259"/>
            <ac:picMk id="13" creationId="{9015E4B0-FC74-0A41-4367-259852EB9538}"/>
          </ac:picMkLst>
        </pc:picChg>
        <pc:picChg chg="mod">
          <ac:chgData name="asad zzaman" userId="4d3920c026ecc1de" providerId="LiveId" clId="{B0FF6439-A470-48A2-9B21-2ADA2219525B}" dt="2022-11-30T03:04:57.990" v="649" actId="1076"/>
          <ac:picMkLst>
            <pc:docMk/>
            <pc:sldMk cId="1843093067" sldId="259"/>
            <ac:picMk id="14" creationId="{443EE92F-1BFB-9A93-A30D-A77D2F6D2E67}"/>
          </ac:picMkLst>
        </pc:picChg>
        <pc:picChg chg="mod">
          <ac:chgData name="asad zzaman" userId="4d3920c026ecc1de" providerId="LiveId" clId="{B0FF6439-A470-48A2-9B21-2ADA2219525B}" dt="2022-11-30T03:06:18.496" v="845" actId="1038"/>
          <ac:picMkLst>
            <pc:docMk/>
            <pc:sldMk cId="1843093067" sldId="259"/>
            <ac:picMk id="20" creationId="{D772EE40-7F7C-1DDD-B1F2-626F0B4F8B3D}"/>
          </ac:picMkLst>
        </pc:picChg>
        <pc:picChg chg="mod">
          <ac:chgData name="asad zzaman" userId="4d3920c026ecc1de" providerId="LiveId" clId="{B0FF6439-A470-48A2-9B21-2ADA2219525B}" dt="2022-11-30T03:06:43.404" v="872" actId="1036"/>
          <ac:picMkLst>
            <pc:docMk/>
            <pc:sldMk cId="1843093067" sldId="259"/>
            <ac:picMk id="30" creationId="{AA7F0D75-F625-DB1B-2B87-82A9559A6116}"/>
          </ac:picMkLst>
        </pc:picChg>
        <pc:picChg chg="del">
          <ac:chgData name="asad zzaman" userId="4d3920c026ecc1de" providerId="LiveId" clId="{B0FF6439-A470-48A2-9B21-2ADA2219525B}" dt="2022-11-30T03:04:48.434" v="647" actId="478"/>
          <ac:picMkLst>
            <pc:docMk/>
            <pc:sldMk cId="1843093067" sldId="259"/>
            <ac:picMk id="33" creationId="{20F37920-324F-40BA-2A20-89CA81B61545}"/>
          </ac:picMkLst>
        </pc:picChg>
        <pc:picChg chg="del">
          <ac:chgData name="asad zzaman" userId="4d3920c026ecc1de" providerId="LiveId" clId="{B0FF6439-A470-48A2-9B21-2ADA2219525B}" dt="2022-11-30T03:05:07.420" v="650" actId="478"/>
          <ac:picMkLst>
            <pc:docMk/>
            <pc:sldMk cId="1843093067" sldId="259"/>
            <ac:picMk id="34" creationId="{21F1E065-EDEC-EC0A-A182-86EA54235C3C}"/>
          </ac:picMkLst>
        </pc:picChg>
        <pc:picChg chg="add mod">
          <ac:chgData name="asad zzaman" userId="4d3920c026ecc1de" providerId="LiveId" clId="{B0FF6439-A470-48A2-9B21-2ADA2219525B}" dt="2022-11-30T03:07:48.499" v="887" actId="1076"/>
          <ac:picMkLst>
            <pc:docMk/>
            <pc:sldMk cId="1843093067" sldId="259"/>
            <ac:picMk id="43" creationId="{DB751C9D-70E7-3CF4-193E-F059FA6D27D5}"/>
          </ac:picMkLst>
        </pc:picChg>
        <pc:cxnChg chg="add mod">
          <ac:chgData name="asad zzaman" userId="4d3920c026ecc1de" providerId="LiveId" clId="{B0FF6439-A470-48A2-9B21-2ADA2219525B}" dt="2022-11-30T03:07:10.813" v="879" actId="14100"/>
          <ac:cxnSpMkLst>
            <pc:docMk/>
            <pc:sldMk cId="1843093067" sldId="259"/>
            <ac:cxnSpMk id="10" creationId="{82138776-6EDB-D6C5-AE78-E0401DAF805B}"/>
          </ac:cxnSpMkLst>
        </pc:cxnChg>
        <pc:cxnChg chg="add mod">
          <ac:chgData name="asad zzaman" userId="4d3920c026ecc1de" providerId="LiveId" clId="{B0FF6439-A470-48A2-9B21-2ADA2219525B}" dt="2022-11-30T02:57:49.262" v="459" actId="1035"/>
          <ac:cxnSpMkLst>
            <pc:docMk/>
            <pc:sldMk cId="1843093067" sldId="259"/>
            <ac:cxnSpMk id="22" creationId="{1E168835-4FA2-1350-5048-B5ABFD0DB104}"/>
          </ac:cxnSpMkLst>
        </pc:cxnChg>
        <pc:cxnChg chg="add mod">
          <ac:chgData name="asad zzaman" userId="4d3920c026ecc1de" providerId="LiveId" clId="{B0FF6439-A470-48A2-9B21-2ADA2219525B}" dt="2022-11-30T03:08:03.322" v="889" actId="14100"/>
          <ac:cxnSpMkLst>
            <pc:docMk/>
            <pc:sldMk cId="1843093067" sldId="259"/>
            <ac:cxnSpMk id="45" creationId="{930E6399-E671-816B-1349-4CA79AA82DF0}"/>
          </ac:cxnSpMkLst>
        </pc:cxnChg>
      </pc:sldChg>
      <pc:sldChg chg="addSp delSp modSp mod">
        <pc:chgData name="asad zzaman" userId="4d3920c026ecc1de" providerId="LiveId" clId="{B0FF6439-A470-48A2-9B21-2ADA2219525B}" dt="2022-12-01T04:05:38.506" v="2429" actId="1076"/>
        <pc:sldMkLst>
          <pc:docMk/>
          <pc:sldMk cId="4280221252" sldId="260"/>
        </pc:sldMkLst>
        <pc:spChg chg="mod">
          <ac:chgData name="asad zzaman" userId="4d3920c026ecc1de" providerId="LiveId" clId="{B0FF6439-A470-48A2-9B21-2ADA2219525B}" dt="2022-11-30T04:34:09.522" v="2215" actId="20577"/>
          <ac:spMkLst>
            <pc:docMk/>
            <pc:sldMk cId="4280221252" sldId="260"/>
            <ac:spMk id="2" creationId="{2ED71756-D7D5-4C82-A14A-8149B6B59DED}"/>
          </ac:spMkLst>
        </pc:spChg>
        <pc:spChg chg="add mod">
          <ac:chgData name="asad zzaman" userId="4d3920c026ecc1de" providerId="LiveId" clId="{B0FF6439-A470-48A2-9B21-2ADA2219525B}" dt="2022-11-30T04:33:10.388" v="2103" actId="20577"/>
          <ac:spMkLst>
            <pc:docMk/>
            <pc:sldMk cId="4280221252" sldId="260"/>
            <ac:spMk id="6" creationId="{75E14F3A-4DA7-DEC7-A5BF-88664F2655FC}"/>
          </ac:spMkLst>
        </pc:spChg>
        <pc:spChg chg="mod">
          <ac:chgData name="asad zzaman" userId="4d3920c026ecc1de" providerId="LiveId" clId="{B0FF6439-A470-48A2-9B21-2ADA2219525B}" dt="2022-11-30T04:26:51.110" v="1953" actId="1076"/>
          <ac:spMkLst>
            <pc:docMk/>
            <pc:sldMk cId="4280221252" sldId="260"/>
            <ac:spMk id="7" creationId="{FDCA8AED-FEEE-1474-DEF3-69FFE21D5909}"/>
          </ac:spMkLst>
        </pc:spChg>
        <pc:spChg chg="mod">
          <ac:chgData name="asad zzaman" userId="4d3920c026ecc1de" providerId="LiveId" clId="{B0FF6439-A470-48A2-9B21-2ADA2219525B}" dt="2022-11-30T04:27:14.806" v="1959" actId="1076"/>
          <ac:spMkLst>
            <pc:docMk/>
            <pc:sldMk cId="4280221252" sldId="260"/>
            <ac:spMk id="8" creationId="{E6B5547C-36A3-D58E-6C4B-5A8A5BA7CBDC}"/>
          </ac:spMkLst>
        </pc:spChg>
        <pc:spChg chg="mod">
          <ac:chgData name="asad zzaman" userId="4d3920c026ecc1de" providerId="LiveId" clId="{B0FF6439-A470-48A2-9B21-2ADA2219525B}" dt="2022-11-30T04:29:16.520" v="2011" actId="1076"/>
          <ac:spMkLst>
            <pc:docMk/>
            <pc:sldMk cId="4280221252" sldId="260"/>
            <ac:spMk id="11" creationId="{31E46E8D-9565-ED56-149E-4B07E72489CD}"/>
          </ac:spMkLst>
        </pc:spChg>
        <pc:spChg chg="add mod">
          <ac:chgData name="asad zzaman" userId="4d3920c026ecc1de" providerId="LiveId" clId="{B0FF6439-A470-48A2-9B21-2ADA2219525B}" dt="2022-11-30T04:31:59.791" v="2069" actId="20577"/>
          <ac:spMkLst>
            <pc:docMk/>
            <pc:sldMk cId="4280221252" sldId="260"/>
            <ac:spMk id="12" creationId="{2DA5D15D-ADAA-AE8F-12C0-E66167635F20}"/>
          </ac:spMkLst>
        </pc:spChg>
        <pc:spChg chg="add mod">
          <ac:chgData name="asad zzaman" userId="4d3920c026ecc1de" providerId="LiveId" clId="{B0FF6439-A470-48A2-9B21-2ADA2219525B}" dt="2022-11-30T04:32:59.713" v="2097" actId="20577"/>
          <ac:spMkLst>
            <pc:docMk/>
            <pc:sldMk cId="4280221252" sldId="260"/>
            <ac:spMk id="18" creationId="{2ECDCB0C-651C-40FF-6AEC-AC70DBE3A81A}"/>
          </ac:spMkLst>
        </pc:spChg>
        <pc:spChg chg="add del mod">
          <ac:chgData name="asad zzaman" userId="4d3920c026ecc1de" providerId="LiveId" clId="{B0FF6439-A470-48A2-9B21-2ADA2219525B}" dt="2022-11-30T04:39:21.062" v="2340" actId="20577"/>
          <ac:spMkLst>
            <pc:docMk/>
            <pc:sldMk cId="4280221252" sldId="260"/>
            <ac:spMk id="21" creationId="{40B7647A-245E-5CF3-4A79-5227620DA558}"/>
          </ac:spMkLst>
        </pc:spChg>
        <pc:spChg chg="mod">
          <ac:chgData name="asad zzaman" userId="4d3920c026ecc1de" providerId="LiveId" clId="{B0FF6439-A470-48A2-9B21-2ADA2219525B}" dt="2022-11-30T04:29:08.339" v="2009" actId="1076"/>
          <ac:spMkLst>
            <pc:docMk/>
            <pc:sldMk cId="4280221252" sldId="260"/>
            <ac:spMk id="22" creationId="{2326BE4B-749D-4183-A793-3474C378658B}"/>
          </ac:spMkLst>
        </pc:spChg>
        <pc:spChg chg="add mod">
          <ac:chgData name="asad zzaman" userId="4d3920c026ecc1de" providerId="LiveId" clId="{B0FF6439-A470-48A2-9B21-2ADA2219525B}" dt="2022-11-30T04:33:31.466" v="2117" actId="14100"/>
          <ac:spMkLst>
            <pc:docMk/>
            <pc:sldMk cId="4280221252" sldId="260"/>
            <ac:spMk id="25" creationId="{5EBC2A36-01AD-994C-0878-0D9547FFBA21}"/>
          </ac:spMkLst>
        </pc:spChg>
        <pc:spChg chg="add mod">
          <ac:chgData name="asad zzaman" userId="4d3920c026ecc1de" providerId="LiveId" clId="{B0FF6439-A470-48A2-9B21-2ADA2219525B}" dt="2022-12-01T04:05:38.506" v="2429" actId="1076"/>
          <ac:spMkLst>
            <pc:docMk/>
            <pc:sldMk cId="4280221252" sldId="260"/>
            <ac:spMk id="27" creationId="{20B79EB8-B36C-8AD2-9638-C071DD270FE4}"/>
          </ac:spMkLst>
        </pc:spChg>
        <pc:spChg chg="mod">
          <ac:chgData name="asad zzaman" userId="4d3920c026ecc1de" providerId="LiveId" clId="{B0FF6439-A470-48A2-9B21-2ADA2219525B}" dt="2022-11-30T04:28:51.589" v="1988" actId="1076"/>
          <ac:spMkLst>
            <pc:docMk/>
            <pc:sldMk cId="4280221252" sldId="260"/>
            <ac:spMk id="30" creationId="{9B2C9516-51D0-544D-A11E-7BA490CA2331}"/>
          </ac:spMkLst>
        </pc:spChg>
        <pc:spChg chg="del">
          <ac:chgData name="asad zzaman" userId="4d3920c026ecc1de" providerId="LiveId" clId="{B0FF6439-A470-48A2-9B21-2ADA2219525B}" dt="2022-11-30T04:29:38.218" v="2016" actId="478"/>
          <ac:spMkLst>
            <pc:docMk/>
            <pc:sldMk cId="4280221252" sldId="260"/>
            <ac:spMk id="31" creationId="{605D8661-7545-29E4-1BE4-F20228D461C3}"/>
          </ac:spMkLst>
        </pc:spChg>
        <pc:spChg chg="mod">
          <ac:chgData name="asad zzaman" userId="4d3920c026ecc1de" providerId="LiveId" clId="{B0FF6439-A470-48A2-9B21-2ADA2219525B}" dt="2022-11-30T04:26:39.879" v="1950" actId="1076"/>
          <ac:spMkLst>
            <pc:docMk/>
            <pc:sldMk cId="4280221252" sldId="260"/>
            <ac:spMk id="32" creationId="{180A6A61-0D0C-EE41-6CEB-05990693B4A4}"/>
          </ac:spMkLst>
        </pc:spChg>
        <pc:spChg chg="mod">
          <ac:chgData name="asad zzaman" userId="4d3920c026ecc1de" providerId="LiveId" clId="{B0FF6439-A470-48A2-9B21-2ADA2219525B}" dt="2022-11-30T04:29:13.545" v="2010" actId="1076"/>
          <ac:spMkLst>
            <pc:docMk/>
            <pc:sldMk cId="4280221252" sldId="260"/>
            <ac:spMk id="33" creationId="{01FDA7CB-B811-0148-8204-3222296FDC35}"/>
          </ac:spMkLst>
        </pc:spChg>
        <pc:grpChg chg="mod">
          <ac:chgData name="asad zzaman" userId="4d3920c026ecc1de" providerId="LiveId" clId="{B0FF6439-A470-48A2-9B21-2ADA2219525B}" dt="2022-11-30T04:28:54.681" v="1989" actId="1076"/>
          <ac:grpSpMkLst>
            <pc:docMk/>
            <pc:sldMk cId="4280221252" sldId="260"/>
            <ac:grpSpMk id="3" creationId="{0FACB615-0D16-5B02-7613-E4DB41CB1B42}"/>
          </ac:grpSpMkLst>
        </pc:grpChg>
        <pc:picChg chg="del">
          <ac:chgData name="asad zzaman" userId="4d3920c026ecc1de" providerId="LiveId" clId="{B0FF6439-A470-48A2-9B21-2ADA2219525B}" dt="2022-11-30T04:25:57.295" v="1893" actId="478"/>
          <ac:picMkLst>
            <pc:docMk/>
            <pc:sldMk cId="4280221252" sldId="260"/>
            <ac:picMk id="15" creationId="{1712D5FB-E106-4FD0-CB89-8A96E1D74AE4}"/>
          </ac:picMkLst>
        </pc:picChg>
        <pc:picChg chg="del">
          <ac:chgData name="asad zzaman" userId="4d3920c026ecc1de" providerId="LiveId" clId="{B0FF6439-A470-48A2-9B21-2ADA2219525B}" dt="2022-11-30T04:26:25.348" v="1946" actId="478"/>
          <ac:picMkLst>
            <pc:docMk/>
            <pc:sldMk cId="4280221252" sldId="260"/>
            <ac:picMk id="17" creationId="{0147B6CC-794A-6F0D-AA11-D8043AED2BFB}"/>
          </ac:picMkLst>
        </pc:picChg>
        <pc:picChg chg="add mod">
          <ac:chgData name="asad zzaman" userId="4d3920c026ecc1de" providerId="LiveId" clId="{B0FF6439-A470-48A2-9B21-2ADA2219525B}" dt="2022-11-30T04:31:29.708" v="2052" actId="1076"/>
          <ac:picMkLst>
            <pc:docMk/>
            <pc:sldMk cId="4280221252" sldId="260"/>
            <ac:picMk id="23" creationId="{34C9A276-3837-E145-25D2-66A89C92F97C}"/>
          </ac:picMkLst>
        </pc:picChg>
        <pc:picChg chg="mod">
          <ac:chgData name="asad zzaman" userId="4d3920c026ecc1de" providerId="LiveId" clId="{B0FF6439-A470-48A2-9B21-2ADA2219525B}" dt="2022-11-30T04:26:54.571" v="1954" actId="1076"/>
          <ac:picMkLst>
            <pc:docMk/>
            <pc:sldMk cId="4280221252" sldId="260"/>
            <ac:picMk id="24" creationId="{367B77D8-702A-A4C6-D48E-DB1EEDABBD5E}"/>
          </ac:picMkLst>
        </pc:picChg>
        <pc:picChg chg="add mod">
          <ac:chgData name="asad zzaman" userId="4d3920c026ecc1de" providerId="LiveId" clId="{B0FF6439-A470-48A2-9B21-2ADA2219525B}" dt="2022-12-01T03:40:50.510" v="2428" actId="1076"/>
          <ac:picMkLst>
            <pc:docMk/>
            <pc:sldMk cId="4280221252" sldId="260"/>
            <ac:picMk id="1026" creationId="{1BC517E4-A596-BA2E-4494-399BE9B879BC}"/>
          </ac:picMkLst>
        </pc:picChg>
        <pc:picChg chg="del">
          <ac:chgData name="asad zzaman" userId="4d3920c026ecc1de" providerId="LiveId" clId="{B0FF6439-A470-48A2-9B21-2ADA2219525B}" dt="2022-11-30T04:27:56.169" v="1962" actId="478"/>
          <ac:picMkLst>
            <pc:docMk/>
            <pc:sldMk cId="4280221252" sldId="260"/>
            <ac:picMk id="1026" creationId="{FCC6114E-EF13-9B40-C089-F0DE31506A93}"/>
          </ac:picMkLst>
        </pc:picChg>
        <pc:picChg chg="del">
          <ac:chgData name="asad zzaman" userId="4d3920c026ecc1de" providerId="LiveId" clId="{B0FF6439-A470-48A2-9B21-2ADA2219525B}" dt="2022-11-30T04:25:54.525" v="1892" actId="478"/>
          <ac:picMkLst>
            <pc:docMk/>
            <pc:sldMk cId="4280221252" sldId="260"/>
            <ac:picMk id="1028" creationId="{2087A478-34A8-AE74-AB8C-800AD91591B7}"/>
          </ac:picMkLst>
        </pc:picChg>
        <pc:picChg chg="del mod">
          <ac:chgData name="asad zzaman" userId="4d3920c026ecc1de" providerId="LiveId" clId="{B0FF6439-A470-48A2-9B21-2ADA2219525B}" dt="2022-11-30T04:28:09.276" v="1971" actId="478"/>
          <ac:picMkLst>
            <pc:docMk/>
            <pc:sldMk cId="4280221252" sldId="260"/>
            <ac:picMk id="1030" creationId="{9116EB3D-FA1A-B06E-AA54-BABF90A848B4}"/>
          </ac:picMkLst>
        </pc:picChg>
        <pc:picChg chg="del">
          <ac:chgData name="asad zzaman" userId="4d3920c026ecc1de" providerId="LiveId" clId="{B0FF6439-A470-48A2-9B21-2ADA2219525B}" dt="2022-11-30T04:27:21.349" v="1961" actId="478"/>
          <ac:picMkLst>
            <pc:docMk/>
            <pc:sldMk cId="4280221252" sldId="260"/>
            <ac:picMk id="1032" creationId="{268B2A3C-1C61-C336-BD74-3EF81757D84A}"/>
          </ac:picMkLst>
        </pc:picChg>
        <pc:picChg chg="add mod">
          <ac:chgData name="asad zzaman" userId="4d3920c026ecc1de" providerId="LiveId" clId="{B0FF6439-A470-48A2-9B21-2ADA2219525B}" dt="2022-11-30T04:29:03.015" v="2008" actId="1076"/>
          <ac:picMkLst>
            <pc:docMk/>
            <pc:sldMk cId="4280221252" sldId="260"/>
            <ac:picMk id="2050" creationId="{BD7748F0-6CF6-C3BC-11C5-8986D5118D83}"/>
          </ac:picMkLst>
        </pc:picChg>
        <pc:picChg chg="add del mod">
          <ac:chgData name="asad zzaman" userId="4d3920c026ecc1de" providerId="LiveId" clId="{B0FF6439-A470-48A2-9B21-2ADA2219525B}" dt="2022-11-30T04:28:33.871" v="1976"/>
          <ac:picMkLst>
            <pc:docMk/>
            <pc:sldMk cId="4280221252" sldId="260"/>
            <ac:picMk id="2052" creationId="{310E5A20-064E-83F0-77A0-F48006D8F644}"/>
          </ac:picMkLst>
        </pc:picChg>
        <pc:picChg chg="add mod">
          <ac:chgData name="asad zzaman" userId="4d3920c026ecc1de" providerId="LiveId" clId="{B0FF6439-A470-48A2-9B21-2ADA2219525B}" dt="2022-11-30T04:28:47.977" v="1987" actId="1076"/>
          <ac:picMkLst>
            <pc:docMk/>
            <pc:sldMk cId="4280221252" sldId="260"/>
            <ac:picMk id="2054" creationId="{C43829A1-2C3E-4BEF-3D79-4D8FBCE1843F}"/>
          </ac:picMkLst>
        </pc:picChg>
        <pc:picChg chg="add del mod">
          <ac:chgData name="asad zzaman" userId="4d3920c026ecc1de" providerId="LiveId" clId="{B0FF6439-A470-48A2-9B21-2ADA2219525B}" dt="2022-12-01T03:40:13.813" v="2391" actId="478"/>
          <ac:picMkLst>
            <pc:docMk/>
            <pc:sldMk cId="4280221252" sldId="260"/>
            <ac:picMk id="2056" creationId="{99355149-1997-5311-D212-27DE717CBCF0}"/>
          </ac:picMkLst>
        </pc:picChg>
        <pc:cxnChg chg="add mod">
          <ac:chgData name="asad zzaman" userId="4d3920c026ecc1de" providerId="LiveId" clId="{B0FF6439-A470-48A2-9B21-2ADA2219525B}" dt="2022-11-30T04:29:34.742" v="2015" actId="1076"/>
          <ac:cxnSpMkLst>
            <pc:docMk/>
            <pc:sldMk cId="4280221252" sldId="260"/>
            <ac:cxnSpMk id="4" creationId="{AB648423-B419-B050-25AF-4C3EDF686A9A}"/>
          </ac:cxnSpMkLst>
        </pc:cxnChg>
        <pc:cxnChg chg="mod">
          <ac:chgData name="asad zzaman" userId="4d3920c026ecc1de" providerId="LiveId" clId="{B0FF6439-A470-48A2-9B21-2ADA2219525B}" dt="2022-11-30T04:28:58.561" v="2007" actId="1037"/>
          <ac:cxnSpMkLst>
            <pc:docMk/>
            <pc:sldMk cId="4280221252" sldId="260"/>
            <ac:cxnSpMk id="5" creationId="{C78DE183-A7CC-2CBC-5A7B-4F0FBAF1ACCD}"/>
          </ac:cxnSpMkLst>
        </pc:cxnChg>
        <pc:cxnChg chg="add mod">
          <ac:chgData name="asad zzaman" userId="4d3920c026ecc1de" providerId="LiveId" clId="{B0FF6439-A470-48A2-9B21-2ADA2219525B}" dt="2022-11-30T04:29:51.769" v="2018" actId="1076"/>
          <ac:cxnSpMkLst>
            <pc:docMk/>
            <pc:sldMk cId="4280221252" sldId="260"/>
            <ac:cxnSpMk id="16" creationId="{968D27EF-5C6E-E2C6-0B4C-8060A3B53668}"/>
          </ac:cxnSpMkLst>
        </pc:cxnChg>
        <pc:cxnChg chg="mod">
          <ac:chgData name="asad zzaman" userId="4d3920c026ecc1de" providerId="LiveId" clId="{B0FF6439-A470-48A2-9B21-2ADA2219525B}" dt="2022-11-30T04:27:01.948" v="1956" actId="1076"/>
          <ac:cxnSpMkLst>
            <pc:docMk/>
            <pc:sldMk cId="4280221252" sldId="260"/>
            <ac:cxnSpMk id="28" creationId="{25C5DC2C-8CA3-13F0-AD54-D0E5FCFA7DE7}"/>
          </ac:cxnSpMkLst>
        </pc:cxnChg>
      </pc:sldChg>
      <pc:sldChg chg="modSp mod">
        <pc:chgData name="asad zzaman" userId="4d3920c026ecc1de" providerId="LiveId" clId="{B0FF6439-A470-48A2-9B21-2ADA2219525B}" dt="2022-11-30T04:37:52.842" v="2330" actId="207"/>
        <pc:sldMkLst>
          <pc:docMk/>
          <pc:sldMk cId="1822525322" sldId="261"/>
        </pc:sldMkLst>
        <pc:spChg chg="mod">
          <ac:chgData name="asad zzaman" userId="4d3920c026ecc1de" providerId="LiveId" clId="{B0FF6439-A470-48A2-9B21-2ADA2219525B}" dt="2022-11-30T04:37:52.842" v="2330" actId="207"/>
          <ac:spMkLst>
            <pc:docMk/>
            <pc:sldMk cId="1822525322" sldId="261"/>
            <ac:spMk id="3" creationId="{E81C61DB-0E49-4D1D-97CF-1A60FA76B890}"/>
          </ac:spMkLst>
        </pc:spChg>
      </pc:sldChg>
      <pc:sldChg chg="addSp delSp modSp mod">
        <pc:chgData name="asad zzaman" userId="4d3920c026ecc1de" providerId="LiveId" clId="{B0FF6439-A470-48A2-9B21-2ADA2219525B}" dt="2022-12-01T04:13:26.041" v="2431" actId="164"/>
        <pc:sldMkLst>
          <pc:docMk/>
          <pc:sldMk cId="1100611179" sldId="262"/>
        </pc:sldMkLst>
        <pc:spChg chg="mod">
          <ac:chgData name="asad zzaman" userId="4d3920c026ecc1de" providerId="LiveId" clId="{B0FF6439-A470-48A2-9B21-2ADA2219525B}" dt="2022-11-30T04:34:20.527" v="2229" actId="20577"/>
          <ac:spMkLst>
            <pc:docMk/>
            <pc:sldMk cId="1100611179" sldId="262"/>
            <ac:spMk id="2" creationId="{4BDA4CDF-84DA-41BA-872C-8C8BA228BF1B}"/>
          </ac:spMkLst>
        </pc:spChg>
        <pc:spChg chg="add del mod">
          <ac:chgData name="asad zzaman" userId="4d3920c026ecc1de" providerId="LiveId" clId="{B0FF6439-A470-48A2-9B21-2ADA2219525B}" dt="2022-11-30T04:36:04.037" v="2263" actId="1076"/>
          <ac:spMkLst>
            <pc:docMk/>
            <pc:sldMk cId="1100611179" sldId="262"/>
            <ac:spMk id="5" creationId="{DD5102EA-B00A-4955-8650-FE7F203B6906}"/>
          </ac:spMkLst>
        </pc:spChg>
        <pc:spChg chg="add del mod">
          <ac:chgData name="asad zzaman" userId="4d3920c026ecc1de" providerId="LiveId" clId="{B0FF6439-A470-48A2-9B21-2ADA2219525B}" dt="2022-11-30T04:35:52.370" v="2260" actId="478"/>
          <ac:spMkLst>
            <pc:docMk/>
            <pc:sldMk cId="1100611179" sldId="262"/>
            <ac:spMk id="7" creationId="{C6485801-AC9F-6D16-511A-0D79EDE3FE3B}"/>
          </ac:spMkLst>
        </pc:spChg>
        <pc:spChg chg="add del mod">
          <ac:chgData name="asad zzaman" userId="4d3920c026ecc1de" providerId="LiveId" clId="{B0FF6439-A470-48A2-9B21-2ADA2219525B}" dt="2022-11-30T04:35:48.747" v="2255" actId="767"/>
          <ac:spMkLst>
            <pc:docMk/>
            <pc:sldMk cId="1100611179" sldId="262"/>
            <ac:spMk id="8" creationId="{9B1CCEB4-FADA-47F7-953F-160301F6F378}"/>
          </ac:spMkLst>
        </pc:spChg>
        <pc:spChg chg="add mod">
          <ac:chgData name="asad zzaman" userId="4d3920c026ecc1de" providerId="LiveId" clId="{B0FF6439-A470-48A2-9B21-2ADA2219525B}" dt="2022-11-30T04:36:18.684" v="2275" actId="20577"/>
          <ac:spMkLst>
            <pc:docMk/>
            <pc:sldMk cId="1100611179" sldId="262"/>
            <ac:spMk id="11" creationId="{93AD63D0-3DE9-D9E3-EA7E-E259791934E4}"/>
          </ac:spMkLst>
        </pc:spChg>
        <pc:grpChg chg="add mod">
          <ac:chgData name="asad zzaman" userId="4d3920c026ecc1de" providerId="LiveId" clId="{B0FF6439-A470-48A2-9B21-2ADA2219525B}" dt="2022-12-01T04:13:26.041" v="2431" actId="164"/>
          <ac:grpSpMkLst>
            <pc:docMk/>
            <pc:sldMk cId="1100611179" sldId="262"/>
            <ac:grpSpMk id="8" creationId="{572B9C38-9CA4-5F67-8B41-A0C1B2243091}"/>
          </ac:grpSpMkLst>
        </pc:grpChg>
        <pc:picChg chg="mod">
          <ac:chgData name="asad zzaman" userId="4d3920c026ecc1de" providerId="LiveId" clId="{B0FF6439-A470-48A2-9B21-2ADA2219525B}" dt="2022-12-01T04:13:26.041" v="2431" actId="164"/>
          <ac:picMkLst>
            <pc:docMk/>
            <pc:sldMk cId="1100611179" sldId="262"/>
            <ac:picMk id="3" creationId="{E7F1A386-2E13-4803-9628-69C139037CF7}"/>
          </ac:picMkLst>
        </pc:picChg>
        <pc:picChg chg="add del">
          <ac:chgData name="asad zzaman" userId="4d3920c026ecc1de" providerId="LiveId" clId="{B0FF6439-A470-48A2-9B21-2ADA2219525B}" dt="2022-11-30T04:35:52.370" v="2260" actId="478"/>
          <ac:picMkLst>
            <pc:docMk/>
            <pc:sldMk cId="1100611179" sldId="262"/>
            <ac:picMk id="4" creationId="{D64B32A3-B5EC-4982-9F4A-ABDAD4B6EF71}"/>
          </ac:picMkLst>
        </pc:picChg>
        <pc:picChg chg="add del">
          <ac:chgData name="asad zzaman" userId="4d3920c026ecc1de" providerId="LiveId" clId="{B0FF6439-A470-48A2-9B21-2ADA2219525B}" dt="2022-11-30T04:35:54.588" v="2261" actId="478"/>
          <ac:picMkLst>
            <pc:docMk/>
            <pc:sldMk cId="1100611179" sldId="262"/>
            <ac:picMk id="6" creationId="{96F8D5C2-8BF2-4BD5-AE4C-14284204CBF2}"/>
          </ac:picMkLst>
        </pc:picChg>
        <pc:picChg chg="mod">
          <ac:chgData name="asad zzaman" userId="4d3920c026ecc1de" providerId="LiveId" clId="{B0FF6439-A470-48A2-9B21-2ADA2219525B}" dt="2022-11-30T04:35:49.411" v="2256" actId="1076"/>
          <ac:picMkLst>
            <pc:docMk/>
            <pc:sldMk cId="1100611179" sldId="262"/>
            <ac:picMk id="1026" creationId="{827A67E4-C244-40FF-8E35-CDE856544342}"/>
          </ac:picMkLst>
        </pc:picChg>
        <pc:picChg chg="mod">
          <ac:chgData name="asad zzaman" userId="4d3920c026ecc1de" providerId="LiveId" clId="{B0FF6439-A470-48A2-9B21-2ADA2219525B}" dt="2022-12-01T04:13:26.041" v="2431" actId="164"/>
          <ac:picMkLst>
            <pc:docMk/>
            <pc:sldMk cId="1100611179" sldId="262"/>
            <ac:picMk id="1028" creationId="{D5144835-4BFA-40FC-A294-D2132D3E748A}"/>
          </ac:picMkLst>
        </pc:picChg>
        <pc:cxnChg chg="add">
          <ac:chgData name="asad zzaman" userId="4d3920c026ecc1de" providerId="LiveId" clId="{B0FF6439-A470-48A2-9B21-2ADA2219525B}" dt="2022-11-30T04:36:07.592" v="2264" actId="11529"/>
          <ac:cxnSpMkLst>
            <pc:docMk/>
            <pc:sldMk cId="1100611179" sldId="262"/>
            <ac:cxnSpMk id="10" creationId="{701B2D8C-2547-5398-C406-2E93AEC1B3EA}"/>
          </ac:cxnSpMkLst>
        </pc:cxnChg>
      </pc:sldChg>
      <pc:sldChg chg="addSp delSp modSp mod">
        <pc:chgData name="asad zzaman" userId="4d3920c026ecc1de" providerId="LiveId" clId="{B0FF6439-A470-48A2-9B21-2ADA2219525B}" dt="2022-11-30T04:39:50.329" v="2352" actId="20577"/>
        <pc:sldMkLst>
          <pc:docMk/>
          <pc:sldMk cId="2375406681" sldId="265"/>
        </pc:sldMkLst>
        <pc:spChg chg="mod">
          <ac:chgData name="asad zzaman" userId="4d3920c026ecc1de" providerId="LiveId" clId="{B0FF6439-A470-48A2-9B21-2ADA2219525B}" dt="2022-11-30T04:39:50.329" v="2352" actId="20577"/>
          <ac:spMkLst>
            <pc:docMk/>
            <pc:sldMk cId="2375406681" sldId="265"/>
            <ac:spMk id="2" creationId="{21EF7F09-797E-48E3-893B-A7FFBEB4E35B}"/>
          </ac:spMkLst>
        </pc:spChg>
        <pc:spChg chg="add del mod">
          <ac:chgData name="asad zzaman" userId="4d3920c026ecc1de" providerId="LiveId" clId="{B0FF6439-A470-48A2-9B21-2ADA2219525B}" dt="2022-11-30T02:52:38.865" v="440" actId="478"/>
          <ac:spMkLst>
            <pc:docMk/>
            <pc:sldMk cId="2375406681" sldId="265"/>
            <ac:spMk id="3" creationId="{37D2007B-A449-8E75-C666-9E8EE7FBCA20}"/>
          </ac:spMkLst>
        </pc:spChg>
      </pc:sldChg>
      <pc:sldChg chg="addSp delSp modSp new mod modAnim">
        <pc:chgData name="asad zzaman" userId="4d3920c026ecc1de" providerId="LiveId" clId="{B0FF6439-A470-48A2-9B21-2ADA2219525B}" dt="2022-11-30T04:25:41.767" v="1891" actId="14100"/>
        <pc:sldMkLst>
          <pc:docMk/>
          <pc:sldMk cId="261995464" sldId="266"/>
        </pc:sldMkLst>
        <pc:spChg chg="mod">
          <ac:chgData name="asad zzaman" userId="4d3920c026ecc1de" providerId="LiveId" clId="{B0FF6439-A470-48A2-9B21-2ADA2219525B}" dt="2022-11-30T03:11:17.389" v="972" actId="1076"/>
          <ac:spMkLst>
            <pc:docMk/>
            <pc:sldMk cId="261995464" sldId="266"/>
            <ac:spMk id="2" creationId="{E290B254-2890-6485-D811-82DF28C42954}"/>
          </ac:spMkLst>
        </pc:spChg>
        <pc:spChg chg="del">
          <ac:chgData name="asad zzaman" userId="4d3920c026ecc1de" providerId="LiveId" clId="{B0FF6439-A470-48A2-9B21-2ADA2219525B}" dt="2022-11-30T03:08:10.002" v="890" actId="478"/>
          <ac:spMkLst>
            <pc:docMk/>
            <pc:sldMk cId="261995464" sldId="266"/>
            <ac:spMk id="3" creationId="{281A625F-1A95-D33C-C97E-EB42848448D1}"/>
          </ac:spMkLst>
        </pc:spChg>
        <pc:spChg chg="add mod">
          <ac:chgData name="asad zzaman" userId="4d3920c026ecc1de" providerId="LiveId" clId="{B0FF6439-A470-48A2-9B21-2ADA2219525B}" dt="2022-11-30T03:11:38.847" v="975" actId="1076"/>
          <ac:spMkLst>
            <pc:docMk/>
            <pc:sldMk cId="261995464" sldId="266"/>
            <ac:spMk id="4" creationId="{6338B542-4077-6913-B344-B73174A7E584}"/>
          </ac:spMkLst>
        </pc:spChg>
        <pc:spChg chg="add mod">
          <ac:chgData name="asad zzaman" userId="4d3920c026ecc1de" providerId="LiveId" clId="{B0FF6439-A470-48A2-9B21-2ADA2219525B}" dt="2022-11-30T03:11:52.850" v="982" actId="14100"/>
          <ac:spMkLst>
            <pc:docMk/>
            <pc:sldMk cId="261995464" sldId="266"/>
            <ac:spMk id="5" creationId="{EDB94697-E8FC-8873-F21C-4E9FD15818CB}"/>
          </ac:spMkLst>
        </pc:spChg>
        <pc:spChg chg="add mod">
          <ac:chgData name="asad zzaman" userId="4d3920c026ecc1de" providerId="LiveId" clId="{B0FF6439-A470-48A2-9B21-2ADA2219525B}" dt="2022-11-30T03:14:31.281" v="1143" actId="20577"/>
          <ac:spMkLst>
            <pc:docMk/>
            <pc:sldMk cId="261995464" sldId="266"/>
            <ac:spMk id="6" creationId="{74E39B5F-F4C2-52FF-CCBA-A5F88233BCD2}"/>
          </ac:spMkLst>
        </pc:spChg>
        <pc:spChg chg="add mod">
          <ac:chgData name="asad zzaman" userId="4d3920c026ecc1de" providerId="LiveId" clId="{B0FF6439-A470-48A2-9B21-2ADA2219525B}" dt="2022-11-30T03:49:51.559" v="1155" actId="1035"/>
          <ac:spMkLst>
            <pc:docMk/>
            <pc:sldMk cId="261995464" sldId="266"/>
            <ac:spMk id="13" creationId="{10A4BBD8-8644-BDD9-D331-683A9E0B5E60}"/>
          </ac:spMkLst>
        </pc:spChg>
        <pc:spChg chg="add mod">
          <ac:chgData name="asad zzaman" userId="4d3920c026ecc1de" providerId="LiveId" clId="{B0FF6439-A470-48A2-9B21-2ADA2219525B}" dt="2022-11-30T04:03:34.205" v="1360" actId="207"/>
          <ac:spMkLst>
            <pc:docMk/>
            <pc:sldMk cId="261995464" sldId="266"/>
            <ac:spMk id="16" creationId="{0B1EE8A9-3FEB-798A-CF6E-17E2E8CFFAE8}"/>
          </ac:spMkLst>
        </pc:spChg>
        <pc:spChg chg="add del mod">
          <ac:chgData name="asad zzaman" userId="4d3920c026ecc1de" providerId="LiveId" clId="{B0FF6439-A470-48A2-9B21-2ADA2219525B}" dt="2022-11-30T04:03:38.590" v="1362" actId="478"/>
          <ac:spMkLst>
            <pc:docMk/>
            <pc:sldMk cId="261995464" sldId="266"/>
            <ac:spMk id="18" creationId="{75986BD4-01AD-20C3-7926-F3853B98A757}"/>
          </ac:spMkLst>
        </pc:spChg>
        <pc:spChg chg="add mod">
          <ac:chgData name="asad zzaman" userId="4d3920c026ecc1de" providerId="LiveId" clId="{B0FF6439-A470-48A2-9B21-2ADA2219525B}" dt="2022-11-30T04:06:27.557" v="1518" actId="207"/>
          <ac:spMkLst>
            <pc:docMk/>
            <pc:sldMk cId="261995464" sldId="266"/>
            <ac:spMk id="23" creationId="{33ADEAFA-7D7B-6F33-9718-0E7176974BDB}"/>
          </ac:spMkLst>
        </pc:spChg>
        <pc:spChg chg="add mod">
          <ac:chgData name="asad zzaman" userId="4d3920c026ecc1de" providerId="LiveId" clId="{B0FF6439-A470-48A2-9B21-2ADA2219525B}" dt="2022-11-30T04:04:27.780" v="1373" actId="1076"/>
          <ac:spMkLst>
            <pc:docMk/>
            <pc:sldMk cId="261995464" sldId="266"/>
            <ac:spMk id="24" creationId="{7897B75F-DCCE-C2EF-77F6-7BD87DC2C3BD}"/>
          </ac:spMkLst>
        </pc:spChg>
        <pc:spChg chg="add mod">
          <ac:chgData name="asad zzaman" userId="4d3920c026ecc1de" providerId="LiveId" clId="{B0FF6439-A470-48A2-9B21-2ADA2219525B}" dt="2022-11-30T04:05:41.815" v="1458" actId="207"/>
          <ac:spMkLst>
            <pc:docMk/>
            <pc:sldMk cId="261995464" sldId="266"/>
            <ac:spMk id="27" creationId="{DCF13494-8537-674A-5980-08CA4EF47B31}"/>
          </ac:spMkLst>
        </pc:spChg>
        <pc:spChg chg="add mod">
          <ac:chgData name="asad zzaman" userId="4d3920c026ecc1de" providerId="LiveId" clId="{B0FF6439-A470-48A2-9B21-2ADA2219525B}" dt="2022-11-30T04:11:07.541" v="1569" actId="20577"/>
          <ac:spMkLst>
            <pc:docMk/>
            <pc:sldMk cId="261995464" sldId="266"/>
            <ac:spMk id="28" creationId="{BFD14220-4437-8ADF-D9FE-36985A9CB0EF}"/>
          </ac:spMkLst>
        </pc:spChg>
        <pc:spChg chg="add mod">
          <ac:chgData name="asad zzaman" userId="4d3920c026ecc1de" providerId="LiveId" clId="{B0FF6439-A470-48A2-9B21-2ADA2219525B}" dt="2022-11-30T04:11:54.129" v="1648" actId="1076"/>
          <ac:spMkLst>
            <pc:docMk/>
            <pc:sldMk cId="261995464" sldId="266"/>
            <ac:spMk id="31" creationId="{DF480C85-03EB-9962-1982-B55A15607817}"/>
          </ac:spMkLst>
        </pc:spChg>
        <pc:spChg chg="add mod">
          <ac:chgData name="asad zzaman" userId="4d3920c026ecc1de" providerId="LiveId" clId="{B0FF6439-A470-48A2-9B21-2ADA2219525B}" dt="2022-11-30T04:12:54.033" v="1657" actId="1076"/>
          <ac:spMkLst>
            <pc:docMk/>
            <pc:sldMk cId="261995464" sldId="266"/>
            <ac:spMk id="36" creationId="{1B3ECB4B-72C6-C22E-E0A0-B75B79D1F08C}"/>
          </ac:spMkLst>
        </pc:spChg>
        <pc:spChg chg="add mod">
          <ac:chgData name="asad zzaman" userId="4d3920c026ecc1de" providerId="LiveId" clId="{B0FF6439-A470-48A2-9B21-2ADA2219525B}" dt="2022-11-30T04:17:27.483" v="1753" actId="404"/>
          <ac:spMkLst>
            <pc:docMk/>
            <pc:sldMk cId="261995464" sldId="266"/>
            <ac:spMk id="37" creationId="{50C0A2CB-3D28-D00D-45DF-5A4A71F15840}"/>
          </ac:spMkLst>
        </pc:spChg>
        <pc:spChg chg="add mod">
          <ac:chgData name="asad zzaman" userId="4d3920c026ecc1de" providerId="LiveId" clId="{B0FF6439-A470-48A2-9B21-2ADA2219525B}" dt="2022-11-30T04:17:32.114" v="1755" actId="404"/>
          <ac:spMkLst>
            <pc:docMk/>
            <pc:sldMk cId="261995464" sldId="266"/>
            <ac:spMk id="42" creationId="{A6202EA2-10C8-8EE8-7B04-064B6CC059D7}"/>
          </ac:spMkLst>
        </pc:spChg>
        <pc:spChg chg="add mod">
          <ac:chgData name="asad zzaman" userId="4d3920c026ecc1de" providerId="LiveId" clId="{B0FF6439-A470-48A2-9B21-2ADA2219525B}" dt="2022-11-30T04:16:01.333" v="1745" actId="1076"/>
          <ac:spMkLst>
            <pc:docMk/>
            <pc:sldMk cId="261995464" sldId="266"/>
            <ac:spMk id="49" creationId="{193779E4-07AD-84B8-1F9B-B89723C40302}"/>
          </ac:spMkLst>
        </pc:spChg>
        <pc:spChg chg="add mod">
          <ac:chgData name="asad zzaman" userId="4d3920c026ecc1de" providerId="LiveId" clId="{B0FF6439-A470-48A2-9B21-2ADA2219525B}" dt="2022-11-30T04:18:50.617" v="1789" actId="1076"/>
          <ac:spMkLst>
            <pc:docMk/>
            <pc:sldMk cId="261995464" sldId="266"/>
            <ac:spMk id="54" creationId="{920CD1AD-5428-6C18-3C86-92155D5F2F1C}"/>
          </ac:spMkLst>
        </pc:spChg>
        <pc:spChg chg="add mod">
          <ac:chgData name="asad zzaman" userId="4d3920c026ecc1de" providerId="LiveId" clId="{B0FF6439-A470-48A2-9B21-2ADA2219525B}" dt="2022-11-30T04:18:46.317" v="1788" actId="1076"/>
          <ac:spMkLst>
            <pc:docMk/>
            <pc:sldMk cId="261995464" sldId="266"/>
            <ac:spMk id="55" creationId="{E199FD2F-0DAA-72B4-DF9E-AE74E16FB8C4}"/>
          </ac:spMkLst>
        </pc:spChg>
        <pc:spChg chg="add mod">
          <ac:chgData name="asad zzaman" userId="4d3920c026ecc1de" providerId="LiveId" clId="{B0FF6439-A470-48A2-9B21-2ADA2219525B}" dt="2022-11-30T04:18:59.976" v="1795" actId="20577"/>
          <ac:spMkLst>
            <pc:docMk/>
            <pc:sldMk cId="261995464" sldId="266"/>
            <ac:spMk id="56" creationId="{2AFCB360-1EA4-6AB0-8A45-C5A59B530EE7}"/>
          </ac:spMkLst>
        </pc:spChg>
        <pc:spChg chg="add mod">
          <ac:chgData name="asad zzaman" userId="4d3920c026ecc1de" providerId="LiveId" clId="{B0FF6439-A470-48A2-9B21-2ADA2219525B}" dt="2022-11-30T04:19:53.827" v="1808" actId="20577"/>
          <ac:spMkLst>
            <pc:docMk/>
            <pc:sldMk cId="261995464" sldId="266"/>
            <ac:spMk id="57" creationId="{B56AF933-BAF7-0F54-7B11-E62666E0D2FF}"/>
          </ac:spMkLst>
        </pc:spChg>
        <pc:spChg chg="add mod">
          <ac:chgData name="asad zzaman" userId="4d3920c026ecc1de" providerId="LiveId" clId="{B0FF6439-A470-48A2-9B21-2ADA2219525B}" dt="2022-11-30T04:25:41.767" v="1891" actId="14100"/>
          <ac:spMkLst>
            <pc:docMk/>
            <pc:sldMk cId="261995464" sldId="266"/>
            <ac:spMk id="60" creationId="{48518F41-5306-5FC1-34C2-5C3894D6F702}"/>
          </ac:spMkLst>
        </pc:spChg>
        <pc:picChg chg="add mod">
          <ac:chgData name="asad zzaman" userId="4d3920c026ecc1de" providerId="LiveId" clId="{B0FF6439-A470-48A2-9B21-2ADA2219525B}" dt="2022-11-30T03:17:09.242" v="1145" actId="1076"/>
          <ac:picMkLst>
            <pc:docMk/>
            <pc:sldMk cId="261995464" sldId="266"/>
            <ac:picMk id="8" creationId="{FE494BD9-3CFA-BE13-5055-5978EF3949D1}"/>
          </ac:picMkLst>
        </pc:picChg>
        <pc:picChg chg="add mod">
          <ac:chgData name="asad zzaman" userId="4d3920c026ecc1de" providerId="LiveId" clId="{B0FF6439-A470-48A2-9B21-2ADA2219525B}" dt="2022-11-30T03:17:38.608" v="1147" actId="1076"/>
          <ac:picMkLst>
            <pc:docMk/>
            <pc:sldMk cId="261995464" sldId="266"/>
            <ac:picMk id="10" creationId="{CA1C4F56-6EAB-BB86-0559-16CC536C7C49}"/>
          </ac:picMkLst>
        </pc:picChg>
        <pc:picChg chg="add mod">
          <ac:chgData name="asad zzaman" userId="4d3920c026ecc1de" providerId="LiveId" clId="{B0FF6439-A470-48A2-9B21-2ADA2219525B}" dt="2022-11-30T03:50:12.836" v="1175" actId="1035"/>
          <ac:picMkLst>
            <pc:docMk/>
            <pc:sldMk cId="261995464" sldId="266"/>
            <ac:picMk id="12" creationId="{39DC9F63-3D61-B170-CF5F-386C9E8F33B9}"/>
          </ac:picMkLst>
        </pc:picChg>
        <pc:picChg chg="add mod">
          <ac:chgData name="asad zzaman" userId="4d3920c026ecc1de" providerId="LiveId" clId="{B0FF6439-A470-48A2-9B21-2ADA2219525B}" dt="2022-11-30T03:56:57.542" v="1177" actId="1076"/>
          <ac:picMkLst>
            <pc:docMk/>
            <pc:sldMk cId="261995464" sldId="266"/>
            <ac:picMk id="15" creationId="{4962179A-84EC-3CA9-209C-75E1193EFAD1}"/>
          </ac:picMkLst>
        </pc:picChg>
        <pc:picChg chg="add del mod">
          <ac:chgData name="asad zzaman" userId="4d3920c026ecc1de" providerId="LiveId" clId="{B0FF6439-A470-48A2-9B21-2ADA2219525B}" dt="2022-11-30T04:03:36.230" v="1361" actId="478"/>
          <ac:picMkLst>
            <pc:docMk/>
            <pc:sldMk cId="261995464" sldId="266"/>
            <ac:picMk id="17" creationId="{97C966D2-1E24-CB8A-E071-A241A6A010A4}"/>
          </ac:picMkLst>
        </pc:picChg>
        <pc:picChg chg="add mod">
          <ac:chgData name="asad zzaman" userId="4d3920c026ecc1de" providerId="LiveId" clId="{B0FF6439-A470-48A2-9B21-2ADA2219525B}" dt="2022-11-30T03:58:58.567" v="1331" actId="1076"/>
          <ac:picMkLst>
            <pc:docMk/>
            <pc:sldMk cId="261995464" sldId="266"/>
            <ac:picMk id="20" creationId="{0CAAC564-D88A-198F-4DA6-7287AAB2FC5E}"/>
          </ac:picMkLst>
        </pc:picChg>
        <pc:picChg chg="add mod">
          <ac:chgData name="asad zzaman" userId="4d3920c026ecc1de" providerId="LiveId" clId="{B0FF6439-A470-48A2-9B21-2ADA2219525B}" dt="2022-11-30T04:04:38.243" v="1375" actId="1076"/>
          <ac:picMkLst>
            <pc:docMk/>
            <pc:sldMk cId="261995464" sldId="266"/>
            <ac:picMk id="22" creationId="{877B3189-DBF5-6B48-5548-788F2E1EC570}"/>
          </ac:picMkLst>
        </pc:picChg>
        <pc:picChg chg="add mod">
          <ac:chgData name="asad zzaman" userId="4d3920c026ecc1de" providerId="LiveId" clId="{B0FF6439-A470-48A2-9B21-2ADA2219525B}" dt="2022-11-30T04:11:13.828" v="1583" actId="1035"/>
          <ac:picMkLst>
            <pc:docMk/>
            <pc:sldMk cId="261995464" sldId="266"/>
            <ac:picMk id="30" creationId="{E969E9C6-6CA7-1802-A064-61B14D02D0C6}"/>
          </ac:picMkLst>
        </pc:picChg>
        <pc:picChg chg="add mod">
          <ac:chgData name="asad zzaman" userId="4d3920c026ecc1de" providerId="LiveId" clId="{B0FF6439-A470-48A2-9B21-2ADA2219525B}" dt="2022-11-30T04:12:34.266" v="1655" actId="1076"/>
          <ac:picMkLst>
            <pc:docMk/>
            <pc:sldMk cId="261995464" sldId="266"/>
            <ac:picMk id="33" creationId="{9CCC72E3-D723-CB0B-D1C5-6E422DB1B46B}"/>
          </ac:picMkLst>
        </pc:picChg>
        <pc:picChg chg="add mod">
          <ac:chgData name="asad zzaman" userId="4d3920c026ecc1de" providerId="LiveId" clId="{B0FF6439-A470-48A2-9B21-2ADA2219525B}" dt="2022-11-30T04:12:28.873" v="1654" actId="1076"/>
          <ac:picMkLst>
            <pc:docMk/>
            <pc:sldMk cId="261995464" sldId="266"/>
            <ac:picMk id="35" creationId="{8250D00F-62A9-3ADA-41DE-70F744F55E0E}"/>
          </ac:picMkLst>
        </pc:picChg>
        <pc:picChg chg="add mod">
          <ac:chgData name="asad zzaman" userId="4d3920c026ecc1de" providerId="LiveId" clId="{B0FF6439-A470-48A2-9B21-2ADA2219525B}" dt="2022-11-30T04:14:43.594" v="1699" actId="1076"/>
          <ac:picMkLst>
            <pc:docMk/>
            <pc:sldMk cId="261995464" sldId="266"/>
            <ac:picMk id="41" creationId="{6F92CAD3-C45F-48FE-1A5E-FC1BA491B322}"/>
          </ac:picMkLst>
        </pc:picChg>
        <pc:picChg chg="add mod">
          <ac:chgData name="asad zzaman" userId="4d3920c026ecc1de" providerId="LiveId" clId="{B0FF6439-A470-48A2-9B21-2ADA2219525B}" dt="2022-11-30T04:15:32.202" v="1741" actId="1076"/>
          <ac:picMkLst>
            <pc:docMk/>
            <pc:sldMk cId="261995464" sldId="266"/>
            <ac:picMk id="46" creationId="{067ADF66-9C80-9440-EB4B-1A44F9A6719B}"/>
          </ac:picMkLst>
        </pc:picChg>
        <pc:picChg chg="add mod">
          <ac:chgData name="asad zzaman" userId="4d3920c026ecc1de" providerId="LiveId" clId="{B0FF6439-A470-48A2-9B21-2ADA2219525B}" dt="2022-11-30T04:15:49.204" v="1743" actId="1076"/>
          <ac:picMkLst>
            <pc:docMk/>
            <pc:sldMk cId="261995464" sldId="266"/>
            <ac:picMk id="48" creationId="{42EB45DD-97DB-B363-E97C-270CFE1C637D}"/>
          </ac:picMkLst>
        </pc:picChg>
        <pc:picChg chg="add mod">
          <ac:chgData name="asad zzaman" userId="4d3920c026ecc1de" providerId="LiveId" clId="{B0FF6439-A470-48A2-9B21-2ADA2219525B}" dt="2022-11-30T04:16:48.532" v="1747" actId="1076"/>
          <ac:picMkLst>
            <pc:docMk/>
            <pc:sldMk cId="261995464" sldId="266"/>
            <ac:picMk id="51" creationId="{1AAA7F72-82D1-26D2-3639-9C8D5CA8A2AC}"/>
          </ac:picMkLst>
        </pc:picChg>
        <pc:picChg chg="add mod">
          <ac:chgData name="asad zzaman" userId="4d3920c026ecc1de" providerId="LiveId" clId="{B0FF6439-A470-48A2-9B21-2ADA2219525B}" dt="2022-11-30T04:17:03.670" v="1749" actId="1076"/>
          <ac:picMkLst>
            <pc:docMk/>
            <pc:sldMk cId="261995464" sldId="266"/>
            <ac:picMk id="53" creationId="{72EE4BD1-7505-5AF6-3A6D-61D4061722B9}"/>
          </ac:picMkLst>
        </pc:picChg>
        <pc:picChg chg="add mod">
          <ac:chgData name="asad zzaman" userId="4d3920c026ecc1de" providerId="LiveId" clId="{B0FF6439-A470-48A2-9B21-2ADA2219525B}" dt="2022-11-30T04:20:54.773" v="1847" actId="1076"/>
          <ac:picMkLst>
            <pc:docMk/>
            <pc:sldMk cId="261995464" sldId="266"/>
            <ac:picMk id="59" creationId="{09395408-4B2A-AEF4-4F39-444CB9BA715A}"/>
          </ac:picMkLst>
        </pc:picChg>
        <pc:cxnChg chg="add">
          <ac:chgData name="asad zzaman" userId="4d3920c026ecc1de" providerId="LiveId" clId="{B0FF6439-A470-48A2-9B21-2ADA2219525B}" dt="2022-11-30T04:05:09.006" v="1430" actId="11529"/>
          <ac:cxnSpMkLst>
            <pc:docMk/>
            <pc:sldMk cId="261995464" sldId="266"/>
            <ac:cxnSpMk id="26" creationId="{48CB661E-18C7-4AE8-1DDD-3552972540F6}"/>
          </ac:cxnSpMkLst>
        </pc:cxnChg>
        <pc:cxnChg chg="add">
          <ac:chgData name="asad zzaman" userId="4d3920c026ecc1de" providerId="LiveId" clId="{B0FF6439-A470-48A2-9B21-2ADA2219525B}" dt="2022-11-30T04:14:01.959" v="1688" actId="11529"/>
          <ac:cxnSpMkLst>
            <pc:docMk/>
            <pc:sldMk cId="261995464" sldId="266"/>
            <ac:cxnSpMk id="39" creationId="{D83D5B68-6E75-597B-4CF6-4EC2E4F299C3}"/>
          </ac:cxnSpMkLst>
        </pc:cxnChg>
        <pc:cxnChg chg="add mod">
          <ac:chgData name="asad zzaman" userId="4d3920c026ecc1de" providerId="LiveId" clId="{B0FF6439-A470-48A2-9B21-2ADA2219525B}" dt="2022-11-30T04:17:32.114" v="1755" actId="404"/>
          <ac:cxnSpMkLst>
            <pc:docMk/>
            <pc:sldMk cId="261995464" sldId="266"/>
            <ac:cxnSpMk id="44" creationId="{B44E3698-E9F8-D7FA-9477-F56DFAC95B6B}"/>
          </ac:cxnSpMkLst>
        </pc:cxnChg>
      </pc:sldChg>
      <pc:sldChg chg="addSp delSp modSp new mod">
        <pc:chgData name="asad zzaman" userId="4d3920c026ecc1de" providerId="LiveId" clId="{B0FF6439-A470-48A2-9B21-2ADA2219525B}" dt="2022-11-30T04:39:38.394" v="2342" actId="1076"/>
        <pc:sldMkLst>
          <pc:docMk/>
          <pc:sldMk cId="1246945771" sldId="267"/>
        </pc:sldMkLst>
        <pc:spChg chg="mod">
          <ac:chgData name="asad zzaman" userId="4d3920c026ecc1de" providerId="LiveId" clId="{B0FF6439-A470-48A2-9B21-2ADA2219525B}" dt="2022-11-30T03:02:36.105" v="564" actId="20577"/>
          <ac:spMkLst>
            <pc:docMk/>
            <pc:sldMk cId="1246945771" sldId="267"/>
            <ac:spMk id="2" creationId="{9C04BEF2-C848-E547-A8A7-4815FCF759EE}"/>
          </ac:spMkLst>
        </pc:spChg>
        <pc:spChg chg="del">
          <ac:chgData name="asad zzaman" userId="4d3920c026ecc1de" providerId="LiveId" clId="{B0FF6439-A470-48A2-9B21-2ADA2219525B}" dt="2022-11-30T03:02:12.407" v="530" actId="478"/>
          <ac:spMkLst>
            <pc:docMk/>
            <pc:sldMk cId="1246945771" sldId="267"/>
            <ac:spMk id="3" creationId="{CF9A706E-C8A9-BE66-30E6-7D105A76A7DC}"/>
          </ac:spMkLst>
        </pc:spChg>
        <pc:spChg chg="add mod">
          <ac:chgData name="asad zzaman" userId="4d3920c026ecc1de" providerId="LiveId" clId="{B0FF6439-A470-48A2-9B21-2ADA2219525B}" dt="2022-11-30T03:03:37.275" v="585" actId="1076"/>
          <ac:spMkLst>
            <pc:docMk/>
            <pc:sldMk cId="1246945771" sldId="267"/>
            <ac:spMk id="6" creationId="{74395446-0E25-7373-79EB-81B64FF163F9}"/>
          </ac:spMkLst>
        </pc:spChg>
        <pc:spChg chg="add mod">
          <ac:chgData name="asad zzaman" userId="4d3920c026ecc1de" providerId="LiveId" clId="{B0FF6439-A470-48A2-9B21-2ADA2219525B}" dt="2022-11-30T03:03:34.539" v="584" actId="1076"/>
          <ac:spMkLst>
            <pc:docMk/>
            <pc:sldMk cId="1246945771" sldId="267"/>
            <ac:spMk id="8" creationId="{2C9B80AC-F2F8-494D-44E4-F8B5A6311573}"/>
          </ac:spMkLst>
        </pc:spChg>
        <pc:spChg chg="add mod">
          <ac:chgData name="asad zzaman" userId="4d3920c026ecc1de" providerId="LiveId" clId="{B0FF6439-A470-48A2-9B21-2ADA2219525B}" dt="2022-11-30T03:03:58.606" v="596" actId="1076"/>
          <ac:spMkLst>
            <pc:docMk/>
            <pc:sldMk cId="1246945771" sldId="267"/>
            <ac:spMk id="9" creationId="{43D8E11A-4821-73E0-CE94-D92FAF8ADC2D}"/>
          </ac:spMkLst>
        </pc:spChg>
        <pc:picChg chg="add mod">
          <ac:chgData name="asad zzaman" userId="4d3920c026ecc1de" providerId="LiveId" clId="{B0FF6439-A470-48A2-9B21-2ADA2219525B}" dt="2022-11-30T03:02:47.628" v="565" actId="1076"/>
          <ac:picMkLst>
            <pc:docMk/>
            <pc:sldMk cId="1246945771" sldId="267"/>
            <ac:picMk id="1026" creationId="{EB9AC290-9F03-03CA-8DCC-7FCA1C3A8FC8}"/>
          </ac:picMkLst>
        </pc:picChg>
        <pc:cxnChg chg="add">
          <ac:chgData name="asad zzaman" userId="4d3920c026ecc1de" providerId="LiveId" clId="{B0FF6439-A470-48A2-9B21-2ADA2219525B}" dt="2022-11-30T03:02:54.265" v="566" actId="11529"/>
          <ac:cxnSpMkLst>
            <pc:docMk/>
            <pc:sldMk cId="1246945771" sldId="267"/>
            <ac:cxnSpMk id="5" creationId="{AA28A7F3-3231-34E0-E49E-A4CED7F56839}"/>
          </ac:cxnSpMkLst>
        </pc:cxnChg>
        <pc:cxnChg chg="add mod">
          <ac:chgData name="asad zzaman" userId="4d3920c026ecc1de" providerId="LiveId" clId="{B0FF6439-A470-48A2-9B21-2ADA2219525B}" dt="2022-11-30T03:03:30.181" v="583" actId="1076"/>
          <ac:cxnSpMkLst>
            <pc:docMk/>
            <pc:sldMk cId="1246945771" sldId="267"/>
            <ac:cxnSpMk id="7" creationId="{58440255-5D4B-F541-C021-97AD2FBC5DEC}"/>
          </ac:cxnSpMkLst>
        </pc:cxnChg>
        <pc:cxnChg chg="add mod">
          <ac:chgData name="asad zzaman" userId="4d3920c026ecc1de" providerId="LiveId" clId="{B0FF6439-A470-48A2-9B21-2ADA2219525B}" dt="2022-11-30T04:39:38.394" v="2342" actId="1076"/>
          <ac:cxnSpMkLst>
            <pc:docMk/>
            <pc:sldMk cId="1246945771" sldId="267"/>
            <ac:cxnSpMk id="11" creationId="{761853EE-5C66-E1FB-DD85-D99A29125767}"/>
          </ac:cxnSpMkLst>
        </pc:cxnChg>
      </pc:sldChg>
    </pc:docChg>
  </pc:docChgLst>
  <pc:docChgLst>
    <pc:chgData name="Md Asaduzzaman Jabin" userId="ccaa5b6b-9a0b-4d48-bfe5-7cd3aa13e471" providerId="ADAL" clId="{61786008-AC6C-40C8-B0D2-72B67751F4FE}"/>
    <pc:docChg chg="undo custSel addSld modSld">
      <pc:chgData name="Md Asaduzzaman Jabin" userId="ccaa5b6b-9a0b-4d48-bfe5-7cd3aa13e471" providerId="ADAL" clId="{61786008-AC6C-40C8-B0D2-72B67751F4FE}" dt="2022-12-12T19:44:51.712" v="5491" actId="403"/>
      <pc:docMkLst>
        <pc:docMk/>
      </pc:docMkLst>
      <pc:sldChg chg="addSp delSp modSp add">
        <pc:chgData name="Md Asaduzzaman Jabin" userId="ccaa5b6b-9a0b-4d48-bfe5-7cd3aa13e471" providerId="ADAL" clId="{61786008-AC6C-40C8-B0D2-72B67751F4FE}" dt="2022-10-25T15:46:42.921" v="202" actId="20577"/>
        <pc:sldMkLst>
          <pc:docMk/>
          <pc:sldMk cId="311643404" sldId="256"/>
        </pc:sldMkLst>
        <pc:spChg chg="mod">
          <ac:chgData name="Md Asaduzzaman Jabin" userId="ccaa5b6b-9a0b-4d48-bfe5-7cd3aa13e471" providerId="ADAL" clId="{61786008-AC6C-40C8-B0D2-72B67751F4FE}" dt="2022-10-25T15:44:54.073" v="161" actId="20577"/>
          <ac:spMkLst>
            <pc:docMk/>
            <pc:sldMk cId="311643404" sldId="256"/>
            <ac:spMk id="2" creationId="{9D735BB6-54B3-4BC5-AF81-5E912CF3AFBD}"/>
          </ac:spMkLst>
        </pc:spChg>
        <pc:spChg chg="del mod">
          <ac:chgData name="Md Asaduzzaman Jabin" userId="ccaa5b6b-9a0b-4d48-bfe5-7cd3aa13e471" providerId="ADAL" clId="{61786008-AC6C-40C8-B0D2-72B67751F4FE}" dt="2022-10-25T15:46:13.266" v="185" actId="478"/>
          <ac:spMkLst>
            <pc:docMk/>
            <pc:sldMk cId="311643404" sldId="256"/>
            <ac:spMk id="3" creationId="{F154B760-9682-416F-B50C-22180BF90DAB}"/>
          </ac:spMkLst>
        </pc:spChg>
        <pc:spChg chg="add del mod">
          <ac:chgData name="Md Asaduzzaman Jabin" userId="ccaa5b6b-9a0b-4d48-bfe5-7cd3aa13e471" providerId="ADAL" clId="{61786008-AC6C-40C8-B0D2-72B67751F4FE}" dt="2022-10-25T15:46:15.215" v="186" actId="478"/>
          <ac:spMkLst>
            <pc:docMk/>
            <pc:sldMk cId="311643404" sldId="256"/>
            <ac:spMk id="5" creationId="{4240E373-7A58-4EB6-B483-7B76161EB2CB}"/>
          </ac:spMkLst>
        </pc:spChg>
        <pc:spChg chg="add mod">
          <ac:chgData name="Md Asaduzzaman Jabin" userId="ccaa5b6b-9a0b-4d48-bfe5-7cd3aa13e471" providerId="ADAL" clId="{61786008-AC6C-40C8-B0D2-72B67751F4FE}" dt="2022-10-25T15:46:42.921" v="202" actId="20577"/>
          <ac:spMkLst>
            <pc:docMk/>
            <pc:sldMk cId="311643404" sldId="256"/>
            <ac:spMk id="6" creationId="{2282E64E-A742-4084-9456-746119857106}"/>
          </ac:spMkLst>
        </pc:spChg>
      </pc:sldChg>
      <pc:sldChg chg="addSp delSp modSp add">
        <pc:chgData name="Md Asaduzzaman Jabin" userId="ccaa5b6b-9a0b-4d48-bfe5-7cd3aa13e471" providerId="ADAL" clId="{61786008-AC6C-40C8-B0D2-72B67751F4FE}" dt="2022-11-22T20:06:33.028" v="2999" actId="20577"/>
        <pc:sldMkLst>
          <pc:docMk/>
          <pc:sldMk cId="2539474628" sldId="257"/>
        </pc:sldMkLst>
        <pc:spChg chg="mod">
          <ac:chgData name="Md Asaduzzaman Jabin" userId="ccaa5b6b-9a0b-4d48-bfe5-7cd3aa13e471" providerId="ADAL" clId="{61786008-AC6C-40C8-B0D2-72B67751F4FE}" dt="2022-10-25T18:13:07.162" v="1313" actId="20577"/>
          <ac:spMkLst>
            <pc:docMk/>
            <pc:sldMk cId="2539474628" sldId="257"/>
            <ac:spMk id="2" creationId="{84A1AC65-4DAE-426D-AE21-A5830D8A7BBC}"/>
          </ac:spMkLst>
        </pc:spChg>
        <pc:spChg chg="mod">
          <ac:chgData name="Md Asaduzzaman Jabin" userId="ccaa5b6b-9a0b-4d48-bfe5-7cd3aa13e471" providerId="ADAL" clId="{61786008-AC6C-40C8-B0D2-72B67751F4FE}" dt="2022-10-25T20:08:26.228" v="2279" actId="1036"/>
          <ac:spMkLst>
            <pc:docMk/>
            <pc:sldMk cId="2539474628" sldId="257"/>
            <ac:spMk id="3" creationId="{B61BAF5A-4AC5-4380-B1FD-4F4A9733991F}"/>
          </ac:spMkLst>
        </pc:spChg>
        <pc:spChg chg="add mod">
          <ac:chgData name="Md Asaduzzaman Jabin" userId="ccaa5b6b-9a0b-4d48-bfe5-7cd3aa13e471" providerId="ADAL" clId="{61786008-AC6C-40C8-B0D2-72B67751F4FE}" dt="2022-10-25T20:08:26.228" v="2279" actId="1036"/>
          <ac:spMkLst>
            <pc:docMk/>
            <pc:sldMk cId="2539474628" sldId="257"/>
            <ac:spMk id="4" creationId="{63214414-8133-445A-8310-DC3C53456A62}"/>
          </ac:spMkLst>
        </pc:spChg>
        <pc:spChg chg="add del mod">
          <ac:chgData name="Md Asaduzzaman Jabin" userId="ccaa5b6b-9a0b-4d48-bfe5-7cd3aa13e471" providerId="ADAL" clId="{61786008-AC6C-40C8-B0D2-72B67751F4FE}" dt="2022-10-25T18:05:46.641" v="1258" actId="478"/>
          <ac:spMkLst>
            <pc:docMk/>
            <pc:sldMk cId="2539474628" sldId="257"/>
            <ac:spMk id="5" creationId="{B6D87BE0-7120-4109-B1FB-7D4679B1D855}"/>
          </ac:spMkLst>
        </pc:spChg>
        <pc:spChg chg="add mod">
          <ac:chgData name="Md Asaduzzaman Jabin" userId="ccaa5b6b-9a0b-4d48-bfe5-7cd3aa13e471" providerId="ADAL" clId="{61786008-AC6C-40C8-B0D2-72B67751F4FE}" dt="2022-10-25T19:11:17.554" v="1574" actId="1076"/>
          <ac:spMkLst>
            <pc:docMk/>
            <pc:sldMk cId="2539474628" sldId="257"/>
            <ac:spMk id="6" creationId="{49778533-8EC0-4DFC-808A-B5F9F0D9BD52}"/>
          </ac:spMkLst>
        </pc:spChg>
        <pc:spChg chg="add mod">
          <ac:chgData name="Md Asaduzzaman Jabin" userId="ccaa5b6b-9a0b-4d48-bfe5-7cd3aa13e471" providerId="ADAL" clId="{61786008-AC6C-40C8-B0D2-72B67751F4FE}" dt="2022-10-25T19:06:10.608" v="1550" actId="14100"/>
          <ac:spMkLst>
            <pc:docMk/>
            <pc:sldMk cId="2539474628" sldId="257"/>
            <ac:spMk id="7" creationId="{E7B433DC-AB70-4B49-9C19-FF90D5C2B046}"/>
          </ac:spMkLst>
        </pc:spChg>
        <pc:spChg chg="add mod">
          <ac:chgData name="Md Asaduzzaman Jabin" userId="ccaa5b6b-9a0b-4d48-bfe5-7cd3aa13e471" providerId="ADAL" clId="{61786008-AC6C-40C8-B0D2-72B67751F4FE}" dt="2022-10-25T20:08:33.077" v="2308" actId="1036"/>
          <ac:spMkLst>
            <pc:docMk/>
            <pc:sldMk cId="2539474628" sldId="257"/>
            <ac:spMk id="9" creationId="{A79625FC-22B2-40D8-A584-8572CDA84960}"/>
          </ac:spMkLst>
        </pc:spChg>
        <pc:spChg chg="add mod">
          <ac:chgData name="Md Asaduzzaman Jabin" userId="ccaa5b6b-9a0b-4d48-bfe5-7cd3aa13e471" providerId="ADAL" clId="{61786008-AC6C-40C8-B0D2-72B67751F4FE}" dt="2022-10-25T20:08:26.228" v="2279" actId="1036"/>
          <ac:spMkLst>
            <pc:docMk/>
            <pc:sldMk cId="2539474628" sldId="257"/>
            <ac:spMk id="10" creationId="{928AA115-94B5-4106-ACD4-F47B7D081D54}"/>
          </ac:spMkLst>
        </pc:spChg>
        <pc:spChg chg="add mod">
          <ac:chgData name="Md Asaduzzaman Jabin" userId="ccaa5b6b-9a0b-4d48-bfe5-7cd3aa13e471" providerId="ADAL" clId="{61786008-AC6C-40C8-B0D2-72B67751F4FE}" dt="2022-10-25T20:07:51.617" v="2245" actId="1036"/>
          <ac:spMkLst>
            <pc:docMk/>
            <pc:sldMk cId="2539474628" sldId="257"/>
            <ac:spMk id="11" creationId="{185F11C8-56ED-4138-8D43-50DEE1D05C3C}"/>
          </ac:spMkLst>
        </pc:spChg>
        <pc:spChg chg="add mod">
          <ac:chgData name="Md Asaduzzaman Jabin" userId="ccaa5b6b-9a0b-4d48-bfe5-7cd3aa13e471" providerId="ADAL" clId="{61786008-AC6C-40C8-B0D2-72B67751F4FE}" dt="2022-11-22T20:06:33.028" v="2999" actId="20577"/>
          <ac:spMkLst>
            <pc:docMk/>
            <pc:sldMk cId="2539474628" sldId="257"/>
            <ac:spMk id="12" creationId="{B8279F19-4B3E-4EAC-8AD4-66A1BF137C5A}"/>
          </ac:spMkLst>
        </pc:spChg>
        <pc:spChg chg="add mod">
          <ac:chgData name="Md Asaduzzaman Jabin" userId="ccaa5b6b-9a0b-4d48-bfe5-7cd3aa13e471" providerId="ADAL" clId="{61786008-AC6C-40C8-B0D2-72B67751F4FE}" dt="2022-10-25T19:06:32.536" v="1559" actId="20577"/>
          <ac:spMkLst>
            <pc:docMk/>
            <pc:sldMk cId="2539474628" sldId="257"/>
            <ac:spMk id="14" creationId="{A89A3C6F-B43F-46F3-A2B9-4C33FF8ECE7B}"/>
          </ac:spMkLst>
        </pc:spChg>
        <pc:spChg chg="add mod">
          <ac:chgData name="Md Asaduzzaman Jabin" userId="ccaa5b6b-9a0b-4d48-bfe5-7cd3aa13e471" providerId="ADAL" clId="{61786008-AC6C-40C8-B0D2-72B67751F4FE}" dt="2022-10-25T19:06:35.992" v="1562" actId="20577"/>
          <ac:spMkLst>
            <pc:docMk/>
            <pc:sldMk cId="2539474628" sldId="257"/>
            <ac:spMk id="15" creationId="{8FB3BB3E-D632-4B70-AEBD-25FE289CE84C}"/>
          </ac:spMkLst>
        </pc:spChg>
        <pc:spChg chg="add mod">
          <ac:chgData name="Md Asaduzzaman Jabin" userId="ccaa5b6b-9a0b-4d48-bfe5-7cd3aa13e471" providerId="ADAL" clId="{61786008-AC6C-40C8-B0D2-72B67751F4FE}" dt="2022-10-25T19:06:39.655" v="1565" actId="20577"/>
          <ac:spMkLst>
            <pc:docMk/>
            <pc:sldMk cId="2539474628" sldId="257"/>
            <ac:spMk id="16" creationId="{1F59590B-E967-481A-B576-D44A2E531891}"/>
          </ac:spMkLst>
        </pc:spChg>
        <pc:spChg chg="add mod">
          <ac:chgData name="Md Asaduzzaman Jabin" userId="ccaa5b6b-9a0b-4d48-bfe5-7cd3aa13e471" providerId="ADAL" clId="{61786008-AC6C-40C8-B0D2-72B67751F4FE}" dt="2022-10-25T19:06:43.089" v="1568" actId="20577"/>
          <ac:spMkLst>
            <pc:docMk/>
            <pc:sldMk cId="2539474628" sldId="257"/>
            <ac:spMk id="17" creationId="{DD2A1359-9506-4C74-A5F0-1D148486C6DF}"/>
          </ac:spMkLst>
        </pc:spChg>
        <pc:spChg chg="add mod">
          <ac:chgData name="Md Asaduzzaman Jabin" userId="ccaa5b6b-9a0b-4d48-bfe5-7cd3aa13e471" providerId="ADAL" clId="{61786008-AC6C-40C8-B0D2-72B67751F4FE}" dt="2022-10-25T19:06:46.704" v="1571" actId="20577"/>
          <ac:spMkLst>
            <pc:docMk/>
            <pc:sldMk cId="2539474628" sldId="257"/>
            <ac:spMk id="18" creationId="{E178EF96-1A53-4707-85CA-290C9B4335C4}"/>
          </ac:spMkLst>
        </pc:spChg>
        <pc:grpChg chg="add mod">
          <ac:chgData name="Md Asaduzzaman Jabin" userId="ccaa5b6b-9a0b-4d48-bfe5-7cd3aa13e471" providerId="ADAL" clId="{61786008-AC6C-40C8-B0D2-72B67751F4FE}" dt="2022-10-25T20:07:51.617" v="2245" actId="1036"/>
          <ac:grpSpMkLst>
            <pc:docMk/>
            <pc:sldMk cId="2539474628" sldId="257"/>
            <ac:grpSpMk id="8" creationId="{8B8A7BDE-6D18-4394-9A74-73A50B605F66}"/>
          </ac:grpSpMkLst>
        </pc:grpChg>
        <pc:picChg chg="add del mod">
          <ac:chgData name="Md Asaduzzaman Jabin" userId="ccaa5b6b-9a0b-4d48-bfe5-7cd3aa13e471" providerId="ADAL" clId="{61786008-AC6C-40C8-B0D2-72B67751F4FE}" dt="2022-10-25T20:08:39.191" v="2309" actId="1076"/>
          <ac:picMkLst>
            <pc:docMk/>
            <pc:sldMk cId="2539474628" sldId="257"/>
            <ac:picMk id="1026" creationId="{6CA06828-3CFD-44CD-B327-936BB5A18DCC}"/>
          </ac:picMkLst>
        </pc:picChg>
        <pc:picChg chg="add del mod">
          <ac:chgData name="Md Asaduzzaman Jabin" userId="ccaa5b6b-9a0b-4d48-bfe5-7cd3aa13e471" providerId="ADAL" clId="{61786008-AC6C-40C8-B0D2-72B67751F4FE}" dt="2022-10-25T16:04:13.453" v="503" actId="478"/>
          <ac:picMkLst>
            <pc:docMk/>
            <pc:sldMk cId="2539474628" sldId="257"/>
            <ac:picMk id="1028" creationId="{27410813-F1E2-42AF-A2C8-1986A3CFC531}"/>
          </ac:picMkLst>
        </pc:picChg>
        <pc:picChg chg="add del mod">
          <ac:chgData name="Md Asaduzzaman Jabin" userId="ccaa5b6b-9a0b-4d48-bfe5-7cd3aa13e471" providerId="ADAL" clId="{61786008-AC6C-40C8-B0D2-72B67751F4FE}" dt="2022-10-25T16:04:04.255" v="498"/>
          <ac:picMkLst>
            <pc:docMk/>
            <pc:sldMk cId="2539474628" sldId="257"/>
            <ac:picMk id="1030" creationId="{DFE73880-CFAD-4854-8B95-9FAD01D916C2}"/>
          </ac:picMkLst>
        </pc:picChg>
        <pc:picChg chg="add mod">
          <ac:chgData name="Md Asaduzzaman Jabin" userId="ccaa5b6b-9a0b-4d48-bfe5-7cd3aa13e471" providerId="ADAL" clId="{61786008-AC6C-40C8-B0D2-72B67751F4FE}" dt="2022-10-25T18:17:09.689" v="1343" actId="1076"/>
          <ac:picMkLst>
            <pc:docMk/>
            <pc:sldMk cId="2539474628" sldId="257"/>
            <ac:picMk id="1032" creationId="{AC67EEC6-465F-4836-BCF8-C2E58DC30E70}"/>
          </ac:picMkLst>
        </pc:picChg>
      </pc:sldChg>
      <pc:sldChg chg="addSp delSp modSp add">
        <pc:chgData name="Md Asaduzzaman Jabin" userId="ccaa5b6b-9a0b-4d48-bfe5-7cd3aa13e471" providerId="ADAL" clId="{61786008-AC6C-40C8-B0D2-72B67751F4FE}" dt="2022-10-25T23:08:20.204" v="2996" actId="732"/>
        <pc:sldMkLst>
          <pc:docMk/>
          <pc:sldMk cId="1154001082" sldId="258"/>
        </pc:sldMkLst>
        <pc:spChg chg="mod">
          <ac:chgData name="Md Asaduzzaman Jabin" userId="ccaa5b6b-9a0b-4d48-bfe5-7cd3aa13e471" providerId="ADAL" clId="{61786008-AC6C-40C8-B0D2-72B67751F4FE}" dt="2022-10-25T18:29:17.046" v="1534" actId="20577"/>
          <ac:spMkLst>
            <pc:docMk/>
            <pc:sldMk cId="1154001082" sldId="258"/>
            <ac:spMk id="2" creationId="{E14B1F9E-B065-46CF-B237-546126049B34}"/>
          </ac:spMkLst>
        </pc:spChg>
        <pc:spChg chg="del mod">
          <ac:chgData name="Md Asaduzzaman Jabin" userId="ccaa5b6b-9a0b-4d48-bfe5-7cd3aa13e471" providerId="ADAL" clId="{61786008-AC6C-40C8-B0D2-72B67751F4FE}" dt="2022-10-25T19:11:38.708" v="1575"/>
          <ac:spMkLst>
            <pc:docMk/>
            <pc:sldMk cId="1154001082" sldId="258"/>
            <ac:spMk id="3" creationId="{2BED5284-0739-4BC9-9594-B2914C2996E5}"/>
          </ac:spMkLst>
        </pc:spChg>
        <pc:spChg chg="add mod">
          <ac:chgData name="Md Asaduzzaman Jabin" userId="ccaa5b6b-9a0b-4d48-bfe5-7cd3aa13e471" providerId="ADAL" clId="{61786008-AC6C-40C8-B0D2-72B67751F4FE}" dt="2022-10-25T22:16:40.156" v="2876" actId="1076"/>
          <ac:spMkLst>
            <pc:docMk/>
            <pc:sldMk cId="1154001082" sldId="258"/>
            <ac:spMk id="4" creationId="{2EA232FF-F751-4F4A-B17D-5FFBA942650D}"/>
          </ac:spMkLst>
        </pc:spChg>
        <pc:spChg chg="add del mod">
          <ac:chgData name="Md Asaduzzaman Jabin" userId="ccaa5b6b-9a0b-4d48-bfe5-7cd3aa13e471" providerId="ADAL" clId="{61786008-AC6C-40C8-B0D2-72B67751F4FE}" dt="2022-10-25T19:15:28.098" v="1589" actId="478"/>
          <ac:spMkLst>
            <pc:docMk/>
            <pc:sldMk cId="1154001082" sldId="258"/>
            <ac:spMk id="8" creationId="{A2D99231-3BBF-46C7-B161-D4132FC87D66}"/>
          </ac:spMkLst>
        </pc:spChg>
        <pc:spChg chg="add mod">
          <ac:chgData name="Md Asaduzzaman Jabin" userId="ccaa5b6b-9a0b-4d48-bfe5-7cd3aa13e471" providerId="ADAL" clId="{61786008-AC6C-40C8-B0D2-72B67751F4FE}" dt="2022-10-25T22:16:28.331" v="2873" actId="1076"/>
          <ac:spMkLst>
            <pc:docMk/>
            <pc:sldMk cId="1154001082" sldId="258"/>
            <ac:spMk id="9" creationId="{D098F9E8-3A24-4DB3-8161-AEDDFAB053AC}"/>
          </ac:spMkLst>
        </pc:spChg>
        <pc:spChg chg="add mod">
          <ac:chgData name="Md Asaduzzaman Jabin" userId="ccaa5b6b-9a0b-4d48-bfe5-7cd3aa13e471" providerId="ADAL" clId="{61786008-AC6C-40C8-B0D2-72B67751F4FE}" dt="2022-10-25T22:16:30.892" v="2874" actId="1076"/>
          <ac:spMkLst>
            <pc:docMk/>
            <pc:sldMk cId="1154001082" sldId="258"/>
            <ac:spMk id="10" creationId="{B46E7201-6BB3-4A3F-B655-4FB85540F5F1}"/>
          </ac:spMkLst>
        </pc:spChg>
        <pc:spChg chg="add mod">
          <ac:chgData name="Md Asaduzzaman Jabin" userId="ccaa5b6b-9a0b-4d48-bfe5-7cd3aa13e471" providerId="ADAL" clId="{61786008-AC6C-40C8-B0D2-72B67751F4FE}" dt="2022-10-25T22:16:21.652" v="2871" actId="1076"/>
          <ac:spMkLst>
            <pc:docMk/>
            <pc:sldMk cId="1154001082" sldId="258"/>
            <ac:spMk id="15" creationId="{5B91237C-4E47-487A-91FC-9264F11DF5FE}"/>
          </ac:spMkLst>
        </pc:spChg>
        <pc:spChg chg="add mod">
          <ac:chgData name="Md Asaduzzaman Jabin" userId="ccaa5b6b-9a0b-4d48-bfe5-7cd3aa13e471" providerId="ADAL" clId="{61786008-AC6C-40C8-B0D2-72B67751F4FE}" dt="2022-10-25T19:53:40.620" v="2006" actId="14100"/>
          <ac:spMkLst>
            <pc:docMk/>
            <pc:sldMk cId="1154001082" sldId="258"/>
            <ac:spMk id="25" creationId="{546AD9C8-D221-4A93-8D52-1A9FA8D8533E}"/>
          </ac:spMkLst>
        </pc:spChg>
        <pc:spChg chg="add mod">
          <ac:chgData name="Md Asaduzzaman Jabin" userId="ccaa5b6b-9a0b-4d48-bfe5-7cd3aa13e471" providerId="ADAL" clId="{61786008-AC6C-40C8-B0D2-72B67751F4FE}" dt="2022-10-25T20:02:37.382" v="2045" actId="1076"/>
          <ac:spMkLst>
            <pc:docMk/>
            <pc:sldMk cId="1154001082" sldId="258"/>
            <ac:spMk id="32" creationId="{30EA6A21-ACC8-4D0C-91E3-AB88C4D99963}"/>
          </ac:spMkLst>
        </pc:spChg>
        <pc:spChg chg="add mod">
          <ac:chgData name="Md Asaduzzaman Jabin" userId="ccaa5b6b-9a0b-4d48-bfe5-7cd3aa13e471" providerId="ADAL" clId="{61786008-AC6C-40C8-B0D2-72B67751F4FE}" dt="2022-10-25T20:44:36.251" v="2422" actId="14100"/>
          <ac:spMkLst>
            <pc:docMk/>
            <pc:sldMk cId="1154001082" sldId="258"/>
            <ac:spMk id="33" creationId="{22CD0A44-66BE-4EFE-8AAB-50C3EE85C374}"/>
          </ac:spMkLst>
        </pc:spChg>
        <pc:spChg chg="add mod">
          <ac:chgData name="Md Asaduzzaman Jabin" userId="ccaa5b6b-9a0b-4d48-bfe5-7cd3aa13e471" providerId="ADAL" clId="{61786008-AC6C-40C8-B0D2-72B67751F4FE}" dt="2022-10-25T21:10:26.067" v="2676" actId="20577"/>
          <ac:spMkLst>
            <pc:docMk/>
            <pc:sldMk cId="1154001082" sldId="258"/>
            <ac:spMk id="34" creationId="{BC542550-A44E-42BA-9F89-547F9F87E159}"/>
          </ac:spMkLst>
        </pc:spChg>
        <pc:spChg chg="add mod">
          <ac:chgData name="Md Asaduzzaman Jabin" userId="ccaa5b6b-9a0b-4d48-bfe5-7cd3aa13e471" providerId="ADAL" clId="{61786008-AC6C-40C8-B0D2-72B67751F4FE}" dt="2022-10-25T22:02:45.233" v="2865" actId="20577"/>
          <ac:spMkLst>
            <pc:docMk/>
            <pc:sldMk cId="1154001082" sldId="258"/>
            <ac:spMk id="42" creationId="{20E57FF7-468C-4661-8113-666F0227A2C7}"/>
          </ac:spMkLst>
        </pc:spChg>
        <pc:spChg chg="add mod">
          <ac:chgData name="Md Asaduzzaman Jabin" userId="ccaa5b6b-9a0b-4d48-bfe5-7cd3aa13e471" providerId="ADAL" clId="{61786008-AC6C-40C8-B0D2-72B67751F4FE}" dt="2022-10-25T21:18:39.134" v="2801" actId="20577"/>
          <ac:spMkLst>
            <pc:docMk/>
            <pc:sldMk cId="1154001082" sldId="258"/>
            <ac:spMk id="43" creationId="{3808528B-5C4D-49A5-BB1B-61F666A13C65}"/>
          </ac:spMkLst>
        </pc:spChg>
        <pc:spChg chg="add del mod">
          <ac:chgData name="Md Asaduzzaman Jabin" userId="ccaa5b6b-9a0b-4d48-bfe5-7cd3aa13e471" providerId="ADAL" clId="{61786008-AC6C-40C8-B0D2-72B67751F4FE}" dt="2022-10-25T21:27:54.457" v="2805" actId="478"/>
          <ac:spMkLst>
            <pc:docMk/>
            <pc:sldMk cId="1154001082" sldId="258"/>
            <ac:spMk id="45" creationId="{78A41A3A-C7FD-4427-A55A-60C9B7391171}"/>
          </ac:spMkLst>
        </pc:spChg>
        <pc:spChg chg="add mod">
          <ac:chgData name="Md Asaduzzaman Jabin" userId="ccaa5b6b-9a0b-4d48-bfe5-7cd3aa13e471" providerId="ADAL" clId="{61786008-AC6C-40C8-B0D2-72B67751F4FE}" dt="2022-10-25T21:28:40.385" v="2817" actId="1035"/>
          <ac:spMkLst>
            <pc:docMk/>
            <pc:sldMk cId="1154001082" sldId="258"/>
            <ac:spMk id="46" creationId="{6FB7FEE0-7D79-4DF5-93A5-C72B7A37F757}"/>
          </ac:spMkLst>
        </pc:spChg>
        <pc:spChg chg="add mod">
          <ac:chgData name="Md Asaduzzaman Jabin" userId="ccaa5b6b-9a0b-4d48-bfe5-7cd3aa13e471" providerId="ADAL" clId="{61786008-AC6C-40C8-B0D2-72B67751F4FE}" dt="2022-10-25T23:07:51.429" v="2995" actId="1038"/>
          <ac:spMkLst>
            <pc:docMk/>
            <pc:sldMk cId="1154001082" sldId="258"/>
            <ac:spMk id="47" creationId="{92668D2A-CE76-4A3B-A900-35DF52E14312}"/>
          </ac:spMkLst>
        </pc:spChg>
        <pc:spChg chg="add mod">
          <ac:chgData name="Md Asaduzzaman Jabin" userId="ccaa5b6b-9a0b-4d48-bfe5-7cd3aa13e471" providerId="ADAL" clId="{61786008-AC6C-40C8-B0D2-72B67751F4FE}" dt="2022-10-25T22:19:36.966" v="2961" actId="20577"/>
          <ac:spMkLst>
            <pc:docMk/>
            <pc:sldMk cId="1154001082" sldId="258"/>
            <ac:spMk id="52" creationId="{EF9E6F93-6B6E-44E8-AF8C-418D6358DC6B}"/>
          </ac:spMkLst>
        </pc:spChg>
        <pc:spChg chg="add mod">
          <ac:chgData name="Md Asaduzzaman Jabin" userId="ccaa5b6b-9a0b-4d48-bfe5-7cd3aa13e471" providerId="ADAL" clId="{61786008-AC6C-40C8-B0D2-72B67751F4FE}" dt="2022-10-25T23:07:44.253" v="2994" actId="1037"/>
          <ac:spMkLst>
            <pc:docMk/>
            <pc:sldMk cId="1154001082" sldId="258"/>
            <ac:spMk id="53" creationId="{720A5CA4-EBC8-4E70-8B2B-FE6C1547D0E6}"/>
          </ac:spMkLst>
        </pc:spChg>
        <pc:picChg chg="add del mod">
          <ac:chgData name="Md Asaduzzaman Jabin" userId="ccaa5b6b-9a0b-4d48-bfe5-7cd3aa13e471" providerId="ADAL" clId="{61786008-AC6C-40C8-B0D2-72B67751F4FE}" dt="2022-10-25T19:14:15.923" v="1582" actId="478"/>
          <ac:picMkLst>
            <pc:docMk/>
            <pc:sldMk cId="1154001082" sldId="258"/>
            <ac:picMk id="5" creationId="{9433D0BB-946D-4DAE-8C74-0A7445D479F3}"/>
          </ac:picMkLst>
        </pc:picChg>
        <pc:picChg chg="add mod">
          <ac:chgData name="Md Asaduzzaman Jabin" userId="ccaa5b6b-9a0b-4d48-bfe5-7cd3aa13e471" providerId="ADAL" clId="{61786008-AC6C-40C8-B0D2-72B67751F4FE}" dt="2022-10-25T19:15:53.913" v="1601" actId="1035"/>
          <ac:picMkLst>
            <pc:docMk/>
            <pc:sldMk cId="1154001082" sldId="258"/>
            <ac:picMk id="6" creationId="{DA23E1D7-142A-441E-BBDA-81298423E680}"/>
          </ac:picMkLst>
        </pc:picChg>
        <pc:picChg chg="add mod">
          <ac:chgData name="Md Asaduzzaman Jabin" userId="ccaa5b6b-9a0b-4d48-bfe5-7cd3aa13e471" providerId="ADAL" clId="{61786008-AC6C-40C8-B0D2-72B67751F4FE}" dt="2022-10-25T22:16:33.715" v="2875" actId="1076"/>
          <ac:picMkLst>
            <pc:docMk/>
            <pc:sldMk cId="1154001082" sldId="258"/>
            <ac:picMk id="7" creationId="{017DA20F-78C1-4AE9-ACEC-1BDA86E77ECC}"/>
          </ac:picMkLst>
        </pc:picChg>
        <pc:picChg chg="add mod">
          <ac:chgData name="Md Asaduzzaman Jabin" userId="ccaa5b6b-9a0b-4d48-bfe5-7cd3aa13e471" providerId="ADAL" clId="{61786008-AC6C-40C8-B0D2-72B67751F4FE}" dt="2022-10-25T22:27:02.200" v="2967" actId="208"/>
          <ac:picMkLst>
            <pc:docMk/>
            <pc:sldMk cId="1154001082" sldId="258"/>
            <ac:picMk id="11" creationId="{D0340BB4-D2B0-4167-BE46-6F8CFC0BC889}"/>
          </ac:picMkLst>
        </pc:picChg>
        <pc:picChg chg="add mod ord">
          <ac:chgData name="Md Asaduzzaman Jabin" userId="ccaa5b6b-9a0b-4d48-bfe5-7cd3aa13e471" providerId="ADAL" clId="{61786008-AC6C-40C8-B0D2-72B67751F4FE}" dt="2022-10-25T22:17:03.283" v="2881" actId="1076"/>
          <ac:picMkLst>
            <pc:docMk/>
            <pc:sldMk cId="1154001082" sldId="258"/>
            <ac:picMk id="12" creationId="{BD699247-FF21-475C-80C3-4A5AFDA49C7D}"/>
          </ac:picMkLst>
        </pc:picChg>
        <pc:picChg chg="add mod">
          <ac:chgData name="Md Asaduzzaman Jabin" userId="ccaa5b6b-9a0b-4d48-bfe5-7cd3aa13e471" providerId="ADAL" clId="{61786008-AC6C-40C8-B0D2-72B67751F4FE}" dt="2022-10-25T22:17:00.395" v="2880" actId="1076"/>
          <ac:picMkLst>
            <pc:docMk/>
            <pc:sldMk cId="1154001082" sldId="258"/>
            <ac:picMk id="13" creationId="{F4BC9DC5-DBCF-4775-8E27-43B731056053}"/>
          </ac:picMkLst>
        </pc:picChg>
        <pc:picChg chg="add mod">
          <ac:chgData name="Md Asaduzzaman Jabin" userId="ccaa5b6b-9a0b-4d48-bfe5-7cd3aa13e471" providerId="ADAL" clId="{61786008-AC6C-40C8-B0D2-72B67751F4FE}" dt="2022-10-25T22:26:52.190" v="2966" actId="208"/>
          <ac:picMkLst>
            <pc:docMk/>
            <pc:sldMk cId="1154001082" sldId="258"/>
            <ac:picMk id="14" creationId="{353A9869-3F5C-45B5-BF4B-53D1ADF7676F}"/>
          </ac:picMkLst>
        </pc:picChg>
        <pc:picChg chg="add mod">
          <ac:chgData name="Md Asaduzzaman Jabin" userId="ccaa5b6b-9a0b-4d48-bfe5-7cd3aa13e471" providerId="ADAL" clId="{61786008-AC6C-40C8-B0D2-72B67751F4FE}" dt="2022-10-25T22:16:50.835" v="2877" actId="1076"/>
          <ac:picMkLst>
            <pc:docMk/>
            <pc:sldMk cId="1154001082" sldId="258"/>
            <ac:picMk id="24" creationId="{4930551C-901B-4E54-858D-134A4A2E7665}"/>
          </ac:picMkLst>
        </pc:picChg>
        <pc:picChg chg="add mod">
          <ac:chgData name="Md Asaduzzaman Jabin" userId="ccaa5b6b-9a0b-4d48-bfe5-7cd3aa13e471" providerId="ADAL" clId="{61786008-AC6C-40C8-B0D2-72B67751F4FE}" dt="2022-10-25T19:57:49.676" v="2019" actId="1076"/>
          <ac:picMkLst>
            <pc:docMk/>
            <pc:sldMk cId="1154001082" sldId="258"/>
            <ac:picMk id="30" creationId="{A4732488-8916-44F3-AB91-10FE2B2EC27F}"/>
          </ac:picMkLst>
        </pc:picChg>
        <pc:picChg chg="add mod">
          <ac:chgData name="Md Asaduzzaman Jabin" userId="ccaa5b6b-9a0b-4d48-bfe5-7cd3aa13e471" providerId="ADAL" clId="{61786008-AC6C-40C8-B0D2-72B67751F4FE}" dt="2022-10-25T19:57:35.062" v="2018" actId="1036"/>
          <ac:picMkLst>
            <pc:docMk/>
            <pc:sldMk cId="1154001082" sldId="258"/>
            <ac:picMk id="31" creationId="{1E32928F-D99A-422D-9872-A8D89E81D2C4}"/>
          </ac:picMkLst>
        </pc:picChg>
        <pc:picChg chg="add mod">
          <ac:chgData name="Md Asaduzzaman Jabin" userId="ccaa5b6b-9a0b-4d48-bfe5-7cd3aa13e471" providerId="ADAL" clId="{61786008-AC6C-40C8-B0D2-72B67751F4FE}" dt="2022-10-25T20:49:16.010" v="2596" actId="1076"/>
          <ac:picMkLst>
            <pc:docMk/>
            <pc:sldMk cId="1154001082" sldId="258"/>
            <ac:picMk id="35" creationId="{BDBF2400-E030-48AB-994B-70D8046A0AB6}"/>
          </ac:picMkLst>
        </pc:picChg>
        <pc:picChg chg="add mod">
          <ac:chgData name="Md Asaduzzaman Jabin" userId="ccaa5b6b-9a0b-4d48-bfe5-7cd3aa13e471" providerId="ADAL" clId="{61786008-AC6C-40C8-B0D2-72B67751F4FE}" dt="2022-10-25T21:11:46.577" v="2733" actId="1076"/>
          <ac:picMkLst>
            <pc:docMk/>
            <pc:sldMk cId="1154001082" sldId="258"/>
            <ac:picMk id="38" creationId="{82F29191-761C-43B5-93FA-4C1B73723289}"/>
          </ac:picMkLst>
        </pc:picChg>
        <pc:picChg chg="add mod modCrop">
          <ac:chgData name="Md Asaduzzaman Jabin" userId="ccaa5b6b-9a0b-4d48-bfe5-7cd3aa13e471" providerId="ADAL" clId="{61786008-AC6C-40C8-B0D2-72B67751F4FE}" dt="2022-10-25T23:07:38.650" v="2993" actId="1076"/>
          <ac:picMkLst>
            <pc:docMk/>
            <pc:sldMk cId="1154001082" sldId="258"/>
            <ac:picMk id="44" creationId="{A92B8297-5AE7-4A97-937D-E89EC4EEBD9F}"/>
          </ac:picMkLst>
        </pc:picChg>
        <pc:picChg chg="add mod modCrop">
          <ac:chgData name="Md Asaduzzaman Jabin" userId="ccaa5b6b-9a0b-4d48-bfe5-7cd3aa13e471" providerId="ADAL" clId="{61786008-AC6C-40C8-B0D2-72B67751F4FE}" dt="2022-10-25T23:08:20.204" v="2996" actId="732"/>
          <ac:picMkLst>
            <pc:docMk/>
            <pc:sldMk cId="1154001082" sldId="258"/>
            <ac:picMk id="51" creationId="{E630E929-B38F-4D99-AE71-ADD197B20588}"/>
          </ac:picMkLst>
        </pc:picChg>
        <pc:picChg chg="add del mod ord">
          <ac:chgData name="Md Asaduzzaman Jabin" userId="ccaa5b6b-9a0b-4d48-bfe5-7cd3aa13e471" providerId="ADAL" clId="{61786008-AC6C-40C8-B0D2-72B67751F4FE}" dt="2022-10-25T23:07:35.954" v="2992"/>
          <ac:picMkLst>
            <pc:docMk/>
            <pc:sldMk cId="1154001082" sldId="258"/>
            <ac:picMk id="54" creationId="{79745177-A2B2-4178-B14C-E1ADCE0625EB}"/>
          </ac:picMkLst>
        </pc:picChg>
        <pc:cxnChg chg="add mod">
          <ac:chgData name="Md Asaduzzaman Jabin" userId="ccaa5b6b-9a0b-4d48-bfe5-7cd3aa13e471" providerId="ADAL" clId="{61786008-AC6C-40C8-B0D2-72B67751F4FE}" dt="2022-10-25T20:48:45.597" v="2590" actId="1036"/>
          <ac:cxnSpMkLst>
            <pc:docMk/>
            <pc:sldMk cId="1154001082" sldId="258"/>
            <ac:cxnSpMk id="17" creationId="{121BBCE6-34BA-47CB-A532-960935574127}"/>
          </ac:cxnSpMkLst>
        </pc:cxnChg>
        <pc:cxnChg chg="add del mod">
          <ac:chgData name="Md Asaduzzaman Jabin" userId="ccaa5b6b-9a0b-4d48-bfe5-7cd3aa13e471" providerId="ADAL" clId="{61786008-AC6C-40C8-B0D2-72B67751F4FE}" dt="2022-10-25T21:29:47.641" v="2832" actId="478"/>
          <ac:cxnSpMkLst>
            <pc:docMk/>
            <pc:sldMk cId="1154001082" sldId="258"/>
            <ac:cxnSpMk id="40" creationId="{6BF0DA97-B22A-422D-AC78-680CB0E4F9FF}"/>
          </ac:cxnSpMkLst>
        </pc:cxnChg>
        <pc:cxnChg chg="add mod">
          <ac:chgData name="Md Asaduzzaman Jabin" userId="ccaa5b6b-9a0b-4d48-bfe5-7cd3aa13e471" providerId="ADAL" clId="{61786008-AC6C-40C8-B0D2-72B67751F4FE}" dt="2022-10-25T22:01:59.641" v="2839" actId="1035"/>
          <ac:cxnSpMkLst>
            <pc:docMk/>
            <pc:sldMk cId="1154001082" sldId="258"/>
            <ac:cxnSpMk id="49" creationId="{D7C6D36A-ACEE-455C-B597-A4E19FB8B24A}"/>
          </ac:cxnSpMkLst>
        </pc:cxnChg>
      </pc:sldChg>
      <pc:sldChg chg="modSp add">
        <pc:chgData name="Md Asaduzzaman Jabin" userId="ccaa5b6b-9a0b-4d48-bfe5-7cd3aa13e471" providerId="ADAL" clId="{61786008-AC6C-40C8-B0D2-72B67751F4FE}" dt="2022-11-29T16:47:12.632" v="3568" actId="207"/>
        <pc:sldMkLst>
          <pc:docMk/>
          <pc:sldMk cId="1843093067" sldId="259"/>
        </pc:sldMkLst>
        <pc:spChg chg="mod">
          <ac:chgData name="Md Asaduzzaman Jabin" userId="ccaa5b6b-9a0b-4d48-bfe5-7cd3aa13e471" providerId="ADAL" clId="{61786008-AC6C-40C8-B0D2-72B67751F4FE}" dt="2022-11-29T16:47:12.632" v="3568" actId="207"/>
          <ac:spMkLst>
            <pc:docMk/>
            <pc:sldMk cId="1843093067" sldId="259"/>
            <ac:spMk id="2" creationId="{3C98AA80-598E-4487-9CCD-1DB53433A1EB}"/>
          </ac:spMkLst>
        </pc:spChg>
        <pc:spChg chg="mod">
          <ac:chgData name="Md Asaduzzaman Jabin" userId="ccaa5b6b-9a0b-4d48-bfe5-7cd3aa13e471" providerId="ADAL" clId="{61786008-AC6C-40C8-B0D2-72B67751F4FE}" dt="2022-11-29T16:44:47.544" v="3567" actId="207"/>
          <ac:spMkLst>
            <pc:docMk/>
            <pc:sldMk cId="1843093067" sldId="259"/>
            <ac:spMk id="9" creationId="{C1565C36-00E7-7C85-F147-4FC8366F870C}"/>
          </ac:spMkLst>
        </pc:spChg>
      </pc:sldChg>
      <pc:sldChg chg="modSp add">
        <pc:chgData name="Md Asaduzzaman Jabin" userId="ccaa5b6b-9a0b-4d48-bfe5-7cd3aa13e471" providerId="ADAL" clId="{61786008-AC6C-40C8-B0D2-72B67751F4FE}" dt="2022-12-09T18:17:07.525" v="4190" actId="1076"/>
        <pc:sldMkLst>
          <pc:docMk/>
          <pc:sldMk cId="4280221252" sldId="260"/>
        </pc:sldMkLst>
        <pc:spChg chg="mod">
          <ac:chgData name="Md Asaduzzaman Jabin" userId="ccaa5b6b-9a0b-4d48-bfe5-7cd3aa13e471" providerId="ADAL" clId="{61786008-AC6C-40C8-B0D2-72B67751F4FE}" dt="2022-10-25T15:52:04.458" v="239" actId="20577"/>
          <ac:spMkLst>
            <pc:docMk/>
            <pc:sldMk cId="4280221252" sldId="260"/>
            <ac:spMk id="2" creationId="{2ED71756-D7D5-4C82-A14A-8149B6B59DED}"/>
          </ac:spMkLst>
        </pc:spChg>
        <pc:spChg chg="mod">
          <ac:chgData name="Md Asaduzzaman Jabin" userId="ccaa5b6b-9a0b-4d48-bfe5-7cd3aa13e471" providerId="ADAL" clId="{61786008-AC6C-40C8-B0D2-72B67751F4FE}" dt="2022-12-09T18:17:07.525" v="4190" actId="1076"/>
          <ac:spMkLst>
            <pc:docMk/>
            <pc:sldMk cId="4280221252" sldId="260"/>
            <ac:spMk id="27" creationId="{20B79EB8-B36C-8AD2-9638-C071DD270FE4}"/>
          </ac:spMkLst>
        </pc:spChg>
        <pc:picChg chg="ord">
          <ac:chgData name="Md Asaduzzaman Jabin" userId="ccaa5b6b-9a0b-4d48-bfe5-7cd3aa13e471" providerId="ADAL" clId="{61786008-AC6C-40C8-B0D2-72B67751F4FE}" dt="2022-12-09T18:16:53.171" v="4189" actId="167"/>
          <ac:picMkLst>
            <pc:docMk/>
            <pc:sldMk cId="4280221252" sldId="260"/>
            <ac:picMk id="1026" creationId="{1BC517E4-A596-BA2E-4494-399BE9B879BC}"/>
          </ac:picMkLst>
        </pc:picChg>
      </pc:sldChg>
      <pc:sldChg chg="modSp add">
        <pc:chgData name="Md Asaduzzaman Jabin" userId="ccaa5b6b-9a0b-4d48-bfe5-7cd3aa13e471" providerId="ADAL" clId="{61786008-AC6C-40C8-B0D2-72B67751F4FE}" dt="2022-11-30T20:39:55.623" v="3833" actId="20577"/>
        <pc:sldMkLst>
          <pc:docMk/>
          <pc:sldMk cId="1822525322" sldId="261"/>
        </pc:sldMkLst>
        <pc:spChg chg="mod">
          <ac:chgData name="Md Asaduzzaman Jabin" userId="ccaa5b6b-9a0b-4d48-bfe5-7cd3aa13e471" providerId="ADAL" clId="{61786008-AC6C-40C8-B0D2-72B67751F4FE}" dt="2022-10-25T15:51:55.249" v="233" actId="20577"/>
          <ac:spMkLst>
            <pc:docMk/>
            <pc:sldMk cId="1822525322" sldId="261"/>
            <ac:spMk id="2" creationId="{0471D15A-B8B4-425A-B42C-C93FDD10228E}"/>
          </ac:spMkLst>
        </pc:spChg>
        <pc:spChg chg="mod">
          <ac:chgData name="Md Asaduzzaman Jabin" userId="ccaa5b6b-9a0b-4d48-bfe5-7cd3aa13e471" providerId="ADAL" clId="{61786008-AC6C-40C8-B0D2-72B67751F4FE}" dt="2022-11-30T20:39:55.623" v="3833" actId="20577"/>
          <ac:spMkLst>
            <pc:docMk/>
            <pc:sldMk cId="1822525322" sldId="261"/>
            <ac:spMk id="3" creationId="{E81C61DB-0E49-4D1D-97CF-1A60FA76B890}"/>
          </ac:spMkLst>
        </pc:spChg>
      </pc:sldChg>
      <pc:sldChg chg="addSp delSp modSp add">
        <pc:chgData name="Md Asaduzzaman Jabin" userId="ccaa5b6b-9a0b-4d48-bfe5-7cd3aa13e471" providerId="ADAL" clId="{61786008-AC6C-40C8-B0D2-72B67751F4FE}" dt="2022-12-12T17:14:58.724" v="4448" actId="1076"/>
        <pc:sldMkLst>
          <pc:docMk/>
          <pc:sldMk cId="1100611179" sldId="262"/>
        </pc:sldMkLst>
        <pc:spChg chg="mod">
          <ac:chgData name="Md Asaduzzaman Jabin" userId="ccaa5b6b-9a0b-4d48-bfe5-7cd3aa13e471" providerId="ADAL" clId="{61786008-AC6C-40C8-B0D2-72B67751F4FE}" dt="2022-11-30T20:19:53.325" v="3621" actId="20577"/>
          <ac:spMkLst>
            <pc:docMk/>
            <pc:sldMk cId="1100611179" sldId="262"/>
            <ac:spMk id="2" creationId="{4BDA4CDF-84DA-41BA-872C-8C8BA228BF1B}"/>
          </ac:spMkLst>
        </pc:spChg>
        <pc:spChg chg="del">
          <ac:chgData name="Md Asaduzzaman Jabin" userId="ccaa5b6b-9a0b-4d48-bfe5-7cd3aa13e471" providerId="ADAL" clId="{61786008-AC6C-40C8-B0D2-72B67751F4FE}" dt="2022-11-22T20:27:30.437" v="3001"/>
          <ac:spMkLst>
            <pc:docMk/>
            <pc:sldMk cId="1100611179" sldId="262"/>
            <ac:spMk id="3" creationId="{EDE38C0E-881A-4748-98D8-7CAAC17AF6B0}"/>
          </ac:spMkLst>
        </pc:spChg>
        <pc:spChg chg="add mod">
          <ac:chgData name="Md Asaduzzaman Jabin" userId="ccaa5b6b-9a0b-4d48-bfe5-7cd3aa13e471" providerId="ADAL" clId="{61786008-AC6C-40C8-B0D2-72B67751F4FE}" dt="2022-12-12T17:14:22.908" v="4432" actId="1076"/>
          <ac:spMkLst>
            <pc:docMk/>
            <pc:sldMk cId="1100611179" sldId="262"/>
            <ac:spMk id="5" creationId="{DD5102EA-B00A-4955-8650-FE7F203B6906}"/>
          </ac:spMkLst>
        </pc:spChg>
        <pc:spChg chg="add mod">
          <ac:chgData name="Md Asaduzzaman Jabin" userId="ccaa5b6b-9a0b-4d48-bfe5-7cd3aa13e471" providerId="ADAL" clId="{61786008-AC6C-40C8-B0D2-72B67751F4FE}" dt="2022-12-12T17:14:10.454" v="4431" actId="1035"/>
          <ac:spMkLst>
            <pc:docMk/>
            <pc:sldMk cId="1100611179" sldId="262"/>
            <ac:spMk id="6" creationId="{7DE9DA1C-41E7-48D2-8B4F-81A4F4B62544}"/>
          </ac:spMkLst>
        </pc:spChg>
        <pc:spChg chg="add mod">
          <ac:chgData name="Md Asaduzzaman Jabin" userId="ccaa5b6b-9a0b-4d48-bfe5-7cd3aa13e471" providerId="ADAL" clId="{61786008-AC6C-40C8-B0D2-72B67751F4FE}" dt="2022-12-12T17:13:23.925" v="4413" actId="1036"/>
          <ac:spMkLst>
            <pc:docMk/>
            <pc:sldMk cId="1100611179" sldId="262"/>
            <ac:spMk id="7" creationId="{562C1093-0019-4B7F-9F0D-B4556239D54B}"/>
          </ac:spMkLst>
        </pc:spChg>
        <pc:spChg chg="add mod">
          <ac:chgData name="Md Asaduzzaman Jabin" userId="ccaa5b6b-9a0b-4d48-bfe5-7cd3aa13e471" providerId="ADAL" clId="{61786008-AC6C-40C8-B0D2-72B67751F4FE}" dt="2022-12-12T17:13:52.436" v="4420" actId="1076"/>
          <ac:spMkLst>
            <pc:docMk/>
            <pc:sldMk cId="1100611179" sldId="262"/>
            <ac:spMk id="9" creationId="{EBD4B81D-CDF4-432D-9F77-6EED0D6E0D60}"/>
          </ac:spMkLst>
        </pc:spChg>
        <pc:spChg chg="mod">
          <ac:chgData name="Md Asaduzzaman Jabin" userId="ccaa5b6b-9a0b-4d48-bfe5-7cd3aa13e471" providerId="ADAL" clId="{61786008-AC6C-40C8-B0D2-72B67751F4FE}" dt="2022-12-12T17:14:58.724" v="4448" actId="1076"/>
          <ac:spMkLst>
            <pc:docMk/>
            <pc:sldMk cId="1100611179" sldId="262"/>
            <ac:spMk id="11" creationId="{93AD63D0-3DE9-D9E3-EA7E-E259791934E4}"/>
          </ac:spMkLst>
        </pc:spChg>
        <pc:grpChg chg="mod">
          <ac:chgData name="Md Asaduzzaman Jabin" userId="ccaa5b6b-9a0b-4d48-bfe5-7cd3aa13e471" providerId="ADAL" clId="{61786008-AC6C-40C8-B0D2-72B67751F4FE}" dt="2022-12-12T17:14:07.060" v="4427" actId="1035"/>
          <ac:grpSpMkLst>
            <pc:docMk/>
            <pc:sldMk cId="1100611179" sldId="262"/>
            <ac:grpSpMk id="8" creationId="{572B9C38-9CA4-5F67-8B41-A0C1B2243091}"/>
          </ac:grpSpMkLst>
        </pc:grpChg>
        <pc:picChg chg="add mod">
          <ac:chgData name="Md Asaduzzaman Jabin" userId="ccaa5b6b-9a0b-4d48-bfe5-7cd3aa13e471" providerId="ADAL" clId="{61786008-AC6C-40C8-B0D2-72B67751F4FE}" dt="2022-11-30T20:21:50.409" v="3639" actId="1076"/>
          <ac:picMkLst>
            <pc:docMk/>
            <pc:sldMk cId="1100611179" sldId="262"/>
            <ac:picMk id="3" creationId="{E7F1A386-2E13-4803-9628-69C139037CF7}"/>
          </ac:picMkLst>
        </pc:picChg>
        <pc:picChg chg="add mod ord">
          <ac:chgData name="Md Asaduzzaman Jabin" userId="ccaa5b6b-9a0b-4d48-bfe5-7cd3aa13e471" providerId="ADAL" clId="{61786008-AC6C-40C8-B0D2-72B67751F4FE}" dt="2022-11-30T20:21:09.340" v="3628" actId="166"/>
          <ac:picMkLst>
            <pc:docMk/>
            <pc:sldMk cId="1100611179" sldId="262"/>
            <ac:picMk id="4" creationId="{D64B32A3-B5EC-4982-9F4A-ABDAD4B6EF71}"/>
          </ac:picMkLst>
        </pc:picChg>
        <pc:picChg chg="add mod">
          <ac:chgData name="Md Asaduzzaman Jabin" userId="ccaa5b6b-9a0b-4d48-bfe5-7cd3aa13e471" providerId="ADAL" clId="{61786008-AC6C-40C8-B0D2-72B67751F4FE}" dt="2022-11-22T20:59:54.348" v="3018" actId="1076"/>
          <ac:picMkLst>
            <pc:docMk/>
            <pc:sldMk cId="1100611179" sldId="262"/>
            <ac:picMk id="6" creationId="{96F8D5C2-8BF2-4BD5-AE4C-14284204CBF2}"/>
          </ac:picMkLst>
        </pc:picChg>
        <pc:picChg chg="add mod modCrop">
          <ac:chgData name="Md Asaduzzaman Jabin" userId="ccaa5b6b-9a0b-4d48-bfe5-7cd3aa13e471" providerId="ADAL" clId="{61786008-AC6C-40C8-B0D2-72B67751F4FE}" dt="2022-11-30T20:20:56.105" v="3625" actId="1076"/>
          <ac:picMkLst>
            <pc:docMk/>
            <pc:sldMk cId="1100611179" sldId="262"/>
            <ac:picMk id="1026" creationId="{827A67E4-C244-40FF-8E35-CDE856544342}"/>
          </ac:picMkLst>
        </pc:picChg>
        <pc:picChg chg="add mod">
          <ac:chgData name="Md Asaduzzaman Jabin" userId="ccaa5b6b-9a0b-4d48-bfe5-7cd3aa13e471" providerId="ADAL" clId="{61786008-AC6C-40C8-B0D2-72B67751F4FE}" dt="2022-11-30T20:21:38.753" v="3636" actId="1076"/>
          <ac:picMkLst>
            <pc:docMk/>
            <pc:sldMk cId="1100611179" sldId="262"/>
            <ac:picMk id="1028" creationId="{D5144835-4BFA-40FC-A294-D2132D3E748A}"/>
          </ac:picMkLst>
        </pc:picChg>
        <pc:cxnChg chg="mod ord">
          <ac:chgData name="Md Asaduzzaman Jabin" userId="ccaa5b6b-9a0b-4d48-bfe5-7cd3aa13e471" providerId="ADAL" clId="{61786008-AC6C-40C8-B0D2-72B67751F4FE}" dt="2022-12-12T17:14:32.364" v="4445" actId="1037"/>
          <ac:cxnSpMkLst>
            <pc:docMk/>
            <pc:sldMk cId="1100611179" sldId="262"/>
            <ac:cxnSpMk id="10" creationId="{701B2D8C-2547-5398-C406-2E93AEC1B3EA}"/>
          </ac:cxnSpMkLst>
        </pc:cxnChg>
      </pc:sldChg>
      <pc:sldChg chg="addSp delSp modSp add">
        <pc:chgData name="Md Asaduzzaman Jabin" userId="ccaa5b6b-9a0b-4d48-bfe5-7cd3aa13e471" providerId="ADAL" clId="{61786008-AC6C-40C8-B0D2-72B67751F4FE}" dt="2022-11-29T16:42:23.570" v="3525" actId="20577"/>
        <pc:sldMkLst>
          <pc:docMk/>
          <pc:sldMk cId="2375406681" sldId="265"/>
        </pc:sldMkLst>
        <pc:spChg chg="mod">
          <ac:chgData name="Md Asaduzzaman Jabin" userId="ccaa5b6b-9a0b-4d48-bfe5-7cd3aa13e471" providerId="ADAL" clId="{61786008-AC6C-40C8-B0D2-72B67751F4FE}" dt="2022-11-29T16:42:23.570" v="3525" actId="20577"/>
          <ac:spMkLst>
            <pc:docMk/>
            <pc:sldMk cId="2375406681" sldId="265"/>
            <ac:spMk id="2" creationId="{21EF7F09-797E-48E3-893B-A7FFBEB4E35B}"/>
          </ac:spMkLst>
        </pc:spChg>
        <pc:spChg chg="del">
          <ac:chgData name="Md Asaduzzaman Jabin" userId="ccaa5b6b-9a0b-4d48-bfe5-7cd3aa13e471" providerId="ADAL" clId="{61786008-AC6C-40C8-B0D2-72B67751F4FE}" dt="2022-11-28T15:20:34.309" v="3074" actId="478"/>
          <ac:spMkLst>
            <pc:docMk/>
            <pc:sldMk cId="2375406681" sldId="265"/>
            <ac:spMk id="3" creationId="{8F7510C3-7B40-4BBB-B83A-F991362D700D}"/>
          </ac:spMkLst>
        </pc:spChg>
        <pc:spChg chg="add mod">
          <ac:chgData name="Md Asaduzzaman Jabin" userId="ccaa5b6b-9a0b-4d48-bfe5-7cd3aa13e471" providerId="ADAL" clId="{61786008-AC6C-40C8-B0D2-72B67751F4FE}" dt="2022-11-28T15:28:32.342" v="3227" actId="14100"/>
          <ac:spMkLst>
            <pc:docMk/>
            <pc:sldMk cId="2375406681" sldId="265"/>
            <ac:spMk id="5" creationId="{9048DE1E-68DA-4341-A9C0-5F856605D743}"/>
          </ac:spMkLst>
        </pc:spChg>
        <pc:spChg chg="add mod ord">
          <ac:chgData name="Md Asaduzzaman Jabin" userId="ccaa5b6b-9a0b-4d48-bfe5-7cd3aa13e471" providerId="ADAL" clId="{61786008-AC6C-40C8-B0D2-72B67751F4FE}" dt="2022-11-28T15:24:09.555" v="3105" actId="166"/>
          <ac:spMkLst>
            <pc:docMk/>
            <pc:sldMk cId="2375406681" sldId="265"/>
            <ac:spMk id="6" creationId="{4F97F301-920D-440F-81DA-DDFEE82609DB}"/>
          </ac:spMkLst>
        </pc:spChg>
        <pc:spChg chg="add mod">
          <ac:chgData name="Md Asaduzzaman Jabin" userId="ccaa5b6b-9a0b-4d48-bfe5-7cd3aa13e471" providerId="ADAL" clId="{61786008-AC6C-40C8-B0D2-72B67751F4FE}" dt="2022-11-28T15:24:46.308" v="3127" actId="1076"/>
          <ac:spMkLst>
            <pc:docMk/>
            <pc:sldMk cId="2375406681" sldId="265"/>
            <ac:spMk id="9" creationId="{3F1FB2A9-2A0C-4121-8D4B-ED414487EB06}"/>
          </ac:spMkLst>
        </pc:spChg>
        <pc:spChg chg="add mod">
          <ac:chgData name="Md Asaduzzaman Jabin" userId="ccaa5b6b-9a0b-4d48-bfe5-7cd3aa13e471" providerId="ADAL" clId="{61786008-AC6C-40C8-B0D2-72B67751F4FE}" dt="2022-11-28T15:27:43.188" v="3194" actId="207"/>
          <ac:spMkLst>
            <pc:docMk/>
            <pc:sldMk cId="2375406681" sldId="265"/>
            <ac:spMk id="10" creationId="{AC1ADE32-5528-4B72-A49C-6DD2B2E9B48D}"/>
          </ac:spMkLst>
        </pc:spChg>
        <pc:spChg chg="add mod">
          <ac:chgData name="Md Asaduzzaman Jabin" userId="ccaa5b6b-9a0b-4d48-bfe5-7cd3aa13e471" providerId="ADAL" clId="{61786008-AC6C-40C8-B0D2-72B67751F4FE}" dt="2022-11-28T15:27:49.141" v="3195" actId="207"/>
          <ac:spMkLst>
            <pc:docMk/>
            <pc:sldMk cId="2375406681" sldId="265"/>
            <ac:spMk id="15" creationId="{C7551E51-8DD4-4774-A54C-D3585397F620}"/>
          </ac:spMkLst>
        </pc:spChg>
        <pc:spChg chg="add mod">
          <ac:chgData name="Md Asaduzzaman Jabin" userId="ccaa5b6b-9a0b-4d48-bfe5-7cd3aa13e471" providerId="ADAL" clId="{61786008-AC6C-40C8-B0D2-72B67751F4FE}" dt="2022-11-28T15:28:58.114" v="3231" actId="207"/>
          <ac:spMkLst>
            <pc:docMk/>
            <pc:sldMk cId="2375406681" sldId="265"/>
            <ac:spMk id="17" creationId="{BCF5C200-CE03-427B-AB27-E12E39752A97}"/>
          </ac:spMkLst>
        </pc:spChg>
        <pc:spChg chg="add mod">
          <ac:chgData name="Md Asaduzzaman Jabin" userId="ccaa5b6b-9a0b-4d48-bfe5-7cd3aa13e471" providerId="ADAL" clId="{61786008-AC6C-40C8-B0D2-72B67751F4FE}" dt="2022-11-28T15:29:35.047" v="3275" actId="14100"/>
          <ac:spMkLst>
            <pc:docMk/>
            <pc:sldMk cId="2375406681" sldId="265"/>
            <ac:spMk id="21" creationId="{60357B8B-43B3-440D-A77D-7BAAE5C9732F}"/>
          </ac:spMkLst>
        </pc:spChg>
        <pc:spChg chg="add mod">
          <ac:chgData name="Md Asaduzzaman Jabin" userId="ccaa5b6b-9a0b-4d48-bfe5-7cd3aa13e471" providerId="ADAL" clId="{61786008-AC6C-40C8-B0D2-72B67751F4FE}" dt="2022-11-28T15:30:45.949" v="3328" actId="207"/>
          <ac:spMkLst>
            <pc:docMk/>
            <pc:sldMk cId="2375406681" sldId="265"/>
            <ac:spMk id="24" creationId="{ECD368DA-4A40-4D57-B0D2-04C8A22EB91C}"/>
          </ac:spMkLst>
        </pc:spChg>
        <pc:spChg chg="add mod">
          <ac:chgData name="Md Asaduzzaman Jabin" userId="ccaa5b6b-9a0b-4d48-bfe5-7cd3aa13e471" providerId="ADAL" clId="{61786008-AC6C-40C8-B0D2-72B67751F4FE}" dt="2022-11-28T15:32:46.712" v="3381" actId="1076"/>
          <ac:spMkLst>
            <pc:docMk/>
            <pc:sldMk cId="2375406681" sldId="265"/>
            <ac:spMk id="30" creationId="{098414DD-3962-472A-B281-FFF7E95BAA7F}"/>
          </ac:spMkLst>
        </pc:spChg>
        <pc:spChg chg="add del mod">
          <ac:chgData name="Md Asaduzzaman Jabin" userId="ccaa5b6b-9a0b-4d48-bfe5-7cd3aa13e471" providerId="ADAL" clId="{61786008-AC6C-40C8-B0D2-72B67751F4FE}" dt="2022-11-28T15:33:44.035" v="3384" actId="478"/>
          <ac:spMkLst>
            <pc:docMk/>
            <pc:sldMk cId="2375406681" sldId="265"/>
            <ac:spMk id="33" creationId="{F65F4076-AF8F-488F-9E7B-57D72496C1B4}"/>
          </ac:spMkLst>
        </pc:spChg>
        <pc:spChg chg="add mod">
          <ac:chgData name="Md Asaduzzaman Jabin" userId="ccaa5b6b-9a0b-4d48-bfe5-7cd3aa13e471" providerId="ADAL" clId="{61786008-AC6C-40C8-B0D2-72B67751F4FE}" dt="2022-11-28T15:38:14.725" v="3503" actId="313"/>
          <ac:spMkLst>
            <pc:docMk/>
            <pc:sldMk cId="2375406681" sldId="265"/>
            <ac:spMk id="41" creationId="{20DD0E29-5CBA-482C-91AE-AFC2F8F6C79A}"/>
          </ac:spMkLst>
        </pc:spChg>
        <pc:spChg chg="add mod">
          <ac:chgData name="Md Asaduzzaman Jabin" userId="ccaa5b6b-9a0b-4d48-bfe5-7cd3aa13e471" providerId="ADAL" clId="{61786008-AC6C-40C8-B0D2-72B67751F4FE}" dt="2022-11-28T15:37:20.074" v="3447" actId="1076"/>
          <ac:spMkLst>
            <pc:docMk/>
            <pc:sldMk cId="2375406681" sldId="265"/>
            <ac:spMk id="42" creationId="{33207A65-0436-4B43-8645-1AD857A780C6}"/>
          </ac:spMkLst>
        </pc:spChg>
        <pc:picChg chg="add mod">
          <ac:chgData name="Md Asaduzzaman Jabin" userId="ccaa5b6b-9a0b-4d48-bfe5-7cd3aa13e471" providerId="ADAL" clId="{61786008-AC6C-40C8-B0D2-72B67751F4FE}" dt="2022-11-28T15:38:38.667" v="3505" actId="1076"/>
          <ac:picMkLst>
            <pc:docMk/>
            <pc:sldMk cId="2375406681" sldId="265"/>
            <ac:picMk id="4" creationId="{AA29882B-A085-43DA-8527-6EAA7AF1F09E}"/>
          </ac:picMkLst>
        </pc:picChg>
        <pc:picChg chg="add mod">
          <ac:chgData name="Md Asaduzzaman Jabin" userId="ccaa5b6b-9a0b-4d48-bfe5-7cd3aa13e471" providerId="ADAL" clId="{61786008-AC6C-40C8-B0D2-72B67751F4FE}" dt="2022-11-28T15:34:14.017" v="3438" actId="1076"/>
          <ac:picMkLst>
            <pc:docMk/>
            <pc:sldMk cId="2375406681" sldId="265"/>
            <ac:picMk id="34" creationId="{46E7D8F0-D4B3-494E-8234-7404F2D8DD37}"/>
          </ac:picMkLst>
        </pc:picChg>
        <pc:cxnChg chg="add mod">
          <ac:chgData name="Md Asaduzzaman Jabin" userId="ccaa5b6b-9a0b-4d48-bfe5-7cd3aa13e471" providerId="ADAL" clId="{61786008-AC6C-40C8-B0D2-72B67751F4FE}" dt="2022-11-28T15:24:15.204" v="3106" actId="11529"/>
          <ac:cxnSpMkLst>
            <pc:docMk/>
            <pc:sldMk cId="2375406681" sldId="265"/>
            <ac:cxnSpMk id="8" creationId="{AFF931A8-9F43-470B-95E8-21F4E8DB0C59}"/>
          </ac:cxnSpMkLst>
        </pc:cxnChg>
        <pc:cxnChg chg="add mod">
          <ac:chgData name="Md Asaduzzaman Jabin" userId="ccaa5b6b-9a0b-4d48-bfe5-7cd3aa13e471" providerId="ADAL" clId="{61786008-AC6C-40C8-B0D2-72B67751F4FE}" dt="2022-11-28T15:25:04.268" v="3130" actId="11529"/>
          <ac:cxnSpMkLst>
            <pc:docMk/>
            <pc:sldMk cId="2375406681" sldId="265"/>
            <ac:cxnSpMk id="12" creationId="{8D37D642-3ACC-4C05-B387-4CAAEF5030BC}"/>
          </ac:cxnSpMkLst>
        </pc:cxnChg>
        <pc:cxnChg chg="add mod">
          <ac:chgData name="Md Asaduzzaman Jabin" userId="ccaa5b6b-9a0b-4d48-bfe5-7cd3aa13e471" providerId="ADAL" clId="{61786008-AC6C-40C8-B0D2-72B67751F4FE}" dt="2022-11-28T15:28:32.342" v="3227" actId="14100"/>
          <ac:cxnSpMkLst>
            <pc:docMk/>
            <pc:sldMk cId="2375406681" sldId="265"/>
            <ac:cxnSpMk id="14" creationId="{A0A78F07-0E1F-4A11-BADA-53DA857D9AE4}"/>
          </ac:cxnSpMkLst>
        </pc:cxnChg>
        <pc:cxnChg chg="add mod">
          <ac:chgData name="Md Asaduzzaman Jabin" userId="ccaa5b6b-9a0b-4d48-bfe5-7cd3aa13e471" providerId="ADAL" clId="{61786008-AC6C-40C8-B0D2-72B67751F4FE}" dt="2022-11-28T15:28:27.358" v="3226" actId="11529"/>
          <ac:cxnSpMkLst>
            <pc:docMk/>
            <pc:sldMk cId="2375406681" sldId="265"/>
            <ac:cxnSpMk id="19" creationId="{4FBA04E6-CF63-4F00-9454-047637596294}"/>
          </ac:cxnSpMkLst>
        </pc:cxnChg>
        <pc:cxnChg chg="add mod">
          <ac:chgData name="Md Asaduzzaman Jabin" userId="ccaa5b6b-9a0b-4d48-bfe5-7cd3aa13e471" providerId="ADAL" clId="{61786008-AC6C-40C8-B0D2-72B67751F4FE}" dt="2022-11-28T15:28:52.398" v="3230" actId="11529"/>
          <ac:cxnSpMkLst>
            <pc:docMk/>
            <pc:sldMk cId="2375406681" sldId="265"/>
            <ac:cxnSpMk id="23" creationId="{3C2BB2F5-91BF-42CD-B40C-362AA805150C}"/>
          </ac:cxnSpMkLst>
        </pc:cxnChg>
        <pc:cxnChg chg="add mod">
          <ac:chgData name="Md Asaduzzaman Jabin" userId="ccaa5b6b-9a0b-4d48-bfe5-7cd3aa13e471" providerId="ADAL" clId="{61786008-AC6C-40C8-B0D2-72B67751F4FE}" dt="2022-11-28T15:30:32.630" v="3326" actId="14100"/>
          <ac:cxnSpMkLst>
            <pc:docMk/>
            <pc:sldMk cId="2375406681" sldId="265"/>
            <ac:cxnSpMk id="26" creationId="{A7813D17-4588-4E6F-A085-04AB50A798B9}"/>
          </ac:cxnSpMkLst>
        </pc:cxnChg>
        <pc:cxnChg chg="add mod">
          <ac:chgData name="Md Asaduzzaman Jabin" userId="ccaa5b6b-9a0b-4d48-bfe5-7cd3aa13e471" providerId="ADAL" clId="{61786008-AC6C-40C8-B0D2-72B67751F4FE}" dt="2022-11-28T15:32:37.320" v="3380" actId="11529"/>
          <ac:cxnSpMkLst>
            <pc:docMk/>
            <pc:sldMk cId="2375406681" sldId="265"/>
            <ac:cxnSpMk id="32" creationId="{7A8EC61E-6046-4785-B4AB-F0518CB8BACA}"/>
          </ac:cxnSpMkLst>
        </pc:cxnChg>
        <pc:cxnChg chg="add mod">
          <ac:chgData name="Md Asaduzzaman Jabin" userId="ccaa5b6b-9a0b-4d48-bfe5-7cd3aa13e471" providerId="ADAL" clId="{61786008-AC6C-40C8-B0D2-72B67751F4FE}" dt="2022-11-28T15:34:37.225" v="3441" actId="14100"/>
          <ac:cxnSpMkLst>
            <pc:docMk/>
            <pc:sldMk cId="2375406681" sldId="265"/>
            <ac:cxnSpMk id="36" creationId="{58B380EF-B1D9-4718-AD04-E0AC1A6CC6BC}"/>
          </ac:cxnSpMkLst>
        </pc:cxnChg>
        <pc:cxnChg chg="add mod">
          <ac:chgData name="Md Asaduzzaman Jabin" userId="ccaa5b6b-9a0b-4d48-bfe5-7cd3aa13e471" providerId="ADAL" clId="{61786008-AC6C-40C8-B0D2-72B67751F4FE}" dt="2022-11-28T15:34:46.545" v="3442" actId="11529"/>
          <ac:cxnSpMkLst>
            <pc:docMk/>
            <pc:sldMk cId="2375406681" sldId="265"/>
            <ac:cxnSpMk id="40" creationId="{D2F81F97-7CEA-46F6-B8C7-D5C4971D259C}"/>
          </ac:cxnSpMkLst>
        </pc:cxnChg>
        <pc:cxnChg chg="add mod">
          <ac:chgData name="Md Asaduzzaman Jabin" userId="ccaa5b6b-9a0b-4d48-bfe5-7cd3aa13e471" providerId="ADAL" clId="{61786008-AC6C-40C8-B0D2-72B67751F4FE}" dt="2022-11-28T15:37:25.082" v="3448" actId="11529"/>
          <ac:cxnSpMkLst>
            <pc:docMk/>
            <pc:sldMk cId="2375406681" sldId="265"/>
            <ac:cxnSpMk id="44" creationId="{98ADC267-A5C0-446D-BAE4-01E6CC2BED19}"/>
          </ac:cxnSpMkLst>
        </pc:cxnChg>
      </pc:sldChg>
      <pc:sldChg chg="addSp delSp modSp">
        <pc:chgData name="Md Asaduzzaman Jabin" userId="ccaa5b6b-9a0b-4d48-bfe5-7cd3aa13e471" providerId="ADAL" clId="{61786008-AC6C-40C8-B0D2-72B67751F4FE}" dt="2022-12-12T16:59:37.070" v="4344" actId="1076"/>
        <pc:sldMkLst>
          <pc:docMk/>
          <pc:sldMk cId="1246945771" sldId="267"/>
        </pc:sldMkLst>
        <pc:spChg chg="mod">
          <ac:chgData name="Md Asaduzzaman Jabin" userId="ccaa5b6b-9a0b-4d48-bfe5-7cd3aa13e471" providerId="ADAL" clId="{61786008-AC6C-40C8-B0D2-72B67751F4FE}" dt="2022-11-30T20:53:46.080" v="4162" actId="20577"/>
          <ac:spMkLst>
            <pc:docMk/>
            <pc:sldMk cId="1246945771" sldId="267"/>
            <ac:spMk id="2" creationId="{9C04BEF2-C848-E547-A8A7-4815FCF759EE}"/>
          </ac:spMkLst>
        </pc:spChg>
        <pc:spChg chg="mod">
          <ac:chgData name="Md Asaduzzaman Jabin" userId="ccaa5b6b-9a0b-4d48-bfe5-7cd3aa13e471" providerId="ADAL" clId="{61786008-AC6C-40C8-B0D2-72B67751F4FE}" dt="2022-12-12T16:54:21.504" v="4326" actId="164"/>
          <ac:spMkLst>
            <pc:docMk/>
            <pc:sldMk cId="1246945771" sldId="267"/>
            <ac:spMk id="6" creationId="{74395446-0E25-7373-79EB-81B64FF163F9}"/>
          </ac:spMkLst>
        </pc:spChg>
        <pc:spChg chg="mod">
          <ac:chgData name="Md Asaduzzaman Jabin" userId="ccaa5b6b-9a0b-4d48-bfe5-7cd3aa13e471" providerId="ADAL" clId="{61786008-AC6C-40C8-B0D2-72B67751F4FE}" dt="2022-12-12T16:54:21.504" v="4326" actId="164"/>
          <ac:spMkLst>
            <pc:docMk/>
            <pc:sldMk cId="1246945771" sldId="267"/>
            <ac:spMk id="8" creationId="{2C9B80AC-F2F8-494D-44E4-F8B5A6311573}"/>
          </ac:spMkLst>
        </pc:spChg>
        <pc:spChg chg="mod">
          <ac:chgData name="Md Asaduzzaman Jabin" userId="ccaa5b6b-9a0b-4d48-bfe5-7cd3aa13e471" providerId="ADAL" clId="{61786008-AC6C-40C8-B0D2-72B67751F4FE}" dt="2022-12-12T16:37:54.927" v="4210" actId="1076"/>
          <ac:spMkLst>
            <pc:docMk/>
            <pc:sldMk cId="1246945771" sldId="267"/>
            <ac:spMk id="9" creationId="{43D8E11A-4821-73E0-CE94-D92FAF8ADC2D}"/>
          </ac:spMkLst>
        </pc:spChg>
        <pc:spChg chg="add del mod">
          <ac:chgData name="Md Asaduzzaman Jabin" userId="ccaa5b6b-9a0b-4d48-bfe5-7cd3aa13e471" providerId="ADAL" clId="{61786008-AC6C-40C8-B0D2-72B67751F4FE}" dt="2022-12-12T16:53:35.624" v="4325" actId="478"/>
          <ac:spMkLst>
            <pc:docMk/>
            <pc:sldMk cId="1246945771" sldId="267"/>
            <ac:spMk id="12" creationId="{1845A732-4E60-419E-A298-7D83406CDC55}"/>
          </ac:spMkLst>
        </pc:spChg>
        <pc:spChg chg="add mod">
          <ac:chgData name="Md Asaduzzaman Jabin" userId="ccaa5b6b-9a0b-4d48-bfe5-7cd3aa13e471" providerId="ADAL" clId="{61786008-AC6C-40C8-B0D2-72B67751F4FE}" dt="2022-12-12T16:55:53.358" v="4335" actId="164"/>
          <ac:spMkLst>
            <pc:docMk/>
            <pc:sldMk cId="1246945771" sldId="267"/>
            <ac:spMk id="13" creationId="{5F57958A-ADEB-407A-91B2-5F155AA9319A}"/>
          </ac:spMkLst>
        </pc:spChg>
        <pc:spChg chg="add mod">
          <ac:chgData name="Md Asaduzzaman Jabin" userId="ccaa5b6b-9a0b-4d48-bfe5-7cd3aa13e471" providerId="ADAL" clId="{61786008-AC6C-40C8-B0D2-72B67751F4FE}" dt="2022-12-12T16:55:53.358" v="4335" actId="164"/>
          <ac:spMkLst>
            <pc:docMk/>
            <pc:sldMk cId="1246945771" sldId="267"/>
            <ac:spMk id="15" creationId="{41B0C46C-3937-4FFF-B5BB-B4DAE5BDDB4E}"/>
          </ac:spMkLst>
        </pc:spChg>
        <pc:spChg chg="add mod">
          <ac:chgData name="Md Asaduzzaman Jabin" userId="ccaa5b6b-9a0b-4d48-bfe5-7cd3aa13e471" providerId="ADAL" clId="{61786008-AC6C-40C8-B0D2-72B67751F4FE}" dt="2022-12-12T16:55:53.358" v="4335" actId="164"/>
          <ac:spMkLst>
            <pc:docMk/>
            <pc:sldMk cId="1246945771" sldId="267"/>
            <ac:spMk id="16" creationId="{2EF4D75B-D6F2-4B20-860E-DD98C7075067}"/>
          </ac:spMkLst>
        </pc:spChg>
        <pc:spChg chg="add mod">
          <ac:chgData name="Md Asaduzzaman Jabin" userId="ccaa5b6b-9a0b-4d48-bfe5-7cd3aa13e471" providerId="ADAL" clId="{61786008-AC6C-40C8-B0D2-72B67751F4FE}" dt="2022-12-12T16:59:37.070" v="4344" actId="1076"/>
          <ac:spMkLst>
            <pc:docMk/>
            <pc:sldMk cId="1246945771" sldId="267"/>
            <ac:spMk id="17" creationId="{C1F047EC-0023-4C22-B28C-97DC35B3B8C2}"/>
          </ac:spMkLst>
        </pc:spChg>
        <pc:spChg chg="add mod">
          <ac:chgData name="Md Asaduzzaman Jabin" userId="ccaa5b6b-9a0b-4d48-bfe5-7cd3aa13e471" providerId="ADAL" clId="{61786008-AC6C-40C8-B0D2-72B67751F4FE}" dt="2022-12-12T16:56:32.551" v="4342" actId="164"/>
          <ac:spMkLst>
            <pc:docMk/>
            <pc:sldMk cId="1246945771" sldId="267"/>
            <ac:spMk id="19" creationId="{40FDD2A7-0512-4777-BCBD-6FC499375F2C}"/>
          </ac:spMkLst>
        </pc:spChg>
        <pc:grpChg chg="add mod">
          <ac:chgData name="Md Asaduzzaman Jabin" userId="ccaa5b6b-9a0b-4d48-bfe5-7cd3aa13e471" providerId="ADAL" clId="{61786008-AC6C-40C8-B0D2-72B67751F4FE}" dt="2022-12-12T16:56:26.092" v="4341" actId="164"/>
          <ac:grpSpMkLst>
            <pc:docMk/>
            <pc:sldMk cId="1246945771" sldId="267"/>
            <ac:grpSpMk id="14" creationId="{561FDC0F-1930-4A99-B44B-56ACCC290C38}"/>
          </ac:grpSpMkLst>
        </pc:grpChg>
        <pc:grpChg chg="add mod">
          <ac:chgData name="Md Asaduzzaman Jabin" userId="ccaa5b6b-9a0b-4d48-bfe5-7cd3aa13e471" providerId="ADAL" clId="{61786008-AC6C-40C8-B0D2-72B67751F4FE}" dt="2022-12-12T16:56:32.551" v="4342" actId="164"/>
          <ac:grpSpMkLst>
            <pc:docMk/>
            <pc:sldMk cId="1246945771" sldId="267"/>
            <ac:grpSpMk id="18" creationId="{88D847E5-FF46-48AF-94A2-F56C767E76C9}"/>
          </ac:grpSpMkLst>
        </pc:grpChg>
        <pc:grpChg chg="add mod">
          <ac:chgData name="Md Asaduzzaman Jabin" userId="ccaa5b6b-9a0b-4d48-bfe5-7cd3aa13e471" providerId="ADAL" clId="{61786008-AC6C-40C8-B0D2-72B67751F4FE}" dt="2022-12-12T16:56:26.092" v="4341" actId="164"/>
          <ac:grpSpMkLst>
            <pc:docMk/>
            <pc:sldMk cId="1246945771" sldId="267"/>
            <ac:grpSpMk id="20" creationId="{F436D082-8377-487B-AEEF-9C30AC279E6A}"/>
          </ac:grpSpMkLst>
        </pc:grpChg>
        <pc:grpChg chg="add mod">
          <ac:chgData name="Md Asaduzzaman Jabin" userId="ccaa5b6b-9a0b-4d48-bfe5-7cd3aa13e471" providerId="ADAL" clId="{61786008-AC6C-40C8-B0D2-72B67751F4FE}" dt="2022-12-12T16:56:32.551" v="4342" actId="164"/>
          <ac:grpSpMkLst>
            <pc:docMk/>
            <pc:sldMk cId="1246945771" sldId="267"/>
            <ac:grpSpMk id="21" creationId="{47D04F7A-4AE8-4A11-96B0-5261E692DB8D}"/>
          </ac:grpSpMkLst>
        </pc:grpChg>
        <pc:picChg chg="add mod">
          <ac:chgData name="Md Asaduzzaman Jabin" userId="ccaa5b6b-9a0b-4d48-bfe5-7cd3aa13e471" providerId="ADAL" clId="{61786008-AC6C-40C8-B0D2-72B67751F4FE}" dt="2022-12-12T16:55:53.358" v="4335" actId="164"/>
          <ac:picMkLst>
            <pc:docMk/>
            <pc:sldMk cId="1246945771" sldId="267"/>
            <ac:picMk id="10" creationId="{5A13D30C-520A-4B8A-9E62-6E82891DEBD0}"/>
          </ac:picMkLst>
        </pc:picChg>
        <pc:picChg chg="mod">
          <ac:chgData name="Md Asaduzzaman Jabin" userId="ccaa5b6b-9a0b-4d48-bfe5-7cd3aa13e471" providerId="ADAL" clId="{61786008-AC6C-40C8-B0D2-72B67751F4FE}" dt="2022-12-12T16:54:21.504" v="4326" actId="164"/>
          <ac:picMkLst>
            <pc:docMk/>
            <pc:sldMk cId="1246945771" sldId="267"/>
            <ac:picMk id="1026" creationId="{EB9AC290-9F03-03CA-8DCC-7FCA1C3A8FC8}"/>
          </ac:picMkLst>
        </pc:picChg>
        <pc:cxnChg chg="mod">
          <ac:chgData name="Md Asaduzzaman Jabin" userId="ccaa5b6b-9a0b-4d48-bfe5-7cd3aa13e471" providerId="ADAL" clId="{61786008-AC6C-40C8-B0D2-72B67751F4FE}" dt="2022-12-12T16:54:21.504" v="4326" actId="164"/>
          <ac:cxnSpMkLst>
            <pc:docMk/>
            <pc:sldMk cId="1246945771" sldId="267"/>
            <ac:cxnSpMk id="5" creationId="{AA28A7F3-3231-34E0-E49E-A4CED7F56839}"/>
          </ac:cxnSpMkLst>
        </pc:cxnChg>
        <pc:cxnChg chg="mod">
          <ac:chgData name="Md Asaduzzaman Jabin" userId="ccaa5b6b-9a0b-4d48-bfe5-7cd3aa13e471" providerId="ADAL" clId="{61786008-AC6C-40C8-B0D2-72B67751F4FE}" dt="2022-12-12T16:54:21.504" v="4326" actId="164"/>
          <ac:cxnSpMkLst>
            <pc:docMk/>
            <pc:sldMk cId="1246945771" sldId="267"/>
            <ac:cxnSpMk id="7" creationId="{58440255-5D4B-F541-C021-97AD2FBC5DEC}"/>
          </ac:cxnSpMkLst>
        </pc:cxnChg>
        <pc:cxnChg chg="mod">
          <ac:chgData name="Md Asaduzzaman Jabin" userId="ccaa5b6b-9a0b-4d48-bfe5-7cd3aa13e471" providerId="ADAL" clId="{61786008-AC6C-40C8-B0D2-72B67751F4FE}" dt="2022-12-12T16:54:21.504" v="4326" actId="164"/>
          <ac:cxnSpMkLst>
            <pc:docMk/>
            <pc:sldMk cId="1246945771" sldId="267"/>
            <ac:cxnSpMk id="11" creationId="{761853EE-5C66-E1FB-DD85-D99A29125767}"/>
          </ac:cxnSpMkLst>
        </pc:cxnChg>
      </pc:sldChg>
      <pc:sldChg chg="addSp modSp add">
        <pc:chgData name="Md Asaduzzaman Jabin" userId="ccaa5b6b-9a0b-4d48-bfe5-7cd3aa13e471" providerId="ADAL" clId="{61786008-AC6C-40C8-B0D2-72B67751F4FE}" dt="2022-12-12T19:44:51.712" v="5491" actId="403"/>
        <pc:sldMkLst>
          <pc:docMk/>
          <pc:sldMk cId="3514482183" sldId="268"/>
        </pc:sldMkLst>
        <pc:spChg chg="mod">
          <ac:chgData name="Md Asaduzzaman Jabin" userId="ccaa5b6b-9a0b-4d48-bfe5-7cd3aa13e471" providerId="ADAL" clId="{61786008-AC6C-40C8-B0D2-72B67751F4FE}" dt="2022-11-30T20:25:03.707" v="3661" actId="20577"/>
          <ac:spMkLst>
            <pc:docMk/>
            <pc:sldMk cId="3514482183" sldId="268"/>
            <ac:spMk id="2" creationId="{0EBD828A-76CD-4B7D-B533-78C374B8F7E3}"/>
          </ac:spMkLst>
        </pc:spChg>
        <pc:spChg chg="mod">
          <ac:chgData name="Md Asaduzzaman Jabin" userId="ccaa5b6b-9a0b-4d48-bfe5-7cd3aa13e471" providerId="ADAL" clId="{61786008-AC6C-40C8-B0D2-72B67751F4FE}" dt="2022-12-12T19:44:51.712" v="5491" actId="403"/>
          <ac:spMkLst>
            <pc:docMk/>
            <pc:sldMk cId="3514482183" sldId="268"/>
            <ac:spMk id="3" creationId="{9B62F2C4-96A3-4284-A644-D5EF605426C3}"/>
          </ac:spMkLst>
        </pc:spChg>
        <pc:picChg chg="add mod modCrop">
          <ac:chgData name="Md Asaduzzaman Jabin" userId="ccaa5b6b-9a0b-4d48-bfe5-7cd3aa13e471" providerId="ADAL" clId="{61786008-AC6C-40C8-B0D2-72B67751F4FE}" dt="2022-11-30T21:13:22.154" v="4179" actId="1076"/>
          <ac:picMkLst>
            <pc:docMk/>
            <pc:sldMk cId="3514482183" sldId="268"/>
            <ac:picMk id="2050" creationId="{6F003BBC-DFCA-4AFE-90EA-BC4CA1F7992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10FC3-7360-4BA1-80DA-AF118FE4F5C2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3D243-F738-4A27-8FBB-C635F409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4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3D243-F738-4A27-8FBB-C635F409DA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2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3D243-F738-4A27-8FBB-C635F409DA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3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how much you want to avoid misclassifying each training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3D243-F738-4A27-8FBB-C635F409D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9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E043-E15E-4CD3-A9B6-AA45792A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34ADA-0DAF-4599-91AD-5C1DE36B7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41DE-E26B-495D-B9B9-D0B2B698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8025-C622-4723-8681-E9C0F8A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1C361-B829-4FC0-8E38-16A0AC17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AFC1-421C-439A-9F6D-632199BF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D3135-BFC4-45E7-B2FB-B7D666956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8D70-0C4F-474C-AF43-A834562D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CF2A-DB4A-45D7-B793-E9772736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2D45C-3350-4EE2-B3E6-A161581D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6455E-3E48-4B2C-8092-C233727C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9204D-0962-41D2-BB73-2FDB4C6F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32901-B48A-41AA-A14C-E08E90CC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326F-2EE3-44E5-BC87-536878BB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939A3-FFD5-4C47-BF42-FA02EF68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6882-588E-420D-B05B-0DD17238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D6BF-0662-475D-A0BA-76A80F2B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8513-A9B0-4367-B49D-89929AC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946E-EDAC-4181-BA12-9D0C5772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227C9-7965-4905-9385-75A9EAA1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7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86E2-99A9-4105-818F-980E2C90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1E7C6-4A6E-4A7C-8464-72A945B80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9961-D666-4DAB-8E2A-C8F94241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80576-DCF5-4DA7-9DB8-B110DB6E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AF2E-61AA-4C84-8BE1-6EBE1A6D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DE85-56A6-4F2D-BA1F-660A3AE8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2403-8FF5-4413-9D4E-1E17F7CA0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8CDA-6D9B-4180-82D3-C7692D20F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A0590-3FF4-440A-A522-DE295058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122D2-66C6-4485-ADD4-E489A8FA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26386-C9CB-456F-9A16-05B1508C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D423-96A0-478B-A786-63628DA6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0EB5-2769-44D1-81D7-8B81B00D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656DD-3DE4-4463-98F1-1B7E7F839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83EE-7683-4120-B451-8F21F1C79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FA4D7-7613-4C42-94C5-DB08D811C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42DA3-5F04-4405-91E5-1E24D77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9C957-F4B5-4756-8A11-80C9AAC7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72265-A5EA-4951-AEE7-54D89126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190A-1114-4A35-8D2C-4A9E0619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3A16B-D041-438E-9166-2B85CEA1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E63BB-7AB4-4CCA-BEFA-F2333F88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C33EE-10DA-4AA5-99AC-FE7DADEF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F37FE-812F-42B0-8FE9-CBBF8365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D84CC-9DF5-4508-B3A4-3B530497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8FDCE-4828-4DDF-9873-8611D6E1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8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E74-AAD4-4036-8733-76048C57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72D6-F125-4453-958A-137FC3985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9C8FC-9382-4B4E-AA3B-A99B3B98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E161-7B11-4BA8-A8E9-4FCC39BD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4C9E2-2507-492B-94F7-5687B000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79FD6-5FB7-49CE-8100-C92A39F9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5801-5041-4A4B-A0A9-2A23F918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2AB7A-81F6-4E18-92F1-CE91B28DE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CEBA0-3C91-4E8F-933A-ED057EE6A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9C796-739B-4313-934F-842BF498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152C4-F6CF-4086-B3E7-C03984A1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BD796-6B2D-45A6-8919-4F6FE734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C7AD0-262D-4B55-BE05-95D4EE72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EE142-1406-4337-A862-E9265D1C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C6ECC-DE65-463D-A121-ED4B8181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17FA6-4C12-4153-80E8-6B3FCCB83D8F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F926-C7AA-4133-B0C8-CEBB62F85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5C4F6-AB42-475F-85B9-3A703E45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j71006@uga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de/moathmohamed/twitter-sentiment-lstm-98" TargetMode="External"/><Relationship Id="rId5" Type="http://schemas.openxmlformats.org/officeDocument/2006/relationships/hyperlink" Target="https://github.com/soham2707/Twitter-Sentiment-Analysis-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hyperlink" Target="https://colab.research.google.com/drive/1Ghc0IgW7HIeUPfO5UTYX7yXxLXzk7rS9?usp=sharing" TargetMode="External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5BB6-54B3-4BC5-AF81-5E912CF3A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Comparison Study of different ML/DL approach on Twitter Sentiment Analysis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282E64E-A742-4084-9456-746119857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3164"/>
            <a:ext cx="9144000" cy="2078327"/>
          </a:xfrm>
        </p:spPr>
        <p:txBody>
          <a:bodyPr>
            <a:normAutofit/>
          </a:bodyPr>
          <a:lstStyle/>
          <a:p>
            <a:pPr algn="r"/>
            <a:r>
              <a:rPr lang="en-US" sz="2000" i="1" u="sng">
                <a:solidFill>
                  <a:schemeClr val="accent1"/>
                </a:solidFill>
                <a:cs typeface="Times New Roman" panose="02020603050405020304" pitchFamily="18" charset="0"/>
              </a:rPr>
              <a:t>Md </a:t>
            </a:r>
            <a:r>
              <a:rPr lang="en-US" sz="2000" i="1" u="sng" err="1">
                <a:solidFill>
                  <a:schemeClr val="accent1"/>
                </a:solidFill>
                <a:cs typeface="Times New Roman" panose="02020603050405020304" pitchFamily="18" charset="0"/>
              </a:rPr>
              <a:t>Asaduzzaman</a:t>
            </a:r>
            <a:r>
              <a:rPr lang="en-US" sz="2000" i="1" u="sng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sz="2000" i="1" u="sng" err="1">
                <a:solidFill>
                  <a:schemeClr val="accent1"/>
                </a:solidFill>
                <a:cs typeface="Times New Roman" panose="02020603050405020304" pitchFamily="18" charset="0"/>
              </a:rPr>
              <a:t>Jabin</a:t>
            </a:r>
            <a:endParaRPr lang="en-US" sz="2000" i="1" u="sng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algn="r"/>
            <a:r>
              <a:rPr lang="en-US" sz="2000" i="1">
                <a:cs typeface="Times New Roman" panose="02020603050405020304" pitchFamily="18" charset="0"/>
              </a:rPr>
              <a:t>Graduate Student</a:t>
            </a:r>
          </a:p>
          <a:p>
            <a:pPr algn="r"/>
            <a:r>
              <a:rPr lang="en-US" sz="2000" i="1">
                <a:cs typeface="Times New Roman" panose="02020603050405020304" pitchFamily="18" charset="0"/>
              </a:rPr>
              <a:t>School of Electrical and Computer Engineering</a:t>
            </a:r>
          </a:p>
          <a:p>
            <a:pPr algn="r"/>
            <a:r>
              <a:rPr lang="en-US" sz="2000" i="1">
                <a:cs typeface="Times New Roman" panose="02020603050405020304" pitchFamily="18" charset="0"/>
              </a:rPr>
              <a:t>University of Georgia, GA-30602</a:t>
            </a:r>
          </a:p>
          <a:p>
            <a:pPr algn="r"/>
            <a:r>
              <a:rPr lang="en-US" sz="2000" i="1">
                <a:cs typeface="Times New Roman" panose="02020603050405020304" pitchFamily="18" charset="0"/>
              </a:rPr>
              <a:t>Email: </a:t>
            </a:r>
            <a:r>
              <a:rPr lang="en-US" sz="2000" i="1">
                <a:cs typeface="Times New Roman" panose="02020603050405020304" pitchFamily="18" charset="0"/>
                <a:hlinkClick r:id="rId2"/>
              </a:rPr>
              <a:t>mj71006@uga.edu</a:t>
            </a:r>
            <a:endParaRPr lang="en-US" sz="2000" i="1">
              <a:cs typeface="Times New Roman" panose="02020603050405020304" pitchFamily="18" charset="0"/>
            </a:endParaRPr>
          </a:p>
          <a:p>
            <a:pPr algn="r"/>
            <a:endParaRPr lang="en-US" sz="2000" i="1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828A-76CD-4B7D-B533-78C374B8F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F2C4-96A3-4284-A644-D5EF60542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5666509"/>
          </a:xfrm>
        </p:spPr>
        <p:txBody>
          <a:bodyPr>
            <a:noAutofit/>
          </a:bodyPr>
          <a:lstStyle/>
          <a:p>
            <a:r>
              <a:rPr lang="en-US" sz="1600" dirty="0"/>
              <a:t>Data: 40%, 40%, 20% </a:t>
            </a:r>
            <a:r>
              <a:rPr lang="en-US" sz="1600" dirty="0">
                <a:sym typeface="Wingdings" panose="05000000000000000000" pitchFamily="2" charset="2"/>
              </a:rPr>
              <a:t> train, validation, test</a:t>
            </a:r>
            <a:endParaRPr lang="en-US" sz="1600" dirty="0"/>
          </a:p>
          <a:p>
            <a:r>
              <a:rPr lang="en-US" sz="1600" dirty="0"/>
              <a:t>Overall test Accuracy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Bi LSTM </a:t>
            </a:r>
            <a:r>
              <a:rPr lang="en-US" sz="1600" dirty="0"/>
              <a:t>gives </a:t>
            </a:r>
            <a:r>
              <a:rPr lang="en-US" sz="1600" dirty="0">
                <a:solidFill>
                  <a:srgbClr val="00B050"/>
                </a:solidFill>
              </a:rPr>
              <a:t>93% </a:t>
            </a:r>
            <a:r>
              <a:rPr lang="en-US" sz="1600" dirty="0">
                <a:solidFill>
                  <a:srgbClr val="FF0000"/>
                </a:solidFill>
              </a:rPr>
              <a:t>&gt; SVM (89%) &gt; Naïve Bayes (75%)</a:t>
            </a:r>
          </a:p>
          <a:p>
            <a:r>
              <a:rPr lang="en-US" sz="1600" dirty="0">
                <a:solidFill>
                  <a:srgbClr val="00B050"/>
                </a:solidFill>
              </a:rPr>
              <a:t>For Deep learning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00B050"/>
                </a:solidFill>
              </a:rPr>
              <a:t> each layer of Bi-LSTM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1: On baseline code (code reference – page 2) we used Dense(256) nodes to give </a:t>
            </a:r>
            <a:r>
              <a:rPr lang="en-US" sz="1600" dirty="0">
                <a:solidFill>
                  <a:srgbClr val="FF0000"/>
                </a:solidFill>
              </a:rPr>
              <a:t>75%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accuracy with the changed data set (Equal sentiment distribution – </a:t>
            </a:r>
            <a:r>
              <a:rPr lang="en-US" sz="1600" dirty="0">
                <a:solidFill>
                  <a:srgbClr val="FF0000"/>
                </a:solidFill>
              </a:rPr>
              <a:t>33%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each sentiment (positive, neutral, negative)).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 2:  Dense(64) come up with </a:t>
            </a:r>
            <a:r>
              <a:rPr lang="en-US" sz="1600" dirty="0">
                <a:solidFill>
                  <a:srgbClr val="FF0000"/>
                </a:solidFill>
              </a:rPr>
              <a:t>72%</a:t>
            </a:r>
          </a:p>
          <a:p>
            <a:pPr lvl="1"/>
            <a:r>
              <a:rPr lang="en-US" sz="1600" b="1" dirty="0">
                <a:solidFill>
                  <a:srgbClr val="00B050"/>
                </a:solidFill>
              </a:rPr>
              <a:t>Test 3: Dense (125) come up with 93%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1600" dirty="0"/>
              <a:t>For Machine Learning</a:t>
            </a:r>
          </a:p>
          <a:p>
            <a:pPr lvl="1"/>
            <a:r>
              <a:rPr lang="en-US" sz="1600" dirty="0"/>
              <a:t>SVM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Test 1: On baseline code (code reference – page 2) gives for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TfidfVectorizer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with </a:t>
            </a:r>
            <a:r>
              <a:rPr lang="en-US" sz="1600" dirty="0">
                <a:solidFill>
                  <a:srgbClr val="FF0000"/>
                </a:solidFill>
              </a:rPr>
              <a:t>73%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accuracy,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with the changed data set (Equal sentiment distribution – 33% on each sentiment (positive, neutral, negative)).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Test 2: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HashingVectorizer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gives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63%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 accuracy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  <a:sym typeface="Wingdings" panose="05000000000000000000" pitchFamily="2" charset="2"/>
              </a:rPr>
              <a:t>Test 3: Based on </a:t>
            </a:r>
            <a:r>
              <a:rPr lang="en-US" sz="1600" b="1" dirty="0" err="1">
                <a:solidFill>
                  <a:srgbClr val="00B050"/>
                </a:solidFill>
                <a:sym typeface="Wingdings" panose="05000000000000000000" pitchFamily="2" charset="2"/>
              </a:rPr>
              <a:t>Countvectorizer</a:t>
            </a:r>
            <a:r>
              <a:rPr lang="en-US" sz="1600" b="1" dirty="0">
                <a:solidFill>
                  <a:srgbClr val="00B050"/>
                </a:solidFill>
                <a:sym typeface="Wingdings" panose="05000000000000000000" pitchFamily="2" charset="2"/>
              </a:rPr>
              <a:t> got an accuracy of 89% (alpha = 1.0, L2 regularize, Tolerance 1e-5)</a:t>
            </a:r>
            <a:endParaRPr lang="en-US" sz="1600" b="1" dirty="0">
              <a:solidFill>
                <a:srgbClr val="00B050"/>
              </a:solidFill>
            </a:endParaRPr>
          </a:p>
          <a:p>
            <a:pPr lvl="1"/>
            <a:r>
              <a:rPr lang="en-US" sz="1600" dirty="0"/>
              <a:t>Naïve Bayes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Test 1: Baseline code (code reference – page 2) with the changed data set (Equal sentiment distribution – 33% on each sentiment (positive, neutral, negative)) gives </a:t>
            </a:r>
            <a:r>
              <a:rPr lang="en-US" sz="1600" dirty="0">
                <a:solidFill>
                  <a:srgbClr val="FF0000"/>
                </a:solidFill>
                <a:sym typeface="Wingdings" panose="05000000000000000000" pitchFamily="2" charset="2"/>
              </a:rPr>
              <a:t>69% 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accuracy for (alpha =2.0, 5 fold cross validation)</a:t>
            </a:r>
          </a:p>
          <a:p>
            <a:pPr lvl="2"/>
            <a:r>
              <a:rPr lang="en-US" sz="1600" b="1" dirty="0">
                <a:solidFill>
                  <a:srgbClr val="00B050"/>
                </a:solidFill>
                <a:sym typeface="Wingdings" panose="05000000000000000000" pitchFamily="2" charset="2"/>
              </a:rPr>
              <a:t>Test 2: For changed parameters (alpha =1.0, 10 fold) it gives 75.52% accuracy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Top 3 Classification Machine Learning Metrics | Data Classification Matrix">
            <a:extLst>
              <a:ext uri="{FF2B5EF4-FFF2-40B4-BE49-F238E27FC236}">
                <a16:creationId xmlns:a16="http://schemas.microsoft.com/office/drawing/2014/main" id="{6F003BBC-DFCA-4AFE-90EA-BC4CA1F799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" t="11100" r="1861" b="8285"/>
          <a:stretch/>
        </p:blipFill>
        <p:spPr bwMode="auto">
          <a:xfrm>
            <a:off x="9175615" y="365125"/>
            <a:ext cx="2912181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48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D15A-B8B4-425A-B42C-C93FDD10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61DB-0E49-4D1D-97CF-1A60FA76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more deep learning – </a:t>
            </a:r>
            <a:r>
              <a:rPr lang="en-US" dirty="0">
                <a:solidFill>
                  <a:srgbClr val="FF0000"/>
                </a:solidFill>
              </a:rPr>
              <a:t>GRU</a:t>
            </a:r>
            <a:r>
              <a:rPr lang="en-US" dirty="0"/>
              <a:t> Algorithm performance</a:t>
            </a:r>
          </a:p>
          <a:p>
            <a:r>
              <a:rPr lang="en-US" dirty="0"/>
              <a:t>Check optimization and targeted accuracy is </a:t>
            </a:r>
            <a:r>
              <a:rPr lang="en-US" dirty="0">
                <a:solidFill>
                  <a:srgbClr val="00B050"/>
                </a:solidFill>
              </a:rPr>
              <a:t>&gt;90%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Roberta Algorithm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A051E-A2D5-2053-C07E-CA0B5194EB00}"/>
              </a:ext>
            </a:extLst>
          </p:cNvPr>
          <p:cNvSpPr txBox="1"/>
          <p:nvPr/>
        </p:nvSpPr>
        <p:spPr>
          <a:xfrm>
            <a:off x="4015408" y="4084982"/>
            <a:ext cx="4363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82252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AC65-4DAE-426D-AE21-A5830D8A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BAF5A-4AC5-4380-B1FD-4F4A9733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70" y="2666849"/>
            <a:ext cx="5702815" cy="1325564"/>
          </a:xfrm>
        </p:spPr>
        <p:txBody>
          <a:bodyPr>
            <a:normAutofit/>
          </a:bodyPr>
          <a:lstStyle/>
          <a:p>
            <a:r>
              <a:rPr lang="en-US" sz="1800"/>
              <a:t>Comparison Study:</a:t>
            </a:r>
          </a:p>
          <a:p>
            <a:pPr marL="457200" lvl="1" indent="0">
              <a:buNone/>
            </a:pPr>
            <a:r>
              <a:rPr lang="en-US" sz="1800"/>
              <a:t>a) Machine Learning- </a:t>
            </a:r>
            <a:r>
              <a:rPr lang="en-US" sz="1800">
                <a:solidFill>
                  <a:srgbClr val="00B050"/>
                </a:solidFill>
              </a:rPr>
              <a:t>SVM, Naive Bayes</a:t>
            </a:r>
          </a:p>
          <a:p>
            <a:pPr marL="457200" lvl="1" indent="0">
              <a:buNone/>
            </a:pPr>
            <a:r>
              <a:rPr lang="en-US" sz="1800"/>
              <a:t>b) Deep Learning- </a:t>
            </a:r>
            <a:r>
              <a:rPr lang="en-US" sz="1800">
                <a:solidFill>
                  <a:srgbClr val="00B050"/>
                </a:solidFill>
              </a:rPr>
              <a:t>LSTM</a:t>
            </a:r>
          </a:p>
        </p:txBody>
      </p:sp>
      <p:pic>
        <p:nvPicPr>
          <p:cNvPr id="1026" name="Picture 2" descr="Scikit-learn SVM Tutorial with Python (Support Vector Machines) | DataCamp">
            <a:extLst>
              <a:ext uri="{FF2B5EF4-FFF2-40B4-BE49-F238E27FC236}">
                <a16:creationId xmlns:a16="http://schemas.microsoft.com/office/drawing/2014/main" id="{6CA06828-3CFD-44CD-B327-936BB5A18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9716" y="2322592"/>
            <a:ext cx="281088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ïve bayes classifier from scratch with hands on examples in r – Insight –  Data Science Society, IMI, New Delhi">
            <a:extLst>
              <a:ext uri="{FF2B5EF4-FFF2-40B4-BE49-F238E27FC236}">
                <a16:creationId xmlns:a16="http://schemas.microsoft.com/office/drawing/2014/main" id="{AC67EEC6-465F-4836-BCF8-C2E58DC3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969" y="954921"/>
            <a:ext cx="3417131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214414-8133-445A-8310-DC3C53456A62}"/>
              </a:ext>
            </a:extLst>
          </p:cNvPr>
          <p:cNvSpPr txBox="1"/>
          <p:nvPr/>
        </p:nvSpPr>
        <p:spPr>
          <a:xfrm>
            <a:off x="995218" y="3952728"/>
            <a:ext cx="123074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Data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995218" y="2214421"/>
            <a:ext cx="387667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Twitter Sentiment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8AA115-94B5-4106-ACD4-F47B7D081D54}"/>
              </a:ext>
            </a:extLst>
          </p:cNvPr>
          <p:cNvSpPr txBox="1">
            <a:spLocks/>
          </p:cNvSpPr>
          <p:nvPr/>
        </p:nvSpPr>
        <p:spPr>
          <a:xfrm>
            <a:off x="904969" y="4499247"/>
            <a:ext cx="7287686" cy="1799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Kaggle Twitter Data Set- Prime Minister Election </a:t>
            </a:r>
            <a:r>
              <a:rPr lang="en-US" sz="1800" dirty="0">
                <a:solidFill>
                  <a:srgbClr val="00B0F0"/>
                </a:solidFill>
              </a:rPr>
              <a:t>(Ref. 1)</a:t>
            </a:r>
          </a:p>
          <a:p>
            <a:r>
              <a:rPr lang="en-US" sz="1800" dirty="0"/>
              <a:t>Size- Number of tweets: </a:t>
            </a:r>
            <a:r>
              <a:rPr lang="en-US" sz="1800" b="1" dirty="0"/>
              <a:t>162K</a:t>
            </a:r>
          </a:p>
          <a:p>
            <a:r>
              <a:rPr lang="en-US" sz="1800" dirty="0"/>
              <a:t>Sentiment Class/ Data Labeling:  </a:t>
            </a:r>
            <a:r>
              <a:rPr lang="en-US" sz="1800" dirty="0">
                <a:solidFill>
                  <a:srgbClr val="FF0000"/>
                </a:solidFill>
              </a:rPr>
              <a:t>Negative(-1), </a:t>
            </a:r>
            <a:r>
              <a:rPr lang="en-US" sz="1800" dirty="0"/>
              <a:t>Neutral(0), and </a:t>
            </a:r>
            <a:r>
              <a:rPr lang="en-US" sz="1800" dirty="0">
                <a:solidFill>
                  <a:srgbClr val="00B050"/>
                </a:solidFill>
              </a:rPr>
              <a:t>Positive(+1)</a:t>
            </a:r>
          </a:p>
          <a:p>
            <a:r>
              <a:rPr lang="en-US" sz="1800" dirty="0">
                <a:solidFill>
                  <a:srgbClr val="00B050"/>
                </a:solidFill>
              </a:rPr>
              <a:t>Class Distribution: </a:t>
            </a:r>
            <a:r>
              <a:rPr lang="en-US" sz="1800" dirty="0">
                <a:solidFill>
                  <a:srgbClr val="FF0000"/>
                </a:solidFill>
              </a:rPr>
              <a:t>Negative(23%), </a:t>
            </a:r>
            <a:r>
              <a:rPr lang="en-US" sz="1800" dirty="0"/>
              <a:t>Neutral(33%), and </a:t>
            </a:r>
            <a:r>
              <a:rPr lang="en-US" sz="1800" dirty="0">
                <a:solidFill>
                  <a:srgbClr val="00B050"/>
                </a:solidFill>
              </a:rPr>
              <a:t>Positive(44%)</a:t>
            </a:r>
          </a:p>
          <a:p>
            <a:r>
              <a:rPr lang="en-US" sz="1800" b="1" dirty="0"/>
              <a:t>Attributes: 2 , </a:t>
            </a:r>
            <a:r>
              <a:rPr lang="en-US" sz="1800" b="1" dirty="0" err="1"/>
              <a:t>clean_text</a:t>
            </a:r>
            <a:r>
              <a:rPr lang="en-US" sz="1800" b="1" dirty="0"/>
              <a:t> (string), category (numeric)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78533-8EC0-4DFC-808A-B5F9F0D9BD52}"/>
              </a:ext>
            </a:extLst>
          </p:cNvPr>
          <p:cNvSpPr txBox="1"/>
          <p:nvPr/>
        </p:nvSpPr>
        <p:spPr>
          <a:xfrm>
            <a:off x="952976" y="6299195"/>
            <a:ext cx="70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Data : https://www.kaggle.com/code/subhadeepdebnath/twitter-sentiment-analysis-lstm-complete-guide/data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8A7BDE-6D18-4394-9A74-73A50B605F66}"/>
              </a:ext>
            </a:extLst>
          </p:cNvPr>
          <p:cNvGrpSpPr/>
          <p:nvPr/>
        </p:nvGrpSpPr>
        <p:grpSpPr>
          <a:xfrm>
            <a:off x="9327695" y="3325811"/>
            <a:ext cx="2524396" cy="2688176"/>
            <a:chOff x="8324747" y="2628145"/>
            <a:chExt cx="2524396" cy="26881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B433DC-AB70-4B49-9C19-FF90D5C2B046}"/>
                </a:ext>
              </a:extLst>
            </p:cNvPr>
            <p:cNvSpPr txBox="1"/>
            <p:nvPr/>
          </p:nvSpPr>
          <p:spPr>
            <a:xfrm>
              <a:off x="8331201" y="2628145"/>
              <a:ext cx="2517942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1. Access and Load 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9A3C6F-B43F-46F3-A2B9-4C33FF8ECE7B}"/>
                </a:ext>
              </a:extLst>
            </p:cNvPr>
            <p:cNvSpPr txBox="1"/>
            <p:nvPr/>
          </p:nvSpPr>
          <p:spPr>
            <a:xfrm>
              <a:off x="8324747" y="3090816"/>
              <a:ext cx="2524395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2. Preprocess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B3BB3E-D632-4B70-AEBD-25FE289CE84C}"/>
                </a:ext>
              </a:extLst>
            </p:cNvPr>
            <p:cNvSpPr txBox="1"/>
            <p:nvPr/>
          </p:nvSpPr>
          <p:spPr>
            <a:xfrm>
              <a:off x="8324748" y="3559510"/>
              <a:ext cx="2524394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3. Derive Features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59590B-E967-481A-B576-D44A2E531891}"/>
                </a:ext>
              </a:extLst>
            </p:cNvPr>
            <p:cNvSpPr txBox="1"/>
            <p:nvPr/>
          </p:nvSpPr>
          <p:spPr>
            <a:xfrm>
              <a:off x="8331200" y="4035599"/>
              <a:ext cx="2517941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4. Model Training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2A1359-9506-4C74-A5F0-1D148486C6DF}"/>
                </a:ext>
              </a:extLst>
            </p:cNvPr>
            <p:cNvSpPr txBox="1"/>
            <p:nvPr/>
          </p:nvSpPr>
          <p:spPr>
            <a:xfrm>
              <a:off x="8324747" y="4491294"/>
              <a:ext cx="2517941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5. Model Tuning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78EF96-1A53-4707-85CA-290C9B4335C4}"/>
                </a:ext>
              </a:extLst>
            </p:cNvPr>
            <p:cNvSpPr txBox="1"/>
            <p:nvPr/>
          </p:nvSpPr>
          <p:spPr>
            <a:xfrm>
              <a:off x="8324748" y="4946989"/>
              <a:ext cx="2517940" cy="3693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6. Result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85F11C8-56ED-4138-8D43-50DEE1D05C3C}"/>
              </a:ext>
            </a:extLst>
          </p:cNvPr>
          <p:cNvSpPr txBox="1"/>
          <p:nvPr/>
        </p:nvSpPr>
        <p:spPr>
          <a:xfrm>
            <a:off x="10226964" y="6013987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79F19-4B3E-4EAC-8AD4-66A1BF137C5A}"/>
              </a:ext>
            </a:extLst>
          </p:cNvPr>
          <p:cNvSpPr txBox="1"/>
          <p:nvPr/>
        </p:nvSpPr>
        <p:spPr>
          <a:xfrm>
            <a:off x="904969" y="1318745"/>
            <a:ext cx="901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Research Question</a:t>
            </a:r>
          </a:p>
          <a:p>
            <a:r>
              <a:rPr lang="en-US" sz="1600" b="1"/>
              <a:t>People’s opinion about the PM election campaign of a certain candidate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0FF465-787F-BBA1-198F-E5D3C28F1D82}"/>
              </a:ext>
            </a:extLst>
          </p:cNvPr>
          <p:cNvSpPr txBox="1"/>
          <p:nvPr/>
        </p:nvSpPr>
        <p:spPr>
          <a:xfrm>
            <a:off x="952976" y="6457276"/>
            <a:ext cx="70984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Code Reference 1: </a:t>
            </a:r>
            <a:r>
              <a:rPr lang="en-US" sz="1100">
                <a:solidFill>
                  <a:srgbClr val="FF0000"/>
                </a:solidFill>
                <a:hlinkClick r:id="rId5"/>
              </a:rPr>
              <a:t>https://github.com/soham2707/Twitter-Sentiment-Analysis-</a:t>
            </a:r>
            <a:endParaRPr lang="en-US" sz="1100">
              <a:solidFill>
                <a:srgbClr val="FF0000"/>
              </a:solidFill>
            </a:endParaRPr>
          </a:p>
          <a:p>
            <a:r>
              <a:rPr lang="en-US" sz="1100">
                <a:solidFill>
                  <a:srgbClr val="FF0000"/>
                </a:solidFill>
              </a:rPr>
              <a:t>Code Reference 2: </a:t>
            </a:r>
            <a:r>
              <a:rPr lang="en-US" sz="1100">
                <a:solidFill>
                  <a:srgbClr val="FF0000"/>
                </a:solidFill>
                <a:hlinkClick r:id="rId6"/>
              </a:rPr>
              <a:t>https://www.kaggle.com/code/moathmohamed/twitter-sentiment-lstm-98</a:t>
            </a:r>
            <a:endParaRPr lang="en-US" sz="1100">
              <a:solidFill>
                <a:srgbClr val="FF0000"/>
              </a:solidFill>
            </a:endParaRPr>
          </a:p>
          <a:p>
            <a:endParaRPr lang="en-US" sz="11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7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7F09-797E-48E3-893B-A7FFBEB4E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44" y="17573"/>
            <a:ext cx="10515600" cy="1325563"/>
          </a:xfrm>
        </p:spPr>
        <p:txBody>
          <a:bodyPr/>
          <a:lstStyle/>
          <a:p>
            <a:r>
              <a:rPr lang="en-US"/>
              <a:t>How NLP Processing 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29882B-A085-43DA-8527-6EAA7AF1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11" y="1790753"/>
            <a:ext cx="12192000" cy="201849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048DE1E-68DA-4341-A9C0-5F856605D743}"/>
              </a:ext>
            </a:extLst>
          </p:cNvPr>
          <p:cNvSpPr/>
          <p:nvPr/>
        </p:nvSpPr>
        <p:spPr>
          <a:xfrm>
            <a:off x="2096655" y="1650911"/>
            <a:ext cx="1330036" cy="239239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97F301-920D-440F-81DA-DDFEE82609DB}"/>
              </a:ext>
            </a:extLst>
          </p:cNvPr>
          <p:cNvSpPr/>
          <p:nvPr/>
        </p:nvSpPr>
        <p:spPr>
          <a:xfrm>
            <a:off x="36946" y="1690688"/>
            <a:ext cx="2096655" cy="23923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F931A8-9F43-470B-95E8-21F4E8DB0C59}"/>
              </a:ext>
            </a:extLst>
          </p:cNvPr>
          <p:cNvCxnSpPr>
            <a:stCxn id="6" idx="2"/>
          </p:cNvCxnSpPr>
          <p:nvPr/>
        </p:nvCxnSpPr>
        <p:spPr>
          <a:xfrm flipH="1">
            <a:off x="1085273" y="4083083"/>
            <a:ext cx="1" cy="959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F1FB2A9-2A0C-4121-8D4B-ED414487EB06}"/>
              </a:ext>
            </a:extLst>
          </p:cNvPr>
          <p:cNvSpPr txBox="1"/>
          <p:nvPr/>
        </p:nvSpPr>
        <p:spPr>
          <a:xfrm>
            <a:off x="349827" y="5167312"/>
            <a:ext cx="1626745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Train 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1ADE32-5528-4B72-A49C-6DD2B2E9B48D}"/>
              </a:ext>
            </a:extLst>
          </p:cNvPr>
          <p:cNvSpPr txBox="1"/>
          <p:nvPr/>
        </p:nvSpPr>
        <p:spPr>
          <a:xfrm>
            <a:off x="1220933" y="5933343"/>
            <a:ext cx="261966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Mapped Sentiment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D37D642-3ACC-4C05-B387-4CAAEF5030BC}"/>
              </a:ext>
            </a:extLst>
          </p:cNvPr>
          <p:cNvCxnSpPr/>
          <p:nvPr/>
        </p:nvCxnSpPr>
        <p:spPr>
          <a:xfrm rot="16200000" flipH="1">
            <a:off x="1181891" y="4479271"/>
            <a:ext cx="1995783" cy="7019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0A78F07-0E1F-4A11-BADA-53DA857D9AE4}"/>
              </a:ext>
            </a:extLst>
          </p:cNvPr>
          <p:cNvCxnSpPr>
            <a:cxnSpLocks/>
            <a:stCxn id="5" idx="4"/>
          </p:cNvCxnSpPr>
          <p:nvPr/>
        </p:nvCxnSpPr>
        <p:spPr>
          <a:xfrm rot="16200000" flipH="1">
            <a:off x="2519619" y="4285360"/>
            <a:ext cx="2306558" cy="18224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7551E51-8DD4-4774-A54C-D3585397F620}"/>
              </a:ext>
            </a:extLst>
          </p:cNvPr>
          <p:cNvSpPr txBox="1"/>
          <p:nvPr/>
        </p:nvSpPr>
        <p:spPr>
          <a:xfrm>
            <a:off x="3941042" y="6349865"/>
            <a:ext cx="1979467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Cleaned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F5C200-CE03-427B-AB27-E12E39752A97}"/>
              </a:ext>
            </a:extLst>
          </p:cNvPr>
          <p:cNvSpPr txBox="1"/>
          <p:nvPr/>
        </p:nvSpPr>
        <p:spPr>
          <a:xfrm>
            <a:off x="3799322" y="4410614"/>
            <a:ext cx="1452994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Tokenized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FBA04E6-CF63-4F00-9454-047637596294}"/>
              </a:ext>
            </a:extLst>
          </p:cNvPr>
          <p:cNvCxnSpPr/>
          <p:nvPr/>
        </p:nvCxnSpPr>
        <p:spPr>
          <a:xfrm rot="16200000" flipH="1">
            <a:off x="3799804" y="3997596"/>
            <a:ext cx="599399" cy="3169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0357B8B-43B3-440D-A77D-7BAAE5C9732F}"/>
              </a:ext>
            </a:extLst>
          </p:cNvPr>
          <p:cNvSpPr txBox="1"/>
          <p:nvPr/>
        </p:nvSpPr>
        <p:spPr>
          <a:xfrm>
            <a:off x="5252317" y="4936479"/>
            <a:ext cx="1601066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Lower Case Conversion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C2BB2F5-91BF-42CD-B40C-362AA805150C}"/>
              </a:ext>
            </a:extLst>
          </p:cNvPr>
          <p:cNvCxnSpPr/>
          <p:nvPr/>
        </p:nvCxnSpPr>
        <p:spPr>
          <a:xfrm rot="16200000" flipH="1">
            <a:off x="4995324" y="4113348"/>
            <a:ext cx="1015922" cy="5019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CD368DA-4A40-4D57-B0D2-04C8A22EB91C}"/>
              </a:ext>
            </a:extLst>
          </p:cNvPr>
          <p:cNvSpPr txBox="1"/>
          <p:nvPr/>
        </p:nvSpPr>
        <p:spPr>
          <a:xfrm>
            <a:off x="6199044" y="6334836"/>
            <a:ext cx="3840883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Removed unwanted words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7813D17-4588-4E6F-A085-04AB50A798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17499" y="4644457"/>
            <a:ext cx="2478480" cy="902278"/>
          </a:xfrm>
          <a:prstGeom prst="bentConnector3">
            <a:avLst>
              <a:gd name="adj1" fmla="val 399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98414DD-3962-472A-B281-FFF7E95BAA7F}"/>
              </a:ext>
            </a:extLst>
          </p:cNvPr>
          <p:cNvSpPr txBox="1"/>
          <p:nvPr/>
        </p:nvSpPr>
        <p:spPr>
          <a:xfrm>
            <a:off x="7772255" y="5351977"/>
            <a:ext cx="210329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Apply parts of the speech tag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A8EC61E-6046-4785-B4AB-F0518CB8BACA}"/>
              </a:ext>
            </a:extLst>
          </p:cNvPr>
          <p:cNvCxnSpPr/>
          <p:nvPr/>
        </p:nvCxnSpPr>
        <p:spPr>
          <a:xfrm rot="16200000" flipH="1">
            <a:off x="7458698" y="4368639"/>
            <a:ext cx="1495622" cy="4710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6E7D8F0-D4B3-494E-8234-7404F2D8D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214" y="3952903"/>
            <a:ext cx="1794803" cy="1371600"/>
          </a:xfrm>
          <a:prstGeom prst="rect">
            <a:avLst/>
          </a:prstGeom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8B380EF-B1D9-4718-AD04-E0AC1A6CC6BC}"/>
              </a:ext>
            </a:extLst>
          </p:cNvPr>
          <p:cNvCxnSpPr>
            <a:cxnSpLocks/>
            <a:endCxn id="34" idx="3"/>
          </p:cNvCxnSpPr>
          <p:nvPr/>
        </p:nvCxnSpPr>
        <p:spPr>
          <a:xfrm>
            <a:off x="9208655" y="3925429"/>
            <a:ext cx="1108362" cy="713274"/>
          </a:xfrm>
          <a:prstGeom prst="bentConnector3">
            <a:avLst>
              <a:gd name="adj1" fmla="val 1206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F81F97-7CEA-46F6-B8C7-D5C4971D259C}"/>
              </a:ext>
            </a:extLst>
          </p:cNvPr>
          <p:cNvCxnSpPr/>
          <p:nvPr/>
        </p:nvCxnSpPr>
        <p:spPr>
          <a:xfrm flipV="1">
            <a:off x="9208655" y="3856355"/>
            <a:ext cx="0" cy="69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DD0E29-5CBA-482C-91AE-AFC2F8F6C79A}"/>
              </a:ext>
            </a:extLst>
          </p:cNvPr>
          <p:cNvSpPr txBox="1"/>
          <p:nvPr/>
        </p:nvSpPr>
        <p:spPr>
          <a:xfrm>
            <a:off x="10055512" y="5461729"/>
            <a:ext cx="2103294" cy="83099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Word Lemmatize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33207A65-0436-4B43-8645-1AD857A780C6}"/>
              </a:ext>
            </a:extLst>
          </p:cNvPr>
          <p:cNvSpPr/>
          <p:nvPr/>
        </p:nvSpPr>
        <p:spPr>
          <a:xfrm rot="5400000">
            <a:off x="11110917" y="3500718"/>
            <a:ext cx="298513" cy="10970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ADC267-A5C0-446D-BAE4-01E6CC2BED19}"/>
              </a:ext>
            </a:extLst>
          </p:cNvPr>
          <p:cNvCxnSpPr>
            <a:stCxn id="42" idx="1"/>
          </p:cNvCxnSpPr>
          <p:nvPr/>
        </p:nvCxnSpPr>
        <p:spPr>
          <a:xfrm>
            <a:off x="11260173" y="4198489"/>
            <a:ext cx="1" cy="1263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40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BEF2-C848-E547-A8A7-4815FCF7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Architecture: NLP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D8E11A-4821-73E0-CE94-D92FAF8ADC2D}"/>
              </a:ext>
            </a:extLst>
          </p:cNvPr>
          <p:cNvSpPr txBox="1"/>
          <p:nvPr/>
        </p:nvSpPr>
        <p:spPr>
          <a:xfrm>
            <a:off x="3553094" y="5936214"/>
            <a:ext cx="94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Bi-LSTM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36D082-8377-487B-AEEF-9C30AC279E6A}"/>
              </a:ext>
            </a:extLst>
          </p:cNvPr>
          <p:cNvGrpSpPr/>
          <p:nvPr/>
        </p:nvGrpSpPr>
        <p:grpSpPr>
          <a:xfrm>
            <a:off x="840166" y="1498900"/>
            <a:ext cx="6965657" cy="4509475"/>
            <a:chOff x="840166" y="1498900"/>
            <a:chExt cx="6965657" cy="45094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1FDC0F-1930-4A99-B44B-56ACCC290C38}"/>
                </a:ext>
              </a:extLst>
            </p:cNvPr>
            <p:cNvGrpSpPr/>
            <p:nvPr/>
          </p:nvGrpSpPr>
          <p:grpSpPr>
            <a:xfrm>
              <a:off x="953311" y="2076455"/>
              <a:ext cx="6852512" cy="3931920"/>
              <a:chOff x="953311" y="2076455"/>
              <a:chExt cx="6852512" cy="393192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EB9AC290-9F03-03CA-8DCC-7FCA1C3A8F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3311" y="2076455"/>
                <a:ext cx="6563207" cy="3931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A28A7F3-3231-34E0-E49E-A4CED7F56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8140" y="3064900"/>
                <a:ext cx="239351" cy="5209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4395446-0E25-7373-79EB-81B64FF163F9}"/>
                  </a:ext>
                </a:extLst>
              </p:cNvPr>
              <p:cNvSpPr txBox="1"/>
              <p:nvPr/>
            </p:nvSpPr>
            <p:spPr>
              <a:xfrm>
                <a:off x="7167815" y="3541553"/>
                <a:ext cx="6380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dirty="0"/>
                  <a:t>Neutral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8440255-5D4B-F541-C021-97AD2FBC5DEC}"/>
                  </a:ext>
                </a:extLst>
              </p:cNvPr>
              <p:cNvCxnSpPr/>
              <p:nvPr/>
            </p:nvCxnSpPr>
            <p:spPr>
              <a:xfrm>
                <a:off x="6595257" y="5101327"/>
                <a:ext cx="318052" cy="8348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9B80AC-F2F8-494D-44E4-F8B5A6311573}"/>
                  </a:ext>
                </a:extLst>
              </p:cNvPr>
              <p:cNvSpPr txBox="1"/>
              <p:nvPr/>
            </p:nvSpPr>
            <p:spPr>
              <a:xfrm>
                <a:off x="6895910" y="5790540"/>
                <a:ext cx="63800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Neutral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61853EE-5C66-E1FB-DD85-D99A291257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311" y="3812243"/>
                <a:ext cx="666668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F047EC-0023-4C22-B28C-97DC35B3B8C2}"/>
                </a:ext>
              </a:extLst>
            </p:cNvPr>
            <p:cNvSpPr txBox="1"/>
            <p:nvPr/>
          </p:nvSpPr>
          <p:spPr>
            <a:xfrm>
              <a:off x="840166" y="1498900"/>
              <a:ext cx="711200" cy="371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D04F7A-4AE8-4A11-96B0-5261E692DB8D}"/>
              </a:ext>
            </a:extLst>
          </p:cNvPr>
          <p:cNvGrpSpPr/>
          <p:nvPr/>
        </p:nvGrpSpPr>
        <p:grpSpPr>
          <a:xfrm>
            <a:off x="7648832" y="2297255"/>
            <a:ext cx="3569019" cy="3533643"/>
            <a:chOff x="7648832" y="2297255"/>
            <a:chExt cx="3569019" cy="353364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8D847E5-FF46-48AF-94A2-F56C767E76C9}"/>
                </a:ext>
              </a:extLst>
            </p:cNvPr>
            <p:cNvGrpSpPr/>
            <p:nvPr/>
          </p:nvGrpSpPr>
          <p:grpSpPr>
            <a:xfrm>
              <a:off x="7834571" y="2447618"/>
              <a:ext cx="3383280" cy="3383280"/>
              <a:chOff x="8336829" y="2135490"/>
              <a:chExt cx="3383280" cy="3383280"/>
            </a:xfrm>
          </p:grpSpPr>
          <p:pic>
            <p:nvPicPr>
              <p:cNvPr id="10" name="Picture 2" descr="Workflow of Sentiment Analysis using NLP and Machine Learning | Download  Scientific Diagram">
                <a:extLst>
                  <a:ext uri="{FF2B5EF4-FFF2-40B4-BE49-F238E27FC236}">
                    <a16:creationId xmlns:a16="http://schemas.microsoft.com/office/drawing/2014/main" id="{5A13D30C-520A-4B8A-9E62-6E82891DEB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36829" y="2135490"/>
                <a:ext cx="3383280" cy="3383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F57958A-ADEB-407A-91B2-5F155AA9319A}"/>
                  </a:ext>
                </a:extLst>
              </p:cNvPr>
              <p:cNvSpPr/>
              <p:nvPr/>
            </p:nvSpPr>
            <p:spPr>
              <a:xfrm>
                <a:off x="8497455" y="3064900"/>
                <a:ext cx="1505527" cy="47665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1B0C46C-3937-4FFF-B5BB-B4DAE5BDDB4E}"/>
                  </a:ext>
                </a:extLst>
              </p:cNvPr>
              <p:cNvSpPr/>
              <p:nvPr/>
            </p:nvSpPr>
            <p:spPr>
              <a:xfrm>
                <a:off x="8506690" y="3855589"/>
                <a:ext cx="1505527" cy="476653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2EF4D75B-D6F2-4B20-860E-DD98C7075067}"/>
                  </a:ext>
                </a:extLst>
              </p:cNvPr>
              <p:cNvSpPr/>
              <p:nvPr/>
            </p:nvSpPr>
            <p:spPr>
              <a:xfrm>
                <a:off x="8336829" y="4742100"/>
                <a:ext cx="2091026" cy="549105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FDD2A7-0512-4777-BCBD-6FC499375F2C}"/>
                </a:ext>
              </a:extLst>
            </p:cNvPr>
            <p:cNvSpPr txBox="1"/>
            <p:nvPr/>
          </p:nvSpPr>
          <p:spPr>
            <a:xfrm>
              <a:off x="7648832" y="2297255"/>
              <a:ext cx="711200" cy="371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94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1F9E-B065-46CF-B237-54612604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30" y="3081"/>
            <a:ext cx="10515600" cy="1325563"/>
          </a:xfrm>
        </p:spPr>
        <p:txBody>
          <a:bodyPr/>
          <a:lstStyle/>
          <a:p>
            <a:r>
              <a:rPr lang="en-US"/>
              <a:t>ML Workflow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232FF-F751-4F4A-B17D-5FFBA94265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0732" y="1031165"/>
            <a:ext cx="3687618" cy="4801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/>
              <a:t>1. Access and Load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3E1D7-142A-441E-BBDA-81298423E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245" y="1578086"/>
            <a:ext cx="2924175" cy="20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DA20F-78C1-4AE9-ACEC-1BDA86E77E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1609"/>
          <a:stretch/>
        </p:blipFill>
        <p:spPr>
          <a:xfrm>
            <a:off x="664935" y="1772855"/>
            <a:ext cx="3315878" cy="6637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98F9E8-3A24-4DB3-8161-AEDDFAB053AC}"/>
              </a:ext>
            </a:extLst>
          </p:cNvPr>
          <p:cNvSpPr txBox="1"/>
          <p:nvPr/>
        </p:nvSpPr>
        <p:spPr>
          <a:xfrm>
            <a:off x="490732" y="2471086"/>
            <a:ext cx="2524395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2. Preprocess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E7201-6BB3-4A3F-B655-4FB85540F5F1}"/>
              </a:ext>
            </a:extLst>
          </p:cNvPr>
          <p:cNvSpPr txBox="1"/>
          <p:nvPr/>
        </p:nvSpPr>
        <p:spPr>
          <a:xfrm>
            <a:off x="436679" y="2988302"/>
            <a:ext cx="368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a) Drop missing/ duplicate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340BB4-D2B0-4167-BE46-6F8CFC0BC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046" y="4041139"/>
            <a:ext cx="4619625" cy="38100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BC9DC5-DBCF-4775-8E27-43B7310560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4028" y="3386613"/>
            <a:ext cx="1131377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53A9869-3F5C-45B5-BF4B-53D1ADF767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046" y="3369353"/>
            <a:ext cx="1695450" cy="35242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699247-FF21-475C-80C3-4A5AFDA49C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2428" y="3084083"/>
            <a:ext cx="1416426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91237C-4E47-487A-91FC-9264F11DF5FE}"/>
              </a:ext>
            </a:extLst>
          </p:cNvPr>
          <p:cNvSpPr txBox="1"/>
          <p:nvPr/>
        </p:nvSpPr>
        <p:spPr>
          <a:xfrm>
            <a:off x="490732" y="4456574"/>
            <a:ext cx="3281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b) Map Sentiment Category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1BBCE6-34BA-47CB-A532-960935574127}"/>
              </a:ext>
            </a:extLst>
          </p:cNvPr>
          <p:cNvCxnSpPr>
            <a:cxnSpLocks/>
          </p:cNvCxnSpPr>
          <p:nvPr/>
        </p:nvCxnSpPr>
        <p:spPr>
          <a:xfrm>
            <a:off x="5450782" y="1423449"/>
            <a:ext cx="0" cy="290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4930551C-901B-4E54-858D-134A4A2E76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700" y="4871658"/>
            <a:ext cx="5400675" cy="3619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6AD9C8-D221-4A93-8D52-1A9FA8D8533E}"/>
              </a:ext>
            </a:extLst>
          </p:cNvPr>
          <p:cNvSpPr txBox="1"/>
          <p:nvPr/>
        </p:nvSpPr>
        <p:spPr>
          <a:xfrm>
            <a:off x="443510" y="5266729"/>
            <a:ext cx="2697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c) Check distribution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4732488-8916-44F3-AB91-10FE2B2EC27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732" y="6171529"/>
            <a:ext cx="4933950" cy="2762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E32928F-D99A-422D-9872-A8D89E81D2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1198" y="5604667"/>
            <a:ext cx="3105150" cy="52387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30EA6A21-ACC8-4D0C-91E3-AB88C4D99963}"/>
              </a:ext>
            </a:extLst>
          </p:cNvPr>
          <p:cNvSpPr/>
          <p:nvPr/>
        </p:nvSpPr>
        <p:spPr>
          <a:xfrm>
            <a:off x="436679" y="6364838"/>
            <a:ext cx="6386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Negative(23%), </a:t>
            </a:r>
            <a:r>
              <a:rPr lang="en-US"/>
              <a:t>Neutral(33%), and </a:t>
            </a:r>
            <a:r>
              <a:rPr lang="en-US">
                <a:solidFill>
                  <a:srgbClr val="00B050"/>
                </a:solidFill>
              </a:rPr>
              <a:t>Positive(44%)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CD0A44-66BE-4EFE-8AAB-50C3EE85C374}"/>
              </a:ext>
            </a:extLst>
          </p:cNvPr>
          <p:cNvSpPr txBox="1"/>
          <p:nvPr/>
        </p:nvSpPr>
        <p:spPr>
          <a:xfrm>
            <a:off x="5807185" y="948710"/>
            <a:ext cx="5233602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3. Derive Features: </a:t>
            </a:r>
            <a:r>
              <a:rPr lang="en-US" sz="2000"/>
              <a:t>Apply helper function</a:t>
            </a:r>
            <a:endParaRPr lang="en-US" sz="28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542550-A44E-42BA-9F89-547F9F87E159}"/>
              </a:ext>
            </a:extLst>
          </p:cNvPr>
          <p:cNvSpPr/>
          <p:nvPr/>
        </p:nvSpPr>
        <p:spPr>
          <a:xfrm>
            <a:off x="5766515" y="1499931"/>
            <a:ext cx="5459123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R"/>
            </a:pPr>
            <a:r>
              <a:rPr lang="en-US" sz="2000"/>
              <a:t>Text Manipulation and Cleaning</a:t>
            </a:r>
          </a:p>
          <a:p>
            <a:pPr marL="285750" indent="-285750">
              <a:buFontTx/>
              <a:buChar char="-"/>
            </a:pPr>
            <a:r>
              <a:rPr lang="en-US" sz="1400"/>
              <a:t>Remove URLs, HTML tags, punctuation marks, quotes, email address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DBF2400-E030-48AB-994B-70D8046A0AB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5430" y="2223432"/>
            <a:ext cx="6782696" cy="11887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2F29191-761C-43B5-93FA-4C1B7372328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15430" y="3931292"/>
            <a:ext cx="2238375" cy="2095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0E57FF7-468C-4661-8113-666F0227A2C7}"/>
              </a:ext>
            </a:extLst>
          </p:cNvPr>
          <p:cNvSpPr txBox="1"/>
          <p:nvPr/>
        </p:nvSpPr>
        <p:spPr>
          <a:xfrm>
            <a:off x="9354865" y="3949631"/>
            <a:ext cx="266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To extract expression words from the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808528B-5C4D-49A5-BB1B-61F666A13C65}"/>
              </a:ext>
            </a:extLst>
          </p:cNvPr>
          <p:cNvSpPr/>
          <p:nvPr/>
        </p:nvSpPr>
        <p:spPr>
          <a:xfrm>
            <a:off x="5815430" y="3443703"/>
            <a:ext cx="54591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/>
              <a:t>b) Word Lemmatization: Text feature Extraction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92B8297-5AE7-4A97-937D-E89EC4EEBD9F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22017"/>
          <a:stretch/>
        </p:blipFill>
        <p:spPr>
          <a:xfrm>
            <a:off x="5450782" y="4575477"/>
            <a:ext cx="6780628" cy="142615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FB7FEE0-7D79-4DF5-93A5-C72B7A37F757}"/>
              </a:ext>
            </a:extLst>
          </p:cNvPr>
          <p:cNvSpPr/>
          <p:nvPr/>
        </p:nvSpPr>
        <p:spPr>
          <a:xfrm>
            <a:off x="10831397" y="4502017"/>
            <a:ext cx="1332322" cy="3076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2668D2A-CE76-4A3B-A900-35DF52E14312}"/>
              </a:ext>
            </a:extLst>
          </p:cNvPr>
          <p:cNvSpPr/>
          <p:nvPr/>
        </p:nvSpPr>
        <p:spPr>
          <a:xfrm>
            <a:off x="7267134" y="4503532"/>
            <a:ext cx="1416426" cy="3076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7C6D36A-ACEE-455C-B597-A4E19FB8B24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946640" y="4129545"/>
            <a:ext cx="302680" cy="5137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0A5CA4-EBC8-4E70-8B2B-FE6C1547D0E6}"/>
              </a:ext>
            </a:extLst>
          </p:cNvPr>
          <p:cNvSpPr/>
          <p:nvPr/>
        </p:nvSpPr>
        <p:spPr>
          <a:xfrm>
            <a:off x="6501555" y="4517927"/>
            <a:ext cx="746725" cy="2626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CE6C12-B684-56FD-3DEF-12D07D7B9408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56095" t="31775" r="1"/>
          <a:stretch/>
        </p:blipFill>
        <p:spPr>
          <a:xfrm>
            <a:off x="10364395" y="4901184"/>
            <a:ext cx="1722486" cy="18288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998D65-15AE-7095-F6B6-D5DF4A55360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24765" y="5185721"/>
            <a:ext cx="7098454" cy="18288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20E15A-7218-7F4C-E4AA-6790B5AD1877}"/>
              </a:ext>
            </a:extLst>
          </p:cNvPr>
          <p:cNvCxnSpPr/>
          <p:nvPr/>
        </p:nvCxnSpPr>
        <p:spPr>
          <a:xfrm flipV="1">
            <a:off x="9097980" y="4780531"/>
            <a:ext cx="0" cy="30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90CAC5-7A7F-085E-6B22-DDA530B8404D}"/>
              </a:ext>
            </a:extLst>
          </p:cNvPr>
          <p:cNvSpPr txBox="1"/>
          <p:nvPr/>
        </p:nvSpPr>
        <p:spPr>
          <a:xfrm>
            <a:off x="5202372" y="4486570"/>
            <a:ext cx="4472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1)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5124DE-C93A-7F29-BE16-32B85732F440}"/>
              </a:ext>
            </a:extLst>
          </p:cNvPr>
          <p:cNvSpPr txBox="1"/>
          <p:nvPr/>
        </p:nvSpPr>
        <p:spPr>
          <a:xfrm>
            <a:off x="5205104" y="4775844"/>
            <a:ext cx="3258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2) </a:t>
            </a:r>
            <a:r>
              <a:rPr lang="en-US" sz="1200" dirty="0" err="1">
                <a:solidFill>
                  <a:srgbClr val="FF0000"/>
                </a:solidFill>
              </a:rPr>
              <a:t>TfidfVectorizer</a:t>
            </a:r>
            <a:r>
              <a:rPr lang="en-US" sz="1200" dirty="0">
                <a:solidFill>
                  <a:srgbClr val="FF0000"/>
                </a:solidFill>
              </a:rPr>
              <a:t>(), </a:t>
            </a:r>
            <a:r>
              <a:rPr lang="en-US" sz="1200" dirty="0" err="1">
                <a:solidFill>
                  <a:srgbClr val="FF0000"/>
                </a:solidFill>
              </a:rPr>
              <a:t>HashingVectorizer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C5682C-4703-723B-427D-D51EBAF06660}"/>
              </a:ext>
            </a:extLst>
          </p:cNvPr>
          <p:cNvSpPr txBox="1"/>
          <p:nvPr/>
        </p:nvSpPr>
        <p:spPr>
          <a:xfrm>
            <a:off x="5505657" y="6651630"/>
            <a:ext cx="709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Code Reference: https://github.com/soham2707/Twitter-Sentiment-Analysis-/blob/master/tweet_sentiment.ipynb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125E68-7948-CD5D-3B97-787697698D2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02370" y="5426735"/>
            <a:ext cx="12192000" cy="123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0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3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AA80-598E-4487-9CCD-1DB53433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64" y="189179"/>
            <a:ext cx="11182127" cy="1325563"/>
          </a:xfrm>
        </p:spPr>
        <p:txBody>
          <a:bodyPr/>
          <a:lstStyle/>
          <a:p>
            <a:r>
              <a:rPr lang="en-US"/>
              <a:t>Workflow: Machine Learning (</a:t>
            </a:r>
            <a:r>
              <a:rPr lang="en-US">
                <a:solidFill>
                  <a:srgbClr val="FF0000"/>
                </a:solidFill>
              </a:rPr>
              <a:t>Naïve Bayes, SVM</a:t>
            </a:r>
            <a:r>
              <a:rPr lang="en-US"/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52C07-E185-0366-9F5E-F239A26337EF}"/>
              </a:ext>
            </a:extLst>
          </p:cNvPr>
          <p:cNvSpPr txBox="1"/>
          <p:nvPr/>
        </p:nvSpPr>
        <p:spPr>
          <a:xfrm>
            <a:off x="742880" y="2380075"/>
            <a:ext cx="2508315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3. Train a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3BF0B-EC40-3850-8665-B44477AE3AC0}"/>
              </a:ext>
            </a:extLst>
          </p:cNvPr>
          <p:cNvSpPr txBox="1"/>
          <p:nvPr/>
        </p:nvSpPr>
        <p:spPr>
          <a:xfrm>
            <a:off x="651382" y="2832596"/>
            <a:ext cx="516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a) Split the data into train, validation, and test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65C36-00E7-7C85-F147-4FC8366F870C}"/>
              </a:ext>
            </a:extLst>
          </p:cNvPr>
          <p:cNvSpPr txBox="1"/>
          <p:nvPr/>
        </p:nvSpPr>
        <p:spPr>
          <a:xfrm>
            <a:off x="695679" y="3716739"/>
            <a:ext cx="426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c) </a:t>
            </a:r>
            <a:r>
              <a:rPr lang="en-US" sz="2000">
                <a:solidFill>
                  <a:srgbClr val="FF0000"/>
                </a:solidFill>
              </a:rPr>
              <a:t>Select the model (Naïve Bayes, SVM)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881B67-0B50-2F9E-D1B3-1F94672D9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43" y="4148346"/>
            <a:ext cx="3686175" cy="122872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25DC89E-D555-7AEB-A0F2-8AC77F206854}"/>
              </a:ext>
            </a:extLst>
          </p:cNvPr>
          <p:cNvSpPr/>
          <p:nvPr/>
        </p:nvSpPr>
        <p:spPr>
          <a:xfrm>
            <a:off x="2388337" y="4124571"/>
            <a:ext cx="1138136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3EE92F-1BFB-9A93-A30D-A77D2F6D2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414" y="4225024"/>
            <a:ext cx="6019800" cy="120967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D3714A-F354-4A6E-AF18-8A7B138E93CF}"/>
              </a:ext>
            </a:extLst>
          </p:cNvPr>
          <p:cNvSpPr/>
          <p:nvPr/>
        </p:nvSpPr>
        <p:spPr>
          <a:xfrm>
            <a:off x="7088676" y="4226819"/>
            <a:ext cx="2248396" cy="19161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3CB75-F215-0C52-F14A-3E4610AE155A}"/>
              </a:ext>
            </a:extLst>
          </p:cNvPr>
          <p:cNvSpPr txBox="1"/>
          <p:nvPr/>
        </p:nvSpPr>
        <p:spPr>
          <a:xfrm>
            <a:off x="838200" y="5470639"/>
            <a:ext cx="2508315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4. Tuned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D2678C-3499-2279-5144-8565FCF61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5984229"/>
            <a:ext cx="7172325" cy="742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72EE40-7F7C-1DDD-B1F2-626F0B4F8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1820" y="3988953"/>
            <a:ext cx="2417091" cy="2651760"/>
          </a:xfrm>
          <a:prstGeom prst="rect">
            <a:avLst/>
          </a:prstGeom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E2C95BAC-ACFB-A83F-2DB5-996EF9C940F9}"/>
              </a:ext>
            </a:extLst>
          </p:cNvPr>
          <p:cNvSpPr/>
          <p:nvPr/>
        </p:nvSpPr>
        <p:spPr>
          <a:xfrm>
            <a:off x="467139" y="5984229"/>
            <a:ext cx="270681" cy="742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66FD79-850D-CBF9-338D-C21664524A29}"/>
              </a:ext>
            </a:extLst>
          </p:cNvPr>
          <p:cNvSpPr txBox="1"/>
          <p:nvPr/>
        </p:nvSpPr>
        <p:spPr>
          <a:xfrm rot="16200000">
            <a:off x="-299643" y="6063387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Naïve Bayes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13E029-521A-710F-5C9B-2837BD33F01A}"/>
              </a:ext>
            </a:extLst>
          </p:cNvPr>
          <p:cNvSpPr txBox="1"/>
          <p:nvPr/>
        </p:nvSpPr>
        <p:spPr>
          <a:xfrm rot="16200000">
            <a:off x="8432701" y="5656293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SVM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666BF12C-41DB-9542-C246-A264441C9743}"/>
              </a:ext>
            </a:extLst>
          </p:cNvPr>
          <p:cNvSpPr/>
          <p:nvPr/>
        </p:nvSpPr>
        <p:spPr>
          <a:xfrm>
            <a:off x="9186765" y="5418014"/>
            <a:ext cx="239590" cy="14803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AE50F5-CCC8-7610-0624-B0EF72F675D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-1" r="2659" b="5997"/>
          <a:stretch/>
        </p:blipFill>
        <p:spPr>
          <a:xfrm>
            <a:off x="826670" y="1699443"/>
            <a:ext cx="4932527" cy="1790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A1BE8E6-2767-1194-A3CC-DECDDE938BF6}"/>
              </a:ext>
            </a:extLst>
          </p:cNvPr>
          <p:cNvSpPr/>
          <p:nvPr/>
        </p:nvSpPr>
        <p:spPr>
          <a:xfrm>
            <a:off x="826670" y="1309529"/>
            <a:ext cx="5800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c) Feature Scaling </a:t>
            </a:r>
            <a:r>
              <a:rPr lang="en-US" sz="900"/>
              <a:t>(</a:t>
            </a:r>
            <a:r>
              <a:rPr lang="en-US" sz="900" b="1"/>
              <a:t>Compute the mean and std dev for a given feature to be used further for scaling</a:t>
            </a:r>
            <a:r>
              <a:rPr lang="en-US" sz="900"/>
              <a:t>)</a:t>
            </a:r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2B0425B-4F83-4E0D-1331-E5AD0F09037D}"/>
              </a:ext>
            </a:extLst>
          </p:cNvPr>
          <p:cNvSpPr/>
          <p:nvPr/>
        </p:nvSpPr>
        <p:spPr>
          <a:xfrm>
            <a:off x="9459493" y="5355279"/>
            <a:ext cx="2211121" cy="5124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BAF931-6BAC-ACB6-377E-5C5AAAC6B89D}"/>
              </a:ext>
            </a:extLst>
          </p:cNvPr>
          <p:cNvSpPr/>
          <p:nvPr/>
        </p:nvSpPr>
        <p:spPr>
          <a:xfrm>
            <a:off x="9442115" y="5879925"/>
            <a:ext cx="2377682" cy="2421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423CC-F82A-1BD2-7E7C-42E35E1B490D}"/>
              </a:ext>
            </a:extLst>
          </p:cNvPr>
          <p:cNvSpPr txBox="1"/>
          <p:nvPr/>
        </p:nvSpPr>
        <p:spPr>
          <a:xfrm>
            <a:off x="5817116" y="2243746"/>
            <a:ext cx="4268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b) K fold Cross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2FCCB-8E3E-E03C-0A88-1F1900FB9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7116" y="2606931"/>
            <a:ext cx="6118860" cy="365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15E4B0-FC74-0A41-4367-259852EB95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8769" y="3210384"/>
            <a:ext cx="7879080" cy="36576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A7F0D75-F625-DB1B-2B87-82A9559A61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75795" y="3590500"/>
            <a:ext cx="3867027" cy="27432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1F97B3-1FBB-20F4-1AAF-F0B8E4A05052}"/>
              </a:ext>
            </a:extLst>
          </p:cNvPr>
          <p:cNvSpPr txBox="1"/>
          <p:nvPr/>
        </p:nvSpPr>
        <p:spPr>
          <a:xfrm>
            <a:off x="9183159" y="3231961"/>
            <a:ext cx="223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(40%, 40%, 20%)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CF4EB3-4165-65AE-C888-E3B22B72EB10}"/>
              </a:ext>
            </a:extLst>
          </p:cNvPr>
          <p:cNvSpPr txBox="1"/>
          <p:nvPr/>
        </p:nvSpPr>
        <p:spPr>
          <a:xfrm>
            <a:off x="838199" y="1100428"/>
            <a:ext cx="70984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Code Reference: https://github.com/soham2707/Twitter-Sentiment-Analysis-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138776-6EDB-D6C5-AE78-E0401DAF805B}"/>
              </a:ext>
            </a:extLst>
          </p:cNvPr>
          <p:cNvCxnSpPr>
            <a:cxnSpLocks/>
          </p:cNvCxnSpPr>
          <p:nvPr/>
        </p:nvCxnSpPr>
        <p:spPr>
          <a:xfrm flipV="1">
            <a:off x="4212077" y="2502250"/>
            <a:ext cx="1429966" cy="480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168835-4FA2-1350-5048-B5ABFD0DB104}"/>
              </a:ext>
            </a:extLst>
          </p:cNvPr>
          <p:cNvCxnSpPr>
            <a:cxnSpLocks/>
          </p:cNvCxnSpPr>
          <p:nvPr/>
        </p:nvCxnSpPr>
        <p:spPr>
          <a:xfrm>
            <a:off x="4978664" y="3616851"/>
            <a:ext cx="0" cy="18030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49F2E3B-8AC1-282F-AF3C-B018BC3897FA}"/>
              </a:ext>
            </a:extLst>
          </p:cNvPr>
          <p:cNvSpPr/>
          <p:nvPr/>
        </p:nvSpPr>
        <p:spPr>
          <a:xfrm>
            <a:off x="9431524" y="6201238"/>
            <a:ext cx="2377682" cy="24212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7B7F818-FAB8-1D0B-CF82-EF5DB466CF12}"/>
              </a:ext>
            </a:extLst>
          </p:cNvPr>
          <p:cNvSpPr/>
          <p:nvPr/>
        </p:nvSpPr>
        <p:spPr>
          <a:xfrm>
            <a:off x="876290" y="6430510"/>
            <a:ext cx="1333846" cy="264834"/>
          </a:xfrm>
          <a:prstGeom prst="roundRect">
            <a:avLst>
              <a:gd name="adj" fmla="val 3870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B751C9D-70E7-3CF4-193E-F059FA6D27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2679" y="1255023"/>
            <a:ext cx="1225550" cy="914400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0E6399-E671-816B-1349-4CA79AA82DF0}"/>
              </a:ext>
            </a:extLst>
          </p:cNvPr>
          <p:cNvCxnSpPr>
            <a:cxnSpLocks/>
          </p:cNvCxnSpPr>
          <p:nvPr/>
        </p:nvCxnSpPr>
        <p:spPr>
          <a:xfrm flipV="1">
            <a:off x="6041827" y="1798520"/>
            <a:ext cx="1312284" cy="1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B254-2890-6485-D811-82DF28C42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12" y="-218535"/>
            <a:ext cx="10515600" cy="1325563"/>
          </a:xfrm>
        </p:spPr>
        <p:txBody>
          <a:bodyPr/>
          <a:lstStyle/>
          <a:p>
            <a:r>
              <a:rPr lang="en-US"/>
              <a:t>Workflow: Deep Learning (</a:t>
            </a:r>
            <a:r>
              <a:rPr lang="en-US">
                <a:solidFill>
                  <a:srgbClr val="FF0000"/>
                </a:solidFill>
              </a:rPr>
              <a:t>Bi-LSTM</a:t>
            </a:r>
            <a:r>
              <a:rPr lang="en-US"/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B542-4077-6913-B344-B73174A7E584}"/>
              </a:ext>
            </a:extLst>
          </p:cNvPr>
          <p:cNvSpPr txBox="1"/>
          <p:nvPr/>
        </p:nvSpPr>
        <p:spPr>
          <a:xfrm>
            <a:off x="495883" y="1235094"/>
            <a:ext cx="5233602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3. Derive Features: </a:t>
            </a:r>
            <a:r>
              <a:rPr lang="en-US" sz="2000"/>
              <a:t>Apply helper function</a:t>
            </a:r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94697-E8FC-8873-F21C-4E9FD15818CB}"/>
              </a:ext>
            </a:extLst>
          </p:cNvPr>
          <p:cNvSpPr txBox="1"/>
          <p:nvPr/>
        </p:nvSpPr>
        <p:spPr>
          <a:xfrm>
            <a:off x="495883" y="865762"/>
            <a:ext cx="596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All the Preprocessing (1-2) derived from </a:t>
            </a:r>
            <a:r>
              <a:rPr lang="en-US" b="1">
                <a:solidFill>
                  <a:srgbClr val="FF0000"/>
                </a:solidFill>
              </a:rPr>
              <a:t>ML parts (slide 5)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E39B5F-F4C2-52FF-CCBA-A5F88233BCD2}"/>
              </a:ext>
            </a:extLst>
          </p:cNvPr>
          <p:cNvSpPr/>
          <p:nvPr/>
        </p:nvSpPr>
        <p:spPr>
          <a:xfrm>
            <a:off x="495883" y="1758314"/>
            <a:ext cx="620067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R"/>
            </a:pPr>
            <a:r>
              <a:rPr lang="en-US" sz="2000"/>
              <a:t>Text Manipulation and Cleaning</a:t>
            </a:r>
          </a:p>
          <a:p>
            <a:pPr marL="285750" indent="-285750">
              <a:buFontTx/>
              <a:buChar char="-"/>
            </a:pPr>
            <a:r>
              <a:rPr lang="en-US" sz="1400"/>
              <a:t>Extract feature </a:t>
            </a:r>
            <a:r>
              <a:rPr lang="en-US" sz="1400">
                <a:solidFill>
                  <a:srgbClr val="FF0000"/>
                </a:solidFill>
              </a:rPr>
              <a:t>tokenizer</a:t>
            </a:r>
            <a:r>
              <a:rPr lang="en-US" sz="1400"/>
              <a:t> and convert </a:t>
            </a:r>
            <a:r>
              <a:rPr lang="en-US" sz="1400">
                <a:solidFill>
                  <a:srgbClr val="FF0000"/>
                </a:solidFill>
              </a:rPr>
              <a:t>string to int sequence for time sequence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494BD9-3CFA-BE13-5055-5978EF394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07" y="2373867"/>
            <a:ext cx="1943100" cy="40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1C4F56-6EAB-BB86-0559-16CC536C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07" y="2808445"/>
            <a:ext cx="5362575" cy="581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DC9F63-3D61-B170-CF5F-386C9E8F3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79" y="3372922"/>
            <a:ext cx="4905375" cy="5715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A4BBD8-8644-BDD9-D331-683A9E0B5E60}"/>
              </a:ext>
            </a:extLst>
          </p:cNvPr>
          <p:cNvSpPr/>
          <p:nvPr/>
        </p:nvSpPr>
        <p:spPr>
          <a:xfrm>
            <a:off x="3226794" y="2973964"/>
            <a:ext cx="2989787" cy="1972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62179A-84EC-3CA9-209C-75E1193EF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79" y="4238627"/>
            <a:ext cx="5467350" cy="609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B1EE8A9-3FEB-798A-CF6E-17E2E8CFFAE8}"/>
              </a:ext>
            </a:extLst>
          </p:cNvPr>
          <p:cNvSpPr/>
          <p:nvPr/>
        </p:nvSpPr>
        <p:spPr>
          <a:xfrm>
            <a:off x="499868" y="3891470"/>
            <a:ext cx="6353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b)  Applying mask on each sentiment to achieve </a:t>
            </a:r>
            <a:r>
              <a:rPr lang="en-US" sz="2000">
                <a:solidFill>
                  <a:srgbClr val="FF0000"/>
                </a:solidFill>
              </a:rPr>
              <a:t>time series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AAC564-D88A-198F-4DA6-7287AAB2FC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3971" y="4964913"/>
            <a:ext cx="1285875" cy="9239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77B3189-DBF5-6B48-5548-788F2E1EC5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167" y="6383502"/>
            <a:ext cx="9486900" cy="4857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3ADEAFA-7D7B-6F33-9718-0E7176974BDB}"/>
              </a:ext>
            </a:extLst>
          </p:cNvPr>
          <p:cNvSpPr/>
          <p:nvPr/>
        </p:nvSpPr>
        <p:spPr>
          <a:xfrm>
            <a:off x="495883" y="6005524"/>
            <a:ext cx="5395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a) Split train, validation, and Test : </a:t>
            </a:r>
            <a:r>
              <a:rPr lang="en-US" sz="2000">
                <a:solidFill>
                  <a:srgbClr val="FF0000"/>
                </a:solidFill>
              </a:rPr>
              <a:t>40%, 40% ,20%</a:t>
            </a:r>
            <a:r>
              <a:rPr lang="en-US" sz="2000"/>
              <a:t> </a:t>
            </a:r>
            <a:endParaRPr lang="en-US" sz="200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897B75F-DCCE-C2EF-77F6-7BD87DC2C3BD}"/>
              </a:ext>
            </a:extLst>
          </p:cNvPr>
          <p:cNvSpPr txBox="1"/>
          <p:nvPr/>
        </p:nvSpPr>
        <p:spPr>
          <a:xfrm>
            <a:off x="495883" y="5412434"/>
            <a:ext cx="2508315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3. Train a model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B661E-18C7-4AE8-1DDD-3552972540F6}"/>
              </a:ext>
            </a:extLst>
          </p:cNvPr>
          <p:cNvCxnSpPr>
            <a:stCxn id="8" idx="3"/>
          </p:cNvCxnSpPr>
          <p:nvPr/>
        </p:nvCxnSpPr>
        <p:spPr>
          <a:xfrm>
            <a:off x="2797107" y="2573892"/>
            <a:ext cx="12690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CF13494-8537-674A-5980-08CA4EF47B31}"/>
              </a:ext>
            </a:extLst>
          </p:cNvPr>
          <p:cNvSpPr txBox="1"/>
          <p:nvPr/>
        </p:nvSpPr>
        <p:spPr>
          <a:xfrm>
            <a:off x="4057039" y="2397338"/>
            <a:ext cx="215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described in slide  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D14220-4437-8ADF-D9FE-36985A9CB0EF}"/>
              </a:ext>
            </a:extLst>
          </p:cNvPr>
          <p:cNvSpPr/>
          <p:nvPr/>
        </p:nvSpPr>
        <p:spPr>
          <a:xfrm>
            <a:off x="6488457" y="1237341"/>
            <a:ext cx="5274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b) Ensure all sequence padding with same length</a:t>
            </a:r>
            <a:endParaRPr lang="en-US" sz="2000">
              <a:solidFill>
                <a:srgbClr val="FF0000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969E9C6-6CA7-1802-A064-61B14D02D0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1059" y="1704153"/>
            <a:ext cx="5895975" cy="62865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F480C85-03EB-9962-1982-B55A15607817}"/>
              </a:ext>
            </a:extLst>
          </p:cNvPr>
          <p:cNvSpPr/>
          <p:nvPr/>
        </p:nvSpPr>
        <p:spPr>
          <a:xfrm>
            <a:off x="6488457" y="2351735"/>
            <a:ext cx="1844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c) Bi-LSTM Train</a:t>
            </a:r>
            <a:endParaRPr lang="en-US" sz="2000">
              <a:solidFill>
                <a:srgbClr val="FF0000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CCC72E3-D723-CB0B-D1C5-6E422DB1B4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5629" y="2773036"/>
            <a:ext cx="1847850" cy="2000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250D00F-62A9-3ADA-41DE-70F744F55E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55629" y="2966530"/>
            <a:ext cx="7000875" cy="219075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B3ECB4B-72C6-C22E-E0A0-B75B79D1F08C}"/>
              </a:ext>
            </a:extLst>
          </p:cNvPr>
          <p:cNvSpPr/>
          <p:nvPr/>
        </p:nvSpPr>
        <p:spPr>
          <a:xfrm>
            <a:off x="7631016" y="2945339"/>
            <a:ext cx="2989787" cy="1972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C0A2CB-3D28-D00D-45DF-5A4A71F15840}"/>
              </a:ext>
            </a:extLst>
          </p:cNvPr>
          <p:cNvSpPr txBox="1"/>
          <p:nvPr/>
        </p:nvSpPr>
        <p:spPr>
          <a:xfrm>
            <a:off x="8872433" y="2471012"/>
            <a:ext cx="3152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Unique Lemma words =113678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3D5B68-6E75-597B-4CF6-4EC2E4F299C3}"/>
              </a:ext>
            </a:extLst>
          </p:cNvPr>
          <p:cNvCxnSpPr/>
          <p:nvPr/>
        </p:nvCxnSpPr>
        <p:spPr>
          <a:xfrm flipV="1">
            <a:off x="9465013" y="2808445"/>
            <a:ext cx="252919" cy="136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6F92CAD3-C45F-48FE-1A5E-FC1BA491B3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55629" y="3246509"/>
            <a:ext cx="3124200" cy="2286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6202EA2-10C8-8EE8-7B04-064B6CC059D7}"/>
              </a:ext>
            </a:extLst>
          </p:cNvPr>
          <p:cNvSpPr txBox="1"/>
          <p:nvPr/>
        </p:nvSpPr>
        <p:spPr>
          <a:xfrm>
            <a:off x="10448584" y="3210533"/>
            <a:ext cx="1748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100 nodes 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44E3698-E9F8-D7FA-9477-F56DFAC95B6B}"/>
              </a:ext>
            </a:extLst>
          </p:cNvPr>
          <p:cNvCxnSpPr>
            <a:endCxn id="42" idx="1"/>
          </p:cNvCxnSpPr>
          <p:nvPr/>
        </p:nvCxnSpPr>
        <p:spPr>
          <a:xfrm flipV="1">
            <a:off x="9990306" y="3364422"/>
            <a:ext cx="458278" cy="25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067ADF66-9C80-9440-EB4B-1A44F9A671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6555" y="3523178"/>
            <a:ext cx="1838325" cy="18097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2EB45DD-97DB-B363-E97C-270CFE1C63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79010" y="3757744"/>
            <a:ext cx="3486150" cy="390525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93779E4-07AD-84B8-1F9B-B89723C40302}"/>
              </a:ext>
            </a:extLst>
          </p:cNvPr>
          <p:cNvSpPr/>
          <p:nvPr/>
        </p:nvSpPr>
        <p:spPr>
          <a:xfrm>
            <a:off x="7707653" y="3714056"/>
            <a:ext cx="2989787" cy="1972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AAA7F72-82D1-26D2-3639-9C8D5CA8A2A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26264" y="4213209"/>
            <a:ext cx="3524250" cy="2000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2EE4BD1-7505-5AF6-3A6D-61D4061722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56040" y="4479457"/>
            <a:ext cx="5991225" cy="1905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20CD1AD-5428-6C18-3C86-92155D5F2F1C}"/>
              </a:ext>
            </a:extLst>
          </p:cNvPr>
          <p:cNvSpPr txBox="1"/>
          <p:nvPr/>
        </p:nvSpPr>
        <p:spPr>
          <a:xfrm>
            <a:off x="10669341" y="3658793"/>
            <a:ext cx="166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128 </a:t>
            </a:r>
            <a:r>
              <a:rPr lang="en-US" sz="1400">
                <a:solidFill>
                  <a:srgbClr val="FF0000"/>
                </a:solidFill>
                <a:sym typeface="Wingdings" panose="05000000000000000000" pitchFamily="2" charset="2"/>
              </a:rPr>
              <a:t>98% accuracy</a:t>
            </a:r>
            <a:r>
              <a:rPr lang="en-US" sz="1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199FD2F-0DAA-72B4-DF9E-AE74E16FB8C4}"/>
              </a:ext>
            </a:extLst>
          </p:cNvPr>
          <p:cNvSpPr/>
          <p:nvPr/>
        </p:nvSpPr>
        <p:spPr>
          <a:xfrm>
            <a:off x="7679554" y="4177830"/>
            <a:ext cx="2989787" cy="1972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FCB360-1EA4-6AB0-8A45-C5A59B530EE7}"/>
              </a:ext>
            </a:extLst>
          </p:cNvPr>
          <p:cNvSpPr txBox="1"/>
          <p:nvPr/>
        </p:nvSpPr>
        <p:spPr>
          <a:xfrm>
            <a:off x="10620803" y="4162316"/>
            <a:ext cx="1669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3 </a:t>
            </a:r>
            <a:r>
              <a:rPr lang="en-US" sz="1400">
                <a:solidFill>
                  <a:srgbClr val="FF0000"/>
                </a:solidFill>
                <a:sym typeface="Wingdings" panose="05000000000000000000" pitchFamily="2" charset="2"/>
              </a:rPr>
              <a:t>98% accuracy</a:t>
            </a:r>
            <a:r>
              <a:rPr lang="en-US" sz="140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6AF933-BAF7-0F54-7B11-E62666E0D2FF}"/>
              </a:ext>
            </a:extLst>
          </p:cNvPr>
          <p:cNvSpPr txBox="1"/>
          <p:nvPr/>
        </p:nvSpPr>
        <p:spPr>
          <a:xfrm>
            <a:off x="9062709" y="4601111"/>
            <a:ext cx="2260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2. </a:t>
            </a:r>
            <a:r>
              <a:rPr lang="en-US" sz="1400" err="1">
                <a:solidFill>
                  <a:srgbClr val="FF0000"/>
                </a:solidFill>
              </a:rPr>
              <a:t>categorical_crossentropy</a:t>
            </a:r>
            <a:endParaRPr lang="en-US" sz="1400">
              <a:solidFill>
                <a:srgbClr val="FF0000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09395408-4B2A-AEF4-4F39-444CB9BA715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58614" y="4889139"/>
            <a:ext cx="2641987" cy="146304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8518F41-5306-5FC1-34C2-5C3894D6F702}"/>
              </a:ext>
            </a:extLst>
          </p:cNvPr>
          <p:cNvSpPr txBox="1"/>
          <p:nvPr/>
        </p:nvSpPr>
        <p:spPr>
          <a:xfrm>
            <a:off x="6611059" y="769799"/>
            <a:ext cx="55809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err="1">
                <a:solidFill>
                  <a:srgbClr val="FF0000"/>
                </a:solidFill>
              </a:rPr>
              <a:t>Code</a:t>
            </a:r>
            <a:r>
              <a:rPr lang="pt-BR" sz="1100">
                <a:solidFill>
                  <a:srgbClr val="FF0000"/>
                </a:solidFill>
              </a:rPr>
              <a:t> </a:t>
            </a:r>
            <a:r>
              <a:rPr lang="pt-BR" sz="1100" err="1">
                <a:solidFill>
                  <a:srgbClr val="FF0000"/>
                </a:solidFill>
              </a:rPr>
              <a:t>Reference</a:t>
            </a:r>
            <a:r>
              <a:rPr lang="pt-BR" sz="1100">
                <a:solidFill>
                  <a:srgbClr val="FF0000"/>
                </a:solidFill>
              </a:rPr>
              <a:t> 2: https://www.kaggle.com/code/moathmohamed/twitter-sentiment-lstm-98</a:t>
            </a:r>
          </a:p>
        </p:txBody>
      </p:sp>
    </p:spTree>
    <p:extLst>
      <p:ext uri="{BB962C8B-B14F-4D97-AF65-F5344CB8AC3E}">
        <p14:creationId xmlns:p14="http://schemas.microsoft.com/office/powerpoint/2010/main" val="26199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6" grpId="0" animBg="1"/>
      <p:bldP spid="49" grpId="0" animBg="1"/>
      <p:bldP spid="5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C517E4-A596-BA2E-4494-399BE9B87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84" r="5235" b="7885"/>
          <a:stretch/>
        </p:blipFill>
        <p:spPr bwMode="auto">
          <a:xfrm>
            <a:off x="7572999" y="3551985"/>
            <a:ext cx="3305766" cy="292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FACB615-0D16-5B02-7613-E4DB41CB1B42}"/>
              </a:ext>
            </a:extLst>
          </p:cNvPr>
          <p:cNvGrpSpPr/>
          <p:nvPr/>
        </p:nvGrpSpPr>
        <p:grpSpPr>
          <a:xfrm>
            <a:off x="178542" y="3483952"/>
            <a:ext cx="1990725" cy="433595"/>
            <a:chOff x="838200" y="3233530"/>
            <a:chExt cx="1990725" cy="43359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5EAE84A-8C20-0774-D181-6EA39B652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429000"/>
              <a:ext cx="1990725" cy="2381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E2BDAD0-49E4-21AE-B078-5E66B070E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9469" y="3233530"/>
              <a:ext cx="971550" cy="2286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ED71756-D7D5-4C82-A14A-8149B6B5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9323" y="44080"/>
            <a:ext cx="13310646" cy="1325563"/>
          </a:xfrm>
        </p:spPr>
        <p:txBody>
          <a:bodyPr/>
          <a:lstStyle/>
          <a:p>
            <a:pPr algn="ctr"/>
            <a:r>
              <a:rPr lang="en-US"/>
              <a:t>Result: Comparison Study: </a:t>
            </a:r>
            <a:r>
              <a:rPr lang="en-US">
                <a:solidFill>
                  <a:srgbClr val="00B050"/>
                </a:solidFill>
              </a:rPr>
              <a:t>Best Accuracy Between ML</a:t>
            </a:r>
            <a:br>
              <a:rPr lang="en-US">
                <a:solidFill>
                  <a:srgbClr val="00B050"/>
                </a:solidFill>
              </a:rPr>
            </a:br>
            <a:r>
              <a:rPr lang="en-US">
                <a:solidFill>
                  <a:srgbClr val="00B050"/>
                </a:solidFill>
              </a:rPr>
              <a:t>and DL for twitter sentiment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8DE183-A7CC-2CBC-5A7B-4F0FBAF1ACCD}"/>
              </a:ext>
            </a:extLst>
          </p:cNvPr>
          <p:cNvCxnSpPr>
            <a:cxnSpLocks/>
          </p:cNvCxnSpPr>
          <p:nvPr/>
        </p:nvCxnSpPr>
        <p:spPr>
          <a:xfrm>
            <a:off x="3472773" y="1858208"/>
            <a:ext cx="0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CA8AED-FEEE-1474-DEF3-69FFE21D5909}"/>
              </a:ext>
            </a:extLst>
          </p:cNvPr>
          <p:cNvSpPr txBox="1"/>
          <p:nvPr/>
        </p:nvSpPr>
        <p:spPr>
          <a:xfrm>
            <a:off x="1024841" y="1420410"/>
            <a:ext cx="168961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Naïve Bayes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B5547C-36A3-D58E-6C4B-5A8A5BA7CBDC}"/>
              </a:ext>
            </a:extLst>
          </p:cNvPr>
          <p:cNvSpPr txBox="1"/>
          <p:nvPr/>
        </p:nvSpPr>
        <p:spPr>
          <a:xfrm>
            <a:off x="5084318" y="1361726"/>
            <a:ext cx="79442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SVM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EDFAF-E9FF-10AE-0358-4948C1985922}"/>
              </a:ext>
            </a:extLst>
          </p:cNvPr>
          <p:cNvSpPr txBox="1"/>
          <p:nvPr/>
        </p:nvSpPr>
        <p:spPr>
          <a:xfrm>
            <a:off x="126458" y="1959497"/>
            <a:ext cx="298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Base Line Accuracy: </a:t>
            </a:r>
            <a:r>
              <a:rPr lang="en-US">
                <a:solidFill>
                  <a:srgbClr val="FF0000"/>
                </a:solidFill>
              </a:rPr>
              <a:t>70.25%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E46E8D-9565-ED56-149E-4B07E72489CD}"/>
              </a:ext>
            </a:extLst>
          </p:cNvPr>
          <p:cNvSpPr txBox="1"/>
          <p:nvPr/>
        </p:nvSpPr>
        <p:spPr>
          <a:xfrm>
            <a:off x="3911159" y="2024148"/>
            <a:ext cx="288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Base Line Accuracy: </a:t>
            </a:r>
            <a:r>
              <a:rPr lang="en-US">
                <a:solidFill>
                  <a:srgbClr val="FF0000"/>
                </a:solidFill>
              </a:rPr>
              <a:t>81.47%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4B12AD-8663-5525-527C-CEB8026EAAEF}"/>
              </a:ext>
            </a:extLst>
          </p:cNvPr>
          <p:cNvCxnSpPr/>
          <p:nvPr/>
        </p:nvCxnSpPr>
        <p:spPr>
          <a:xfrm>
            <a:off x="301557" y="2645923"/>
            <a:ext cx="1161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32188F-06C8-1C8E-D2B6-15C21AB403B3}"/>
              </a:ext>
            </a:extLst>
          </p:cNvPr>
          <p:cNvSpPr txBox="1"/>
          <p:nvPr/>
        </p:nvSpPr>
        <p:spPr>
          <a:xfrm>
            <a:off x="126458" y="2671589"/>
            <a:ext cx="391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Accuracy: </a:t>
            </a:r>
            <a:r>
              <a:rPr lang="en-US">
                <a:solidFill>
                  <a:srgbClr val="00B050"/>
                </a:solidFill>
              </a:rPr>
              <a:t>75.52%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B7647A-245E-5CF3-4A79-5227620DA558}"/>
              </a:ext>
            </a:extLst>
          </p:cNvPr>
          <p:cNvSpPr txBox="1"/>
          <p:nvPr/>
        </p:nvSpPr>
        <p:spPr>
          <a:xfrm>
            <a:off x="1531257" y="6565612"/>
            <a:ext cx="108601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Corresponding code link: </a:t>
            </a:r>
            <a:r>
              <a:rPr lang="en-US" sz="1600">
                <a:hlinkClick r:id="rId5"/>
              </a:rPr>
              <a:t>https://colab.research.google.com/drive/1Ghc0IgW7HIeUPfO5UTYX7yXxLXzk7rS9?usp=sharing</a:t>
            </a:r>
            <a:endParaRPr lang="en-US" sz="1600"/>
          </a:p>
          <a:p>
            <a:endParaRPr lang="en-US" sz="16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6BE4B-749D-4183-A793-3474C378658B}"/>
              </a:ext>
            </a:extLst>
          </p:cNvPr>
          <p:cNvSpPr txBox="1"/>
          <p:nvPr/>
        </p:nvSpPr>
        <p:spPr>
          <a:xfrm>
            <a:off x="3874078" y="2708799"/>
            <a:ext cx="391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Accuracy: </a:t>
            </a:r>
            <a:r>
              <a:rPr lang="en-US">
                <a:solidFill>
                  <a:srgbClr val="00B050"/>
                </a:solidFill>
              </a:rPr>
              <a:t>89.23%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7B77D8-702A-A4C6-D48E-DB1EEDABB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1013" y="3481852"/>
            <a:ext cx="1981200" cy="485775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C5DC2C-8CA3-13F0-AD54-D0E5FCFA7DE7}"/>
              </a:ext>
            </a:extLst>
          </p:cNvPr>
          <p:cNvCxnSpPr/>
          <p:nvPr/>
        </p:nvCxnSpPr>
        <p:spPr>
          <a:xfrm flipV="1">
            <a:off x="6833681" y="2694777"/>
            <a:ext cx="0" cy="32295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4DEF8B-B4A0-4B83-B92B-DC1999DFCDC3}"/>
              </a:ext>
            </a:extLst>
          </p:cNvPr>
          <p:cNvCxnSpPr/>
          <p:nvPr/>
        </p:nvCxnSpPr>
        <p:spPr>
          <a:xfrm flipV="1">
            <a:off x="2772603" y="2717965"/>
            <a:ext cx="0" cy="32295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B2C9516-51D0-544D-A11E-7BA490CA2331}"/>
              </a:ext>
            </a:extLst>
          </p:cNvPr>
          <p:cNvSpPr txBox="1"/>
          <p:nvPr/>
        </p:nvSpPr>
        <p:spPr>
          <a:xfrm>
            <a:off x="136404" y="3010347"/>
            <a:ext cx="22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Runtime: 7 seconds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0A6A61-0D0C-EE41-6CEB-05990693B4A4}"/>
              </a:ext>
            </a:extLst>
          </p:cNvPr>
          <p:cNvSpPr txBox="1"/>
          <p:nvPr/>
        </p:nvSpPr>
        <p:spPr>
          <a:xfrm>
            <a:off x="126458" y="2259198"/>
            <a:ext cx="2233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Runtime: 6 seconds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FDA7CB-B811-0148-8204-3222296FDC35}"/>
              </a:ext>
            </a:extLst>
          </p:cNvPr>
          <p:cNvSpPr txBox="1"/>
          <p:nvPr/>
        </p:nvSpPr>
        <p:spPr>
          <a:xfrm>
            <a:off x="3913410" y="2289425"/>
            <a:ext cx="247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Runtime: 600 seconds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E298B9-5ADA-1A2C-0E46-5EC1CBFFEBF8}"/>
              </a:ext>
            </a:extLst>
          </p:cNvPr>
          <p:cNvCxnSpPr/>
          <p:nvPr/>
        </p:nvCxnSpPr>
        <p:spPr>
          <a:xfrm>
            <a:off x="301557" y="1931819"/>
            <a:ext cx="11614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7748F0-6CF6-C3BC-11C5-8986D5118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078" y="4121352"/>
            <a:ext cx="2854546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43829A1-2C3E-4BEF-3D79-4D8FBCE18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81" y="4214119"/>
            <a:ext cx="2525176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648423-B419-B050-25AF-4C3EDF686A9A}"/>
              </a:ext>
            </a:extLst>
          </p:cNvPr>
          <p:cNvCxnSpPr>
            <a:cxnSpLocks/>
          </p:cNvCxnSpPr>
          <p:nvPr/>
        </p:nvCxnSpPr>
        <p:spPr>
          <a:xfrm>
            <a:off x="7175769" y="1919645"/>
            <a:ext cx="0" cy="4351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E14F3A-4DA7-DEC7-A5BF-88664F2655FC}"/>
              </a:ext>
            </a:extLst>
          </p:cNvPr>
          <p:cNvSpPr txBox="1"/>
          <p:nvPr/>
        </p:nvSpPr>
        <p:spPr>
          <a:xfrm>
            <a:off x="7265013" y="1989308"/>
            <a:ext cx="288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Base Line Accuracy: </a:t>
            </a:r>
            <a:r>
              <a:rPr lang="en-US">
                <a:solidFill>
                  <a:srgbClr val="FF0000"/>
                </a:solidFill>
              </a:rPr>
              <a:t>64.07%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A5D15D-ADAA-AE8F-12C0-E66167635F20}"/>
              </a:ext>
            </a:extLst>
          </p:cNvPr>
          <p:cNvSpPr txBox="1"/>
          <p:nvPr/>
        </p:nvSpPr>
        <p:spPr>
          <a:xfrm>
            <a:off x="7227932" y="2673959"/>
            <a:ext cx="391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Current Accuracy: </a:t>
            </a:r>
            <a:r>
              <a:rPr lang="en-US">
                <a:solidFill>
                  <a:srgbClr val="00B050"/>
                </a:solidFill>
              </a:rPr>
              <a:t>93.55%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8D27EF-5C6E-E2C6-0B4C-8060A3B53668}"/>
              </a:ext>
            </a:extLst>
          </p:cNvPr>
          <p:cNvCxnSpPr/>
          <p:nvPr/>
        </p:nvCxnSpPr>
        <p:spPr>
          <a:xfrm flipV="1">
            <a:off x="10187535" y="2659937"/>
            <a:ext cx="0" cy="32295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CDCB0C-651C-40FF-6AEC-AC70DBE3A81A}"/>
              </a:ext>
            </a:extLst>
          </p:cNvPr>
          <p:cNvSpPr txBox="1"/>
          <p:nvPr/>
        </p:nvSpPr>
        <p:spPr>
          <a:xfrm>
            <a:off x="7267264" y="2254585"/>
            <a:ext cx="247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Runtime: 14400 seconds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4C9A276-3837-E145-25D2-66A89C92F9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4887" y="3213979"/>
            <a:ext cx="1504950" cy="2571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BC2A36-01AD-994C-0878-0D9547FFBA21}"/>
              </a:ext>
            </a:extLst>
          </p:cNvPr>
          <p:cNvSpPr txBox="1"/>
          <p:nvPr/>
        </p:nvSpPr>
        <p:spPr>
          <a:xfrm>
            <a:off x="8824291" y="1415615"/>
            <a:ext cx="1253563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/>
              <a:t>Bi-LSTM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B79EB8-B36C-8AD2-9638-C071DD270FE4}"/>
              </a:ext>
            </a:extLst>
          </p:cNvPr>
          <p:cNvSpPr/>
          <p:nvPr/>
        </p:nvSpPr>
        <p:spPr>
          <a:xfrm>
            <a:off x="7044728" y="2554276"/>
            <a:ext cx="3571327" cy="10439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2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4CDF-84DA-41BA-872C-8C8BA228B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Data Form DL Training : Bi-LSTM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102EA-B00A-4955-8650-FE7F203B6906}"/>
              </a:ext>
            </a:extLst>
          </p:cNvPr>
          <p:cNvSpPr txBox="1"/>
          <p:nvPr/>
        </p:nvSpPr>
        <p:spPr>
          <a:xfrm>
            <a:off x="5025775" y="6259877"/>
            <a:ext cx="200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stemmer</a:t>
            </a:r>
          </a:p>
        </p:txBody>
      </p:sp>
      <p:pic>
        <p:nvPicPr>
          <p:cNvPr id="1026" name="Picture 2" descr="https://www.kaggleusercontent.com/kf/105307935/eyJhbGciOiJkaXIiLCJlbmMiOiJBMTI4Q0JDLUhTMjU2In0..VzLv4lreZzHPt0MYRup9Jg.NnUnk2KsjodyPnr6RP0Fk1T6rm5aki-hnX12dOGQiA8IejgBIT2g-Q2jp_LBNpy2KHNe7XTOHWTNBhXipkZ4hwv0-iDoiD830UpwOMGBgjnYP_FXwqgI3Ev4N3MWYhnsEHEu33YXeilDlEHflf7avF3qsdHeX3sK482trizCPY9nFh1DUKTHaIS-il4pizJVwf6X9kPoYaWUDeFbn0dm2c--FmwOtmYfIxGlI069a1L3lpedgGtz-AFWy00Kmih9FlgKNC59v4UGr9WylhbSaUDuKeH26QDc-0H5aEhlLsIpYIrBs5k8n01rwkuUgkGLVh3LawG96o0qmZlDqwhzfGyH0o1Cwwnq9dZAqlkZ6UxHLnnsNwPBar_I4pE8dQQ2IjdsI0dYpMpUxG6VA_WItMpT9QCpV82qJ11mbmrZj1ifztdbbMsupeddLwyTmMwbBoqUnInsNKFhyb654CILWtrrUSLqBG0WZ-zFRPAGpwSmye1TnP4EIRENuR7Ux-w32WxE3BoZo3kd-ZbWDzKwfRUJtVFwHwZWvH37ycBgYp0U7f64_f0yBgI_o_k7J7FJ0l3OMIu5YLT82sfknL8lm0vJBa6vfVZuDGRuWyLyYL_6UySgOPtmcAH1h-HWMTcYrQlT4j87lCJC6oNS1P6RWN3RtnkBVfQB4QZnVwbrF0L1B184HCpnGzutm-t4CA9nmuEKeCT0ZQZs2H2cTpd9bw.isQXu5lFK6HZnIfaRoYj6g/__results___files/__results___46_0.png">
            <a:extLst>
              <a:ext uri="{FF2B5EF4-FFF2-40B4-BE49-F238E27FC236}">
                <a16:creationId xmlns:a16="http://schemas.microsoft.com/office/drawing/2014/main" id="{827A67E4-C244-40FF-8E35-CDE8565443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23042" r="3235" b="18835"/>
          <a:stretch/>
        </p:blipFill>
        <p:spPr bwMode="auto">
          <a:xfrm>
            <a:off x="-37545" y="1627026"/>
            <a:ext cx="6051981" cy="398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AD63D0-3DE9-D9E3-EA7E-E259791934E4}"/>
              </a:ext>
            </a:extLst>
          </p:cNvPr>
          <p:cNvSpPr txBox="1"/>
          <p:nvPr/>
        </p:nvSpPr>
        <p:spPr>
          <a:xfrm>
            <a:off x="2350257" y="5613099"/>
            <a:ext cx="152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cloud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4B32A3-B5EC-4982-9F4A-ABDAD4B6E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5578" y="5017787"/>
            <a:ext cx="2362200" cy="119062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1B2D8C-2547-5398-C406-2E93AEC1B3EA}"/>
              </a:ext>
            </a:extLst>
          </p:cNvPr>
          <p:cNvCxnSpPr/>
          <p:nvPr/>
        </p:nvCxnSpPr>
        <p:spPr>
          <a:xfrm>
            <a:off x="5893717" y="4756573"/>
            <a:ext cx="0" cy="1582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72B9C38-9CA4-5F67-8B41-A0C1B2243091}"/>
              </a:ext>
            </a:extLst>
          </p:cNvPr>
          <p:cNvGrpSpPr/>
          <p:nvPr/>
        </p:nvGrpSpPr>
        <p:grpSpPr>
          <a:xfrm>
            <a:off x="8269843" y="1238112"/>
            <a:ext cx="3618226" cy="5049663"/>
            <a:chOff x="8269843" y="1690688"/>
            <a:chExt cx="3618226" cy="50496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F1A386-2E13-4803-9628-69C139037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9843" y="4225751"/>
              <a:ext cx="360045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5144835-4BFA-40FC-A294-D2132D3E7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4769" y="1690688"/>
              <a:ext cx="35433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Left Brace 5">
            <a:extLst>
              <a:ext uri="{FF2B5EF4-FFF2-40B4-BE49-F238E27FC236}">
                <a16:creationId xmlns:a16="http://schemas.microsoft.com/office/drawing/2014/main" id="{7DE9DA1C-41E7-48D2-8B4F-81A4F4B62544}"/>
              </a:ext>
            </a:extLst>
          </p:cNvPr>
          <p:cNvSpPr/>
          <p:nvPr/>
        </p:nvSpPr>
        <p:spPr>
          <a:xfrm>
            <a:off x="8113291" y="1377650"/>
            <a:ext cx="257637" cy="4865849"/>
          </a:xfrm>
          <a:prstGeom prst="leftBrace">
            <a:avLst>
              <a:gd name="adj1" fmla="val 8333"/>
              <a:gd name="adj2" fmla="val 4945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2C1093-0019-4B7F-9F0D-B4556239D54B}"/>
              </a:ext>
            </a:extLst>
          </p:cNvPr>
          <p:cNvSpPr txBox="1"/>
          <p:nvPr/>
        </p:nvSpPr>
        <p:spPr>
          <a:xfrm>
            <a:off x="7161272" y="3629392"/>
            <a:ext cx="127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 LSTM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D4B81D-CDF4-432D-9F77-6EED0D6E0D60}"/>
              </a:ext>
            </a:extLst>
          </p:cNvPr>
          <p:cNvSpPr/>
          <p:nvPr/>
        </p:nvSpPr>
        <p:spPr>
          <a:xfrm>
            <a:off x="7644441" y="6274181"/>
            <a:ext cx="4689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loss and accuracy trends for the highest accurate model (Bi-LSTM 93% testing accuracy)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611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</TotalTime>
  <Words>1003</Words>
  <Application>Microsoft Office PowerPoint</Application>
  <PresentationFormat>Widescreen</PresentationFormat>
  <Paragraphs>130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SimSun</vt:lpstr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Comparison Study of different ML/DL approach on Twitter Sentiment Analysis</vt:lpstr>
      <vt:lpstr>Introduction</vt:lpstr>
      <vt:lpstr>How NLP Processing works</vt:lpstr>
      <vt:lpstr>Model Architecture: NLP</vt:lpstr>
      <vt:lpstr>ML Workflow</vt:lpstr>
      <vt:lpstr>Workflow: Machine Learning (Naïve Bayes, SVM) </vt:lpstr>
      <vt:lpstr>Workflow: Deep Learning (Bi-LSTM) </vt:lpstr>
      <vt:lpstr>Result: Comparison Study: Best Accuracy Between ML and DL for twitter sentiment</vt:lpstr>
      <vt:lpstr>More Data Form DL Training : Bi-LSTM</vt:lpstr>
      <vt:lpstr>Summary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Study of different ML/DL approach on Twitter Sentiment Analysis using</dc:title>
  <dc:creator>Md Asaduzzaman Jabin</dc:creator>
  <cp:lastModifiedBy>Md Asaduzzaman Jabin</cp:lastModifiedBy>
  <cp:revision>5</cp:revision>
  <dcterms:created xsi:type="dcterms:W3CDTF">2022-10-25T15:41:26Z</dcterms:created>
  <dcterms:modified xsi:type="dcterms:W3CDTF">2022-12-12T19:44:54Z</dcterms:modified>
</cp:coreProperties>
</file>