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2" r:id="rId4"/>
    <p:sldId id="270" r:id="rId5"/>
    <p:sldId id="272" r:id="rId6"/>
    <p:sldId id="271" r:id="rId7"/>
    <p:sldId id="260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userDrawn="1">
          <p15:clr>
            <a:srgbClr val="A4A3A4"/>
          </p15:clr>
        </p15:guide>
        <p15:guide id="7" orient="horz" pos="4320" userDrawn="1">
          <p15:clr>
            <a:srgbClr val="A4A3A4"/>
          </p15:clr>
        </p15:guide>
        <p15:guide id="8" pos="120" userDrawn="1">
          <p15:clr>
            <a:srgbClr val="A4A3A4"/>
          </p15:clr>
        </p15:guide>
        <p15:guide id="9" pos="7560" userDrawn="1">
          <p15:clr>
            <a:srgbClr val="A4A3A4"/>
          </p15:clr>
        </p15:guide>
        <p15:guide id="10" orient="horz" pos="3456" userDrawn="1">
          <p15:clr>
            <a:srgbClr val="A4A3A4"/>
          </p15:clr>
        </p15:guide>
        <p15:guide id="11" orient="horz" pos="2592" userDrawn="1">
          <p15:clr>
            <a:srgbClr val="A4A3A4"/>
          </p15:clr>
        </p15:guide>
        <p15:guide id="12" orient="horz" pos="1728" userDrawn="1">
          <p15:clr>
            <a:srgbClr val="A4A3A4"/>
          </p15:clr>
        </p15:guide>
        <p15:guide id="13" orient="horz" pos="864" userDrawn="1">
          <p15:clr>
            <a:srgbClr val="A4A3A4"/>
          </p15:clr>
        </p15:guide>
        <p15:guide id="14" orient="horz" pos="3888" userDrawn="1">
          <p15:clr>
            <a:srgbClr val="A4A3A4"/>
          </p15:clr>
        </p15:guide>
        <p15:guide id="15" orient="horz" pos="3024" userDrawn="1">
          <p15:clr>
            <a:srgbClr val="A4A3A4"/>
          </p15:clr>
        </p15:guide>
        <p15:guide id="16" orient="horz" pos="2160" userDrawn="1">
          <p15:clr>
            <a:srgbClr val="A4A3A4"/>
          </p15:clr>
        </p15:guide>
        <p15:guide id="17" orient="horz" pos="1296" userDrawn="1">
          <p15:clr>
            <a:srgbClr val="A4A3A4"/>
          </p15:clr>
        </p15:guide>
        <p15:guide id="18" orient="horz" pos="432" userDrawn="1">
          <p15:clr>
            <a:srgbClr val="A4A3A4"/>
          </p15:clr>
        </p15:guide>
        <p15:guide id="19" userDrawn="1">
          <p15:clr>
            <a:srgbClr val="A4A3A4"/>
          </p15:clr>
        </p15:guide>
        <p15:guide id="20" pos="7680" userDrawn="1">
          <p15:clr>
            <a:srgbClr val="A4A3A4"/>
          </p15:clr>
        </p15:guide>
        <p15:guide id="21" pos="1920" userDrawn="1">
          <p15:clr>
            <a:srgbClr val="A4A3A4"/>
          </p15:clr>
        </p15:guide>
        <p15:guide id="22" pos="3840" userDrawn="1">
          <p15:clr>
            <a:srgbClr val="A4A3A4"/>
          </p15:clr>
        </p15:guide>
        <p15:guide id="23" pos="5760" userDrawn="1">
          <p15:clr>
            <a:srgbClr val="A4A3A4"/>
          </p15:clr>
        </p15:guide>
        <p15:guide id="24" pos="960" userDrawn="1">
          <p15:clr>
            <a:srgbClr val="A4A3A4"/>
          </p15:clr>
        </p15:guide>
        <p15:guide id="25" pos="2880" userDrawn="1">
          <p15:clr>
            <a:srgbClr val="A4A3A4"/>
          </p15:clr>
        </p15:guide>
        <p15:guide id="26" pos="4800" userDrawn="1">
          <p15:clr>
            <a:srgbClr val="A4A3A4"/>
          </p15:clr>
        </p15:guide>
        <p15:guide id="27" pos="6720" userDrawn="1">
          <p15:clr>
            <a:srgbClr val="A4A3A4"/>
          </p15:clr>
        </p15:guide>
        <p15:guide id="28" pos="1440" userDrawn="1">
          <p15:clr>
            <a:srgbClr val="A4A3A4"/>
          </p15:clr>
        </p15:guide>
        <p15:guide id="29" pos="480" userDrawn="1">
          <p15:clr>
            <a:srgbClr val="A4A3A4"/>
          </p15:clr>
        </p15:guide>
        <p15:guide id="30" pos="2400" userDrawn="1">
          <p15:clr>
            <a:srgbClr val="A4A3A4"/>
          </p15:clr>
        </p15:guide>
        <p15:guide id="31" pos="3360" userDrawn="1">
          <p15:clr>
            <a:srgbClr val="A4A3A4"/>
          </p15:clr>
        </p15:guide>
        <p15:guide id="32" pos="4320" userDrawn="1">
          <p15:clr>
            <a:srgbClr val="A4A3A4"/>
          </p15:clr>
        </p15:guide>
        <p15:guide id="33" pos="5280" userDrawn="1">
          <p15:clr>
            <a:srgbClr val="A4A3A4"/>
          </p15:clr>
        </p15:guide>
        <p15:guide id="34" pos="6240" userDrawn="1">
          <p15:clr>
            <a:srgbClr val="A4A3A4"/>
          </p15:clr>
        </p15:guide>
        <p15:guide id="35" pos="7200" userDrawn="1">
          <p15:clr>
            <a:srgbClr val="A4A3A4"/>
          </p15:clr>
        </p15:guide>
        <p15:guide id="36" orient="horz" pos="4224" userDrawn="1">
          <p15:clr>
            <a:srgbClr val="A4A3A4"/>
          </p15:clr>
        </p15:guide>
        <p15:guide id="37" orient="horz" pos="96" userDrawn="1">
          <p15:clr>
            <a:srgbClr val="A4A3A4"/>
          </p15:clr>
        </p15:guide>
        <p15:guide id="38" orient="horz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A0C2F"/>
    <a:srgbClr val="8C908E"/>
    <a:srgbClr val="BC1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/>
    <p:restoredTop sz="96327"/>
  </p:normalViewPr>
  <p:slideViewPr>
    <p:cSldViewPr snapToGrid="0" snapToObjects="1" showGuides="1">
      <p:cViewPr varScale="1">
        <p:scale>
          <a:sx n="114" d="100"/>
          <a:sy n="114" d="100"/>
        </p:scale>
        <p:origin x="402" y="84"/>
      </p:cViewPr>
      <p:guideLst>
        <p:guide orient="horz"/>
        <p:guide orient="horz" pos="4320"/>
        <p:guide pos="120"/>
        <p:guide pos="7560"/>
        <p:guide orient="horz" pos="3456"/>
        <p:guide orient="horz" pos="2592"/>
        <p:guide orient="horz" pos="1728"/>
        <p:guide orient="horz" pos="864"/>
        <p:guide orient="horz" pos="3888"/>
        <p:guide orient="horz" pos="3024"/>
        <p:guide orient="horz" pos="2160"/>
        <p:guide orient="horz" pos="1296"/>
        <p:guide orient="horz" pos="432"/>
        <p:guide/>
        <p:guide pos="7680"/>
        <p:guide pos="1920"/>
        <p:guide pos="3840"/>
        <p:guide pos="5760"/>
        <p:guide pos="960"/>
        <p:guide pos="2880"/>
        <p:guide pos="4800"/>
        <p:guide pos="6720"/>
        <p:guide pos="1440"/>
        <p:guide pos="480"/>
        <p:guide pos="2400"/>
        <p:guide pos="3360"/>
        <p:guide pos="4320"/>
        <p:guide pos="5280"/>
        <p:guide pos="6240"/>
        <p:guide pos="7200"/>
        <p:guide orient="horz" pos="4224"/>
        <p:guide orient="horz" pos="96"/>
        <p:guide orient="horz"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saduzzaman Jabin" userId="ccaa5b6b-9a0b-4d48-bfe5-7cd3aa13e471" providerId="ADAL" clId="{D083812A-F5C3-49D6-B3B5-7AD01418D4AB}"/>
  </pc:docChgLst>
  <pc:docChgLst>
    <pc:chgData name="Md Asaduzzaman Jabin" userId="ccaa5b6b-9a0b-4d48-bfe5-7cd3aa13e471" providerId="ADAL" clId="{AD8915EA-0667-4A69-8CCA-413F4FADA6D9}"/>
    <pc:docChg chg="undo custSel delSld modSld sldOrd">
      <pc:chgData name="Md Asaduzzaman Jabin" userId="ccaa5b6b-9a0b-4d48-bfe5-7cd3aa13e471" providerId="ADAL" clId="{AD8915EA-0667-4A69-8CCA-413F4FADA6D9}" dt="2023-05-05T16:46:32.173" v="1944" actId="164"/>
      <pc:docMkLst>
        <pc:docMk/>
      </pc:docMkLst>
      <pc:sldChg chg="addSp delSp modSp ord modAnim">
        <pc:chgData name="Md Asaduzzaman Jabin" userId="ccaa5b6b-9a0b-4d48-bfe5-7cd3aa13e471" providerId="ADAL" clId="{AD8915EA-0667-4A69-8CCA-413F4FADA6D9}" dt="2023-04-25T16:47:51.306" v="1942" actId="1076"/>
        <pc:sldMkLst>
          <pc:docMk/>
          <pc:sldMk cId="1995458411" sldId="260"/>
        </pc:sldMkLst>
        <pc:spChg chg="mod">
          <ac:chgData name="Md Asaduzzaman Jabin" userId="ccaa5b6b-9a0b-4d48-bfe5-7cd3aa13e471" providerId="ADAL" clId="{AD8915EA-0667-4A69-8CCA-413F4FADA6D9}" dt="2023-04-25T16:10:34.890" v="1258" actId="1076"/>
          <ac:spMkLst>
            <pc:docMk/>
            <pc:sldMk cId="1995458411" sldId="260"/>
            <ac:spMk id="2" creationId="{A2E1F6CC-1FDC-0B45-8945-5ABB079EA320}"/>
          </ac:spMkLst>
        </pc:spChg>
        <pc:spChg chg="mod">
          <ac:chgData name="Md Asaduzzaman Jabin" userId="ccaa5b6b-9a0b-4d48-bfe5-7cd3aa13e471" providerId="ADAL" clId="{AD8915EA-0667-4A69-8CCA-413F4FADA6D9}" dt="2023-04-25T16:39:54.921" v="1673" actId="27636"/>
          <ac:spMkLst>
            <pc:docMk/>
            <pc:sldMk cId="1995458411" sldId="260"/>
            <ac:spMk id="4" creationId="{95E2E81D-69CF-0D4D-B257-10F51FB4B05F}"/>
          </ac:spMkLst>
        </pc:spChg>
        <pc:spChg chg="add del">
          <ac:chgData name="Md Asaduzzaman Jabin" userId="ccaa5b6b-9a0b-4d48-bfe5-7cd3aa13e471" providerId="ADAL" clId="{AD8915EA-0667-4A69-8CCA-413F4FADA6D9}" dt="2023-04-25T16:11:57.758" v="1263"/>
          <ac:spMkLst>
            <pc:docMk/>
            <pc:sldMk cId="1995458411" sldId="260"/>
            <ac:spMk id="5" creationId="{152D653F-ACC3-4005-9A08-7D9B80EF5ACE}"/>
          </ac:spMkLst>
        </pc:spChg>
        <pc:spChg chg="add mod">
          <ac:chgData name="Md Asaduzzaman Jabin" userId="ccaa5b6b-9a0b-4d48-bfe5-7cd3aa13e471" providerId="ADAL" clId="{AD8915EA-0667-4A69-8CCA-413F4FADA6D9}" dt="2023-04-25T16:18:44.728" v="1343" actId="20577"/>
          <ac:spMkLst>
            <pc:docMk/>
            <pc:sldMk cId="1995458411" sldId="260"/>
            <ac:spMk id="6" creationId="{0A350BF1-FE18-40F7-8F3E-AC4CC2CF57B6}"/>
          </ac:spMkLst>
        </pc:spChg>
        <pc:spChg chg="add mod">
          <ac:chgData name="Md Asaduzzaman Jabin" userId="ccaa5b6b-9a0b-4d48-bfe5-7cd3aa13e471" providerId="ADAL" clId="{AD8915EA-0667-4A69-8CCA-413F4FADA6D9}" dt="2023-04-25T16:47:51.306" v="1942" actId="1076"/>
          <ac:spMkLst>
            <pc:docMk/>
            <pc:sldMk cId="1995458411" sldId="260"/>
            <ac:spMk id="7" creationId="{407FC3FD-BB56-4D0B-8724-1ABB36A58E64}"/>
          </ac:spMkLst>
        </pc:spChg>
        <pc:spChg chg="add mod">
          <ac:chgData name="Md Asaduzzaman Jabin" userId="ccaa5b6b-9a0b-4d48-bfe5-7cd3aa13e471" providerId="ADAL" clId="{AD8915EA-0667-4A69-8CCA-413F4FADA6D9}" dt="2023-04-25T16:15:32.684" v="1266" actId="1076"/>
          <ac:spMkLst>
            <pc:docMk/>
            <pc:sldMk cId="1995458411" sldId="260"/>
            <ac:spMk id="9" creationId="{38533A30-9292-49FC-B62C-811329A94536}"/>
          </ac:spMkLst>
        </pc:spChg>
        <pc:spChg chg="add mod">
          <ac:chgData name="Md Asaduzzaman Jabin" userId="ccaa5b6b-9a0b-4d48-bfe5-7cd3aa13e471" providerId="ADAL" clId="{AD8915EA-0667-4A69-8CCA-413F4FADA6D9}" dt="2023-04-25T16:47:44.641" v="1941" actId="1076"/>
          <ac:spMkLst>
            <pc:docMk/>
            <pc:sldMk cId="1995458411" sldId="260"/>
            <ac:spMk id="12" creationId="{BCB8B384-95C5-4091-B10F-E54E6C8E9553}"/>
          </ac:spMkLst>
        </pc:spChg>
        <pc:spChg chg="add mod">
          <ac:chgData name="Md Asaduzzaman Jabin" userId="ccaa5b6b-9a0b-4d48-bfe5-7cd3aa13e471" providerId="ADAL" clId="{AD8915EA-0667-4A69-8CCA-413F4FADA6D9}" dt="2023-04-25T16:25:14.101" v="1370" actId="1076"/>
          <ac:spMkLst>
            <pc:docMk/>
            <pc:sldMk cId="1995458411" sldId="260"/>
            <ac:spMk id="14" creationId="{97B6AB4F-7177-4F2B-A100-F05E33C72FD8}"/>
          </ac:spMkLst>
        </pc:spChg>
        <pc:spChg chg="add mod">
          <ac:chgData name="Md Asaduzzaman Jabin" userId="ccaa5b6b-9a0b-4d48-bfe5-7cd3aa13e471" providerId="ADAL" clId="{AD8915EA-0667-4A69-8CCA-413F4FADA6D9}" dt="2023-04-25T16:25:08.150" v="1368" actId="1076"/>
          <ac:spMkLst>
            <pc:docMk/>
            <pc:sldMk cId="1995458411" sldId="260"/>
            <ac:spMk id="15" creationId="{94E14BA5-766E-440C-9B93-0455689CE40F}"/>
          </ac:spMkLst>
        </pc:spChg>
        <pc:spChg chg="add mod">
          <ac:chgData name="Md Asaduzzaman Jabin" userId="ccaa5b6b-9a0b-4d48-bfe5-7cd3aa13e471" providerId="ADAL" clId="{AD8915EA-0667-4A69-8CCA-413F4FADA6D9}" dt="2023-04-25T16:25:46.501" v="1375" actId="1076"/>
          <ac:spMkLst>
            <pc:docMk/>
            <pc:sldMk cId="1995458411" sldId="260"/>
            <ac:spMk id="16" creationId="{8ACF39DA-4BB5-4476-B8A4-B477E7398671}"/>
          </ac:spMkLst>
        </pc:spChg>
        <pc:spChg chg="add mod">
          <ac:chgData name="Md Asaduzzaman Jabin" userId="ccaa5b6b-9a0b-4d48-bfe5-7cd3aa13e471" providerId="ADAL" clId="{AD8915EA-0667-4A69-8CCA-413F4FADA6D9}" dt="2023-04-25T16:25:11.430" v="1369" actId="1076"/>
          <ac:spMkLst>
            <pc:docMk/>
            <pc:sldMk cId="1995458411" sldId="260"/>
            <ac:spMk id="17" creationId="{3F99E8C1-CD96-449B-B677-A310055B33E2}"/>
          </ac:spMkLst>
        </pc:spChg>
        <pc:spChg chg="add mod">
          <ac:chgData name="Md Asaduzzaman Jabin" userId="ccaa5b6b-9a0b-4d48-bfe5-7cd3aa13e471" providerId="ADAL" clId="{AD8915EA-0667-4A69-8CCA-413F4FADA6D9}" dt="2023-04-25T16:18:03.092" v="1313" actId="1076"/>
          <ac:spMkLst>
            <pc:docMk/>
            <pc:sldMk cId="1995458411" sldId="260"/>
            <ac:spMk id="18" creationId="{CCEA2592-CB6E-4E3E-968E-A3C66FB02285}"/>
          </ac:spMkLst>
        </pc:spChg>
        <pc:spChg chg="add mod">
          <ac:chgData name="Md Asaduzzaman Jabin" userId="ccaa5b6b-9a0b-4d48-bfe5-7cd3aa13e471" providerId="ADAL" clId="{AD8915EA-0667-4A69-8CCA-413F4FADA6D9}" dt="2023-04-25T16:27:26.854" v="1390" actId="1076"/>
          <ac:spMkLst>
            <pc:docMk/>
            <pc:sldMk cId="1995458411" sldId="260"/>
            <ac:spMk id="29" creationId="{14538AD0-996B-4654-92F6-A3E328257308}"/>
          </ac:spMkLst>
        </pc:spChg>
        <pc:spChg chg="add mod">
          <ac:chgData name="Md Asaduzzaman Jabin" userId="ccaa5b6b-9a0b-4d48-bfe5-7cd3aa13e471" providerId="ADAL" clId="{AD8915EA-0667-4A69-8CCA-413F4FADA6D9}" dt="2023-04-25T16:27:18.005" v="1389" actId="14100"/>
          <ac:spMkLst>
            <pc:docMk/>
            <pc:sldMk cId="1995458411" sldId="260"/>
            <ac:spMk id="30" creationId="{E6E7533C-3CE0-45C3-98CE-562C77EC2911}"/>
          </ac:spMkLst>
        </pc:spChg>
        <pc:spChg chg="add mod">
          <ac:chgData name="Md Asaduzzaman Jabin" userId="ccaa5b6b-9a0b-4d48-bfe5-7cd3aa13e471" providerId="ADAL" clId="{AD8915EA-0667-4A69-8CCA-413F4FADA6D9}" dt="2023-04-25T16:27:41.414" v="1394" actId="14100"/>
          <ac:spMkLst>
            <pc:docMk/>
            <pc:sldMk cId="1995458411" sldId="260"/>
            <ac:spMk id="31" creationId="{D57C19A1-3DCA-4B8A-9FFE-414264135005}"/>
          </ac:spMkLst>
        </pc:spChg>
        <pc:spChg chg="add mod">
          <ac:chgData name="Md Asaduzzaman Jabin" userId="ccaa5b6b-9a0b-4d48-bfe5-7cd3aa13e471" providerId="ADAL" clId="{AD8915EA-0667-4A69-8CCA-413F4FADA6D9}" dt="2023-04-25T16:28:00.325" v="1397" actId="14100"/>
          <ac:spMkLst>
            <pc:docMk/>
            <pc:sldMk cId="1995458411" sldId="260"/>
            <ac:spMk id="32" creationId="{FC026673-35CC-40C6-9CEF-39CB4001A294}"/>
          </ac:spMkLst>
        </pc:spChg>
        <pc:spChg chg="add mod">
          <ac:chgData name="Md Asaduzzaman Jabin" userId="ccaa5b6b-9a0b-4d48-bfe5-7cd3aa13e471" providerId="ADAL" clId="{AD8915EA-0667-4A69-8CCA-413F4FADA6D9}" dt="2023-04-25T16:28:11.046" v="1399" actId="1076"/>
          <ac:spMkLst>
            <pc:docMk/>
            <pc:sldMk cId="1995458411" sldId="260"/>
            <ac:spMk id="33" creationId="{225057A6-AAB5-4010-935A-95F37132AD3C}"/>
          </ac:spMkLst>
        </pc:spChg>
        <pc:spChg chg="add mod">
          <ac:chgData name="Md Asaduzzaman Jabin" userId="ccaa5b6b-9a0b-4d48-bfe5-7cd3aa13e471" providerId="ADAL" clId="{AD8915EA-0667-4A69-8CCA-413F4FADA6D9}" dt="2023-04-25T16:28:24.174" v="1403" actId="14100"/>
          <ac:spMkLst>
            <pc:docMk/>
            <pc:sldMk cId="1995458411" sldId="260"/>
            <ac:spMk id="34" creationId="{177BAFF9-5DEB-4389-B3C4-69E6003E26BD}"/>
          </ac:spMkLst>
        </pc:spChg>
        <pc:spChg chg="add mod">
          <ac:chgData name="Md Asaduzzaman Jabin" userId="ccaa5b6b-9a0b-4d48-bfe5-7cd3aa13e471" providerId="ADAL" clId="{AD8915EA-0667-4A69-8CCA-413F4FADA6D9}" dt="2023-04-25T16:28:38.973" v="1406" actId="14100"/>
          <ac:spMkLst>
            <pc:docMk/>
            <pc:sldMk cId="1995458411" sldId="260"/>
            <ac:spMk id="36" creationId="{A318C84F-6B38-480D-A6F9-3633F7D571EC}"/>
          </ac:spMkLst>
        </pc:spChg>
        <pc:spChg chg="add mod">
          <ac:chgData name="Md Asaduzzaman Jabin" userId="ccaa5b6b-9a0b-4d48-bfe5-7cd3aa13e471" providerId="ADAL" clId="{AD8915EA-0667-4A69-8CCA-413F4FADA6D9}" dt="2023-04-25T16:28:45.741" v="1408" actId="1076"/>
          <ac:spMkLst>
            <pc:docMk/>
            <pc:sldMk cId="1995458411" sldId="260"/>
            <ac:spMk id="37" creationId="{C370D1C8-4E10-4EBC-B4E1-D979836118CF}"/>
          </ac:spMkLst>
        </pc:spChg>
        <pc:spChg chg="add mod">
          <ac:chgData name="Md Asaduzzaman Jabin" userId="ccaa5b6b-9a0b-4d48-bfe5-7cd3aa13e471" providerId="ADAL" clId="{AD8915EA-0667-4A69-8CCA-413F4FADA6D9}" dt="2023-04-25T16:29:07.257" v="1413" actId="113"/>
          <ac:spMkLst>
            <pc:docMk/>
            <pc:sldMk cId="1995458411" sldId="260"/>
            <ac:spMk id="38" creationId="{EC19A8DC-A10E-4D20-BA34-81276D754CF9}"/>
          </ac:spMkLst>
        </pc:spChg>
        <pc:spChg chg="add mod">
          <ac:chgData name="Md Asaduzzaman Jabin" userId="ccaa5b6b-9a0b-4d48-bfe5-7cd3aa13e471" providerId="ADAL" clId="{AD8915EA-0667-4A69-8CCA-413F4FADA6D9}" dt="2023-04-25T16:29:17.191" v="1417" actId="14100"/>
          <ac:spMkLst>
            <pc:docMk/>
            <pc:sldMk cId="1995458411" sldId="260"/>
            <ac:spMk id="39" creationId="{1BA4C14A-E6C8-4575-B746-AEA21CA9ACC8}"/>
          </ac:spMkLst>
        </pc:spChg>
        <pc:picChg chg="add mod">
          <ac:chgData name="Md Asaduzzaman Jabin" userId="ccaa5b6b-9a0b-4d48-bfe5-7cd3aa13e471" providerId="ADAL" clId="{AD8915EA-0667-4A69-8CCA-413F4FADA6D9}" dt="2023-04-25T16:25:49.741" v="1376" actId="1076"/>
          <ac:picMkLst>
            <pc:docMk/>
            <pc:sldMk cId="1995458411" sldId="260"/>
            <ac:picMk id="3" creationId="{0F8E6773-C4DF-4BE6-B627-C52AC70F540F}"/>
          </ac:picMkLst>
        </pc:picChg>
        <pc:picChg chg="add mod modCrop">
          <ac:chgData name="Md Asaduzzaman Jabin" userId="ccaa5b6b-9a0b-4d48-bfe5-7cd3aa13e471" providerId="ADAL" clId="{AD8915EA-0667-4A69-8CCA-413F4FADA6D9}" dt="2023-04-25T16:27:09.087" v="1386" actId="1076"/>
          <ac:picMkLst>
            <pc:docMk/>
            <pc:sldMk cId="1995458411" sldId="260"/>
            <ac:picMk id="24" creationId="{7BD6BA91-51AF-41DE-A694-0455DBEE28AF}"/>
          </ac:picMkLst>
        </pc:picChg>
        <pc:picChg chg="add mod">
          <ac:chgData name="Md Asaduzzaman Jabin" userId="ccaa5b6b-9a0b-4d48-bfe5-7cd3aa13e471" providerId="ADAL" clId="{AD8915EA-0667-4A69-8CCA-413F4FADA6D9}" dt="2023-04-25T16:24:10.560" v="1361" actId="2085"/>
          <ac:picMkLst>
            <pc:docMk/>
            <pc:sldMk cId="1995458411" sldId="260"/>
            <ac:picMk id="25" creationId="{4C3AD60D-4CF2-4116-AAD8-217CB18F3904}"/>
          </ac:picMkLst>
        </pc:picChg>
        <pc:picChg chg="add mod">
          <ac:chgData name="Md Asaduzzaman Jabin" userId="ccaa5b6b-9a0b-4d48-bfe5-7cd3aa13e471" providerId="ADAL" clId="{AD8915EA-0667-4A69-8CCA-413F4FADA6D9}" dt="2023-04-25T16:24:16.541" v="1363" actId="1076"/>
          <ac:picMkLst>
            <pc:docMk/>
            <pc:sldMk cId="1995458411" sldId="260"/>
            <ac:picMk id="26" creationId="{29F38ADD-E472-4E6C-9531-84DFD811247B}"/>
          </ac:picMkLst>
        </pc:picChg>
        <pc:picChg chg="add mod">
          <ac:chgData name="Md Asaduzzaman Jabin" userId="ccaa5b6b-9a0b-4d48-bfe5-7cd3aa13e471" providerId="ADAL" clId="{AD8915EA-0667-4A69-8CCA-413F4FADA6D9}" dt="2023-04-25T16:25:52.221" v="1377" actId="1076"/>
          <ac:picMkLst>
            <pc:docMk/>
            <pc:sldMk cId="1995458411" sldId="260"/>
            <ac:picMk id="27" creationId="{14F864BE-41D5-4B62-BB49-4F099750BB20}"/>
          </ac:picMkLst>
        </pc:picChg>
        <pc:picChg chg="add mod">
          <ac:chgData name="Md Asaduzzaman Jabin" userId="ccaa5b6b-9a0b-4d48-bfe5-7cd3aa13e471" providerId="ADAL" clId="{AD8915EA-0667-4A69-8CCA-413F4FADA6D9}" dt="2023-04-25T16:26:24.965" v="1379" actId="1076"/>
          <ac:picMkLst>
            <pc:docMk/>
            <pc:sldMk cId="1995458411" sldId="260"/>
            <ac:picMk id="28" creationId="{1B19E379-287A-4DBB-8BEA-45EF8B8DCB46}"/>
          </ac:picMkLst>
        </pc:picChg>
        <pc:cxnChg chg="add mod">
          <ac:chgData name="Md Asaduzzaman Jabin" userId="ccaa5b6b-9a0b-4d48-bfe5-7cd3aa13e471" providerId="ADAL" clId="{AD8915EA-0667-4A69-8CCA-413F4FADA6D9}" dt="2023-04-25T16:47:51.306" v="1942" actId="1076"/>
          <ac:cxnSpMkLst>
            <pc:docMk/>
            <pc:sldMk cId="1995458411" sldId="260"/>
            <ac:cxnSpMk id="8" creationId="{28D19886-1761-4389-B197-5F4DEF50F12E}"/>
          </ac:cxnSpMkLst>
        </pc:cxnChg>
        <pc:cxnChg chg="add mod">
          <ac:chgData name="Md Asaduzzaman Jabin" userId="ccaa5b6b-9a0b-4d48-bfe5-7cd3aa13e471" providerId="ADAL" clId="{AD8915EA-0667-4A69-8CCA-413F4FADA6D9}" dt="2023-04-25T16:18:20.261" v="1318" actId="14100"/>
          <ac:cxnSpMkLst>
            <pc:docMk/>
            <pc:sldMk cId="1995458411" sldId="260"/>
            <ac:cxnSpMk id="10" creationId="{767EB717-1226-4C5E-86DF-05BB8AB8F6EF}"/>
          </ac:cxnSpMkLst>
        </pc:cxnChg>
        <pc:cxnChg chg="add mod">
          <ac:chgData name="Md Asaduzzaman Jabin" userId="ccaa5b6b-9a0b-4d48-bfe5-7cd3aa13e471" providerId="ADAL" clId="{AD8915EA-0667-4A69-8CCA-413F4FADA6D9}" dt="2023-04-25T16:47:44.641" v="1941" actId="1076"/>
          <ac:cxnSpMkLst>
            <pc:docMk/>
            <pc:sldMk cId="1995458411" sldId="260"/>
            <ac:cxnSpMk id="11" creationId="{03182739-C352-4AF3-A435-352AA13166B3}"/>
          </ac:cxnSpMkLst>
        </pc:cxnChg>
        <pc:cxnChg chg="add mod">
          <ac:chgData name="Md Asaduzzaman Jabin" userId="ccaa5b6b-9a0b-4d48-bfe5-7cd3aa13e471" providerId="ADAL" clId="{AD8915EA-0667-4A69-8CCA-413F4FADA6D9}" dt="2023-04-25T16:24:58.893" v="1366" actId="1076"/>
          <ac:cxnSpMkLst>
            <pc:docMk/>
            <pc:sldMk cId="1995458411" sldId="260"/>
            <ac:cxnSpMk id="13" creationId="{DA880D75-92BF-4253-9F19-1006C297C09B}"/>
          </ac:cxnSpMkLst>
        </pc:cxnChg>
        <pc:cxnChg chg="add mod">
          <ac:chgData name="Md Asaduzzaman Jabin" userId="ccaa5b6b-9a0b-4d48-bfe5-7cd3aa13e471" providerId="ADAL" clId="{AD8915EA-0667-4A69-8CCA-413F4FADA6D9}" dt="2023-04-25T16:28:21.190" v="1402" actId="14100"/>
          <ac:cxnSpMkLst>
            <pc:docMk/>
            <pc:sldMk cId="1995458411" sldId="260"/>
            <ac:cxnSpMk id="19" creationId="{1AF54EF4-39AF-4F62-BE1D-27AA0F58A1C8}"/>
          </ac:cxnSpMkLst>
        </pc:cxnChg>
      </pc:sldChg>
      <pc:sldChg chg="modSp">
        <pc:chgData name="Md Asaduzzaman Jabin" userId="ccaa5b6b-9a0b-4d48-bfe5-7cd3aa13e471" providerId="ADAL" clId="{AD8915EA-0667-4A69-8CCA-413F4FADA6D9}" dt="2023-04-25T15:50:13.483" v="8" actId="27636"/>
        <pc:sldMkLst>
          <pc:docMk/>
          <pc:sldMk cId="2832193779" sldId="262"/>
        </pc:sldMkLst>
        <pc:spChg chg="mod">
          <ac:chgData name="Md Asaduzzaman Jabin" userId="ccaa5b6b-9a0b-4d48-bfe5-7cd3aa13e471" providerId="ADAL" clId="{AD8915EA-0667-4A69-8CCA-413F4FADA6D9}" dt="2023-04-25T15:50:13.483" v="8" actId="27636"/>
          <ac:spMkLst>
            <pc:docMk/>
            <pc:sldMk cId="2832193779" sldId="262"/>
            <ac:spMk id="4" creationId="{6F747A3F-AFF6-4C42-933B-3BC4C644A140}"/>
          </ac:spMkLst>
        </pc:spChg>
      </pc:sldChg>
      <pc:sldChg chg="addSp delSp modSp ord modAnim">
        <pc:chgData name="Md Asaduzzaman Jabin" userId="ccaa5b6b-9a0b-4d48-bfe5-7cd3aa13e471" providerId="ADAL" clId="{AD8915EA-0667-4A69-8CCA-413F4FADA6D9}" dt="2023-05-05T16:46:32.173" v="1944" actId="164"/>
        <pc:sldMkLst>
          <pc:docMk/>
          <pc:sldMk cId="4044951881" sldId="263"/>
        </pc:sldMkLst>
        <pc:spChg chg="del">
          <ac:chgData name="Md Asaduzzaman Jabin" userId="ccaa5b6b-9a0b-4d48-bfe5-7cd3aa13e471" providerId="ADAL" clId="{AD8915EA-0667-4A69-8CCA-413F4FADA6D9}" dt="2023-04-25T16:33:11.351" v="1455" actId="478"/>
          <ac:spMkLst>
            <pc:docMk/>
            <pc:sldMk cId="4044951881" sldId="263"/>
            <ac:spMk id="2" creationId="{78B6CDD1-A96E-B747-A59F-B13310BFE20C}"/>
          </ac:spMkLst>
        </pc:spChg>
        <pc:spChg chg="mod">
          <ac:chgData name="Md Asaduzzaman Jabin" userId="ccaa5b6b-9a0b-4d48-bfe5-7cd3aa13e471" providerId="ADAL" clId="{AD8915EA-0667-4A69-8CCA-413F4FADA6D9}" dt="2023-04-25T16:31:38.785" v="1443" actId="20577"/>
          <ac:spMkLst>
            <pc:docMk/>
            <pc:sldMk cId="4044951881" sldId="263"/>
            <ac:spMk id="3" creationId="{049C75DF-1282-3E40-9883-359C48878F42}"/>
          </ac:spMkLst>
        </pc:spChg>
        <pc:spChg chg="del">
          <ac:chgData name="Md Asaduzzaman Jabin" userId="ccaa5b6b-9a0b-4d48-bfe5-7cd3aa13e471" providerId="ADAL" clId="{AD8915EA-0667-4A69-8CCA-413F4FADA6D9}" dt="2023-04-25T16:38:42.811" v="1616" actId="478"/>
          <ac:spMkLst>
            <pc:docMk/>
            <pc:sldMk cId="4044951881" sldId="263"/>
            <ac:spMk id="4" creationId="{BC37B6A3-F817-B644-9B2A-3259B2F27F19}"/>
          </ac:spMkLst>
        </pc:spChg>
        <pc:spChg chg="mod">
          <ac:chgData name="Md Asaduzzaman Jabin" userId="ccaa5b6b-9a0b-4d48-bfe5-7cd3aa13e471" providerId="ADAL" clId="{AD8915EA-0667-4A69-8CCA-413F4FADA6D9}" dt="2023-04-25T16:37:30.625" v="1602" actId="20577"/>
          <ac:spMkLst>
            <pc:docMk/>
            <pc:sldMk cId="4044951881" sldId="263"/>
            <ac:spMk id="5" creationId="{9471038D-6D36-AB4C-AB47-0E15C96F203B}"/>
          </ac:spMkLst>
        </pc:spChg>
        <pc:spChg chg="mod">
          <ac:chgData name="Md Asaduzzaman Jabin" userId="ccaa5b6b-9a0b-4d48-bfe5-7cd3aa13e471" providerId="ADAL" clId="{AD8915EA-0667-4A69-8CCA-413F4FADA6D9}" dt="2023-04-25T16:40:00.862" v="1675" actId="27636"/>
          <ac:spMkLst>
            <pc:docMk/>
            <pc:sldMk cId="4044951881" sldId="263"/>
            <ac:spMk id="6" creationId="{5D577240-C5B7-2444-9C79-D0CF6FEC20E7}"/>
          </ac:spMkLst>
        </pc:spChg>
        <pc:spChg chg="add mod">
          <ac:chgData name="Md Asaduzzaman Jabin" userId="ccaa5b6b-9a0b-4d48-bfe5-7cd3aa13e471" providerId="ADAL" clId="{AD8915EA-0667-4A69-8CCA-413F4FADA6D9}" dt="2023-04-25T16:46:27.107" v="1931" actId="1037"/>
          <ac:spMkLst>
            <pc:docMk/>
            <pc:sldMk cId="4044951881" sldId="263"/>
            <ac:spMk id="9" creationId="{C4123136-BB35-4FF0-812F-5EE94CCE8D52}"/>
          </ac:spMkLst>
        </pc:spChg>
        <pc:spChg chg="add mod">
          <ac:chgData name="Md Asaduzzaman Jabin" userId="ccaa5b6b-9a0b-4d48-bfe5-7cd3aa13e471" providerId="ADAL" clId="{AD8915EA-0667-4A69-8CCA-413F4FADA6D9}" dt="2023-05-05T16:46:32.173" v="1944" actId="164"/>
          <ac:spMkLst>
            <pc:docMk/>
            <pc:sldMk cId="4044951881" sldId="263"/>
            <ac:spMk id="12" creationId="{1A747D2F-7DE9-4D4B-BC25-6DEE3AD4D83B}"/>
          </ac:spMkLst>
        </pc:spChg>
        <pc:spChg chg="add mod">
          <ac:chgData name="Md Asaduzzaman Jabin" userId="ccaa5b6b-9a0b-4d48-bfe5-7cd3aa13e471" providerId="ADAL" clId="{AD8915EA-0667-4A69-8CCA-413F4FADA6D9}" dt="2023-05-05T16:46:32.173" v="1944" actId="164"/>
          <ac:spMkLst>
            <pc:docMk/>
            <pc:sldMk cId="4044951881" sldId="263"/>
            <ac:spMk id="13" creationId="{185DA03B-EACB-434D-B66B-6D98EF740637}"/>
          </ac:spMkLst>
        </pc:spChg>
        <pc:spChg chg="add mod">
          <ac:chgData name="Md Asaduzzaman Jabin" userId="ccaa5b6b-9a0b-4d48-bfe5-7cd3aa13e471" providerId="ADAL" clId="{AD8915EA-0667-4A69-8CCA-413F4FADA6D9}" dt="2023-04-25T16:39:17.839" v="1647" actId="14100"/>
          <ac:spMkLst>
            <pc:docMk/>
            <pc:sldMk cId="4044951881" sldId="263"/>
            <ac:spMk id="18" creationId="{7E422908-F8C6-4994-8111-361EF60C9089}"/>
          </ac:spMkLst>
        </pc:spChg>
        <pc:spChg chg="add mod">
          <ac:chgData name="Md Asaduzzaman Jabin" userId="ccaa5b6b-9a0b-4d48-bfe5-7cd3aa13e471" providerId="ADAL" clId="{AD8915EA-0667-4A69-8CCA-413F4FADA6D9}" dt="2023-04-25T16:41:11.864" v="1712" actId="1076"/>
          <ac:spMkLst>
            <pc:docMk/>
            <pc:sldMk cId="4044951881" sldId="263"/>
            <ac:spMk id="19" creationId="{E50CE28A-7EA4-410C-894A-F56B0A9F7262}"/>
          </ac:spMkLst>
        </pc:spChg>
        <pc:spChg chg="add mod">
          <ac:chgData name="Md Asaduzzaman Jabin" userId="ccaa5b6b-9a0b-4d48-bfe5-7cd3aa13e471" providerId="ADAL" clId="{AD8915EA-0667-4A69-8CCA-413F4FADA6D9}" dt="2023-04-25T16:42:10.704" v="1733" actId="1076"/>
          <ac:spMkLst>
            <pc:docMk/>
            <pc:sldMk cId="4044951881" sldId="263"/>
            <ac:spMk id="22" creationId="{78A41D59-7D58-499F-975B-58448D8728A3}"/>
          </ac:spMkLst>
        </pc:spChg>
        <pc:spChg chg="add mod">
          <ac:chgData name="Md Asaduzzaman Jabin" userId="ccaa5b6b-9a0b-4d48-bfe5-7cd3aa13e471" providerId="ADAL" clId="{AD8915EA-0667-4A69-8CCA-413F4FADA6D9}" dt="2023-04-25T16:43:20.481" v="1803" actId="14100"/>
          <ac:spMkLst>
            <pc:docMk/>
            <pc:sldMk cId="4044951881" sldId="263"/>
            <ac:spMk id="27" creationId="{4023EC58-4C2E-48B5-BF38-2602EA8799E4}"/>
          </ac:spMkLst>
        </pc:spChg>
        <pc:spChg chg="add mod">
          <ac:chgData name="Md Asaduzzaman Jabin" userId="ccaa5b6b-9a0b-4d48-bfe5-7cd3aa13e471" providerId="ADAL" clId="{AD8915EA-0667-4A69-8CCA-413F4FADA6D9}" dt="2023-04-25T16:46:31.156" v="1936" actId="1037"/>
          <ac:spMkLst>
            <pc:docMk/>
            <pc:sldMk cId="4044951881" sldId="263"/>
            <ac:spMk id="28" creationId="{BA7CCC13-21F0-4CD7-B693-DC7CDAC5EA13}"/>
          </ac:spMkLst>
        </pc:spChg>
        <pc:spChg chg="add mod">
          <ac:chgData name="Md Asaduzzaman Jabin" userId="ccaa5b6b-9a0b-4d48-bfe5-7cd3aa13e471" providerId="ADAL" clId="{AD8915EA-0667-4A69-8CCA-413F4FADA6D9}" dt="2023-04-25T16:46:09.371" v="1917" actId="20577"/>
          <ac:spMkLst>
            <pc:docMk/>
            <pc:sldMk cId="4044951881" sldId="263"/>
            <ac:spMk id="29" creationId="{3D305E44-7E84-4D60-84F4-9BCC363C326C}"/>
          </ac:spMkLst>
        </pc:spChg>
        <pc:grpChg chg="add mod">
          <ac:chgData name="Md Asaduzzaman Jabin" userId="ccaa5b6b-9a0b-4d48-bfe5-7cd3aa13e471" providerId="ADAL" clId="{AD8915EA-0667-4A69-8CCA-413F4FADA6D9}" dt="2023-05-05T16:46:32.173" v="1944" actId="164"/>
          <ac:grpSpMkLst>
            <pc:docMk/>
            <pc:sldMk cId="4044951881" sldId="263"/>
            <ac:grpSpMk id="2" creationId="{B8E93CD0-4E82-4A0F-BE9A-A047979CA298}"/>
          </ac:grpSpMkLst>
        </pc:grpChg>
        <pc:picChg chg="add mod">
          <ac:chgData name="Md Asaduzzaman Jabin" userId="ccaa5b6b-9a0b-4d48-bfe5-7cd3aa13e471" providerId="ADAL" clId="{AD8915EA-0667-4A69-8CCA-413F4FADA6D9}" dt="2023-04-25T16:43:38.233" v="1809" actId="1076"/>
          <ac:picMkLst>
            <pc:docMk/>
            <pc:sldMk cId="4044951881" sldId="263"/>
            <ac:picMk id="8" creationId="{3C75C87D-F16C-47ED-8787-78F2B0D36B96}"/>
          </ac:picMkLst>
        </pc:picChg>
        <pc:picChg chg="add mod">
          <ac:chgData name="Md Asaduzzaman Jabin" userId="ccaa5b6b-9a0b-4d48-bfe5-7cd3aa13e471" providerId="ADAL" clId="{AD8915EA-0667-4A69-8CCA-413F4FADA6D9}" dt="2023-05-05T16:46:32.173" v="1944" actId="164"/>
          <ac:picMkLst>
            <pc:docMk/>
            <pc:sldMk cId="4044951881" sldId="263"/>
            <ac:picMk id="11" creationId="{4EC28194-1183-4700-8627-FD681CCC0619}"/>
          </ac:picMkLst>
        </pc:picChg>
        <pc:picChg chg="add mod ord">
          <ac:chgData name="Md Asaduzzaman Jabin" userId="ccaa5b6b-9a0b-4d48-bfe5-7cd3aa13e471" providerId="ADAL" clId="{AD8915EA-0667-4A69-8CCA-413F4FADA6D9}" dt="2023-04-25T16:38:19.025" v="1615" actId="166"/>
          <ac:picMkLst>
            <pc:docMk/>
            <pc:sldMk cId="4044951881" sldId="263"/>
            <ac:picMk id="15" creationId="{4EA7D5F8-A3D1-43FF-B77B-CD4D1F50494E}"/>
          </ac:picMkLst>
        </pc:picChg>
        <pc:picChg chg="add mod">
          <ac:chgData name="Md Asaduzzaman Jabin" userId="ccaa5b6b-9a0b-4d48-bfe5-7cd3aa13e471" providerId="ADAL" clId="{AD8915EA-0667-4A69-8CCA-413F4FADA6D9}" dt="2023-04-25T16:39:01.991" v="1644" actId="1076"/>
          <ac:picMkLst>
            <pc:docMk/>
            <pc:sldMk cId="4044951881" sldId="263"/>
            <ac:picMk id="17" creationId="{EC96133C-0CA0-4909-804F-6509AECE7139}"/>
          </ac:picMkLst>
        </pc:picChg>
        <pc:picChg chg="add mod">
          <ac:chgData name="Md Asaduzzaman Jabin" userId="ccaa5b6b-9a0b-4d48-bfe5-7cd3aa13e471" providerId="ADAL" clId="{AD8915EA-0667-4A69-8CCA-413F4FADA6D9}" dt="2023-04-25T16:42:05.368" v="1732" actId="1076"/>
          <ac:picMkLst>
            <pc:docMk/>
            <pc:sldMk cId="4044951881" sldId="263"/>
            <ac:picMk id="21" creationId="{2A1CA16B-073A-4B4C-97B7-0E12AB06F7D1}"/>
          </ac:picMkLst>
        </pc:picChg>
        <pc:picChg chg="add del mod">
          <ac:chgData name="Md Asaduzzaman Jabin" userId="ccaa5b6b-9a0b-4d48-bfe5-7cd3aa13e471" providerId="ADAL" clId="{AD8915EA-0667-4A69-8CCA-413F4FADA6D9}" dt="2023-04-25T16:42:27.892" v="1735" actId="478"/>
          <ac:picMkLst>
            <pc:docMk/>
            <pc:sldMk cId="4044951881" sldId="263"/>
            <ac:picMk id="24" creationId="{3C96BAEA-85FA-4AA3-924A-F7DB56B0C1AE}"/>
          </ac:picMkLst>
        </pc:picChg>
        <pc:picChg chg="add mod">
          <ac:chgData name="Md Asaduzzaman Jabin" userId="ccaa5b6b-9a0b-4d48-bfe5-7cd3aa13e471" providerId="ADAL" clId="{AD8915EA-0667-4A69-8CCA-413F4FADA6D9}" dt="2023-04-25T16:43:05.744" v="1783" actId="14100"/>
          <ac:picMkLst>
            <pc:docMk/>
            <pc:sldMk cId="4044951881" sldId="263"/>
            <ac:picMk id="26" creationId="{ABE34169-9D78-4467-A141-622C6CBAB1FA}"/>
          </ac:picMkLst>
        </pc:picChg>
      </pc:sldChg>
      <pc:sldChg chg="modSp">
        <pc:chgData name="Md Asaduzzaman Jabin" userId="ccaa5b6b-9a0b-4d48-bfe5-7cd3aa13e471" providerId="ADAL" clId="{AD8915EA-0667-4A69-8CCA-413F4FADA6D9}" dt="2023-04-25T16:31:53.624" v="1452" actId="20577"/>
        <pc:sldMkLst>
          <pc:docMk/>
          <pc:sldMk cId="1351368882" sldId="269"/>
        </pc:sldMkLst>
        <pc:spChg chg="mod">
          <ac:chgData name="Md Asaduzzaman Jabin" userId="ccaa5b6b-9a0b-4d48-bfe5-7cd3aa13e471" providerId="ADAL" clId="{AD8915EA-0667-4A69-8CCA-413F4FADA6D9}" dt="2023-04-25T16:31:53.624" v="1452" actId="20577"/>
          <ac:spMkLst>
            <pc:docMk/>
            <pc:sldMk cId="1351368882" sldId="269"/>
            <ac:spMk id="3" creationId="{20A408AE-A0DC-7C46-8148-2E97D2A79F84}"/>
          </ac:spMkLst>
        </pc:spChg>
      </pc:sldChg>
      <pc:sldChg chg="addSp modSp ord">
        <pc:chgData name="Md Asaduzzaman Jabin" userId="ccaa5b6b-9a0b-4d48-bfe5-7cd3aa13e471" providerId="ADAL" clId="{AD8915EA-0667-4A69-8CCA-413F4FADA6D9}" dt="2023-04-25T16:15:13.627" v="1264"/>
        <pc:sldMkLst>
          <pc:docMk/>
          <pc:sldMk cId="3559176161" sldId="270"/>
        </pc:sldMkLst>
        <pc:spChg chg="add mod">
          <ac:chgData name="Md Asaduzzaman Jabin" userId="ccaa5b6b-9a0b-4d48-bfe5-7cd3aa13e471" providerId="ADAL" clId="{AD8915EA-0667-4A69-8CCA-413F4FADA6D9}" dt="2023-04-25T16:09:09.884" v="1256" actId="207"/>
          <ac:spMkLst>
            <pc:docMk/>
            <pc:sldMk cId="3559176161" sldId="270"/>
            <ac:spMk id="3" creationId="{7F07DC40-3E2A-44D3-BCF9-6080B5B225DD}"/>
          </ac:spMkLst>
        </pc:spChg>
        <pc:spChg chg="mod">
          <ac:chgData name="Md Asaduzzaman Jabin" userId="ccaa5b6b-9a0b-4d48-bfe5-7cd3aa13e471" providerId="ADAL" clId="{AD8915EA-0667-4A69-8CCA-413F4FADA6D9}" dt="2023-04-25T15:50:13.487" v="9" actId="27636"/>
          <ac:spMkLst>
            <pc:docMk/>
            <pc:sldMk cId="3559176161" sldId="270"/>
            <ac:spMk id="4" creationId="{6F747A3F-AFF6-4C42-933B-3BC4C644A140}"/>
          </ac:spMkLst>
        </pc:spChg>
      </pc:sldChg>
      <pc:sldChg chg="addSp delSp modSp">
        <pc:chgData name="Md Asaduzzaman Jabin" userId="ccaa5b6b-9a0b-4d48-bfe5-7cd3aa13e471" providerId="ADAL" clId="{AD8915EA-0667-4A69-8CCA-413F4FADA6D9}" dt="2023-04-25T16:07:57.251" v="1241" actId="20577"/>
        <pc:sldMkLst>
          <pc:docMk/>
          <pc:sldMk cId="2654205388" sldId="272"/>
        </pc:sldMkLst>
        <pc:spChg chg="mod">
          <ac:chgData name="Md Asaduzzaman Jabin" userId="ccaa5b6b-9a0b-4d48-bfe5-7cd3aa13e471" providerId="ADAL" clId="{AD8915EA-0667-4A69-8CCA-413F4FADA6D9}" dt="2023-04-25T16:07:01.357" v="1227" actId="20577"/>
          <ac:spMkLst>
            <pc:docMk/>
            <pc:sldMk cId="2654205388" sldId="272"/>
            <ac:spMk id="3" creationId="{00000000-0000-0000-0000-000000000000}"/>
          </ac:spMkLst>
        </pc:spChg>
        <pc:spChg chg="mod">
          <ac:chgData name="Md Asaduzzaman Jabin" userId="ccaa5b6b-9a0b-4d48-bfe5-7cd3aa13e471" providerId="ADAL" clId="{AD8915EA-0667-4A69-8CCA-413F4FADA6D9}" dt="2023-04-25T15:50:34.511" v="15" actId="27636"/>
          <ac:spMkLst>
            <pc:docMk/>
            <pc:sldMk cId="2654205388" sldId="272"/>
            <ac:spMk id="4" creationId="{00000000-0000-0000-0000-000000000000}"/>
          </ac:spMkLst>
        </pc:spChg>
        <pc:spChg chg="add del mod">
          <ac:chgData name="Md Asaduzzaman Jabin" userId="ccaa5b6b-9a0b-4d48-bfe5-7cd3aa13e471" providerId="ADAL" clId="{AD8915EA-0667-4A69-8CCA-413F4FADA6D9}" dt="2023-04-25T16:07:44.158" v="1230" actId="478"/>
          <ac:spMkLst>
            <pc:docMk/>
            <pc:sldMk cId="2654205388" sldId="272"/>
            <ac:spMk id="7" creationId="{85CCA146-3592-4A93-872E-78DC8BB28982}"/>
          </ac:spMkLst>
        </pc:spChg>
        <pc:spChg chg="add mod">
          <ac:chgData name="Md Asaduzzaman Jabin" userId="ccaa5b6b-9a0b-4d48-bfe5-7cd3aa13e471" providerId="ADAL" clId="{AD8915EA-0667-4A69-8CCA-413F4FADA6D9}" dt="2023-04-25T16:07:57.251" v="1241" actId="20577"/>
          <ac:spMkLst>
            <pc:docMk/>
            <pc:sldMk cId="2654205388" sldId="272"/>
            <ac:spMk id="8" creationId="{975D2B39-92C9-4814-8886-BBC856CC7F22}"/>
          </ac:spMkLst>
        </pc:spChg>
        <pc:picChg chg="add mod">
          <ac:chgData name="Md Asaduzzaman Jabin" userId="ccaa5b6b-9a0b-4d48-bfe5-7cd3aa13e471" providerId="ADAL" clId="{AD8915EA-0667-4A69-8CCA-413F4FADA6D9}" dt="2023-04-25T15:51:35.088" v="22" actId="14100"/>
          <ac:picMkLst>
            <pc:docMk/>
            <pc:sldMk cId="2654205388" sldId="272"/>
            <ac:picMk id="5" creationId="{7E2E6F2A-1104-495C-AC73-B0E6063E7139}"/>
          </ac:picMkLst>
        </pc:picChg>
        <pc:picChg chg="add mod">
          <ac:chgData name="Md Asaduzzaman Jabin" userId="ccaa5b6b-9a0b-4d48-bfe5-7cd3aa13e471" providerId="ADAL" clId="{AD8915EA-0667-4A69-8CCA-413F4FADA6D9}" dt="2023-04-25T15:51:31.015" v="21" actId="14100"/>
          <ac:picMkLst>
            <pc:docMk/>
            <pc:sldMk cId="2654205388" sldId="272"/>
            <ac:picMk id="6" creationId="{C11E1248-DF63-4726-927A-3CEE0C3CB4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011D7-FE6A-4143-A824-E8F0009F4A74}" type="datetimeFigureOut"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BF397-2A2E-5243-9C89-299CAB2723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427689" y="3094738"/>
            <a:ext cx="73366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rPr>
              <a:t>Chartered by the state of Georgia in 1785, the University of Georgia is the birthplace of public higher education in America — launching our nation’s great tradition of world-class public education. What began as a commitment to inspire the next generation grows stronger today through global research, hands-on learning and extensive outreach. A top value in public higher education, Georgia’s flagship university thrives in a community that combines a culture-rich college town with a strong economic center.</a:t>
            </a:r>
            <a:endParaRPr lang="en-US" sz="1600" b="0" i="0"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277590" y="1278376"/>
            <a:ext cx="1739436" cy="13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33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20" userDrawn="1">
          <p15:clr>
            <a:srgbClr val="FBAE40"/>
          </p15:clr>
        </p15:guide>
        <p15:guide id="4" pos="4800" userDrawn="1">
          <p15:clr>
            <a:srgbClr val="FBAE40"/>
          </p15:clr>
        </p15:guide>
        <p15:guide id="5" pos="5280" userDrawn="1">
          <p15:clr>
            <a:srgbClr val="FBAE40"/>
          </p15:clr>
        </p15:guide>
        <p15:guide id="6" pos="5760" userDrawn="1">
          <p15:clr>
            <a:srgbClr val="FBAE40"/>
          </p15:clr>
        </p15:guide>
        <p15:guide id="7" pos="6240" userDrawn="1">
          <p15:clr>
            <a:srgbClr val="FBAE40"/>
          </p15:clr>
        </p15:guide>
        <p15:guide id="8" pos="6720" userDrawn="1">
          <p15:clr>
            <a:srgbClr val="FBAE40"/>
          </p15:clr>
        </p15:guide>
        <p15:guide id="9" pos="7200" userDrawn="1">
          <p15:clr>
            <a:srgbClr val="FBAE40"/>
          </p15:clr>
        </p15:guide>
        <p15:guide id="10" pos="7680" userDrawn="1">
          <p15:clr>
            <a:srgbClr val="FBAE40"/>
          </p15:clr>
        </p15:guide>
        <p15:guide id="11" pos="3360" userDrawn="1">
          <p15:clr>
            <a:srgbClr val="FBAE40"/>
          </p15:clr>
        </p15:guide>
        <p15:guide id="12" pos="2880" userDrawn="1">
          <p15:clr>
            <a:srgbClr val="FBAE40"/>
          </p15:clr>
        </p15:guide>
        <p15:guide id="13" pos="2400" userDrawn="1">
          <p15:clr>
            <a:srgbClr val="FBAE40"/>
          </p15:clr>
        </p15:guide>
        <p15:guide id="14" pos="1920" userDrawn="1">
          <p15:clr>
            <a:srgbClr val="FBAE40"/>
          </p15:clr>
        </p15:guide>
        <p15:guide id="15" pos="1440" userDrawn="1">
          <p15:clr>
            <a:srgbClr val="FBAE40"/>
          </p15:clr>
        </p15:guide>
        <p15:guide id="16" pos="960" userDrawn="1">
          <p15:clr>
            <a:srgbClr val="FBAE40"/>
          </p15:clr>
        </p15:guide>
        <p15:guide id="17" pos="480" userDrawn="1">
          <p15:clr>
            <a:srgbClr val="FBAE40"/>
          </p15:clr>
        </p15:guide>
        <p15:guide id="18" userDrawn="1">
          <p15:clr>
            <a:srgbClr val="FBAE40"/>
          </p15:clr>
        </p15:guide>
        <p15:guide id="19" orient="horz" pos="1728" userDrawn="1">
          <p15:clr>
            <a:srgbClr val="FBAE40"/>
          </p15:clr>
        </p15:guide>
        <p15:guide id="20" orient="horz" pos="1296" userDrawn="1">
          <p15:clr>
            <a:srgbClr val="FBAE40"/>
          </p15:clr>
        </p15:guide>
        <p15:guide id="21" orient="horz" pos="864" userDrawn="1">
          <p15:clr>
            <a:srgbClr val="FBAE40"/>
          </p15:clr>
        </p15:guide>
        <p15:guide id="22" orient="horz" pos="432" userDrawn="1">
          <p15:clr>
            <a:srgbClr val="FBAE40"/>
          </p15:clr>
        </p15:guide>
        <p15:guide id="23" orient="horz" userDrawn="1">
          <p15:clr>
            <a:srgbClr val="FBAE40"/>
          </p15:clr>
        </p15:guide>
        <p15:guide id="24" orient="horz" pos="2592" userDrawn="1">
          <p15:clr>
            <a:srgbClr val="FBAE40"/>
          </p15:clr>
        </p15:guide>
        <p15:guide id="25" orient="horz" pos="3024" userDrawn="1">
          <p15:clr>
            <a:srgbClr val="FBAE40"/>
          </p15:clr>
        </p15:guide>
        <p15:guide id="26" orient="horz" pos="3456" userDrawn="1">
          <p15:clr>
            <a:srgbClr val="FBAE40"/>
          </p15:clr>
        </p15:guide>
        <p15:guide id="27" orient="horz" pos="3888" userDrawn="1">
          <p15:clr>
            <a:srgbClr val="FBAE40"/>
          </p15:clr>
        </p15:guide>
        <p15:guide id="28" orient="horz" pos="4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6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39862" y="2587664"/>
            <a:ext cx="9312275" cy="84133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800" b="1" i="0">
                <a:latin typeface="Arial" charset="0"/>
                <a:ea typeface="Arial" charset="0"/>
                <a:cs typeface="Arial" charset="0"/>
              </a:rPr>
              <a:t>Title 48–54 Pt Arial Bold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439863" y="3429000"/>
            <a:ext cx="9312275" cy="43799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Secondary Title or Presenter’s Name 20–24 Pt Arial</a:t>
            </a:r>
          </a:p>
        </p:txBody>
      </p:sp>
    </p:spTree>
    <p:extLst>
      <p:ext uri="{BB962C8B-B14F-4D97-AF65-F5344CB8AC3E}">
        <p14:creationId xmlns:p14="http://schemas.microsoft.com/office/powerpoint/2010/main" val="66717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572000" cy="68660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468" y="81079"/>
            <a:ext cx="4486532" cy="6695842"/>
            <a:chOff x="85468" y="81079"/>
            <a:chExt cx="4486532" cy="6695842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85468" y="81079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5468" y="81079"/>
              <a:ext cx="0" cy="6695842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85468" y="6776921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2925264"/>
            <a:ext cx="3328988" cy="698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Name or Secondary Title 20–24 Pt Arial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70233" y="1552920"/>
            <a:ext cx="3328362" cy="13723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4572000" y="0"/>
            <a:ext cx="7620000" cy="68659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5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5486400"/>
            <a:ext cx="12192000" cy="13796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5468" y="5486400"/>
            <a:ext cx="0" cy="12905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106532" y="5486400"/>
            <a:ext cx="0" cy="12905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85469" y="6776921"/>
            <a:ext cx="1202106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70232" y="5613651"/>
            <a:ext cx="8604395" cy="62578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sp>
        <p:nvSpPr>
          <p:cNvPr id="1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670230" y="6239435"/>
            <a:ext cx="8604397" cy="3688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Name or Secondary Title 20–24 Pt Arial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54864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96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931863" y="2226876"/>
            <a:ext cx="10328275" cy="90821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1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800" b="1" i="1">
                <a:latin typeface="Arial" charset="0"/>
                <a:ea typeface="Arial" charset="0"/>
                <a:cs typeface="Arial" charset="0"/>
              </a:rPr>
              <a:t>Thank you 48 Pt Arial Bold Italic.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922338" y="3280295"/>
            <a:ext cx="10334625" cy="4699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Questions? OR Contact Information OR Closing Statement 20 Pt Arial Italic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6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68826" y="-58123"/>
            <a:ext cx="12329652" cy="6974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813276"/>
            <a:ext cx="2607471" cy="378870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01738" y="2009415"/>
            <a:ext cx="9788525" cy="122865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sz="66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1" i="0">
                <a:latin typeface="Arial" charset="0"/>
                <a:ea typeface="Arial" charset="0"/>
                <a:cs typeface="Arial" charset="0"/>
              </a:defRPr>
            </a:lvl2pPr>
            <a:lvl3pPr>
              <a:defRPr b="1" i="0">
                <a:latin typeface="Arial" charset="0"/>
                <a:ea typeface="Arial" charset="0"/>
                <a:cs typeface="Arial" charset="0"/>
              </a:defRPr>
            </a:lvl3pPr>
            <a:lvl4pPr>
              <a:defRPr b="1" i="0">
                <a:latin typeface="Arial" charset="0"/>
                <a:ea typeface="Arial" charset="0"/>
                <a:cs typeface="Arial" charset="0"/>
              </a:defRPr>
            </a:lvl4pPr>
            <a:lvl5pPr>
              <a:defRPr b="1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z="6600"/>
              <a:t>Title 60–72 Pt Arial Bold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201738" y="4278498"/>
            <a:ext cx="9788525" cy="43927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Presenter’s Name 20–24 Pt Arial Italic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8" y="3238069"/>
            <a:ext cx="9788525" cy="57943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0" i="0">
                <a:latin typeface="Arial" charset="0"/>
                <a:ea typeface="Arial" charset="0"/>
                <a:cs typeface="Arial" charset="0"/>
              </a:rPr>
              <a:t>Presenter’s Name or Secondary Title 24–32 Pt Arial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74174-CADA-AA45-A8B3-8834422481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10037" y="5147088"/>
            <a:ext cx="4771925" cy="12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95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-78658" y="-58123"/>
            <a:ext cx="4650658" cy="69742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5468" y="81079"/>
            <a:ext cx="4483743" cy="6695842"/>
            <a:chOff x="85468" y="81079"/>
            <a:chExt cx="4486532" cy="6695842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85468" y="81079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5468" y="81079"/>
              <a:ext cx="0" cy="6695842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5468" y="6776921"/>
              <a:ext cx="4486532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30496"/>
            <a:ext cx="2053177" cy="2983308"/>
          </a:xfrm>
          <a:prstGeom prst="rect">
            <a:avLst/>
          </a:prstGeom>
        </p:spPr>
      </p:pic>
      <p:sp>
        <p:nvSpPr>
          <p:cNvPr id="34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677609" y="4392510"/>
            <a:ext cx="3328988" cy="71737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Presenter’s Name 20 Pt Arial Italic</a:t>
            </a:r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3" hasCustomPrompt="1"/>
          </p:nvPr>
        </p:nvSpPr>
        <p:spPr>
          <a:xfrm>
            <a:off x="4568825" y="0"/>
            <a:ext cx="7623175" cy="68659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677609" y="3009788"/>
            <a:ext cx="3328988" cy="6985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Name or Secondary Title 20–24 Pt Arial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77917" y="1637444"/>
            <a:ext cx="3328362" cy="137234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0009C5-F949-9841-8D04-4CFC9A5BA6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609" y="5794105"/>
            <a:ext cx="2930678" cy="7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99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 userDrawn="1"/>
        </p:nvSpPr>
        <p:spPr>
          <a:xfrm>
            <a:off x="-58993" y="4800600"/>
            <a:ext cx="12309987" cy="21999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801701"/>
            <a:ext cx="676195" cy="70569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820478" y="5948874"/>
            <a:ext cx="2108921" cy="792424"/>
          </a:xfrm>
          <a:prstGeom prst="rect">
            <a:avLst/>
          </a:prstGeom>
        </p:spPr>
      </p:pic>
      <p:cxnSp>
        <p:nvCxnSpPr>
          <p:cNvPr id="38" name="Straight Connector 37"/>
          <p:cNvCxnSpPr/>
          <p:nvPr userDrawn="1"/>
        </p:nvCxnSpPr>
        <p:spPr>
          <a:xfrm>
            <a:off x="85468" y="4800600"/>
            <a:ext cx="0" cy="19763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12106532" y="4800600"/>
            <a:ext cx="0" cy="1976321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H="1">
            <a:off x="85469" y="6776921"/>
            <a:ext cx="12021063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52"/>
          <p:cNvSpPr>
            <a:spLocks noGrp="1"/>
          </p:cNvSpPr>
          <p:nvPr>
            <p:ph type="body" sz="quarter" idx="12" hasCustomPrompt="1"/>
          </p:nvPr>
        </p:nvSpPr>
        <p:spPr>
          <a:xfrm>
            <a:off x="670230" y="6186421"/>
            <a:ext cx="8683625" cy="398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1">
                <a:latin typeface="Arial" charset="0"/>
                <a:ea typeface="Arial" charset="0"/>
                <a:cs typeface="Arial" charset="0"/>
              </a:rPr>
              <a:t>Presenter’s Name 20 Pt Arial Italic</a:t>
            </a:r>
            <a:endParaRPr lang="en-US"/>
          </a:p>
        </p:txBody>
      </p:sp>
      <p:sp>
        <p:nvSpPr>
          <p:cNvPr id="56" name="Picture Placeholder 5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51"/>
            <a:ext cx="12192000" cy="48006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/>
              <a:t>Click icon and select an image. Use the CROP tool under the PICTURE FORMAT tab to adjust.</a:t>
            </a:r>
          </a:p>
          <a:p>
            <a:endParaRPr lang="en-US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670232" y="4967311"/>
            <a:ext cx="8604395" cy="62578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1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4000" b="1" i="0">
                <a:latin typeface="Arial" charset="0"/>
                <a:ea typeface="Arial" charset="0"/>
                <a:cs typeface="Arial" charset="0"/>
              </a:rPr>
              <a:t>Title 36–44 Pt Arial Bold</a:t>
            </a:r>
            <a:endParaRPr lang="en-US"/>
          </a:p>
        </p:txBody>
      </p:sp>
      <p:sp>
        <p:nvSpPr>
          <p:cNvPr id="13" name="Text Placeholder 28"/>
          <p:cNvSpPr>
            <a:spLocks noGrp="1"/>
          </p:cNvSpPr>
          <p:nvPr>
            <p:ph type="body" sz="quarter" idx="15" hasCustomPrompt="1"/>
          </p:nvPr>
        </p:nvSpPr>
        <p:spPr>
          <a:xfrm>
            <a:off x="670230" y="5593095"/>
            <a:ext cx="8604397" cy="36883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 b="0" i="0">
                <a:latin typeface="Arial" charset="0"/>
                <a:ea typeface="Arial" charset="0"/>
                <a:cs typeface="Arial" charset="0"/>
              </a:defRPr>
            </a:lvl2pPr>
            <a:lvl3pPr>
              <a:defRPr sz="2000" b="0" i="0">
                <a:latin typeface="Arial" charset="0"/>
                <a:ea typeface="Arial" charset="0"/>
                <a:cs typeface="Arial" charset="0"/>
              </a:defRPr>
            </a:lvl3pPr>
            <a:lvl4pPr>
              <a:defRPr sz="2000" b="0" i="0">
                <a:latin typeface="Arial" charset="0"/>
                <a:ea typeface="Arial" charset="0"/>
                <a:cs typeface="Arial" charset="0"/>
              </a:defRPr>
            </a:lvl4pPr>
            <a:lvl5pPr>
              <a:defRPr sz="2000"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Presenter’s Name or Secondary Title 20–24 Pt Arial</a:t>
            </a:r>
          </a:p>
        </p:txBody>
      </p:sp>
    </p:spTree>
    <p:extLst>
      <p:ext uri="{BB962C8B-B14F-4D97-AF65-F5344CB8AC3E}">
        <p14:creationId xmlns:p14="http://schemas.microsoft.com/office/powerpoint/2010/main" val="51421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75635" y="545315"/>
            <a:ext cx="10819679" cy="7532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u="sng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600" b="1" i="0" u="sng">
                <a:latin typeface="Arial" charset="0"/>
                <a:ea typeface="Arial" charset="0"/>
                <a:cs typeface="Arial" charset="0"/>
              </a:rPr>
              <a:t>Header 28–40 Pt Arial Bold, Underlined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1"/>
          </p:nvPr>
        </p:nvSpPr>
        <p:spPr>
          <a:xfrm>
            <a:off x="2438400" y="1521741"/>
            <a:ext cx="7315200" cy="4114800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/>
            </a:lvl1pPr>
          </a:lstStyle>
          <a:p>
            <a:r>
              <a:rPr lang="en-US" sz="1800"/>
              <a:t>Click icon to add media</a:t>
            </a:r>
            <a:endParaRPr 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44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  <p15:guide id="29" orient="horz" pos="412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75635" y="545315"/>
            <a:ext cx="204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i="0" u="sng">
                <a:latin typeface="Arial" charset="0"/>
                <a:ea typeface="Arial" charset="0"/>
                <a:cs typeface="Arial" charset="0"/>
              </a:rPr>
              <a:t>Agenda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909" y="1346286"/>
            <a:ext cx="10910887" cy="4518025"/>
          </a:xfrm>
        </p:spPr>
        <p:txBody>
          <a:bodyPr>
            <a:normAutofit/>
          </a:bodyPr>
          <a:lstStyle>
            <a:lvl1pPr marL="0" indent="-22860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2000" b="1" i="0" baseline="0">
                <a:latin typeface="Arial" charset="0"/>
                <a:ea typeface="Arial" charset="0"/>
                <a:cs typeface="Arial" charset="0"/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defRPr sz="2000" b="0" baseline="0"/>
            </a:lvl2pPr>
            <a:lvl3pPr marL="914400">
              <a:lnSpc>
                <a:spcPct val="100000"/>
              </a:lnSpc>
              <a:defRPr/>
            </a:lvl3pPr>
          </a:lstStyle>
          <a:p>
            <a:pPr lvl="0"/>
            <a:r>
              <a:rPr lang="en-US" b="1" dirty="0"/>
              <a:t>Agenda Topic 1 20 Pt Arial Bold</a:t>
            </a:r>
          </a:p>
          <a:p>
            <a:pPr lvl="2"/>
            <a:r>
              <a:rPr lang="en-US" sz="1600" b="0" dirty="0"/>
              <a:t>Presenter or Sub-Topic 16 Pt Arial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91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72847" y="545394"/>
            <a:ext cx="10910887" cy="6778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600" b="1" i="0" u="sng">
                <a:latin typeface="Arial" charset="0"/>
                <a:ea typeface="Arial" charset="0"/>
                <a:cs typeface="Arial" charset="0"/>
              </a:rPr>
              <a:t>Header 28–40 Pt Arial Bold, Underlined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2847" y="1406525"/>
            <a:ext cx="10910888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97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2847" y="1406525"/>
            <a:ext cx="5027867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545315"/>
            <a:ext cx="5027614" cy="661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200" b="1" i="0" u="sng">
                <a:latin typeface="Arial" charset="0"/>
                <a:ea typeface="Arial" charset="0"/>
                <a:cs typeface="Arial" charset="0"/>
              </a:rPr>
              <a:t>Header Column 1</a:t>
            </a:r>
            <a:endParaRPr 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80447" y="1406525"/>
            <a:ext cx="5027867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380700" y="545315"/>
            <a:ext cx="5027614" cy="661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 u="sng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3200" b="1" i="0" u="sng">
                <a:latin typeface="Arial" charset="0"/>
                <a:ea typeface="Arial" charset="0"/>
                <a:cs typeface="Arial" charset="0"/>
              </a:rPr>
              <a:t>Header Column 2</a:t>
            </a:r>
            <a:endParaRPr lang="en-US"/>
          </a:p>
        </p:txBody>
      </p:sp>
      <p:sp>
        <p:nvSpPr>
          <p:cNvPr id="24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7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8292594" y="545315"/>
            <a:ext cx="3129216" cy="6546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u="sng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i="0" u="sng">
                <a:latin typeface="Arial" charset="0"/>
                <a:ea typeface="Arial" charset="0"/>
                <a:cs typeface="Arial" charset="0"/>
              </a:rPr>
              <a:t>Arial Bold</a:t>
            </a:r>
            <a:endParaRPr lang="en-US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82594" y="545315"/>
            <a:ext cx="3129216" cy="6546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u="sng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i="0" u="sng">
                <a:latin typeface="Arial" charset="0"/>
                <a:ea typeface="Arial" charset="0"/>
                <a:cs typeface="Arial" charset="0"/>
              </a:rPr>
              <a:t>28–40 Pt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172200"/>
            <a:ext cx="12192000" cy="693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C1E3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7" y="5949061"/>
            <a:ext cx="3552829" cy="116788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5468" y="81079"/>
            <a:ext cx="12021064" cy="6695842"/>
          </a:xfrm>
          <a:prstGeom prst="rect">
            <a:avLst/>
          </a:prstGeom>
          <a:noFill/>
          <a:ln w="9525">
            <a:solidFill>
              <a:srgbClr val="BA0C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6454" y="-165260"/>
            <a:ext cx="471091" cy="68450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2848" y="1406525"/>
            <a:ext cx="3132004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75635" y="545315"/>
            <a:ext cx="3129216" cy="6546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 u="sng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b="1" i="0" u="sng">
                <a:latin typeface="Arial" charset="0"/>
                <a:ea typeface="Arial" charset="0"/>
                <a:cs typeface="Arial" charset="0"/>
              </a:rPr>
              <a:t>Header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82594" y="1406525"/>
            <a:ext cx="3132004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92594" y="1406525"/>
            <a:ext cx="3132004" cy="44021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2000" b="0" i="0">
                <a:latin typeface="Arial" charset="0"/>
                <a:ea typeface="Arial" charset="0"/>
                <a:cs typeface="Arial" charset="0"/>
              </a:rPr>
              <a:t>Body Content 20+ Pt Arial</a:t>
            </a:r>
          </a:p>
        </p:txBody>
      </p:sp>
      <p:sp>
        <p:nvSpPr>
          <p:cNvPr id="37" name="Slide Number Placeholder 5"/>
          <p:cNvSpPr txBox="1">
            <a:spLocks/>
          </p:cNvSpPr>
          <p:nvPr userDrawn="1"/>
        </p:nvSpPr>
        <p:spPr>
          <a:xfrm>
            <a:off x="11394098" y="6282076"/>
            <a:ext cx="562541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A9C333-8DEA-A549-BB52-FB8135D4E171}" type="slidenum">
              <a:rPr lang="en-US" sz="1800" b="1" i="0" u="sng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l"/>
              <a:t>‹#›</a:t>
            </a:fld>
            <a:endParaRPr lang="en-US" sz="1800" b="1" i="0" u="sng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862410" y="6311041"/>
            <a:ext cx="4527550" cy="276563"/>
          </a:xfrm>
        </p:spPr>
        <p:txBody>
          <a:bodyPr>
            <a:normAutofit/>
          </a:bodyPr>
          <a:lstStyle>
            <a:lvl1pPr marL="0" indent="0" algn="r">
              <a:buNone/>
              <a:defRPr sz="1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sz="1800" b="1" i="0" dirty="0" err="1">
                <a:latin typeface="Arial" charset="0"/>
                <a:ea typeface="Arial" charset="0"/>
                <a:cs typeface="Arial" charset="0"/>
              </a:rPr>
              <a:t>engineering.uga.edu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239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20">
          <p15:clr>
            <a:srgbClr val="FBAE40"/>
          </p15:clr>
        </p15:guide>
        <p15:guide id="4" pos="4800">
          <p15:clr>
            <a:srgbClr val="FBAE40"/>
          </p15:clr>
        </p15:guide>
        <p15:guide id="5" pos="5280">
          <p15:clr>
            <a:srgbClr val="FBAE40"/>
          </p15:clr>
        </p15:guide>
        <p15:guide id="6" pos="5760">
          <p15:clr>
            <a:srgbClr val="FBAE40"/>
          </p15:clr>
        </p15:guide>
        <p15:guide id="7" pos="6240">
          <p15:clr>
            <a:srgbClr val="FBAE40"/>
          </p15:clr>
        </p15:guide>
        <p15:guide id="8" pos="6720">
          <p15:clr>
            <a:srgbClr val="FBAE40"/>
          </p15:clr>
        </p15:guide>
        <p15:guide id="9" pos="7200">
          <p15:clr>
            <a:srgbClr val="FBAE40"/>
          </p15:clr>
        </p15:guide>
        <p15:guide id="10" pos="7680">
          <p15:clr>
            <a:srgbClr val="FBAE40"/>
          </p15:clr>
        </p15:guide>
        <p15:guide id="11" pos="3360">
          <p15:clr>
            <a:srgbClr val="FBAE40"/>
          </p15:clr>
        </p15:guide>
        <p15:guide id="12" pos="2880">
          <p15:clr>
            <a:srgbClr val="FBAE40"/>
          </p15:clr>
        </p15:guide>
        <p15:guide id="13" pos="2400">
          <p15:clr>
            <a:srgbClr val="FBAE40"/>
          </p15:clr>
        </p15:guide>
        <p15:guide id="14" pos="1920">
          <p15:clr>
            <a:srgbClr val="FBAE40"/>
          </p15:clr>
        </p15:guide>
        <p15:guide id="15" pos="1440">
          <p15:clr>
            <a:srgbClr val="FBAE40"/>
          </p15:clr>
        </p15:guide>
        <p15:guide id="16" pos="960">
          <p15:clr>
            <a:srgbClr val="FBAE40"/>
          </p15:clr>
        </p15:guide>
        <p15:guide id="17" pos="480">
          <p15:clr>
            <a:srgbClr val="FBAE40"/>
          </p15:clr>
        </p15:guide>
        <p15:guide id="18">
          <p15:clr>
            <a:srgbClr val="FBAE40"/>
          </p15:clr>
        </p15:guide>
        <p15:guide id="19" orient="horz" pos="1728">
          <p15:clr>
            <a:srgbClr val="FBAE40"/>
          </p15:clr>
        </p15:guide>
        <p15:guide id="20" orient="horz" pos="1296">
          <p15:clr>
            <a:srgbClr val="FBAE40"/>
          </p15:clr>
        </p15:guide>
        <p15:guide id="21" orient="horz" pos="864">
          <p15:clr>
            <a:srgbClr val="FBAE40"/>
          </p15:clr>
        </p15:guide>
        <p15:guide id="22" orient="horz" pos="432">
          <p15:clr>
            <a:srgbClr val="FBAE40"/>
          </p15:clr>
        </p15:guide>
        <p15:guide id="23" orient="horz">
          <p15:clr>
            <a:srgbClr val="FBAE40"/>
          </p15:clr>
        </p15:guide>
        <p15:guide id="24" orient="horz" pos="2592">
          <p15:clr>
            <a:srgbClr val="FBAE40"/>
          </p15:clr>
        </p15:guide>
        <p15:guide id="25" orient="horz" pos="3024">
          <p15:clr>
            <a:srgbClr val="FBAE40"/>
          </p15:clr>
        </p15:guide>
        <p15:guide id="26" orient="horz" pos="3456">
          <p15:clr>
            <a:srgbClr val="FBAE40"/>
          </p15:clr>
        </p15:guide>
        <p15:guide id="27" orient="horz" pos="3888">
          <p15:clr>
            <a:srgbClr val="FBAE40"/>
          </p15:clr>
        </p15:guide>
        <p15:guide id="28" orient="horz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CC31D-D603-AD4D-9D1C-921DA5F7AA0A}" type="datetime1"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C27B-B23D-7147-B542-1233E53230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1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j71006@ug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ritikseth/fruit-and-vegetable-image-recogniti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owardsdatascience.com/review-mobilenetv2-light-weight-model-image-classification-8febb490e61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66D6F9-94ED-8D48-ACFE-A96202FC0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Fruit and Vegetable Detection using OpenCV and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7F79-0E1A-6D49-9B98-BAE48F98E6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1738" y="4278498"/>
            <a:ext cx="9788525" cy="109045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Md Asaduzzaman Jabin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Graduate Student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School of Electrical and Computer Engineering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University of Georgia, GA-30602</a:t>
            </a:r>
          </a:p>
          <a:p>
            <a:pPr algn="r"/>
            <a:r>
              <a:rPr lang="en-US" dirty="0">
                <a:cs typeface="Times New Roman" panose="02020603050405020304" pitchFamily="18" charset="0"/>
              </a:rPr>
              <a:t>Email: </a:t>
            </a:r>
            <a:r>
              <a:rPr lang="en-US" dirty="0">
                <a:cs typeface="Times New Roman" panose="02020603050405020304" pitchFamily="18" charset="0"/>
                <a:hlinkClick r:id="rId2"/>
              </a:rPr>
              <a:t>mj71006@uga.edu</a:t>
            </a:r>
            <a:endParaRPr lang="en-US" dirty="0">
              <a:cs typeface="Times New Roman" panose="02020603050405020304" pitchFamily="18" charset="0"/>
            </a:endParaRPr>
          </a:p>
          <a:p>
            <a:pPr algn="r"/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199C4-3325-4D42-98CF-297916DC7D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How Fruit and Vegetable Detection is important?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D16137-769A-A940-87FA-3180F2B8EE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US" b="1" dirty="0"/>
              <a:t>Why is it so important?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8D6315-6F0E-EF45-9720-1F7B8A977C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8" r="13058"/>
          <a:stretch>
            <a:fillRect/>
          </a:stretch>
        </p:blipFill>
        <p:spPr bwMode="auto">
          <a:xfrm>
            <a:off x="5328499" y="178150"/>
            <a:ext cx="253812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Vegetable and fruit sorting using AI-powered machines - MaxinA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103" y="178150"/>
            <a:ext cx="28575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71637" y="2433460"/>
            <a:ext cx="249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Harvesting by skilled farm labor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68617" y="2450334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Processing</a:t>
            </a:r>
          </a:p>
        </p:txBody>
      </p:sp>
      <p:sp>
        <p:nvSpPr>
          <p:cNvPr id="12" name="AutoShape 6" descr="Walmart introduces Eden, its high-tech fresh-food initiative | Supermarket  New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Walmart introduces Eden, its high-tech fresh-food initiative | Supermarket  Ne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363" y="2932302"/>
            <a:ext cx="4016979" cy="217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776571" y="5109882"/>
            <a:ext cx="252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Retailer Business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7468" y="3405003"/>
            <a:ext cx="31345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Harvesting involved:</a:t>
            </a:r>
          </a:p>
          <a:p>
            <a:pPr marL="342900" indent="-342900">
              <a:buAutoNum type="arabicPeriod"/>
            </a:pPr>
            <a:r>
              <a:rPr lang="en-US" dirty="0"/>
              <a:t>Labor Cost</a:t>
            </a:r>
          </a:p>
          <a:p>
            <a:pPr marL="342900" indent="-342900">
              <a:buAutoNum type="arabicPeriod"/>
            </a:pPr>
            <a:r>
              <a:rPr lang="en-US" dirty="0"/>
              <a:t>Equipment Cost</a:t>
            </a:r>
          </a:p>
          <a:p>
            <a:pPr marL="342900" indent="-342900">
              <a:buAutoNum type="arabicPeriod"/>
            </a:pPr>
            <a:r>
              <a:rPr lang="en-US" dirty="0"/>
              <a:t>Training and Supervision Cost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7468" y="5804426"/>
            <a:ext cx="6651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Fruit Picker/Sorter: 50000 People migrated from 30 countries.</a:t>
            </a:r>
            <a:endParaRPr lang="en-US" dirty="0"/>
          </a:p>
          <a:p>
            <a:r>
              <a:rPr lang="en-US" dirty="0"/>
              <a:t>Global Annual Market Size: </a:t>
            </a:r>
            <a:r>
              <a:rPr lang="en-US" dirty="0">
                <a:solidFill>
                  <a:srgbClr val="FF0000"/>
                </a:solidFill>
              </a:rPr>
              <a:t>$1 Trillion, CAGR 16.5%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225396" y="6517312"/>
            <a:ext cx="3050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https://www.mordorintelligence.com/</a:t>
            </a:r>
          </a:p>
        </p:txBody>
      </p:sp>
    </p:spTree>
    <p:extLst>
      <p:ext uri="{BB962C8B-B14F-4D97-AF65-F5344CB8AC3E}">
        <p14:creationId xmlns:p14="http://schemas.microsoft.com/office/powerpoint/2010/main" val="28246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AEC1E-A428-C14A-9077-05D6373AB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247" y="545394"/>
            <a:ext cx="10910887" cy="677862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C8D58-0B1B-3C44-8A46-34F98C6328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2881" y="1281707"/>
            <a:ext cx="11692311" cy="48578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Object Detection Algorithm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problem of fruit detection as </a:t>
            </a:r>
            <a:r>
              <a:rPr lang="en-US" sz="1800" dirty="0">
                <a:solidFill>
                  <a:srgbClr val="FF0000"/>
                </a:solidFill>
              </a:rPr>
              <a:t>an image segmentation problem and detection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Wang et al. (2012), apple detection, based on color and specular reflection, </a:t>
            </a:r>
            <a:r>
              <a:rPr lang="en-US" sz="1800" dirty="0">
                <a:solidFill>
                  <a:srgbClr val="FF0000"/>
                </a:solidFill>
              </a:rPr>
              <a:t>average size is the cutoff.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Bac et al. (2013), sweet pepper,  based on six band multi-spectral camera, </a:t>
            </a:r>
            <a:r>
              <a:rPr lang="en-US" sz="1800" dirty="0">
                <a:solidFill>
                  <a:srgbClr val="FF0000"/>
                </a:solidFill>
              </a:rPr>
              <a:t>entropy-based texture features.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Hung et al. (2013), almond segmentation (</a:t>
            </a:r>
            <a:r>
              <a:rPr lang="en-US" sz="1800" dirty="0">
                <a:solidFill>
                  <a:srgbClr val="FF0000"/>
                </a:solidFill>
              </a:rPr>
              <a:t>grayscale</a:t>
            </a:r>
            <a:r>
              <a:rPr lang="en-US" sz="1800" dirty="0"/>
              <a:t>), sparse auto-encoder, </a:t>
            </a:r>
            <a:r>
              <a:rPr lang="en-US" sz="1800" dirty="0">
                <a:solidFill>
                  <a:srgbClr val="FF0000"/>
                </a:solidFill>
              </a:rPr>
              <a:t>complex/ only can handle low occlusion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Yamamoto et al. (2014), Classifier and Regression Trees (CART) classifier,</a:t>
            </a:r>
            <a:r>
              <a:rPr lang="en-US" sz="1800" dirty="0">
                <a:solidFill>
                  <a:srgbClr val="FF0000"/>
                </a:solidFill>
              </a:rPr>
              <a:t> grouped connected pixels into regions.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FF0000"/>
                </a:solidFill>
              </a:rPr>
              <a:t>Issues: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Pixel-level segmentation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Slow, system lag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Controlled environment –glass house environment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 Less V</a:t>
            </a:r>
            <a:r>
              <a:rPr lang="en-US" sz="1800" dirty="0">
                <a:solidFill>
                  <a:srgbClr val="FF0000"/>
                </a:solidFill>
              </a:rPr>
              <a:t>ariability in scale and appearance of the target objects</a:t>
            </a:r>
            <a:endParaRPr lang="en-US" sz="18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47A3F-AFF6-4C42-933B-3BC4C644A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mj71006@uga.edu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90346" y="5951833"/>
            <a:ext cx="37016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https://www.ncbi.nlm.nih.gov/pmc/articles/PMC5017387/</a:t>
            </a:r>
          </a:p>
        </p:txBody>
      </p:sp>
      <p:sp>
        <p:nvSpPr>
          <p:cNvPr id="44" name="Right Brace 43"/>
          <p:cNvSpPr/>
          <p:nvPr/>
        </p:nvSpPr>
        <p:spPr>
          <a:xfrm>
            <a:off x="7315203" y="3780092"/>
            <a:ext cx="221859" cy="143307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13781" y="3733028"/>
            <a:ext cx="3890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Multimodal DNN features and DNN models- </a:t>
            </a:r>
            <a:r>
              <a:rPr lang="en-US" dirty="0">
                <a:solidFill>
                  <a:srgbClr val="FF0000"/>
                </a:solidFill>
              </a:rPr>
              <a:t>MobileNetV2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Huge data mapping capacity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handle wide variation of environments and appearance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can handle real-time</a:t>
            </a:r>
          </a:p>
        </p:txBody>
      </p:sp>
    </p:spTree>
    <p:extLst>
      <p:ext uri="{BB962C8B-B14F-4D97-AF65-F5344CB8AC3E}">
        <p14:creationId xmlns:p14="http://schemas.microsoft.com/office/powerpoint/2010/main" val="28321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17" y="4272371"/>
            <a:ext cx="1695450" cy="18573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AEC1E-A428-C14A-9077-05D6373ABD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720" y="135600"/>
            <a:ext cx="10910887" cy="677862"/>
          </a:xfrm>
        </p:spPr>
        <p:txBody>
          <a:bodyPr/>
          <a:lstStyle/>
          <a:p>
            <a:r>
              <a:rPr lang="en-US" dirty="0"/>
              <a:t>Introduction to Object Detection: Web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47A3F-AFF6-4C42-933B-3BC4C644A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mj71006@uga.edu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494106" y="1356160"/>
            <a:ext cx="5551716" cy="4757459"/>
            <a:chOff x="6428792" y="130629"/>
            <a:chExt cx="5551716" cy="47574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8A7BDE-6D18-4394-9A74-73A50B605F66}"/>
                </a:ext>
              </a:extLst>
            </p:cNvPr>
            <p:cNvGrpSpPr/>
            <p:nvPr/>
          </p:nvGrpSpPr>
          <p:grpSpPr>
            <a:xfrm>
              <a:off x="6585934" y="286401"/>
              <a:ext cx="3071985" cy="2688176"/>
              <a:chOff x="8324747" y="2628145"/>
              <a:chExt cx="2524396" cy="268817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B433DC-AB70-4B49-9C19-FF90D5C2B046}"/>
                  </a:ext>
                </a:extLst>
              </p:cNvPr>
              <p:cNvSpPr txBox="1"/>
              <p:nvPr/>
            </p:nvSpPr>
            <p:spPr>
              <a:xfrm>
                <a:off x="8331201" y="2628145"/>
                <a:ext cx="2517942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1. Access and Load data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9A3C6F-B43F-46F3-A2B9-4C33FF8ECE7B}"/>
                  </a:ext>
                </a:extLst>
              </p:cNvPr>
              <p:cNvSpPr txBox="1"/>
              <p:nvPr/>
            </p:nvSpPr>
            <p:spPr>
              <a:xfrm>
                <a:off x="8324747" y="3090816"/>
                <a:ext cx="2524395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2. Preprocess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B3BB3E-D632-4B70-AEBD-25FE289CE84C}"/>
                  </a:ext>
                </a:extLst>
              </p:cNvPr>
              <p:cNvSpPr txBox="1"/>
              <p:nvPr/>
            </p:nvSpPr>
            <p:spPr>
              <a:xfrm>
                <a:off x="8324748" y="3559510"/>
                <a:ext cx="2524394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3. Derive Features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59590B-E967-481A-B576-D44A2E531891}"/>
                  </a:ext>
                </a:extLst>
              </p:cNvPr>
              <p:cNvSpPr txBox="1"/>
              <p:nvPr/>
            </p:nvSpPr>
            <p:spPr>
              <a:xfrm>
                <a:off x="8331200" y="4035599"/>
                <a:ext cx="2517941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4. Model Training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A1359-9506-4C74-A5F0-1D148486C6DF}"/>
                  </a:ext>
                </a:extLst>
              </p:cNvPr>
              <p:cNvSpPr txBox="1"/>
              <p:nvPr/>
            </p:nvSpPr>
            <p:spPr>
              <a:xfrm>
                <a:off x="8324747" y="4491294"/>
                <a:ext cx="2517941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5. Model Tuning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78EF96-1A53-4707-85CA-290C9B4335C4}"/>
                  </a:ext>
                </a:extLst>
              </p:cNvPr>
              <p:cNvSpPr txBox="1"/>
              <p:nvPr/>
            </p:nvSpPr>
            <p:spPr>
              <a:xfrm>
                <a:off x="8324748" y="4946989"/>
                <a:ext cx="2517940" cy="3693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6. Testing Result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F11C8-56ED-4138-8D43-50DEE1D05C3C}"/>
                </a:ext>
              </a:extLst>
            </p:cNvPr>
            <p:cNvSpPr txBox="1"/>
            <p:nvPr/>
          </p:nvSpPr>
          <p:spPr>
            <a:xfrm>
              <a:off x="7156945" y="3365558"/>
              <a:ext cx="1922107" cy="369332"/>
            </a:xfrm>
            <a:prstGeom prst="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Saved model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5F11C8-56ED-4138-8D43-50DEE1D05C3C}"/>
                </a:ext>
              </a:extLst>
            </p:cNvPr>
            <p:cNvSpPr txBox="1"/>
            <p:nvPr/>
          </p:nvSpPr>
          <p:spPr>
            <a:xfrm>
              <a:off x="10058401" y="1229122"/>
              <a:ext cx="1922107" cy="646331"/>
            </a:xfrm>
            <a:prstGeom prst="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Web App</a:t>
              </a:r>
            </a:p>
            <a:p>
              <a:pPr algn="ctr"/>
              <a:r>
                <a:rPr lang="en-US" dirty="0"/>
                <a:t>GUI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5F11C8-56ED-4138-8D43-50DEE1D05C3C}"/>
                </a:ext>
              </a:extLst>
            </p:cNvPr>
            <p:cNvSpPr txBox="1"/>
            <p:nvPr/>
          </p:nvSpPr>
          <p:spPr>
            <a:xfrm>
              <a:off x="10058400" y="372577"/>
              <a:ext cx="1922107" cy="369332"/>
            </a:xfrm>
            <a:prstGeom prst="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Load New Data</a:t>
              </a:r>
            </a:p>
          </p:txBody>
        </p:sp>
        <p:cxnSp>
          <p:nvCxnSpPr>
            <p:cNvPr id="17" name="Straight Arrow Connector 16"/>
            <p:cNvCxnSpPr>
              <a:stCxn id="15" idx="2"/>
              <a:endCxn id="14" idx="0"/>
            </p:cNvCxnSpPr>
            <p:nvPr/>
          </p:nvCxnSpPr>
          <p:spPr>
            <a:xfrm>
              <a:off x="11019454" y="741909"/>
              <a:ext cx="1" cy="48721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5F11C8-56ED-4138-8D43-50DEE1D05C3C}"/>
                </a:ext>
              </a:extLst>
            </p:cNvPr>
            <p:cNvSpPr txBox="1"/>
            <p:nvPr/>
          </p:nvSpPr>
          <p:spPr>
            <a:xfrm>
              <a:off x="10056136" y="3159611"/>
              <a:ext cx="1922107" cy="646331"/>
            </a:xfrm>
            <a:prstGeom prst="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Detect a Fruit/ Vegetable</a:t>
              </a:r>
            </a:p>
          </p:txBody>
        </p:sp>
        <p:cxnSp>
          <p:nvCxnSpPr>
            <p:cNvPr id="19" name="Straight Arrow Connector 18"/>
            <p:cNvCxnSpPr>
              <a:stCxn id="14" idx="2"/>
              <a:endCxn id="18" idx="0"/>
            </p:cNvCxnSpPr>
            <p:nvPr/>
          </p:nvCxnSpPr>
          <p:spPr>
            <a:xfrm flipH="1">
              <a:off x="11017190" y="1875453"/>
              <a:ext cx="2265" cy="12841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8" idx="2"/>
              <a:endCxn id="38" idx="0"/>
            </p:cNvCxnSpPr>
            <p:nvPr/>
          </p:nvCxnSpPr>
          <p:spPr>
            <a:xfrm>
              <a:off x="11017190" y="3805942"/>
              <a:ext cx="2265" cy="7128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6428792" y="130629"/>
              <a:ext cx="3377681" cy="2976465"/>
            </a:xfrm>
            <a:prstGeom prst="round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8117632" y="3085608"/>
              <a:ext cx="1999" cy="29983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5F11C8-56ED-4138-8D43-50DEE1D05C3C}"/>
                </a:ext>
              </a:extLst>
            </p:cNvPr>
            <p:cNvSpPr txBox="1"/>
            <p:nvPr/>
          </p:nvSpPr>
          <p:spPr>
            <a:xfrm>
              <a:off x="10058401" y="4518756"/>
              <a:ext cx="1922107" cy="369332"/>
            </a:xfrm>
            <a:prstGeom prst="rect">
              <a:avLst/>
            </a:prstGeom>
            <a:noFill/>
            <a:ln w="57150">
              <a:solidFill>
                <a:schemeClr val="tx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26478" y="1598108"/>
            <a:ext cx="7332818" cy="11238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Kaggle</a:t>
            </a:r>
            <a:r>
              <a:rPr lang="en-US" sz="1600" dirty="0"/>
              <a:t> (2020), Fruits and Vegetables Image Recognition Dataset</a:t>
            </a:r>
          </a:p>
          <a:p>
            <a:pPr marL="457200" lvl="1" indent="0">
              <a:buNone/>
            </a:pPr>
            <a:r>
              <a:rPr lang="en-US" sz="1050" dirty="0">
                <a:hlinkClick r:id="rId3"/>
              </a:rPr>
              <a:t>https://www.kaggle.com/datasets/kritikseth/fruit-and-vegetable-image-recognition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35 classes (10 fruits and 25 vegetables)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set: 3500, Validation set: 350, Test set: 350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100" dirty="0"/>
          </a:p>
          <a:p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8986" y="1223256"/>
            <a:ext cx="106264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21" name="AutoShape 2" descr="data:image/png;base64,iVBORw0KGgoAAAANSUhEUgAAAkIAAAH8CAYAAAA9j8CYAAAAOXRFWHRTb2Z0d2FyZQBNYXRwbG90bGliIHZlcnNpb24zLjQuMywgaHR0cHM6Ly9tYXRwbG90bGliLm9yZy/MnkTPAAAACXBIWXMAAAsTAAALEwEAmpwYAAEAAElEQVR4nOy9d7gkx3Xe/avqOHluznfvJmxEJgFGMCtQorJkJduS7c+WZVvO+ixLtoKVrMf2J1uSJcoKtDJFUYFiEpNIACRyWGxON+c7d/J0T6eq74+eXSwyQC6wC+K+z9O7d6bDVFd1V711zntOCa01O9jBDnawgx3sYAevRchrXYAd7GAHO9jBDnawg2uFHSK0gx3sYAc72MEOXrPYIUI72MEOdrCDHezgNYsdIrSDHexgBzvYwQ5es9ghQjvYwQ52sIMd7OA1ix0itIMd7GAHO9jBDl6z2CFCO9jBDnawg686CCE+L4T4R72/v08I8alrXaavRggh2kKIPde6HF8JdojQDnawgx1cIwghZoQQWghhXuuyfDVDa/2HWuuvudbl+GqE1jqvtZ691uX4SrBDhHawgx3s4Crg2cjMDsF55SFS7IxtO3jReFU+LDudyw52sIOrDSHElBDiz4UQW0KIbSHErwoh9gohPtf7XBFC/KEQonzFOfNCiP9XCPEE0BFC7OtZeP6hEGIR+JwQQgohfkIIsSCE2BRC/J4QotS7xN29/+s9F8MbX+Hbvq4ghLhNCPGYEKIlhPiQEOKDQoifFUL0CSE+2mubWu/vySvO+7wQ4ueEEF8EPGDP0677A0KIe6/4fEQI8WkhRFUIsSGE+I+v3F1enxBCHOrVY10IcVII8U297z8ghPg1IcTHeu3ygBBi7xXnaSHEvt7fpd7zvdV73n/iEim91AZCiP/Wa8M5IcTXX5u7fSquKyL0PC/B24UQy70OZx343Rf5YvyCEOJBIURTCPFXQoj+K/a/QQjxpV6jHxNCvP2KfT8ghJjtlWNOCPF9r2hF7GAHO3hFIYQwgI8CC8AMMAH8CSCAXwDGgUPAFPBTTzv9e4BvAMpA3Pvubb3jvxb4gd72DtIBOg/8au+4u3r/l3suhvuu4m29qiCEsIG/AD4A9AN/DHxrb7cEfhfYBUwDPk/W4SX8XeAfAwXSdnyu3ykAnwE+Sdqu+4DPXqXbeFVCCGEBfw18ChgG/gXwh0KIA71Dvhv4aaAPuAD83HNc6leAEulz/jbg7wE/eMX+O4GzwCDwS8BvCyHEVb2ZLwda6+tiA2zSh/dfAhbwbUAI/CzwdtIO5r8CDpABBoBvB7KkD/6HgL+84nqfB1aAo0AO+DDwB719E8A28F7SF+w9vc9DvWObwIHesWPAkWtdPzvbCz4/HwB+9lqX4yWWeR5497Uux86mAd4IbAHmCxz3LcBjT2vDf3DF5xlAA3uu+O6zwA9f8fkAEAHmFcc/7+++FjZSUrgCiCu+u/fZ3mvgFqB2xefPAz/ztGM+D/yj3t8/ANzb+/t7rmzDnU0DvBVYB+QV3/0xKen/APBbV3z/XuDMFZ81KZk0emP24Sv2/RPg81e0wYUr9mV7545e6/u/nixCbyDtGP6X1jrSWv858OAV+xXwk1rrQGvta623tdYf1lp7WusWKUN929Ou+fta6xNa6w7wn4Dv6s38vh/4uNb641prpbX+NPAwaQNf+q2jQoiM1npNa33y5bvt1wZ23Jk7uM4xBSxoreMrvxRCjAgh/kQIsSKEaAJ/QDqbvRJLz3K9K78b56kWigXSvm7kKy/2VxXGgRXdGyV7WAIQQmSFEO/vuVuapC7Fcq8/f8qxLwJTwMWrUuKvHowDS1prdcV3C6RGA0hJ0iV4pFbNp2OQ1Ijx9Gd94orPl6+jtfZ6fz7btV5RXE9E6Dlfgh62tNbdSx++jBdjgbSRBknNq9/Zc4vVhRB14C3AWI80/R3gh4C1nl/04FW8z6sCkWoTfkwIcarnGvxdIYTb2/f/CCEu9PzfHxFCjF9xnhZC/LAQ4nzP9fdfRKqD+FLPhfinPRP1peO/UQjxeK+eviSEuOmKfc/qyuzt+3Ldmf9FCPHF3jU/JYQYvGL/h4QQ60KIhhDibiHEkd73/xj4PuBHRaqz+Ove9+NCiA/3fm9OCPEjL1uD7ODVjiVg+lkI+8+Tzlpv1FoXSSdRTzfla56JK79bJe1zLmGa1MK98RznvlaxBkw8zVUy1fv/35Ja0u7stcMll+KVx77YulziaRqiHbAKTImnisynSS10LxYVUkvn05/1l3KNa4LriQg930sAz3zIX8yLceX506SNVCF9EX5fa12+YstprX8RQGv9N1rr95C6xc4A/+crvLeXC99HqkHYC9wA/IQQ4p2kmobvIi3/AqnW4Up8LXA7qRXuR4HfJO3gp0hdid8DIIS4FfgdUvPmAPB+4CNCCOcF/PmXMNrbt4vUd/9i/PzfS+pTHiZ1l/67K/Z9Atjf2/co8IcAWuvf7P39SzrVWbyv90L/NXCMdEbyLuBfCSG+9rmr85rg9U8nsy8XYezteyHh4/8UQiz1SPEjQoi3vnJVcU3xIGkf9ItCiFyvHd5M6nZvAw0hxATw77+Ma/8x8K+FELuFEHlScvXBnvVpi9QCvTMww31AAvxzIYQphPhm4I7evgJpf1EXqdbzJ7+C3/koMCaE+Fe9vqwghLjzKyr5qx8PkFp6flQIYYlUM/s+njl2PCe01gnwp8DP9ep0F/BvSK2o1zWuJyL0fC/Bs+HFvBjfL4Q4LITIAj8D/Fmvsf4AeJ8Q4muFEEav03u7EGJSpKbwbxZC5ICAtBNUz3Lt6wG/qrVe0lpXSV2D30NKjn5Ha/2o1joAfgx4oxBi5orzfklr3ey5/E4An9Jaz2qtG6Rk49becf8YeL/W+gGtdaK1/r+kdfIGXtiVCV+eO/N3tdbntNY+6Ut1y6UdWuvf0Vq3evf1U8DN4snom6fj9cCQ1vpntNahTvNc/B9S0d/1hGeQWV4mwngFnk/4+BBpnfcDfwR8SPQsjV/N6PUL7yPVOiwCy6SW4Z8GbgMawMeAP/8yLv87wO+TWq3ngC6pGPWSe+DngC/2rK5v+Mru5NULrXVIqg39h0CddHL2UdI+55dJtaEV4H5SofOX+zstUl3o+0hdNedJheyvWfTq/n3A15PW8f8G/p7W+sxLvNS/ADrALKm+649In//rG9dapHTlBrwOeJyUfHyItNP5T6Ri6eWnHTtOKoZrA+dIrRaXRYe9fb9AOjg3Sa0Dg1ecfyfwBaBKOiv7GOmgM9b7vkH6Mn6eK8Rf18tGKtL8his+HyEdMD8B/LOnHbsOvFlfIWy7Yt+9wA9c8fln6QnjgI+TzhLqV2weKeH6buDBp/3OH9MTNvbabOVp+7OkVqWFXps0e+Uxrmizf3TF8T/AkwJHA/hFUt9+s1cWDezt7f8AV4gqSS1i8dPK3iLVhl3z9ruiDX/ois/vBS4+y3G38Exh6E9c8fmHgU8+x2+Ue/VUuqKenlP4+Czn14Cbr3Vd7WyvzY3UUvGD17ocO9tX93ZdCVi11g9zhQVACPEA8Nda688Dk087dpV0sL0S73/a54ta6x97jt96gGdaIy7hub6/3vB0198qT9Mj9CxbA3x5ftol4Oe01s8IlRRCvI2eK1Nrfclt+XQR4vO5M9eFELcAj/FMzcWz4XuBbwbeTUogSqSD9KVzn/5bS8Cc1nr/i7j2tcTTdWzjPQvm/wd8HanVBqAghDB0armA5xAvilQj93PAd5JGQV6yZg6SkvvnPLd3/r8jnZGPk9ZpkWeKg3ewg5cFvX7lLKlV4vuAm/gKrD872MGLwfXkGkMI8TYhxGjPNfb32XkJXgj/rOfO6wd+HPggqVXmB4UQtwghHFI9wgNa6/kv4/r/B/ghIcSdIkVOCPENIs3D8VJdmfCV+fkLpCbybVLL0s8/bf8GT9VZPAi0RCrWzvRcoEeFEK9/Cb/5SuDZyOyL0b89F64kjCXS8OwXdW5PD/SjpNa0Pq11mZQ8Xfs8Hzt4reAAqa6vTvoefIfWeu2almgHX/W4rogQOy/BS8UfkSbAmiW1xPys1vozpO7ED5OKP/fyZepieha6/4dUn1Ij1ZP8QG/f8/nznwu/zJfv5/89UovJCnCqd/6V+G3gcE9n8Zc9y8k3kloY53q/+Vuk5OB6wrOR2ZeTML7QuZcEvKYQ4j+TWoR2sINXBFrr39Raj+g06OEmrfXHrnWZdvDVD/GkV2MHryYIIeZJ9TSfudZluYSeK/M3tNa/e63L8mpArw3fT5oRdxz4K+Cfkup6/ohUM7cK/HfgNwBLax0LIT5Pmhz0t3rX+QHSZ+EtvaikPwTeSap/+0/A/wX2a60vCCE+QKq3+4neuW/vXWuy51b7P8B3kAoe/z9S/dF19ZztYAc72MHVxA4RepXieiBCz+LP/w3SjLo7Vrwd7GAHO9jBqwIvSSw9ODioZ2ZmXqaivHYxPz9PpVJ5NeowDpCGuOdI3XM7rswdXHO81vopDSxcR33Ia6n+H3nkkYrWeujluv5rqS5fCTxXe70kIjQzM8PDDz989Uq1AwBe97rXveRztNYzV78kL7kMv0majHEHO7huMDMzw0MPPYS4DtZyvJpIk1/op32nUcCdr3+hOIVXDq+2cUJrjVIx9eoafQOTCCFe9LMjhHjOxV2vBl5tdXm947na63oTS+9gBzvYwQ5eNMROSN9XgDSPTEyjOs/q4uM0asvXukg7uAa4rvIIXW1cqX/6apsd7mAHO/jK8XwayeutzxA8M1mWvrxnB18uun6D6tYcntciUTua2ReLS+/O9faefDn4qiVCUdDl/OPHaG5tIS2LmYM3MDQ986pttMHBQT06NoYfVAnDGL8b4Jg2QRSTzWRptprYloVpGRiGwLHyKK3JZzKYtkO1VsG0JK6dxXWyV7dwSoFMjYtB0MZx0vx86Ysi0FqRqASlFUkSE8YtLLOAKR00CikEutfNy0tmaa1QSJRSaeppQCHQaLTudf3iqfNh0ftSa424vE8jZfq/IY30IJ1eI4oTFHDq+LGX1c+/g2uF9Pl7zr1a0+xsU8wNoFWCRoOQtNtbFAvDz3vu9QD9tP938NKQWoMUjdoG3W6A7ZQplUevdbGua1yeOGiF6rbQfguj0Jf2q0KCMHpbOh68Wsbbr0oipLXmL3/9d1icW8IiQdo2n/zDP+Lv/rt/ze6bbnlR58P11YgjoyN85m8/w/m50/z6b/xXNrYa3HZwPwduP0DHU5x84jGKxQJORrG+7hMFPt/7Xf+M6alJFlfn6HgRixv3018eZXJiioHcDK7rcGDmpuf9XaU1caIIoxilFCKJ6AQxiVZEUZtW9yTWfAZ27yWbz/HgI/+Xo4ffgJR7iWNFnCT4wUVqtSXMrEmlskk7mGfP5HvpVyayMIYgYb26yFBfm1gP0249xkj5jagkQ5xYCNtBCINE2gwUMmzWPRDgGpogiqnV6kipaTU7jAyViZKYYjaLbbkgoNNZ59zq/Rze8x4yZoEgihAKwiQhMRzuPDT9vH7+qyFYTKKQRnUdgSJbcDGsLIaZ5ZmLnb+28HKLTV8I//tDv8x/+IH/gpCSSm2Ze47fx1S+n1tuejOWmbmu+gDgMpG//BFQO1ToJeNSH99ubdOoV+gGMRNThzBN+xqX7PrDZfKjIvBr6M46ldMPc/ojf0i/ozn0bd+P0TcImCANMDJgF9CZQcgOgpUBrq/x9On4quiFtdagVWoJkAbn7v8SJx56HNcyEK5DvLXJ9toyv/lTP83Pf/jPX7BB/KUvYOT34vRPPe9xrySC0GNza50vPXIP+WzC2VqT+x9/nMSxmdo1wjd/0/dz/LG/JZBVVBwjrDZ/8qHf4Zu++T00gjatapNGvQUiwev4HN1fphvmaHY82kEMWqBUjCElWoNlGkSJot0NiCJFFEVIErrVdShcwFL76CSSzbVPcPCGH8HzTqLrgyDWUJGLNtapXlyhnVUEyRk2NyuMDB0mCBbotGpsVu4nI8cxzDoxIBKDTncToXNU6+ewFy1WCy0m83cQGTG57BgqDNjYjjEtm4vL6+RdE8vNMTu7QDbn0PJ9vE7EodH99Bkela1ttAS/G4G3Cd0a2l4grKX3mytO0uzWXrDuvxLBou4t77Y59yj3/vn/5FNfOs27Xuey90gRZY4ysvvbmDzwtUjjq+JVfMl4ecWmL9zxnlmcv3zsJ7/019z76N38wJu/l+r2MsPDuwHzJXfgqUXy+S1Rl0v4UgeHZ5CgHbxUXKp/z6uzXVkiTjSmnWVoZDdwfQ/YrzS01hB1oDGPrpwHb5vO/GlOfPLzyFyOVjNk7uMfYPjoUQozN6cTuzgGYaClQ2KXoG8XxuAecArXbd2+6ntfrRIuPPwIq+cuEAddHNfm2GOnCHwPW2awrBxWPs++G/byyCOPc+Lzn+DGd7z3Oa8Xhz6VY/+JoTc9fcHuawtTWkzqgJuHR5hfKPK9f/8mWv463UaJleUGi6t/w/rCPHHoMTRaZn0tYM8BE6VtqhurVNYvUC7kWV/yabTmWFg4zW2veyfZzBAIh2onImd7hCpPVLtIbmAfSmvQMWgIE43WgtgsY3aPgBmxvv05JNNs1f6arv8wUxcP08xuU20dJ2vvpjR5gLD5EBdXzuIScXruOJJ+Wi0f3z+OOXwaURmnG6zjyjvxow7l/Drr1Q3sTkRVejQbIUOlW1hYOk7Btii4NhnbwtVdzAhatWXymTzdqM3UoMtAXxEj14eKTnOu8seMDe9CqKPkyh6tzhdYqy9RbYT02yDENC0v/8KV/xVBo1XC9uJjrK2ssbuoeOhLi3z27oTQPM3RIxv8s596C45bvG47ia9mlPIlLrnQ7jtxN2/aexvnTx9DJl04AkOj00jpvOi2uTTIPpdV+emapK/U+pw6fZ9NPfTqwLNptETq835Zf8/3G2xvLhH4AV2/w+59N2OYNjuvYIrUuJBAYxa2TkJnCxF0IGyRbM4z5YYkWjFf7dA3VGT18YcZDBJyAxM4joOwXIQIEd0WSWOTaP0Cxtgh7NEbQL70ycXLjVcVEUrCLo3VZWqbG9i2w9iho3zxQx/kkc89iGs7OIamVa0TmSb9pRxaCGLfo1vfojA4gApD/vjX3v8MInRpBqe1ZuXx/8m6LjF1HVmDAIQJTRVxZmmJ5nbCdqmKxmKrepbRvgNEAuJYkHVsHNek3RH0Ffs4d/HTzPS75IYVS4sh+47czNnZU+zZezuVjUXu2fh9+vpmGBi8g8SvIswQZScYeo2MOUQYKhTgSE2UgJCK0YzLdniMemWWbEnibO+hE43x56X7WFroYGbzjJRc4nADP9jm1Mk5LMcnIYHYw7XKTPftY6OziOPVMbOQwWZp9V6Ot7oMFqYR+wLihRZN/zSuMUq7UWV4ZC8tv0reHsaSCRDhZGu0uk3ymXXiTBNb3EZzzWQ1vJd2y2Mp3KSQf4A9wR6WxBnOnq/SrEeUh3IY+SZD+bteqOq/YsRRQNjcRHkdjuwps5hRyIlNRg926C+u0G58HMf9DrS+/jqIVz96mrLnqNd9UzP4XR9FjDQ0E8VxTs3dz/yFJB2QtWZ4fA8vxTKkVAIapGHQ+/Gnlkgr4IVDtJVSzzjmUj/15N1d+vfV99xcuo8wqOG1NjDMLNnCEIaReRli4fRlY1q322Rt5Rxep0OSKArFfsp9Y73jXn31eLWhtYakC+sPQ3Me2tuQBGBnILZxozX8sMnA9CDFMCIUFjqO2Dh7htLQJuXRScz8EJZl9HRYJqpTI6yvE1SWyB14C9LJXVd93auGCHnVTT75iz/HQ5+9m41Wm7Kb4aa338WJx44zueco3ZVlMpMTFPoH8MOI6nYFbYOwLZbOnmdKgzQt4uSZ165vHKc8ciPVjUeodR9jYNd3XVeNBFCtbvK//+K3CYMMrU6Fs6ca7N8/jW2YrG7NEyUhExN9tOur2GYB266QtULGdrWI2jOY+Q5tKfjc576INFsUsqOcOfMoe2b2YTBA2TxBrj/P/MLdHNz/NZyb/V/cfuin6KoYP9FIoRFK46CoPfAF7hUfIQ5jqr5NXDARusn8yhZrCyYTwxUGcitgBSgvz57dXR5+UGG7Eqk1h247ilI5Mq6PxTxRmGVT30MifQrOMGEYEFAln58mUlvUmvcxNDRKxV9lo36Bcu49aBWQyaxhRxqjdA6VyTAg96PDZSYnRljqBLRWupi02QprnLpwEmvcYbh8kL5iHpFdI6iOIsaf5YG4ylBxSNCqMz7gki/m2Z8p8MSFbfre1MApbLGy/LO4hV3ksm982cvy2sLzW0mEELz+0J2cXzhDp7vJntwYmyuLeJ5HVW9RyC5R7h9mYHgE03ruJer8wMe1XQAqtU1MnRCGMeVyGdvNP6MYoickfT4XWhh16bSbFMuDhN0ujuM+57HyVTx4h0GDldmHiOIEabi4uU0GhveTyTyzvr/cPvmylQ6F7zXZXJ/DazdIEg3CYHzqIFLK667PfyXwdDdt6gprw/oD0NmAuAuGhESCX4X6Onapn9Fpj82NOm6ujEpMoiTBtTMYSqA9D2jQ9VtY+QLKMAATYURES0/QaNco3PgezMLAdVPnrwoipLXmYz/z03zmTz9C1nYoWyalwgBnPnc3Qmjaa8uMTU6wfe40ozfdgmEZxPSzsraKKgkKQ4NIDHKZDJvLz8wTceaRX2Ry6rupdf6Clhdx81u///LvapUgDZOw6+M3GkRdHyEE2VIJt1i63Km93BDCoF7bwgtgYmyE+YtrLMxtEUZdlOqyXW9zvhXyttsO8sab+phdWsPvGuhkjOWVJSJVRQcO7WaLbDZDf79LZS3gxsNDDA/tpTxQBrmEoEyzs4bWN7CxeZEV725c/QZa9RaHxvsxdMLjqw8ysvcwFfUgjZZJ1tGUrYgPPuwzvTuPL+dYrWUIwzYyKjJ/zsVrN3j7jTfy8NI5bLvD6vpFbuoXeHaHxlaGrLPI8bNt9jgZBqdd1s/XUZTxVIuJks9mKyDXfx+3D/wwQ3mTsbE9rHVWIRYsdBXnV09jBIscOuKyuHmWdi1ifHiaVrRIoBN0fpqccOnUK4zvzlFPZjGcW7iw/sWXve2k0FgEZBybTL6Abne45fYiTr6GdizWNlbIbv8au90jGLLYa+/ro4P4asDz1eXRPbfwG3/wS7TCdfa7Y8yeOYvfbWEnCr9VJe52UWEA1nNf/57HP8tbb34njgk/+ov/nB9+799Hq4TG8DB7Dt6MYWQIwi71do1irkzGcQnDDloYOD0h6dPxxWMfZffwUVZqayxcuMDXvutbMJ7lPl6tT4nWaSrI6vYi7U4TrQ1Mx8CrrNJq1Ogf3EW+OIhlZ5DSxDAMnivt3bO171OsZloRxwG+36FZ3yKOInKFQTrtGo6bJ5MpXD7ntfXeaUgCgpWTmOURjOJ4SnyW70lJkIog9qCzDV4dtAIZEdabNFa26ZvYTaAM6h0fQwmSMKbbCrBlC1PYRM0OOojRtomyXbQZoWNN0m1TD7v03fGtGNnSdVHnrwoitPbEwyycWGTPzXcSV9boK/dRGO1n7lSL7XqdsycfI2+bGG6ObsfHcEwKGYuxkRE2K2sEWYNmrU4pk6NV26K2ukLQapItFSkMjxFsNplr/yGFSZfh0fchhERrTX3xYezMCJWtNg989BP4jSrVlRWsTJ5iucDemw9z4zvuojAy/bI3pmEIlNYsX9zCySZMT+7m4QdP8vo797H74AAP3r/KRljhvjPnKQ1ETE8Ljj2xiJUdwciFVJYUxXKB6vYKtmWTz2U4cGgP02M3kHQ9mhWf2GiipMfi/MMUSyNUWh8l8gKMeIvpcokk6JIrX6Dh1qhubhMqQdTMMDjpM9vZ4pZde8n4CSJ22GzPEnsuk5MJw4HFspD05TeYHi4zM11gfvE8C1tQKI7i5lbY3iozNZZj7sQ22XGT/JjL1LGIe4qapooIxQZ6qcHmzOMMZA9z//InuHHy7Zzf+iKj/cN8+oHT3DVS5MKJBkm+SbLtMHa4QfWc4sANe8j5El+1KIz6rFdnEWKUdWOJarXysrYbgOnYDO216TQiRHiRoL7MxOsMfCtAyA7bbbBXPkE2+2uMDfx7BOZrsFO+yhDP+OMZ0FqTzxZ46MHP09yukzl4K5VKBYmkLTpEYYiKfUii5/2pI3uOcuzYfYwWbKpby9x/76fI5DL4BZt/NLMXI5fhzz/zm9xz7m/4pX/yJ6xWzvDpBz7K2275VmYm9j1ruRY3TjGUm+C/f/An+PZ3/SuM57BYvJqekGfoo5TG87tIq0CSxERRhJA2caLY3JinWtskmyuBMDEMk2Khj0KhHyHlM657pctQa335emHYJQy6JEnU2xKk4VCrbRB0fYLI5MKFU+zefQO27bxidXE9QGuNnv0Y6tGP0TSKBLvezHB/FtlchKAJpgEqhiSGKAYVobVCOgWmj96MFwtaa9vk7AzZ/ixGkmDaFmGng/I8MsVBkgSiZgclPIRtEitQoo4IIuqP/Q39d34LmPY17+uuCyL0QlEUn/q9v8LIlckXC2SnxulWK4zvHuPCiePESYLjWJw7f4bdh26kvraK098PhkAKSb48yOwDdzOULVEoFbj9jjfyxz/z8wTNJrZjcsu734GZeT1O/3Gq6+vc9E1/B6++RhRsYGXKaLefP//ln2djZY1OZZPJmX3YRkxju83DH/tbzt7/AN/xo/+G4sSel7WOlE6Yv7iC19IszW6xutDg9rftZmisy9Y8lEt9WKZNHAfUwjwzM5vUFxJG+nwSq0hlc4WJXYf5O999K6HX4szZ42RzJsWyi6kdtFLo2jqFsW3C+iCrtYcpFTycvm3m55aI1NcwPjCAf/8cF1p1xu0hvLZmq7nJaPlbie2Em++M+ZW/WST3UIQ76VM0x9iV8wn68sw0O/hDaxTUFGu1hxgdcmm38gTxPJYxRf9AhscfO0ffzBD3PTrLW+7YQ3+fpN8KyA+22VgzaEaaknme89uz3H/qQQ46JSriQVrNOwnadeZ3dRmw9zC/2qKYM/C8ORJL43VdRsbfRi0+zcZqhdNLq4yVbSZ3SYT98sfdCMOhtCvHoWyZrY011r0tvEYJq2gQh136+goszm6Rzb8f25pmsPg97CR9vxp4fhIUBx4rT3yRo8JireuzPT9PN4yR0sYXoMIAHYVpnqznwUjfML/9uf/Ovv4yVhyyuDjLqtjkO9/yPXSaDUy3QDNZYMDWbC4/wZ/f/X7i7YRley8DxTyFwpO5a7TWhHGH5dVzJNtdgnaH6bFpEhSGfm73zauJEAEkSYTXaSOFjTQzKAIkEinNy7oqKQyU0iAS4jhkw2vT7jQZHp5EqwivXcGyc2TzAyilieOYIOgSxxEqSUhUTByFaS4yrdAawiii3WzgdXykYSGEoNlsMj9/kb17D2AYxjUflF8JaK2h8ihEDbYuztNpd0jOH6Mz3MfA8Cil4T0IlaQ5gaQB0oQk1axZQ6OobkyyUaGQsTGyOaysg9urz6BdJQpjEhURJwKVxMRhQNRIUKadutqiGCUtmoVBSje981pXx7UlQlorOuurbF84T6fRwMrm6ZveRWFsHDubvfxA1isNwiTB1WAWiiTVKitL2yghiJOY4YkxTpyZQ86eJ18epCAkkQDDNAi8DiuLywwfKrH74GG6WxX8TkSzvoll2pz4wn0MTRaZvlMiE8GZe36c2uYCMwe/mclb/h7/+z/+LMsXZkmCALw2ptLksjlUkiALDh1f8tH3/x7f+zM/9bLWlRQmb3jrDTx8/yxh7PL2Nx5iaFeBSDeoCbjpjS7LZyJExeLokWFmVxrsuaHNI49uM3PoHOMzQwz2e2yxBkaMqFgMFouoqAm0UZHFljVHZWGVob4p2t48hhymhSTW2zS6G5w+9aeYPpw/v47YY1JsDXA0G7OxfIpq3xYn1/J0/IDieMTMdJHaesJaa5XRmVHWsgFLpw0Sc52OaGAHfRiZcfr6FFJU6G6VGB03yWQT8nIXGbfNSWMYx5aIYDf1rXnanSK1+y8yvUtjWTb3bD1MJV5nYrjB4TtCNtdhobqIiCN836RjxlSWBwk2mnydPs7G1CT11ixSKTphh+r2MnbmKieXfFYotIjQlkczWUVbCY2NgNGpLIqAgb6E5VmbzdVNTOsnEUj6C9/BJX/Ma6FjvtpIa+y5RcQqDnj0V3+Y5WP3MNHwyMUh3c0O0irSzpQhzpDEETLWyOfRGmmtSbxtTlx4goVEkw1tLsazTGfHiDod2o0G/aOT3LLnLgq2wec/84c0livIlsNZ42GGxyfIHerDkA4aUInH+ZNfYvnCPMe7j5ILd7G1NEdjdIr+XN+zluTV9nREUYDXaaFUgu1k0QiiwAMupUBJLaJSyF6y1ScTqDabNaIohGiDpdkniLoRh2//OtzcOHESgU5QSqGUIopClFapfEFIlEqIIhCGTa4wgCadLBuGoNNpsb6+wvh4GiTzWnjn9Pbj0NlmYKSfvpkpzt//IJOHjxB32j03WE/sL21QPaqgFRgCVB3TdXGzDkEEjmESxIKo42NKBzPnEgRtlHbANNEakiii63XBySITiPUyYu5xstNHsMoj17TOrxkRUnHEiT/9Ix78wP+lvrJBp5dBuDg8wu633MXet7yRfW98E9lyiU67jQ4DkiggiWJyQ6PEYZtWxyNWio3NbebqNTLlQUKjiac1oLCkQWVtCdtymNi9H6vjEcUGKmiitGZsZgalYHNuE2fXRfpyt+F1qwxNvp3t1Xtwh2/l3IP3EQcxhhLEsaKyOM/QQIkkTCDn4OQKdPz4ZU/CmLEyTE04bN+QYWbfQTKDIQkrZN1pnOJZNtaHKeTGUTkfdAE38lisNLjp6GGwEgojNSqb8xjapTzQoVSbZNf0PtqRQ7vjYZoJq7U2KhFsyVkKfQG5TpYvnnmUXdNjtNVJVld9hJa4WYNyPcTdVcGwXo8aquCoAm/YNUBRtHh0bZ5mtUAprCIcwYJXY9gcYq21RWQKSjlNLBNcY5N6tIZqHSJJNpmZljx+Yo34rM3EDRbHHjnBjUcOsdL9EpmigWu6NANBJ6xg5suc2phDdGwGh09y/EHN4K46/dn9nFt+CComo05IXBmiGjdYOvEQp9/RJPJiyrkpNrfmOLjXpRU/v9vjakCrAJ20ieMG3aCLmwPf81D+AG4hIYo8pmfynLx/G8dYohv+S0bK9zA68E1k3VuRcgh4bYo5Xx5oGg//Mdmluxl1PTJRhAhiqmFEGUUkLCLLQUcRuje4PutVeiHGW3NnCOtNHlvaZHTApWQ5uLZB4HtIMwahuP3Am/ni/b/H8sVVrEYR00xIgi5JGAPq8voZqwtn+NLnPsb6WpWuHzIwaFLd2sL3OpDre467efUgDLt4nRYajWFYuJkCGoFtu0hpAJComCRRSCERApKk179qjUDjdVpErVXi9iyFwRtYXniUUl+N/uF9JEoRxXHqwjEM0KmFRwpBq9MhCIKUWAkDrdKIWCk0WoVsba2CVoyOTWIYX70RnFpr8DehtgChJrPvRoLmNrvufAPlQgbK/Wlm6ET1MkRb4Oah1YQwQtsuKoZY2jhSI0mIg5hESbAyBF4bEhBZA7/eIlMsEyNQQBTGkHgQxZjKwKyu0TjxBQbf8l3XtE6uCRHSWnPyT/+Ae3/rg7SX11BxiBACWwq6S8vUzl3kWK3B3IMPc/t3fDutRg3pe2TzWTpRjKnSjMB+ENL1Q+JEMVAqslqvEAOO72GaJu1mEwzIlVwsP0IJi6Lj0I18XMvFVRqyeSr1LVRlmO5pk6ivRLv4IM5oP5/64D+n3orobNdwbYeM6dBoN1k6f4YoFvRPTeKUDcxyH5/8tV9m6vARxm84QHls4qonyLNMg7K7j6nxbTLZEtXOMkqbPPrAAqOHIgr5hD3jmrnFDYS8maI5xa1vkHiVgFxhgGhzAr+lyBtlcvkjlG6bYqvexWKBfHE/uT54x4EbuPAXZ5nXFrn+DsvtbWRg0o7WMcOYQ6MjbG51GDlU4tgTy/yTAzOs+xvUGqu05SgjG2tMHb2JoDxHey3kXZ0RztWauNkqza6P1+oiVULBtmlul2iqdUrdfmRZknH6aaxsYrl96CmFftBh1+Ecdb1Ac32cdnebyWGXVrRFY9umVLRJuhoj0+DEyQ65yjB3n2lhqeP4MqC2uMBE1eDIwTUunEgI7ixTWTjLvgNlWs11wGXX8Bs4duJLV7Wdng0q2UYkTaJujaSrcRxB0FJ0thUDRUkcxQwMSAYncpx7os2Nb6oTmh+gEX+E0D1EJvN27Ow3YtiHuVK1+9XaUb8SsBc+wa4B6ORttlyNqRVCxFS7IaZfI8Im9puIqEsaavpU65LWms1TD3H2Y3/A1vJFMmvbWM2QvGVhuwaR65MxbTKWhdAh2wtnOf/IObqVmLw0KBVNbNMg6zpIYaE1dJurPPrxP+Hi8SdoNJoMyzFcTIzExrKe2u76Uli+1q8Ki5DWmjhK3WGXlsDRWoEWvSV/xOVV37vddko+hUTrpEdkDBId95bHSTAzg2SKI/itDcyMollbIFMYwTTdXgSYgUoUUgpMw6DdatLptIniGCm4vDyPRiOEgZSCJPLZ3FgmiSMmp/d+1USSPUWbpRPwqrD0OYQsoXMW0szg2Hlw6ijVRrrZ1CVmFyEKU6tQph8tbKhViIOEbssHTIIkIEokSsckmCgJhmXT9UNMI9VHhp5PokFpMKQmiiJUGKGFgd+sYyyfJW7XsAr916yOXnEipLVm9qN/wbG//Dxhq0NpaATbEES+z8gNM3RaIQiwDUF3a5NP/rf/QXtrBSFdimGMEwUIIQnbjZ5pUzCzew9qY5ZbDzmc24xZ26ijuhH9o7v4of/8Y3zoF/47ie8ThiGDB/bjZmzWL54lVxqgqxLiGOLTNr66iNHI0Gpp5K39hDWbo4emWJ1fJV8oke0bpLa+wamTxyCJ2Ztxcbo+fbkCn3z/b+PkshSHBrjlHe/iDd/6zQzM7LtqL5IXtVivnyRju8SVNnvGJzm3fJ7BvSZ+U3N6c5mDU8PkChm63Tmyoy67ht7DE9UHsJMi2rfZt28SQlirr9ItnqCd7CKjz9AKCvTnF1k+fZHsnVvktxW1NjSWJAPtLEsnPd46GhHUq3znxE2sjV1g8ViW7blpNtQJ1GCT/pmIRXeSW6pZmn0WmdwWk5/aw5dWK+QOTlMNQ0Ll00eRekswjqapB7FEnk4ddHaT4Y5LOFgmcQNWtgL87QqF/g71GiSR4FzVp1KNyOVNbh7o4yEWOHcyQXkmt9y5ireoaG63MLSJlA5+TbC24VEYcwjkNhNTA9Q7kte9fhi/XqMafJxi/pli1auNJDiLjutEXgMZgW2AjKCx7DE85WAaEks0ufGWIrMnJbrWxMxFyGgTSZuwu0Tc/gJ2/i6s/HchzX2kGqJXZ/6YVw7PXTd2JocSioQEsxthJAoRxuhYIAmIQ48o8IgjH9QlIvQkOptLHPuv/4BGZRs/jrhddhmRClULCAYlRpyjnMmRtV02zx3ji7//AcLja1hRDsoWsZEjnylTKpZAGIRek0/+1PeyceEUuW7CWJLDLrsgJH1DQxRzpafckei5jJ6+5Mb1iDSXjKbjtdD6qbmRhCBd6FQrpDSIwi5hGKBUnJIZrVJ3DCCFIEGldWDkKYzcQdBtorQAJF6nTv/ANEmSpNdFYxkmQeATBF2U0j03WbrGWGqF06hEYBhW+jzohEplg2wuz+DQ2HW53NILQuv02dAawg74dQjaEHrQbaGDFiKSaPoQSqNjA5Edxbb7UZ0NpLRTEqTTdSKFk0eFMSqMiLWB364ThqkYnSAgFpLQMEjiAMOQ2LZJgkAHCVoKDBURdBOEIdMGVzGJAuV5CKdF3PXpzB+ndPSua1bPrzgRaq/McvzDD5HYRXKmycjuvQztHeCJj3waxzYpzpSodW1iP0BJhYwC1i6cZOLQ6+kGXaxmA9vJoAyTyT27OPvEKab2THHne/vpxrv41nd9HX/7ud9Ee0u881t+EddwGB8oU52fp7RnP8QRJpq9r7uTUGu8yjaxELQ317ELBmJmkAp5oguK5fOaoHmRsNlkMD9AIV8if2iAViw4++AXGO8G2IPDJAsXuPG2m2hs1fDaIY99/LOc/MK9/P2f/TFGb7zzqtSbkIJM4lIaKPFoeD9JsBc/KbB2YZt3vmUQVahSr1aQVhVhGChhI80W035EY3IR2y2wvLXAgbFbGC9skceiEn+BkdIhPLVAfWmF0q4O1UaBYqbB3EJMojXWQES2W+LveqP8bWOViY7P/ZUMu/d3aZ08y4yyOXvDMGa+Aec2qM7ex7GDXV5/YJonChVWnC57bEWttUTGmiA0qxSSSfKqwlvtfTy62aB/ephyNWFiq4lxY5P10y1usiwezLVp1MsY5jbdMKZQEtRrGd56R47jD1yknSkR1DVb8x36h10amxGu6fJdxSEuOiGPd7bYPbOH9c11apUYw+1y4M5BEtGkNJqjUhW8fuq588N8pUjN+QFB47OI7hq600Z7GiOn0R6EQuGKPJlcFpWso2SbO143THMDVLNFWAbH8LDEMjLyUPUagfcwRv5rsHLfBMZE+my8mjrpVwi95X55djIkSOxhLEeQlS7FbEjNj3AdcOMEmShUHKBDH6F1T7f+1Otc+JNfBK+GIxRKxvRbGp1NqDcjjHaD7PA4A+Uy7fU1PvKv/z5O0OANYcJa3aNRa6KLgwz3j5Ap5QDBvb/2H+jOPYblxxQCzQEZ00jalHIHGJuawLGemUfo1ZRPutv1UUncq0aNlEZPxxP1rDIiDXH36iSJIk7i9EQhkNLoLcYskSJ11ygUhpHFdgRhFALpkhmDQ9NoDXGckMQxcRQQJzFxHF9ewFlK0RNPS0CgtEJiIgwT4ghFxObGEn39Q72w/VfP+5USNw2NdajMgb+dhsTHURr1Ja3UEhYnoCRax2gVoyQIJwO5GZTqIOKeW0yaaCFRUYeo1cBrd1JhtYYwSlBBQqxDYmmBSslOQoZEKVQoyOYsgijGtCTdUCGkiZQxRhKhYokOfOJ2je7qRUpHX/7kts+FV5wInf3LvyLX30cYgDs6Rre+zcoj62wtLNDY2qBvchfF/YeJUMSWhRKSYrnM5spFsq6NMDTZrMYwJZ1ak0Ql+F7Im777l5DSIIkjvu6bf5y/+YP/wN986JepLWtaW5s4mRwy6xIkMWEQ0V5dIxQG9XaDutdkrFRgvpkQLLiIOKBZ32RpcYWBYpmR3QcRSmElCmkqbjh0ECFjqhvrGHGEaRmM37qXvnKRre2A5vo6/maND/7kz/MjH/7LqzJQ6ThhqTtLFN2MVwXbaTBTLHO8uYR8NKYoDKq3dDGchPXWMiNDfawtHGersE5lvsPMnn6C9SJnNk6w7/UH8SPFLaHDvoVt2rk8f6zO8gb/Ru5YSnj89lkmGyN8S7XMr8g5VDvHp3JLnD3UT32tycBRRT6YpLx/nccfahPrDNZqnqZZoJrfQkWD7GrvY6N8ku80R7m4Jtl7KKC5XWKoTzN8KmL0osmj71okk5niYnOexMmzWIwR3iLLgUX5wB2sPno3oVKY1S6BFbNV2cRMIvwwwesfJ1zfpn8koTYvOf6lAMMyePc3H+Rbjm8iVJ7ferOBDGtMtfsoDMCuGU2U1OnW29hDt5Dtq/Bo9ZGr8FQ/N5Lug5hqA6wCxf48/THoToBjJgzvGaYvfxilfULtEalNDMtjbHyU5kaEaHUJAewQy9hEii5SeWhvmyh6CCP7DRjuu9GUgR1C9FJgje1HngbCgJwjcbTGSDQi0YgkARSJSpCAkM9cFqO9fAFDC0xDYcVgJpqM1nS1QgVdipbN0Mgon/+pHyNTq5J1BbbQNHRCxwcRJ/SNDGE7OXSS8MRffojhrMJWBo5KCHTCQNxgdGI/o+Pjr6Kh+KnQWqOUIgj83jfpnSRJQhxHJEr1jFr6coRXHIUkSYJCpVFkpkBKgTAkUqeDt9C6py3KAJI4DlFJTKfTxDSdnhYodR+qJLls2YnjGCkt6FmmNKnhRCUaRJqaUino+j7drkc2W7hcvuv9/dJap1afhUfQtSXQISKJUgsYKQlBaXQYpFbORKGlQMcRGHZqSTNtYukiki7SVCkJ6tSIG1v4Xot2o03g+yRxQjeI0YkiCEIMAyAmEQZBmGA6FtJ08f0I07AwiJAmRC0fJU0sQ6GEQmgFcYzyO9e07l5xIuRv15BxjGlIdKGMt1Sh6/kYmSyJtAnNDE0EsWWjUJjFMkfveictzyNptdB+l8TJoqKQ4vg006aN53U49+ADnH3gIbZXNuh02tQaXVoypOkHDGuJMgwanQ6dOEIIg2i7gqc0F5YXuOndM5xY1BgDYwTbdbx6kzAO6Nuzm4niEIPlEllL0qw2KO3eRaLgwG23svjZT2MlXZqB5sG7HyfnZskNDJEt95PN92EUS2iVpDONrxBKx+iow8riWfr6smRsl7XNCntvGGR9IMPK5jp7lc2urQwNu8bs0jL5bD9mnGNXeYTACwntOka5xcW5Gkk4wree2uTebJdgcoUjYg+TmzkWpyXrZ4d5y+0HWfHP078ueFeS5e6ZbR69t8Eth0wmMpqRXMLGXMCNtwwxu11mRa3TrNdY7Gqm90UwL2gWQz56fo4jtw4QBRm0WubcRY/CnhmODx/g0Lnz6LzGfN2dLK0+xKLXxV7IIZ1t+seyoAxaNU294vNN3/5O1leXyFgbNBshjz+yQtBR/Mh/LvGTf7uBXUiXRWv623z4jSFeM8IWZeKgw96BJsa0JrDzxDbMr4bsHz3FyuwMmf6zV+Gpfiou++T1Fug5rMJhtOVS0E20scnmxQ2yjmB8eg+ONYlWLUyhiBKfkAa2VaZvZIz6wmI6my0KXFchRBNUjEh8hIhRnSo6/BLS/Xqk/SY0uctluN477ZcbL3T3cuQQomgjTY2VKAqOgWMrpKcxYtCGhliBjlKrUCqrvXx+VK2A1IhQI1AYWmEn4GhNVwgmRsYolcvouRMUbYgTgRQWjqGQ2qBcHKZ/YBBh5Jh75AHCVoKRAdcy0EaM0gaeW+TQjbdRzPU/b9j89W4VisIwTc+hL0V/CeIoJE6inpVGp7n9knRpEqUSEpX0NES6p+mxkRqUJP0/TomqIS0cN4fyEpRWtNt1stkyiVIYhkQlaRTZJb3Pk/mGrtRZkYbpk5YxLY4gedoyBNczGdJaQ3MDferTiKCaJkMUKrUASQAjfU6SLkQBhBFIgRYCFUVghGjVQltZEi1SjVDoYTgmfm0N1WnQbrfwOy3qtTZCCMIoQStNEHQxzQhpaCJlYFsCLAviAGEaRN2YxNAYpkDbFoaKQBhIpdBJDCohbjdSF6gwrkn9veJEaPK2fZz74Gewx2ZoRSGJncE0XXKjilYU0RkaQpaLNFcWCZpNFAmFTIHRkVGMXbuoLy1Q3VhHZBw21pcpZ13Ko8O8/8d/monxXbiuS+i12JybJ7IMcvkMhelpls4toS2DRmUTI4lxHYeG10WXi6xuZklcCzNI0O0uMggYGR9HWyZescTG4kVKpTJWYQCv2cSLY2qdOkuz55ko5Onr68cqDdAxHKpbWxSKBVwni22YqDi8KsJprcHN2nQbin5HUvc2OXFyDbfg4rqCfXv2Yek1wrPbfF12gPukwbmxBugYI1NjqLifR0/NceNNOXbpowQdn8/tdZmQ/eRy/ZSSMZ4onsRorBO7HRYvXiDY7zM1PMqD1S7TI4f55Orj7Bkq8fFP15jZ3eLw4BE22utUNxc5ODHI+com2y3FwWqBT7QW+IaNLKd3GXj+MOVhiRslDI3OsHvA4KH7T9Ekz9qh86yfX6c0rGm2JCooIJ0mf/2xT/Dum/o5cTzP0K2HqbUfY3bWJ2f2ERoRfj3hDV/v8We/JyhNw/CEYOkJwWZlkz5rjEa0RqIsqgstbv97Y5BZh9kJ7n/8LAduzLG4oKmt1dmVuwmY+8of7GcgRsWnQQqENEA6SKOAY0WYxgam4VLoG0cnbYSIscwRDOGjk+MoVcFxd1McDanOrVIwUvdMJBRKdzB1jNAh6BB0QJKsooIvIN13I607QGQvd/Jffrd9SWfw4o6+NMBdL0iHuucujxg4CnYG7UHgh5iWwDEEtpFQMKCWJEitMaTZyx7/JAnyahtEzQ1kkC5ITCLQClSSYAiQlsvEyCRxEJCTioy08LSmE8Z4XoLvuuwbHCZfLICUfOHXf5nBYkjONUFqvAhEZGL072fvkUOvWPb6q43La4mF3ctLrqVZnmPCHhESCHq8BKV0utCzkCgVALqXAygNfZdS9B6xVOMTRwGWaWE7WaIoQKmEMPQxDAfDsECn7a96eaAuERmldKqw0zHCsHvPeUrItErLLA0LsydQvyTuvl5dZFpr9PYCHPtI6gpzzDTvj9Ip2VG9RVikTK0/gY+KI4QUaGGik57bMPTRcUQSRWjTQSeKsKvRiaTbauB7Pt12m47XRQiIYkUYBoSxRooQxzWItZEulZKx0WicoQGcqWns0gBmxkBIiYhCkk6T2POJ200EWZCkpEhcG4H6K06Edr33e5n7+OegtoXpmjTjiMDzSXJF8pPjQELl5OMEzSam6+A1m5TGM7hSo8KIMOgyP3+OqtdChxH1wX7WqxVydobxiQl0HBFkbJaXFokUrKxsEEmLXF+OTrdNbEg8P6Lq+2Qnxuib2E0YhWRzGYb6+rHKRRINxdERfCWILZPP/eWfcduRQ/RJC9vqx2u0CeqbqCgm9gMyQzalbJ6J0VFqnk9tfR0rUwRTYtjPnkL/pUJITRwnbLfmyWbGCXRIpdkiuNBh+oYyi5ubGEmb1kGbxlqX0yrESbrcNHEzq7VZwqhJcbDAtx/fzRf6z3BLe5B7yiFv29CosM7CmKaTazCcGWGgoPA2ahSHplnZaFEcqVOPbfYdtXjc2OTQ1DC58XVqDcHSdsB33w8zo4LonXtpaE03mKObDznhhTzySJPbbh8k67fxYptix+RLGw3eO/gNfEh/CG9WEITgWk1Kgz61B8DenWfQkLQ7Ccu1JpQV0wdirBtc2tU6Z+YlB27Oks0mLM8mFIY0rU2Lkb2aguOwsr2N78XYhWUoCvD2c+9jkm/c5zCcs5lfvoBt9DMxNUFn4+pmlr6c3VYto5N1UDW0bqV9aGJhkCeTydM2EgxhIRQgFQgLaYzgqk1ittC6SrY0RDjcpr3aoL83FipbExEALQwAHYHugo5IknWU8QWkexfSuhUocSmm6KWunp4iAd1CJxV0sglJBVQ71Q6IPBgDCHMCYYyhsdIIpuuIDD0vrAJ4AbQ7WDrBNCWuCRkpyFsgAw1a9ujglcs1aC7+zW8h4xiRxCRhjIoTiBUyBq0F2XyZ8alpOvVtsraBNMHQoDsxQkLsOIyMjJHJZUEL1h++m4miIIokiQgJY5NalOOmN30jA0Mj166OrgKUUoRhxKU6VErRDfweOdIIYaYERwuUSlA6rWMJqCRCS0mSQGqtMRFCkyQhICn3jZHJFYnjCEOaKYHSCt9v4Dg5hMiikpgwaKOQl8XRAIieEBjdix570o0nhcC2ndSipOLeMy0vW5Oup2dca42ur8HjH4HWCjgGGhOEBtNOCVGcoE0BXQ9Ugo5CVBj09DxBz/oVkXQ9hBsTdX0wLDQyfU+MDGZxjLh2Dq/dIfC7dGNFjEEYRahYYUmNMguMHTnC5M030793P1ZxCuGYaJGgUWgdIoXTW3QYVNxGqZAk3AKdo9N4ENsZxXRHkWaqnXul6voVJ0LSsLjlR/4VD/+vX8FJJDLr4LUaZAf7WL94jkIxj27WscIIEQXYYUzcaLBxqkFpeooTDz5MZEg8N2EzNpiKEmwFlmty01138PjHP4mpY/bvm+Hswgpvede7KGTyzB97HENApBVmKc98q8HevmG0kGTyReJWnez4GLaVww9Dup5PLCyiRKGsPKcuzDLR7tA3uQfh5tg+fZaJYpGMZZHL5hmenAZpEm1skT+wj4Yf8sbveO9Va0ilBUE14lBfjkoE/QN5bjhcRM8E5EWGba9Fv51DJT5/W/XYt+cotc0LXOxu4Ixm+Oz9ZxguDXAs1ySxA3Jhgf7RN7Ag1pCn1nh4uAZVje+WcdFUW5rm/DFOn0m48YBJM9K8550HObF4P+5mHrOcp+Kf4eCBO6jd9wiV9QVm5/JMjo2yu3QDTX0GhjK8btcws+eWmaGPZWOBRmWQrcoaA97n+PbuML/Tfx6zbDB0JsuiI/jhoV18Ztc8g4ODLG9Uka7m4M01Nk+4hOEEzXCWPcN9/O0DiwyPZzl6O8yft8jmIryOQhsdlA4Z3m2zMWeRyZTRRgtvtcBj7jKnF6tks0O06wH+1CxZN/fClf+SEaPD8xAHaNWGaBsd1np+eYkhciDq6DhEyiF0kqTWHSOPEP1IvY1KNpGmTWlsmqBxntZml/JoSmgiNJHuknbPMiVDKkKINtpopoTIvBtp3YSwDiPkeM9t9qRl4dmDjWJQ7ZT4xMvo6CI6Woa4glaNdJ/qIoRGa0mUZGh3B1lemULZr+d1b3nPdTNIvLAtTECmiLB9LEshRUQ6VkriOI1y0olAxorL/pIeao99AlsItNJpniE0JIIkggSL8bFdDExOsrp0LuW/iSToxnQDhaclZLIMDg1guRkaq4u4wsO2JHGoaESCyDKhNMVtd70VKZ87n80lKfj1UudPR1oujSJJOYjS6YAbx0RRiNYa0xCgJYZpolEorVJqYhhILVBo4iggiboAOG6WXGGYTLaMYZipG03EaCHS3EBAohVR5GNaJlHUxe80U32MtC+TGYVKrUw66RmOUsuUUgphSEzLpNFsYJgGpmFimja2ZWOaJpfeo2td75c1QY/1SJBUYGbTVeJ1713XktSta6Q5gGIf1fXQKkHFqdvScBySMCAOA4Q0iAIfLdKweeGkLmGBQd/oNFsLC3gdn2YCStpAAnFCoOF173kze9/5tTiFEoaMMfNFtDRA9IiZ1mjdE8Gj0HYOlQQop4DQoJAk8SZJfRkpMpiZKYzMMIiXP6fTK0qEtNZ49SoLs0vMt5qojsDNuoy+8S2c+cLnyOYKyG6Ia5q4bpaRXWOsnpql1ajR7ga0Es3BI4dZWVhEDUChXuTOo7eiq+tYQrI1P0er0UDHXZxcjgMHb2CkMMDa6ZNMlfqpby4jDRNPCt50682stmKQkla9ire6zPiu3fhhzNbcGfIjY2zUq4z0l0hMQc3zcdptuqsr1NZXGUhiup0O+173eorlYSwBBglyfZXiRB83fcObOPrur7lqdScwMTKjzK5t0z9uUt9uM71rgHfPe6xVFed9n/l6hLuqKZRy3GhU2Bi6gXPNx+mctnDyIUsXG9zMIR4+uo8Hk9Os1DMUVix21VrMN7sc+aJgcjJhQm3xgQMJQWsAs7LFiYakKSrE4zGNs3nmshvsWdlHcTKgubTM8b0uKjfKo6cfJuOW+d5Fl3O7HBrSo1X3iBLNxFyZ5s0F7jt5hoFcxEc7Hb4rGGfX+Dh3LzZZLmzyxvYEf6s3GF3qpzVfZfjGEGvG5OITmuF2m/vW5ti1N6Dt1zl8e4eWp+l0XEwE44ckKycsGpWQ3dNjxFGDRl1z++vKfPyzm/QPWBw7rekGCROjRdrLsL6sufHGoavWRpehG+i4AUkI2kTHIURNdFJHJw5aGSRhTOw3MIw+hDENOkartTR5ouoQqwVUvI40JxjaO8jmmRW8qqYgNa4AZYHWXVSiEDoBbYAIAY3QIVr5qHgbug8hzEEwxhHGBEL2g8iBsNE6AeVB0kBHW+hkFR1vgGqkBE51QHlpucNNdOShlIMWXbpJxLEzLp/9ZAHVfRRP3s2hm++gUHr2pH/XI3RxHFHbQhjQ7aayCqUUhqGQkUJeCpsXT9WKTB65g+VT59I61yYqCUhCRRgrfNNkbHSczFA/rXtm0Tp1HwShxk80XS3JlcoUhwcQrs3pD32QnJlqOYyMgRkIvNih7+a7GBwbflEDwPWsERJC9sK5NSpRBGFAFKWDbponSGCaJkKJNIQe0FIgpE2iE1TkE4VdTMum3D9OqW+8Rw7TtkqTL8aXM1EDaCFASOI4xnJcCuU+WrUqKkkQhovSOk2OnCRoI0HI9Hh61ijdI0VRHEHPnZckaRSabTtYloVhmM9YO+1aQB3/NGL7PMgY8gNg2GA66UOhVLpOmOmkUWOGgeqExN0u0rZRKiaJQ4TtEIchWkiSMCLyfbS0QCdpSglpIk0badqM7jvE4v0P4SWgRYyhQ5JIccNb3sHhr/02rL6BlHSiwHAR0gYjn+p/tJfa3rQijelMkEaCVmnSUo0gzQweg9LE3nni1jnMzDRGcTcvp4XoFSVCm3MX+fP/8b94/LOfxSmUcHM5nHwfr983hrxX0j8wiG1IBsvjLJ+aQ4RdIq9Du92m1mrjNersPXiQXXt3E6+vMDY1w3CpxMq5k7S6Ho9sb6JtycbaJqOTk5RkgWirSn+xj8LoKFYUUGnWyLsZRgcGeOj4fQwcyrO5tsqefQfwuj5SmgRRwvb58xj5DNIaoBZ0iFVC0GiQazYJKxXcUpGMlGQch9JgH3GthZMzGDtymGatw+aphatad0kS4mY0G0Ix0lWsdiPWN7dYzWo6Wy08X9MIYv7tbW/g461Z9l7YYrrocMYsUsjFbKyVGcXhg8Yxaht9dJc3sMsHeMKY4+szIY88WOdkq8zB4FE2qjHmYEKjHdGWmspKQCZn8NmFdb5maprYttg7fTO3+gLbX+dEPsZbb+N1Db74yGmU7eON5zj1gMmdtw1ycNjlS+01HKdCYSTkH6xPUpMRwlV8d3aA04MeA+N9rG+02Npu8viKixVoxvI5Kq0OhiPxczZ7jkQQFHBKy9xwS8Jjj2mOfT7mXe+7ASe3hJpw2doCIX2mhku85R+MUdnc4N2v30N+bI3585K9xlsY2+fw/sox6mKdc2eubjsB6GQLlJ8K/2JSc3TigbB7U3gDFSd0223sbIgwXcBCqBpa5hByEpnU0KqJVk0Mu8Dg3iJbZxpYDciIVPqoAWFEoD20skG6yESC9tEqBiogMuh4BSEuokUWhNvTToi0o1RBSthUmM4C8UE30cqHpA0KdFhF+3WSICLsJkRJRCtOaFQkW2t9PHoxZnDEY3lxnkM3Xi9E6PlzLAkhUIVDKP8YURinUTUGGJZGxCIVSGvAoBfs8KQ1zd9oYEmNFwUkQUzcTVKDnikxM1n6x4Yxcy6NY49iS0lkKJIoIUoglBaDQ30U+/vByrB6/2fJ5TVet8tqw6CjDWpOjm99yztwXmD5l+vTDvRUXBIoX4oSC4MuURgQx9EVriaQPY2I1jGGlKAFiRRYtsvw+AEy2TJSpuHuoEiSOI0sU+myHFIaSNNEpC/FZaKSLuRqkiuV0xUKtEIgUb2FWWUsMcy0AEolaJ2QJKQRbEkClokUxmWSlVwK64fLmbCvBbTWqI0L6MVHEKoD2X5w8inpkVa6WCpmmkcol0G366AUKvBJul2QPSKoJXEYpZm8DfMy6dNJWneSLsKwkG4WKSS5Uh8DQ4OsXlzCNCziOMLN5XjTP/xhnMFdoFLLHWYBZB4I075QuiAypO72MJ1fIEFYCGGhdQQqBGFiSBeVeMjMAEnYJvQuIr11rPJhpFt+WcjQK6rC+6tf/12eePAx9tzyOqQhWF1cIGg1mLu4QaY4QNisU5ufZfHkLI3tLU4/dgYvifHjmNiyiOKYuXPniYQi8BT9fX3QaiCThFI2j5GAY9l00TSbXbTfpbG8wMBoP2aimTp8I0N9Axh+F7/aRmnFVqPG6Mw+zEwW3w8QtstGswWWRXFwnE5X0fE9LNOCRCEtk/zIGHXPI1ssoQHb1mAbJEFEZmqabr1Je26OS4nArgYMQ5ORYNmwUbWIVEBty+binGaratDo+Pzg8AGMfT6O4/NbhuZ/bJ6jPOryuqm7aGx6vO/2N1IoO6ypNusjFtvNGvV1iw/okNOnDP5R/wC1wWHyr4+pb3m0G4JaLSEINaZtMjbicLLR4Obpm+l+8XGOfuQEK6UsK1aX31s8S7HfZaAluNtIQHsEfkhrTbPZDniDziNUi0Ery1zYRa96HB/xeWA0Yd/BQfrcfpTj8M7R13Hm9DZPLLZx5W5WZzVBlLBwLsP8E4LFxSoXjlmsXsjTadm89Vum8Zc6mBfKFGSJ931HwhvvshC6i9/yGS0P4/SvQ+sAM1MmxXaDm61/wB3FKZLtLCsL3avWRpegkxqge2v1AMroWQ/Sl960XSwHWts1VNIF1QDVTHN76AxClDHkHoRwQAeAxMqN0783Q7sJYQsIegagSEPig9oGXUHrDbTqpFaepIKO1yDeTC0+0Qo6mEu37sKTf4dzqOg0OjyJDk+gwnmIqulsMlaQAFohCJAiQKoEO4a9k4q77uhwcNRmrAQZ9+VfwPbF4sVM1nWmHyEVIhEIJegGEAWpy8sQGkMKTOmki0Q+5doWYZBgWi6OayKdNK9NoiROvp/y4AgilydeuYhEoFQqpo40+IbB4NAYhVIJDIfO4gks08V2LWI0jbYk7LuBvYcP8KKpznVgmXg+uG6WMExD4tMV4HsZonvEQ6neopxxSJLE6efIw5QWY5NHyRcGMQwTKdPlMhKliHskCC0xDJtMtkgmW8R1c1iWdXmwvLTumMbAyWTRpHoVlSTEYUASpyuqJ3FE0G2nBE0aVwj/e/mLpPGUa17KS3TNoDX6xKeQ3XXI96WbW0jdYoYBdhYMK92EhCRG+V2iTgutEpIgIOl6KTmKI0CiSVMNJFqQxDFhGBGEIWHgE3otQq+N0pr9N+wmihWdbkCYaN7zL/8puf5RVOL3cg9Z9Do+wEnXKtOXdGIWiN53wrj8iAthIo08QqTWPmk4SNPBcAoY2SGUBd7SZ4g2jl9O0Hk18YpahOrVBjM3344MKoQqxjAtkIKVJx5nY36WsfIA+V7kRRiHdKOEOIlpBBHZvn42qxWMrMMn7/kSN0zsQne7bK2vYps2juMyPDrOxbmLCMOk22gg+4exy33kRyaJggghwLJdkmCT88ceZ3h0nPWtdYRhUG9WKRb7UVaH2HTxWnXMioNhSo7snkHFiqFCFr/RJJQWZF2SMKTd9tmcXSBbKOKFEcnaGnHkoZsOSehhuoWrU3naIBQZCn0mleUm/WIA115i8WLMXe/pR0mDi90Wi2vrZAo22dIgetGk065zpnuKN7/tIF9aeYzFpINjDqAaAaKUR4XblAbBcuC36jXe6IyxUc8xVBoiK+sMDxg0qoq/pyfIjR5hK7zIL33qPiaThP1BjtMLAUcLwzy8fxkRwO0/aBI338XezgK5rwmpVhP6jQyLosipBwa5NQtrN8NvLLX5pqOHORD0IfUseXMU37U5UTmHpRStAMp/u83Q3gE2FrZx8jWaFcmtB4eR2QUe+FSGb/yuEo0gQ+XRVaSrOb++ScPL8Na37cevrXKqOk/ZnyS/36Z6vsvewxZhvYHxqz/Ou+96HcdzJxj0pnjgb9auThtdevmTRm/WYyKEBbIAogDSRxoJdjZPYcBme2WD4ZltpJFJTci65/OSCmFMIFWIFotoQoTI4ZZ3U5qZoznvUxKpjjENohHpYK1aKMNDCBuwgR4BEz7IZs9UnvRmxWY6DUp8wO2VX6ZlxgIVoFVAKnyJUsuQUiil03UXgZyE/Ue6FMsxg5NDjE0MXKV6fGUgdr0B7v51DJna1xw7TdiXqFR7ZZoCO5tJB5ceokYF79TdmAoC1SVSESJJ3WqxMCiV++ibmkZni8huB22kK6iHAmIlUIbN0NgomWKJoNUhrNdQQuMlqZKmrbMcecOb6R8evoY1c3WRy+Vpt+t4HS8lJlqlmp5L64epJHWDqbgXMp+GVQ9N7U3HCJ7U46TJEaMeCdK9xIgJUhpYlguW7kWoCcKwSxiGxJfD4CWOY9PpdEh6YfuXVq33vDYAtp3BMi0sy8Ywevogw3qGFUIp9RTr0CsNtXkRWZsF14VMEXJlcAopEVFxb52wdHjX7WZq4WlvE3UDDNshCgK0TtC2g45CtLRRWvTE6qQuwThCC0EShYg4xjAMtATDNji0e5jj59cZ3TXOzG03cbnvkxl65h4gIF0SKEMaFRKRmshF+r2QQDvd1zMaCCOP1iFCRSAEBgbJJTl7eYRO4zSWXyU3cxdX0yb6ilmEtEoo9Oeo1papaQtKA2x2Ozx0/gwX15bZblV54txJ5tfXEaU+3OFxkkyelVYHa2iYbR3TlJqHt7cIooih4XFwsqwvL9DuNMiPTlAcHaeYyWJqjSOgb3IGO1eguVXB73hESqClQWiY9A32cf/xx4nCDptr85ybPc+5i2c49viD1NYWKLgug+UyJcelWCjgWja2UhRtE9s0mb7xFjpxxObGCi0/pLm1xdbiMu2NZSzLROYKGM7VE+IqDTYRw8NlIjqcn60xWMxSKJpEQQuvITg2u83+3YdYmmuzvbXKxsY6SdWmU+8wu9SgZcVUmwmtdodIGxw/c4E335Wlryh46zcMMBVCrH0Sx2Zuo4byBH5gYtiwyw24tV1nZKWGxsfaZ1K7Y5T2UI61xiyHh/v4kXiQXGeUzeVzLA77GN1BRkds+odDPj+/TjaT4bQf8313m/zTkSKtVof6hkvZKbCHftx2no7X5fvvej1CQ1Srcf78Aq5rsb3Z4uCBvTiuy9RoHkmBz36khapusTyhWAl8YqFJ3A7Hzs+xvNBg8QmLD39mkaJT5uOfO8EXPwun1zJ8Oqzx4/d+HNsYZmI6uGptlEKnpmAA3XvpjWJqKgZAYjkuuYE+GpsN/OYWKmmlpEOYkJhAAeQAUk4j9AhaN9C6CyKLOzBNcdqltQ1RA3RX9/oXAxIHEWcgdtP+JtapJTruoKMaOm6jk1YqoFRAIgCHtLNyQJugXXS8jQoW0OEWRG101EFFHZJIoZK0zxI6jYSyHM3QnojJvZNYzqsswik3kd6HI8nZglxG4liajKEwTchkc+T7+sF6Mvv4+kf/D4ZXx8pamFJiCgGJJlGCSFqMTY5RmBynubmNqTRhpAljRSJAGQIrV2ByZh/WwABerUopI8llHcIIup6BLJS58fY7cJzMNRfjXk309w2SzWZ6SQtTEiR6SyRdClvXCpI4Igw6uNkitpu7lMQBSElQotIs0UCaHkLKy9FeKSlKRdNCGNiWi23bvUzSqV5JGhZCJwSdOmHQJY4TOq1magU0LAzLxnEzuJkslm33Mks/iUvWiEvC6msBrTX6/Bch9iA/mBJ1OwduFmwn/SyN1N9oWiivgQo7xF0PFXVJkoAk8ImDgLjrk4QhKkqenOhIA21YqN59ag1RNyAKAqKuh05CDuzuQyO58zu/DUNmU4ux7NlVxBXZuFUXdLNX8G3QPqmJuQu6A8iUhQirZ4VTCOmmfaGOQRoYVgFp2JhOAVkYwOvO0Vq456pahV4xi9B9H/p9vnj3F0i0wExiLMC2XbIZl6XtClorSpbBehSS2VrHb9Vpdn06uRwrjS02/RbaUGx7EX3SxDBdVBABgsjvElQrdF2DTMbFBsxshovHHsaxLYQpsAtF2l6byHbwkoR2y8ePPURmlKX5FRzbIYtgbHiYqV1HGBwZJV/uo9OosrVdwbJNNusNLCnpG5/AcHIs1esQRxRqDeY3VhnpKyO7eZQhmD4wfnXzf2jN5z+zxI139NGqSiLhUQ1jpCU5+UiDKNKURk2mLvYxOxeyZ/cIcbPBQ/OrOLZCuJp2Xx+TzSx3Ht7LydwFXv/WQaIoz4GZIg8/vgL5DAcGoLg+yDmjynpFU8gbZEwbv6Y5zXl+odOkUHaRGcWFSU11YxV7UPNDy6M0ZYfdH+sSz0yTMQY4tNdmoLSPjfoc03fWOXp/iz+KzvHXEwHLjsHWZp2GUUPcs8Z31iPksMO3zUqcYpbfy5hUBrqMlQq87m05LGnyZx88wd5mlo2NDkff7PGFTwX0Hw/o7x/H6ptnX59kay2D9nIcP9PkttvKxKWEz9+7RavR5okzy4znR/nRao3ysEv10Sajw9YL1/2Lb6L0fxWRmlBk2iGZWYSVR8ebGCoVZjr5Mo6zRmVxDTdfxsrYCJGFOEg7BBuQeaTch1IX0KIOIkYIF3doEiGWac13yUXglBKE66edvVS9jsVJoy0wuTwDI7XApvacXieuwzS8XyeQ+Oi4DWEznVHio7WNShQqTlISdEk/TGqBL7oCYWXon/i+tAO7PHC9mEH85XPpvCgSoSNE2cVoJBRyNkbbRwCmKZHY9PcVyQwMgHQve0qiroehE3SisCyBGadjjzQMtJtlcv9+rJEyy3/xUWwJEZoYRaA1iTbJlkv0jQ0j7DyzD3wszcFipIQgMQ300CjT+2deRNTbS7zXawwpDfr6BgkCj04cECtxmcgIIcHoWYgQCAzyhcF06Y3LOYZUL+t0ailIXVUQRVGaiBGRWkZFghC6pz8RvQVVDYRQly1FGtjeWiOTzYFMI8Isy8HJ5MjlSxSKJTKZDKZhptd5CtJIuEtk6JpAK2RzDRwnFUjbTvoyGhKSpJfeQqR9j5EmqNQqQYU+uqeNUklEHCZoTIRhIMxUr5Uo0mU1jN7yI4o0tUHSM3uSEk4nIylmLKaP3IppDlwmuE9CpJYp0etrdBOQEJ8GimBMpvuUn1qEhAm9FBzo8HJfolUIQmJYBYTwsDIDIC28yjms+hRuefdVef5fNiJ0ia2pJEYpzZ/87h/RbHscOXKU1tY6k+UCDIzRjTUTlRUeeuQBVip1+m2bysJFbp2wSAKDea9JU6d+9uHBEn5cw9Q2ftcjkCaOZVHu6+Pg2+/Eb9SxzYTFrQxzG5u4pkvBtGiHHn1DYyTtNp7vEWnJ47UKKM2Z2XmySFxlMtrfRzlTIBNF+NUqhfIgRrZEq1knX8hR8zxKhSLYNksbK6wEAYZhkG1WaHfatOKIqfIQu249xFv/xb++qvWZBDGHb58mZ8SM7RLUqoJKRWJKaMuYJJS0KwbzfouMWSDZgrXVFkibkQmTxfkuRw7DphdQLSlumRkiTBzamQb1lVHmLizzb6Xgje038ysLf8bQdA5Ck47nEYuEn47WKeQVtZpg154iGdtiaaGGEAanzrexBnNcaISsPjbLd77vfXz8Lz/Em97yjVh+lbDYZuQzJ8mPHqGyojkmOuQcg3cM7+H89gZT7Qxnb93Lz/7xvfx5SfLx5jb/YdcEmzM55pe3MDYlew4e5Fvf20Bk55CuQydRvPmd42Rcj7WVBipJ6NZNnnggottd41C+RKkekt9Tph110pmlG/GRyhz7bhvhyP4SF5YrtIOrPatLhcg66SAMlzQkvQsYCDODEBpkhJ3N0j+WY2uxyuDUBoaZwZBWT2AdplxFZkGYSLELpUCLFkgDIQs4Q3sx7CWasy2SSJMpxQi3DZZMI0ek25tl2aQkKOz9fWmm5oPuhffrKNUDJWk+HGIuDypa+ei45x2Lr5C9GWBYkoyZxR38WnKD30A6QFzKW/RSCNE1gtMHGOhEkOi0P7akwBYGrm2QK6Qh7j1midaaYPEUtmEQq4jAVwiVWkzdnKZ/aJCJGw5BcYjqJz6EbZsowAxESiaxKPYNUO4fAGny0K//N8YyJq2uRpgWSeIweuRWRsYnrm29XEVcysEjjXQB1VJpgG6nie/7BF2PoNshiiJGJ/YAXM7aZNluGsV1OTosSQfvKMSwbC4lC03D8dNMxQKJFrq3NJxKjbM9q006KU1ACxwni21ncLPF9G8nQyabJ5cvkc3lcF0X07RS8ntFaL0QV0iH4KpaJF4KdGs7vT/bSjUNThYM84rC9dhjkqDimKTro0OPJEozfCfdhCSOUIlGd32Em0EmMekiq+LJV1Ya6CghzbmU6obS6K8IIduM5mKsaAvDuCk9V5AumSHMNFWIvESCLrcqyAlUMIdK8phOsUeA4lQLKQKQ/VxOB2Lk0jrWCUJYCMPG0IAjiYsTVBc/xnjxh1Id1FeIq06EtNb47RZLp08ze/wEC6fPcug9b8O0IOdk2LNvN5sZh2zGpR2GRJ5Hc2OZ8cEyC1t1Et+nUMzyznfn+NDfOGxuNxAISoU8P/xt38vxhx+nnCvj6ATHtBnetZeMbbA2t8jWxYvEaCqVFlvNFg07YJebZdKx6bdcjD6HzXaLE16Vi5VKOidOEhKhMHXIxsYaZTdL149o1huIXJlEGqAUhf5+Np44gReGyHyBL506TqwUOk4I6w1unJlmePc0N739Hbzt+7+P7MDVdRMIQzIY28zXq2xtRrSCmMWLHVQE+T4TTI0f+dxd36SQURQGCzCnyWYFMzf2ESiPxoWAVrvNewZ2c2z5JI2C5PwFzbnTpzAc+PVqnQc//iHuidb5d8P7GNhK+K0kwRjRaWoAUSDpeDQ3I84u1VCm5vChYTyRcHZ2nv+xtMpvv/MI5uwywTB8dPYzHDnZ5uJUiVvqBp29CTNDGYq7B/jSo+f4ZO08e9YD3u2M8fBDxzhVq/IHTpFvnuijqBPe+tcP4iUhf2f9CIflBPdWVmkFGQZyA9x4p83YbTXu+WxEfnCbzlqOJdWl2fFRvuYt/UMsNTtUzxgM35rnhttDGhVJaY9BtVpnYdOgL2Mzt+FdvTYSAq0lQmTRSTftQJQHupt2LmYBdANhWdiZDP0zg9TWl6iurmO7NsKwETKLSAIIRGrVMbMgR5BYaL2J1o1ex5DHKh2i79AqnaU12tsxmZzGzCYIywejm2aS7YUSpx2OSDsZYaURGipJO6lE91xl6aYVkPTM/0nKj1TPjS8ATIEwHAyzH6twE8U9P40wcpcHn0tk8NLs+YoaenqNXbW6/7IQd9OIuThBSYllCgwB2jSxpYNtWQjL4Sn5l1bPpZIsw0DrhDCMCBOFNC0mZ/bTd2A/WAMYW/NYUpAogXAEWQyiwGZqYpL8YD9goJsVVL9FO+jSjCT12OVrXn8HmazzqrDyvBRIaSClwnFzDI3uQq9r/E6TTnObVqNC6DexbfdyAsvJmRtJLQIQqVREHQZ+KmTWGq0UkUoIo4g46VmBekJbdQUJupQpOiUxaeZqw7LpHxrHMCxs1yWbK5LN5nGzWWw7zRUkLj26GhD6Cuu+uOJ616iNtufTYjjZNGmiYYKZ1gtSQpAmTiSOUK0asVeHboskTK0rSW+NN6VAxx7SyfYiW3vLFBsGOk4t2kKk64mBhEQhRISIQoKgCd0m4akPoyfflC7Yitlrm7ineeyFykujZx2SQB5h3QA6Xf9NSIdUoxiS+vg7pOk9NFp1kTKDUl208pEyC4ZGqQQ700/gbNFa+SKFqbd9xW1x1YiQ1pr29jYPf+bT3PPXH+Pi8RN4rTZKJSy2Omy1FX67xdbmNnGiUZk8i4/fQyOMWdtuInTIoYkyuXLIt3/TXr7w+QvEZStdowb4xtvfgmwZ3LjvZoTQOBmXwGuxHbWZPTOHsTDL8PgUsRTIjIPVdvDCkLNRky2dsLZ6nq2oQaXVwY8iFJd5MwLoqIhqp8O52fMc2r2HarONvzBPzoZ622P20WMo08BH8+i507imgZ0tU3Az1PwAf2iIf//HH8Ry3ZclJb6NxDm5SGsE9hw9xNLpCyxaHl49ZmDE5eD+DHOLPuePL6ClydLyBaQpKA7l6FaHOXDTGmuPdfAMg3s+fx+f7rbpL0keenybbM4iImSqPMCxbIuv3zfCm875fG4mpr4ZYzcD0JL1ahu/IRg92MfSYhO/DmsbDY7uLfEf5xdZaIa8f+0kq+dOUZmJqdUCMq7BaMfioXiLrXtafNM+k89/7AzGDORGC3ydGuVXVuqc3dUlJy3+ioRvybjMrpxLXd1a8qVgjY89+jFOzYXU/S57bxxksd5i1B7m2wffyIdXPkGnboHh87ZvLrNw0uexyia1esiuGZPFcyYjo1liP2CwPMrS2W2WqONkDMaHh4DzV7exjH5QMToJSeOvUyuNEEW0TtfpMdw8hcEhRvfVqKyGlAY2MAyJmZlIqUOsEGE37UgsF+QwgiJCNVDJHNBFyBzSnSS/O09UW8Tf8BAVjZMBw9EIM0nHcAlCpCt0p/16mBKfSxrFnrurNxFD9YjPpePVJfGklGjTRpslhD2O3f8W8rt/GDOz62kV8KSyQ1zx7/UGHbZQkSKWIh0kFZiOoOtJbMvFzeWQmSeJkE4idNRKtRQkCNnTtsSCjpPj9bfdhjm9l7gbkiFBCkkYJ9R9qAQSz7SY3r8f+3KupYiOL2kFko6SBPlBdu/di7xG6y29XEgnCFwOac/mCoxN7sOys9hujtLAKGE3tRB5rTpxnEaRaSdDojRRlBKhOI4xTEEiFEIkxHFIHIfpeIvGQPf0QSmBejJijMth/JCuO1YeGME0TWzLxnYymD0CJHuh++lSD1f2409mlE6jyF65rMdXQmsNrQ0wjZSkSwNt2mmkVpJGf6UrzWtU1yfxWyR+GxGHCEOmEzWtiMKIS2uq6SjV4mhhoJVGSIMkjFJ9szBQSYzQKn3+VUgSdGjVKtRqMatfuId8+Q9w3/SDT7rjdNILhe9phS6tXZbmC0dIu0c8TNIeRpKG1ju9uwx7EzeF1hFCOujERyXtdKIoAqRp45YmaG0+QmHqbV9xvV4VIqS1Zvah+/izX/0NHr3/QdqtNlIKsk6GXCHHhS/cgz00SHF0nHYnIJ/N0anXUXGC6bp0o5Ag8Nk7ILnrZof6ap2PPORj2AH7Rk12T7+BIdNGdz28ygaCGC+OSUyXtdlFrFIGz1d07AxdoB1G1C3Jwd17ecPb3kyhXOaxR+9l7tgyXjem071kLhUUbJskjjGloBIGKMBaXSKINGVh4A4WuPmmW4lImF1Z4fEzpxAailmX8eFhDkxPsLFZpVAss33hMcZufPPVqNJnoJPEfLizzv54mMmtJhfQ5IoWnW1Ftx5jH4BDh3M8/mADjcHWss937J/hYq5DIZuwdC5mta6pVyN+p71Io675t7eN4rxths/9zUVClTAlEiZGBjiaH+BXphdJJly8lYBhJ0ecDTn2mYBv7bMQhSLL50OcjEG7pZhd9BgazWMOKj663MJ0NCM6x+h4hqlBm5VKm2CygOkJxH0ht98wwWmjzUMPrxE7DtvTWaLApX9Uslpp8W+aJwj7u7hhjp8rjfL/eivcYgzRWDrNZqyY3G/yyLk2b3xTnnsqx9hqdqmvtnGGbexqgJ01aE1I3lnNM1M3+bmoTe2RNnfsz5E4Tfr3OqycaBKOByx0qle9rYTRlzIMFYJ0QFukokAbYQ2hRYiQCaYwGdrt0dyeZ3s9wrLTZ9twBkFH6Fgj6AIhGE7P3eUgtYVW62jdSZO2mhns/j2YuSpRfYtgOyRppbIBy34ygvZSv611qkO8RHrSdbKedH1dSqHDpX7MtMDOgz2IdCexSjfhjnwN7sAbEfLJiKon7T/PZwW6fqBrSxCmkUpBN6HpKfzIYKUJg5MmmVwB4biXj29dPEEchhhKYzkmZqCwDEkQQ3ZwgvEjRyFTxL8wm2ZMtmy6nkfL0yjDwMgUmb7hIDJXRmuFLSV+4ND2NQ1l4O6fYmjkqyda7EpccpGZpnV5AdTBkdQF2GpWiLNh6voaGCWJIuIoQGlNHEfEUUQcB6lI+vLjpImigCSJgHQNKy1AytS1o3SSLtmhdGpduCKViZSCQqEPw+itfSWNXo4iUmJrPDWK6BKJenJLidA1yyMU+wjLRlu9BEyX1rJUvem9AsLwssVTRz6mkyXpesRxgkpi4jBKDTSmg45jlFYYTgYdK1SiiDv+5RxPgjSyDxUhiQk9j8Z2QNODpVnF+L2/Q+bIu6FvOiVkOkmJj1ZpmHzKuNAkPe2WzaWZmFYRgqhnLTJ7hMkGYtK84gKtuiAdkrCGYecQUqIiH9MuoM0MV2Ox1qtChJorF/m9n/wvnLpwEVOY9PUPkCkWcDXYxTL5doca4HV8ugmoVoO1C2dw+4bZWl0gTEJqnsd23zBlY5Izq12+/mabhdYGN9/uMCZuIqpu0lxZxrUhMQUDk8PUq93/n73/DrTtOOu78c/MrL7b2afdc87tTV2yZMmSLXcItmMwAQIGAy8dQsibQkgCARIIabwhlAQChP6jJWCCEwwmmCbAGMm2mtWl28u59/TdV52Z3x+zz9XR9ZXVpSv5fO2ju/ZeZc+aNfPMs57yfbjq9W9g1F/hjrsfZrU6gfI9zhUF66OUZpZxzc238Us/9aMEdNnhT3DNnjob6316wpIKiTGGfq9Ps5bQH6R0q4r++joHpqfZ2YhZ2HMV9akZZDFk/+wsu6OIu08e5eprruXRRx9jcbVLkWVI5fO7v/wbfNMPXkvcnHgxuvUpKEtLksKbVJubvUk+1DmFJyzNiYigLqm1AgaDnN2HEprxAneuPsKjWQdR+Zw8dZ5HPr1ObUIwvzfilrLJ/zx1jrvvXmHxwCS9oUYp+IKrD/OrD34KO6poXhkxkYfMTIfISvLYIyU3v6HOu09afvb8Ka68vkU/1fTWNWtnhlx1q+TovTlVBq1dgnoS0O1l/OXDPd70BfMUacH7Dx/kh+7+FDNGcXsgEbeGjIYe+bplqj2F9VboLUec6ZbsOtzgPSc73KwEV6zm/NHRx1gfVGhjWFkfcejKBsdPr3NW9ciygmhWs2tXi3NnUhrKY3I+5OoVw++US7SnGxicCflWs8Bvnz9DfVpSmYDpuc9OWvd8IFQbQYit1kDFgBhza/hAHeyyO87zCVtz7Lo65di9K0SxZpKCwGZIL0GgsdZxazBmXUU1Qe1AiAbCjkAPsWIEIkdGswTTCX5zDT3KKHsl+VBjMhDWxUkLYbFj5cduyk39ZODnZukNbUEbiYinUY2r8JvXEE/fSjzzRvx415gHZHzDF9xhW7HV3nqp/ZcB1h5F+uBVoI0hHWn6Q0FlIYoVQbvtsnHG6N/3J8RKgBKYrEJJg/Ih9ENa+w8T7zsAImJ49GGkEmz0CzYGmkEOeSCoz88zu3+3E+p5QapDEBWj0tAl4eqrrqQ9PfWsLQ2bMSqvJjeaEBKlJFK6uKHZuV14fkCW9i+kxVttKMfbWleUZU6Rp+MsJuPWSaspioyqLJFKOleLASkExroA6rLMEY4Rc8xXZLBGg5R4wSY7tGvXZjaYsQZhKgTeWNl5smq9lON2y80A7Fem34UQzgrkj4urjuOlrK5wTIkGW+ZgDbYqUMpZdZAKrTNX580YN/+lj6gqbFpgtAXhoY1BlK4oq1ISjcRDY4Ud19czjIaWLIf1viQfpdhP/gzybd8Nsefcl5vyylQXLHIwFhW2GlvbFJuB5xdkHOCoR5xbzeUUOsJXY1JMegzPX8Bag1IJSk2Qd08Rtfe/oD59URShj/zCL3L81BmkF3P4mmtY2D1PJQUnH3qU5XPnkUmDctDh7Pkl/MBnbXUFX4HNz3JmeZmyKrhx5x4OTO3g4Uc09en96KhDYWusnFtisjlk8f67aLWmufaNN3BkcRmx2kVYifITqk6fR9eXKFY0WkqMgNBTrKys8Z9+4Af42+/+W3jnVwl3SGpJncVTx+gMOhRxxKLWnEdwzaFDFHnBkVOn6YyGTNdiomabpWOP4gtLsXSWqf0H2LdzN1NTLT5y/yPoPGdqZh6fCi+KWewIfu2//je+9fu+90WfJGWh+fKkzl92zvD7S6dYPN7hmlvqnEwr0mFBy68zdVCx/vEeaTXgLX9rhk/dlVE7V6B8TX0aWm1YW8zYiB0BzR/2UsQD56jVPcrC8vP3fwIrLXefXuENuyb4lo0Ffkv3uWcwoLumycoRP7Njkp376lRig5VP9amMRZeW9WXYdaDF6tIAL4ShTkkzydI5TZFZpiaazN1j+I4rruFD4gxHkpIZO0myt+SBjuGRh07ieYZ+p+KKqyfxVcCHsoL8yEluS0tm9k7xq0eXaU4FzEwndJYLtBF47YrX3Rxw+gnBibuHNPb4TLQCjjwBH9oTMgrrhKOSaCi5xldc3dyDOfMQK9JSVZKs8xJwgagWeFPY9Jyzwqg6zvzrOZ4g4YNNQQqE36a5oJgfwrkj6yg1ogmESYY0KcIYrK0QtuFYY8U4zV4k7o8mAgN2MI5FyhDeNLJe4icVsdRgpWOa3vTZC540/WCejGMaZ3rYYoTOKoo8xjbfTG3/3yNs34T0xveBGP9/PMbFhf9sCSa9KIMEuNwsRaJ3DFo1zESC3z1Ls13RrzRe4RHFdeqTO8b139xCqU89RBTUKHWF9EqkN8JLBMM04Zqb3oCc3w0IqvMn8aTCDy1eoggKQx7G7LvyGlrzC4Bg5fhRNlJBHPrECYQi4PDVVxFH0TM1+zNwedMpPokLi6F1Lizfk3h1H98PGY36ZFnqCA5dtbFxlljhSnJUuQvktRYpPTQlVZG5BR6FRWKloRSOV8jF5wqM3Sz46TKnHImjckrkpgJhLVJK1FjB2bT2+L4/dpepC4qQeIWqoz8FUQORd8Fz9412tdaoKkekCI5AsSww+QjheVRpNlb6HBmki6GyUBUI00cIjyobocIaVmu80McgwBQI5aGqHOEpykJjrERbBb5iWAqKvEa5eITgsQ8irv7KcRKCcy9aWwJgrUvnF5tmZsBeeCOzbpvNWmTjWENbYssOViiEVAhToqshlVmGaonKOgW4WD5yeShCy8sdhmlOY2KK6Z276Cwvc/zEMTaWlugMU8JGRrs1wXx7knPHH+fs6irK96l8ST/NubpeJzu7SG33Acywz9SefcizZxhkBXffnbLjuvMY30OjWe0VpP0BxUiQKJ+ol6F8n8LTjLRlqtFAWU1earQ2TNZqpI+dYkczgWJEd6PLYGWFiXaL1vwubpyb5Y4H7mPQHxEFEXlZ0Qx8wjAkrrXYccUVTJgOy12fyWbMfffdR312B1WesmvHHLWkhielCy5TltNn13jwjz/I9e96/4vRtRcQRh6n3/oGJpZOsrK0Sn064tG7C/q9Ee985xz71iNOBiFF1kerkmvm2vx19gSVskxN1rBC0awFdEzJg0WPeiti/8QUD587T1loqpHlmnfPcezBVV7/ljb7ZMHCcsa/KGf4tqkhswsSMw1DXfDpexZZXdXsuirhzJGUIHAM72unc5IJhed5dM5blhcHTM6H3HXHEv/0m2/ig/XT+BpOP9Ih3lXn+qsn+MSRdYaDnLhp6ZwzhInPqWNdGt0Btin5dGgJ5CT/LKvzx/vXmZlvcv5UxuSspDXps7yYMRrEtKc0587nTO+AiVoLfaLH3cd71Hdo5iZnGQTrPLqec+XUGTaMRStLECjC6CUwb4sQ4e9GDB+GcoRLsRJOARIxwptydbyEK4YoVJ0dVwYY+zjLJzfADmmaEUFcR3kFmAbOVNx0gkMFLqMMOyZsjLA2QJjcXVNWQOGKMFoDokJuFj3UhfPjCzGOgq6wtgdm4CJ77AjhaUTd4iUp2I8gFh/HVF+HmPkqhDeuzeZSRHiq1QcuBwXn2UKka5huSb6xwtpySl5IEAYjFLVmm3iijbPiOadfsXgCPchJRxnDvKA/rCitRew+zM7b3w6+i/2plk6jhKIWe8TDnDhW9MKEQ9ddh19vIYTgyF/+GZ6yNEJBYQ1B1ODqG25CyOcYX/hKL8rPA08qEq5foyghDGOKMifPU4rcWS2M0WhdoMvMZTxZi7UBUklXCmNsNTJUCKHG+zdTG8W43JZ2liSjsabCmgop/aeE8jslSBIEAWEQ4fkeSnoXrEEXj+lXXBFKprD9Zeey0pVbe8ZZYhSpU4x0hclHULqkiKrI0EU5VgSFGzbSglDoMiNozlAOhq7mnQrw4hhT5ZhK4SERqXaWKGPR2qBlSNJqIhJBpwczfUtw7jGs/3uI/e+GZM7VDhPjGEmhsVpjRelewMZcTxdIH61GqMAFeOsCTI6pBlT5EiYfoEd9hPLRWlCmnwRP4U3W0aN1osPvecFd+qIoQrV6TLvVZGKiyemHPs1wOGDl/Dm63R7dPOeNhw9R9ruMsoyr9h1mIqpRWM0D507gRZNMeR5BzadRj8mqjEDB1O49yEaTR48+ThXHbAxSanGd5ZMnIYqQRYlqBAS1Fvc/fD/NZsgNzQlqssnuXTvp9IakaFSW4wEP3H03SRQxVZsgwFILIkSpEaOSd9/2Dn7qd/4HtTih0BU3XHEFS6dP026tsXPvLkj2cP7uJ/DCRdIsZ/eBa3jXRJtP3vMpijwnjAI2el3qLYHVBR/93x/l8Ju/kDBJXrRJEyO4ernHb5w5T69TsH42Q1ew/2CD3prkExsnKHSLldWCWg1+/6OrXHv9BOfPlhAbGkQsHskJa4p+tySIPc72OiTNgLSXEzclzb7k4FLB6npF0PD51iMP889n5jiTF6hAMBoJanVNriKEGXLm2IDZXTF+oOiuDBFKUqaCbqckqkO95TO/p8kTn17hbScb/NzJDhNhRJFKevducJPezY9/4gw7D85ivQw/VEih6PVzSiEYdiqu29/iDpsxNDnz8w16qyV79iQMpUagWdjRQEiP00d7rC6n7DkX8wjnWD0Lw37K2jnJri8wFJlHp6u5e2XEgV2TnBwM8ANL0nhxhdpmYKgI9mFlHdhAoHEszxrH7zOmlt8kFPNqSBkwf12DoPY4S0fOYfQyzYk1wiRDBZmz+Og6BG2QHkImY76PGsLKMd9J6ApIYrHCkf44bpZxqY8LwUGFc9UJsAwRMsZSR9jUZY6UBbrK3Vuzp7HqBMPlH0P078BvfTVh6x0E0fSTAvXZ9w6Xlf3CGihybFq5KgRYpBQo36c5MYXfbOHM9+PDe0tok6GURgpD6DsutMO3v4VgzwE2F8zs8fsJpY+HQgtBJRVVUmdh/z7w3Rv76sf/iN0TAaUpkJ6gvvsgew/te07N3+TEudxLbDwznOspDGICP6QMc0ajAVnm4lSsrjA6v0DNUElcaQjtymM4yi7j4oT0OBNyHOhsjHbUBUa7BdZWqMhDCOksT5tlM6xb4DeLtzoixctMARq3wTZ3wPlHsbpCKAOlC44mGzjFoihg1MGOOmBKrK7QlYu3MQaE54Gxzv3n+VCVyCDGCyt0VeE3Wo6tW0mMVijhYhR1WWDwKSuBVTGTU1NEoU9nsMhoQ1DrDpBrp0H+ObZ9JUxdhZWhe3ETzg0GYqysuvIqCN8pQUIxnoFjQkUFeoQtc7LuBv0jdyHqiqpTY33tNLX9u2kXgnN3n2Dn66dfcL++KIrQ533RW3jwznvIhwPyqiIvc0Z5TrfIueWa67HpgP7qGs2oRrs1ye7du1nZ6HJudZndu/bS6q8wNbWD3ddcw9Kjj1DzFSOtCIylXatz56P3UR8OiX2PKWuJ/ZBGo4WVivMr5zgSDGhTZ4eXcGj/1dSnZpitbTAaDmBa8PC998IoZWJiAqqcQwf2Ee06QDbs0Gg2KAvLF9xwI39w/z1kZUWpK5qtSZStGK2tMDybUxYFw16fib1XUWQjphoNev0uR48d49D+PQw6HfRwQNSsY6f28d+/+7u5/X3v49o3vpG42XzBk6ida75gNeYP+z5pYAlCn9qk4urDC9x53ymWI8VBq7j2ukk+fd86o17Fvrxg8oopzmwM8GPorWgKY1CxoH8+p8grrIRaEuDHcGo55ZQXciC3fOJEj15W8b3eOt0NR2F/62RCJ5U89FiX6QMS01eMRil120SagMGgpD1Z58zjS4QDj+ldPu1AMrcn4R89fC9WwqNHepSZ4WQr5HvWjlGbDghrJUUFjZmAtFO5DB4NWMUDWUGzbXlib5vVB5fZu3uCpUFGo66xVcLjD/Z5/fIE1zX38Qu1x/jLP1/n7V90iIl2jyrViBiOPFJQFgXnlKCfdpgZDWi3a+gypdL6Gfv++UAEu8Db4UgKbYUYm4ixhaOhF20gBJE564pUyMBn+vCN1GcWWD1xmn7vMUzVI0xSvMBD6BBRnR8rQA2E13Ip+aoBYszGKoRL/7IuXsDVD6qwlcTJ9gArfECPo6gF1six4NEgQ6x0C6yuoMgsg37Oqi05s3wXj35ykfkdH+Ha27+UW9/xPp4MK3224/uVX0wuQAlk3SfUHkmaEQytY4X3JHG9gdwSKI011AKLnJqgsgK7uu6y6eb2sfcd74CozWYRUX/tDFEcMOxXWCWdayKeYGrnHOCYkPX6EoEfoRGoMuTKW99Ivd547nLiVa4Ebb1f5zKTBEGM5wWE4QgJlPmIqhxR6QIrJUaXY366yuk8F9IeBVqXY+XcWXK0Lp9UhnSBwBKECdhNg+aTQdDGVhRFyqay7nnOGng5KEBPQWMW4fvYMsNWpaOA2Mx40BXkKWbYBRR27AZDSITyMMYgpYeVkiCuYcoKrzl5oe/DKEQClXG19oRUyKLE+BEmc1XpjYgg9GjOzFKVJYWZZr1TkCwOqcc9RLCCKHJs9zRi8kpsczdWBs59JzfLReNklcmxGGfR0y5L1toKawtXl07FFPiYqesJwpwifQgpGnSPpkTlMUYrgwvd8kJi5l4URWj/W7+U62/9c+7/5MMM1lYxQhI2m+ypNQk9WFrawJeSuF5H5ClxOIPvDZiZWUAVOYsbPdrT83SOPEhrz2FOPPQw9fm9mKKgFtUZLB5hKCSNShNZQeL5yKTJ2aXTLPbWGIw0M2nO4f3X0ZqYRKcZnZMnyKuSHYf3snffbjaeqIiEwgx7eFLRbE8yOdUgG40QQYTqDRnmJUWZc/z8Wa7ZfS2jouL00SdIrGVyeoqwOUlYa7C+vMjpbpdGoNgxM0XWGzKBZbC6QlCVVNMzrJ8/z2/9xH9lz+E/4F0f+CqufOObXtCE8j2PP3vsAY50+7yxFfLIas5kMMHH7jxFnEiaEzGmMuyabdLZbel2Bpxu1ZAI3nztfvrDEcudU9QaESunc9qNkHU7REUaXVQEVjFUBcOsZPH4gDBQzB+oM+iXvHHXPKerIUZ69ERJbVrSbgqiwOPofSmtGw1Bpqk1FLoQ1Fs+QgkOXdkklSXNScXMbI3ibIYOJasWrNSIUDK1S5LEdUIkqydclkd9UjFcM9SaPlnfMNzI+aq24I+bIUeODyEs6fcMq6eGBIHi+MYqB6+UTEwlLJ0smZ5psro+JNjw0Lpiz+GQshScPDJAqBJvIUGPKoJayPTUi8cs/RSoOiK6CjNcRJg+0HcKy2aeughBNHGZEmOXllUIFRBPhuya2EE1OkA1WMSk59C2izIVjnxMjplyPQR1F7gsx5kYYoA1A6xdo6gy1lLDH3yoIF1XfMNX7aXerGNwipAbjtZlbZgMq0dYPXALjREYJBqBriRaC4aDknsf7vL44glaO49y60vTcy8bRKSwuxcgLCkXe6SlITMewlN4QYgInhwbpsjwMQghyEaZK+4tBNO3vJf46pvZmmcUygrfq5FXXVItyAmYmt9DPDt34Zi4GpHagoqSjon525/3jstvwX2ZsfX+pVREUYzn+QRBwPKSYDjoIKRECom2m2mOYARI641daRVuTIOrpD4OwB7XyouTOlHcfMqiKQUM1o/TWXoYYS1ePEtjci9TO/bRaLQv2b5XFF6I9RuIYoQtCihzp9Vt1gWsSqyxSN939cKQID2U5yOsQIUB0lPghVR6iN+cokgzsJao2UJX2mU9ConnG0zhYaUFFVAWObkN8ZpTNBb20+31SZlmmB9lMADv/IiQDnJCQVRBZxERtbETBzDNnRgvwHgujdViENJHSA8pfbDCtXUc8yVUiIzq1Od3kOww6LJPKRs0koyi02F4+hGq0lBlI4TJMWkHqwJUWEfFref0vF4URUgIwdf+4L/l0Ef+iPv/+mP004JsNIDVDo/cczfNpIbxPTxtqCcJypdEUUSZjRhNTjE5OYnRFSvdEV52jN7aKllhCadn6GVD0jTjut2HmKrVKa3l/MYGR0+fZHXYIWq0KJctUlhsASYt8aOAwbCPqUpWTp4liGt4ccJwfZW9c3PsuPpqsnRA2Izx0JjK4OmKvKooLBxfXmX/jgGjQY9mnDDUFS0VES3UOXP8GKvdJQZFxu653UwmDU498Qi75+dJkohQV6w8cYTZPTvprPU4/dgT/K+f+Ene/XVr3PzeL3rek2lkNWcW6nxZZfnjbp9mIsmLkqK0vCsMOZH4dFcHPPrpVd66MMNHVgre4CX8+fISK4MNZqciWtMh6TAHbci0oVYPyYsMbSxp33J6mKJCRd7TtPb4zC4kxBuaf1zbxYfL4/zuQ6tMHZxlfbHDLdftZnmjw86DMUHi42kwoxyvVqGUxEgY9guynsGvue00VXzLXIufHQ7x4orWpKTRiDl/tkvdSvq9lNCPGXRzkpqHWi8Z+Iq5hTpfdLfhl2o5IpDUW5KVRSjzivl9Nd6zUmdmbg+/d/wTvP5tC3z8jqO0Z+sETQjiBLlmKSOB8ixZVnJUj7PBS0V36YVUn7ef5ROo+usww7vB9rF6hLC5S6cXZhzbsZlKqmCcJm9NH2yJEAF+bQq/Pgv2dVibOyuPNbhp6/EUVlabujifYgVb9SjKDufSHkf7OUfPR9z11yGeGPCN76+BN+M8ByZ1jK1SuWuYEqs1phJoLV0WiZEoq2iFivlJn92zMdpKpmd38tytQZcXbNTGnn0Iu9rHWEtZarIqwlMhUW0CEdQuuP50fx1PKefkFB7Sl0T1WfZ9wXshaD85r60l8hSer6gArQWVpzhw5VVE9faFrLzpXTHpukJWkpmZPRy65qrnJRs2rVCvdmy9h60xRFIqGs1JorhGZ2OZ7sYKZZEipUIbjcRiBI7jxlbYqhiX5jBoXTjSQFxqdlxvE9eaYy+xGQdeC6r0PEvH/gxdpEgV4WuNF9Y5d7aimF6gPTk3JtC8uH2vICb3YPMNKDKwCkzuBlaegfAQQQ2rM6yKHG2HEo5Bmsy9Mynl6GsCH5RzFYb1FkJ6CGlQSLQVSGMQUUyxMUIGMRUZhZRMXf16VBSDH5KlGZmYo5sNiDKNWO3hZQKZxAhfYk2GPXHauciCGDuzE9OeQ9eaWD9wFADICxQHQgbuHoWLHTJ6NHaDKuKp3STNDDMRs945TaAGPPGr/4oaA8K2QIQNRvVD7Hn7N6G84Fl354tGqBjWJ3jbV7yfN3/J30FXmo/++A/zB7/xO0hjiIXARAnTExPUkoQszcBo5qamufORT/Gu617H+qCPWlXUpv0xm2hJMewRNFscSOeYVQqvu87+G9+IqQpXnR7Lg088ynQyCaM+o8GAmfldSAkxIAIPISy+tUxOTrKyssyeN7wJvz7JMF2iSjW9s0sEDU2aZhRVhbYWJSVLox5X7L8CDHRPH2ewskwWxDz8xENcdeU+WqaOtoL+2nlmp3bQqDWYbbeYnEroF4oTTxzj9nfdzrEjy6iq5Ld/6ueZ3bmDPTc+v/foc1g+NFghiRRnjcDTHmvdDOHDn+Ult/nTTN5gGJUVn1hexWrDbz18nsn5iLKwhIFPsxYwWC/xPY9Od4D0FGVWUWvUGI1SdGEIPMn1B2aRkznLi316Z1OWd02gUsniakVntI4pLbQMZlWQF4Y8TaG0BEHCsJcT+IJKCspCsbA/YXB2wG2jkp9+fMB/n5HETY/eRsrGaUlzUhDWPaQxRA0fW2qaU4LuqqFfWfLhiLgh+LQeUEmB8iSDgaHZjukspwyWK35td86hE0/wxtk5PrXeoTZpwObs2teiLJt0dY+ZuYDdBwSBN8n992+wZ2KBM2vL1FvhM3f+Z4UdBxlfnBElEP40sn4rpruMIHfZWTJDyMrlspcpBHVHGEYENnTBz6IcK0pmHFdUIQic0mQlLn9YjIOfcxcfoEtsmWHSDYrROUbliCGGvIKFfRnzD0U8dnzE+vk14ngR4UUoP8FVvvcQY5I6q8U4q8bDjIMapedhhE/cCLj1TQGN+rXc9KZ3XLjPVyvE3BWYR+6g7GeEoSIMPQYDgd+Q+LUYvIjN+6s6i46kzigqDL7v03zrlxBeccNFFxUEwic1AiMFFRIb1rnq5pvH7LsuTqq3UjAY9Bl4sP+d7yKKnx+Nw6tZCdra9s1Mr02+IcBlaOEIEYMgYnpmJ0Hgc/bkvfRWz1OUEEYNaq0pNwvLAqMzsKB15WJQZICUPn5QQ3khxli0LqmqTe6giqVTD6BthAhipB8T1qaJay20VSydO4nyQmq1Bp4XIMdFXl9JZUgIATsOw/IjWJuCHjkSRTkOmA5riMBgswoZNjBWQ+mB7yONdB4pa1HKQphgkShP4cc1dGWQnsIagZLC1SUzFVL5jPpDcq2w9Snah66lyFJUnhEWBWnaYrB4D8F6DkIRCYmqDERNl4BgJNUoReshZnkdqx7CRgk2TrDNJrZeh7jmMmMvsLkLhBGQDqg6y5jOMnbUJeuP0GVF1c+R3ZSHTnyS27/8a9g4/in8hmX62huRz7HsxotaYkMIgRdEKN9y+ugpzp1fZqY1RVJPqE/tYP/hPfQLQTbKKYxg6fwZMlvx8dVlXj8zh6m1iGZ3MkpT+nnO0voK58+e4a2Hr2PxoU+xY2KC2UkXu1OpgFFZ0u32OH/0CfZP7cAPY6o8xws9kqjGVTdfyaDy2FjeIJMeqZQMCgEnT4MQaOGT1NuM0hF+0sL3PJRxQXSPnDjO3j2HGAxGdCuNDxx7+F4Goz4HzAHmdu4l6/fonz9HPJEwvWMGz5cM0hHlsI/GogdrBJM78JRCrN/Db/7IT/A9v/Gbz6tvPV9hPUXWUATGo79RUlWaeiNk50TCg2fOc32tznc3dvBPzh0jCCMyVbH4xIDa69t4oWDxWAebatpJyHpPYgqL8gRVWZE0PaqRpUwNnd6Am6+d4S/PnCZeUPw7c4rFVZhY8CkH0JxOWF5KOX8mR8WSSS8mmy6ZbCQ8/FBKcyZgMDQc0JIdKuDkfMhVtsZb3iK594E+0ggCqcikYW05ZcIE6Nhy461NHr67jzGWMi+RyjH+ri+l/INqwGgDhBI0pwJM5VJeiS0nuzmP91Nuy5o0mopCREzWQuozAZPTAUfv9tFVg0AM0UXFRC1kYs6jrOqMihczfd5etC1R9dehB/dAdQxhM1wZzgwxTid1pD4akOOAwXCcPOz4/a2zK7j102yysPrOl25KrLYubVZX2CJzKbNaY7XF9wRSWuJZzVv/zgYNLcm6GpvneFGKFxYo36A8H6mk4xhCYa2PFSVCCaTwUSLAlxFxGHPlLTvYs/8raEzMXHCtvWqVoWAvKpEk+6boP7FKVeTEvqIMIawn7g12jGrtNMpTKASjkYXaFAuf/8Wgos9YFLV0WUdWQYmkubCXgzffwtZ+ShoRWENPGN70ZV/+nJv+6lV/nlSArDXkecpouEGW9ijzFEyBUj6N1jRJcxalggscP0JIklqb9sxhet0+vfPHGPQepz07x869VwK4mWPGRVgd2yhKBS4uxozT6hGOGVpKTJWRjXLHYyMMXjJBbWKeOGm5upRlytrqGWAXcdwgCHykVK+4MoQXYif3Q3qfkwubDKjKd5YVIUD5LlEVIFDOvSUN0lfYPHOlNIRCAEHN8S1JNFJKJ2p0gfQk5bDAWEFlPTICdrzpXahaAz8IkVWFpzVaTzNMO8j1J/BCjaEkNCOkiLFCYXBxn9p6lJV2Xs0yR3cz7Ll1LMapvEJipcSRYOL8nsI4RVenlHnlSBT9ScTEHLPXHmbP5Azl+imsF9G4/gtJZg8+9+58ER/NBVhreOTeBzBIrr71jUzEJWvLOXGzSb+Tc/LxT3L87BLnOx36gJd2+MvTKW+88gbOPfYwa6uLrKcpx9dX+PbbvoCdM1PUOwtM7txLUAxJkphUCNAe09NzDO69i5lD1xBGEcWgR1UoOsMuXmMKb5DhBwmFClBJQm80pFavMVw8jSxL/PYUZ04c5bGz52iEAWmeY4wljOvc/eB91HyfdNh3NOS25HWvv4oHH3mYpDGB1iXZIMVvz9DfGGD9gO76CgZBGMdkhIhigKo1mT2wj9Vzi897ApW5Ju1barHCrxzfRS2OaE9HnNoYsqMGr7sz57drI/zAJ08rtNYEseT0Y31mpmJ27axz/z2rjMY18YLId5q6MUSeR5B4yImK1dUCKwPqzYCV0yV+KKhMycx8QNpRNFoBZ4/1md3fQJRQdgxMCq6RdR5mnYmpOv1+hwfSgrf3pziS5vzuyXVOzEp+8A3X8OvVGR74+IbjhrAQ+D7WVtRbJfsP1ll8cIDnaTwlMSNLaTRpWeFHHp6S9NdL/MjQmvWotwNMVhHO1TgVSq4qNY9Jw+RkyLAoefzBs0jdIDy1TH7Yw5Rwy20Vpx7tMhxZmhOtF2fQb6bZ2s1na7Amx6Cgdgtm4zySHGFKsDlWCkAjGGJNArKGlTGgxmrQZibYmLcHMQ6EHpfuGGeD2KIL1QpWb2DLFUzVwer8AllikYPnQW3GsDA0VKnAavC1xVJiKcdZbAYptbNGKVePzOKDCvH9mETV8IN9zOz6xzQmbubJDLBXqRIEiLiFnduBOZ/hsUYSS3zl3KnNmXkXgI5buO3KUbx6gB4UWHzCq99JcOD6S8xlS5lpRqKgsBAGAVe960uo7Zi76NgKmwhqu97GzK7dl4e75WXAphJUVQWjYZfhYJ3RcJ1s1KUYrGDyLtiSJT3CD2Nm99zKzJ5bYJweL5VHnDRpT+0mTloU2Yg8H1KkHYSQGF1RlBqlApQXovwE5TnyROWHRGFMFNcJwwAhBJUZW5+8COl5NBo7mGjvxvNDRukIrCHPRmRZH893FiHfd+zSr6Q1TiBg1w3Y9eNQpTDqQdxwLNO6ckqQ8kFqMBYZJ44zyLOIIMQWlRtzxiWLCD9EFyXKk1hjkNJiKoutNHge1SBnVFSI2X0kc7vR1Zi7aEz3IIVAH7iJftonzAdYoamsxS83EF4IfoKuKjQSLSRGCmyl0dZikK7up1DoygDVpp3dJbqOFSHR2Mns5385tekF/KTunqsfsimLukfvY+XIvdT3XEvwHOfTS6II6TJnMBwyUa8TxA2kn7Nx7jgnJ6fonV/Ek4Jer4PyAvwiJfIC5lo76A6HmGxI5gXkVZ9YebTjmLg+wcQtb+bgm25k9ZEnCHXOsF+CnxAIQSuOEWFMmReEUcjw9ClMmnL8wcecRabe4OT9dzMzt5vRcMRodZl82MOYimpjlUfPncPOtHn7/CS9TpeNUcrySOMFAVOtJnuufx2rS0sMR+sI31XhLdKcMIrw4oSqzPDjadaXVynzgjQb0W43ufOOe/GzPmEcsee6G2lPP/9CrLqyrJ4dIRc8WtNNMlWSjUrWzo3or+dMTSb8lcm4L9NklUYg8KPNOA/B4FxKv16BMMRNj84GBAqEUdgJwZROWBFDlCepfIPKBYOOoSgsSUtSZhGJgiqEdFSQjTT7ooj1E312pRkPDBT7dZfdO2t0hhl5T7MyNPz7lZNUhaY25XFo1yR/0D1Bb2jJBxVX3NKku1wQNxVzMy1GywP2XW1RYY1DTHHmgSGL/ZIeAMKlc1a4NNnUkmmBLivmd3jc5DU4mqQseg28csjIpGx0MrIqpb9aEkwHlKdc5tbc7hZTk4JzGwP08IUGS4stqsA4nRmDMRWmyqjKPlpMY9VBVHEfUmZj2voMbOosOnIEYohQLZfVhcviciGfm5XPcRkWpoByw2V+WQF6BVuex1QDTNlFlym6tJRAf2gxI0gENDvQTAU6cS3WCLSpUHQAD4vEoLDCw8gIZIhUEdKrYf06XnI9M3PfSFS7EsaEiq961PchuhsI7RHEHgiJtpJWs0k0O8tTbnLYASWodImoR+z8sm92ZU8uhrFEcYA1HqESBM1prnzrW/gMnoEgZNiveMPXfhvPpzbh5tVeTZahTcWhLHNGwx5Z1mc0WCcdrlMVI4wZ17IqhwgLxow49egfok3B/IG3jktbSJKkSbM9hxdEmFrpSBO1HrtxNIllHOvi/pTy8P0Q5ftIWyB1jzBYcIusVkjPx4qQMKrRaM0TxU3yrOvaKx0XjlQRRmu0Lh3vkHqFs8kEzmK5/82Ix//YuQHzzBVhpXK0GWENkWcIW+GhMFJilcIU2ZgTSCPsuOp8Acr3XQC6BKsdC7er1qEZFZpUJrRvehvZcIA2esz87Y7TxrpMvl3XsnLqfkxeUpmCIAwRMkN6JSKMHP+T1Rhl0VpT5QVWKawUGISjMbC4vrZgpVtvvfmrWLj97yLrTUekWFau/AYC5XkIoWgdvIn67qtQQfwMnfeZeMGK0KUsHFVeMbNjAZPnLJ88ymJ3DeF7nHvkAdIspZePqE1McHJ1CSUEO2tt9u7YRaNWw1OS5cUTzMYRq6MMqzWrj97D3IGDrJ0bsPTQ41R5BtLHzuzE93yGVcWxtSVuWthJ2u8yyoZEE21GZU4QRqyurfDJpTO84eA1qPUVfAGlrqiMJjOGcmGBuNWk3qgzPTPDmfMriI0uVSFpWMvqqePsnJ0lOHiIxcVz1Jst0mJEY3ISmSQQR4SNNpNCcerEUQLfYzAqGC6epJ04Ze30J+7kwFtuxxqDUM+dxE8qQWsmpigrVlYHDHsVUcNjmA7xPcmjGyMeEzAxGxHGUOQGU4AtBXHbY6VfcdCTrMc+/bWMWhLxbb2CxxYiTu70WHo0xeCKnQe+R2UtbWUwjYDJdkIU5Hxnt8736w0wPvV6jVPrPX5h95WcfPhhviycIChCRJ7SSlqkoy7t2YjV8yPCyOfd1rCUlZwewakjA8LEZ2F2gkgNmZgNqdcDTj3oEfgQhxUP3L3MudOOar0sNUJBEsaMsgxdanKtiXVEpSveOzXJt9b38wXrn6BRL4mSABloPBHwRhHx52rI6fWU2w9NMzEKyDs+w8E6+/ZP8rE7Tr6A0f9Uq4iT864MgBMO1TgeoUD7h1HZIr5OkQxc8OJm0LTpI0SBNWPW6M0iheNChRY5DpTWLsVUZ6ASbNXDlmuYcoSpUnSZY0qNNlBaEBXMKjCloFqCsiZQZmy10gJROsGorYcyCdJvIGXiMjk8H7w6MtpDPP2FhK03Ib0GT7FQvdq1oWgaQg+hGlTFIp4nCT2fWkPhRU8KUz1YRdz3EWxhKPFp3fYegn1XXfKS1lTgWTwZIMOYNX8njc+oH2aJI4/JK65mz3U3PK8F9dVqi9Nak6UjKl2SjfrkWYoxYLDj1OwQSwYopD+BF4Z018+Tp3/M9MK1NKf2EEU1JqfnCIKQIs8APSZNt66Y9rjYKkIipYdSimy4Su/8QzQakxhh6KNImjNYLFL5aGMJohZBWKMoRoxG6455GedCQ1gqU6G0QilvXHT1lS2OK4SAiQXsrtfD6U868sQyc+21GqSPlAIDCF1gK41Ck5cWhcHkqbO6VAYVRy7+UIqxEmQwForCkGYVA63wr7iFbNjHWMblTsb/GoPRelwXrqBf38mou8isqYgteJ7AZiWy9BBKYayh0gXGWKwunUVIjpUgYylKp1hpIdFBRG3/62ldeQvZcDh+TjF+FOEHIV6g8W2I57nnpIL4lUufvxgf+dmfYWr3LlZPniYb9FBxAymhGPQZ5TnrvQGZrqisZU+jSVQZdjTq7JjwGZmEib176Q9H6LOL5LEisU0WTxzHyog0HZENemghCVSAmJ1GSUlvZZH6zbdCntPtruAlDZKmYvn0CYrQ50Q65PH772TPxCT729PEvkclFaLeRCU1TJXzxOlzZEXBytoqB3YdZPn8E/TzBM/3KHo+ca3Gwo49LJ45RicdEmysIGsJ9Zk5BmmKH/gk7SZJEPLIx/+GWhgw057k0OF9dIYZJ+6+m0//3m9w45d+3XPuUyEEjSghF7mLn4kNramELK/ITYXuVYSRZNQvaM5KGm3n1pqYr7F2to+JBFU/pMg0MjeUo4pRU3G/qZj1avj1gsmGTzrIyVLNxJE+71+K+OC8oNEIKcqMHSsFg9SCLKjPKAISPtIUPIbkTf2U46rCnB9w37BHWFccuiFiNCwxleXNXcvPHuvhh3WStmLX3jaP3L/C1xeW9cMNzhYuoyuXAQ/+Rc7KqiNQM9YgJPiBT6czwA898rwkCH2GaYqXCn7+yBKnkh5FS/L+uUOI9S53hENG+ZA3nJ3igxtrEMC5o0NujyIeimK86SaLG5Vb8F8Qtk66cVyP3fxjHHisMITo8CZ0f4hvhyiZIZVGiM2IoAwrhwiMU4ak74KhATCOK4RxBozOoVzCVCmmTLFVhi5TTJW5sgQGtLE0hCCxcOIY6KFwQk4JjCfBV0irHDeR3wDZRPhzyGQBFU3jJQsEjasIGteh/AkuVGAdu+ietIO9GpfjMWQMjRpytUe9rmjWPcrMpzV9BX5j5sJhevUEYTNErw4Ja00a7/uHLjPnkgJXUAif5V6f4z2Ibr6KsDV5ob+stfRPPUJrRnHoa75nXJfp+eHVZA3aRFG4LE1dlc6CY12B1E2uG+nHiHHsm7UCS4z062TZ6ALrtpCKOG6MK6Gfo8q6yGAawjZivIgrKRAopJIMN04yWD9Je2Y3UW2K4WCV3sZ5rIqRQiNkgNUZvp9Qlhl5NqQsNVVZuZIQbiIjxxl6rpjrc7fivRQQQsDC9S4u6MSd0F91RVmrAotybPObpJRFDri3pKIqUQKMUSgl3LsXYKrKWXqqkryoGKUFvUyTTx9AlBqzvuYYu92vjxWisXWnLCnzgjJLWUslKwbm45JWIFwCjXY0HRpJWbjgbmsd+WulLdoaSmPJygqtAkRzktrCVZjGHMNeF12WhFWJLt2fSZwFcDNRxfPD522le8GK0MU/bK3lvjv+ik4umNu7n6KzQm+QUgxTilJDHOMrwcbSElJ57GpN0Qpiqt4GA1un1vDRZUl9eobOYMCf3H0nN09N0wh9ls6coD61g6zXpb1/PzKu8acP3MtElDBVrxNJzSAdkbTblEVOty84P+zxl4+dJE4S+uurnFhbpp8NSaKIubl5pusNZxI3Fhk3EYxotmc5ceIIsSm57uoriZIaM42Y3Eo+ce/d9Dc2GKQjrr/6EE88cpQkCEA7QisxGGCKVQ7t20OrWUfh4Sd1Qq0okdz1Zx9/nooQDEcp7YUQP/DY6BnOne0TRsHYcKC5Yb5OJ7Z0OhVhE7xYMuilSCWJmopjRU6RGSZI6GU9/nR3gzAyHH1gg7ghKXoVg/Oar55u89cPLtOueRzMFPc+3qM54/H9YU7TC6ikZjKJ2dv2+PE7HyRpC+7KCzZWckYaR91uDbUk4OANdR69c8B/aStWlioW9hXMz7eoRR4L+6dZvvM89/7FOmu+5aor58jyAlP1QAtU4CwXKImuNBaL70mqUBAkHlVPU2pDT5d8WBvsOctDUY9D05pkQ7LqhXxP7xxFAa22YqOf82fdHt/VPMgPrZ5nKU2ZaNRf6BS4+Em5hyXk+E+54GYRYESdKriFamgJOIbvuQrLYJxCJDIXYrTJwmoN4GjxMRrHACddWqy1GG2wOsfoDKMHLpuygFKDshJbCE48Dg89CHEgaNQV9YakVlfU6h5JwydqRCTRPLWZd1Kffzt+MudcYjJEyMClsm4GXyJhHMr96rVJXIT6PqzfwT7ep6gKOpnkdTsbiKh5ocYYD/+By6QJFPG7vx7Z3vW0AlcPu1TaY2MwQCmPG9/yTsfee8GXZTj1v36CxpW30zx04/N3r2zNuHp+V3gFYNFVMeb30a5YOgKBh5AhUnhOKbEKo/WYH8snzzN2LBwkqk1ijKYsUgbdJdbPP0aZraOUQAUFYStB+TFyXA/MAqbKwRRML1xBWGu7ch0ajC0p0g2CIEHKgDxdIc+HyMF4SZQ+ZTmgKjOiuIFUCqV8F4dkXPsvp/Evdr4OI3147A7onYPSeVNMUWIKg9W4MiXGoDVYXVEpD2GNS0S1OAVDa6qqosgLhsOMTr+iG8xgS4PpbLhgZpwUsOM+tsY6i1BZURUFVVViLQyMx+MDS0RFw9NEXoUvxTjh1aIxVNpQWpzrrTQMNRQExBMtpvwJ/DwnG/SQ0omgC2VPpEQoJ2PFBVkr8Lzg8rEIrW70GHV7TDfryFab0I+ohEQGilGWs76+ziDNuW7XPkJjSZSiHQWQjZiYisl1Ra/fp1aW5HnKnd0ebz18mCisM1AeZnaOYm4ndz12HxuDHhNJnYXpeaSVpOvLCC8iigOWl87z6dNHKaPIacVSUmApjWFyaoY8zZAyoDIVveGI9fVVlHJR9LFS1KOEnVdfh8Cjf/4sYS2iWUvYNT3Nyd6AZrPFmeMnkJ0evV6XeuCzZ+dealFMe6JJEIQoKSGeoHvkJEobEr96XgHTurRESBqTgpMPp6RZSRImWFURCMF7d0R8oIr5tk7PhZkVngtBE1BmBlNKAs8j1SkDU6C15ezxEbXpkLglUbGPHFhKVXDvcMQRZfCwsJEx2VdQj+nHAjNQRLFkv2ryxGiD+cM1zj0xxNYk3bWU9u46M2lJpyVZPJdz/omU6Z0BnZFmamfIASMo2pKH71xhYiHhQ7HAzyqG6xlH1DrnT6/xIwcO849GRylthSjASOtM3cDVexvcfyynKiuimiIbWqrcopqC0sBHzpzg6wdT3PKW/Tx4//28/rY250+k9PqaxaMpv7xvD1/1l39O7WDEQ5/ucOXu5os27jc5YgRiHM/gI1XgFAtTYmQBXovMv4l86BGXR/D8DGkzhKgQVE7FEBJhndBy717jshhCYoUEo11mmAWjU6zuoaucqhSUlcQagSkkJ0/AXXcJrBEgFV7h4Zc+ESEymiCa3cfEntfTmLuZIJlBKB9jXNkMF/O9NfrpNeIOuwh24nbsn/wsvbMj0kKR1GpM7t4zJqh0Cp868SdIWWAWDhC87RufEhV2MfIzRxhpQ6k9bKPNoVtvfsr+Mx//I4rekLlv/U8v2j28Wp6ItaB1SVmWjIZdyqJwZHpejLS+ixHSBVZFGJOTDTuMlk8QBj5x0qTUFiUUVZWhdYkKW8iwSVlmpPmQqrdCe3YfAAKXel+WQ2qtOcKwRqUL8nxIqXO0Luiun2JqxxUkzWkG3WW6KycIdl6BUh699SXKIiWuTdJsTRFuUbBAjBmazSvan5vYXEvk/DWYaAJz16+ju8tYayizlKqCQkNVWXSlXdyoUq60BhZtnTtMWyhLTZ4XDEclaymMvAkwEpvn7neEcjJIuPgcJyxAjGlnVBgRjhnZN3NftdH0i5L1qkTnFWVZkmtDpS2ldbFBKN+xidcjGklMo14jSRKCMMT3nXvTUx7K81BBiB8E+OHYPeYHeL6Pkk9npX1mvCiK0MULe2t6mo3VFc6ePEFrbgGwFELSyypW1zdIK430A+YaTbprq8RxxPVvvoXTDx+htWMeIQzn//IufD/g5je8lT+55+N8+PFH2LdjF9O1GASs3PsxVnprhFqzpzlNe2oHRsPknoOUWcpoNCDPhwykRAYBRb+Hsi78VOP8yKPRkPOLp2hO7aDTXUP5oQsQM5abX38rG4unGI4qlBj7TP0a0/M7OXjNdaz9xcc4cuQocaNGKGC+0STAUnTWGSU1MIY4DEgaTfrrHbKypDY7zdu+7IufXx8by07jsXQyJwgDuispQU2ic0uhKz42gjt1B286ZPX0CIFHMXLR9s2pBD2C9cEQCQzzkkAp/CBEW2hOhBQDRV5k+MrnYVMSNQKMrcgLw3JqEKuSZDJiYznjqhtnufvkMvvXFJ+Oc/rdgo01y7W37GRlscP3r4V8WzVkcnaSojtEG0ikj7Ie55YyZvf7TEwFLB4ZUCNARaCkz9nHOrSn6uyoN5mMffqVwOIxKgoqI9DWMcSK8StMVRiC0EeXmuFqSTIZoLF8UPZQn7ifmbmQs2dgfm9A9nDKWmX4hf4yq55m5XRK0gi4fbXgoy/CHHgSm5T90gl5FSB9g8KluG4K0txcz3o3JEiPEPkCz8vwpEXYAoR2b2pmXIkZ7YxDaIw143gIgTUjrO6iK01VelSVoqoUeao4cjzgzvskhZXEkYdsRIRTDRpzM7Tnd9KeP0BtYh4vaVLZEFFqPBEhCGEcLO0sWd44FmKcwSa2KkSvliX40hBCwMwbEdFPEk+E1PKKQNZpLrhSGA4GNSmwaQ3vi35k3C9Pf9/FA3chPIXxBMGBW2jOP5ktZq2le/dvo65/F0F94nkL7VePBeipEEJgTDV2P6VURTaeJ66Yp61KymzEYP083fUVSm2J6032X30breldCOnmlk8drTVFPiRNu5RlhjYlshwQBtHYfWWoyowgTPC8gCLvkWcDqrLCGOHiZ/Dw/JB6axYpJMPeKs1mk15nA7RhYmo3E9M7qdUmkNK5hjfLd1yqGOsrDSEEsr0Ab3g/xZ/+f+i0JCtypPTINfQ6PVcyww+wWYrOCxdAjcRIRV5ZhpmmWylSm4DnO+VGeiglnRtXun+FVAilkMpDSOn+xJj7Z1MGShfcjhDjQHONNobKODeYGVuVhJTO4uY59mvf9/GDgCCOCeOEMK4R1mqESZ2wNv6LExcrFISocRteCF4Si9Ab3nAtjz/+GP1hDwYthCkZZTmVtXhJDbRmdjZgUOT4vofGMiolBsny6UVqC3vxpmcpOxu0pnZQGk1VjDixeIylKKTdaiGFoBHVKGVJc3oHYa2JVlBowWDYozPoIqOIsFVn59QkebtOnudUWmOswPNgcnqSpNagrFLa7TYIDyUhkDA51UaWBacef4y5Pftp7tiPDCImdzeRtmCqplhfXydu1imkx875fQzOnqQoS3RRUmt79NOMUimGZYHfqnHb334nu9/03ufVp1LA40VG3FeUoiCOEtKNEa0DHl4R0ummHIwTHjkzIm54lJkBI8m6OX5ZYQtLZF2pjl5gMakls5rZWsi5B1MQCq8umNWWlUBSjCy1iZBK59R8wz/IfH7o6AgqOHnfMrpQPFzmkEskEiUsZx9fpSwFH4wF9WbI5A5o7axRVZqNlSG9nmLRCvQn+3xDc4L/rHN6/ZSvDyf4nbKiphSDYcl/PHuGuakpaoMBI19TFC4Vc362wXX7Zzm1nLLeS/F9n6rSSAu6NKRrOX6kEC2PjfMVfuhz+onznHjCJwg8RCz4je4GQSOgs5IzMRlw3w0CPv0iTwAcJ4+UCqt81GbM0Ca3iXRWIi+sM1ybpLP+EMqcpdVURIGHFKUTtFbiGJ/duUbj6iuZYhynUGCqgLJQlIVHlocMshbr/QmGhFx/k0QoH+kFBGFMlNSI6zX8pEalBVmagowQnkX6CoVLmbf4WOEjhe9iJLYESIvXgAL0FNT3waF5ouwcQbdkYmKGeMfMlgMk9ravhfobkDOHnll5OfkgyveQYcg17/s7nyGgr/qm70fW9j/vLrxUyvarSTEKwxpFnhHFkeNSz1N0PqIq+ox664y6a2Atzal52rP7mN97DUmjTVEMqcoMrQuqInN1wwTOguRCpF1K/mAN6QWEQQ3Pi1BKMegvM+wvj+cMYC0Cx50FkjCMiWb3MDE9h5KSOgmtmZA4aV5wtWw+981tKTcJGS8vCCGQU/vQUwc5+sDfUAUh2m+ysr5BqAKKtQ6BlDAcYbCMCksnh4FWpNZHxi1qjQb1OCIKfXzfBYcr5bLrhOfkiQoCpB8i/cCV7pBqrAyNFSG5qRDhYgo3XWrWJcYbu8XqPFaGnULkIZVyVp4gwI8igighiBPCpEYQxwRhjBcETymM+0Iz+F4SRegd3/wt3PnJuzl1apXhsE+Vdmm0ZyGqkUqYCAFjsNKn5rm01RMPPET37Clm9u1ltLaBNzVPNRoxHK4SBR5JEFBLEnYv7GRufoHQD8jLkrKo8EWIqjcpMBReSTcbEu1YYOHKfVw1Pcnc7t20pqZcurvvJoDzczriKG0tRlsqbcEYdKkZ9Qd8/P/+IWtL5+h31vHDGqPVdRLf0J6d4u1vuc1FSSiPmdkFKi0Zru5hNBxiKkMYxuhsSHt6hvlds1x9+63suvFmN2Cez0MTApta/DAk9EqsrylCiGuKvG/JM8sNN0yQn9OM/IB+p0IKQyOO8K2HFwkoDcYapuOYdExcJnNLnCTYrKTsaW73A35fGGb3JSyd7xMlii+NEvzM4CeSCePeuPpFhsXgK0VUKEJPsPemBsfu7PPnWrNnoU5naUg6rGi2PdTOhI0jGV6g6K5WfHE94EONmMfsiKtbbdLHTmCNJbcWPTtPMRhgjaQsCySCmw/P4IcSD0mr5lHIEK0NSegjlWZwpiDxA6qiwvQlQexz/sTIMcECeVrSmPHxFHTP5yjramctnXqhzNJPeUiOlNCCEMrZFKS9MMuEkBihnAtKRQgvRgUNoondDDtnWe2eQPSWUGYJX5YEgcVTClNtZnFYrPGpKoXRAq0FReGR5glpNYGRbaxXJ2wrwva4PdJDehF+mBBENYK4RhAm+GGCH8Z4cQ3h10CE2HEa/Wa9H2cBetISNBY5F+71NQEZIfwYKQRh6HHoDW9EJk/lBxL7v839+yzmrddbQRqBaO9m/223PvU6QuA1Dr349/AqQpy4ent5PkTKDKNL8mxEPuiBgfbMHpLGBPVmnbi1Fy8MGQ1XybM+eTYgz/voqkAg8fxwXJZBulpi1lLkKZ7WeCoALP3eKt2NMxTFCKV8LArwLxQfBencK55HkQv8IKY5MecymrZ4OjYJHUGM0+cvT0XIKcqG5PUfwFvp8+in7sSYJapKY/2IXMOexOfY8S6netA3Pn4Y06gnTLSaTEy0aNTrJLUaQRQ6i4sfoIIQLxgrPkGIF0RI33eUBMq/YBGScvzCtGk54yJFfRxX5AzkdhxPuWlBchYm6SmU5+OFIX7o2uCPf9+lysstl3tx5NCLVmts63ZzZp5v/zc/yMf+8I85d/QIRVURtOepTzZpTbep1RsIa1k9t8x9H/4/NPyKte4GIlCcW1knO7uEikIaE01Orp7hLTfdxP7Dh7ny+hvYe/hKkoaL69BVRZkX5GlK1hsxWNng1NEnEOFBrrzpOq59y+00p2eIm008fzOIaquW+mS7N4NPq6oiTzNWzy/Tnmpzz8f+is5GjyLvMDkRcvDwQXYePMDUwk5aU1PEjQZ+GCGEpCpLqrJ0GRFVCRb8ICBpNgmS2gWNeetvPtsHKaVksl6j4fvkayM8KWn6Ad3VAk+GNNohR890We9YLDlK+ESeIo486FdI4YEnGOWuuGdjuk6jsvRSgTYFUeiTDTUfryytnSGeLBFCUowM/6epuWM6ZirNifqStX5OsxYxSAtKC0E9YnI+ontWo3PBZENy9K4OV9+SUGYlVeVjK2hMh8hMMBwZPnSmz61tSRx6/JsjZ/CDgJY2dHQFQrE+yBn0h9TrAVP1iLWNAXt2tvnkY2c5vTRgZrbJ8nIfKSWhCAgigVQedV8RW49C59TqIem6c5ALKcAqssLQbAZ0V0uEtHj2xS66ulUZkmNhKxC+e4vUykPqAOPHeEENE7YIkkmS1gK6vAZdjMiGPXpr51jrrqDzHmU2pCxylDJYYylKiRAeQnlIL0R6AX4txPPDcWCuwloX3Cylj/KjseLzpALkhwleEOH5AcoPHfuuClzqvPAQW5WgC5agJ+/xtQQRT6NarhxN/T0fAGpP7nuuxGxKQaU5/NVfh5+467xYLMT2ItvP5qdX09MQQhAnDVoTMwx7G6ArorBGvdEmDBOipEFSS8jSFYb9NXqdDK3TcYCyqzpflTlK+RgrUF6A1ZqyKB2pn9Z4PhT5iNFwndFgxVWUlxKsROKN5XRBe3qapFbH9x07eDQu1CmEJAz9LQuuc7VtlgARF60dlx2sRdba7HvnN7Oum5w5eh/DXpe1c8vYyjIV+izKaeRkxO56jWajTmtignqzRVJvODdUlOBHMX44VkCCwClEfoD0fJTnIb2xDFLKuTgvKDWuGWKTb+zCQN3yEnXhoCfdaM6VppDKlfVRm//Kp7q+Xoq+f0ksQp7vs+91N7PzymtJe12qqsKPIuJ6A+V5TivUhvXlFfYszPIHv/iLlHmKqTQmXaPWaLFz/0723ngd79m1k4X9B9ixdz9Js4Xy1Ja3Uy5ol0ZXmKpi1OuglCRutfH84LP68y+G8sAPA+JaQmtygt0H93HD7bfSXVujLFIazSat6WmCKEEFWyfKZ8eL8eAkEDcC6nmBXwupK8WqrCj9kMF6yt6ZiFKEzNYKVrspfujTmmgQSE0uKxf1j+84JRDoSlMvoasNXihp7IuQ5wSpNui0QJcKL5D4VYDSgsoIGlGD4coAL4oIMNQbdUZpRlVpOmdSxz0mIRtpgkqQPWRoSIUxhjgU5EMoEPgIfjzP+N41D88zPKgkylTYOGRaRhw7cgprYXayxnS7yYmlDRAhi8sZU82Q2Pe46cACH116HIaGtFcQhD4g6KUVBS4wMFAlgSepMtBYEh0zTHN0WnFgocUXdjL+ZPRSOBaezKpyyhAIO962HkYF41i0CuOVGJ1gdIEXNDFRQVAvaEzvd9W0qxJd5JRFSlXmGG2xwnOBiKbC6GL8vSsV4hip1ZNkcl4wVngiJ8g2Tdue75Qgz3cMvN5mYPdYGZJPusS2FsF8rUEIgZ15A2LXEeo3fxeqOfuC5qtqTtK4Alrv/uLnInqeFzZH2avFNeYKxDpraaM5w9wuQZ6PHPnf5kIoJMqTJH5MGGX0extUlU9ZFVgKhKiQKhqTHSqwCm0qyjylNdnG8wyD/jrZaOjqjgmLFK7GWFlkVHkXz0+YmdvP5I7dBMGT9eSAC+nx4F9os7MCic+4l8sRLnbZBTL7SYPrPu/Lae+9jrs/8TGEPUvWG7BSm+Pq21rUopBavUHSaBJdcDtFeGGEH0aoIHBs2mOlR26JCZKbrrBNd5h4Urm5sDo/5Z+xUrTVlbXlvE1FymWAPdnvT97XS9vfL4kiJIRw2lySECZPU0xQKmZ3zvPGL/pi5vfs5sh997O+tIKUgp37dnPFrbcyvWfvU5SnS/7W+PekkhAEBEnCZkXmp+u8Z/OGJpQijCPCOGJy7qmM0M90/ZcCnpLEkSUoFcnOGosrA1qVYpQbJr2Yqm84N8hRVtNMmhD4HJ6u0++mZEWFnp+loTxUnHDjzddz5uxZVk6c5uzxs4hRhUpT3tGI+WStosg9ls8NCQmYaDcwUUU8YQgVpP2IuAwwRc4oLdFms2SWJWg1sWZAkeZYY1kdlLx3vsn/6vSZXAj4gF/nZ/pr+LWYVgwf2sg54QdMTMXUhERSEsQB9TTg9HKfYW4YnVun3azxphv30x3k1BPopRV/cdcREs+nnoT0+y6dvCo1yvcoravQJYxCWUMzCRhpS9XLCT2PwgNZWP63kKycGzxj3999992rQoiTL/1T/pzE3le6Acz+XagdQDXe/sJjDd79t6jPvN69Vb2IiqO98J8nP4uL978KcCHDSSom2tPkeYbWrhzQOIpu7AYuscKnPbWA53msr52j11nGjpcsi8Uai64ypID2zF7a0wsgIE8LJC4jCiuxRqOkIq5PksxPUW/OEMV1pPI+o21yvMhb+9Ql53JVfC4NifRDfOVR8wJ2XfN6JnYdYjQagq7wpcRTaqx0unJNm9aXzaDlzVgduSUQ+kLauti09sgLLjAu/POZ/SS2bj3NMZ9xzsvc3y+JIrSJz6aIOK1P0pyc4Nq3vp1rbn8zVVk4P3oYXhikF7uSnu66F3/3YnTkpTiStgbNPR2erZL0XNq4MRitfuiP73tOi/FffmrLh0cef3L79/7vZx58Ev70uVz8WeKeM2cBeOJRuOMFXOeOex5+UdqziQee+vGzLsbW2pnPtn8br3LIFjTe8aKoLfL6rwQ+M1zg+cIpQJ9dzXk1Mjq5PlGEYUxRFAjpal8puRmP9mRQMrgkAV3m5OmAsirxPJ8gSkhqLZJ6mzCMAYGuCoKgiWWfy0TDxfYo5ayjm1xAm9hUeDaVIFeOI7h0o18VGNNfIJFKEsbjGKDmhGO8tyBcCupTxs2T1pgtrr/xc3i2ysuzat1lqlC+pIrQ0+FiIaE8BZ7CCz974Orl2okvB7YX421s49njuSgHL6ZceTGvdbEV6FL7t/692uD6ShKGIdW4kPTFAcib1vdGawbPTzDjasJiTKQn1Thte9wBUnp445gfF9Ds8WSMz5Os70/G+rgAX6W8J60evPrXmq1B3nIzjf2S+Owz5dXeD88Wr4gi9Erj+T7cZ3ve58rg2cY2tvFS4zMDpLd+42L+Xr3YjBvytpS6uZT8lNIjqTXG2VzmgmKzic1A8s0aYEqpC8rNU/FqDDF//nimtWgzAPxzHZ+TitA2trGN1zZey6L9tbaUP7swgs307M1v7AVFaFMfupCyfZEr56nXf6302ouDbSXIQVyKoOtpDxZiBdgOGn3xsXfb9bWNbbw4+ByVU5eNDPkc6/+XtN8/x/ry5cAln9dzUoS2sY1tbGMb29jGNl5LuPyoMbexjW1sYxvb2MY2XiZsK0Lb2MY2trGNbWzjcxbbitA2trGNbWxjG9v4nMW2IrSNbWxjG9vYxjY+Z7GtCG1jG9vYxja2sY3PWWwrQtvYxja2sY1tbONzFtuK0Da2sY1tbGMb2/icxSuqCAkh3iqEeOyVbMMzQQixTwhhhRDbLNzbuOwhhHhICPGOV7odlyuebf+M5/yhl75F23ipIITYI4QYCCHU+PMdQohveaXbtY2nhxDiB4UQv/5y/+4rurhba/8KuPKVbMM2tvFagrX22le6DZcztvvncwfW2lNA/ZVux+UMIcQPAoestV/7SrfllcS2a2wb29jGNrbxmsK2Bf/lwWuln18WRUgIcUII8S+FEA8LITaEEL8shIiEEO8QQpy56Lh/JoT4tBCiK4T4LSFEtGX/Fwkh7hNCdIQQHxdC3LBl3/cIIY4KIfrj3/nSLfu+QQjx10KInxpf91EhxOdv2X+HEOI/CiE+IYToCSH+jxBi8mnupSWE+EUhxDkhxFkhxL/bNL1uYxuXghBitxDid4UQK0KItfE4PCiE+LPx51UhxG8IISa2nHPJOTPeNy2E+P3xPFgXQvyVGJfZHp/3t8bbSgjxvVvmxd3jtnyGu3er22DLfPnx8W8cE0LcPv7+tBBiWQjx9S9rJ75I2OwfIcStQoi/Gd/fufEzCZ7mnFAI8Z+FEKeEEEtCiJ8VQsTjfe8QQpwZ9/Pq+Ppf8xzP/a5xn54TQnzjlnNbQohfHY+bk0KI7xefWU79VYenG9tCiPZ4XK+Mv/99IcSuLec9rZzeMqa/WQhxCvizS43zLdeaF26d+efjz/9lPLZ743ny1petQ54nhBDfKIT48JbPTwghPrjl82khxI1Pd29CiPcA3wt8pXAuxPvH3z/tGneRbFgDflAI8StCiJ8WQvzh+Dp/LYSYE0L8xPg5PiqEuGlLuxaEEP9r/JyPCyH+0We5xy8Wzp3dGT//q7fs+6z6wnPByzmpvgZ4N3AQuAL4/qc57v3Ae4D9wA3ANwCMO/KXgL8HTAH/Hfg9IUQ4Pu8o8FagBfwb4NeFEPNbrnvb+Jhp4AeA3xVPVXa+DvgmYB6ogP/6NO37lfH+Q8BNwLuAbb/zNi6JsQD5fVzhxH3ATuB/4spg/0dgAbga2A384EWnP92c+S7gDDAD7MAJs0sVDfynwAeA9wJN3PgePcum3wZ8GjfXfnPc5jfgxv3XAj8lhHg1ux008J04efAm4POB73iaY38Y1/834u5/J/Cvt+yfG19nJ/D1wM8JIa58Due2xt9/M/DfhBDt8b6fHO87ALwdJ6O+kdcGLjW2JfDLwF5gD5ACP3XRec8kp9+Om0/vfrofFkLsB/4C+Clr7Y+Mv/4k7hlN4sb7B5/vovoy4i+AtwohpBBiAQhwYxkhxAGcW/DTPM29WWv/L/AfgN+y1tatta8bX/dX+Oxr3G3AMZzs+ffj796Pe4bTQA78DXDP+PPvAD82bpcEPgzcjxvznw/8EyHEZzwvIcQVwP8A/glO1n0E+LB46gvLJfWF5wxr7Uv+B5wAvn3L5/filJJ3AGcuOu5rt3z+T8DPjrd/Bvi3F133MeDtT/Ob9wF/Z7z9DcAi4yKz4+8+Afw/4+07gB/esu8aoAAUbvGyuHiqHbiHHG859gPAn78c/bj99+r7wwmmFcB7huO+BLh3y+dLzpnx9g8B/wfn27/4OieAvzXefmxzDlx0zIUxveW7O4BvGW9/A/DEln3Xj4/fseW7NeDGV7p/n8fzuNA/F33/T4APbflscQuBAIbAwYue6fHx9jtwi0Zty/7fBv7Vszw3veg5LANvHMueArhmy76/B9zxSvfhi/QMLjm2LzruRmDjojH6THL6wJb9Txnn4/N/bPz7H3iGNm4Ar3ul++pZ9OVp4PXAVwE/h1vXrsIpzL/3TPeGe/n69S37PusaN5YNpy663q8AP7/l8z8EHtny+XqgM96+7RLn/0vgly9uz3gO/faW4yRwFnjHlnF0SX3huf69nP6901u2T+LehC+F81u2R1uO2wt8vRDiH27ZH2zuF0J8He4NeN94Xx2njW7irB331tO04eL2+Redv9kGHzgnhNj8Tl507ja2sRW7gZPW2mrrl0KIHcB/wVkxG7hxtHHRuU83Z34EJzA+Oh6HP2et/eGn+e2jz7PdS1u2UwBr7cXfvWotQuO3zR8DbgES3IvO3Zc4dGa8/+4tc17gFt9NbFhrh1s+bz6rZ3Pu2kVjY8STsssfX2vrdXc+uzu87PEZY1sIkQA/jnvD37SKNYQQylqrn+a8i+X0M8nirwGO4KwUFyCE+Gc4i9wCTnlq8pny/3LEX+AU6kPj7Q7OKvam8efnem/PZo27VB9fLBueTlbsxT3rzpb9CvirS1xzgS3j31prhBCneeoceDp94Tnh5XSN7d6yvQdnoXkuOA38e2vtxJa/xFr7P4QQe4GfB/5fYMpaOwE8iBM6m9gptjzZS7Th4vaVwOol2pAD01va0LTbmSjbeHqcBvZcIk7hP+CE0vXW2ibO3SQuOuaSc8Za27fWfpe19gDwxcA/FVti3i767YOX+H5z0U62fDf3bG7mNYSfAR4FDo/7/3v5zP4HJwNS4Notc75lrd2qBLaFELUtnzef1bM59+mwipNBey+67tlne4OXOS41tr8Ll0V82/iZvG28X3yW8y6W05dyEW/FD46P/80tcS9vBf4Fzs3SHq8fXS49Hi43bCpCbx1v/wVOEXo78BfP4t4u7q9ns8Y9Ux9/NpzGWUS3ruMNa+17L3HsIlvG/3j93s1LMAdeTkXoHwghdo3jcr4P+K3neP7PA98uhLhNONSEEF8ohGgANdzDWQEXRAZcd9H5s8A/EkL4QoivwPmRP7Jl/9cKIa4Zv5X8EPA7W95CALDWngM+CvyoEKI59s0eFEK8/TneyzY+d/AJ4Bzww+MxGwkh3oyzAg2ArhBiJ/DPL3HuJeeMcEkDh8aCoYuLdzGXOP8XgH8rhDg8njM3CCGmrLUrOGHytcIFVH8Tl1aYXstoAD1gIIS4Cvj7lzrIWmtwsufHhRCzAEKInZeIafg3QohgvPB8EfDB53DupX5X41xs/14I0Ri/7P1T4GXnWHmJcKmx3cApjp3x9z9wifOeUU4/A0rgK3Brxq+OY1YaOPfmCuAJIf41zmryasBfAO/EubLO4Cwr78HF9t3LM9/bErBv3A8vxxr3CaAvhPhuIUQ8lj/XCSHecIljfxv4QiHE5wshfJyinAMff5HacgEvpyL0m7gOPoYz1/+753KytfZTwLfiguc2cObNbxjvexj4UVyA1hLOJ/nXF13iLuAw7m3g3wNfbq1d27L/13C+zvNABDxdJPvX4VxyD4/b8Tu4wL1tbOMzMBbS78OZrk/hgpy/EhfQ/3qcIvMHwO9e4vSnmzOHgT/BKVJ/A/y0tfbPL3H+j+GEyUdxi/4vAvF437filK814FpeAuFymeOfAV8N9HHKymd7MftunLy5UwjRw/X9Vv6z8zhZsAj8Bi7+5dFnee5nwz/EWe+OAR/DjYdfepbnXu641Nj+Cdz4XAXuBP7vJc57tnL6aWGtLYAvw8XD/BLwR+Pfehznisl4lYQ7WGsfx8mBvxp/7uH69K/HsueZ7m0zy2xNCHHPePslW+PGbfoiXPzXcdyz/gVcUsDFxz6Gs5T/5Pi49wHvGz+/FxXiqWEzLw2EECdwgZh/8pL/2KV//xvGv/+Wp9l/By5A6xdezna9GnGRv34bLxFe6TnzWoVwqdVfa639yxfpeu/AyY5dz3DoNsZ4vmN7W05v46XCq56TYhsvDoQQVwvH09ARjrfhi8ff/4oQ4meEEB8RQgyBd45dkvcKx0txWjh20s3rbHJ3fL1w3CmrQojv27I/FkL8/4Tjl3hECPEvxFO5pJ41x8Q2tvFcIISYwQUwn3iFm7KNbWzjMsK2IrQNxv7XD+NM1bM4k/xviCe5UL4a505s4Ez0Q5z5dAL4QuDvCyG+5KLLvgXnAvh84F+LJ4mwfgCX2XcA+AKc6XOzHc+aY2Ib23guGMcgPAH8pHWlF7axjW1sA3iZXGPbuLwxDvD8ILAwDvBECPE/cDw0+wBprf26z3L+TwDWWvudQoh9ON/v7nHwHkKITwA/Zq39n0KIY8Dft9b+0XjftwA/aK3dJYS4DRdkumfLtf8lcIW19rVCJLeNbWxjG9u4jPCaqBOyjReMBeD0phI0xlbOkqcEDo4Vlh/GZeYFQMiTQXebuJjfYTNleIGn56R4LhwT29jGNraxjW28YGy7xrYBLttlt3hqHaOtnCUXmw1/E/g9nNWnBfwsz55z4xywNbB0Ky/Ic+GY2MY2trGNbWzjBeOysQiFUWCTWkRZVFTaGSaEEAghkEIipEBI6b4DECBwn922W6ulkiilQIA1hrIs0NogpARrMRqMBmvlZyzv4gLfovvXYmHsOhyNuqvW2pmXoSteCdyFs9r8CyHEjwJvxqUqvgH4nksc3wDWrbWZEOJWXAzRR5/lb/028C+FEJ/EEfr9v1v2XeCYwNUQKnB8T7G19pPP/bZeWUxPT9t9+/a90s14WXD33XdfFvMjjH2rhQUrEDLElClxFKCFpJbElFWGsRUHdh3G91yZQqMtDz3+IK2pSaTwcfPfjmWNcCJACKw1FOk6rUaTyVabk2dPkhYVVx+8llFWkUQeR04cxQtDhHSi1VqLwYAFYzRGa+am5jm/dhpfxezf6d4JHjn2EFVV4SkP3ws4tPcwAEdOL9PvLGKtu4aUEiFgYW6OooTVtRUQFuEpykF2WTyDizHRatmZ6SknlwFjDEZX7n49HwBtDElSo6pKAJRSGOPktpKSPM8RWJTyAAvjZyOVpCwKtNYEYYTRGs/3kUrhxLdFa43nKYRUWGuRUmC0Jssy4jgGBFprqqrC933KssSYCmvGpRuEQAjw/QAQnF08S7fXfzWQLT4tpqYm7Z5dO8FatM7Q5RBrSwQWiUSM/4fFrZ1xgtZDjNG4pGEJSCwKiwIUQvp4ygMhkAgqY9BaY01JnWDMqS6x6gSwAzIPawwYizYaKwXCU5xZWmO903tZ+/dyUoS46vqrGPQzyqpECAj8ED/w3eRHofWFmiIoJfB9jyAMiOIIPwqI6wH1Zo2kWcMLBFJWCFtgUVRlxSjtMOh1KFNBkSZkPZ9RT1AWbnLCFuVLSleHBI0xFZ/6xIdPfrb2v5phrS2EEO8DfhpX9+Us8HXW2keFuOR4/A4c4dZP4Qi9fhsXOP1s8EM4C9JxnHXoNxgXkrTWaiHEF+E4oY7jXG6P8fQFei9r7Nu3j0996lOvdDNeFgghLov5Edc81J4Qzy6QDjq87+rruGfYx48S8qIgaJxEyIADCx6/+18+ieOa6/IFX/0+bnrrF2FkHWtKsBKsh5QSrQXaDFg/9wCnHvsbVjbW+Jqv/rt809e/mW/7/p/nOz7wHt5203v4k3tOcOLRVX79j3+denuBbmeZRrtNqTW91WWyziJJsJt33PQezh37GLe+62v4jq/6CqQUvO7LD6PNJO95y/t4881vYc/8HLVkgi/8wFeiT3co8wJPSVpRjA4kf/fvfoAP/sH/5uDcDRx+3W186sgfcP6vTlwWz+Bi7Nq5kx/9N/+KtMyQCHRZ4ns+o3REkkQIJH5UY2HXHrJ8RJYNKcuKUa9HozXF7j17OHXqCbLBkMn2NEWZIoTA932kVKytraKNYff+g6ydX6Y1M02t1mY07DPZnmRjY4MoikhqCXlZEicJxlhOH3uCXbv3EYYha2trrK2vcGD/FSwunqbTXUVJSZUVdId9ojhmbm6BKIj50g989SvdpS8Ye3ft4s9+/4OYKkcXKboYMRos0es/RpadQucd6mFIHLXwvYDp674G3xtQdj9BNTpFVZYYE1FZTVENyMoepfHIbYmRNVAtlns+pZzBDvp88fBqp5zOF5TXPYpY7uIdfx9GaMTkJOVondHKIt1qyJf825952fvjslGEhFD4kU878hDWI88No8GQfm9EVZaURUlRVFgLSkk8zycIQoLQ/SlP4fmSIAzwQoHnW8JI0GgnzOyYo95s4scFcb1EVJbeesUwsiSNkP6GYtQDre1FbRKARMrXvgfRWvsQjpb94u+/4RLf/Q4X1erZsu8EF7nJrLXv2LI9BP6fzc9CiL+PIxnc3L+IK/K3jW08Z2RFRVIFFEWXptKsh5ZivcCKlFZziqLaSTJRIzUL/Phv/hJeUNKo59zwtusI8En1AGtDlFQYW1GWhnPnT9Pp3M1sXZCXGgP8/G/+Gp/3BbfxlV+yB2nO8Kljv8xVe25m0Jlg5eSIpDnk+IN3IZVEa8P09BxlWdLRj/PIxzeYm5hg1DnKf/vgz/EP3v9tzE7djvQaPH56haNLHyYIfJKkxvRcnXPHLRZoxSFhLYYo4Y/u+Au+79v/NV/yhe/lO3/k14lrU1yurABWa0aDASrwUFIilEeSJAghWF1bIghCdtSbF15uhYgRIkPVG3iecH/KQ2tDr9dBSPB9H2MMWZYhEJjKEkjFzNwO/DAmDkPS4YA8z7HWstFZJQjm0WVFkef4YUBYq9Ptdmm32wghaDZaBL5Hs9nEWE1ZZtiywpfKeReKsYL8GoDFoqsCXWTYIsVoTRhNMhXcQjE6TNpfZjRYpNtfBzGkjO7l4FXvxC9WYGAh7WIqjZEGoxqU0W4qpaikQFOhMcz6HXKOoOoHkWdihK6wbQ+lfw7R+SbE4hlUUWJPnsFf2EFrbh/+yhlsUb7s/XHZKELaVBiZ4fs+tcRnJmzQW69x+uRpBv0+VaURQiGEwJgSa/XYXSYwxgkKayzCglTOnOd5HlEtpbtkaLZrqHCECoY0Gz6R0AyLAaiYiZkmUSjpbkBVOmXoQjadEDw1dGYbLwRCiHlc6vzf4BiSvwvHFr6NbbxwGMlMcgXTMy2M6nJmvYPngy0F/e4Gh6+9GRVMIqXPXQ894Kz1foEXxCTxiMAL0Tqjmy0xHAxYOX+WU2fvZtfcDtJEUms08QKffr/D9/ynn+KHvu82ZiYa/PUd57k/eJgP/+9PMFgeEcUFQkYIL8UWkjBusbqySJIk+EnOp1bXSD/5xzza75DbgomJHVSmQHli0zNHkeccvv4mgjDmoU/+DXErobSGN195A//hB3+ChZ07+P9+7tf42Kd+kYmde5+pZ14xWAFFUUBVUFUlURQRlAGNRoMsHWAFeEqSxBGPP/EQGEun02XXzj0E0mM0HFLmJVI4ma6NIc8LtK6o1+tUpcZayWjQx0qJkD6lyvADhZAWY0qqPCPPUvrDAV4WMNGeIanV6K6vkSQxSZK4F14B9XoDYwydrsHzCuIwoj8akqZDkiTBvEYyrZ0bDKzvY6zBalf7V0qfMGo5JdA2KYuczpHT6Mll1KlVxKOPwfISqkyRRoCShJMz2NkJTD1Bz0xStibRyX5UskCwIhF+H9oeYi5Eqa/H7joMMwmkBWKpQpw9B92Q2twO5157mXHZKELWWNCS3JQUxRrttmV+zyzTO2qcOHqKU8eXyFOQQiKVIPADwjCkmQRYqSgqF88jpbPiGG0pMk2Zl9hiRHdFY2WJH2oaLagHHr21glKn1CcUQezTsIruhqYqfQRji5BlWxF6cREA/x3Yj6uU/D9xLrltXOZ4NVBtTLVm+LPf+ij1VsA//c5/zT/+zvdyYnGNR44e4eNHHiUI20ihkMpDCIEXVBS6JBAxWMt6Z53HH7gHX0Knd56VUyu0F6b4h+//F/zU7/5n9u1Z4LHjJyisYZBmNFTA7uQ9fPV7r+L+k7/GvVOW49OadHiGxG/g1+psFMv0NtZoNJrs23UdpwZHkcJycjCgSgs+/H9/lVtv+UoWz69T6hI5fvmSQiCl4tDV1xPXGhx99GFu3zfHr/zcr+MHId/zI7+CaM6CV9FoXXahQRegpKLerNPvdwkChdYVZVk4y75U9Ad9ehvrpDOz+MojTftIA0IpWhOTKAGNWp2qKCnLiiAIMVIwHA7QWtNqTRCGMVme0u1usPfA1UgpGA57ZKnE5AUT/T528QxeOsBagb7yOspmk6JIsdailMLzPNI0RY5fsHWl6XQ6SCkx1rK0vESj2bwQ6/Rqh5IC4fuYosTzJJUGW3bxzICwPU2tIcGWWOFhTYUpe3hZiT23iji1Cr0RoqqckazeR4QBqh6h5mbxr7ses/cAQjUR5QjesABNH3SAKfZgwwBh1hGhhh0CccUKHFlGLJ5HKf9l74vLShEabOSgLEKUeHaItBvEtZgDV+yh1Wry6INn2FgfAFAoDVXOv/r2qylI+chfDbjnkRG9VKA8F2iXZxlCKKqqIvBqSBUgpc9gXToTrGlQi3JkIRkWBkOK8jRVGWGsj7ASKV8bg/5ygbX2JJ9ZEHcb23hRMDe3g87oBAt7XsdP/8x/5Cf/+0/gz9e5/9x5wrCN5/koqZDKByxBWOHpBsZ6rHcGDIcjGu0FuqvL5Gcs185fwWOdR3nvOz+PH/2fP0WaDcjLHOV7+L5ApAsIcSsCuG7f+7nyxlPceecqq2c0wgvIUsHE5F7qkaLWmKJQSwgfyjIjRTO9YzcEEVJkHNp3kOW1FYoyw+Je6DzfY+f0TqIgxJcBxxdP8M9/+Dv5/u/4V/RVk4f/5o+YnL2S/vplGR4EgNYVuirwPInvK+r1NroqOHP2FNIYjLakoxHLy+fJhilCuBCHQb8D87soypIwDImikFE6AAJ6vR5lWdJsNqmqiriekKY5ni8ZDNbJi5EL5V1dZ+pjH6Pd7SGEZG3xKB1TkN1zL72rryG59VYGgwFSCHwpUaWzWnU3VgDNxMQE3WGfsqrQuqLX6702XoytBTsORvcEvhcTNxtI2UKKwnlbSoHUIxASIT2ETbGNCUQYQVFBt8Ba90JhiwrhW1jPYaOC8wPk1RuwZw/i9msgmsQONWLpYWS6AV4MRQkqgkBhpvYir25B+ziMLVMvJy4bRUhXhs5qz1l0hGGwUbCxOqA50WJmxyQLO+dI4iYPPXictZV1irziXa+LePvbd6ICzdtu7fDAQx1+/f+s8Yd/s0pWuSwNz/OxxofYx/fBCIU1Cl0KlPTxVEBQxKR9TakrpCrxVUVZKaw1WGt5moDhbWxjG5cZzq+eYXpygtHoDEmyg9Z+wZ/+zSNI6REGIRaBVM4VYxHYIqasXKaqsQahJH4c0ZyZJV/t8hVf+nn82194gMBvM+innBaCdnuKtQ0QtsJjL5ldJaGFJ2b54G/chTSGhplj+lCFFi47adjPOXt2Eb9lEJUTu2FcY/H8eYa9kmbjINdeO8Pc7Dzd3gZZWSKlQkrJzvkDNOMJdk/u4vgpy1998k6+73u/gfPh53Pk2MdZ2H+Yc6cff4V7/umR5xlK+STSUpQZcZLQ7YyoqhJfGECijcEiaE9Pg9YMBwPyNKezvsbkzBRpNmBtbY2kFmFxWWCB36TIS6JY0u1uEAcBk+0ZRqOUUXcDr9tj+k8/Rm29iz8zi1CSejzJ+aWjVEtL5MM+cn6OeMdOgj/5fYLeEqOZhFVl6MzMo1sLTLbnaXqSOIwQQtDv9zDm5V+oXxJYix/5BJO7EZQIPRxnUiuEFRi1gLAVWAOiwPgziMlzUGti+wX25ADh1bGlBZtjWzG0AkSZOu/u409g6wLhvxmzMUB2FyHXoBo4f7UHfgxKINdOg5TY2WshePktz5eNIlRVmo3VHkIKpLSgIByOsFZQb05QNUNm98zgJyGLJ8/RW1njG75UoqTAj3bSEII3vD7kwMIE877lpz+6DFIgpedSWI1B6wrQWKsQQlMJiTaKNBtirQAhieMGcewxTKULnhbGpdFvYxuvQlhrL2Q/uqxyAWPl3uLSgsWYTuy1oPB3Ouu0p45x7MTjzOx4L39+1ymmJhYYZn0qDZ7nIaVCCGgnTTrDPr7nIWyJQFEJy/+fvD8Ps+y663vhz1prT2c+p07NVV09j1JrHixLtjwSPMQEwhBIwAzhBjLcm5sbEvImJAHekMCbOSQhIQFihgRi4wEIsmNbliVbsiRrlnoeq2uuOvPZ81rr/WOXhC/BN+GFV92yf8+jR3pap7pPr7332t/1+30HJxBgM1qHFznT2cQrO0ilkHqL3M6SZilZlpHnOQf33s+Z7V/n6NT3Mc6fodIK6I9dtjau0MZjMJBokyJdB0wD6KE8EAhG/ZiG4zEedXjm8U+QpWvcd8+fpNFoUtUxo6gYIZ269AJHl44x3QgY7miEneLc1pCO/hLSzeluvEwShdd76b9qSanwg0J6jkPBOen1EUKilEA4YE2OlIKgXCYcj5FKkKYp/UGHUtUnTVOklGRZRpqmCCFoTTS4evUqQjYolQLiZEhOgtYCNFROncftdcmVJckiFA4Gg4dkPR3jO2XWPvVbHGtMgNfh2fmQ5bLAtYpg8yrjTQdbrtGuLzBfP8hMYw9JFH9NPCcCwBpcTyD9MuQhAm9XLZmCcBC7VhLWJpCvILofRcSrUJuA9QjRV2AMKAcyjY00jDWULWSAkbC4HwZjZLcDOkdIl0KpKbCOg1Cy2JPcGpgcMYqxXuV1X48bBgjBrr9EbsnzDIshHIaE/YhhP2K4OGJybormRJ1Dxw5z9G7F/qOafDxCKIPyDE45Zmr/JN/zXS6/+9yIq32D4xS+E3me7HpISKw1CFEEqGstyKT7mmzecUooJTGm4AYVbdDrH7ZeLZVsOfAplQIqlUphKyAkxorXlAxO4KO/4hkVgBRAbsmzFKl2X3jG8HvOS3ZX4mXAmsIzxdiCPCfA5BowKMcipCTNDKMoJYwS8jx/7acL0w6KFnKe4zgOynFe+x7FJ+xXfhSrNdoYhBC73k+/13KWslAGCiHwghLVWp0816RJxOx0CWxYPLAEYBUgwcRgxqAa4NSKXyMDGxL2Rux0U8Lc7HphWKwAv+TT3+7ckP4rf1xlTEqajekNVgnDTSruBKVym3J1CqU8vhY6/a9W4Hg89Ln/ysF9e/nJ//CLBEGDKEsQUlFyHZRUKCkBQa3SYpSM8X0Xz61icompC5SSuDzDylbAi1fOMjm7h05vmZ//iZ/gb/6Lf0imPTy/wlStTJRdZNC1ZBOX+Ce/9K9Jwgm6vdOAz+rVBGs1e/fPsNkdoVSGkhorFI5UbG8n/Id/87f5gb/2Yziuy/K5cywtvcTk5M24boW6TIoDmcm5sHKKqu8TqzkeuH8fT730MpvnXiY1GwxNAjdwl0I5BZA0JsN1PdI0QUpFFIZE2tCemsQJSkjXo15tMdjpUCqVcB0fKSTryysopQo/GyxhGBIEATo3eK6PUopatUZne4TRkjzLqY1DnPVr0K6DXyKRinC4TTdaI5E5UUmxMRujr+1wuneJs0ct58+sEvXh1kaL94z2MgpqdBZqdFLB1dEpzqw+Ravc3vUyeqOXRQjQYQeH38Lqq2Bc0BabRYg8QqQdCDcR4Tr0d2CYYE0T1A/CRowIPcgzUAbje9hBD5m40KpDmkDgIGb3QhhBnoB0sCJDaFOMv5SDlQ67UnCEs+tJZL6OO0JSCqQjcHBAaLLMYLQgjjI2rm3Q2exSqdeYnJ5i774pvvfbwK9Po/w26XAV1xhUOUCJEfvuPsR3/+lVfvpD60jhIoXCGEHRDbK7gMjuKtAExqTFyVhIoqiQ0Yvdsdmrho3Xu+ZbE/yVb3w3i3cc5/CRI8wszOF4PkkkMYmPBMT0BE7gI3eBmzQWdI4e94nHfYQFYfJi3PeqwWQ2Io5jsjzC9VyCoILROcPRkHDUQ1hLrdGgXG+gteXMpUv89icf5fzyamGW9ZX3rLVEUUQWjQl8H6dSRUqJtMX/s9ZgzKuqvEL5UYBegfL8XSBkMcKlWqlRn1nC9XyarVmmZpfIjcGKkH/wo9+GsKcgv4i1e8GAEBPQeax4mP02ePNQPVzMoEUP9DNsP/kcP/bjn+ZLV3oMoghT83n37cf4+V/52I1LsPhD1lcSmo3JyPKUUxce5plT/5mM89R9j4ONB6nIJYYjzeHbv4n25PwNcY//cVSoU77w3Mss9yfpjTS+Wy5eXBakBGOLw42jJKO4R9mvoqSL0B6uUlhl6CcRrzwzJss2QWaMen0++KPfy5//9m/gx37om/jkw30efu5LfPC938QjT/0GpAkfev5l/vOvPc7hI/eDHlKuTdIb75CkGcqdwGYBmU52jQR9ti91qExM8tf/0U9TrtaIBjH5TocXP/c7fON33USuHTxZIssNxhacx1EcYt0mrYkyvOLSaJXZ2Igx2oC+cbvW1mjCcFwQb61FCBfHcfCDAF85uJ5HUPLQacqo38VzPSqVMts72yAkg36PWq1GFI5RTuHvliQJvX6Paq1MlifguHheifF4QHV9k+DJp6iXG1TKNRw0qY7I+9uEEi6XM3rTHufLG1TvqnAp7HPh3BquDrjPNjiU72WrMY2Honb2CqVwTHt+D8Gb7qdXjl4zfXyjlxRgtY8d9BHJz0OUwxhEBxhaSAQis7A7HSMXaNlFixW8dhWxvoZVIHKJ0JpepcHEeBsbeCAcODQJlRIMt4C46BJZB5tl4LvYcIyoB6BEcQ5Pc8hjRJa87mtxwwAhPyiBckmjGEvRTsWK3bGWJU1S0q0dBp0eU2qDhYU7wEoct40/f5B8eBn0FkI6SFfxze8/yL/+9Q6JFsiv6Pj8QfWqgWLxjwNWFm7Wuz8jxPUnTDuuw8H5BYJyBWsNcRLjGIPOLcYOMUaTrawjsqRoxUuFqxwElkyn9HtdkjjEUQH1RoNSuYLVmtGgw2g4wFrNRHuCclBB2xSdxxiT4Tge0nGRjkuSxWxt77C1tYnNIpxdt91irUAKgVeSWK+QoiplEIpdELTb8aPoOhVOogZHgcEgTIoVxehGYpEmRusUqRUmH3B0yWfc7yDSTZJhRtC4A9ReRPhFSHaKU4Ttgq2CfwTiDsRfgtoRKO8BdQeT9x3hJ3+sz/f9bx9jnIYcm11ir/Cu96X9n9ar4EYI8b+s3LLWMhz1+fQX/iUX136Hct1nun2CydoUZJKws8bjjzzF3OG30Z6a42sGCQnDtUGbzZdjXKeE4/hYC1IptDYoKfA9Fyk8TG6RSmCti8FSqXiUfcvHfuWXSMOEwfZVDp04jNDTnH55h5/457/Mt/7Ju3jTnQ/wxOlnWAnXefLpU/zkX/6T/Nj3/iKbKzsMdz7BYJzS2d5GWrC28MGJxn2s0OjUReeaqbk6WljWN8ZUgzbdfp96OeTycJP1zhlmJk5iLdSqZbY7/cI8UEiMhe5wTLNZQ7hLrC2/BFjs9W9af9WyQByN8Tx39+CkUUpRrVQpuR5SKcLhiJJfQQlBnESMx2OksnS7PYJSGcd1XutcTk1NkSQJ5XKZKAoRUlKuVtHxiPTLT+M8/iROuYZteIQKDNDPLFfTmG2dsqWHdD0XVcpRQcjqlQ4GS3uugRhM8uyZSwTmGtN+hflKCzUeYJcvs7V8iclv+nYc58bfM/7nZZHCohwLzpuh/DehOobgNPSfJO/3sGOD0CB1AYRyY1nPfWxlwL47D2PPboCIsTpDWIk3PUu2Bs5gUHjYLFVAJxDFkOe7XUsPUPD8BURssDMRLOzFBjXE1iqiswVh/Lqvxg0EhHzmlpY4++Kp1zgMr9rJv0pYLl4EcPcRix9UyUcuGSOsdfFqB7F2kjy+gjWayckWB+ZKnFnNvwLQiP8BEEmpUMpDKvl7/y1d1K689kaZByshmG22eO7MOYSUDOOQwA+KFrHOyeOIOBwXBmJZTrs9STDRwhpDHofkUYTJE6Tj4DsOjnKIs4Q0N7hegKMKrkieFV2EPM/wPA/fLxdWBFHMoNfjzKlz6DSi4nsIYXGUwpESR0ikFGiTYXYjTYSURfvTWoSxWK1Jd7tI1tpdK3v7e8M5azEWciFQwuCYHAfN3//bf4mZ8ll0WkNe+zIi36KIKxPgH4A8hXQdhFfMpbMytl5DdM/C6ArkIyi1wTvK5H3fyr/+yZDv+muf4M1799Iwb+zTnbG6GDUKUXT8imMecRLx0KP/hHOrH6feaNPf7jPcfIpo3qFl9rD+bMbt938Ts4v7sXzNwCAsFqXmUMrHccoIFFLJXfdiQFhMHmCsxfUctC66kxrNiYPr/NwvPMzSnhMIKlyVT6DzmEqzyurymNp0k5dfWGb58u9gc8P66iXOPTfi+//qb7CzNebBO/byxecuYK3AGoNFsrD/dhyZ4rgBlXoZo1OqlTFpnNPf6WFTGPt95hcWGHgriFTzxcc/wp9+/wmsVAg8yiWXJBMox0UZg2M0i/NTDC/uFHulAaNv3CtojWFycm5XCTYoDrfa7Cp7EzwKo8WdnW1mZ+ZQShCGcbG/7FIbChdpSb1ex3EcjDFEUYQ1AikFw8EAb6dD+alnUEmKaJfIjUXkKVk4YpT0GWUx10YdNomQziTWhGS5pT05g5DXSLKc816XmAHORkLHGnrVGZbaU3hZTp6nXPut30DcwGPIP0x5VRCuj40nYXAIka5i9AKyFiAWOkTLFxhdWaG8G1nTsw7L2Tx+usri3BGckkUM0oLw0G5RecseorUEZ6WDeMet2OkQemGxH+9sI1avYL0Kdmo/2Arceg/Wc2GiAU6AkC722ho2N/+zr/7HXjcMEMqylH0HFllbXiEcjHdHUhJ2/TSg8BByFLz9wb3Emz1GXcvk0hVENkOezyArCyh3CbBIuc2t+0tc3EyB//upuvCBKB4gx3GQwkGqIidFSuc1J+nfA2PXf5MRFupuwGKlwfkXX+bA7SdpVKooJahlA8qNDTi6SO/0izS8q/hOGceZJ9KHcWWHoLZNmB6hdegow/UdpM5I05g0S3Fl8bLIsozxeECaRXQ7OzjC4rhDjFUIodjc3GDU7TDdrO+uUUG2lVLu5tOANeluRpAoOnry1Uw3izUGjcBQdH10nmO1BuUVHSNrMAYy7C6RN+f7vvkk01UHdl5EDT4N6g4wrxJDK6BOgFoBkRVdIT2C4WmEuhlad2F7Z2HnKUT7wUKNIE+w9L5v4GfWEy6/qLD56+9Z8Yepr+wA/Q/dIGuxOkenObnJEFLh+WXA8PQLv865lY9QrzXorpxHb+7hHe/+S7z00i9AOubwHX+Ce9/1nTjSRXzNwKBij7A6wPHLSOHguR7GFiNwKTXjSOE5xSjeWAHkxHmMsF3uPX4b/0F+kq21LzGzcC9Tc3s4f+pRTtx5D1E+IOpv8eP/9KdYmj/I+37oz9P0a0yaMU998TJOS/Ef/t3f4/g934sxGqxgce9NGBVgRZf2dJ2KSuinm/S7graqcq0bMtGe4i0nFnhi5RqzM1WubfTZ2lxmY/sc7YlDIF2q1SZ6WHjmSOWQdFL8cgWysABcRuFe/6b1Vy0hJE4QoLEIxyWPU3zPRypBKAQKTZbmgMP29jalsk8QeLsjKFuMNHVGtVIlz3OCIECpQlEXxxFSemTbm+hP/DZOb0RQDZBRRBKP6GxdZWxSen6ZS9srrId9dpRiciek7FQIhz2sW0FmFcp5CWEl0SinHOdMeiXqozH+xBzSgB6ndLtrpIM39uEJdl+tjofdfgUxOoVINkDWkWmINWVU6SL+zd+BqD3G+NTT9IawYaewTkCWJ1yqbXPgm29H/fZTkAjsgo8ouZQWA8zJg8g73gSugNDHVlsQTGJnDmPdANwSoj6BdQzsK2NqNUgd5MsrGK+ELVdf9/W4YYBQHEb0t7colUtE44TiJbsLVpSL5zoo12W64bK01CTcWKVWn0YG+8HzSAcGma6gKi2kU0U6Zd7/zkUujBzGYUQcxsRZTpoUCNZYyzfe6jOzUOflZTh7OUcb5zXg85Xg50YAQlhLxfc50JgizHLC4Qg90WRGn6fVOIs4ehJGH2Oi/RjkBnQISYJva+AGiGZKkt6Od+JN4JTYunSOKBqwubqMzXOkEgWJVAiSdEy320NqW0QN7I4GkyhktlUmBzCFP4hAgBBoK7C6IJ9/tZJCY3EolAg5xkjyXPLmP/FeOhtXOPPyKYRVWCxGwNTSXt56LMHqEWQriMEzMH4W2zsPD74ZISTWNqD8IGTPQ74KyhZ3df8VGIIo78NW5sFrQ7gBpRZa3MSM8xhhkJHoGxsIvVq5TjEa0mGfZHWZbOMKyaULxMvnyJYvocdDKNfxDx0jvvs2Pnv6n1NpSjrLq4TrDX7wB/81+w/fxp13vh9MSqUxhZDqawgC7ZYAKVwEksALsDjo3OK6KVnioUQhEvA9n0bZkKQh042U73jHg/y7j14iyXKSMOKVFz9NnqfE4xBtNqiWMi5fHvF//eTP8k9+8tuZaHi85Z0Hed97b+NPfsd/xPEMK9tjhFAYbWjV2/itPXQ3L7N5KcX4myz3+xgcTAjzdx3n0rVlsjji0oah3Zrkb/yZ7+dv/sv/iOu2eeGFL3HzzYZ2a4mgOonnQppKjMkRgWKn32W03UGYIhzTC673wv8/V56lOK6LAXrDHtVS8YVHoxHtZpVGUALhYIwlCHx832dt7SpxGNIsl3EwlKsN0l136TRNcV2XcuDT72xTP7sMy6t4UuGONP3LZxmOBkQ2ItuzwObGVXZ6AzLh8dZbj3KidSsbo5xLm6cZVSwH1CxTuYOrJb12DbwRh2b2UsfDjEdEaZdBf5OxHZO9/pObP/YSUmA7Z5G9z4JwQZUBi/VmMbRR6Vmc5HHk/EGEX+biF15E5x7S5BgDm8M10tmAqe86yZScRnSuge8hSjXk5CTEY/AmIddw9VxxFi43wAwgibBnn4VWhcFSm3zUojFYxGiN3XMA4b7+o8cbBghpbbhwZpk007iOQ9mT7GkJjiyUOLBUptmsE5kmVpYQ8QbYkMrCHI5rwOa47T3oKMdEfZzmHqzncvMdVe69MGTcH7FvLsOIGuev5XSGEjff4S/+mYzWbJtx2uaF8xEf/tQmpy6lu/La3+t23BBAiKIjEJQq7J9e4IXzL3N383kmTuSIRgYb/wW6VyAagn8IzHkQJYTsFUTKvIIfPIkdP09p+r2c/eQnMFGXZNTDWIvjl0BAluXI3GCyFGslmqxI3oZiExaQJymZKTg/1rLbsbMIK19bNyEEikKdhig8W15LNbYWpIO0inf/ufdy2zu+EbP5BL/+SyPWljtIY/EqKX/i7TeDvQSOjzANMAeBTUR0AXQPnIlidEob3Dkwy4WCTo8gGYFroLMBOsNO34+QM5hRwou/89/QyxGeCpDKv56X9A+s39/5sdaS97psffRXCT/9MdKr58iTGJtH+DbHqzRxgjp5eJ7xS1/g0U4bczAhGli6lw3f+i0/xvzsfnSWUqk1v6ZNQqWQNCoNlFtGKo88tSipkaKEozSYwnLDhNf437/3A2BfxlUHsfIYTzz2j2m39xFHgtH6JZLxkCzNuPTKZZb2NxnujHjpzHP8zL+/FZ35/NCPfJRyo/CWU67lE5/8EkIqMDFH7/4AK1cv8M1/6oN87jP/itWNPnmeFHuV8njyuac5cvu7iZe/THeQUMp9/vrf+A3UZIOlo3PofJNXnvuvyFKNkyffy+zkcYyJCZyA8XhAlsVsrS8Xz5kDR/YeZuPF56738v+BZa1BZwkKSEYjKoFPlmXEcYw0KcZo0vGQXGuSJGJmfpFSqU29UmZxe4u9F5dxRgmjeER/zx7io8egWkHnhjhJcUZj8uefQyYpdn1I2k8IZUoWxyjPJbcOopMzYXze/OCdHDx4E6GReONtvBEcoMXi1AzVehHGOmHXGKMYJzGelHjhmAoaL9UgM+zXwGTMWglZCGJXpCJ9sBJhQSWXsKaF1QmCV/Bm3sG+m3MuvLxRdPvzDCsNfZvjOw2mZ+ah6oDXAO2BdMCvgxfAoP8aL4xqHYIyKAX7j6DLFzi39RepVfdQ7/09xNwelDG7zOzXt24YICQQWC04vtjk9r0Vji16HD/kMT3tUWp4WCPIbY3+SGOSUZEhkydoWcKpHUEqD1V3wJ3DpGOIzxEEE4jeU8yYHR68cx6/uofRuM7LpzMmywnT+2qgylSybd580zS3nDjOP/uFqzx/NmKulnN4Fi51cy5v3hhdA2OKjb7qlThULjG9tIQILsLO5yBeg4SCmS/7FBTBDMxucJE1IBqQC7prq8T9LQ7PSpyWz+T+OykffztKCj75Kz+PGXXxLLh+QKVWo7u1RapzkjwjzyHLBYnWRSwKhSWBuzseK0zgDFJJJtstBt0hABoBu+oXYS1WWJSVnHzgQUT4KEr0+ZYPHOILn99ge+0yb7lnnrnZHCbeAU4dUgFyL4gQnEXs9hXE7MTuykgoHYTxOqQrEO8UfKGwB1kPkYbQ/1Vycw8rFyA6d5Wq4xFLiXj9n7k/VGmjiTpbLP/Mj6I/95vUgjKeThgnQ7QBUfbxF45TOfkAemeNQe8FNieuUXYsvdWY9laV6n/5Nc793M9ighreoRM03/ke2rffh1MKEIjdbJ8bA+z/UUvhUKm2ybTA7PJ/pMrRxkM5EpVDNXD4/j91K4HoI70pUDG/9LuP4AeCjfVLjMc7ROGALM8wuWbtQp/JmSUOHIXUWePC+ce5umborvXwlEu4E/Mv/u2P8JP//t/T7495+zd8PyudLr2dM1y4WqU31gSNeaLRRSQutdos4ajHuTNP8q1vfoCPPvwwC36b2qLD/J4S7VbAC+eugDSopMOTz/1HHrzzO3H8PRzZcx/b3VWUMCRJhO8q0HBw/308ynPXe/m/amVpSpqkJElElhW5Ya6U5NLS29rE2+ngK4esVmN7e5NWa4rZy8scOXUe6VSIt7okgwHB5Q30M89SeuA+wkOHGIzHTCYx4bCPs9Yjv7aFkAG6XcKJMogEppviacHJt76JqX2H6Q06bI8S8ixDhJoJEtoTAlJNKl3KqkIYbhK5OXk2piU93GGIjyUInYKT+EYvaxFpD2StMFIRLtadwWQWq/aA3QJZQpgdhBzS3P8AjdXPMuiNsCbBao21Bk/sGiNO7Qc3gOEYYTV2NMQKiZjbg6hUMcrDuj4gCqsiIRhXP0e4rVicfBBVPQG9HUhCRPb6r+8NA4TKpRLvefBuvu/9moXpBkIkSD3E5pKwFxYjFdfFVwO0ThAIknEfKaBUtzj+QUySITwNjsY4A8Rwg+NzOe0JQ7WlcDxFtZpSCXqUS12kahehiIEkT1NarSY/8G37+ehHznNytsOe+ZA0cPmnvzlzvZcHEKA8jBR4RjI7tw/yO2BVQPphSEPAK5C9WQMUyKyw0pECTFJ47Lgn2DPXYKld5e65V0C6iPIqTLahNMnNt+zn9LMhJnd5y3f+b7Rnq3z0X/wz9DiiBHiOoFa2ZBgajQbT0y2uXb2GMgqlFBqJEJbG7Czv+a4H+ei/+UjhH2QE1uTketfgzxQAyinvwW4/DIOnCOKQtx1pEs+WqEyOsMllrNoLQoE7BdmLQB3cGVj/Enbmtt8j0csAqrdiMx8RdgrgF1qwMXbYw4wX6McV1s+fIrAeOs6wuUbfAMTHP0gJZnfNlnSWsvaf/iX5Zz5C6+idVN7+bSRf+gzZ0/+N/jgnTyVefx2tPOTeE1xsXUOWLmKSlPE6vPXKkMA+hUkjdJYSf/kRLn7sl1l+5wc4/EN/nca+I1hpXwv6hBtkFPz/Y5lcoByfVGuyPCHPQ0qqQZIn+KIA6kfnPPZOTiH8W8AOCeMv8gu//C/Z3LxK0y8TxwPyLEXnRfyDEBKsIZcOfs1haydhZ3UdNzWMRymIjHe+7wF+5B//LBMTJfo5bF55moXFWdZWLpMJCWaIWyoxMXGMenWa5bNPEIcdfuvxR4izEXuOTvPgfUeZXZzlmfPTqCtPkuVDbjl4E28+eCeZ2GJk+1zZmiIcdxkNV/HcEmE3ZBwaPvPwx6/30n/VssbQ2VrHGIPv+yhhcTwPk8ZUooSDZ8+zd5zj+SV2/BHPtYfI2T3sv3QFzy+T9EKiq+tESYj1Pcrax/nUIzidLub2W4g2u8SjCDodHJvgCUnFayNcwWgcM7i2wfSdxylVq1z88mP0ux1yr0prehE3TPB6Mcp4COWQuA6ZI7FaYnTOIA5xUgd3u4s1mqpsgN253kv6Ry9rIV8puv22cPe26RBGp8lrb8MJX0DYYtQrsmuIifuZmL9EbnbIoy5pMkJYTaCCwheoMYNtNMFdgXEEFR+x71DxZ5Xr2HING5R3pwNgVcx69yVa1Tto7tyK2rqC0EkhpefruCNUrdT4prfNs2/pCo4zJNnpkSWF7N3mYGxKMt4kaEI40oR9zTjaZHYhpjR5GhuMcas3I5x5UBnC8RGiym1vWqG3PiRPBMp1yTOD6a8SdjJEmGFzQTBZxWtNYm3EwrThkHuVivTRSU6jmnF88frLJY0xBV+qFGCTDF/UEboE9t3Y7DlE97+Cn4BfAiGKHBfHFoQ1VSnY1o6HqBxHhme4/4BApC4Ee2G8jO2tIkqTnGhcYLvuo6Vk7vDNMHiUd733bTz08U++RiZHCLQ0vP9P3UKtUmc4WiDSZVwXTj17la3VDne+892UWlvccrTB+ash1oKwctfPqbBEUEqAUIh0E8KzMFxFdUZU4jI2uR3h7dn1sszA5lB9E3Sexxz6i4hT/wl4FURYSEeQDCGTkHmQDWE0hv45SJeI1N3keY7IE6zOSTNdZOjcYPYrxli0KUaTo3Mv03nkM/QeeRitqvh+lSBNC2K/X0VFPUbjFC/LqbiSvF1meXAFz7OkPU174HP85INUZUD/+YexQQXPZuTJmMFDv8qTLz7P0b/+Eyw8+O4idFKpNzQIAphqNIiSkDTVhOMB5ZKL0Slax+Q4lFzF3cdWEO79QAZii2vL5xl0LyHynLE1DMMxuc4xWux26QUXXrjIoTsOYl2PS69sUyklVPcpupd97r/7AEb2GXaG1KcqXD79MHN7J2i2S2xvl3H9HK27SFWiXG3gqhylcryKQ3ejw913L/IP/863MdWe4Gc/+izPnfoEtx09wAfuegt3nTxJKa6xnpzF+DU+/tQOaTLky488yvTMvZxb+ySTsw12Ot3rvPJfvaw1jMd9Ar+E0ZJ0Ny2+FI45/OzzTGwP8fbuxROSmcGAN1+8SrjZoWRzjJRk/S7JaExiDarkUKq3qFV84otXKF1Z4/xoyKA3QoQh0ubUsjHe6jragHZ9KnumcAPFxae+yPYwJLGWukiwsoqz3iPra0ZXegijiX2FObEPzysT97ukozGdUUK9E2PbVaTv77rUvsFLSvCXINsqOjjaYqWLbr4LkYdAhjUR1jqQr4HrUJk9TC2uoaMJwuEONh/h5QFWeLBwCFGrYtGQXkZ217CbTez8EUypBtogO9tgNGhNMvkI17aeYf/MnZQuNRDdLWhUoNcp3l+vc90wQCjP+tx0cAspy+goJuolOEGAW7a4QhKPLcPhAFmCsGvYWi+zp90myWPyTKLEOXK5F+muIpTAZkMELq2lfewsv0waKryai9YhV5/ooKIarb0VanMlvJpEVTSqVEEkQ9rNolvglSbRecbizOtv+f37y+QpcXeDupxFOj7pKILcgjSI2g9D99OQdCBYguQq5MPilO97QAqZxez/t0gRwOgKsvMFKLdAZ8XpoH8R5m5BqoQ3zb6CPv5B0F2QTRreWcqeS6YlUjk4jkdjus5EcA6SPUzIHTj6VhhfY6J+G5/66EO0pqYQosPNd20SqBqXlgWj9NU9xKAVtOpeAXCSbYjGMFyHMIG4gxgdgHKOrR5HeFPgzxYcqPEG4vLTWDm7axOfwrgPg3XQIWKwBqEufq2/CkmAsW8it7C1ehFXAk4h1821RSavH/PxKzs/fxDgsADGknQ32fjPv8jwt38ZubmCm8XkWrL8+GfpnnqBmfn9uAfuwDn1BHk3Is0FolRhS28wVB1EkjLuwq31Y7SOvoWtT/86ujqLcQJ00kc5LqUsJrp2lmd+9Iex/++fZfHd70XtGhn8/gbVGwkcNVt1kmRIHKekWUKlVCPTKVbnZBj2NWDv/DtB1gonctHk6Vf6uKbonvbiiDhOCoO33GBtEca5r1UDFGm/gaDD9DGf1I0p7UzwfX/uW+nsaKSqEUUegdPHpg6rlwfM7q8gnSmS1GcULqOUYGnvES6eexIc8ALFb//qL1KqX8OYWeLhGd51U4O//n0/g8Jiu+vkQjDpt6EtSLJl6tKhu9FlZs6CcLj9tjk+83D/ei/9V63C9kTj+S460ygpUFHEnhdepLIzwPYH6J0OdnoK4blUr21S6nYR9xyHXCN6fSJpyFyP0t49+M0arlT4UYR/5RLHTl3jpaTHsuNQrpdwO2MwYzwZUNrTJvIytp4/xc5gxNgKhCNReYIx6+jegJ7OcKzCA0yiEBtDnIVSMT6ykLqK1ILn+ahq6WsDCFmNlS7CaCwK7TUJp96DkwzwVj+GDKaxucLqEOF44DYplNYOqlQFBMLUcTYNDIbQmsUGPlR2wA+wW1tw+hnY3EA2p7FzS9CYKECO0gzsDq6aYy7784gwBZHD1jWw2dc3EGpWLIy2iYcOOkxQto4bFN0HXB/hhuhxSjqS5IkktYrh+gbjqEp7n4N1NenWGbz2IWQwUchK9RiHAEdWGGwnSH/M4No1bFKjtHAM4UDWHTF0A4JkRHVBohyP6dkm2eAiE/NNkJK92fWXS5osZbxxhTIupUaTSlmRb1/G8WtQKWObfxrR+2XoXYV4CL4GZEFam96Hre5HTt8NxJhUIfe8HTHogSyD1TBaK+TYk28hOPurcOzjkF6GZIxqzXLvLXO8eHaLRBsm2w1uOyyxugbxJQgFbJ1FdF5E6RZ33zVHfTKA8VWE3uHw4pAFr8SF7WlWh5IoivGF5sjSIuhxoTBIUkhySIHYwmgA9QjyLshFKM+AvgjOEdh+Gb7hx8EmsLMKvRUYnClIVMNNGPdguAYbL5M230OoO/T7K3jESM9BJzlCW7I0JUqi63lZXyttC3PMdGOVK//kRxFffIhyPEBnhcJRWE2uYWttDavKHHzPd1COO9jRC2z3OpTPPMPV2R20itChJhkoDuy5h+6LXyRONYn0ydMEnRqUrOBUJnBZx+tu8ORP/238+UVmT95SxMq8gcnUUgUMhhtEYYYQEmMnyPMUazL2N2v8wPtuxy/fWjjfYoGcLzz5HKNE46BI8wzQCBEgbVwoGLXmvvfu5ZlLHexIYkyMKvm0aiUiV9H2qqy8dJH67Am6m+fwUoiHW9jmBGk6y8xCj87ONNoMmZrey3A8QCjJYrtBV8SU6wdQcpIoOc+Pf/CvIPMv4tgm6A6bmwludchEaw7TyhgMPs3O5UHxPlEZynG4Ze80n1Wnr+/C/z9UnudEUYSjXJTyURjmXjnF7CjCm18i2X6R6LnTuG+u4PgB0lXQHRRmfMIll5pcWpwgwG81cByF0gatFH69Rt5ucuBcl65MGd8/g7jgkr3cZwJDvLlJnoZ004jYCpQj8aRH2Qroj7G5ZiwsvsgJrCx8yK6s4+QWv6IYhRmZEOQlH5llOJVSkY31Bi9hOuSte3GEIJc1xo03Y706tryAUQJ/9Xdw0hyok1XfjFVlRmsXyPpjlOsjjMVxAkQ+hjMrsLoGszMFNcMpFyBysFPEa6wsIy6/AodugmoDPbXK1c3fpFEbEZxahS1RRHLoFFEqg3793UFvGCDkSkmyo3BLZaz1kS7kYUo0kiSJQVY9tjcSRCCotAUH5i15VsUInyQcUq4L3LqPsBFWj5FuAN4B8uQ5yNqsXx3R76+TX7nE3uOzVBealCbLmDhjeHmTS6/EzJ8Y0TzqIx2fPAlIxwbHz6mrS9d7eUjThPXlSziZRoQTVKYnMKUck24iSzPAEow0yBFYF7IckNj5WxAzNcTkSeBlIERMtiA/iJ1qQG0aVp8vwAjA9JuLTpMKwPgwXkMMrjG3d4aaVya9/AjV8jZebwB2LzSPw/gqbPSw66sIhrRrbYSawDKHSMYQvkw597i5doKDjb1cGzaRcY+5panC+yerQq4gdwq5ZQQMOthW77VAUOu0EHKq6GLNH0YGFdg8h918oegSReswHhRqseFyYeveG9E3A/q+IbMUbe0ccpOTxmOSKGIYja7PBf0fypKGQ9b+1d9BPf4QTqVOXpshG/XIkxHYFC+zuJlhY+Mq3rNf4OzBGs+mijBPcNwncAddbDkjGQrGvTKDZgdz/nlSp1l4sqQhNomplyt4GMqlCmW/TF+HnPnFf0Ptb/w9qrNzKCMKh+/dDf8rPbhu+LIZW1uXkSKg3VxASsE4GpJFfaYrm9Qnvx9MSjEWK3K8nnnuDMPQImVOrjWKKnEWUfMDBllCq1bnbXfcwan+ZxF5mUrJ44f+5A9y34k7+bYf/nEa7Ql+5kOPkyQRswtlti8YFg8eYC3qgLsPr3yWdlpmsnU3szP7GI97OH6Zd959iF/+6Bf5+//+n/OTP/wjlPwK5B6ot4GRmKRDY/EmXO8Sl7dWWZqYx3UCsnAZBNSb0zhuwCQBN4D5/Vctay3jccj+fUfIs5yZ5SscWN+iMjkLgQ+Hj5B+9ouE585TOXYQKmWylWW8TgcT1IjLiqyTIuslrLLk0iIw2Cwi3e6Q9AZkwJyxPP/wOuab2igE41d2iIcREYIBgBD4QUDNLxMkIVmeEAmFsAZFTorBoDF5irOSIFsT2CxHW01WqSCSHCMEwr/+VIk/cmU7qJ1fIW1/Dz3jIUQZZTSp0YXlyP7vxLvyC7hoTP120rOfYvvscxij8Mp1EGVEUCG1GZXMwJNPwPFDgEaMYsgFpCkiigufOFOB5XPYwGO89CI7G+e4w/9LqI3iM3Y0QuQ5OAOIv46dpYVy8cs1woFBCo30Y9I0R/mTuG5GGhmGvYTFY1VQlvrUAssvr7Dv5Awm2zWB8raweKTjCK96CCco4zRvpTqzxuoXn8dcWOHEgmHUmSeyfRYbBm9iknpQw6oeg80ULVJwSqyfS4CESqtHUK5f7+UhyTOurV1FpiPGnSoLyQyT3l5sLcb2HkKwXZCKjS7GRV6A3XsCMTEJXh2ce8E+DWwiW3uxoUI89mmolLBTbZi6A7IMUZ3DTr2jYO5rH0wJdIAYbFNLu8AFMIsgD2Hd/YhxH2bejh2cxnr3w+RRRO9RsCliPICsAqMIuiuIUYdy8jiH/CWE50L5/ZCmkKnC+ygzRUcoBeIQkWus8hA2RyQ5NI6BkyKO3o/tryA65xDhRuFEarwC/EUhpAbyAITBHfdJpMJ6PkkyINeWKE0Yj0eMRiP6N0hqt7CC3qOfIn70t/GlgjTHMdt4VpL5ZVJbQvuCZhV2un2eP/04z+SKjT1V+l3NvoqLozXEhuFQsNNL+U9XPsfhJOSu3KfieVjXY8q1zPlDSkKQhQPiJKWZCTYf/ghPXDrH7Ld+kEMf+GaCWrMwXXsjgJ+vLAlZ1CVOXWbbh1BScHh+gg/c+SD70iQ3kwABAABJREFUFmcLaa8QhXeKHvPclz/CxiB8LULAaE2jdRtx7wv0sohb33yYn/3LP8YgBfqb5Plpys0qH3z//wtpujiuw0rY4rGnnqNc6jPoDaks3cTkseOsnznHxrWnqNWbzC/UmJu6mzDsc+blp8n1iEAE/KO/+H/wjz/xS/ydH/hxfFUBt8gARPoIs4kdxwxlymQjQFqXclCivhuYubl2BuUo+t0Qx71xk3ONMeQadBLhrm9w6MXTNFuTKD8gtwZV8dn4vlt56ij4/T6TgaV9LaN0+TTjhVmW2wZ3xdJqV7FkCAV5lhNfuUpy6RrDnQ6h1Ugs7WHKud/eIn9fA60mGb6ww9gaMiWpBCXqZY890qHd9NC5y+Wx5mqeooSk6QXMNltMOD6VwMWfqKBrZfr9MZfJ2F7tkRiBDErXe0n/yGWpkJ77OcSwS3npO9jqX6TWuoUksZQDSSzLXKq8nSliaiuPc+XTv0Y6THdDUiVC5ChriVyH1mgEZ89B2IfAKSYMyRg7ihBobMkWk4c8xFY9tu0OreocjW4TKjXszg5iZxsyU3Dy0q9j1Zi1hnE/xJqA8qREOgElqch1TBTD5mXL5cshSyfLXFl1eFN7m+aEJQo96tOCdOyD7iKkg+sdgmwZLZoIfCZP3IP/qRfYOrOBv79BGgWkA4+0D4ce1AjhMXFiGq0dskGfUW8V6YUElRi/UaU0e/2DyWNtyXvXiBodnC7kqkaSf4nKoobyBvgW/F0woYEkR2wsw2Id3EWQ85BsFBLH9HFYziAbYuMUdjLgNBx4M4gaLH5zIRG1EmQbGEN0DTqnobsOtgyVCJGYIscrUXDo/YgP/58g+gVx2WQQl4ogvziHcQI7m5AKpNiC2hx27hbscKUgfScC4l0glINNFMJYSHVxQpCTWHeEODmHHW4hNl8sojNUgOieKrLFBquQRbsWAhWoNaj3d+htjekrhzBXJIkmTSw7o5But8fwOuTafGW92m3RSUzvod9EDEOE0QS+R+B4qOokuVci27rIINf0VQmn7LI167BaSvBdn4PHWnjOOkYkKOtjepZON2d7q8cDJcltagPfKqJMYFyPyvxRgpveSvLkh1FRiO4NqXeHxK88wam/+wIbL73AA3/3HxCUSrvxFG8kMKR4z5tu4WOfe4XAE/zAO+7h6InbcNzSroXEV7ROnAaffOi/k8QGawxGWqyWZFle3PvGEvVD/unHf41nXlils7FKpVFi8dA0f+v/82/4if/rLwEO//DnPoHrdInCkMxO0yy5PP6Fh3CrbfJ8ByvaxKaL61jOnnmUS1efJ0/GPP/SCj/4Q3+Hf/Cxn+OnP/Qz/N0P/tXiICMdkAqhpiC9Rq1UQZUPYcl48Kab+Minn0Ug2F67SJ6ldPohjnvjXqMsyzBWkEQhC1dXUFdWySYTqMd4zSZGWpLRiC+dvUzu+/gHJLUPNmmaKsOyZacbctPUAi1TIXMddJIyuHwBc/4CIkmQk1WC1CDDjGmdcran2fhoF946iS3PUzlQZfKWfbjNKiqMkNbS748QW2vccjbl+Jeh1l5kam6acr2KGPSRrkQ0G5hyk5lpzcLGNa76VZ6dncSurF7vJf2jlzNNJg4xfvq/0NRNmvM3sb58iVL7AdK8RhgP6Y4lT58/xy3jZbLtMVJ4u/5DtsiFTA1Z4KGtRW11IIsRJQeUwOYphGOsElCzMHMADt5EdugMl7afYKm9D//cFKxcgdVN6HUhM4VCU38dq8Z0BmncZOGkg1Ap+WhYxEb1xqye8dlejzmzPGDxUpV9R/dgsz5+rcFw7RJ5r8TSnfsR7jQy7eD6FQQ5Nh5izBqOM0elnLIR5VSmPSqLPuQVeiuazVMxnhviNEsoYkoTEq8qqU00MbnFEfkN4dqaaMuJGcOxP3MLo/M9ZsshSq+AAl49DErAdQqFWGZgZQsOX8EqjXD2F0Q0V2EHC4hXfhOUgxB7wFsEMQmjHrRqiOPfCo6CJIIogXBQBOHFI+glkF8Db6b4GTlV3EXeNDg54srnYPFOrFaIJIVhCuMYQgqfo9iC1BinifQ97NU1iNMCBO0mHZMLyJyCoCcV4BXjssV5bO8S9K9AeBFSC9EARpvFeG68U3A/dAV0DlYhSz57lKVqKwxjQepo0iNNxHNfwlvbwKaN1/9i/r4yxhCtr5OdfolKpvE9gVOfRU3tI3jre7HNFsmv/Ay6d5U8HCPLDR4Y1DnqaM6pmHPqCq1DJbSYIksdgmqPyamE785KvEtH+MmQPDaoRNKJJBc7CUtRhisCRDnAJgKZpHjDCJWGLP/qh7jwwIMcf98HkMa+wcihLt/+tm/kkWeW2VeBm259E8WDoQsQZA2vpXdieeyFc+hc47iCLM3w/UWsNpg8ByO5+OIWqvwclln2nXiAlUvPkqWKj3z0F0j9mKmZk1w89zBSxSTJNPVGk6XFKdZWnmVh9nY8fy/Dzg46H2FGz7OxdpY0jSm5gg9+63fzY//gb6Ct5MvPf4JHvniCxekZpht1KqU6w84GWrqUhCbVAzqDFR649a18xHwMKQThaAQWnr+6jjU3riGWxdIql1hIIxYUiIMzZEaQp32Sa32E53Ok3uA7Bot8yF/mxbU1KgpaDYdgtkFem+L0ZJ+kWaZ6eZu9z20x2c+YOHQAr1lH1sqYUUyyvElvo4Pq7PBYmrH+1Jib/sF9lOYn8T2XneGQDd1hNArJShb/aIOZextMvS/lxBkftd0AbRDVAOt7WMdDS4HvuATGYR5JNOhi8+tvufFHLStcnCN/C0/cSnTpGZp7vxPDZ7l29eNcc26jPw4BS2d4jYfGKffe9g5qLz+NxEUKB6ECBB65KjOcqlK70kelKdYTxeOWxdAfFe+n+hgyB1sO6N20Rs25h7kLU4gvvwgrG4XpYhSDEAhXfX0bKjqeYmqfBDtmvG7YXklwqzDqNvDLHqPhFcqBw/lLYx54bxObOCihydOYcVLDGo8silB5js06eJMC6Uwi5BTpzjl8p0K1DKXJFsM1hesJJg/4xL2csJcSXoqhOsH88VUIYDCQlGoNRuuXCSavf9s5twanOk1rVtK86R7k5TPQ6YAjCtKwNKB04dzpuODIohuzs4EwXfAz8PYUAOZFC04DkEXLUpdANiCMEBMC6++2fp1yoTzTEeAWnCHtwSiG/haobWwQIcoUgXnH7odP/ix28U5Ebx2iDEYJhAZiim5PAkiFvf/bYDxG6LxQiyVRAd4SILXFWGzxLbC1jJ2fg3oAm2cQq4+DPywI4aYOabdwSM174LeK8ZiUBZAzObgBSgsm5w9T3XcX7kSNTJ5lOnuOaD3nV89e303NWlukc2+soDsbCGVBSgQKHBe9s4G9fBq3vkDFWFy9jC9DlBmRbilu6cGX45wXXUHSqOG6DvsrJb5lasz9myGlOC9iJ4wgQ+FKS7c/YPniK8wuLJEbQ6wtmfKLsaMujPpe+K8f5uifeB/WlW+ofhAIZpfuYqr2n/n+d9wLiIITvesFFG+eJpg+uvtZzZXtDsoxGK3QWU5j4hBbV58CI3CsRQYGJU7Snt3g0NH7icdbRJt9lg7O8cSXf5fVcyHKC5HyCMJ2GGwvM/mWd1BvzqKclJ2NS3iBTye0JKULNGaPsbXdQVvDky+9wLGDd/Hw8xe4ekHwcx9/lN72Kd52yyHqJZ/51hxt3+PN3/AWXrz8AmbHZ+Zkwo/8yA/xK088SrZrappoyw3nA/EVJYE7Bl2OXblKNQNVnSuI7CYnS2Li7U3y7ibqcIn60TYLLcXoSoe15RHTakB9soQuN1jJO9ydSI5oQ9CaxJmYhFoNgyA3Y2glqP6YY26VejrksdiSbG4zcPvsbG+Q9QTOQGNGCUOb0y0L0tkK8XSb9XsNF9csDzzjUuoOUZUysubiuBptLCYIkElKcxjiXQfDvz/+ElivgXfwAyTLi2SnX6G1PUK1NKftI1iW2LdnkenmIp//0hd4PJ7k1hOLzF+TSGcK32/iugGu7zO6fYHh/DZ6ewe13aHeG1MbRcgr2wVNo1yC7Rh9OORq71lc31D6xO1wbhW6Y4Rji3Gw52Ar/nXxdr1hgJCUFiFCwo5lbTnF9ZpYLWnMusSpxCkZSr5ksJPQWV6l2mpSbdWotxNAk4Yx1ak9SDND99knmbj1OP7EDNamuK2b2XO8x6UvneLaSy6x7lJqVzAmQesSzb0BtQXD6rkB3Ws+/e3LXN2sIhwHETpEvevfCvUch088s8k9Z3PEe+7FLtyDyHbA0WAH4GnQDjgZMCqcmCcmIfJgPIu9MIBZhTA1eNM3wcUfgaAEsl4w/YOZAoh/pXa6XAaqIKtF5yXVRWpwrwOVDFhGUC0yZdBw7F3w4X8MrSaEywVPpz+Gfg5Diq5QRnEyn7sVm8SI3hkYnIVkUICgBEgE5vC3IBoHwIDwDHbrJcTpT8PCXgivQdiFvAPxFqQ9kK1iJCgEOEHBGUrTYkRX3g/KQ820kY1Z9PJj1KItIqeNaNZe1+v4+0uIYsmz8QCbJFhj0Zkh761jkwHZ5nmC6jz60AEItwmMxvcDVKmBF43xRj3uXrXIQYdP0SXzBG8n4L4koBKNEX4FkUfIsoujJXkYog10tkY43iZevUWiDQkumfIwRGA1W2fOkMUhnnf9+XF/mBqOB/yjX/pb3DS9QL1RxSR9pBOAzclGO3z2tz7E7W/+xsKLyXEYhjFKCMIsx2rJeLBGFnbwrQJfEDTrLB29n0a9xMVzD3H0yC088fBvobKE4MAMo81TJBYsz9BqttnaWuaxR3+HfYduRgRTDIcRxub0eucYDh1qtUm+/QP/O//xl36a//CRj+MEBYE3HmpefvZxJqYWmbr5L/L+k4ozZ5/lpTNP8+yvfZjpdpl75g4iKkvsObnIXH2Sq91NsAZPOZg/wJTzRqkGgoNnV/HrTWRjCissJs3JtURnEqUlqZCstQWpyWjOS6r1Bs9+Zki2lpC1hjTmcu7wDnHwhRVcNYczvxcZBGBsEeGRGOLIYKoV0p2IklvmlvGAz//cK6hvcdnpZJzoTvKBZC/+Zp9utMO5yYRnF7a5NLVBdb5OPDlN9y6Pd21aGtrHs5q028EmGllyCWpllsot6mcvXO8l/WMpiynOCMEE8XhAbXmD+qNXufnBE1xuXyGJHFI7QDgXuXxlhfptAbIseOee9+BWmwUZWkrIUohGmH6PPI4ZXFuh89IFmjsDWpsDiCIYRMR37GUQJtyy/V7Us2eLbJrUQGQKikDFh6qL8V5/5v8NA4QQAqfkETQyavum0VaA1QzXLMsvh/zyUyFipGmVMsZ9kGpEuWaRSiLtDsmgDFlEuVmnfjTA5isMTm0QLNyNN7nAzJElpBHIfIy2B9i4mKHbPrP7UqT1qR2cprbX0r18mZ3VGnOLOVOLlrwzprHn+qsElLVcSnzCxzcp3fYc4o5/iPVKCNZg/dMghsVISfogdEFYC7tFxEbehWAWEVuQMaImsOU6YrwN+Rh6awXXR8YwvwTS2x0fCMDDHn8H4uzDhaIrcyEWsL1dAA97Dls/hjAC6oeLpOGqgfoSXOvDsAthXgCz0ILdzSXbcwi2rkDvDOQ7RSfH7KICHYAvYLQN+0/C6hcQpz4JzQBEr/is8iGNwGmC7hRdIasKfxjhFFwLVSpI4yffhVYSHW2Qd19AnnsMe37MSzvztJzr+wJ5NQA4D4dYk2MQWGPQcYjNI5xkiHYCzHPXoHONYHYR503vRZx4E2pzGfPfPkRz4zx3jQy1wANV45bE4Kdj9IHbUaUm9srTWG8SkTswvIgJI0aRwB2MKPlVUm1IEWTKIRUCnVtMGKHzlNfspt8gtd5Z57MvnKVVOc8PDO/n6Sc/RK0xzTBMuHBlnZW1jOdWPoOULgqD1QXxOM9SlGoy2DqF1fD3f/hb+KnfeIi5fSeJ0wQ78JiYPMrli4/i+pp+N6TmOEzNHOLS1VMolbO1tUIQ1NH5iDxfwdWC4zfdi4Pl+ZeG1Ostjpx4K2F4mrSrUaUx1foCU9NLxIMVGtUa7YlJfuVDP8IH/vWHeMtbPsBbbjnBOA556fIG//3sU5RWV3jHW76F//LvP8Q7v/ObyJ0SozS+oYGQG2eIUpMUn3R1E311AzNKoRKQ2ggdR4zTIRcOt0nKGQrNKOthm5ZhajE7PZA5w2eex76giGcaMGNRZafQeeWWdJySntkkXaigfYd8Z4wVlpNdl9mXaow8xW2lk+jRgNHWCLHV5+hFzeyix7PHNa+YHsJmpNU2jz7ocWe3RLOT410b4hqFsBZRKaH8gDdaj/SrlhWFg73jk9icyjCEnZTyQy9x+E17WT5ynsudLlMtD3EiwpGTjBcaPLL9Kd49vB+Z5AWnReuCipCneHlGe+8SE8ePsXPLMS7/5kPseeU8dtFhY2kLL3Gp/pvH4IJTjNytwHoSKg4mkITzLvnp1/9evmGAkJDglhQmCyEMcWo+wlX45ZRaMOY9h0NWNn1OrYw5c67DW969iFIS4aQooUjHI3RcxqQblBtT6OEqpX1vxybLJGtd/EqdUtXHq6a0vBatZgJWsnXFMNyO2ON2Ke+ZoH1kAStdatc2aUyvIOYtzSPXnyRkrWWsDb/1ec2337eCvenLiIX7YOd3oVQt5O/SgMxBGPAkSBdQYEJEeB7y80AIm5PwJ/4K9nd/HmFCbJYg0j7C3YO9+gpC5DBzHPwKzCxBNcDO3g62hLi2WnR2Ki4kGhKDMGCTqJC25xbiGjhT2CRD6CrFkVnuPjAuuBVEUIGNVyC5WIze7K53hHDAtYg0KwDVmUegfwZkCEEA8QrISQhfKU4iepckJYLi7yos5BEEsyBa2OljsP8W8rxPGl5EnX+Y4IXLPHp5iuVYE+XX1yPq1YlGut1Ba02CRZVcpF/GxCEmiRHbZ9GxpeQYVHUKFo5i2nPIPQdxym3Eb/4Tprcv0owtjk0RtRbc8s1w05uxv/WzyNI0xp8k63bB8chMRJSBmxjIU3IjiHVByE+MJc0tqlrF9UogVHFqvK6r9L9eQig8r0GYWv7qf/kQDdOiJrbIjUBrjedU2e5FBH4RqFxzPdYGQ0wOxkbYLGP/YpOPPPsY5YkWs0u34XtlkmRMv9MlHEu6ox1KsoqxOZudK0Uobl5EokzOzyEI6WxcZHvwCqV6m4WFgxgRc/jQcdaWP0e8egmDRkqQgQMywWIY50OOnjjB5z79eT7yW/+Jv/Bn/jxgqTiCe+95J3ff9Taef/Hz/MQ//wv07QS33rLAqQsSQZcb+QpZDYMXLkNnG8ZbWA0qqBJUqvhTNfKqy3jsMn92TO9Yg7U4YzyOKLUEVjuUXJ/KTgn5YpdM10nKPkbKwksoTcmjkERZQgeiC+vE2YCUGI3l/vYE9ZEkHeRQXiZOM3I/Jym5jHLLqO5Sb7Xw7RZmOMK4PtfKHnpvj8BW2H+uxsyzfcorA9T0BGUlr4vh3x9/FU+1QCKUC0qRzS/hvrSOTXK8z19gb3YQ58QsFzOX2ZbHlZV1LlxYpdtf5e6TR2h5e6BULbo5jgNZVuSLGQPdHSb37mP857+Li7/xcRYeiOiOusz0BcFjfUh9ED7WUxjfQzdc4qMThMfbiM+98rqvxg0DhKSSOFUHbJ3uVki55NG/NqLk++y7KULIBi89M+T8ZsSFCz3uvrdKuTRNOsoI5pbYfnkdp6Jo7juEjQIqjkc+WMYpT6FKkmy4jVfx2Vx1mFjISUZj6lMOVrnUmiHh+jpSDvEXJqm2JXowwiuFBDNlFK+/wdPvL2MtcZby4Y7D2z72HNNHfw5u/06YPgZVF9Yeh96l3cwoH7AgC8O4oiQkBrovFaOkxRK89YPw6X8LlUkIO9g0Krosa09gX/kM3PbnIE+AFhx9N/b4uzF77kH4dWy9gZZlZNBC+i5SGBiPwfOx567BIa8I87M5GFVwlhwLWmJnb0X0zkG464Ctk8JPSHpQDrBeCxZPINZfwDIH6QBqbTDdQoEWX4I8Bm2Lf9sQCMCbAFWHUgWEwU7fCfNHwZGI/ssEy8/A6ec5/9QOL/QP0Mtzkuj6zvstFklOOuyQG4NRkLtV/PYRbNJBjDbJkhFCG6yCZPk03hc+iURh9x5B7N2H+47vxj79SUpuGY7cjj5+K7LSRDzyCUScYGtz5GFMrjWp8MiNIs8sUZrjJDmJzsitQ2YE2khSa2m0p5GuB/aNte9bC650MUZztdsnzdZoiFXumL0PkWmsp3jpy1/iztvuxReCfe02K90BJheQJ0xMtGjepLj0csqRO96B8hxcv0Svs8r+hb2cfeGTpIllz+FprE3JwwSbG6RSgCA1Y8gzegOIxjGD8Arb2+dRruDhR65Q8x26qzlGWCyWNNxhLdxAaBeVan73kz8HyTZPPfEZ/sJ3/oXiL5QkYDVSudx+69v4p3sP8xM/+7c4ZXtML7l4Xf96xDP9L1ceR3QunUeRozyX2vQMU/v2U1qYIjU5WxcuEhmD6iZUnxRUbisxFG2mG5YHR4q5bc3oQsxtlRq1qb24e+fIfL+4n7Oc8c4QU3JJZlsMT60wNiERlkAq2jNtytMT6LohXt1EXl7D6gy3WWWcJTx9f4WuSlEoFAZfW4QLvfE6olahc7TETOBy8j9uMdEqoXN3N5vrDV6W12gQQiqkckibVTwEepxhtxJk/yWWxofx7prhy/0LnLlwmTgO+fa7/zSNxQexeYaRIIPqrumxW4hb4hgxF2FXrlDp95j5gT9L9+YPk8erTH04g1SgpUR7At32yeZLJLfPkh+dK8adX8/O0tYYbB6jgiqt2TLaCFpzHsrNSYeWsi/wpKTmKbBw/sUex6VAOS7j7iZxPKBW9xitL5MHbdTMImnvDNXDt+M6OTLImL/1IHo9plTtMDVfQ+OTbytkaQoRZORRH9nrYnNN2unjeRPEeYMsT6738mCxhDYnQvHhpzU//InnoFqDW96GqNwDqgH6U5CtwXgEaHAVEO1ONyy4bgE20iGMHofWAext70U8/zEolRC9i9BoY0UVTv8G3P5nYflluObA6Bpi/TLye34KdIr90Q/AsZuxN78HPInpO4ipvUVXSKXQ2SwAl+uBFxSy/fEItMK+57sRyQ5kmwWIyQ1oWciGvTpi5j5oHoL8LMJvQC+G8hSYBCspTsDWQHjhtdVB5eDOFhEjk8exjRnyWgnUAGf7IZzLjyBePM3KIxv8zrUW22pIagx5en1BrhC7WWk2x2KxQiH9Bsb1kKU9SK9Gun4GJUbkUuClEfm5J/CcAJkmWK8Ebglz+AFso4ZoTSPX1lBXPol96TF0Yw4Tp8RxTGw0sTEkedH1kSmUck2UhmTGkmaisHVCUF2cRznXXyTwhy1rIdOKOByhdREfsJVv8MS1z/LAvvfsxvCljEddrOtwYOlOnrp0Fel4tPf4uFUIewK/rGi2F1CiSuAHoCO6vYQ8zzBGs+foNFvbG2ChUttHEq1S9nz8oITvC5JIY43YDZg0YCQ6z8iEZLwWIRBYDLlOCzCsDTozdLobTJQUE61ScUBwHGycIPSo4MFJl0qlzk/9tZ+i9K9+it986nMcPLDEK50r13vpv2oZYIDGVR5T0wtMHtuPvzBHnuUMzl9jcH6VpKFAVpgZt9Gnx9iFCeY2E962GTKtFsmmPIYbV9CdBKYTrBeBctHjkPHKOnHZJ0tzxsAQwwjLzbUJygcO4bVqmEEfVtfJqj6iF+OOB9QXargTJSqljInyDJFOKHklXOWT6S5Zf5uSf5zayzvUjuyh57vkOvsDQ5LfiLV7dxZqLeWSlQI4MI/43Its+B61nZz6519izuTcc//trE1ramqaNy28E9Fbx1YayNo0wlEIx8Mqp3jX+D4Ii3Qd7GBAsEdxxZ6n7FQIXpwg3GPRFZdsskq2f5JkUkDTw3NdhPMqJeP1rRsGCAlhcRtNhEwRYYwUVYy7jdZdkp0x1hjS2OAKQcmRXDiXUyqP2XvIpVQ/RHOvJc0SPDdHebBz+irV+oDHPnyGm+9fZN+hKY488Da+9HM/z9zRKVwvpzFnqTTqWOEQNH1w5sjHfdJohCoFOK1FXKVw1PX1moGiYRJrMFh+O5S867MhR2afgdkWLJyE9nvBHIadX4HsBcizYgcSQdGRIQY3AwZgBCK6DM5zcPLbsM9/ApHHkGyCcYpR1uQewCCqTXjhd7Fv+y7YKTZbKw3i0ouojXPYC19ClMvYW7+5UDtVHez8Hth6CfINrNWFH9BWFzKJ3XcLcrEK3Vcg3ig8h/LdE5ZwwW1g544gSvXCh8htQvNW8EogZhD9RwsbgHwNTFR0rFQFlASVYeduRjemyOpllN3EGT2POP8o8uI2q1/Y4TfOpFzWCVqF5NZBX+fTnbUSaxRueaLgOKFA+eRZQqlUwbgeeW7RQhK4ZbRfwuYx5sxjiN4GotwEmxZcoqyP1DmEY/JRFxFUMeVpkjgmSlOSPGcch8SpxhhBngty1yFPJUaHZKEgji0GxfzxYyipXtuT3ijGikJIsiwjN7seTdZitGIz3uLpi5/n8NRtHL/pDjKdM4oTriaX2HNTALs+iyYX3Ln/Ll7ydwi8EvXaNBLBTUdP8vGP/ku01qAtjelp1tYuFGOxaI2/9n3fS9VTfOT5x6k2mmxu9CEMcR2FdB3A4DsCT7gkYYZ1DdYI4jDC8z0sCmssWIVSDu944B2vMenTKMVPeoU3llsF4aC8Mn/vr/4kX/xL7+VM7xKu3M0UvAFLC8EYqDVquPumEHtmyIUkywyxUoipJqruU9s3jUwGlF/aZPi7HfZOWNTSAeT0EoFbhchj3BmSIEgurBKvj5CLLWQpgP6IJI4Zo+kDiZTMzDRxm1WEktjRCJNnGKmRwiAjg+qENPAYGEsoe7Tqk9QcnzC2jBLDdLDE9HnN3LNbyCPTfL67xoTjYvKvgY7Qq6MxIQvxivKxjkNy0z68U1fpNuvMXlzDnBsgZ9aYnl3izx57B3I9xrl6GnvgpiLYXEnwy5g0LeSBeQpZguh1MFsbkMckcyuMhinTo5OsHwxJD1lks4YzUcWpl/F9Wdi+vIqBvp5VYwiDSLsIVQEtScM+wknQqU82CFl5KmTcyalWFPuOlJiZPsaZF64wvaCR/WWcoMHOlR6VdkpjtIYZ9omV4N57L7PdM6yenWZ6zxTlmRmE6pOldeJeTp4K7GiD8mSbYGaRdNQkurqMU62hghQnEDji+p+MDZZxXnQNrlj4jUuCv/bftqjMPgFvrcC+vwBT92Kr0yB/ETE8DdFqkUIvDdT3Q3YNhAd2CMk6uC/C4Bjc+iCcfhzCEegmYiLANu6ClS9CdS/IHnzu5+G9/ydgEKaPtQqRxYjuMpQmYKKJyAZQVuBWwIkh7xRZNEkGscZWFuHbfxDCyzA6Xyi+sgyss8tnKhWgpuyBkxYbfxpD+3bszhlEOQCiorOV74AyBXiqHwB3CltdxLZ8TGMak3dwt19AXPgs5qVlupdTfuOliGdiB0xYxEcIQ369T3eiABne7DyUXIRQWNdDI7CORNqUPE2QjsKWJzGlFo7rQrROfuUppKdQjgdWIm2CNjlG5+RGIqwkCcckaUqcG2KtSXJNLgQaC65HhkJ6JZIkIg4NxoLwXeaPn/jKL3hdl+gPVxasweQZVhvyLAEl0ank/PgspXwW1y8xGvbI85SujlFqijQe44iAILDce/OtnN58nEq5jhIC9JhS4AGGifYk/nSJJG4SjnMm25MgXf7s93w//8ff+VG07tPrO2gLQaVEZkZFCLQW1EolRKp2p1i7O75VYByE5+G4FulYrDTcf8+7irGy30RVt4v4GLcKOgRVLu57Mmbn5ugMx5zcM8XnT73+3Ir/lbKOQ+pVqc9U8apVslHMeHkT3awgpiaoTtRxlCGJR+TX1pErPcqjjNgKhl6H1oLE9zzUzCTO9pD46gbjsk9/u4sZDQlOLGI6QxiOiWzOEJeKcGgEPkKpXVFH0S00aYbwFb6EKSm55emIPYcn2R6M0RVNHETIuMFxs5/JgWTuiqG1eAA3yfiACLCjtNizvoZKCIF0fHAD4naV+OQBpjf6xZY86sJmC750Cu+FdZypGvatH8BOLCKiIQiFSRNEEhd2JUmM6Hewm2uI3hZmLmAr+ziluI5zdh/x4ibGpLi1Cqrk4QQuOKIYq2EK65Ov546Q0aIwfSt7aOsSjUJsP0HnkmzkQmZQJUGQCA6drOIpTXPdZ2N1yL7DJcY7gnijxysXLe94oIGspdhSg2T7MpdXaxy98wBpf8Di8TZ+ReFPLUHik6x10YnD6Mk+C7edRbWmcVstNs/XKbctWTYgt9e/IyQQOI7C7ronfkrnnDxned+HruDIxxEqgMX3IGqHYe+3wubDu6aDK4VqTLkgWoAqssiMC85CYZc+PwevDCDuQzrGBlUY7cDgxSLiolpFXPoyZuUior2ENSH2Xe/H7vSABDFVxU4ewARluPkvo5SF8AykywVB2nELMt33/BWEo6C3CslaEbRn/d15tS5euOUmotKA8ApkvaJDFUwXY7bKIjTvgsFThWdQtY4tzYK/gLUSEfnIcw+R7H8v4c4p8stfwj9/gYsPd3ioV+exbY8kz7A2RSmJVPrG0EQJCKYWMEEJi0QYi5WWzBhkmiFE4asUh10MEq95CBoNcpvhhBsIqbGqjqCKJsTYnFwqLIo8icmEIkGSIUlSg7EWjcBIi7EChELnDlmaIIRCNepMHjwM4o2njzFaI41HoOqMoyEmVeQ6QyiHZtkj94ZMVtvYNOKieBHrgckSGs0mFkm5t8Qjr3RAt+hv9/C9FN8VXLv8ArOLB0jzEcZIzj37Cr1VmJyYJI5Dvud7v5vtAIyK8IVgMEpRJYtUpjjkKYPnSgahKZQ6aBAuUjpYKxBCIRV4PjhOSi1wijF2PsRZOEm+8jJO5xoby9eYOXocvAm2ll/hWucq+w/Osba6cb2X/quWcSXe0iSO55JsD8hOLZNd20Lunye44xhOtUQ5izEXtskvbyHHMVUhUQMIZUy8volzsIWsVrDaYvtjsrUO45pD2B3i7fTwFtqMtlexQhGjmRQOKvCxWiO0KQRKWFQpoJE6lBancOfnOVCqItZd4vGI/s4GGyenMNdWmeuWqSwdRJXLyDLFy3tzE52MsDfAwfiPo+yr6BAKACI9jOPRmV9gf6+PnK9h5RR2q4deD5F3HILpFiLPEWmGzSySpFDRGY3o9oqDq+Mhphew8Ygke4i47zOpcqrbkqw1g6t7OIGLE3iFCzWmOGsJucu/+jpWjWEVQk2idR/htCGK6Z8Gp6HxmgHtgyVe+WIfqaAcCMhiZiYVZ08LphcsMt9EVXxuWSjj1Cs4zRQpUqSTUw8f4dO/9mUWDr6FemiZcs7Qdo5Tm61QvnOa7Zd3yNcStk8Nqe2JoTrJYM2jWtWUShWkW77eq4MSgpbr8aqgeazhl8c5i6cNN//6OfwwRjzYgQMfgOpBkO+A7DboP4PtvIQwIyhNFxL7fBucaXAPgtOGOIS5Y7D9DDbdKPLGaBZAxtUgNbYyXYSi6g3EznPYd92L7U8Vv5/ysdkYES0jtv4zzLy/UHUlVws+kgF77/2IiX3QfbHwAYrjwshRj4vEZ2HA7hKem9OQrRccCamL8VdlCdY/AzNvhmoG7gLWD6C7iuj0oDdCD9fJSg4D5zzxzkWyl1bYfMXyfPkuLvmKKl2caEAYxoyTkDiNud7ycLHbni5PTOA3pqG/A8ISBBVAYFWA9jyUzpE6QTkKXB/tBzgzJxA7AVm4XtjbC4U2hiy1pDYj031M4JK7NXJhyHEwKLTNCpcCY4toCWvJM4s1Em0Ftb37KU9PfsV3fOOUQDLqjQiqZar1KaJxiJtnRNGIfmLpjZ+nKSexpRHaWUdIaNQUUkRMZifxmOD05ReYmb2Neq1JOBpgjGX/sbvppD2ISkTDIeGgh1Q+G9vreJ6HTPuI0jQGS5wU3jZZnoHKUCrDVx5GG8ZDcAMPKwUoiVTOawucG0018PGCcuHUDuBPg7U48zfB+Colt8zw6jWurD/L3L4FvJKL75XI8usv6PhqZRxFZbaFXh0yvraB7m5hjcaNIzxX4giB1ZCu7mDCEFdI2o5L0xqyUDNaXkNUJlBemTTNSVbWSRgQ+T4dp45a2SAwLUYmpCMyYmvwdFzkFYYh1nOwSUSpVqNUb6JmpxDtaXAUNhfI3OIah0o0Zu7hHZJqDffAXky1sTtepXg2vCrpYOf/7rX2Bq1XlaB2t+MrlINwfdAuNhPI25awW3WEYxFbXWSUYqMQ22jBymWQDtLzEKnZjWMyhRFvrQTdbeyFU9C9wLC9Ttrv0gzvxRtFuM1p3BrFuNimoBSYDGNtMX6/Tg7pNw4QEpZobBlvxTT3D2gcXiRoRGShx2D9MpXF4/jNZ/CHKY5SGO3TmjbMDMqce3GN/cfqTB6ewHNz/CBhsNyn3CiTehmLx1wWj6Ssd5/nw7+1zQ98wKd5aBPymLxfx0gHWY0Rrs9gJaY0vUlzFqQa4lSnIR9c79UBiigGa20RYmhzrgjFvxvA972ouWt0EXczgvcZWDiE8JZATYGeRLRuh8ErQAAqAmrg+MWJs38K/EWYuhmGKwibgfIgmAT/SMG9STPsnX8GDh+D9AI2HiB+86OIq+cRnsXuPYp467dB4EJvA7uQIbprMMohVSB8uP3B3fiMTvHgmF2Ze54WIwCqECxC+yhk44IDlIygtgCrn0ckW4V03l6GsAcmAbuKTXKygUe6tsl2FjEs1VHD57A7lwkvdXl0vUl3qsFsSdAwkGVVwjglTCKSNCLLc564fH2JpkpK3PYE5b0ncZbP4ZZrKL+ClQJTbaLae7CjTZxSBVWfRSsHIyyi3MKVhzGbEhN2IB8XY7FckBiLJkejyJFoITHSIIRAWIG1gizT5LpIXM+1RgpLbg1zt91BqVx5LX3+DVUSSvUqcTxGElOqVFCqghr7KHyUiRElj9X4S+z1TuIxjZNJer0+gb/IoSWfxx5Z4+Y7PkC5OkGpXCZQCY8/81EOHn8rw1GICfv0dra5evUUcdgnDBOGo4zpBbfImzQCKwqAaU2OEuA4ChMLkm1NrVkjGo/R6F3ulcHYDFcKAk+ATjFCIYREYIqcv2ABghb1/R6d82e4trKDlS6ucoiimCP7D/MUa9d79f/AyqTERprw0hYy12gT4wY1KgfmkEqihyH5eEzWG2GsRbkubelSz2OkcInWdzDDl3HKJfR0nWRjnSxP0ElGWg6IRxnmUp8sTRgKw0BYMpsTrm3g759DKR9jHOTCHLLaRLo+VjlFI1pIMhfSMCHuRGRhimy2SOIMwowsTRGuUxDb05xcK8x1yML6/0tZu6vsZTfbToF0UY5E3OqA9y7s4TOI5Q3Y6iGiGK0FotdD2rOIiRlsUIJKFaTEjofYC6eQp59D2RDdGhB02xwO7sTvT2FtHxeBX6lhPQeTjLFojBW7HaHrRBDiBgJCWZKw+uIamATFgNahE+hcEW49TXn+NvrnhkSJZG7Wo1JTeKUK/dVNjp6s8NwXq6xfHbF4xEO6miyJKS9U8QIHzy8hVI2w32fjqRXYWSFmH+HQx3ddnLqiPEyQjSZuzSEZJXTXV6hPZbiuBbGCTbrXe3mAgvv8qgGftUUz5ouZId6BvyrhxO+sE8SfgOMnyG76ZtTMAcTaGFqHoawRTlbwbpJhMTfPQuicg4kprE6KnBd/HioziCCCYYx95XdhPER84V9gRRe7sIio3gfn/lkRb9GuwU33FS6h1cnCbHE0hLRV/Dk52BNvgvrhwnwrH+06PtuCG0QFZAKyCW4d6lMFD2J8CsJNSD3YeLSYy4sc+hFkVfRYMjAOKnLJNi8RTjfpbw9INtbxRqtsdfo8t+bQsUGhonJchC1eSmXlUKrUMOVSEbDJ9QNCQgistTjVKu7+Q4jxuDgluV7h8REo3Om9WDdA6ARhdOH7pF2wltypIKtzaKvQaYlcx6RmjNFJ0fURDrpI3iu4845EOhKR2tfCVK0tYj0yNFopFu67qyBRvgHLaI3WMc1WkzgsVF5WZDiuRsmMkqpxeusMSlTYu+c+hsMRnvIJGjMoqZhqh2htMFZgjMCRgv7qS0ThOhdO/3dS7WBTTTgaksVdrNCkOiE3BuEoAuET2RiULUZiFKRobUCKgGi4g9EW5Xl4bpGh5/oeUit8I9BZBSE0D33sozh+Gc8BJ11n8sCbCFzwSnXcqTlu3hey0x+yWNvDdjxkemLmei/9Vy8pGKHBxIWfGD5eq4Fqt7CDEdH6DolJSKIQKxzK1TpuFFH1y8iJFvHOgLx7BeW6OPc9QF71CbuQohmEOwykjxWQeQ7jNGFkLX1hGXe7uGfO4U3O41bKGOFCnGDjDDPOMJ0BepygaxWyeom44RPtdDAb25i1Dkop8iiGZgVncRJRKyEPzmE2Tl/vFf1jKAE6w1oNwhadIUAoD8cRUK5hvSpiYRoz3UDqDMIEIgdbnSmEL6pQcIvVZezF87CyjMgGiHQIbgLRkEri4F7pYKfnSCtVAs/FVYa8UkcohcnjQnIvis6UvU5+HTcMEMrTnKlbRnjVHGkykvgMov5WgmweY1yS8SYvXYv5hoMVpLJ4ZUVt2iMe1lhaspw/ExNGm+zZW6LcsEhRp7nkAWWuvtTjdz+zwvkvb1OX8MqTWyzeMkJV9zDqZmjKeDaicnAfXthDVAU7z7+M0hFuJUap638yFrto2QqLkQJjHKyBXCieyw3/bBu+TwTc8WhIq94hr76EDo7jaolcfglrHcRkCFNliBvYXCDGa1C6uRhDDZdBDwtnZgXkGqtLcPXLMHEcEV9BfO6nsQtvx9765wrTxcDDzu5HLNyNHZ4DVUd4i9j+oEikj0OsNnDPuxHSg8EFCHejQDIHtADbKJywgxa2MoOoLkD8OMTbxcgusSCOQHYKwj4kPYgcouEcURgz7PXQJkd3N8iWt7k0cDkT1bk41HjCw3dGeJ6PshahwEixy9lwsMJF3iAvfMf18Rb3kp9+GWsFVkisFAjp4IgacsJBjDaKcYpUCCw2DrE2Q3o+lOqg/GJjMQKdZVijsZjCBcsUZy2/EiD7ISaiiJBRCmE1CkGmBaZSYeHEiSJ8nd/L832jlCtc3AzScEijNsl4NCJL0kK5aFMmyhMsTM0Qyg22dzo06g0yoymXK2xub3FlYwtrLCZPGA5WKbuGqtyi5LtsrF+h3xuhM40xFrKsaGzqFM8tkSYDfKmwVmOFBjKktfx/2fvzuN+yu64TfX/XWnv6zc/8PGeuc2oeklQlJCSBEMMkINBBQUVEbYer3drattp9uXY3qDi1XvReHLqRq6KCgCJjQyKEBMicQKVSc5068znPPPzmPazh/rF/p3JSqaqQkNQ5VfV86vXU2b/f3r+99v6utdf67u/w+SplECeENKIKOR6HE0XQEUqDDxrlFLFEKCX8pT/+fRw9cYaqrBgP9rlwaZ+ru58gyTpkKifYA3Z3++xu7jHZ7lH5Bo+v795s0b8oRAt5O8M0EhjmaBPjWw3KyZjpU1fwkaIcjimrHOKUVtpC9wckaRvV6VLujSklYGxFNOgzNooxigmOPHgOGglkGdZZJvs7DILnitYMrMU8s060OSZZPYIXIRSean+EH44IVYUNATe3gtx5lPFkyNT2cX1HNRkjRATlMd3jxL7C7xeE4RRbvfKLrkJ4zu1H8PWLqShExzR7jZrw01lCpBEsogpCZjGJwuscOyiRaxcJq8dRolGDPmKLunaiLfHpJkVjnWT7FGHgoDFiGmc0Ig3e4ZOsjotzCd6W+OBrCpFwc+hbbxlFaFp48txiVUJ5MCTf6xNlP0nn+Bn2Hv8UF84Oubw9Jug2zgass3gvqCwBtUcaeS4/OeTauSHLK210s8A/CsOR4yOfGPHk+pjjTYXEsLvvGF5+nPR1Z8hWm/SvlehuSij3MO2MeNpg69mc6V5F2srY2rv5zNIesHgKbwku4IKgPEDABfhUFfihzZw/ESK+8ZO76PyDDIsONl1lfn6F7Mp78HsJfnwELZM6dkdt1jXEWseQ4W5NbphEsP3pmv9HN+D2P0IYPYmka+BKZFgSfv5f1oHOy114w7fBeAsZrkM0B93jsPMIjDdhOIXVuxHpwXCbUFjEWqhGNSt1Sf1W0j4GZ74Wlh4AlcFICNVxZHSOMPwUdlJihxOS5RO40Zj9izusXzvLzjRnMoHJKGcQOkzUEldNSiEKHdeu/IkvKW0gFYh1jCiFNbq2ikBN9HizIRBEaNx2B/sqwpQlwXtE9Exh04iOUGmC8ZagI3xwoBVS2po12TRwaLwovCkJqsS6KbYqqEKM94KIoKOoJv+TmZtMVJ0mj2CBbG2V3vHjtfDklcQpXUMFxW3Nu9ncugrDwGK2RFVV6MiAD/hCMbUVre797I6GeGdJ0oSqyBkO+vzW3lNEUQPnKrY3n2Fr/VmU2mPqJ+RFRfCqVu5DwLuAzHhLO0d6EBzjia2r14unNgMpghc6aZNOR9cyN6Aijeia3Vq0QsUQpYKoKd/1HX8YqbYhWQU7JWy1CItfiR3vENyUarJDfyS852d+iYUTd7B99uMkpnWzRf+iMNowbTeIF9r4SUnqHMU4Rz38NPnuHtGRFdywTxCITh4n3h4T6xbN06dQjYTSR7gQUeEp1ncZ7feZEBihGArsuxJfBbQohkqxZwxZM2Nnd4A4R2NvyPjgWXwIeAQfrisyBksKkaa4ssn42gXKUFDmAUuF4BES1P6AsLuDL3KwFudfDVljdYQQIdT8bbZOlFDiaa8uMrp8ls5tCqI6mSJMC4IvkGqETPaQO94Cgzl0CNDuEu76Q/jKE/b7yME1QrKD7P4m/uktRDUQI0yTJh0dCNOCUteZAeJVTcboHAFLcO61bREaTRw+KIppxXDgmB5YZFJxMDrL47++wf/921MaKUjpURjKwQHFxOPLLexEsztxHDnaZDwqSOMKHWn+zS/tMp16HIFEg9GBXjPiyJkmZTGk2nkPOl5m/tjrsXnK4Eqf5uoIbzX7uxnluOBg0ufx/i2QNSaCigymqpVALWBEoSXUb53Aunf88JbwzG+M+K7SMj/+ZeyRFfbHb6CoVkjH+4gZo9sF0v9tSBcJyycgPoH4s2BO1zE7xUZdy0uWQNrQOgYIofSEB/8UsnuV8MzvIKt3IO1ubb0p9mDjUbBDJC8Jm3uI7sLdfwjGBzC9WrtbonYdBB08SI+ghXLlrVTZKn7nSbLYoJVBKou/tk110EcNhuR9y3DpIa48e471pwuuDR0Dm+BDC5NEhLhJrznH66OINMuoBEZJYLc/RJSuCzPaOh5mGsC7gPPu1sgMn9Vfaxw7zqDXJWxt1LV7RM3YwYEownuFnSkwxlq8mZmRfQVIHfOlKoKKQcVUxZhqvIuLFV5FtVJFoJqVW/SuZHrQx/vAZOKoUNz2jq+m0e2i6vy1mymVLxKCiTOMaRBpQ7CBNGliIoO1VR0TZR2qn7E4b9jY3KHlmqRZi9XFHk89NURCg3PPfILJeJ/Nq8/SXk4obFnzLVX1W6t3Hu8CfhZ4HgwoK9iqwoeq7r9aw0VEY4yi2TN1cWldK+JKmVoRUgpRniRWKDSiDERLs3zvnCuPPsrxr74Ld+UJSjulszxH1GlilxboRHBbukY53rrZgn9JFPNNisUWMimY7o2QjR2K4CAoimtbaFtAktDpdtH7OfrEKtJrUF3ZrscxYBHc7h5jN2WCYiSeAZqRC4SixBLYQbEbK6I8Z0+EiIhKJRBywOFCmGXeajyeQInb6VNSMg0lJZ5pKHB1BWeCV6j+fh3LggM89lam8f4CEEJtFXJFDrP4U11a4iiwf3lC884WogKyu4Ep9xHRoANeK+TyryNlhBx9I5R7kFeo7gph+RQk9yNSYnYVfmsXrq6TCzRWjkFxAZWXKGrrfFAxmtk7A47gK0S9houulpXn/KOXOXJmDS8puh3wIjzxsV0evVjy6IUx77y/RaslbF5x2NjgvSKTQLqa8uYTHZrJlO1rFUdPGy48VTKtPFMXUMGhRYiTiNWllLUTmmwlopwOkOGAoLbIeieoyuNU0xa+6rN2eoc4DRBp3nxU+AcfuLnyMVqz1O5S5gWjfFqngqJRQQCHBE/wFgK8ZyR8+v1Tvnv7gIdeF+Dgg4wWVxhHEa2dTxE2Nki9wnZaFHYPk05IBs8gqg3DPlDWwdK6AavzoM7gxVEWFfHyMThxCrf3Z1HFLsrm4GNC8y7IR9A9DT7Bn9tFjtyBO/l6Ij2A8TM1E7TvQegRxJPrhCofUA3WkZ2Pk042COUEmYwIdoIdJYSijZ9fJT2+xs/9+K9hokXi7h20e0IrJCQ6JYpiREekxmCUItaG0lqm8ylJFJNGEWmcIBpKF5iWFaW1lIVlMp3c3I69jhCIlhfRK0dQezuIEzCz+B1RdVxYkkA1q/hsBJwnhKrmopH6LdVLBMoQtNTTta0IYYBXKRahyie1NSMEXFGS75UUJUxKBe0WD7z72zCRecXGCCVpiq2m2CrH6AbNrEklMUU5wVYWCR5lNCKGu07MMZqUJEnKtJhypJdQlQXWC5cuPEKej3nbnXfyzPAytgRXWYIPWOvqhQNI44xplZNoj6/AW4tTHvGhlmEQtCT86e/6WpbVbfz6T/0gAFobIhMTBAIOrRVpplleWINqAKYFg2eg2Gf1DV8LusH25hWCydDW0p+u86T1bG1+mpiabPVWRQjg5+bxS33IK1DCZGuAIhBwJLbEoGiuLhM1U/TxBYJAfnWH8so641BRELB4Stsn1xGTEBgER18rChXwPrBvLTsaUBGjomCgFamryUjxEfUr8cwbNPu/p8T6PSqgwFMCE+oMS4XgpHrOMBq0oJKEkL8aLELUY9gH3LQkSECUYMZjsH3m5gL9hz9O5/57iKZbgCcYU9NeTXcJEjA7W3DsLkQ5JB8R/AHO3IVvZOjRewjbF5Gv/E78eMjkwmV63Qx1cQylQxUDQtwCHSEh1NmTeCREN2XuuWUUIRH4V/9une/+4xmrR1YZjMcU0ymXLuV84NEJWaxYmYsIolnfi/EtzWIvY3+/5OjpiDQzDHcjFo8rTJqQzYW6bIDzZEpBgL2JZ34+wrQMlROqqSPWgppMUNFZQrhMMVhD0qM0ljUmFdKOIk5v/qKgRejGKWPr8UlAvMeYWnNWPiDeATHee6bWsuXhXz064d7LloeO7/HQXXs0lgzD5TnKSFNEMcV4n3S0ic0HxMN10AOscojMo+MOdjKCtmY0PSAGRsM9eOIcSZoSjiwSuRXor5NpBUt3UiRTTO8II/8Jigd7aKNJx5cgFaTqISOHyy9hC8EOcqr+ASEvCE8+DqMJB85R+gY+nUOtPUCYX6CZNujOzWGyHu94d49Pf+QJ4tBAiabRWYCQYMsC7epwP2U0xhjExIzzCVprelFK4qTmBlQKl2iKBFzbkNtbwd8fEAVxo0Hj3gcoLp7FT6bo68GDgLMWWg2Cr03HXoQQOZTTtXVNaUKYLb6i6iBIF7DWUuoBEjlsWeKKEocgqQINlQ11Eh+B5a/+Ck5/5dtQYl4xTNLPh/eevd0tojhBK01eVGAUeTEFW6F0hCJiNB3z7GXLkeUOqysLPPb0BlCiRKiqgqKssFWF05a8rHmdmLkSa04aAEdRlHQXlklVYOL9c1YD0CgJGBXxzV/xDh6891v4xf/4UwRqi5BWqg6UF4XSiijyRLHmb/7Fv11b+KaXwDtIWkSduwHBGMOP/uKH+Bt/5ttpRxVPPfte2s1lrmz/NmeOve4mSv2loZSiu7LKzsVrzPVaiHVUwzF+6onFga+D9I315JMppqpw67u4vQG5t0wkYkpFhacUwTaa5NOcifMcaNjB0beOaTRLBXeWUYA9F8i0mikyEQGLCxaHBzwKqPB1MisKS0wFjEOFZ+YSorbGm1YD1YjwseA3xjdTnF9C1POLmKjmMQweow3+4i7x0tNE/SGTzVU6naOE0WVCmsJgA1UF8AmufQd6Jj10IEiCby6jJ59EnftpnPnruFaHfOrpnDiB6l8Dkpp4txghcVZ7HnythAXqF4fXtGtMKzh3Jef7/t6T3HH6MmdOpuxt5jz19ITgPWkcaLU1/SLmyG0NnN9hOrSoyDPYgIFTFOOCONb4PPC+3x6xMQhkOtAygnhFXjiGpWMyduhLFdWwrGsFLTrS+Yhid0Q12kRHT2GnFhUFQoiY9m/+YqmVotVsUgZPq5HhpxOyNANqpUi8QwXBe0fDe8qyJPYF12zE9gXFpzfG3LEgnFoesLLgaLQyol4bm2X46YADFZCGxV58H6JS0tPvohpcwu8WeFvigkWcxauCKY7ItPAkUAzrcgb9s4h4xmcn4A4I1Rjlodr/OJiIqBDCeIoMh5Q7Ewbr+1zZHLNdwL6zjCWBpMlKt8tc2mO+iGirNhPxxComNorj95xmNJly6dEdvHcQSrSKQCni0iLeUxUVZWSoCBRVTu91dxFd2EF5S/AWpev01wgNCsxNMMO+MBRaC703v5nNRx5GXToPUAfHB6mtQnFWl2FwFkJAmQiipH5bnZn7lfeEmVIUqBUDfKDMRxQ2UNgASYaWsrZu5LXLQS30ePuf/HMk7fYrrqzGjcjzKc1mjzyf4EMgiSKKqiC4UAeRB0ucBAjCtZ0pD/ZSTi9FDIYtttcvMZ8ahqMp3jnS5gm2+9szF4InIIhSxEZjg8c6sNbixZKIYbcocAG06SChAFfSSlr8i//jx9Ba+Kd/9x/UC7VS+FCHAiitUZEiTQQlmgfvfbDOrFQJ9E4RDh5BxADC2l23813OkBw5RqJbBGBr9zEazUUG/Vs3WFprTWktk26TeNAnHmlcagiTum6bx+NciWztIf0xUlR4W0CAXGmmYcoUT4kmtNrYVpNRWTH0hoEENhWo1CDeY4PHoClU4ACh6wMqEUwlBFcrOm7mHAbBoXGiCTrGZRlFVVEUrjZjhRIvBolifBqhY1MnqrwCn4sXhDJACbrOFhN8bW0uKuh3abbPM7rco79ymvbKfB3ftrdBiBcRaaIzCK15QpIQ4iY+W0KVz6Ce/AHCE2/Dvz6j2h+QikOrgGq1YfEEYe9hQmUJxaAunaQ14j1KR3h/c8rE3DKKUGwU1kHhHB94uM97PzEgEOhFwl1zishoslaDYZkwHg1YXPCEKKBF6qLmlSVg0Kmi0VP8ykf6jKpAQwFeSI3n5GKMywPTHYtKLToIm/uO/GxBuyXEqaHVUehqQlU43FCQlkbHN1s69aKUJSkun5CkCVqEZrNJwGFmGUHG1wufC57+eEQqMZGJ0D5w4D0f3RF+Y88RVyWV5KTJgG4ER1sRx7uetcWIXqtFFhn8I08TpRNwgeAcwYIxCitxHWhrBcEhboq1ro65cxZfWapQUTmH9RqXV1R5YFQYpi5iv0rYLmB34tn3DVIJZA2hFUe0YoUOJVUxYDoVZD8ibWccmG0SV2CSFqfuvY393YLBtX5NImdKgopx5GjvMUHqtnFMJxPY3CXxFlxB6SuCVVgXcM5TSUR+C/j7ReR66CLJ6hrJV72D8j0HqNGEUFU4QKUNfNYAo/GjISpYBANRRMDVGXgKlElRiUfppI6HcDPKJuupnOBMiplfJD7YwY1yEPDtlBPv/jbu+Nqvw4h6Lq3+lYggntxOKG2OtxBFBu8cWtWL3XCwS39wQLdXcwRt9SsG4xwjnqlvsX4wxTpPd+H1iCTEyTOoHHxlcZUgTvDO15lhs6wbozyj0lE6T9JYptk7xcHGh0lNxj//H/8K2iSA5cruPkoE0Qrv62BrlEdJIIkj2lE243RJIO4yufxR0kZW90a5jSzcy4m7E/LRlP3Np1HaYaIY5xQjO7q5gn8JhFC7EzsrR+hv79NujAidFJdX2GmFlQihrItKjy1RqNm3RSnykJMjVKKxOkaaDYpYUWQGKxWVUaSxqlPdrcU4h1IKFwIHIhwphaIVYUURhmCdBtUgJHr2olBn4eqlLmhNsbGPy2Nq7nWNNBPoZPjI1PQlct1G+0pHnTIfnK3HV3A1u7R1qBAIo0XEXaXRfIRyt2K4pUjuvhdz57cik4OaD6p1BNs5CkrQYYQZvRf19I/hf+dOKnMC/+x54qVFRAI6UWCakLSgtIR8hKNAxW0wMaAJyt00fttbRhFKjLDSESaDgFCTkQF4CfQaCqOE85ua48dHxFrjq4hIaUCRVzmRNlhfQik8/syYi9dyOtfvLgQWO4a7j6a84b4Ga6cT2gsRAVgewL//iQ2O54rb7o4hrSlrhuPaard9teRWCJcQEYgNWRoRaUXWapClKUEJJgTwDh1qThrnAqW1JMajRWGtZVI68uDYLy3DsqQKDjdVxHjSXSEOgabJyaKCrlZotUXLCEiddm58oKcMIqCVxocSEWhK/WalI40SS5ZqqqDqt10vlD5i6gNeIuK0UZtP08BcU9P1Aa0sOoJmFJEEj9aWSOe40lNOADrYBLxKkVAyDZo73v4gu1cn7KxvUQ4qYgsSpxBKgq8ofcXEVkzdlGR3jyqK8N4y9hVjZ3EOnPcopdkf3FpmbqUV8296MztPPUX15COIn9XNspbgIDSahKoklKFOOTV1yRSxAQmzoGga0FtD8jHejfBOUfiA1THm2GnQEd4WjIsCbwy917+Or/kL/wONVucVaQW6EUE8O3oD3cxJ+mtY58mnY6rgaaQdjh9Z4/ylSxzs7zAaaMruPB97fIPBxGFMikgDW/UJzpPadZqJqZUXTD0veU/wbla52yOqVhv7kwpj2iyuvZXd9Y8QqYR3PfgWvv7rvnF2ZQYXZsHtAUBqo4N3CEJuC15/6vbZW7oCidm/+gxH3/yddXFhN2J6/jH+9v/1y5w8eYrTR+eAKSIRxghGN2+SxD8/rHPYPEdrTb+doUKPaFhg8ymFzpi2Te0KLhWNSmOqChGPhIAlplQKF2tCM8WLp1SK0kDViLCJJlMKow3BGYJ37E9ybIB+K2bqNEmaEGJFaGV1wVRXW8yd94TIoNoZZayoSktuAiozhCLgE4OZa+LjiMpazPUyEK/sR+QG1GusiuI6SVQpAoKKY6rLV1EnH0JtfpxIv4/4trdRPfkppqGBOvkQenkFSTV6ehaZPgM7n8Je3MRvfjWiT6AHe0TdBuEgoHpdCAle1Wn2YTrF5YKVBqboIz6b1c5LeC6T7WXGLaMIGSMcX8k41x+jpaay8UAIQpwIzdgw3d/FLi9S9B1h6unORdhxjkNw2uPGgV97+IB//V8PUK5eoI0RtA60E83CguHEAycwYYfmSgfTNDSGY97+9fP8bz90iQeulnzbu3ro4BkOLVIIB33HsH/zg+NEBG00iRK0CGmiSePZ5Oo9hNrfGwhMfEHuLaV3VN5TeEehAqIDWeJpdppEWIzRJNqRaYOOIIs0cRzRiOpYiG4a1XWulCPWhjiJ0cYRR4pIaiKuSCxaPA3l8VKBROgQEUIg8vWjVgWPoCCkVF5zfT2w1oILeCIkeHRwGFUiUmCMRTGqM3P8CpaM0scYyVAkJCe6rJ1coxoF9i5eZPDsZSimeF8w8YGhLRgVYzI6xB4UAes8trLkrla0tXJM8lvrTVpQmHab7jf9fvYHfezlcygveGuxRUnotvBxjLYVuBktvY4IcZhlM9k6gSxpYrIeocjxwWNaDczSKYruEm44IG4u4OMWptXjju/6HubP3FFnL/HKdIk9BzG0sxOoAK1uj9F+H92apxwPyKuCDjGtTq+O9SEQxTFbe1NAQDu+95v+CB977AmSqMnKwpu4uPULtVvM+9q9FgJKCaJ0XfbEGKaVRwXFkTPfSBS1UMWIdz34Dv7oO98BVFwvaFBZj1Kqdo/NGJpECUFBrCLe9favrBnTRcH0EkfvuKPO4MxOQHoSWz7MMxev0emtstd2tBt3Mhhd4uTR+xmOL91Eob80nrPQ7O6gkpSNtMS1FD3a6JZDFQVFq0FwMLGBxGpwDjWtCNbjUk2INUH5ukKQcxSpYUsUcZIQRTHB+dmLcWBc7SLiONCGop1hTVRnOmlTvyiWJU55bFHhRGFE4zwUPuBbGbRSpHJEnSbBKHxeIUbjBYKJEHPLLJtfPML18hqqJnB1deC6azSQ2hYGl66i5+9C+mdx53+OqLdEfOwOwtOX8Q9bAgkOgTIgLGA4jpkUhDiHRoTavQp5myAC7SZMJnD2GVxZUVUV1pTo+m0XH8Yon30mvvFlxi3To1oJ7URIjRC8f04ZUlpTVHC0pzGp5srZXaphwm2nYkJhiRJFsDA8KNjYqvix9+4xmHgSVZtkm7FioaXpZIq5uZjuyQa6XIHxgGRlFYPjwYccJ48k/Mynxjy1XvHVp1OWl2K2B5ar61OOLSY3Wzz1A+wtoagwCYhXlFVeZz85hw+ewhdU1jLRFjpC00Q0IkPXBBLl0RKIlSJNDZkUGK1oxRGNLCVOFFkakSaGKPYIQpYYtKlNlsYYlNKYWDBGEanrhSNzJHjEFXhX4T2YoAjeo7zHOV9ngmOofIsyF4JzKBGsK+pARjTYut+DV0ioWXlDHAiRrouPBkXlFXme164FbYiTBN1Jadx/B8mZk4y29xhduspoc4vhyDIaazqiMSjA4QUiHeGCwwWPRmhkN58j6kaICEZrGidPE77ju9j/pZ/DP/sMvqooyoqGaEyaIlVZB06HWZK7qNq07etgQy0G01gkcQohIDrFz68wHA8o8yFBG/T8MtmbvoK5u+5Bi59ZOV7BShCglKaR9cjShF6viU82GF/QKBGU0mzu97FlydzCElVVknvBWYdRnoVuxko74cyx2/EkNfW/B3ztGq4TjUJtsNGOKBHwcLS3gM3uJlIRi36dk7c/xHzSZUH2IG7XjMoq49u+5vfxT//zf0LFHbzPEQJKB5SHxaTNm17/VtAp6Gb9Z7K6ordooKJ96jT/zdvu5dnNXd55z+389LkSCRG+urWU+ReC9Q4bPNPpmMsbO3gfYRe7hPEIRoZyOKotw0ZIQsAEgyS6LpqaxqA0ztdJ7UNfckHBNM3Qomg0GgTvaSYp1ha0izYHoyF7Sii1wjXi+vmwtUKL0YS4rvGmMHilcc5R5mUdrJoYTKeJJBF2WtQZulqjGilkKUm/c7PF+SXBc/OGd899E5ptEIXy4A8O8JevYtoNtNyBv3CF6ukPoLIOcbaItOegvYg05glS851hBLV7BTWegEoJ5gBMTNiwyCOPEPrb2LkIKxE2LzBlgQRfJ4DAzGL68ocr3DKKkNJAFYi14ANERs2K3YG1ikQrcIFGpGgoT8gz9vaHlJVnnHvaTU2SKZbbmv7U44FI14rVYsfQaRjiDBpzPYyvKAclYbSNzjLSbMof/f3zfPjpCU9ulWyOLHMtxXTqOd6NuK1x831j1jv2RkMGLicuHcqXJElEkAAZZKkhUxltrViLpC4lYSKSWGPEkRlBq0CiDVnD0DIebSBNPGmaEMcaEU8UqRnbuRBFCVEcE5T7TNyIidA6RimPxqEpayWtygm2IgSPCtRFJ51D+YCqHM5CpNvoVkwoCwShmoxB1WVkxQsERfAxSiIIjlIlhKiNTbpY1awLhlqh8hW2nFJaR1AFykR4UUSLcywvzNErPcPhmNXJiMnlS/RHBWVhifB1RpkotHMQPI3s1nEpPGeJCQGlIDt9Br7nexh/4LcYPP4wdjjFJwniEoJJwM1cNMEDDnEahZ9FPWnSKEG1uoxcRdAZw9gwvroLAXRrnuihh5j/irfS7M2jdTzL2Lh59/+lgAqORA85fuJe+vsbLLTPME23SIE4SbFVzvBgh2o6ZjoZ4UVhkoyi8GwdlHzkqW1Kb/DeokyElRO0GgOc7TMdj6goQCxBLCYVEmVYzno4vcWZpePMt09w7vw5xqXnvgfuh2RW+iJU/NX/5Qf5Zz//8/RWXs9g7wls1UfwaAxzaxnN1jzojHqFNlCOITle1zrUKcRdvvN7/hCPf/opusuLKAoW5k/iwwRb3nyusxeDiKKRpoj3NKKYrZ0+7fk2/X6fZK7LtdJyJc8JBDKBZa1YSGK6SYyybhaDGCgI7FYlmzhUs0UWR3hfZ4u2W21aWYazU/rTkqIqKUWzGYQ5asJSYgMlhMrVyo+mjrEzQlVBpUGpgNEKZQxhVpRYBJypyXsXX3cP4eLVmyzRLwVmRALe1VxXalbvKxJcmqJFoazHX94Ab5FuExMlaFkEHRPWVqC3CI0upBmiDGJSgolhOIHhDmDBFPgnzyPnnkFcjk00hQ8Uo21ImjjrUViQgBI9o1R7TStCdbhot2loTRTNZofRqK4Q3i8tRW7QAiurCWdOJXTmHZiMj3ygj1KBY/dkjEtY7WjOblZoqa0ojVTq6sa2zhQRkyF6BWMj7GSDtLdKnPa5/3UN7liJubAnONFc3S+wznNiwZPfAoUGrATGDcvc8iKRMXR0II0iYiOgBBPVnRlFhixyaK0xWpElMYl2RCagjZBqTRwr4hggEBtHrAS0RyRF65roTSuF15ooimZ2gjot2/tAbCIqqROFJTic85B08KqorUASEEkI1tXVzVWF1x5tWihJcOks4yvJ8OUBJpQ1vbtotDLYEGPLEiUlTmuSLGESbM20LBHKaKpiFrwqAeUCSqmaHs07TBzT6vUo2y2aS0t11e/JmHIyIj8YUPWHqOEIn0/qSOJbEEo0cQTR4grJN/5+uPteth59jOF4QGpL0DmiSohAlEdKi3IRjtqap0zt79dZg1SEygaGB7sUaZPGydO03/QVLN1+N3NHjjK/sowyt0r23O8NwQvjzYor5Uc4ducZTLzM7sGYnaefodlo4VD0VleIWwZ7LakVdxFUFIiiesznw31cVZE0OuwcbJG7QJbMk0UrRCbCxIbKj9C6QmGRuE0vs/iyRKTLXLdHN/W0T56cvW0LuBGtbpNeo0XWXGN/63eA2uK0MN+DtuKXP/SzfPs3fB8U67VFiAKYAqomIRWI117PG+ZPgBvSax1nebHJaLLOu9/wLn6SX72Zon9RKCV0GwnNJGFr94Cl+UWWlpbZiAypgf6kJG0eEOmaeHIjn3K5KDG6oKHqgqdlWbKf5zgRkihiLY1pNBKqypIkMa0sJUkCSbNN7hVpEjOdTLniHUtFzoJp4LWANqANzlqcqtDNlKqsyIsSZhXQa7cpeFfzQXlqN/5IAsRp7d58FSAEDyoCQEJNABqCw3a7aKlfTNmdwrUNmEsInRiaCSwsEubXkN58rRR5EBvB1BEubyO7AxiVUBV14e3tc8i8wumAjYWJ9iiJUdoQqqrm0tIBcZag1E2Jl751FCElFAEKF1jodun2lsnSAevrV9kde0yiME5YXY2ZmzOs3HOSMN3g6/5AwuWHD7AHlqhhWO0pTO2Gp5UIzdpHRq8XE6VCcE104xjiGjh9CjGGuKdoth/hW97e46PnTqDjBO9hf38TcTuc27z56fNxbDixtkA7i1AixFqTGoXRAa2EKFFoEbIsnSlCCmMssTHoUGG0R2vQEhNFteKkgBiLVlKTwEmEUpoobqKVwes6G8M5j9FRXei1KGYsHLXiHkJSM10bQXRSF24VAUnRxuKdIyhLrAxBxfig67IEyiNVTj5pgu+j7cGsKnSGUYsQJSibE1U5edgmztq4kKBNQlVVGK3QxuCcYK2t4xAEQGFtrQjGOq5dYCHQzTKi46fquk+AzUdUgz6D/V345V+5mV37ObhuGaqLoQpJq8XS7adJ53tMrlzBP/00eprj3BTj6rRuTIoKFiWCN3V9K4/UJJtVSZkYqpNnWH7bURZP30nv2FHmlldpLy/R6rRrl8CrAN4FxoM+ZdFmWn6MdCElmztBLiMmG3ssHV1m7fUtglSkzS6XH7lYK4wmRsdziKQQQ2euUVsctjTjwVXKYh3n6/ggFTlMpsjilLnmUZaXjjMpHZuFZzqyjKeKODF8/NNbLC+NWVg6TqORoXzFT/+zf8x/97f+Ob04IhdYOBJz5I6UyETce/KOmgHZ9SFZBlkENEzOQXqkLpKczQLsklVOH1/j6NIcb2qc4p63vBv4vpst/hdEbYwJKJWysDDPcDJmYX6OuXbC9vY2SaJZnO+RmpjEaPrjIVEck0aawWhCWTlCURLPyEWTRNNuZzSThFwE0Z5ut8HyfA8fAlOvqKxFaUVZllwuS1JXEYmpra0iVFWF8w6bF9jc4guLUgGN1IpxqC1ZyhjyyYR8oUe/16HY2Xllx9DdiECtGM5iTPF1iYti9Rhx8nDtFk4bMHAwGEM0hqaGNYfctQdxk+BK/P6UMK4IgzEMx5jNvTqTdXsIExDr8Q2NzQylryh7EZraEgue4CpQcU1T4W5O5tgtowihhXEV2J8olpfnyNKYLF1k2N8jryZMbGA5VSQpqEgwzQHp4hEaqwVpI3DpUyOuXchpBEGr2jVkdP1vq2WIokDWUDV9d7SIpB1CsYGd5pjmbTTmL/Cm+ydc3IOlteM0O3NESYQrcryb8kuP/LubKh5jDGurqxjtibRgdG3NMQbiKCIyEZGR+l9dIuKJiTDKI9TWIaMEMaaO9zE1oZiyFUYFVChxKkYnKSpK0RKhdEIIgcoWGJ3U7NWz1HhUHXioTIvgpvhQUlSWJE0RnaB1ivd5zcwaN/GisTqrK9BLnWEmCFErQejhxxkkKSRzaN1BmxYx4KwjsfuMTEKsWzXHHHWsT+UCzlV1sGQI1JcVAwFXudrToxUmimd+/kBeFsRRhG42SOa6NE/fcVP79fNB6kAGTJrSWVkhm+tQRRGuLNF4JJ+Cq2Y1yUqU1mg3o4zzDuMDg7SBu/N2Th+9jd7Ro3SXV2nNL5C0WkRx8qp5w4X6nq2tOOhf4fhbB+wO+jQK4fhdd9G/sMOJh+aowiaDvqbbSSmrksQYgi+p8j7tzFCEgsmgZOg9Z468Ba2fxDrqmLyyj2WM6DGWEZPJBqmcxpZ7+KqFThyrJz1fd8f9oBKubpZcvvwISJM8H6DE8QP/3R+l39/j//rNn6UK+yhp8abbX8cdd3wDbH0Yll5XZ4qpNrgcTANCBXGvZmc3SyCK733nN7O6uEjYfIwwvHazRf+iEISqdKgspX8wpLCORismiZt4H1iblEQ6opE18cFx4sQaWZYxHo/Z2R+yvbuHiQxzvS4Howkri/N0Omn98mwHBK9ptRosz3fIK+HKTh8TRyxmCTuDEbbTYHM4Zs5bMhPVtRoriw8B0YJ1teVaIoNJkproMgTCLF5ooDJ2WyluOsSrcOuw0f9eMMtYkeBmlWBUzUfnHLbRpDp6nPjqBmq+O4vbCXXc/4GD4S6h+hjyroAYg1IGXKgtQJc2CJ8+V9eqnDicS7CxJvQSqhjGHU8ZebRNULaqrdcqJbiAMqrOhL0JuGUUocqCaq5y/wO3k8aK/f4ug+EYpSCKMvq558RCRGPe4LQmFBWNk03caITSGRIrQjJgrV8RK+oSAg72J561nlCUHtGaUf8apv0mfLmPVxGu6mGnQ1ScsLyW0U2FRE9oZvPEiWFYWrJe+2aLB6MV3W6GUKAVRJEjMoY4UnXlcpOhlIXgcc4S6TrNU1QdiK61QYtCmwhjYrRWWG+ROEZCzR0RxRlBhChpYSQBXZtNLQYVJWgJlEVAqNAqoihKVKwJQYEkZM1WzdyrMpTSBIkxorE+qRdoiQiqztqwvsJITCIBMPi4i0hNcKa1mTH5BhQeMXOkeonKlcRJjIoipram6r/uLrMBgvY8V7zY1/WgXFXVddpMnYnSTBIqa9GRQWtFaW8OgdfvBjdahkQEYzRKN4nuuZeBCPbRGL2/hRlPoJjUxVmrCmwF3uIIDBYXUfc+yInTZ2itrtBaWCJtZCgTf44C9Kp405XZy0ASM5kkxM0Gg83HWGjdD2c22DwbSM84lNKsP7tOmU/RaUYr63Aw2COalWnxIZBmKVkCG9uP4V09zprNHp3sOGmWopWinbQxjSXaKlDtGaqppastbQ1S7fK2t72zDnY2Dez+M5TJcX7r/f+B95x9koZZZZrP87q5+7ktLPEz//nnaLgDjt8BiwstOkt3ExuHVmkdO5Rv1K4MuwPVAa3pkPf851/n9rUVPvrwB2+25F8cAnuTklY0RUeKqqpQSrG9s0sQT6sVE8erMHthW+6mrO8dUFYVnVaLwWTIyd4yYgznr63T7TXodtpogUhrrAusLC7SbHZJgmd+foHKORJdEUcdVAgUacJOntOphKioKCPBOo8rcqLgiIzGxAmiNUig8o6xrbiiPGF5kflGm71iTLPRoKxu3Tnjd4vrcf81J0fNhB6uV6IPgeK+12GeeBKZn+CbGWpU04wIEJxHnb1EGE2hO0dttSxhOMb397ChRNB4DI4OTjXwlaNIheGqJhDwvkSVYxQBbRJEPEFdr+X38svjllGERtOEu97yvQRJGQ2vMn6yQOcVWhzOBzYGwld9RYwkBpXBdKDw0xGhsGAt5J6jd7U4OXAkHxiQW0Xh6ziWyCjmVhKcCWyef5z+1lWSqIGKV3F2jijO8aEgXeygJpeYTuaYXD1POncaN9mhe+LtN1s8XNrY2/lzf+fHLt7s63iV4uTNvoDfHWqzPUlM++67GEWKvU8/himvEikwJsLlOZOpY9to7Npxunc9QPfUGeaPHCVpd9DmlVs+43cDE2kkFbppj71HGvhjKY2OcGn9k5y4u8nGVh+7v0KzZbj0yJOkcYPxdMx0PEQlKdtb6/QHfeI4pdfpcLm/Q/DMKpZ7hpMNRuUlUisohF7nrdhyTNpeg9wzdrC1k/ATO5dYenKTlWOnSJIWTz75FE89dYGvefuDPPTA23n02lN885tOcVvLcP/r3obLBxyEI+xdeZZBf4/HNkYEe46yHHHnqZPMLa0x2X0KuneS6T6yvcnFq3v83K/9Np25E3zsE795s0X/oigri/OKZtbEKM0lFJPJlKoMRKIYjKbcd999xFHExvo63bkeSbNFeuYMZy9eRceGI8uLFMGT9uYI3hKcJU0iep0Ww1FOUBoxmmbS5OiqJdgK78Z0moZ+PmEp6+Ek4smz57He4Y1h6OpK8sd6LboIC6LRCEEr9sVyNjhKk3IkaXLfnaf5yOOPM82nr5rnJwRfvzQpDUoI2tTWZV/hWk2m73wnjV95L+HIMu7p89TkBM/9GtnYgo0dZsx/1Ckb4bnStBbqciYNsM1A/w5FZTRaYnyAsizREiOpgPdo7/HOcTN8Y7eMImSSJr3lZYKKaLRiRruX6TS7lNM++zsb7E0sOtJ1VfF9T2JKymnM5HyJpJAPuoxG28SJJokEJ4qJCySR4sgRQ9xS9HPHuQ8P2Nvcp5UJjewpWplm+XiDtBexUzQJi3eTp8dpdZcwaczuwQbv+/GfvdniIYSwdLOv4RA3BzdOvCHUgeEhTWjdfjd6fpXBlYsM169Qbe9Q5hN8ZMiWV2gfO87C8eNkc/OYKKnp81/i3K8GiBEe+OqvJDjFx3/t13CPG9TpNpFsM1rPWLs/ZWpXyYsKlwUaaYdr6xdw1nPm9nsoq8BwNKbXm6ea9tnZ2SRrtxnnQ1AGpSOCslS2jjkZ7A6Q1SaZclw5e44Tt93LxUvXmIyHdJeO8Ld++JewVU6FJvjAo1c+iA45R5dP8tCbTnP81FFQFaGcsNQuWeiVyB23I+07IHjy9cd4+NNP8Zvvfx+/88wOzv08SdpgfvkE3/I1D/JVb3g9G9sDuqt3AbemMqREYXSENgbjDVmaYUxCv79Fr93CBsE6y3BwgNKCyTIio8jSBidPn8RNpzQaGShNbzTl2sY1jILl+Tm8d+TVDhs7u2RpwtG5BbqVZTo/pdlYYTwaIn3DQjejt7hGJZqdzW28D7Sch6pgtdOmcI4Lwz7HenMs9NqMdndoVxUimk63QxrBbSsL7I7zV4UrWQBcRXCWWaEx6tpjMzdYEMrVVdzXfh2N/TH2/DVsVXxOUmmYKUAzMhUczBQgwaHwsSacjJi8IaNsKlTcwuuaH9Cj0TohiIJQVyd4LpP/ZcYtowhZF9gbjqiqkv29HfamDqUjbr/zIS7KxxiNDtjerejOa0JqyCXGqj5VY45rn7xM0e/z6MN9RpmmEQEqYji1BK3BKHaHnvObJbt7lsGg5rfpxDFx2iC+3CRZvp1KLbJ4521MRkOePPskTz/zDAcH+7O3wUMc4ubjevyCFo1ONWplkebKIt49OAs0nE1LWqG0QSv9ggrQqxX5cMy5T3yaMqqZiROTUl2tIFlinFwjXJvnoPg0SXeeMw88wGPv+whHjp/hwrNPsLl+gYCm2+0x32nzzMYl0qzN2twij6//NqJTegv3MMkvURQXyOI2jaxZV5KPEk6evodrVy+wsnqC+bkuzlpsMWL9ykVyF5hfWGKaNdjdz7m6W3Bpvc+bH9jk7tuW+cSHPsXp1sdZaBouHfwWt931ANMisOT2+MH/30f5pjeeYTqe8k1fcy8ffmyX977/V1FS8PGHn+LUXMyVi7cuoaJQx+JaWxepbTXbTPIS6z0oQ5Y1iOOIyHQYDkdM8jHBTaiMJojnyMoyC3NtEM21zU2C7dHrdhlPJywvH0dHKYNBn6TRImu2WIzqTKZet8O1q1dARcSRp91scOftt4MrKUuL9aCxHFtcJG60uLqzTS9LuP3UcdzFZp1CTsU0RDSaLY4tB6ZXrr3SGSaAGZmiq2ausfCZeaNmVJ3V1gvYI0ew3/GtxNMS974PEab5rBxQmJ3nM0qQ57oSNEumiTPsAzH2rYuYbqMmvDSCtXndvooRbYCA9x4f6pCW13TW2Pb2Jj/6r/85t52+k1MnTnD09ANkzQbldErWarJ9+XF2ypzuyJPmCtWxzO9b4l6To2/vMd6uePbSlPOXp6AUJnh0FHNtonniCjTnIvb6hspFJPPLKEkYo6Ezz9ypuynKiovnz/L+j3yMra0trLezeLJAWd58ZulDHOI6bowd0lpDqGvu+cjMFKXaz6+oqRWe/7tXM7Q2bF08T2O1zfEHc/avFnSjk/T3Pc4rfLxLb+FuKg5Q2SVAKCYjjt92F8FDWYzJRwMuTUY0uwtE+ZjINEmSNs2F+0gbSyTNebaubbAc3cH+3jbtzmmazRT8gHZ3AaOFfJoTgmI8HpG15zi4ep6NyQG7V8+StuYINidMlvmFzS1+NWtQefiQy/FljpaKhac+gg0xXd+nnSgee+I8+zblo4+u8/FPP8n25ga/+N4PcOLE7Zw/mBJHty79QSCwNxhw/MQxDg4OEKOY5GPWVuZYWjrC+u4OOhSMJyMqr9k/2COiwvmI9Z195u9oQDVB6YSiKnHBsbyyRH+vTwiBpaUV2u0WWhQmikjSlJ3dXVCKVruDF6GTCuJLeu0eq6vLbG1tMZlMibUiYFlaXqLdbVMOByRxytHVI1zduEa326bhhdJbGo2Mo8vLNyWG5UuO4PHezZS6Om1egDCjK6hvsmZ5Lnttpn/wnagTPeRXP044f41g63R7Pytfe10Zsgg+iXErTcq7DaPlgl7DAxW2HKOkOaunF4NJCSL44D+r3MxrOmsshMC1zWtc29zgIx8VsjRmYX6J1ZVles0WadJmKiuc281YXF1j56rnkSslJnIIK1RVQbFyhrgB96zkeGdROgUClbbsVo64l9AwhqjRY5gXDEZDnj13iZ2P/w7j0bAmJwx14VLvPQFFaT1ebt1J5hCHmDFg1jrPLO33xtfWWv959StBAEoZnMSsvmGIU2Oat0U8++tn6bVSYmUowoT5hkaVJSExpGmDnc3LdOeWSBsdWp15Bge7mMiwsLTGuWceZXmtzX1rr2MvPTorcmtp0kUT05lfIU1Sup058nwDb0s6vVNM85yysphiwl6/T7e7QOU83VYLrWBnP2dj6ypnbr+fhqr49JNP8rr77yetcgrVgiRl69o205VTTKNNhhZ0bPjIM1vsjyZ0ewtsbV5GFDQabZaXV2626F8CgoliyrJkkk+xwPLCAllsGAyH4Cwb1y7zyJNn2R3kVNOKtGm47fgRWu0eE1tQVAojMa3uPFVQFNYz3+2ysb9Ls9kl+CaTaZ8krakIjqytUZY1U3SaRSTNhHbW5MLGDnhPlmU470lNRJI1aDWbdFoNqmZCkqbke/vEaUw+yTmyssLBeMT83DzuYIB+FVhYQ/D4YoLWpp4gvCeIIiiDuBLwNQkltSLrE8P07mPYlQb+7Ab+qauEjT2krOoMPK0InSblQgNOzVFEW0RZBUFhnQUt2BBIogyfT4jSNsrUpZi8DzOOOvdcjdGXG7eOIgT4UDPlWgfDSclwMuLi1Qt17RMtxFFMlqQ0kphep0er3SZJm8RxhrV1mW0TRQQMrvLkxYA8n+KrAhUlTPIxg+GQyXSC93Wanoigta4zc6jLPBRlTUsXEJRJiY1hcuuz2B/iNYYXtPC8NvSdF0VVlSzdYbBMGQ8EUYEjpx/gwqMf4757ljmwGwwOHmayucDK3SVveMPreOyxJ4mzjMHggG4U0+70aDS7TCcj0DFb154lijOqzU+ycvwM+wd7tN08C/MLXLtykcl4j/19j/eWUX+X3Z11UIqV5VV8sOz1+5T5kFFeIqGkHI0wSUJVlkynI0gzGp0Fdvb2ObLYoxnH9MdD+rvrZM2SxWaTZ9YP8CKMRyOO3XYf3nskW0IZTeEqpLp13fchOHrNhG67y9OjcxTWkiwtAobppE+SxqxvXOHy+g6DccF4ktNqGqJQ8Pa3vYUka9BbXMN5x7GFebL2AbYccTAcEccpcRyTZTHaeIyu405arS7TIqfY3KEZazAJJktIGxmd9jHOnT9HUUXEWcbBZEoSJ6ANg9GY1EFRlpw8sooAjThGRQlps0WrNSJJ4pst0t87AoSqqIPMg59lyNe19K6zOwek3haPaIUkMbQy7F1HKY8uYEcjcFBMc6y3RJnB4cnaGZ1kmeBHFHmOSptIHBHrhLjdQ7ISX1V1hh5+VoNY6jIdiutvbi8rbhlFCKgpzcXWE3yoi/UppWoLjQvkriAvCvoIG9s7ADMmUJlpkgGl9cy8Fj5noRCRegK5QflRStX07VVFCEJAoXSK0qou0xEntdZ8iEMc4paHiNA+3gcvNBsJoRR2h/scP3ka13BkZYupH2MnKec+nlNc/QRH1o4xLYT19XWSLKacTJk2BuwP+9xx95u4cPZhsnZGGA3Yv3aBN91zjGeuOq5dPo+vgyqI4pSs1aR/sM+1KxeZX1xmPB3RbnU4evx2+vsbnH3mQ4xaHXpzS+BhZe02puMxo/GUsizYuXIR785QTqcsLrZ541e8kUQs7/noU4goJv09JlWOFB108KRUaBxT53H+1rVaa1EIhslkjA+W4D1rR46yvbOOwrLQbbG54RGlWVzQNOcVviGUDeg024zHBRK3aUcwrSzLC12GwzqDcmNjk/mFRVSUkbkc5x1xZEilhQcmxRgJ0Ek1WTZHZA5YXllm72CPKgSsd3UKfigJLpBlGTujAfuDEXefvh1jahLNzpzGes2xY8eJo+hmi/T3jAAUKiVCCNajtEJsWVcCmJFOOl+vw14UNk4JaQNEMOwjxhA1DK4KSJnhqgIVaRBHnMREaYSoBtqB0YEoa9RrrzaIdwTr8KJRogFd075UOd5dd8u9vLhlVvhaOYkJzCo9w6zy+Ewxkrpes4fnyKDqzbrq9nUEV/9WKfWc4nPj/usR/0Vl8S7U1Z9DXcFbQiCKUsKMtTiZEQrKa/01+xCHeIUgABuPBapqSNbsko9iGrFm7i7NztkR2QnotuZ59smnmRSWTiNmMB7gdJNW19A53eXa7/TZu3KOdnuOy2cfodedxzlHHKWU1nLsxEkevXCV+buWGGwVZFmLgLC9c4XJdIJRmp2tq8wtQiNrogSajQ7t7hLNVhsVJSwurXLtyjOcOX03jz35CGurJ1G9oxiBSxuXOfvsCJV2+fq3vwl8ILgp41EfiQy7O5usrR0njRpcvXae173hbWxs3LrB0nVdZc1kWgcpQyC4kiSOmOu12D3oMze3gPgLhFDS6Qq5jjl15DSlpLjphIuXLnD3nXcyGe7RabYoRyMO9reZm1tCVM0UHTfaeDdjh9ZCHGlOHD2GEUuWtSk97O/ts7CwyJEja/THAzpZjzCdIqK5vHGVk0fWeOb8efYGAxqdNqJrt1GkhVRpGu32qyLWbm9vl1/6pZ8h7SyglRBrQDRaqVrJsTm+uUA17uOsrYOivUdsTrp3DRFFbFQ9NkOos77KCiVCRCByNVeU82CkIrIQfIWJY1xVEnzA+NrTg1iCK9BxTPAe519+UkUJt0jkl4hsA7cyT87JwxT2Q3wheAWM6S8lbonn4zUm8+fjluiD5+NV2Ce3pJy/ENziffKyy/eWUYQOcYhDHOIQhzjEIV5uvPLD3w9xiEMc4hCHOMQhvkgcKkKHOMQhDnGIQxziNYtDRegQhzjEIQ5xiEO8ZnGoCB3iEIc4xCEOcYjXLA4VoUMc4hCHOMQhDvGaxaEidIhDHOIQhzjEIV6zOFSEDnGIQxziEIc4xGsWr3hFSEROiUgQkRdkyRaR7xeRfz/bPiEiI5GXrqIqIn9SRH7ry3G9tyJE5IKIfN3Nvo5DfH6IyGMi8s4vcxuH4+EQh3iNQ0TeKSJXbvj83NwjNf61iOyLyMeef+wrDa94RegLQQjhUgihFUJwN/taXml4IYXztaYw3goIIdwXQnj/zb6OVwNulsInIv9GRP7Oy93uqwVfyn77Yhbw2Tx4+5ei/VcSnjf3fBXw9cCxEMKbb95VfWlwyylCL2bZOcQhDnGIQxziELcETgIXQgjjm30h8HvXG24JRWim4f/PIvIIMBaRvykiz4rIUEQeF5F333CsFpF/JCI7InIO+Jbnnes2EfnA7Lf/FVi8Yd9nWTVmFo1zs2PPi8gfe965/tHM9HdeRL7pyyqEWwAiokTkf5nJfldEfkpE5me7f2P278HMvfhW4F8Cb519Ppid4/0i8mduOOdnWY1E5D4R+a8isicimyLyfb+Ltl+VmI35q7Px95SIfO3MlfufROQnZ9//toi8/obfPPc2PDv2p0Tkx2bHPiYib7rh2Ovy/JznaLb/z4rIEzfsf+iG3W8QkUdEpD+7lvTLLpCXESLy74ATwC/Mxu/fEJFvm8nwYDaO77nh+Asi8tdnMhmLyI+KyIqI/PJMfr8qInM3HP/TIrIxk99viMh9s+//HPDHgL8xa/cXZt/fM2vzYHYN3/bySuQLxwuM328RkamILM72/79ExIpIZ/b5b4vIP5ltJ7P59dJsHviXIpLdcO4/ICIPz+TxIRF53ez7F+q36/P6nxORayKyLiJ/7YZzJSLyT2b7rs22ExFpAr8MHJmdayQiR0TkzSLy4Vnb6yLywyISz851fR781Oz4Pzz7/s+KyFmp57WfF5EjX275Px8iclxEfkZEtqWeQ39YRM6IyPtmn3dE5D+ISO+G33yWdUtewlp5fe4RkT8N/Cs+M/f/wAsc+4LjWer1+UBE1Ozzj4jI1g2/+3ci8ldm293Zc7Y+G2d/R2ZhLVKvKx8UkR8SkV3g+39Pwrtevf1m/gEXgIeB40AGfCdwhFpR+8PAGFibHfvngSdnx84Dv05d4NjM9n8Y+H8DCfAOYAj8+9m+U9ePBZrAALhrtm8NuG+2/SeBCvizgAb+AnCNWW22V9vfTP5fB/xl4CPAsZn8/k/gJ54vuxt+9yeB33reud4P/JkXOgZoA+vA/wSks89vme170bZfjX/AXcBl4MgN8j1D/UBXwB8CIuCvAeeB6Ma+mm1/P5AD3zwbp38P+MgNbbzUc/SdwFXgKwABbqcudni9jY/NfjsPPAH8+Zstsy/XuJ9t3zmTz9fP5P43gLNAfMOxHwFWgKPAFvDbwIOzsfw+4H+/4dz/7Wx8J8A/AR6+Yd+/Af7ODZ+jWVvfB8TAu6jnrbtutoy+iPH7G8AfnH33XuBZ4Jtmn38DePds+4eAn5+NrzbwC8Dfm+17cCbft8zG9Z+YyT95fr/d0HYAfoJ6Xn8A2L6hb//WrO+WgSXgQ8Dfnu17J3Dleff2RuArqdeJU7Px/1du2B+A22/4/C5gB3ho1t//X+A3Xub+0MCnZnJtzsbkV1E/118/u66lWR/8k5e4l+fG5vNlw2c/L3+SG+b+G4/9fOMZuAS8cbb9FHAOuOeGfQ/Otv8L9TrQnPXdx4D/xw3tW+Avzfop+z3J72Y/UDcI+L99if0PA98+234fN0zKwDfwGeXmxEw4zRv2/zgvrggdAH/w+UKcCfnsDZ8bs9+t3mxZfRnl/3WzB/5rb/h+jXpRNnxpFKE/CvzOi1zDi7Z9s+XzZZL57dST/dcxU3Jm338/n63MKGrl8atv7Ksbjv3VG469F5i+RJs3PkfvAf7yS4yH77nh8z8E/uXNltmXoQ9ulOX/CvzU8+R+FXjnDcf+sRv2/2fgX9zw+S8BP/si7fRmz0539vnf8NmK0FcDG4C64bufAL7/ZsvoJWT3YuP3bwP/n9mcsUH9gvP3qRfmKbBArXiPgTM3/O6twPnZ9r9gpqjcsP8p4Gue32+zz6dm8r37eWP2R2fbzwLffMO+b6R268ALKEIvcK9/BfgvN3x+vvLwo8A/vOFzi3ruOvUy9sdbqZW/l5wvgf+GG+bgF7iX58bm82XD714ResnxDPw74K8Cq7N+/YfUBo7bqNdkRf3CUXDD2ky9fvz6De1f+lLJ75Zwjc1w+fqGiHzvDWbRA+B+PuPiOnLjscDFG7aPAPvhs/2WN+5/DrNj/jB1B6yLyC+JyN03HLJxw7GT2WbrC7ulVxxOAv/lBrk/ATjqQfmlwHHqSelmtH1LIYRwlnqC/X5gS0T+4w3m9Ms3HOeBK9Rj+4WwccP2BEjlM67fl3qOXqovXui8r/axf4Qb5oqZ3C9TW3+uY/OG7ekLfG7Bc+77vy+1W3JAvYDADW76F2j78qzN67j4vLZvKbzE+P0A9aL4EPBp4L8CX0NtYTkbQtiltkw0gE/eMDZ/ZfY91HPB/3R932z/cV78GbiO568L14//rL593r7PgYjcKSK/KLVrcwD8XV687z7n/CGEEbDLy9t/x4GLIQR745dSu2//48y1NAD+PS99L18KfL7xfH2MvIPaQvV+6jHyNcBvzn53ktqytH7DGPg/qS1D13Fjf/+ecCspQgFARE4CPwL8RWAhhNADHqV+i4D67fj4Db87ccP2OjA38/2+0P7PbjCE94QQvp7a+vDkrN3XMi5Tm7F7N/ylIYSrzPrneXih78bUk9x1rD7v/Ke/iLZflQgh/HgI4auoH/oA/IPZrufG98yXfozaNfu7xu/iObpM7cp4LePG8XuNuh+AOj2Yuh++mPH33cC3U1tLutQWC/iM7J//3FwDjl+Pm5jhxBfZ9suGFxm/H6J2m70b+EAI4XHqe/lm6gUQajfSlDoU4fqz3g0hXFe2LwM/+Ly5oBFC+InrTb/IJT1/Xbj+zHxW3z5v3wud619Qrwd3hBA61C4eeYHjruP5Y6dJbfl6OfvvMnBCPjdo+O9S3+MDs3v5Hj77Xia8+Hz9xeLzjecPUFuN3jnb/i3g7dSK0PUxcpnaIrR4wxjohBDuu+GcLzYOvmDcSorQdTSpb3AbQET+FPWb7HX8FPA/iMgxqYMT/5frO0IIF4FPAD8gIrGIfBXwrS/UyExT/vbZoC2AEeBf6NjXEP4l8IOzRRQRWRKRb5/t26aWz42KzCZw7Hog4QwPA98hIo1ZEN6fvmHfLwJrIvJXZsGKbRF5y++i7VcdROQuEXmXiCTUcT5TPjP+3igi3zGb1P4K9fj8yBfYxOd7jv4V8NdE5I1S4/brsn8NYZPPjOefAr5F6oD1iDqOraBe2L9QtGe/3aVeZP7uS7QL8FHqBelviEgkNVfLtwL/8Yto+2XBi43fmfX8k8B/z2cWtQ9RW94/AM9Z234E+CERWZ6d76iIfOPs+B8B/ryIvGU2NptSB2K3Z/ufL7/r+F9n8859wJ8CfnL2/U8Af3M2pywC/xu1ZeT6uRZEpHvDedrU8aOjmZfgLzyvnee3/xPAnxKRN8zk8XeBj4YQLryECL/U+Bi1IeDvz+SVisjbqe9lBPRF5Cjw15/3u4eB755ZMX8/tTLye8VLjucQwjPU4+V7qJXlAbVM/yCfGSPr1DFm/1hEOlIn05wRkS/F9X0ObjlFaPYG8Y+pg543qQPfPnjDIT9CHd/wKepgxZ953im+mzrIbg/434Efe5GmFLWf8trs2K/hcwf8aw3/lDqA8b0iMqRefN8Cz7kHfxD44MxU+ZXU8VqPARsisjM7xw8BJXXf/VvgP1w/eQhhSB24963UrpdngN/3+dp+lSKhjp3YoZbFMvD/nO37OWq37T7wx4HvCCFUX8jJP99zFEL4aer+/HHqQMafpQ5cfS3h71EvkAfUY/J7qANdd2afvzWEUH4R5/0xalfAVeBxPleJ/VHg3tlz9LOzNr4V+KZZ2/8c+N4QwpNfRNsvF15q/H6A2q3xsRs+t/lM5inA/0wdUPuRmcvmV6ktSYQQPkGdqPLD1M/AWeqYkOt4rt/khuywWTtngV8D/lEI4b2z7/8O9QvyI9Tuut+efcdMxj8BnJud7wh1gsJ3Uz8XP8JnFKrr+H7g386O/64Qwq9Sx5j9Z2pl5AzwR15Sel9ihJob71upY7cuUbvT/zDwA9Ruyj7wS3zuevmXZ787oM5m/NkvwbX8bsbzB4DdEMLlGz4Ldd9cx/dSB1s/Tj0O/hO19+ZLDpkFHh3iEIe4BSAi308dvPg9N/taDnGIVwJE5BSfyay0n+fwQxzic3DLWYQOcYhDHOIQhzjEIV4uHCpChzjEIQ5xiEMc4jWLQ9fYIQ5xiEMc4hCHeM3i0CJ0iEMc4hCHOMQhXrM4LHD6CkHSikPciVFosqSBKE8IARFFpGO0MsQmZm93i7wsCcFR2ao+vtkgigxxlGIry/5gG6UV3nlc6RGg1WsiSjHuT7EF6EgAh4gCUchMZw4EXOUJPhD8jJBCXoBiQwQBQgBRECWaEALGCGnDoCOFURp8wFYVReUoC5hf7pHEMZUrKOwUozRJ1MB5y6QcYlRMpGNENHk5Ii8D3kMriwlYlNJY6xmMJggehcfhERGUCCAoZUAUWimcqxiuFzshhKXPvYlDvFIxF+lwNFUIof4TUCLU/zEb19RjVxRhNs6fG7dKQ5wiWROiGJSq2W2rEsocygJchRAIohClCFrhIj17HgQIBO8IwSMu4MdTlA+IUnXTBAgOvEMkgNYQJdCcq9sWoT/cZ3d8QJwkqGnBWpLiTYwNnjhAcCW/szl8RY7fhcXFcPzYCUQrBA+2JLgSMTGIwjuHUgpf5ag4gxAIrkKUwXuH6KieA6/z9ongrWVaTPFBZl8plFbEcQMdRSj1wnRA3gec889tX7t6mf293ZfiDnrFY67bDkdWlgh4nk+TJPXIBkI9h1+f48PsO/gsFh9RGpO1EVGfRe7jvSd4h/cepRRKfbbtRZT+zPlDIBC4evkyey+z7L8gRWixNR9OzR2//owTgoeDPvhA0IKYCImimg1FKfDXaVECKIEgoAIED8ET8FSNmKkKuOkBTd1EsgZF4gnek+QKqorJwZCpWBabXaJGk6Iq2N26SuQgoV5QjTIYpdGiQTRBQa49aUm9iCsICKIUz92AVrPJR8+uL1C5KS6fEGcdxKSwt4OkDUKWIC7gYlBeENEQAoUpqRoJIhpXVXjvIYD3tpaRc6R5gEZC7A2EkqBAOc3UBqJguJZvstffecmOV5lw13esMr+2wtryApGLGE4mBOs4feQejq+c4eTSPbznvT/OE2efJlLCk08/hXYJi6trvPVtb+GN97ydX/319/LE+kcJKqeY5hT7ExaOL/CN3/otxKbJBz/8cZ74tT10pCjtVbJmg7XbFomTiE60RFkUKIFL5za4dnbKZH+KmvFmee/xs4lfKYMojYqE+VVDo2cwaczCYsrRMw1uO7VKo9Fka2uL3asln/jEeXylecu3nuLo7SsEOaCwI9KozX3H3kRlhc3xOse6D7A3Oc/jFz/ERz92DavgLQ+e4rZjR9HSZThwvP/Dv8bu7hZ3nDpGaI9Ymm/TygLBBdpJi1bzFHmlMDoFX/F93/CvX5B9/Dpa7VaYm+/MHlQgBHwIhFAroz7U9+1m9+9nSmIg1ApjCDQ6EWnLMBpMqSoHBLwFQdNoJySJoSwLvAv17wOIBoWAyEymQnAGHzxpktLJ2gQXqMryOap4W5WIMkBAm4iqqp77cxLqtgOIEXQESRIjIphIo7XgXIVzHqWFqnDYAo6unXpuTDtb4JxnMi0oijqjXymFEiFwfeILKK1mWrAg1/+gVhICM5l5+vv9L8sifiRR/PQbMhLlibUi1gYjmlhrYqVRWoMWMBpRGcQZIWshWRdMTGi24cQdcPoBOHISaXcIWsNoAFfOw9OfgvVnYbSPaA2dLjQSxgsJeTOpx36cERDs7iblxx7GbI9IsyZJkmAihWokjA08M9rkqaJP3mxyJG7w5ge/ne6J+5mON/iJ9/0kP/2xD+Jo8scWl/kTqcd2T/JrjQW+7g/8GZgMyL7+u15y/N6qOHnyJB94/6+hJjtQ7uLzIZUNRM0ldLtHCALKUO1dRWdNVNplunORxtJpqskQSTLK0Zi42SC/+jSN1dPkg21yG/jox38T2z+AOEaNB3TnT3D0nrfQXFwmTLZRAloUUbtL+/gd+ABF6ekfjAlovv0bvupmi+fLjiMrS/yHH/4BfLB450AlKK1RSiMiWFshajYXUSurITiscyhReGvBOUSEuTvfTrywVs9BzqHEUFUW5ysmg32Cq0jTFGMMIoJzjuADptEkTTuIyGwO83zbN/y+z3/xX2J8QYrQqflTfOx/fB80BJyCRkS1fZ5L//ZHyFRMN+3S1G18O8MdvQ0zzCESgtGorAs4QigRV9TKkh8S2o4n7u3x1NlHGOeWd7zt9/Hk6wPNnYTVA8XDv/p/M/3oJZo0aS03eeBNvx8VW9539r38zkd/k2wwpYnmzqjH62yLVdMhSbrkUWDSUCxODWFwAJ0VfLv33IQsWiDOoNcjHOnV+m9Usds44Nwj7+Hue76B1uqb8b/6i2jfgvvug07K7zzwW2w95FncW2Xh6iK74SLNB/8QptPBWo+1gcpCWZZUUxgOK8L/8c84c+cbSF5/hIU9zU75JJ28x+buPHYS+FO/8vnpi1pB+MrdBX7z8XPE71CsrtzGQf8au1t7PPXpc5w6ehsPvf4aNprQ6peceftDrG+vc7BZMBpOsZWnGFV89L0Po5aFO956Cm0CVT/n3ted4Uj3FJOpZToNLN6TsfnYFW67+zYefMdD6EwYjQ7oxfM0ojY7+xtErcDaMcv5p/dZf2YfW9hawaVWcp2v0CIEJzRahuOnWzR6gbTnMYnFas2l3UuMtx07o31ad45ZOTZHa9UxyC+QJIZR2WfsJoymewQJLLVOklcHXNl6GHuQcueZRd78wFcSm4StvQ0mkz1iYt5x71fwsUc/CM2CB++5g2YEeTVg82DAyZUzFC6m15xHk3F5a+fzyn5urs1//1f/GFXpyPOcPB8zzsd4X5FXUwpbYkPBVHIG5YBGp81yr8FjH1rH5YEyt9z7jnnU8jUuPAKhCgRlGe17Yunw7j/+FVy4co6DnYJWZ46d7S20iklSQ6QNQRyiPVmWUu03ue/E/dx//D6Gu3s4W7Jx+RJKFPt7+4xHY1AZr3vL68mLko1r22xubvLM5fPkLcX2tSHiA+mcprsSc9c9txGljqBKluZPgZ6wubWFUpbf+JlnaSZL/It/+hNkUcTezhYH+ztU1ZTpeMBTTz7Oo09copxaUDPlV8A6R2Riah1OoY2m3WzRbreZ5lOm0ylVWeG842f/4899WRbxgAdvQWtEx4hSKECFUI9RZcBoEAjeQfCIcwQcxDG0utCegzSrjxFqhafbI+jboSyhmMJ4TLAVUlQQGcwkh7S2fvoyR0cpsrmDbB2gdEalYCoVY3HsTvbpH/TphIgHO3OM44SPa8v7P/xvedu1u5jkB2zGE5pJwtXtMdN7j/Csztm59hj/daQpF47xjtP3fT5R3LIQXxGNrxJ8iS/7mMYc+eY6gT5paw7tx0yKmKS3RL67SdJcJM66lGVJlCQUeU7cbGGLAp1leJsTZ23C3g533fMgj77/F8DFuHzMwf5l9NOGtfjt0O8TZRFRpBFdv8QpgSxRSLdBvz99UcvRqwqz51NJhJk7Se/YPRSVJ41jAvULGeJqQ0JwFNOCODY4Z9E6wjmLmx5wMBiRLhzBz6xKRhuqqsQ5R5Y1UWIIuNqn4P3spanAVlPy4QFx3HrOWmSt/9LRRX8B+MJcY8HBpA/pPNJuQEcRde7AfPO7+ORP/hvefjCPtHuoeAF90cLEImtHcPOLKCCEArEGKgOTfWglEDmqS88SWYe57Rjn1ZjkAnTyhG3Z5+LBBR61j/JWfQ/P7vS58NEf4/V3v57b7rmT3Uwz3N9jd/0qH1zfphgNua/cZyVuMu1kdPOEUDrIC/BTpOxC2saLIM05pJoSDkrEj7ALGZXyXJpsczX0uYMD/HSAnD6NPHoRho7Q8aztnuDs+NfpjuaIJ8LrBm/k0Y88zjCLyCdDinKISRrke56jFxqY+5d52hzQ/q3fYN69gVb3GFmzh10z9JolT2/2Ue7zE1qrYHn22XX2LozJsiHz79DE0qYYrkPe4Op6xfbO+6ny86irgfLTCWtrSxxsXaIqSvJJzsce+RCTwZDMxpgDxfzaPOaYMNc8ivEZi+0O5WDK5uV1XD/mzgfvZH5hgeF4l8XOcm0Ro6SqCrKsAa2KO+5LyMTw7GMbeD/T6rEQNCFYvA3sXBEajSZJ3MI1POl8myqfEjYcmcRkC4pV1aLTjCgmfdKGBh3RTXpMneWZrbOksWK+XTIZb9LKj9BZLWgvHmd/f4ut9QO067C/M+GpT59j5eQCnfZRTp/usNq8k0F5nr3JOt4ntLJ7yLzi6sHjaLpsDvc+r+yd9/QPhuTTKaPJiGk5ZlpNIFgcnqAdvWOB2ESEfc3XvPMtGFVw4clr7F50OGe59Pgeb76nyYYZMK4svoiwecU3/cH7WN/cpL87pqyErJFgXUBJwFWBYAPKGLRAt7HGV971TtTYsXHhAkqgKGrLnhIhbTQYTT1n7rqdRrPFtStn2dncIhBQnQybT4hjBQHSRBNHCQrB2YhJUZGlU9qthHziSJKIracn9Fb3+cAH38edZ+6mlSTkpcVVjkZ7njNnjtNqZTz22CX6gxEiEMUZoSiwzqKVQlTtriiLggGesqzIpxMq64ji6Auafr4ghECtweh6evYOPEhsECVgautwkJmWgxC8B+tmvwWcra3aWtUWbqgVq2abcPJ2KAoY9mH3CsE7pLKYXGECVL62+rm9XdynH0dNK3wWU+YDgkDLWebFEjcDtiwYbQ3hsueNzQ67a4qH1Yj2kSajjRE6jdFmyqerCb/41FUuXBjSbUWkH/45yo2nvnwy/HIj1BbKpNHEVwVeN4jbc9higneWECCONK4MtWusqjCteSa765jeCj6fII02drhOMrdG/+zDxJ1lqv4m891VFtZOsLO/jbR7eFEcTHeINy+xsHyUdPkYcaLATin2twjOYuKEOG2RpfFzQ+DVDBEhigxBRSzd9WaiJCWpPHrmBrtuGXbO0mgkjCYFkWiKqsQYhfgC126xMbxAlKQURYVStfXXmAYmcWRJgg2BOIkJ3hMCmJmFeDLoUxYDvC1RcQqA1prPrszx8uALU4TEQLODVIpQ+Zo/OFUc/eavZePsx7n2a7+NrsbMuwnz2Zi8tUhWFBivwU5gOqrJ2KUC3wfdJTTbnGieYnp74KC/iQuB5u/sg1zjUivDthrkkfDhuX3uNz3uv/1OTp+8k2apuPvEcS6dGPDI0hM8ysf4WHbAucJzor+H8QkPFk1M7kkCiAn4okKRo1SMw+LTFFcEfGeJcaR4sldxNja07Ru5nAp3j0eY4yfwj59DDfbZvOcyT999hTNX38DCXsza6HaUz9HPXOXgYIfJaEBZTnBeGPgJcb7C6ugMKmpyYc3C+hB76aPc8a53M4330KMCmbTAfv6nzjrPs5u7VB42trfZ+80PIlJiy5KFxRNICBydP8b5T51lZB2Tc0/h5yBKDN5XXLp2hWeunsc3hXxYsP7YeUya0unOo3yLxc5Rdg+2mU6HBF+g5jxPn3sS01CcWDnNwXCTbrrMeDKg1zhCJiWlKdnZ3mPr6jNoJSAaH2rXCwpqslMYDwquXtxGZRV3Lh/FVzHjQcBNY0aVJt9qc3ljxGC8R5QGFk8r1u4WWvMBqzICuyx3OkQmR/oLpCqjaG3w8EenTCcFc80e7V6D3dGI/Usl5egai3c2aaXH8RhyGziYjOilxyicpWFWKJylmzS45/jtn1/21rK9s804H5KXE3Kb45xDG4hSQ9wb4yLDYH/K0dUVJgcbRKnj/jevsXfSkldjspYjFClv++p5Pvwbu+Tecte9XUZuws7mAXluaffaWJtjlKEqLZ1WhzyvCM5z97EHeOjEm9i8uEESGaIoRimpFcoQmOYl09IztzhHb67HqD9itN/He0duS8qg8FYREKIEoijCWWE6rbCAiTR5PsFWI1wIJKZLb7nB69+xwkQ9ytlrQ+aT41RlwOYTGlVJki2xshoTJymffuQZNrf6ILae8LynchYTRRitKYqcvJjM4nQgTeLajfxlQiDgbFVvBQemvnfvFF4ptPUECbVbHACPOEsItn7hGw9gZwOyNmQNSFKCUkiQWm9qtODYKcJgFxn3oZwSjEGVmkhHhFjj8ynh8SeIrm1i4y4K6GUZUUtjyNEaSJugY9rO0yPm0s4eK+1FtipNMU1Zv9hnb38XHRx7BwMOSkXlQZWOd2cxV9vJl02GLwdEwFmLanTBg2l2a/eyrVBRA601yuUEUZT7W8QrJzAmwjtHlEb4qiRud3CiyQf72Mozufw0Is9yx233MhxsUVqF39+iCIFtk8FkiBv1SRoNsnaDZPUYuw//Jt0zD6AaFWl35QXDHl+tSFqL6DhmMi2xwSPO45wjTVMiHYEonPfoUJGFDWwRqFxMx20wnO5xemWeqn+ZjWtb9Ad95o/exdLyMt4HJtMppatQlaBFkSZJvVYg+FabvBgxGR+QyQJxHM9ikV5+LfQLtAh5kJgQaShDXU1Hg05ieOAIT73/AxzJK4yf0qgqMtOEuCTsbCKTMWIdxFFteu51CI2EfKFD6CYspI6J9+xcvsZwfICphjxybp8T+iSrK0Pu6y7zna1V2noemSjwmqzZ5n7X5o47l1npzvObzz7C+mCXwfnLNMsxdBsc7FlWC6GDxRQWnRcQJfhiCCxilTAoNJ8cbPBhP+C2hZOUxCR3vQnbOYb2CknfQZgo4tWcO/t30o8/TpSsMLy2RYhhqbHIVpHjg8InHSYHO4TdMWYugYNd7p9/iEcGDzM4fw4xKdONK6Rzxxi3tljZmHwm2O8lUDph6gO6lxKahnJS4F1Bo9FFxDPX6bI2t8onLxZ0Wwn3vuFNXOifZ3vYx0vFM1eewLkK6WqiPKcqegwHQxZ6R5CJQquYZtbGVSVSesqyz6UnJoSxwj5gOHXkBN3GIsElPPbE0zz18EX2N/uM98ZUhUdrTTcRsjTlrlMdnnjqKpf3PErB/JGUldtbtJciNq71iXcUa2tdLm4M0FFMkRfYiWe8WeEc7F9VXP2U58i9iiOvs5jmhD01Ztgf8kC4m219hWcuXmRyvkFroYFxLQ4OpuyORpQVyBAW1hZQkrI/2eLJC+eoAty2MMf64ByxOmAhPUXpKvr99c8re+csW3sb5LbA+hLwaC0E0RTlhCgumBSaxSMrnFhdYXd3nbe99StZXN7g6s4V+gcVOkrYPxjwVfc9xCc+9BHiXkSja9i+ekBeVNTRQIZmlhLFhoO9Pq1GIAsJp5I17mme4fITz5BkLZqtFv2Dffq727i8QscZunAcv+0E+WjEZDimrApGe5v01o5z7YmncElAlMG5QIwiH1skjhmNxmSNFsP9PuPhiHZHoYhQpuTP/M23kzQzWo0Uoc9kMmR/RygOhPl2l3arQyNrMzcf8YY3Jnzyk4+xtblPlmZYL4gLhCDYygL12ydKo3RAKf1lVYQIELzFeQgqgNTuMedcHTCtFErp2QwYZjGLobYcuQqqHA62wDuCr92+srhKyOqgXYInRDGyfBQ2V+HKM3CwB76JmhSY5hJ+f4B9+lkocgIx3hl8SPBFgY9B6xboNqIjBEdSDOiGAfrCkI9dvUrj2DwXz26S6oJGFLG7O0KpwNHliLWJpde/zLT/iouR/iwoo/DOotAEFRGsJZgUVzh0rJCoAQ60lAwP+pjuBBWnlAfrJAtHyXeuEi8co9zbITpyF1E5xNz3ZkbXzpEurPKVX/tufv29P49ePUmFoignXN7fQXprrHQWkd4ieZWz8MbfB6JQSYZoQevXQEL1LEg5yjqUVcW0LKmqCgkBEaFpGoRyjFRjQtok4QCfP0OjdGzu7ZDOn0G7IZONTyPzd7G62KYnm/zKL76Pd37HX0SURmuD1nUAtZdawYkijXWBJEmwaIaDfXTcJoqimSL08muhX7BrTKoxwbTAB7CClAFfOh7Ot3iibXm999xdWZIyx+xfRsZDlDGEfEwQB8fuQBZOQMcQWgnGpDRVh6iYshStUq2tck09w/YTBXdcXOTC5By7+gLfnt5Oe2cfyh14aBk6ywhtiCANjq+54+2QtPmVj/wCauowb3g9u9ahFisGkvHwhSc4OfSckYxumROXQlxNGTcMjx3s8Is712ieWKWTzHHm3rcxbRsupgPaySLN3j1kQ+gMKuSaZdEeo1IwScaEaI/0yhb6Ax8ingyZjgfkw23GdsqlzpOYt/0BWkPN3cuv4/H9X+eubc/VT32Ue06cYbKQYT519XoM/ktCJ01US5g/vYhkGcEJtsy5/c4HaLabtDtNrpw7S1FUZGtLvOPrvo3wyZ+jHF8EEzHOC2w+ouoPsCZhR1nUxi7Hj1QcHAzwFcS6QQgVYkEqy/+fvP+MuS1L8/uw31o775PTm+PNoW7lqq7qrurpNNPd081pBmvEYA1p06YhgRYsgjZgAXKALUO2ZQmCSUOCLMqkSM54SPaQEzjd0zlUTjfH9773zenkuPNa/nBuD+EPYlUTqu5p8g8c3HuB8+Ge55y997Oe5x+E9hmME3a2j8m7RR49OOTa27c4fDhkMtQIQBoe0nX5zCd9vvDLlyn5DR42f8jEhuM3bdI0Jc1g0IvpHmbEowGf++I6xw9PaB6GlBpVxnFIuVrBkHmkI0iSEPdCk9VPzOCaFiqwUIMU1yswjNt02h0m/Yw0jIk6HsetNvXFFcKJIo3S6UWW85B43D14i5nqErHuUHRX8awqniwTqxCdTdi+f/1Da5+kKd1BF4XCMAWGJRGmRBgC008IM8FLz72M7RXoN2/h5SXXb11leWmWklcnU9DudJGG4vrGI4I4JJkogigki6FU8ZCWQTCKmDgJYRRRyudY8KssiRrBIGZrY5NioYTt2IyHA1AxQkui0ZAwVpiONyXsj/pExSL9dgu7UMR2HIQh0CjiNEGlimCUYfs2VpQwHo/RWnD/vSPmz0gePRizeGaZ8fCYmZkrHOy0cZypMmp/4z65coFwV9AtzTLfWGF5bg3TdMjnSzz33CXefecGw0GMZVikejodyjKNkNMVozCmwoYkTcnUx3vyUxhkWpJqC1NPlZVT8qdGpQpB+i9uvIaAFDAcsGK0YSEGfRiPEZMxDAewehYa8+D56CxDBBNIU5DWdI027sCog3IzMhP0/Q1UqzdVJMkAEhOZGUjTwbBMtG1PuYlpiso0o8BkFORYHu5yJdW882gXy8xwgULBZmR56MmQvNR87fwi1WRIHPU+1hp+nJguL6ekeoWJjqNpU2hYxJMx0s0hrQzpOGSBge05pL1j7PoCcthEpQmm45FGE6Tj0Gp1OdrcRFouBcvk0Ttvk59bo1id597Dh4QpWCYYxoSDTsDccYeVU2fIdIbn2QTBBCkNnn7uuZ/Hs/hnDzHlRhneNHxeZRlSaMZhgGaMebBNbvwQLU4o1VYQ/gLt9nVyVoni4BY3H75JtbxEksTMLNaQpmIke3z6c8+SUzvc+uG3aI41L37qWUT1IqnSaKeMFNPmfcrXNRn1OkRhwOzcKtVqlT/5E6EsQ/fbaJ0ghYf2XPQkJDuZsHfU5k3RYzvuMLTnGAmD3mBARR1jZCFkKaXTl/HKMySeZLyao5A5mHiIscKyXURsIKKIkmhwdecN/uneO3TzQ/7t2llqnQloG2EVoK/AMcCZqmOoFLHCES9X1nmkq+yYTbwLZzl4+31UPyLvWZw6fY7fu/ceQzGkkGRcsoqcKlj0vYzDsMu8kERHHfodh2ywTdRoEachQ1+S9+axSjUcr0hOeLjCQk9SJmHAsNRlvlqj9exl+tEGXA1pL7lELYPjcY+NR9/gswuv0ihewqotsv3wKpqQhUd3sC+fYWQNUB8h9N50Ba/+T5/nZHtCMDIxLYOXn/wk584/wc7JFvutHe7dv4mQgtWzl6jU5vnki1/l1Oo+zdaQB5v3Ody4QzhUhH4GwyFu3iCIu0RJjmAywXQMhK2QXkKjXGBtvsLx3j4nR9ts/ege7aaBYRgY0sA2BIZhYpomSabYGQwY+AnN8RYbzSM6kU21WkTomMEkorU5htRk/XKVWCh2djvUVyvMrnssr5/n0voTuJaNMlL+yev/FZ53hmfOPkEYn5BkI7IsR6JchpNj7tzaIiEiCUIqUY5BPyZLmwS9MYsX6lx++gwXT63wqP82S7Wz1Pw53tn+Jv5CjaK7hGPkUamiHR5w/eadD629UhlREk1VW4BhOSilMdGYJcHs7GmkZaMVRHQxbINhr0l6NEbGPl6uiG2OiCYh9+5u45cgdSVKQTDO2L83IFc3KFYdwnxMuejzKxe/TEW4HG/voowYyzIxHJNg0CMejYmigExahFGM6+Yo1CsUcy6x45AEfWxDMLe8xu7ODpkpGLRGjPsTVJpMpeSOBG2i05Q4iPnMV8/wz3/nLb74608xs9DgG//4TV54yaFe0XR7+xzs9Tg5HlKYJIyPQvqDPnE2xnIsFmbWsXDwvBzPPXeJD969zWA4ASExLQvDgixJyLKMTGWkwpgq6j7CJPRfHT8xTzDRdg7l5MmkRGQJmZjK3kWmkFkG2VQ5jwkiDtGBjVAaMjGVy/e60GnDySHMLkB9DuEXpwqy7gn0mhBHiCRB9dsoB2Ii0ms3kHFGJiRpliJQZFKTwVQdOBoh0j5oSDOJbdisLZY5HQ/4VFbg9aMO3zhSHGUJRibwsgn2MOSlqs8nCja+WGKutAzc/Bjr+DFCKdJwgiBBZz5ZmiAdC6SDFmPiQQdpmo+/HAW2w7jfhkIN4deIei3s8gxxex+7tkDZNWi8+Cni1j65SpWo1ySUHk9c/hVU+Fv0YolEI00b0/ZZWJ6n0WjgeHks28K0JGoq9/w3A1qjkhhpOzi2TSAi4jTE0Sm+ucWsa2LmfMzcJUCRxPsYacjR8R53P/gBRwPJM1/898gtXCQ1ckTxIQNPoEYdysYS8zMm3/6d3+XUmiQfD7Asm0AUUNnT2H4Zx3YwTZPRoIfu9SgW66hy+V9I9X+G+OkaoSSGwRiRxOhiAUYW6BHd/R0ebD4gCEZsxDEdkfJq1eGCFDQGPZwkYWXmPLPPfAEZmeiZHLnMQ0YpQmRgGcheOCUq2gorE7RKIcKu8vz607yykSKOTiBfh9lVMAqgJMQKYRkwydCWxItMPle9zP+7usu1+2+wu3+XqpsjX6ywYM/wufmn+G4hwDjepzNKGI1P0IOMfL7Imbk1wnyZbtZn5/guy8kcyjQRRykn421UHCMNE9fO4xZqyEqdzgWLBdOkYHro7RP6wZjF+jJLOk+0MCRtwS19zPXuJuu9Js9eeYX3vQe0gy6bN3/EldVlJl5K8hGCxYPemDtf/wB/qUE/tLl08RLPP/MpoiziuHfA1avv0B0NKKw5nHv+CbTSzJSWubT8DIPRANKMndffRRkaHcYICYYfsj34AMw+D7YbyJxgYX2FLDumf9Ri5+CQJItQCSjloVWBNFNgSorFAnGcEMcRaZbR7YRcv3ObKGkx7g64vDzPhV8+y/Ew4bf+wS4kGb/y6iqVRUG/GPKV/8nnWV1Yo5Cv4Dt5dvq30WaV3//xb6LMjIXZInePr+KakkquSmcc0Sgt0QkmdFWLwXBCoBTHukmjsICdN1m9UOLZSy/xxPILjOM2Dzffoews0BkdYkgDoS2Oeg9Jsoi53FkePLxBGPU/tPb6sb+FFlPuSRwnmMogVzWRVo65uVMkUUpIwGQY4lXLuKUSwspQccSjzTa5go1lGVSrBcpFgyBIGPQCCkWXR70+5y6cZ37NJZtEfGLxK+RlkSQKqNQaFPJFgiQliUPC4YSw32c8DskV8lhpSL6+gpQGo+YR9A+Qcg6/1qDbHRIlEUe9DuFkQjCMQSsMW+Bl05XPqCNpnxzw2S99gvJcjlPnzvLaH76F53lsb2+yvLrAqBcw08hhopk0PaKgTzBOSSNIUok0LVbn11GkKBXzxJU1XnvzBpPBGClNXNfDNI3HzxeNlCCFNfXO+RihsRFWHtwyysqTCYm0JVIlZOkAVACJRmQZQmqQxnTSFk+mliDSQEQBepJAOHrMGzqAXAG8/PT9cQD91uP3jVDDPsmhRHkmaauHoW1SsseKypQsSUiGUwuBLJlgqglCx0hLYlVKCKsCXgXXKPPZfINXl3uEShBZJXSYIqIYNdxHtfdIinO40fBjreHHiShJUFYBmU3Q0sSpztMbBXiuhWsVsT2f0Cyw3+yxvnyWrf0Dli9e4L1btzm1vkbBn6e5u4nt5Ji0WjiVGZI0xfCLpNLB8otkowFppnnmE5/hzbd+RKJAJQFhGnFycBfbcSlU6ghRREoPw7TIMv1vTDOklMK2PQzEHyvlCjmXijHDo5tvce7pUwi3gBof0j94m539CTsPjznZ11ROP03eCNHjXbqTgLz0qMcW4yAhDocc3j/mM+drDI43QZi4xTKWMWTcAjH/KWzbwXUdrr7+PQaH2zw89yQXXvgMP4+0i5+uEUozaPYg54BMQLioZMAPjzdJk4jZQhEdw+KFp+hJh/dPjlkxLM4YDRae+BwyX0YVDZLK1K/AMkqIMTAIQSrwLAhDGE8wci6Lc0uc/uxzuG9+Fz3QCKsGMocQBjrVkCm050OhBCJBZorV5YsUxz/i9eENhoUEfdxmx9wmbCie8hbZM5t0vYClWLDf3eeG6jEJW7wcZJyeO83c3DyJ49LsHVBzq8yZFtb2DiJzCfwikThCWSdkvsd87WnW11/EHLeoreW5tSNZ+vWvseDn6R1sc/3Hv8uk1+Jq7xHXwoAvXx3R+NppDq/d5N7GLebuv4dpGgzCwYeW3haKqBuSOmOskseZ1fNYlsNh74AP3n+LzfubuL7FmWeXsIqK7rhNyS1iSIsonnD/xgc4nkkqTHBBeBpEwmiYsMt77N9tcuGzF1lbW2F/5wB0QC9IsCyJxkBlJugUrTVZphmOh2SpAqGxzAwvpzhsbxCnGplkHPRaGD2fXr9CpVwjVREvfWaJnWCLcUWztrZEwSkS6YDd1gPquTm+8/7v4xd8LC9HPwzpjkc0ig0yXWAY7iHkATsb+wy646lBogK3alFaNWgsOlyee4b1+lmUSNnr3KJgVNkf3AYyfKuAxEarjJJd5cHRDb777ndJ1EcMq/6Jl4aYegQpQ5FaMbXiOqNgiCkNCgWFwCCNBbZpk6aa/uCExlyFh/ebzM9WWVifY/twk0QpiuUC83PzvPiJPAoI231enf8cMpXE6YjxZDKdXBigJjFBs02UZaSporE8D5lC1CrEYYDEYnJySLU+iyyUcQpFjo9bhGHIyUEXJTSOKwlGimLBJZe3SdIMUwqiQUy7e0KxUqDVOWZ/a4CbN2ieTChVB7iWz2gwoVgtYSuHKDMRqc3Bwy5Km9i2j+f71ItVpFBkacRzz5zj9R/dIMkSbNNFGhYIA9M0iKOQTCssaf9Ut5+fCkIgrakhonbyKOmC4yNKFXSaoHuHZP0DhM4QP/lu0xT92IdJSwMwp3yhNJ6uvuIQEY3RfXvaBBnmVIIcTyCewGRIMhoxHGdETh45inCcCkqHkMWowYg0zMhMg1QlGGqCZQQ4jsawTEQEBDYYNsg+wi1glRpYtkmh3wYzB1aCMhRJkpKmGab+xd3hjCMFc2dxxdTWYILGyYFWAl/GKJ2wf/weu70RZqPBXv8ag7TO6zdfIyx9ifX602xs7mIYJtd/9Pt84st/CqNzzKWzywxDyMkOzvKTHE1i7PIpPvPnrjDqHpAkmq3tDQxpQtqn18qmvBg0Qntk0vjw//y/BhCAkBLLcTCkxHFsoniMJWPSdML21e+ysCDJl1q09q5x7/oH7BwKnMIcX/tf/IeYbp14PKITZHSbB2ThPWaWztOYK4Kdp+QP6Y1dokmF9t4+rneIsKB25gIl03xsY2Pg+x4HrV1uHW8SafkL0AhlGfTbMDJAF0Hl6JcMHhZSTj31Et29HRaWLlOoVRn3uoz8HMftDn+m8BJOfhaGEb05zTgJmevPIUYKRiOoWFMStVIgYlSzw+FRCxZKHO5uMjpuksk5DKuISBU6Awxr6gWSy0PDgdAEWcUcDvlLjS9yZ2+HjplSTIckBwP6zoht2eOFic9elue6ccyDvGZWzfCr1Ss8WTuHm5SIx4o9P+CO0QZzzOm1C6j3blA3qpj2KWS9CgvzsLwA8870hmiazHzmC3hXU958/et86Tf+BotzVbaP7nPvg9vkYx/bz1P+zDxHrx6xFL3A7a3vcP/Gm9RffAnT/PCvIUOSnG6gpI0jDcrlGne3rnH35AaJzjDMDDeW5DYnhLP3eJAOmSstc23/bZQUlJ4potYWyXUHjNojknbE4kqV/oMBg15MMtii+EBy5uIVZgse3ThFqccP4VQRjzLARBomaE0cTgCYm5OUlgSFugcxVHJFertH7CVDjt66h+kUcL05nKrFW6Ob2IUyL516FaUjHrSvkyJI0gE1f45JmFGvlvFtg532BtIQLJbOYhkF8rkW406LO3cfTiXlAnzHolqv8cTpZ1mprWAYFsfjLeQIGsUVFqsX+e6jv4dlmsQJHA93CbMBnlXi+p33aPZaSLKP9NO3XYMkTLFdk6XTDby8jeGAISOGnWOEDOl2Rriuhwos+npC3vdxvBpzc6fZ3w+4e+sQy/JZmjtHyzpidmaBLIvZ2d7h/Px5zjjLqATu37lLrejTHwwpVUoINCocY5gSkpRitYpOMwwvRy6fZ9zrMtjbppSNcLxZcnNzbNx/gOt69AYjhIRkpMhMjV82efKlNRqzJcbBkH4nAlIePeiSThLe+MYD3IINSBzPxbFqBNYeWls4ssjx8IhSzaK1lxCOYtpigOccYVp3uHDqHAv1WWDqBXL23CLXrj1kNJ5gWQrTsrCdAtVagyxT2NbH2AghwLDR0kVra8r9yZfRc8sIx4EtgRp3yFSAxEBIG0OnCJU9JkxH8NioEgVk8b/wHHpM+kaaIMWUTB2FZMGY0Timm0iy4z5ukGIYCVpK0jAmi2MwA1IpkDLFlBmZozBNA1JjKj4ZTMCIHjdZOVi+jD77/LQRe/g+XPs+wqlirZzGaKyj507Bf/ajj7GOHx+USLm6t0Ejb7JYrrMz2GUSCgpumZp7wiQeo5J3AcHuyW2axx9wkAq6o0229/v0OoJ7D77FojrmS3NHXOy/Cc0MeWhTPn0OoftEkwKPZv46Q92m8uInmFm+yKNHHerFAakwmHT2yTwHT2kIA4S0HjtW/7yr8/FDi6lhpWE4jMMYz7UYDkEFbZLgEYvnTjO+/2N220PefXTIl//MX2S+22LcdQhHLnk7pVybp5ylJLsfgOvSTzQaHyNpUl8VDO/F5EbvMJTL3Gu6LF78DIvlVZTSJKnCsiyW1s/T37zOZDKBoEuWfsTD6f+A+CkjNjSkj1dYfQk1lz0npTrTYLW2zOoTX2PdbrCttng336ZUmOelUsIyy6AtxrmITvOE+fACljah0wU/A8cBQyHCGK0VmZb0+8dErQHq/jbDIEKbyfREpAGdQpaipYmuOggFFCVYeehXWa6d5S/WX+V7QZugvI3RHOJEcEftcDlboOWZBPPzfEk8za+xwOzCWcxiGeHMoUWfpfSIy9UZBr0TBr02c7/xNcTNPllv6rgplEYEAfQztGeB5VOv+Xzmr/y7HGxtYloCQ3osLy5z/6ZDVnD5q4uXiJ4ZsuYu8OKZJc782q9B22Y9d5qqUfjQyifSRNl5rDBhdmGGR1v3eOsHf4S16mM5Bq7toSPF/TstTi01aekhB82HSMdF2hLDUuQKFp7rsTJbY3lhmfdeu8VkFDP3TB7HLbCyssjlS5fIFT3u3dwlDBVxaiEtgfZCjEwgpQdCo1HYBszOKUzPxvYCcvkSXtHDnPMYPAxIlCY0O1SWJJc/8yR4MWu1dUq5Ou1Ji5q3QqxCLG+Z9qhNqjJc6dPs7FF0i8yUGswWVjF0kZFxxOv3f5+Cm9DPNGY6Neor2/OsVk+TqRDHcSh7MwThgIJXJ0kkRpZj73iPME4pehs8Of9JDg93mUwCDCkQ+sMvAcuTFOcMcn6VXNEiVxT4rkWxVKc3OCFXKOL7Cxwe3icMEsJ0QqZTcnYOQxpI5ZPPF9kXbQbjACeIKBcXODza5mD3hCplFioLZAjGARiGhbA9ChULg5jmfotgMMTwffx8EceziZOEUrkE0kT1WuRFSm2uxtj1aB3t47kOvXGCW/JwfQuVQhxlBL2UdnPM2pknKDdGnL/os3d4j/ZRh9ZOxMy6TaYTLDuHJiOIIxQWSo/YedAhVjHdrZD9ewGkknAQc3jQxnM9tu0chXyBUqFInEScPrvI4WGH0TAiTSOEzkhiA5n3sR0X1/F+utvPTwsh0EjQEm1YKMuerrXqDfRogNp7CEmMRiCVAWLqik4aTSM0MKf23j+BUpAk00ZJGggznUZzpBFMRkTjkN5YMRACO4ohVZjRCG2AEhmp1AiVEU+dJjANYGqej/2Yv0IyQZgSHA+0hS4voRvriFwRSgvQbE/NHOfOo08/DaXqx1vDjxG2FTEY7LO3cYPu6ilaQUalNo+V+XSHTd5467f57IsXiJ06272HdMZNktjC8askkUHS/IB/Z36XlfQ2svoyIuvDpWdATUCkYM/g2R9w4dZ/zB82fp3j3hr9/fsUDBNT9BCiip2r0xrfhc7R1F5Cw+lTL5Ol8c+7PB87hBAYlocwTOJJQPDY+2oSaZJRkdLSZ5krbZPr7FN78S+Tc44p1p+kvb3L7tEfcjioUtNl5lfOU1y9zMnBVSYH79C622P3WDNbk7heierqEouGZNg7T33hApkWxGk2fYZYgpmFdR64HmmmCLrHZOqjHU7/h8RPqRrTkASQ98ExGIRDErfOF70XmTEqjEZdbhxf5/XtH+PMzrNWPseV7THCsRFKQHvC7KiAPzDBH6ONFPImIosQSqPj6Qg6MQy8uk1tdp5s84iJLVFZDGEHqE9J0hLQ5tQhWuup4iPR0KiDynjxmS+w456wd+Mq5XfvsdM6pFGu8k7zDmcLKzzbTfjawhz12bMIvwyFPMwJRKmGlZaoHg2oeLNkBUV76x1MmcGpGSZ6TFxrUbI8nFiCBegMrzPGPT3DXKWEtlyCUPCpP3oDZ8vl3AsvsHipwGhmmbWDMkZnwuXy01NewkmGUB9BqqkVZn9EvNemGcP9O++hfEk5LREMetimgWlbdJohmw+bPHHxl3iUtfHdEoEaYUqLnF1kbvY0uWKJbqvLceuE3KJFbWWZ2VoNzygzjGKKpVkW1xZ59KiFFoJMSIyaiXRTRL9LLudgmAmOmTJRCjuDvCixOrdE2bTYLrQ4qpiMWgGOU+HKi0/h5T0mKsK3XY572wwGHTr9A7JwzMaNjPFQ461qZp+YAyMkTCc4tociI4uHXL/2OoPBENOU+K5BNAIry9FvdzgZHrFQraMSzdWD11iZXaQzzBEmCRY+Csl8fZ68U2H34C437txkFPYQQqHUh4/BtYaDzTGDkxOe+vQqTz5zhck4wveLOJ6PKSyEkBTyFR5+cJdcpUilMM/O5g5zc8vc37jH4VEP21cEY9jbfUinE+P7JlnP5VTtHFGYECeaMAowHXt6s0hSojhm2O3j5nyqszVGo4AgjKiUi+Q8h+ZxEwPIyZjjnkl1KUf74SZjLZkksLm9h+HCTDlH6zAgGMZsXDsgTd7HtBOUzijNGNQXS1x6SXK83yeeGNRni5AZBEEfjaLXCUnGAc3mmJOdAWefmaVcdmhuRvQ7YzrdDrbjk8vlefGpp6hWG6DguU9c4jvffGeaT2dMpx+Dfg/Pzz1O/fqYIKbcLpUlZFmKiEJkEJAFE6TtIRtzaNsnC4bTSB4t0Fk6dRoWEvF47atNMTVi/MkPIU0h1WhLoDOJ0BodjYiHfYaTiFYALBVwKz6jHTDTGPHYyBoBqYKUKQdFA3EqiBOBJTJ0GmAIgbCt6ZRq2IGtm4jqAnr5PORKUJ5D795HpxmYFvojTJP/pCLNUs6ducKxG/Htb/9j5pcu0WkeYufWmCs7zM/OYfuzGMMaNavC2Wc+T9FbpuT6WGqI8fq/jVn/a9CzYXgItc9BuQjjtxHueTA02M9Tmf0Dnt2+TvR3voE6ucakmmfldJHm2l+lPvs0G+98g04zpjE7y6ONe6RJl2Hv5Oddno8dWmss20U+zmEsujmOe22ScMLSYgNTpiS9HiI4YObCX2G0/XskWRs9f4q2vYN7cJ+OmOPo3XssXPoaKgw4enSPT3/1r3LFbDCJRhxv3Qe1TSolfs5Hak0chliWDzpBGpJKfRbDtpCxSXXxNELc/ZnX4qe6irSc3hRUoohUhNVY48ncGoPd+xykm7ROz/Jm85CjwR7u8IBP5y18/8z01D2OyIdzYLhgVdFigii44DGd7kTx1LPATBiIiP1gzPPNHK2BYmgIlGE/lloKdLmIsMtT2Wqo0avT7CS6EZQchD9DORhz2bfYKt/BL+YxW11agw4TGbKl2vzlmReolZYR5SIUfUQ+h865aNdEDFKoWIich5kEVKvnGH//97AqCYX501BcIrUlA3NCfuIidEwSmWBpMiKyfsLMm7epbB5wZvksl+caRCsrzKRryMMOymkweeMdjN0Ib+H0//+p87+v9nFKsn2M6doUlyvkZmZRicAyS6S7EUE2RKOx5ySFJxdx585wiTPExBwNt3FEgfpsDW1C8+iQt//p21OCYs7HcgqMIkGUwkzdpZqbwfcMlABTmEg0WgjMkoGlJ3gkIDWmnSADmyw1mXRhq3eH+ZeLjEyI7RijKijXcpxZXEf6miQp0W1vo0YhQb9Lwxc8tfgMydVb3DtuMnupRG/SJm81qOVMHMulMzjkxvUf0WztYfsOM3Or9CchJ4cho3GAjLukuoPKqtx89DaFosfx8IBj3We+uI6TFXFlgaeWXubmnRvcu3Ed6WgSPZ4G16YfXnspYe2pKmGvyBe+/EkKhTItmuhM4jtFDFMTRSGH+33SWBO0E0Q0JBxmtOlQrno8uLqFX9HEgx0WVmbwbbi4dhE1sSn6FirNcFyXbuuAXKEAhkDFEY6bA8OkMjtHGEX4pSppmmD5Pr3WIXG/TbVSZGRqCpUGhlAU8hbDfkq322bnUQu3JKlc8Hji1Bz33j0mHqccbh1g5yy8nI1h53DdlOpckfKMxfFOgDRj8t4cadSl1xqiY4NHt44Y9xO8iotbkDTWKiyddfjRP7mDRcrJ8SGGIbl87hIriyukiSJOY2bnS7TbY3SmSFSGjALiJMb4GBmp08YlJYsmJAqyeLpuMod9TJVCpYYollDD5jQzLs1QWYJhPB7TKAFCTVdSiKldSJY9JlYwdavXGpVlJPGIQTCmOcpoxbB8bglDKMYpmBY4AqQw0EKQKkUqmJoHahNkDoVFFMdkcYRpCEwNphgjOEZsfjB1sO62oVhDtY5Q7X20MKG+BLnix1bDjxsCF1NJLq28iPG5WcbtHUBTLc/RqM7jzZ/GMgucnilgzRkEgxRhGnjpBubJ7yLaj9BeE7X0CnLzn6FcA2SETFtoPYfMYnBnwb3A2vB1/ui3Nyk6MXMrCaXcPNvmQ+4cTdg/OSKJmrSb2yRpxs6jG48zKf81h556+WrAdkzSNEVoKNWWsXJdLB2T5JbQYYwe3iJNO/zv//3/gs/+6ifIzw+IyNgOR1xc/wRkLdzKOS5X5yjkBYOjh4RxiF1a5N6b75BfukyuOEf62GXedmJM0yRNBLliGcP2kDJidnn9Tz5HSCnFMB7inFrEfeZZep0DHn7j71NcX2H5/FN4gyZnLr1Crb5AePtdTu+C/tOz8CCBkUB4dfCL0wygog8VBwa9qXnZKEBPOmg5ZlcMqdolGk2D94Z9FjONsh2wc2g/h9AanOCxD5pPVhAYvg09DzHWYEmkk2ehs4+X9xkULFb1IneWfJyH91ksllmzKkjpIpSB5rEMPwgQyoVQgP2YDCldzGINs1jHqq8hZxroc0WEMOnqPl4oEKEiaRSQ3SGlq0ec9I9o/PY3uaUEl9aehMUVfDkLmwLlN2h+9zvc+cN/zhONp3BLy3wUmooQgpXnzuCdK/L8U1/EcYqoJGamvETn6IT/8j//vxCZIUv+DEsXP4VjFIiTiDAcUbeWyVWLjCcdtjbvEnVi/MyisrrC+sUzhOM20ncRtqY3GiIyj3gSYWch2pCgpwGzSiSIgiYaDyi7eazIR/uaUMWk8YB+e4R9UKK/rclCRSYVrfExH7z9LVZnajROV0niLg2do+xUOP3k04RBk1JxhFUOWV0v0k97VPNnKefqJPGIN65/i929DRyvzPqlK2gLju5sEqUhlnawbR+RuLx950esL6wwTgJsI49nFhgMmnz/23fo9npMHr3H3t4hOd9AGiF+zif0BbH48OJrJRBaU5j1sXybSTxAmCEYDhmacBJRKc+zvLKEZsjGtSHBRBLHMaNeRBJXmZlroAghlZD6vPDcaaLbNQ6bD+meKNbXZ9FaYBgGjmPS3t+jUPA43tujsTqPnXfIeyV6xyeUGrMUcj4yG5ENBKKUJ18sEaYaw5Dkq1UGmzeYhAHhWKHQHO8MwNZcfnWOUStgd2OAlGBYAjfn4OXylPIlDCujWOjy4FabTvMYacUcPurT3EypzJRoHx5TWzUpVjwsy8K0bZ7+5SWuf3OffKFGp9PhweYm62vr2M40HfyJp8/y+g9vIW0wDYlSGYZhfCTbiH9lCNDE6BRUpsBISU2bbNhHj/pow0ZhopTGyCKQakqWTTMgA2mDnE76tDCmQgEyRBajMwVZSJalJGnMKI5oDlOOJ9DXBpfPrjLaP2KcgTM1tcYSU05jpgNAIIWJsEoYpQWEZZKMTsiyMZlOUEKhRIyZ9ZFKQ5IhRkO0X0Ht3UcN2+gkhtvVqYz/FxSWsHGOtlCuxYwR0x7t8dQnf41Um5hejajTRDz4Z0gdkpYv0DuG3KnLCLNGbvdd9IMYVm3EeBfduIiQTbQqos3ZqerPnCCkjyg9iVU5xOzEmO4E64pLlrp8cOd9Rqc+w+ZkD6H7mMpEKcWiWCZW/2asxkzHQwqBY5n0+x0smZDzTVAZ4ahDONzn5N5NztqH7D76ITfClL/x7FfpHH6D8ZkX+UJpnW9f/yYXrIjm8QmrczW6rTFRc0QWDQjN87x3LWZ8/R6//BdeJFEGRhYTR10s20ZKieE6GG4exYh8uf4L0AgZEu/LXyJxJBuv/y5mJcfZL3wRMZ7w8Pa32TlbIZe/gOFdZqZpUGx2YC4HykO0A2hHkMXoMggvQvcCiDQigGzzmLi9iVPM2ChPeLK4TnA04UF3jxVjBiUlOsums+XOBDCgmkPLMUaviPBAJ49lqp0QbId5d45y7NMsGITjiMWnPstBHPLKoI6tAONx1pAEbYtpOboThG2iDRuyxwn1SUouShHKQi3Wia/ksIeS5S2BSCOIFHd+9H3s8hyXNtrUjQn2/DIr9QbDkk942KK02cG0HE5Uj9e+8zvM9GOyOVCG/fjU+S+HnXcpXllF65Td/X0unV6gWi1QLRbJWRZuNaN7EnPlV15kvnYG07DQeshK7SzDsM/e7kPefecNHj28h+/7+HmHOBjSHx6gel381Tza0ARhQDjaIRj2ODXnMwxiOiOLTEmE0iSGxjJNkkiiRYKwUyzTJE1jspbB7R9uYbiaki4R5UOCROKjeLSxT3uiSdOIbN3g0ou/RCYCBuMe+dWQGWHjuT7HkxDf8kGlPHp0l437DzAMTbk6hydneLTzgM5hn3QgUEpS8Mvc37zHE2euYFuKmeIqCTFmZvCdH78OhQk5N2KrdQ2nYpNlgnA0wcLANCST6MMfxsEwJld0WV2eI5+rsHNwE9cp4ZgOcRITZWNanSMq1RkOjg5xc0NGnTHSM9m702LUj8nXHWozdVQaYbgh0UaZg80j2s0uWZJSrrjMNBokacKDu5v0m91pno9l4eVd/IJHr3lClqa0dneIiz75Yp7czBzCNAnGY4p+jnA0otPvowyTg3afXNkmTRTjTsbx5pB4EmP7gsqyhZnYJFqTJRMmY/DzEkcKqo15nv1EgWtvbXHvepN8wcUvecyvlmmd9Jg7lcfP5zGMqfpz6dQS3WfGnNyLCKKQk+NjNrYfkncknucRBCNMS5CGGUGaggZPGvSHH66W/FfFT6LGEAlZOs04EpMB0dEBpuujHYes34E0QWmFRqHJUIlGaImwp42QRk/XZI/vLWkco7OYNBmTqIxRlNINFEcDOJ5AlLfwZhqMOn3GCtypOwiGUmSIaTClkGjDRXhl7PoSQkqUYaNJydIAoiZZ2CMzYyytMdIMnaRg+qjxgCyeoNMQHn3wkXIK/6QiDgY8eue3OfvJXyVfXiZeeg7cWey7/3fQGbm9H8O4jxjskopFFuQQtVEnLX8W9cHrCKuKzjQGZZTnQdQHjKmi2aqRmT6GuwDFCdIfcOGzixz+4R2ytIwVB1ypL/NPjrbpdULSqE21UqZcKRNlWx9pSv8LDwFuroBlCEbjEWp0jGPF5ApVVFpHRcfs3rnK3Xt3mbv0Z+i2B9TyZaqXPotVL1JffYXt1/4+/bdtvld9m+eff4Gl9ecYjtr883/2t5ip5anMJzSPOmA0iScBjlsiVYp4MsByCliWiRAmbqGCMRiTL5Yw/qRnjZnVKs3eIwbdbVZeeRnfKtC89w6vq5v4T6+zujJHa7RLv58xe+8R5p6G1ztotwyGRHgx1DKEHU5Jf4FGzxWnibSzNZxRExoOmbrHqtHgnx19n56KOCYkkzbk8zA3i0oUInMQqoDsGVAywNCIEeiaQEw0uiCwTBfv5iH9bhPDFtgnR5w/8xxrNyfg5BCuizZBiAwtp2NwESTTMbgBoGEwQPc6ZOEYY9RCcxZjohHXduGkR0rKxFYsY7F4MiBfdAEbnlqiLg1SD3ppwG7YYu/hVbbefRe/0yVvVRGTCaK1j06jD629YVkUrWUyDYeH+6jkKk+eu4whFUqlCMsgV/CZXVql4JXpB118L8dx65AfvfYdbrx/jUl3iO1mVAomC6uzLFxcplqv8+4ffJ8le5MTymQzkpl8nSvLqxzvtwnkmLwTMZ5Mia1apxgu6CBD5xSZGeKWXAzTIEFiWzkswM9rYjVGGYrdbgsdWET3B5SMIvlSlXSY4HgF4kQwyhRPXrnMINtAyBzN8RE1Z4ab998gl7Po9gLu37nFxt37xJlCpGV0ZGDamr2tbV5+8ZOcmbtEnMUcjDd40LyNEJr5p3KUY5fj5hhJgckgIotixqGBNRFIS2KKD89q0sDpMyvkfRvXzWEYDlkGuVIFMe4hCzVGg4DDg2Ne+sRnSeKv8/53Wripy/K5Kps3j6mERcqlAs1mnxcuXWL3rQGtnc3HSiTN0UGHXieiXvNoHncZD0akaYbjeqRRxPP1MvF4Qm1uFh1HqCwmQZKS4Vg+thkxHozQjk0QRuA6BGR86lcvYNsWlmWztbeHTqFSz3Gwe4S0U8J+Rhr5aGWSRClezsdA4BV8XvjMKg+vtRkdJ5x7dhavaHPqqRlyZQeJSZoqTAssy2HxXAPDmqDaHuNgxP37d3n2qcvki3mGwz4XLyzx5ht3p1a2mmnERvjxPsSzDFBMw1R1TKaGJAOT+MBGSYEadpEqxUCgMjUN0BUag/gxZ0iD1n+cnZbGAVkWk2URcZYQZJpBBM1AcBJq2im4eRtEivQMAgSjWE9Nq0WC1CkYGqkVAoFle9O4H8vCKJ3FLFdg0EHt3CbthmRqgNYBZpoh4qmIJFMClUVo04DeAWL0i+sjlCEoLC2iEFQrK1QcMG78bxEn30PYHvgR2jGhOIPVu4W2KggrIBNfJ5NduieXKW5twLkFhOhPiVg6nj7VjAyRjNBZhDBHyELI4pkax5kg7XbQ1Hlm9RW2jzb5UfQ8d97/XSYnEwYVwcx8Hil/sTPcPhK0xrA9QBNMRkjdo1ZZhGhAPNzj2vf/Nv/g7/2AJ8/5TPZvkUtSnlp/CtctIReeIOltcTyc55TbZls9ySSSkJXJj6/T7/V5eDhAfNBCZxU81yJNJ8RZjJkYOIUSSRqTpBG25ZIrz+H1OhgITOtjDGP+78FP1QhFoz7uvMHMc58l3Tnm9vhNds7anDr7VdAp7zz4Jgdpi9ruAvWWibDr6BstZNkEYUHOQhgRutWE/giRamilaMdEygyWSiQFwaxZpbXV5G50Qr5UoTdJCQyXUhChE01Udkn1iHyYA21NE+3vpxCpKTeg7KKDDMo1ztXO8f6d16llJQ4e3eeV8jp5Sgi3CraPsC00GQTZdJmvFSiNmMQQjtDxmKDVoq9GFHsPce8uIOc1nDRJkoy+n1IulzmfuFOZbRzBJAYjRTsWpmFTtx2Kdp43Hr5PMhxSsxwcy56uSsZtxEeQCyZBwua7txkFA4JoyHCxgyVhZWkOyzFQ2sbSBkuzpxmO+jy4c5Nrb73Hbmubbtydch6kwjUkf+4Tl7jy1DM0wwmvP/yA42abM0WDg80tli8OyZ/7JEEU0pjP099pEiTJ1F8lm5KXdepPlThMJfYjPcItu2AIZOTgGnmMOEEoRT8ZkcQwY9fxXJvZJZszlXOMbm4zWs4Yx01828KtjHh/+z6ZaDBfPM842ubcmSUebu0gRUgh72NISTQRhLEFIiWNMgqVCotzS/QnTR41t4isHkjNXPkUnlngwfFV8mUbKRWZMLEMg1K5xuAoYjAZIJ0PJ+xqrVleWeXuoy0u2h6zjXUG/TaWISkVqwwnfbLUoNfq8fDBXT7x0i+xc+/3GHclo1HM2sUGM3Mu9+/sYBqCR29B73CfOJ323KYh6XQCpBGQRi5JmmA4HmE0Jh5MyOIYHU4wDY3WCZZroI0ycZpgGCaTYQ8mExJlEAYj4lRzeHLCwtkGn//Vz+HlbCaTIcvHBe5fb+H6HiufmqXXbdFs9glGAeOuoFL2kNIkjkIsw0JqyV/5Dz7Pb/6t1xkPx/gFievmEFqRpQpDSHSmCCdjTAwKdZ9kbJGpmJPWCSf9WYq2g+Pa5Es+URihBbiWxWQy+VgdZDWQKYlWGqEUEKOzBBmaxB1BkqbIaIipNUpCpmIgmbKWlInO9DTywTIRuRzCL2HmlzG9HFpKPDdH0XGphxOWei3G3TbtQUzk28heD9KI2DQYRikCiJTG0RrbBsvQSBWiownJaIhdayBnFxGNWfSgTNY6Iu14qHQydV9OI4RQaG2QZhlKCLRhQpySpd2PrYYfNyZRn7h6isr8C4j++xh3/iPESQttl6dht4ZC2EXofB9hSbRVQOcaGLk+hhMyunMDtXuHyldfxjh9GVGuTgO9pQdyDKaJkBMQZegl6FhMuaTVGmr5BazhVX6lfpn3H7aolRuMegHj/ZDto23i8F//1RiAabvEmUZphVQxQo8JhwHDBz/mW9855uypU7z6qTOkuUvUn7zMv/vlP4VsvodpVnj45vd5/w+usnTlSTzVZt5fR3eu09/bwJpboubOcO+9YwyV4tkmUX+fvShhqb6MZRu4jkeSxDi2T7mxyLUf/wHjUf/nws/6qRohx3UolSr0mhvsLKQ4S8/xnFdjdOMeuzevcVn7vDC+SBJoCpk1lbObjw3CMqanq+EAMR6j4wwtQYwGkNoQjCGNCW0HL3V5c+8WtTOXccMBo80N+kGX2YYPcYibeGivDMpEZBI91Ahbod0UbAmjEKENaIWcLZzi6fqTnOw+JN9qszQuIc0quAW0Aj3OwPGRhoXOFNo2p6TsOESPxuhgwPHDuyTDETIR6GtvYnYeED49z8lT82w1m3y6Z2EZHvgO5MpQVuCaCK0Qlo22TOwo4ZXFK3zDfB/XMPEMCyeLEOMTUB/uLB2NA+6/9hbCMomijPFeH4FmPF5gcW0WIzKZNGPeee+HvPON1zncPyGKYvzZHJYyEPmEtbkCf+6Lz3N2vYbl+iwaPs+U1xjNDplvVLm1ccD9exvMOJKHzS1mVmfwgJM0o2q5KJ0RTCSek4EXEDsxsaVQoQFZRj7xKVQlnpuRxkOctiaNBJmULBTq2KU+C2dXKSz4TLoeXlQiPe6Q8wa0on26wzHDbsxzKwm2ZTGcDFE6wfMskjiFVCBVhSQKkVJjOT7laolJ1uL23de5+d4m84szzF6y2e3dp+w1iOIQx3CBDM/RhJOUS2tnObED7m1dRX6Eh7HjmmQq4uKZp9GkFPwyzf5NtFzEc3yCOMTzFJYX0+t1cY8cvvLrr2Ch+G//nz9EGi57Ox1O7ve5uLpAf28XlYEwbXSSMhjFU5JzwaPdiYkzRRCG0xgT0yRTmsOtPeJRQBonYNnEiZpOB6IxtjAoVKoIxyQNxrS6fd6/usvZT81w/dY1Ll5eo1Co8lTjk5xe6/Jg4z47Gx3KMzOsnZ1HpjG3b+/TbHapNIoYQqBUhmW6CENjOSbj4YTB3THl2RKrsyWWlsuUK0WyTJBmGWXfRSdHXN/ZZe3sWeprUFkek7YsfN9jOHBxXYtJEBHGMaZp4fsfo4+QBqXEvzDB1NP1WJYERMMUmSUYWYIwTFKhETqcPgzENBPNcARm3kFWa4jaItTmYXENDAMmQwiCaXQ6BbxqkVK2wkKm0FpAkOFPYq4s5bn/aEAvUngKfB4bFptgiwg1apKcmOgoRKMxgzHEEeFoSJoqjNQgSzMMqUBkKCRJpqfMKmmCjIniD58m/0lFtTLHMxe+BGkbufkfQzAAs4DOuwg8hHDQRh61/O9jbP9nUH4CXXsCkb5FdnCH7VshtqG5XP8xbuk0pj5Az11AGgoRjtGlC+j0BJGEYM8w2IvRZZ/iXB5zroop98gPFvj86iLfyTzayTGzZZ98dYb339z6eZfnZwLLyRHGCaZpkGjJtP/TnOxv8eyFddZXK6ydWkDPfRmrcoZkvIE+fsDxw4j3fviQ6lqJ4+IhxcUKy6tPY4yuMQxh/ekvIdMxd+/cpmb4VH24/4Nv0fjUr+PO58iyafCqLQRCCAr1WU4O9ni0cefn4ur902kvDZtw0ENowcVkFfORiwwDyukcxUmPnfu3eFjps5gVoXAajAqUy2jXQqcJchIiwtE0HiPngG2hHBC9YOqSKw0mRY/WnWN2zYxSpUb/1j1iW3KgA9aFxqqWyc7OMHIiioGHSAV4EoYJYjSGYg6tYnAdRJRSqFXYike8Nt7gZWeBBTzIldG2BZaBqOShKNFZAkGEsCy0LRBiShKOk4DXHrxHI3GYLxXJeRkLlTJKuwwPRyzEHpa2pztlwwHLmfoc5QpgGmhDIhRoJpwpzVGbX8E66OIoE5GmqKDF1CHyXw4NGK5JkihQEPQn7F3bIEmG9IN9kBlREPJHv/V7JIOI9fUCrbHBMAmp5g0WFz2+9qUvcO7iZdJ0gjRtetkGc4vrPP+M4p1330ELi3m3wBvv3uGJJ86j+i0skeOUzjExJoyLIY4t0FmMl4MohSSTCG3gZxauMDGKNq5fwO57SHOf0igiZ9t8+ZfP8/DmNu4ox3H0LjPlNayOwCuu0o032djbYzKAU41lLGFz7cFbHJ60GA1i4ijDMg1MzyWaKBQxUlgYhsDNmew3H/Lg9g7xMGNmpsR8rs7Dkx0EHTy7TMn36YybuKYg0QmzlWUMDukneSajD29C80WP0aTP+fWLhFEXKSwWZ54kHE3wHBvfz9MJj/ByPqNBwKOdB7zy6i8RJu/x6i+X+dG3eySJxs0JTi+vMWxNzRab7TbCsMh+MlkbhqRaUq6UMJMRlgmlYp54NOTeRou8a9NJTghjxWQUknNMXEOSL+UJg5TyXJEwiTnpD1h+osGnPvM8B0e7RHGIER6js4SD1iPW1s8x6L3L9sYB3uUVSpU8L7x8lof3T7jx/j0uPb1KxfAplisE4QjTViSZxnIEp86WmFts4Po+tlPEFDam5eJYkq2HHc48s8AXvvI8S0tFXt96jXJ8irIzh2mZXLq0yjvv3sOxLSxr6jL9ceInpsvCmErdtZgKPnQ2wUgT0BmJMhBkQEwmwDQNvIKDXc4jKouQr4HlTfdsnZOp8auUU4FHkkz/bjrT99ggsgxkRL5S55VXnufy6UOu39pja3dAkmqyDJQNttA4coIaHJFEQ5LBCdIvTpU8ozY6SpFKTxO7DT1t4shIsyl1URoJGZr4F5ciRKHQQJNibP5NGN5EmE+jihnoCdpQCG1NBSzhu2h/AbwywhhA2iU50LSRyIlipqWZ67awe9fQRR8KC+gsmtqtJD1o3kCLmOatR+RqCtceYeZAWDWiH/99njr7BdqnvsaN3Gvcef8anzy1QK5Y+nmX52PHlCztoOVPuJIFgqxE/+636QzWWZ7vsHThMtIrYNiKeHiTuHmboJvSbbWonh5z9nN/mpLvcPX4xzC4ih7vsbX5iPuHIVoJDNsn71YQMzM8f3GNv/tPv85f/l9ewZAWaDBNB41GeSZJmnD/+rt/8snSqQwZyzZeJ0ZvtWkHIcfpiB074dsbb3Jr4y4XVs/z7xU+jaq5qFwZkatA3SMLelO/nFRCNk2iF5499QTqBVNSci7POBxzv7OLX7CZnNyh4fnsxhNuRG2eSUcUjpqoqodTNBAFiY4UyWifqBwi3A74GWlSQpbq+BLUXsLN5h16lmAyDCm4Dkh/ugZzATMFbUE2JURqKRHJ9CaqVcyd1iZvjA+5TIWob/CJC1dw5mZx7TyViQWuidQKvNz0hQLXAdubeoykKTpNYDTBsD1K84s0hwEzoSbTGZkhP1L4pJACrTVpOOUXCK0JOxOOru/S2TFRsQKtyOcES+slXvnlGge7Af/8tSNMR/DKcxdZWq4Txn1CegyDAZ1hi9WSyanTRVbr/yO+/drvsL8ZkA0ED9/ZwXMtGnMFKqnLzeMDzHxCUk1JlQYMnLEgshVCpsw1HPpWSMmZxUgySiWfemGFdGsL4VtU5+pEt/q03ryOVThNeklhl1L8YJ70WoGDhxFnc0s8v/YCjw5usn2wS7vbhRQ8x0IaoIVCmpIkyUAZaC9lNGnRHcb0jkNW1uZ47pnnca0SnlXl3skNasUiFb+GYRkIFSJmUg4HN2kODyiWNSL7KBMhl5PuAWfXFaZhMQyOqJQuMRq8h2HMYWmB7xc46eyDoQkmIW+99g65kmasUy4/l+PWOwEqE4z7E8IwQmARhDGmkWFIgTQs4kRhGRBHIbYpsCUUi0V6cUi9XoN0SCJdRu02Ik3IpKQfZ+QKU6pvohTHRx3uPjzg5T/7LKfPXebylef4R7/12yiR8fKnLtLptjB0jny1Rnnc4cHtQ+rzRUp1i+UzReYWPa59sI9bEJw7v87sTIPBYIJfMGjMVhj2Yxw/QgkD24xwXbAsiULwqVdfwM+ZFHMljjqb9DqConuECuexbZv5xTmsD+4j5fSgYXyMUQaax4p3ppmdWgqEnv5DZSnoBDKFymI0iswAv1zBq3hYtTqiOAumC2mKHnehfwyeiyiWwffRUYRoHU0Pr4ZEINGVGcTpp9GOi9i8jpAG5eo8zyzMcfHhNm+8v0urF5G5U4sbS4IUCVIP0PEIPWxOHwppilYJhlAoKUiz6WdRPPYh0iCVJnssf/6Fxu7vQGsH4qfRlgnmAJHa0+0BITCA9BjtNND6EXSr0O6QuQLTF2yPDFYzk/rONdIFMB6+AY3TaKMK2QjR+jYMFLHImOyF1D/bwD3/HNI10fsnJO0Nck+cY+Xt93ny5Rx//fsxt+8ekWS/6IX9cGjANG2EaZFmGVLkiJXBMF3gwtIJxszTHI42uHfS4Yn0DTqewD05wqcOdpFcbFJEIaIDRoP79Cdj9lsnvPHDW9zYfUS5XOPU06epVvK8Nj5gvXKKr/7aqyTxlGdn22UwMq4dvonj5fDzRUb9LupPeiMUhRE33nwfceMhG2sNurNFVNGitLhEaeYZjON9ykMDQ8YYwRGibiNShTKcqQO0FmBMCbd4OXQeUBOE60A8IDMUO7vbiJGkPhxwfMbm6eICO+MTbjkhvf4ubquEfV9jNqokazZNscPInJArljArMeEooi9HXNQNpNZYfsLp1dPw8D7PuYvYGhAxSIHQCrQmSDQ33ZQrqYNDNlVkKAVpzG/vvcNb1pDMsDFWL5BfPoeIBCJJwFVoaaBzhemUXBjT6A/TgHTqTaKjMSJLoNdBxDG27fADOaBuFPGTqZLko/poRkGGlNNwPMOQCKmJBgmj5lSS67kGs2s5zp+vYUqHy6eLJJMRmevwxHPPUM4vcufWD9BZQGl+kdn8Cpnn0RnvUK7A4vIsq3bC/YeH2PicX1xjZeEsd+L7lMImOjZR9tTLQ0YOEKKkQqaao6jH+tIavmfiYvLEuedp5ByK995ChgpZsKl/aoHl7vPsH94n8FPMZYEed3nBPc/pU3kaZ+apNJ6k2T6k1e6gE/Bcl1zOxLFtLNvDFPY0a0ybqDjjaLMNEoSQvPTyyyyVLnI82mKmUmac1hglAYHqUC16aJ3Rm4xoNUeMuinFPFOjzg+BFJLZ0lnuP7rKubWnMdBkWUi1Nke/f4jjlvD9Ejq1mZlfYjzKqNaKPPfCs/z4nW9w443bnDpf5mgT9ncOKVcqoEKqOWNqqKcUpmGitMbSGo8MN58niSP6/Q6mZ3LSG5IpgScG2NIgkTCOUmxDMh5FOK7mYC9gY+eI7jhEKcgSweFwn8986RXef+MtXv/eXerrBr49xDI1zz7zND/+3lV2HrYpd10mSxZnThd48soc3/rmHfIFm3K5hFKayUCxcdLm4ifcqeRVKLJ0RBZHBPQpmGX64yOEWOSo/QGVcpWCo/mHf//r/I1/59O4Xkxf9oiTjHE4QimN63ychFRNlqUgrOm6iulhIkNMvciUIlUJQkMqBJXGDP5cHSOfQxSq09VTMECPu4gkREsJqYsqVBFPfR7GPfQf/jeQZmjLAq+IXjiHePFXUEIwON5m3G/SDXuoNObKhYv8Sr3KD39wm52DEVkKSidUcgLHtZEyQ+sJqJREabQWpBJMqadesY8boOzxS0wHwx+nAcHPBOLg76ADA+xFlFdAJPtg6mkifTpEmzbCzSGMFpoiDLpwMmBilOgNenwQS+Y6Beqhh5l/Gm//R4iDLjp/HjncQkUZ6qU/w+i9H1JYuE/tqRWsxQUolNGHD5hEAnvzKnNXH3KqZvG//tIpftCtMZr84q4cPyoEIA2TYRSRZgk6CrHdHPOnz1Jzc2TEhEcHlOMCi0/9KXKt32VHKgrllym1bhFfu0XnR49YujTLTLBPEvX5wz/Yoz2a0CjGnD7T4MVnyhwNEnKDE+yTtzmbKu7f65Od/wKVaoM4Sanna8zmVqg0VmkfbU6v258xfmofoYf37lNsNtm+3MCwDFzTwslXmLVsFk9dxNkN0YUcejBBdXYQaYDIZjDHAmUKhBWDthGeiY4naJEibB88n1D0eH/zKos6z8zZZwiXHW5u3sSplzh9/pOUV7+GM3sKUSshpMZqTZjJFil5CvohmQIvM/BkiD7sIpopZprwypUvUx+ZnO2myCyCbIDIoumKLgyxxgGrORvLAlQ8PaqNA06GTV7bu8NYKA5ExBONOm4cwThCuDm0spC+D5kEx4Y4+2OnaaEem68lEQw60OvCeEIsNGPX5PdHR/yabDBIA3p8+BevMo0UcnpifKzq13qqOBJMreFjBZZlc+bCFXSyRUM2uLjUpCdT9rbehuUGQ2OLWlRDmRY3b7/L+rnzzM08g5kOuLL6JK3SDoN0yOHhkE5wTMk6yyjXwWhYuKnBSIOaSJK2JDQ0kdBYBjy5skSpUuSDB5ssnanRtnbJlxqUZkpEScj9q7dYOX8eq5BDZBOOTu7TG/ssza6RW/PIeecp1M+j8IjpsrqwgFImo/G00SkWbJ5efwkpfE7OD/j673+XOM7IZEIuZ9IoFbl8+nl8q0TedshwWSifYevkAb1BF8OQmMJjOGzRPgnJ5aBQ9vE9F9j7l9beMCSNyiz3N6+ykd1D24fMSkhjyWgwoWwLbMPCtnxq5RlOcic4ts9ooJGZ5KXPf4Jv/6PXeerTdR78YEC5Pk+qUwqFAkEY85P9hsl0emE4U3KzawrizMDUJuNJNn14A4ZhIiwDrSTDQR8JBHHAcW/EzUdtzLKN0Iq79z9g92SXi+dOc/rSaXZ3Nrj2zjbFV/P0eyNcC1585Qp/7299i+1bGq8Bg16dT3/uDL8ir7Bz0KbX7aKUxrEtVp6oMjs3w2y1xsxcA03MJOwQjEfYVo00yTMMDvGdFZKohxFOSCaSUm2BMNBYdgvLNFEqI1Wa8GMkpE6jemI0GrSBxHzMF5pOVpVSZAoMKaiW8/jlAtIrILwyJCk66kA8hixCI6YhrIaByFcQK5fQpRL6rT+Ao0doLNCaqLnH69/+bV6/9yZmc4/VSp17gz5PL58m53ks2It85jOC7333JtsHYzKtSVRMIVV4jo0hAa3JtEZpjdSPzfynVkLEPD6ficeGkWKqgfhFhjCC6dpRniBkHbIMIW1E1kVb6bTBFPNg1dGJjzy5TnZzRHNbESL48lMm/+ydI97cHPDVOwMuzI8wJm0Gm1uYDY80dan636T9+oDFr1ykeH4OVa2gMciaY8bZCqPrm9RfXUNVJH/KOuDzFxb4nX8Y/LxL87FDAwjBYDAgjWM8t4SUBlZ1BaUlIt1ncflTLKox6eg9rNhltvYCt4MH5OMAP3eeW7sPObv8Ki8snKbblnz1z+7yn/zn3+M3/vKLPP3SF0gVlHYfYSxfxB2kBK130O0x8uznieOI60e3adR9FvIrVBZX2L73Hmnys1fs/VSNkCUNer0ehorJWxbe3ApuqYDtlUmxcXHI4g7u/ftQWUcGGlIToUyE8CFXBSOEbATHPShksGROR6K9gN3oCMevgGmwsrxE6MW8X/H5T1753/DC+VcwcjYYAiINJyOE1liZiRGDnslBUkUeBeR1isz6MGsiejYrG21y+RVm21vToxTJVFYpHAgDjDChkeWmXKMsgixEhxE/3nmLZDBgMbMo53yurJ6D4zZiMEbbOZipQlhEuyBIpoYhaToNe9Rq+jmjMYwGMBoQTca0KnnKjRnuj7v8V8k2r2YNPkrCn2cZlC2LicrIhEaacrrOQ2A7Yip2swXt4zHN7n2ePFVjGO5Sm69zoTSLNifsBfvYrsSwIw5vvUN40ONO613SZy0unn6eQiVGhymlJyqMCyO2dze5/eh1njn3Eu0f/XOO8wk6EsStqfGcJQxsoYlSRbVQZpwesJgrMeyNeHh8m5qxTito4folyuUF7t69g2XdJKBPK2zzyxe/Rr5awnYbjIIOaJcwOaBYrnHOm+H6vQ8wLQNpGizO1Di/fAaBxfLMmKsPHrDfOcJwBCvL85w9fYmCVyZKQ2reKfq9CTc+eJ87dx7SHwy49OICM4tF0jjGLzoIITg+iRgOwg+tvZQGjcoM+Sde5Nq99zl5tI1pG1Tzq9TrS4zDkGF4QLGUR5qSfL5EvlCk12vxuc9+hb/9n/5/6B4pkqhH9ZLPxsYjXn7hVcYne0QKTNNCqwzbNrAtAzdnQSxJVUoYCaTQJEmGbRqkQKY0eUfiG5KEHKmK6fRTNg96DMYpM3WHOze2cLc1XtFgx96n1epxfNQkSRIGwQjTNBlOIspOnigZYXkG9ZkyKja5dfOYy08sUijB5sMBjuNgOCZZpgmjGMMU9Ho9LLeCacwjDUUUGbhOif3WAeeW52l1uvx3f/sHzC5UKBYbROWEw52HaKbTO8uUpOmH87P+VaE0xGmMITKkMKf2GMqcZo9lKZma2jnmcyZ+pYyRr4HhoiYD9KSFTMcIA7RhTTlAhjHlHIVj6LegMQeNRdi7C8LgWJj8v97+FneTDl8o5vlLpTXGxQYPhiFf/PS/hffwA2jvI2pVPvu5y/zoB3fY2B2Sac0kTSjEKa4NlqkRYsrD1vDH66+fvDI9PXfJqcn+L/ZEKJpAWka7lWl+Y3QH0hCVWwURILxTCLUBGGBVkIfvEb+7wd59zWbLYvmM4rlPm5jtmP/v3oT/x7d3uOJbXCj4lKpFzizMM/vSc9iD77D8SzP4TzyPqIJOHsHQJ+62iYOI0cMEzxhTnpkh88/iuznqHx7/+AsPIeT0rJ4kGLaHnS+ghQYhiZ0VrFChJhuIo5tMspTW5oBqXfLKxc8hFh1GM3vMfsJkqLv0Jkd4RBRzJl/+yqucvfIUQ1VBCRu7OOHJzIFyibd3M8T5l3h0eIut8SYPOw85vVbnYuNZFtfPcg1NHP3sp3E/XSNkmLAwT/v+fSoLdfILVaSdQ8schmGijjoMdMZYh8QzZby+RIQBBOF0KpIkgAahQaRT+XwooN1ER20O0i6r+Qozz56l7jm8Z9zmP3r+/8CSf3l6Z5CPs70ijUYiDAPSBNlK0YaAko2e86YGaEMXEU0w3IznrzxFKoypn0iSTJVioYmOkqlvUAZYEaTJlASZBQRqwPePb1DIFUjHY2quT8GVUxt+aSPiGIQL3TFC22Ca4AqwNBBM3ZijHugQ4ggdJhysLZOXPeTxA1TJ53rrhIGe8n0+DAaCz1xcor5Yot2bcHPzhMPuGCUV554o4ZVsBp0hD+4G7N7oc37d4ijqYrpFVnMN/mjnezw4aNMQFZ5/2mWcG5PmAupRjvf+6JuMn23x/NIlvDRmf3sfv3KG9Gif/rDJ3cFNLEsQd1MmdkbopIRuwlKpxFK+wMlwwEKtykHaplnuUlEFZvBoj3v0kz79YYAyIMglRFHAYHRCmoS8f/NtFkuL1Obm+Prrf8BaaZZqwedH249QlmJpvk6qMrSAtYV5YvUIU9f55rvX6UUDKnNFXF9RnytSyTVIkwlJmJIPl/jxD36T773/I5IwQmnF+9/d5gsvv0KPIW6xQEqM4xuUah+uXEqzdBpmbnhcWHuCR5u73L/R5eITEsMY8u6bV3n1k7/KfLVBEvWJ5pcxpIHOYrI4x/JKlY1ym/7JGL8E57/Y4Pvf/A5/4a/8ZawRbN27y6DXJu/nkI/7W6UhTSUmiiiIkJbJdLOsKJYr6KCJ0j5KaDIEne6IVhiTK9kUGz5pHHB4NyCKFQ/dFq29EV7OJY5T2g/v8ct/8TTtlkJlmuXzOXZvhYwnMZfn6timoNNOGI4i/ugf3cRxPQxLM57EHO61KZZdKpUlZDxCi4Q4HVAuNgjSLqX8Am+++Sbf+O9u4lYFVy5/Ds/N49gWhWKNmbkireMhUZx8hDnovzo0EKkMA4UlMgydoYSBQiBUQorG9wR+qYB0iqTBECYdVDJAmxrhWthphoSp8tWyEKaFHrfh/gdTw0VnKrg4iib8X48PeSgmnHUt/pzyMMIJ/+29a5ydWcMd92HtCbBddHMXx87zS5+z8N+4w/WNLrHWJFrjKPBtcM2pG7VhTieESoEyplmvSgImZMbj1dgv8ERItB6iOg1ImujKBXRvH0PFEGwgyj46PAY0ZNuItED6aIutd2LuHmgmjuSzX1unpFucPT/D/26xQdvTHJTuo5pl5hdjyutlcrqNs3geYZRQwSFSLiCG+2RvPmIgDILDHhqNM1tGmT6WNBH8RBH4rzeEMEAIbMchzTKEEEhDEiYjBlGLoiwR/fD71M8WELUXsUa7ZDNzdLda1JZ8jNk6onubWM+SjEoM7vyIUfEUV5ZKpBOfSec+iVvDMMoUjIDMyTP/5Kv8l9/7R2jD5S989T/kc898iUq5jBQ2K6fOkc/nSfY6P/Na/FSNkNQC//xZNm/fIjrssvDMPI3eBPPRFlZsMLfwBL1Gns7tA3LVMTO5Ms5GiOgfTa9unU7VFdUSaIVudxDXDmC4TZjXVNOEJd+iduEMj+6/y5mZZ1m2z4M0IAEdJIjEBCkRjje9O0iBTmJ0r4OYOAjfYTo4niq4hCHBzmHFEfgeKseU6KhSRCwgTNBBjBiG0BtMpexZws1kH/vcJVYuXiB87zUOjYh2OEZkHqLXAdeHkxOw3Gl+WppC0Z02VCqBMAQStGUgVEbX1NxaLFI77POcttiplChFNZqJSYuPtiLYbw6oL9WZmS0zf9ImG0vyFRc3nxGrCa+8fJm/9OfXmZ9ZZqP3dZRSCDfkneCEvrzInbdusHShhjBS/LqAWHDcipFuwvWNt8g/6pCzNMNOSJLcx7BDhIy5tnuXRT+PkxokSpDkEsrmVPXmWhl/88//OvkFn+HGFrPjPHntQzrmTuuIONI4po89GbJx8AghM/K+wCwY3Bs9IBmE7HYirj445h2OEEhKJZuvfOZFgjDl9vZ9zJyHUgZSWDzs9zgITyjWfMwczFfrxAy5tf82B/0tLtc/xehI8frd76O1RkuBSqDo1hjuRaSxya999X9GK9vljf1vsbH/L1+LwXQiFKcprfYOlcoSZ8+t8N/8p9/E+Z+/wMqa5POf/zy+NwPCIO8tcXp9if7oENswGIw6fP7LL/HeGzvkSi47t1tICz7zVy/x7uY3MBKbS596But6xrAdMZ7EWFLiOx5ZFk1XtVKgs4wk0+RyknjUx/McojBmNAkZxxntSYBfsfGrDuuX5lleq9IbHDFoDlGYdPYn1JZyzK5XsF2LKHLwvJRut8/ZC6foHj6gWMzRbY9ICTjuSmoVmyyeNhRZOuVT+b5PrzdAyh6ZiHBdByVSklyM7xrcff8av/t3riKESW21xGL9NJAgrYhLz6+yfPHP8n/+m3932tQZHyNZWkAiQaFBZ2RqKjIwAJTGtASlah7TL5LGQ0gnoAKEVEysEtqy6VTrVLOYchxjyun6WxsZtB6i7yVE9oStxTn+b+9dZ1sG5FzBS9Iil6R8XQ+Jk5Rf8yQ0d+GFL8KF5+DRbdh4H7tY4WU/T7FwndduHDMK1B/nPmVMb5fW4xU4hpx6m0k9JYEbkInp+5JfYE6vNkz03gQVhRij79O7VcMy+tizc5inlhBGgh4eI/KadGeD7g8nHB1noDXPvpijPhcSfRBx4anfwFo+z+6bb7BQS6le2SfshzQ/uIVcqFA9VcQ0CjCTkP7wm6hHTYL6Ou2DTcatkIUni+TqOaQrIB6gvUXERwhj/oWHgAxNPpdj2D0ktSz2B1vYdpNer8lF+0mCgwcUl9YYlLqUTz2BYTqU8l2UN082eoRWNo6VkDNtJsYsdZWRr+YwZIbRa5J4I4zcAsO9Nmbd5OlTC/wfG7/BaDiGyiK+4+I5LlrD7OIyrueTJQc/81L8dKGrWpE/swKFAp8dV3jiu48oyBxiIBBJzJX5Z9GzBeLlpxkfHjPK+kgZYY1DxHEMVmEqXa+YaD1Gtlow7qAYwcwic6vr6FEbe6ZOK7P5VHoOdIbWCQIbBinYBsKS4JjoTKBJQSaoSJBmKe4kh3Yfn9YiBU6Gtl1EkodYkyYpquogZYo1TmEowdeovILMRngeSdFkB5M15wqJCLmWa2EOJmSNIqmzhnnvKsL0QKxB0YaHD0BksDw/JWLrDBGm6HSAsCUhCbcOj2jevUX2qQs81R5wZtZHrz5Jq9Pko4TP25aBB9z84BGFcg6tBIWcxfxsnqHVI0lNirbH2TNXcLwC97uK4XjC4Ume1TOfol4aETWvU/6yQT8ZoIVCS01WVAhbEncmdOYyqnaNXK5NVhhTizXZkcvh3ohdp8OVp+aYr7lcv9tmxnQ5vVQitnP4BckwOSFfrmNlCSdXW9zKt5ibKWIJGE4ihtExQRIiSPHyDpMgZX874u39O2Tq7tTDxQTP1ziGpKhSbBlyrl5FugW2Dg9pjVJunzQpVCwMJKbtUvKLPDjZp9sbkWkTMWvR7B8RxCFZkqJThdQGZ+ZO0+7ss750iRl/FQYWDz/YJ3PHH1p7IQSmcAhTxWgynF68RYtv/tYtvvobKSvzr2KbOZSCKA3Iu7XpUV6aCKEolc7wxT99iu/+3h6VVZfb323ROw555d+6hGm6hF6PhS8tcusPtqhk84TDAeNwghQmqZzWxRQJnueiwgmvfvkrXH3924QZjENNbzhmIhSN+Tyza3lsNyCJO1TKRWwpuXejjZ0zSFVCddFndn6RYqFBu7fJ4PCIfLHI8rkiFy98kpO9E4pVj7Praxyc3OSFzy5x+70uGALbsYniiMkoR5qe4PgmUTJmtrGMYxq8/8MtvvF3r6K1wCsKzp9/jvl5D+ke4xZ77Dw65jf/69/HdVy00iTJxzcTygREUmBpjRYgtEYqjaGn5talkotdLIOwMaSBZRSx1BhTDSmJBCPIKCrNQWOZ+8sVqmnG/HhM0bVI8wlpzWZzYvKbzRH7gOMLDBsqxSK/2Y54MIj5X+V9vEkPvXsL6ouIyy8jVi+ikwi9fRt5yucJKbCt63zv/UPCRGPIx8MIMR0qk4GUilQ/FvlrphJ6CVH2i90IiZyNUD2onSYatAhuXeXm+zGNyz0aV8DYv4UadEg8Qbsn6Kd5rGV49mKe2Us5MMoko0Xc518muX6NzZs3aWZj5p1j/CsllGvz6O4Bh29tUZh9hLvo0Xq/C75gMr5PpgzmX5xn5lQDd87GiDvo/CIiLoD+1z90VYjpjy3NUmzLQScTru29Sd7YJQocZO8mp8sOgxNNx9ohbx5iWTFhZRmtTRzpMA77dPZeI+puYRWXWHrq1+he/TpHwZCs4OJ3Q67/0dfJZp6iNG4yf6bGcj1PWDQ5MSR5z8MQAiklhVwJ2y9Mo7R+xvjp5PNaUy00+Gvrr3BulJsSjos+lMpTCWmhgEDihgpHVEg9n7FxE7e7jzu2EcICpwgqBDNDRS0I2xwVEnL1AlZjhvyFFbZ0m4W5J7CObBIdYqUOOk0hYvqnI6avNHvsQpnDtEy07qJEjHTzU1v8OECYBbAEWpuQPSYYC4GyDUhtdCYQoWA8I+nMTJgrn0ZWPT6dHzIYB3SjkK1Dn41ghwfjW9Q7I04lQ/Jpihn0kI4J8QjhFSGJoXswleGj0NmI1LN5f7XGjl8l8ZexZuc4PH2WrzzY5MbnvsR6zuM/2Nn80NorrVldnmNj7xAVJDx7Zp1xOsSvOGxbQ467ERu715nZcpmrzbJefZ44fpuH9/ZwvGt0RpLWYQc9fpYzSy9y4/Z3kaOYdDtCaIlrCXZ1n/OnXuD6jQ0OWgMuOCWcPJR9TSFX5NJCma3RMWcvu6gkY1u1KJsp4/EQEU1YcRc4ET12x3s8vbpKx+oiTANX5nDyFe6PRwwnE7TQHO+mdJsZaDDklHBtOKARHDQDNnp7FB2LXH2WLE3pDsZsD1tkImG+UidSIyzhMJh0GLQjbMtBCoUtHC6tvcCfeeE3eOPmd4mSMetza9RLFQ73b7M8ewa05vUH3yAxx8wt1oD2v7z4WjMIupTys8TRgCSWPPniCo/u9Xnne4fsbf4DPv/Zr1Ao1ojTAYnKKBUXCCb7RMmE3cMdXvjEq1y7/k/BgeInS6RByp3XtgjJqNUa1GersN5kknRZKpwlOqzQ3mqThSmm62GbHkpnFCplNm/fIlA+WCHaEHTjgPKCT3m+ADrDcCfcvtqnfTShsxsRJQqvICjMSDI9odc7ABTlcolg1KNUqFF7bo76TI4U+ODHm/zOf/EuK5fzfPKXVzh9dpY7t1sMegmGI+j3x4hRxtzCHI1CkThs8U//6zvcefeIYtVl/ak6p55qcP5SkYHzgG++cZ1sEDBoSjqtCUopojD8YzXXx4FESI5NSTHN8DVYQiMerx1tA1zfRkgL0/GwTBfbcTC1h5GaQIJ2TEzbZyVfpGaV+UbY5x8OB7xqSk4ZDbK9Dd48PMYs23xx5Un2u0M2Dx7wj8Mho27A/0nb1HIWWilEvw3v/xF6/wH63IsINVWuISxEY4lzlwYMxhPe3Ogh1ZTGaDBlEGSP4xOnSWhTemQ2jT8kVtOm6BcWXh3x5b+G8eD7TH6wi1WRNIXBne8fUv3RAVpNP6uuGLjVAheeKzB/YZb8mfPgayavvU3zVhFVukvze9/j0eYGPdEhnDdYETbCtnBmS3zv+4dUij3SXEi3GTFbFCyeL7B6aYVq1SFftbHcMtovIWwPbfofhbb5iw8pyTIYDXqkSYjOIr567i+gGGPbHrnedSZvH5H3TPLGDFIOwZ1BKJ9J8w4P3n2fgjkkiDUSGyc9xI0fYntlODzhW1ffoW4tYso8hu1ju/t0hkuYdgz+aUpegEzbBJM8jlvANE3qjQV+Ho6KP518XsD8773JqYmeph5b5ccmgh66UkDkHRhOQJsI28A2bOTlJ2gOjzG2HlK2XGy3hIhGIBO0oeg6CW9WHT6pJKVciUHWRfa7uH6F9jmD3BhKQ3O6zopS0mSCaVcQOYGKJIwUkulNxchKEMYoY4SMNAwnKFNNuQGuhSlMjFihowQTgTIlIp1a6ZvjgPEzNY4HHRzlowoVZgs5lgP465/+H7OzfUA6GmOmkv6ffYFRu0NYDFi885DcyQQaa7AXgBFP5fciJXUlO3/+V8kun2MpHjHqjujsbNE+fY4zfZO/lNWxrTym/eEs+XGc8MHuNjNunqJnMRkE1OplCsU8sjpipHYYRwknh4cslp6jVM5xcXWGmzf/Du+9+4+ZaJf5SxFr1RlyvYyqzuHkbLYKxwz0BKtdoHdnm9/q/V0GUYKQklZssDYp8tVzZyjP5Plh9zoHgx56lBGFimLZxTHztMNdgk6E0TBIuxmhGzH+/3H3nzG2Zel5JvistbY93oU3N6436W1VZVaxDFmsUtGUSIpSixSkFjQaTaMBTU93Y4RGY4CBgOmeBqGZ/tEYNlpqQ5EypEiJTkWyfGaZrEqfeb2Le+OGjxPHn+33Xmt+nBTRjZlWZgq6VSy+v+4NnIsbsc6Jvb/9fd/7vMEhgzTBszzW59tYjiYMU+JQc3gvIQpmNyakoHgPhiIKgaBAG8HWTsoXP3WOpaWPMT28Tq/7DrnIqVZLIBSjaYKLIMymSClZml9jsbWCZ+ooq8qz536C+doK33jr15CyIMsKbNthaX6d1+99gyt732VuoUprofS+Z2+AIBxwdDTiqL/NcBhSbzQ4ed5h0Jsw6B3x3/43/y3NRoNP/vQztDuLVCsVXGvGqDk4vMe1awHt9TKO4yNPKMolmyQruPHuNmmQ8PpXrpFNE578uRK3RhNOn92gXI1ZK05TDH12d+6DjuiFEBUhoyAjnKb0hmPGSY4ZZ9x+7YhCF3z051tIFwa7BVmmaSxZ1OYdOot1GtUOfsVGFxFpVGJp+QJ7O9fJjizeePkKN7/VJRilZInm9qtjDu7d4txTbS49s8LiYg20IUkthLTwfI9azWXzSo+LT57isU+eZflkk1qzjlQKbXKmWR+tUtJyitQupaZkcqwxgBQP74JnjGFkWSSWwksy/NzgmNm4yXckjlfC5JpCh+QywsospMgQhAg1o1IjDJTKVD/5S/zCwhrt177Er/3er+IdPqBS0xzsT3nxkZMYrelU5rgZ9Hjj3j4/ee40LUKEdGeLPXmECY4RoxKiVEXMr2CqLcy9ywglEY02j59f5M4goBtksw6gAixQSrznLnuv8OG9kRizfaGHWEs+fCUh3HsL89U3qDw3B9cEqxv3+c5+xpKC6pxka69gvm948eNtNj75FO7qPFrbmNcNTu+zxOFr/Hf/03+DY1n81XqTaQ++NgA3aCCrbapugrcwIrVzSgsuDGJoW1Q3WlQb4JQtZLmCtmtIcYRwFyA+mi1m/TmXQFAUhmx6SFHYlCtzSKlxrAqu7eIWY5yFCsO8yfh7f8TcpfP4tTWIYy5/9XfYuX+TVmuFSThhfv0JWq0aYuPHaSwkcOv3ebEYsLf1gMbSBic+/gSn1l/k3t13GIUhc1bOQfImrdaT7PSblOafRChFY3HphwGW/nCFUDYes7rfx6oszsCI5cYsPiPLoGyjl8qIDEQ+RtQlRBort2heeIrXu5tUh10Wi5wSGWmeEMgcfekcz2c1mle2sbaH2GZK6dEmr9YPeGZlGaHLZNMUoyNAkcoMhxwVqlkGU55hxTE6zzAyw1jAFJxMotUs7VzkYAJDZkCmBWQRWkmMbaDiYHyF6B6jdkr00jGjd7YI+tu0qg06SxvM+U3WS8vYCx3E4w2EUBipKYgxT+xifuXXEf392T5QyQNykhOL7P7SF+g9ehZLG0yQ4dQNiTXlTDdmrXEW6zjA4H0g64dAoFNDVM1pu2W0zOhPhjQuuDQXLOqBTzQSlBsNYhnR0C2sSFD2yphkBGJKZUXQi/q0NwVZkFIUmtBLKesynY0m28OUAzNlmhuELLiZjzlX2aC8eJFv7HyXV/d2cFxBHGk8RzCZxDz5RJMwGTLQBWfqTyCMIegF3I73EaJEriXDKOFUe5GPPvYYX3vpLYaHMX5Z4DozH/C/+fFtV7LRrtCdxmQpzLWWMYMdomGPhmtzsxtiWTAZR0wnIWXPYPmKStOlXq1S95YIhgmuSHhwsEWc57O9ov2btFuLGD/n97/3j8jnB6hqRr05TxK9/6/deDJi88E9XKfMwvwi7WbM7v4WuCFeqWDn/oCsyNm72+fgcJtq1UX7Ftrk3N28wp1bu4xHGa3FDlgZwSim0AVPfexpLMemu9+nVLehavHkY08QhzlBEHEwesDY7iFoYdXmWZhfRouCo94DsAzTccj+NGThnMNf/o8/ydHRhK3bB+hiyuKJFu2FJnsPemgZ0qiXoFBsvdsjySLSpKC17COVg+dClhnajTZf/FvnSEPY3tzjwb190rRgbyuk37uPV5K0530anTJFVOBZVTprZdae6hCkdVzHo+y3SKIhTqlNocdUKjWKrEeUpGRuyFNfLPPd3+qSTTVaP9xLXq4hEILYtYldsLICOytYrXoYrcmSESbXM2SBLZDWrFIStoUgx0gH4bYw5QZWpcmnP/pTjLbe4jde/RoTYRHGGW9e26NWLbG/f4xv+VTdEnkaMJz3qfcj0AYj/Zndy9hQbSE6y4jmHKbWwLz7MsLzcGtVnj/T4fev7pNKSNRsOqPkrCjLMBRyxkKyLYml5MzJhgB+RK3eWYjQ+6gXTmJubZIM53FKHifrKSU34+xTiolXx+lNkFlAkYakU4vi1jGVhZ+D5D6t6k0ayZhf/M9/hYXhhMHv/gb1/Qcc7J7BWxozCDVkmsVKxrlLNuqxBb7zzWNG+4eEVYHbXJk5pXQBxsEkxwgE/BCcSz9wSUlRFKRphuM3UNJjdjUWuFaCs/YkpjKherjN698q0QsecK4YY598gSS3aCw/RaGa4EhOfewvU61qpLeGSe9Smj/PNP5XzK25uLWcs+cWKIygvvwUk+13CEZdqtUG2mQk4SH5YA+/tkBn5RQ/jNr+w6XPp/nM3m5qUPaABONZiHYZUXFm1XaagfIweYrQGUiNuzxH9ckX+JNXfpeWLDBpnxNuk48uP0VVLiNyH+wCJjGN1GD94Tu4Xp9cL2OWapiohJU45JZBlUtIR2ACDYFGhRl5EmCKCKU1xtGz6AppoRGoLEdmkkwViCzD6AwmMdrkSE9iBhrRKmGmKb3bXconHqG6UKZcqhElx9zavUoUjLCTiLbjs9hZZn5ug/LKWVSnhX50jvSpVezXDxkZjW2VmJ5ZI3rqJNF8E7KcPIpJi5ytw7dpUWb16gF2XkYunUYIg4zev7+d5bAXaJ75G8+z++2bPBiMWV13SKO7DK6FDCeGME0omKfeWSSIN8nLUy49foaDvIvpZcRTze+++SW+ePox5hbL+JGgaSbM1xsseD5r+gLX+/cIKoJI5HRFzEv5HX7/pdvYZY02iuEwR2iBSS3mymUaNYdbOwcMjhKs2g2ef/QzzM8tYF5+hZuTLfymzUJ5kWfO/wz7R4f8q/5bIAxCCixlUEpSq7o8ujHP0nybdsvGL9cZ5gZGfUw4xxs3dihMxmR/Sp7N+DO+55IKQ6VWnS3y6gIr9TEyI6BHN73L3b230a5NpBKOJztU7BKpP6HW8TG5RzjOmOy//wXPsi3IJXvbO2zv3qMQEbbt0e60mD89h2tXOXf+NCdPnqZcc1DKoeRXuHzl21y7fo9RL2JxZYOS51MuW2xPdonjnM0buzz21Ed5g28iPJhOpiwsrtE93OUrv/0aw72Ms89CrWJTv+jitQ2WLamKElnqcE53OH/Q4dadB6S5Jssk6IykKLCdgnLVYuVUi8NtQTQtGGV9Tp9YoFJvsL+XsrTWwvVdpBIoRzHpH3Lz2jXmVhd44QvneXJ8iuPDIXdu3ieYZhzcH3O0NUL5FkWYsXyxTv3iCbrjHJNXGOljSl5AFA3oqBTfychSG9t2cEyO6yzQbJxm/T8b8xv/9SsMug/PPo+AXGskM/BoZiu0bVGRULIlRZIgs4QiT0nFLAaHXGBpCwuQxoAeYm6/gakukLeWCG6+QnDlTcqjhINRRBZlBDJB7U2IIwtl5zzz5AoLR8ekU0UxHSPtGMF79MPxETy4hVlcQ/hVxOIJzPACZu8GuD4nFposbffYmaboDJQGIWeljpAC27GwXBthWSjbxit5pFjA1sM7x4cpy54R/K/fp39jncFgRJoUNFxDqQZrJ31OPlFhOC1z71t91Cv38FbKyDdvc/6Xfwkd51w+WeL4eyHz6ycQp8qIK9/HH/V56cabtO54PJooOHmGaHKdfGxYf7rC08cZ7755jBtugbcAfhtncovxrmbhqUeR8SbmRxtM8IE0Y2rNCh8p7Nm9SAosabDtAqgQVc/hClg/cw9LD5nkY4q9V+isnUDbC8yffIpq5yS1cgnbLYHMocjI8glvXDlEiYzWss/znzkk1GtkdhPpdzjc+RZz6gyBOsCYM0zHXZTbZGH15A/Fsffh7PNIiqQgqeZ4xsxydxwfcoEJY0RuELrAuD4il5giBStHDEacbi1w/USDrckBn/c2+OXWj+E3VqFcAd8HVSCkwiQh3k7Go4dDskGO449mFOg4R5VdjLAo0KhUQJpRFCkinEI8Qjj27M/TlMLyMMJgTTQiM+ALTJygpjFGJFBkCGWjKxZiuEdcxNGZXzEAAQAASURBVHzvzls8W7YptRbYvrvP3FyFU/4a/spJCkthbInRKfvRMdGt+wRXx0R2RtDdpzJJqJYb2I0FPLfDyq7A+6NbTFfnubvucrn/Kgutx6neehV53Ce3JY6jgPwDDfrbi21UwyOVEdcPDpkkEc3HTqKyOiKTtByouQVX7n6f5fmCQB6SSc2k6OGXyuijESY3BHnMl7av8bmFZyj5C3x3+y3Oq5TDJVjxN7hQOsGDyTbr84vs6zHikRb9OERlTS6cbPLWzTsIJM8sbyDIuHG8ySCKZt02LJxMkHqKi594jv3fe8DbwS6OX2M03OG3v/rPsZzZWCQMZtEZP/GJR/j4hZO4KiP1bBIl0cpjznKRvQFF2sXPcr6532MYCIJkRLXls7DQxi6VsIVFlKQsly5y4+3rVNwDpNIU9pCJ7rPX2yXNNScfW2bj3CoxfcZhn8mBIJwKvJr/vmcfhQHf+/43EAa0LIgm8Hf/k/8jcTKlVllAfEIgpcEIgzSCtNBcu/0q33jpFfIMHN+lVq+TxykCTatTZedel2tH1+h3+wzCAVmUEw5Scp3xza+8xMFWCqnk1ptdls9EWL7BL7ugLCrVCqVSyvHxmG/+7lWe/4U18tRG5CH1Vo3ecYStBFGakkQpzbkqWZERbo24s3nEwmqF7lFAoeHcpVVc1yYKMl75yl1OX1rj8ptbrK4tkhUxKyeWuXLlBrde6SMtwfKFOuefnyNKppx+Yplq2cPxHFyrTp5DlicE4YQTziW0OUTIWap7o1LDosN41KXfHbBxoczx4cNLTncsi5Jjked65sDODUYayp5AFAWFNghj3ovhEGhjkWOhrPosjyyeIJKUIr6L+cY/Q5z7BMfX3uLerVuARWhJDALtFihRoCmoVauk44zjuEAzIs1yXC3AK0AaRBLA1jVYPwerp2dLobU2ptJGDI5Q5TKXlmpcuXrMJJ9hyWwFji3wHXeWC+XYWL6DX/bJHJ9AevzIFkI6hnSR9PYNJjubmFMVhu+MSUaa0xc8WivzNJ/bYE0ccvV39/jKv7xBu3oPGRrGo/+Oap5x6+gGXwa+OPwSF74ccOfWJl+fHPAd6fP3nvssTxzc53ppjiS8QTDKiCKHix8r8fUvg8hShLiJ4y3RdSocXA0R/TfpnE8pHmL8y58VCfFviOuzxXCDBqEosj6kBm2VeGX3n/JjdpuLP/4s493vsL875Y1bN+l35jityjSyfb7y2pf56Rf+Lia5Bc48RTEhjyfo6gq9o3tcXKrQHx6TSI9MtnDLp3j19h/zjJvRnyqSoosuS6R0aM2t/On39YPUh3ON2TaZKXBiAV6V4tQcQUnjilkLVykLqiWIc4zxoAnszp64yxl86uSzXB484P+QXcQvzYMNolyBagOknl0YNGD72MZG3dzCKa+hm2WE0ajEIIc+TMQsSNEBghRxPJ4lQk+GGJkBitxW6MKQTQJIUrAdhLIgSlHFdBbzocESKYUTcXceplbAN9/5CuFEktzrMt8oM3IiRvMx0SKY1Sp+xaKahbibOfa5E8SdBhfNSYpLFZKNBT7ReQQ5V8M2NpawaQSSs28c0D93ibwoMbpxjTiZUMgS4u5dhF19j6/0b1etXufv/Bc/yZW3v4xQgrNPLJIvKJSwGfVG9A6mlCsWG8ttrt15k6Nsn9b8WZ557JPMtW/xiv02h7emRIVmNI35zuuvUZcWJ5uK3I2gWuHtm9dYr5UIrIx9KwJlkxwPcRzNIBmyWnmGtY+tkinDwdFt3rh7i8EwAiRWyeJ4eMxoeEStPodXEjz++BzXrg65vHWbTP1PONUcJSRKCBbmfH75p5/lyTOrOPY6UTRCTA5Ji5Da4grOeIcgVtw6eouRDJA55HmBLgSeK5iGIVJPsZXPxcVn2b8yYPP2dcpVherkBEHO8e6UPNOsX1pi48I6luUQTXKkttGxoT3nk30AnHs0zbh3OcGSilEvoj5XodABJa/MNOpR9upIaVEUBYgSg9EW3/jqyxS5JBlnLKy0QGvK1Squ6+HZPlI4HO8PGfVG2JZLc6GFbgmCYIrjSFYv+Zy9uE6eFggMruvS6x6zUmrNeDICfv/XXqW0aLN+4hSXX9vi+MEBnVUPabsYocmiHNcrYdkKpMvyUo2drSFFZuP7JYpMMJ3kKEvx1d95jY1H1vGcEk88UeI3fuUb/Nx/9AL9pMf8Sp3uiQAtwKtqdJ5QXZBkaUR79THS7AjPFVileXSeMA0OmEaH1Os1XKUoOx5h0Ger+30O9w/59q9HJBONeIijMce2OLHUYeegT5KlaFOgC4PH7H3SyBlQTipAUKBQdgMxfwEwFEc3EOkAY1KMGSCGu7QXVjk57XLvsE9roUUUplhOSrXhk6eGLEs5OgxZNxlpmpFosG0b5SlwwPj2jFPWO4B6a+bcSFIo9MzZWqqysrzM8J0hSZ5TcmaN95KQZAZsXWAjqdgCv+YzyixSaT+0M3zoSjPMocZYBfEoIg8V/a7m5BmLM8/O07h0BjpLqPtv8OS64eU9QUtXiQvD337ty1ysezxWXuVvn3iaL/0/fpv/dBrwjOXTEGVOaMGXd99gs4iovnuflQuCPI8Iej0qi6t4CxOODvpYN7uIdokpFrXmPHF2lQf3HGJr7od9Oj8AvZf551YBDUZQ5AWlygq5PqQojlhOJsjGMwiZYc89zdHht3jHqbM+VSwt1+g4E9rDO5jxFYTpcTA5oNNICLev8xPPP8JvfqtLOBly5fJ1jve/wtrZJyjPX+LRZ3+S/W6AK0vkeU5jcRGpFKVqHSl+8EXoh+MIFZpyahNXNV5ZIAFZ8yn6I+zIgo4LFRusAmOB8DxIqzCJEGnOc+465wcFzVwhigxjbLRXIq64+IWepW6ZCiJ18BPF7t59FjbOY6UuKJfcKiEmEWqUY0jB14gogOkQeluzblCpgU5DcmXIpwF5nlJEIUYIhFtC6xydhxihsXMDJGQll7cv36D++AK/852rnHmuRsmKMPcNqxWLhaBCbzglOx6hLpSprDp8qvQ8yitxf9Wn8x+tM7clOVN+EtevkNqGrCyxSiWMm1DbLHN2b583StcIR12mcZ90GpI3NEodz2I43kdJNma7/xq+5fPLf/fzFFnMg513iUhw5hexzRRrKni6cw78MXNpiTwEeiPmnRo/uXwSt11i0j8glS62MmTJGEdmDJKcXqYolctsJlNsx1BXiouLJ2nIOYyecqu2w+W9t9hYeo6zGxd47eYthuOUPJ1ZWxKTcWU8wVHv8PknPkG39w670wEqgdRTJLrK2c55vr3zFaRQvPjsOqcXFsgjic6O0LlFTweIiiDXXbqTLXqDiFp5jpbvUmWPvTgHY5joAGEpLj2+wYnOBRatc/zm1/8Byg84/bFTTKYx2/eHFHlKe6XF+tllfLtKkA5xZZmADKcTs9zuUKl5/CFX/61nL4TCc8vkWUFtHlxfcWvzLudOnsF1K2Q6m+XK6ZxpEvLHf/g7JLFAiBxl+7Tac/ilCo1Om0qpxHQ6xDgGryYp8gKBIksLzp4/RTgd8ujzS9x8e8SLnznH8W7C4HhKNI2JdMLweEAcV/jO16+hLbj4zDp/+N+/Qu8oolSTPPbxpxj2Bmg0pVoVbXKqPpSqNbIcOgs2wkiWTzqkcYblakpVi49+7gz7OwN++Zf+KnsHb/ONP3iXP/iHr/GxL56jSDUXnlngzs0uUsKkH7C8Vqbk2ehC47oNbFmi7HoUls3G0iMYFaB0RpKPmEwUo/ERSRywuzmliG0c16IoHuL4QcBcs4qjFNsHxwRxTKEzlFDMMo4lQgnQ+Sy2Rki0XcKsnkOUq5hogu5NUKZASY0YbFI5/REe8x7h1cn38FdrLJ7f4PjwAYUuKGIYPehxuuzws4sNTgwD1HR2nWE6mUXuKAdkAY4Lkwn09jE7NxGj7qxD7fiUFleZiNvcn+Q4NngJ+HFBpVRQMxZtV1F2FJWqw2KtQT/5Ed6WFhKxexXp5lhxxuBGztoJl7OfbtN5bBmx0ATVRR/kxKMZAmG71MLxGxQ7b/DKKOZX//7fp//S93j5m7/PNBvwn/3N/5J3Lr/LwZsvUb7wFN/50j/hIwpOZhZerUmuaqQDw+M/9Ql+71f/gCzR5JentNoR7vIe93o52V/8T7Fe/rUf9uk8fIlZZqW0y6BThNLYSiKVRZaV8YXm7On/GGU7iOIY2w5Z6Nyl+vLXuX2nymJU425wm7vvPiDd/h/oFTWefe5p/OkO3+7eZVV4XLz4IoXJuHPvmOVTl3CrK3h+g7Rq4+sG08DgVObxSk2klEjf/dMO1Q9SH6oQEllOGA2oBB7ZeIRlFmFYIB0fU3IRhYJJjqkosCRGGkStirBCjAlZSxX5RCPI0VYD0TnJwM2oaYNQGtwSZLP2tJ+6ZO/e5IE/x/oGyEaTIhlijIUZpIjxGKlydB7B8TYmPAYcdHaICcYzAJ1OiY0hSkNyIA00I2IoUlKjqbglVlqL3I+HXN/awssMP/u5n2D1p1Ne/p3XEF/O8EcF/r5isVRiqdNhYbyKfTnBn7cp5BAmId98scon0wZuqJCeg2u5iADMe+M+vSqpvjni/pf+CVn3iLmST22aYKa7eIVB5+8PVCzyCLOd02k1aXVa7OwesHnzPuWqoVyZJxvGnL2wQmnBoVRqELod+gc36F95DU/VsAqL3DF49QbJccpWsM/ieocsyYjDIWkYseA3EBrmvQbtQmGPCizPMPAqHKUZuwebvHpjhxef/AxLnTPc3L5JNxiTJe+ZLAR87+5tHl9/lpPLzzPeGrFohuxKFyizs9NF55rnnq0zDY959/ANVpbmUHGO49cwjsd84xxWkmAaa5ybqzI62iWJc7JCEI8NljMLyRx3M/S0yuLSGX7zN/4Z/V6XM883SO2Inb1D0jTB9cqcvLhOvVwHIYjTCWmeI4CyXaNZ66Cs93fsKUvSWWpjWYogiAgnI9589Qbj0ZSF5TnKpRKVcpmkmHLtrRsc7EW4joeWmnq9QZxkSCcjzwDLxvE84igmzQVxFFNrtFFM2d25Q5qnVOYrhOE+UlmU6inf/KNNxsOEaBJTaINbVkShZnHD5zu/dZc80/gtRant4JVsvLiCFAWWW0KbhEpT0Wx22N4+olr3ZhZy16FcdYnDgmAa4/g2z37sAtIOMEbTXqtgUsHXf+sdVi5V2DjTYWW9wXQcYbk2jUoHx1Gk+T5SeyR6SJRG5DoiKwIqfoNu/z6WVSONIrZvhOzfGLN9TWE7LhQay/1Ql58PLeXYtJoVLEuyddBnNBljEBTaYITCiAKpBNJIQKHtEmL1NKY1B/v3KY5vIbIYaSmkyRDCsOg0eEwUXD/sEZXrDG4eImsOTaO4EE755bNLtFQJsTiPCScwHkKRYtIEEfRh911oLMLCKdi7j9i6AlEfLAujLPB9bEeiFSTMYPplV+CVLCoVj1qlhO972EpQLrnMLTUf6hk+VBUGvXOfvHmCUitj2TIs/MIZ3KdPIb0d6B+gd+4Q38oZxxJpNEfhMVlrGUt6LJBQMS5xtYKJR/y412Bh+STO1j4T6eL3x5wXcHJeMFcRzJ/ycHwIByFu0mdpyeZ+L6M4GjOc2twt5ml9/GfYePR5hPz1H/bp/EAkpcC2XXSWI5VDmnRBCIyJsO36zNEsQ4w8gw7e5W7/AWricG9/QPrNy3zxZy9yqSZ547UH3N0OefxMm1e/8U2+c66FPbX5Dx99hHLZw6fDwf4V5lsWtnWfq3ub7AVlVjvPUmqsYNsuAlDC/rNfCNnNBawv/DVkOHM1RKnALgoKEnStwMXFJPmMg1HxZtEaoxCTZKBt3DTHikO0tOmXC9rSUFM+lpCzoFPPhmkBjQWc+gLzk0OuvvF1siDmVOMUdsnHFCkmN5AEFNmArEjJ84Ak16TRMYMsoheO6REx9Q0TYKRzSpHA0wWRq9HrNic3FnHiKoNRxlsH+8wtnmFj/RSPff4Z/vgbX8Z74HBh9RRPdc7SKM8hSLCGE9zli8hOBZHmGC1Jvvsl9IuS2xsRj781wbfLCM8FNCJXEMZIG5wSvHXtGlYYU8+rVKwGpihwzXsRDu8joyXrjz5CbxTS7w558+2rHMUZlcJD+5JBNybY0KRlwWrzMbxsH2/tJEIVqEqFyTjg6PVDHoTbuK4kjCPGo4DVlQ5Vr4qdxxynA1TD5dnTP03v9qt4QZMDE/PVvU2WzzWw1R5ZPuCVq19jdXGV8bggCAyOLcm0RhpBVKS8ef0KtWEZelO8ArxRwOD2FlSqnL7okFlTDjLFvH2GdudjVEsVXLeOLiLi7n2EcFlZ+AieqaCHX+dBvk9vqCnymVsmiVKEEPSPRvyLN/85l69exfUtgmHC7Xf3mR7mxDsuy0+cYL6zhKMMQTogSiOKosCRPs1Gh3E6oio67/+5d2y8SkEwHVCoDL+pKbKc/YM9ChLSeEIYpyyvLrG7uwlakaaGSqlJpVwjDWKSOCMvBFrktJtNCp2TxbOZfJam2JbDvVub/PhPf5KYCGFtM+gF7G3ucu/mELfqgZQkSUqzWWbhpMWN73ZJY0FtwaWzVqfUFKRJRLNZp9AxhbEpl0r4pYxpoClXSoTTEGU7KKtgMolx3TJZVrC3s8vnfvzThOGAt16/Q7ncRJcysnBE70GIW+6yuFxn515CdaFJo75MVhyRFw41f53CTEkzQ7W6TJoOGPSOZsVGEPC9P7jL8U0bJS1sbBxLkWqNsh/mWEcglIWyLGrAaSXZORQUeYI2gAQhzIw8XwgKXSAtC9Oaw/hldKVJofxZSLMQSKnI7r3J5GDApSTnVBLy+3fv88w0oqoTzpPyiC+ojUZIF3TZRq5cgKfPom+/gdi9hskMYjqEG9/C7NyCNEKMjmf5hl4JrAqFNsRaU/FnjSPfkzQqNq26T6deplUvUa1WkbaLtKzZ2PNHVCaXZMcKVcnpfHoe53QFsV4GswaTbR78i+/QeWadwa6m9miNxuGYt8d9zO67OHXNorLZ/NK/JLp/jwfBcLZrde0K0e4WOp4SXHmdj7YFF55usvrIHNV2QT7SBGGOnWzxzFzGT33KxV2osjVyeDt6GtOokqZT3msb/rmWMbMMBiFmGYZhMMKSEs+SCOOi7AaWGFMkxyRFRk6bjz3ylzEPAr6x+wqnP/403tkLPO2f5bFHBUFvl+rpT9NYMPx8FjO+fxvPMbjVDeL9TbLrt5h4CdWNR/na1Ru8snvI3/vZ5xBSYVkKIQRCzjpSP2h9qP+xMJCsrmHJOqnwOLYMehrgN0I6B1toP8FLNGqaz36LbeBoBGEGwoIsQU4myMYi7aIGno1da2AaTchDxuWcsq6gwkXE6CzNcZ/2cZevvvuvOVho87HSCqfw8CyH2CQM8oitqE8qCkZhwH0dUosN85mLvVRn9cVLNDtNesdT5N0JcppTM4bJL2vuPzekV67w1O3H+VsP/k9M2UQ8UqfhnmT5o0/x/fyrxNOIQWeVueYi3gTEYR9RqmEcF1Oe5bQ0tzp0rm4yPr3E66cO+PjuCsISIBXa02iVkZuYsGaod9qM9g95kCZslDzWTj1Cdb6N/MY773v2SawpNRe53f82smjywsd+hs07q2zeucr+/hHSgWIgWZ4/Q3cywaudoKGrCFvQz+8zcUakG4aF0GX7YIz2IEkydgYJLdeFzJCGGTqLOFCvEJCwlR2zNdlia5Sy/5bH/AIILfBUzqB/QJ5obCmxlMVkMnO6+J6g7huSUYYMC1w9e00UxBRhQrkCWvj4ThU3AL29R96ZQzRyZDFFmzHVxlmUFOR5iOUK5hoNFit99g7HFFIjLYUlHY6Pdul2Dyi3IY0KulsF+R2NMh6Lcz7rT9SpunVG8S5pFqKEjdGSU3OPcpxuMxwFTK3R+569MYZmcxllSwoxxfckEJOmCYOhxmQO0ige3NwmnGosa7a7Nb+4QrlWJktipuOA3t4BJkkoew6mMFQbLr5bx/U8siLB8lwOtid01qs02gt8+6XrdNpiFsIpC/yGgx0ZKg3JzvURcU9QaivKDY9SzWdtdZ5S2SKKUsqVOoaCdqeFMTE6yPBdZ+aSiiWWrVB2SpEnTCcBwTTBUJBqw7e/cZ9cOwiR41QlSIPWgmrDplaz8CsFm3dus356A2QVDEhTR+s+SdJnPD5EWYrhUcBb37pG/2oTx7UxaKSS5OksczD/ALtx/+4SaCPB5FieS0VKTloC0xsgRiOEMKBBF+/lWgiDLgqKXhdTTaBURVQWMdOUokjR4z5BWmCmMetVi3bbZT8BtdDki26IisEkKSQ5iBhlORivgnj6x1Ef+SnMH/6PcOO7iDAAvYuY9jEoTDor6nE8RJ4xQbIf5XiuYKntUPJdPNehWnZot+rMt2uUfQ/PczBmxoH5UZWwNd5PdhCtFlQMVGtQqcDgKtm1AL/uEm32ie0yqn0Kp3GL5WDCs59SVLWmV9T4n2/8Pp9YdvldU3Bieszkj38PpkOcPOTRZspjH22z8vgCJS/GDIdEgxqT44h4v8/CaYu1i23cRz/ChrrJyu2Arx1E9LZvUXyAdYU/DzLaUBgDWCjLnoUhZwmu5xGF++Aacl0iDnewVIvkzhs8eO0qj82dY3j7Db5avsfHf+pvUbX3GIVThL6LcAqePfXzjN23Cd0Wgzwkuf0KAwX9+1e4sHKWLzz/aT4la5xr+0QyxbIsBBKlwPHen+3271sfqhCKhnts/7/+r9Bsk7bnmTbnqC4+gv7iBRYaTzE6vokZHFHdHmCkQHjlWWRyXAAxxWQ4gx+W56DZRngexpgZMKPcpJYDjoaOD5nAiaY0GHKmX/AH8R6/l2+z7FTxbUNdVXD9BvvTfeqFwU5TVsoNnsirtLwq9lSivnIA1QMaqxVKj5xnfvUxyqng5eVvcnvQZRzf5M5Sk93vbVKku8yLc0y/93We+shneO6ZT3L9+Brs5ahmBxFGiHkH0ykjkgwjHChSao1Vfuabm5jNOW6eGqOPj1F+ecYnsiVDp0s5KZgcdVlpLJM4Fh+zV/nU2WcoddrgWFivvP94Jk8U2UQSBjH78TWqmeCNr7yBro6RlkUyheXFRQo9W4QNkiE74Q4LqoWjq4QPtsjMMc68wUaSBmAiw0E2Yj+2qegCIXMyG17Zegudp+TzksBo4tgwv66I4hxLODi5YhoHZEXK2dUlOrUqr7yzxThM+UsvPM2FZpO7013KaR2Z9rH8nKxQ6MxgCYOlJUzGDHsx+SVBkk8ZBTZztRXMWGJKMWkoZkWDvcqJsuH5dZfXbn0PlRcoW+Kqgt7RLtKFSlkRDTSDHU0RG06/0OLHfvYck9zhYLDFeHqEdAzBNGG+vsxK8xyHe9v0BmM6zcb7nr3WmvHkgHqjRhQV2JaFU1GU/BTHUYRJDOMSq2fWmL6eY1kFrlWiyAv63QFSiVnCsxAURUL/6Jg8iVg/fQJbCPr9Ed2jI7yyxd0b9+msPcLa2hJ3bt7juJcjLUFrsUK54eDaMfffmdK9k1FuK/yWi+1JcmL6wy4nzp/i+PgYpKTZrCCkAEq0Wx7ToM9wMMH3qyhRUK/bTEc93n7lJp/4/BME4YR7d2+Sppoii8gTjddQlKo2Rhu27vZRvmbz8gHPfHaZOAjRecF4eIBjVymVbOIwRghF0Dvmynduk/R8tFHYSoC00dpgKYXWmvwhYpENBqMFuZGAwbIdXEBXUhiPMdqQF7PIDaFmHJl8ckxy7TW8pz6OdelplClIvvfb5EmEyXLyzOAKKFkGGSV80YHfMz5y8QJOb48kOKAQIK0ck0xh9zrm3a8hnvos4i/8DYxQcP1bEEeYNEAIZ3btExbkKVgOx3FMYgqy3JAYyUa7Rr1SwvXc2YjB9ylX3BmSoFwjz36E0dKehNVlcH3ID8AMoNdB3HqbbKuC2UsxywJh23TfvIHcD3lsQXFh1aXlSF6/qfnsMwVP/MQlTl7rU51k/LZ1F7ni84uLFqfP2TTW5yj5E2QSEQwSou6Q4CCiXNEsnvYpd3KEtYdxBGfW9rl2fJaj7j5p/CPKZvoQMhjSIp/NX4FCGDJdYFkOk8E2Y9Nlmm9xqfYMxXDI/cv/nP7m7/K5n/8EPzf3JNe+9xITewVp+sTxIbq6SjztMt2+iW79OPV2Hd+WJOkA66mLhDfvsRcr4mjMxbUmlVKJ4TAkKSKMmVn3hRDYrvcDP4sP5xoTkJsYkQ4JhceeigkH21z6J9c4t/5xFi9eJN6JSfIdCimx+lMc7cwOOpkwCSbUlAdudRaaqjzELFcBjEIYAUpjfA/abcyp84z9IWc3BRd9xVF2SFPVsCzF7tE2idMDJZgXZT7trvFUvkR5YQWr1ia3IdZTyvUStUtncE4sE4+PuXnju2xV7xJczBnfihlWb1D6KY/G3Qqn9Bzn/9pHqZ5aptfbp8U89rV7iGk6w7kaC1FYs5yu0CBqDeyTzzJXXES4ivmug8inEESYvIIaQrWtUYNjNq9eR05y/nrzAi+unkU1ahjLRtg+8P4z0eWlJU60HmNu7jTb/Wu88/UtIj1hZXmRB+8csyIrzHeW2D88IrYOCPWYxfnHcSrz3Pn6t+gzALugAMa5oFG3sVNQUURWL9DaIgszKEtikZMmBkvNTC1oQxQJKuUGnYpNW2m+dXfAxvIcP//Rj1B1qrSVx8HOhKcbDQ51we30gHLTpRSUWUhSysqiMleCLEdJgy4XWK7EWV7DVSMqRQU3qDHs3sf2Uzy/jpAtDGPC4i7TZIJOCjIDJ5bneXajyfYO3JlMKITBr1sMbuacuLBA52SVnaMuuRCMuiHlskfFtaj4Lo+tf4yyVydJMsbDjFr5/W8kRheE0zGGGL9soxzAQBgKoqHAqSq0P2Y4Slk/Nc/9WwNMIQkm0/fm3QajNak2rJ6aw0hBEmi0Fijfx3ZSJqMp00HM2Uur6LSgVmvS6vTZf9ClVBPML1XBSdl8ZUz3Xk55zqI272F5knLVpTVXQ6uYbj9AKXAdHykUFb9KlObkWYHRNlks8DyF1hlKgEkMz714iUbV5u6t+7z26nVG+xlGg1uyaS4oqk0HgybLNDiGUkNyvD9maVkzjoa064tImeL4VaZxiM40W+8eUC/Pc/hOihCKNC0Q5AhLkRlBURRI9RB3AcysgFVKUhQGYwy2bSP9EkZJdGoojJg5XSlmmRYmJtu7g7txHm074LrQWqc41hTxEJ2nKGEQRlKk4KmMT/sJe6rEKbcMSIpiFuYs0YjBLuLdP4LpEZx/AfHEx2cRPDtXIU9AFbNAacuf8dd8wcEkwLM0wpJMUsMgSDm5Nken1UIpC8tRSOXglDwsx/mhwOf+vcm4mPRR2HsVaSvwIgjvYo4t3HJOvtJmOs4IA5vGyQrPxRnNsz6LDYvq/Dw1aePOK8pNweNNRR5k+KsZj37qHHOLdVS4h05D4uMEPYkIuhmTnYTmsmHlSZfSRhtZjTBpH1PUIEj4ifYBv95dI88fXg7enxUZA7nRKCFIdYHQGuHMihDPrWNnY5qxRE1HeCU4/9STfHPvbTqXPo+Mjzi5VCdwYpLRIULapMqhf/cK4fGU3d//r2iefZHO0hzT4T5Bdx/THbK0vIESOULm5HnAYBgRyjJ+kuB6ijy3kX/Wd4RSCeOmj1urUy9VSByLXkVyNXjA+PVf5/OHn6b07MdIhE3/yreRlsX8eISloDApR5M+TX8JvPoMvITG2GWEY4GwMELMagJXQClArc7xRPYIcaJZjsewu4VTk2zYbUTWZauqcKXgqWKej7Q/Sn3xUazWIrZTRgqLyfIETsH02i7HX/06veyAXf+AYmTh2IvMrywR3I5YDU7wzNmfwT9VZRIMKW5cZrDfJ/ErVKYh2Z0d1EQjiwKyBua4j/AbiIUWiDLSK2E8gThRhUKjrx/AN29hJhP02oTdPOT1g7t8ZmGdj8yfmr3erZHrDDMZ8kGCbUoln6cvPcv2aAfb1/jPr9BarXHl5hWiYYy93OIf/fPf5vGPzPGpz5zn5PJHaTeXCA8eEE8PsaQiyhQCQc0ukY8lItHghEgpwBjcpoUSFk5JM7IzkJKq5eLUDGF/ispynn7heea9Diu1TRqtNmoQEAQxZwqXZ841sSybreM9huMpQSWhuVjl2fQcrVMrvH10g73kAL9q40qbUqVNuVXHL59AiRI6C6nNb2DTIB8mFLIgNX0CIqq1EEtqCq1RBGzvC0ZBhCkMuZjB5uZPVqiftuntBwSJorHi0Vmq0KnP4bsVlmunWWye5Gi0i8kUaVBgqffvxhljyAsIJwXjfsJ0EJBEBfUVQXQAtTXFzvUA13FYOd1gdWOOYAo60ygp0Fow6A1wyzXGwxGdlQ6VZpV4HKCMoshz2p0GG6dOMg3GjMYBti0plys0Wxnlmk+5Krn9+ojDrQy/bVNpO7h1RWuuSq1RJy8illfXGA/GNKsutiMJgogsktTrTfrDI5Ik48Tp0xzs72PbhvW1DVZXT5OE29y7dZde9wFbNyPSwBAHOWnJoI1ES6jWbEoVG8+3cVxASgbjI2qNJYyIqFQXmE4D7Gie7KDgwvwi33/lMkXWIylijOsijMEyzJaBtZnhBh6aDELMWv/GgDGSNNdYtoWWilwXSKHQCKQGpYA8JRvsEb3xVdy1C6hGG/vxT6EGh2Q7d0h2b0E6QheGvNDYBpZkyvVxlyKP0UiMLGNMhpNlmCJHiD3knQhGu4ja8iz3UEpErjFpAraFkC6iyDG2Q3fwgOUqxAhsJRmGGbd3h8zNt1lYnp/9PEWBUM5sidv6EbbPqzLG3gAZYI5vIpZOQnQdY/sYU2AyPctw3B5w6ovrnLhokJaLFRucPMVZ9vAeW0dPN+n7LRpyD1v4JHsBgapRdBN00CWPMtJQkAWGzlmX5ukylRULWVZo6WJSH0Z9imQZeXCT5aL8Q4H6/TCU58Xsgei9CXGeRBQ6QCRdUhnRGQ7p3fwS1CULSy2e+thf5vbL/4jW4hk6p84xp3cJ+5tMwgnDSY3JxNDdHiLr82x9+2vsjgRGJHjS5ee/8DGOxpskI5dqrUOcSIKD+7B6nsl4iDaGcqmB/CEwnD5UIaSBrF6bPWUFIWXH5ToBV0d7fC9PeXDtiL866DL/Ez9Nq1Sl/+3fJc6GuPPzHCcF/SSHVhtqLVD+rDOkfIydz+bk/2Y/TSjwygiRYzot3HQNdfXbWElBqYD5XLFpKSzXZTkUPDkpUT23jleuI9o1RNXFjqq0eg7h5ibjUUhYkex9NmH8YoVH984RXR7SlKssbVzErTgMoh6Hr2+R9yLGDyZsD+9wqnKSxUlKcyxwe2OKSY8iO4UtK5i2Buc9KJUn0I4DoxBlPDizhhkPOPr9r3G3SPhuNeGBSohsC+lVoVRBtJvs7d7m5uZVcv0BlqWNoVVfpgDqbokfO71OFEfcvn+bL298hVvXX6VkJXSPA7773U3+2l95mltXbpMM+1iiRP/gkKycI3cUvnEwSJIsxy1DYoFlbIQUFHGGNAWeMRQodAquybEqDuvzbWqqSlHyWD99HjOeoPQ8mV2l1NzF9Wxcr4Ez1kTZVXb3QnZkyM2jAuvBlLHc4rPPLRBnOcc9Q3sa0b2/T3vVJx8cUaSGztozyJLkeOstpsED/MYqqqjQcB3OLviMwxwv0XTHY4ySpAUIV1BkgpSMe7d2kZbkbGsV33eQUtCPjulIm3ppnjSPuHv8DkEQ4jgK7wO0YdOkYOf2EGkUOhNMjhIe/2SN5rqF3ki5/uoEg6R9SnF4MOLUU4tsXj5m9WybPM8ptKFWq+FWSghtyKcpFb9KGmUoOcUUKRsbpxkMj/BdG2EMaZJRpAWNVpVR33DrzR6jY01jpUqpKWm0ParNKpYjqDcr1KrLRMmUyXDIytoZ0jihyOBocMCpxilc28a1HVzXwvUMtlOi1VlCyojLb/fZvHXMoJ/NuiQu+MKiumjj1eQs70pooijjzJlLlGo2pVKV3ck7ZMmUyYHFcT5BDBc5v7rGOOmxf3jI5q1DlFJIKZACpFLkWQ7M3HKu//4wy39XiVkV9F4ExawYUtLCKIfc8ciDEKUNBXLWtcsNhhRjNMnRHYwxeM5TuM88hXKeRW7eJHvZoESBJMNEx+T5MSrXtE3AREpsCUZW0fmUTExQlkSEBUL3IBqBcxOTKiDFaIPIi1mX2dZgCgohGEwGzFckliVJkAjXIUwM7949ptpos7i8gDGSPIlAKoT18M7wYcs4bUaLP49dfRo1uUsY9OkUb6BHc3B2BffyXZwFQ/30abz2AeLRJfK9ENY/gzj8NpbsYBX3OH5jj41alXdT8LYDdnr3OXkU0vInZKOCas3DskKWnp2ntTB7sJMVQKQYawkxHqHTGkJO0cKiOTn8odyMf+AS0Ov3qVZqaGPQxpCPj9iOf5vz536GpaJMbvmUz5zDrwh03sVWDQqrSqd9AlVfojg8Jkkn3N/uU3JDkizj5RshVn3C8dYAxxV4wuKjH1mj7DVYtC+RmQgT7+NaTTp1m75UJPEEx/OR0vzZByrKeoNkdRVnd5fABEwomA66fGqoqesSD6Ip/+Ot3+Gvo1n66Bfwn/oMt0dfpzJf4TtffotzhYOpr2LKbcjVLFojgzzJkdUMpS2wZuWpsVyQPtTqiGQBr1xlvn4GJ3NwC4UnbByvguwPZ0+aoxDLBms0y6/Cz5CRAheSEyn3fn6TaH6CSVyi/YxH6z+GXypzfPcqt7v3OJY5ZiIYbg6pn1gl6nWRr4yoNE6SK5fRYIxe9Kg0yohEInAht6FkQ6xRGogUtDyEa8NHnmVkdfnNP/nHeOk8/8WJz3DCaYCwoVKh6Hjs9EKuTrtE5v2XRmczVIul9gmEOIE2mnJ5Ruw8f26dlZUa2uQURcZg1OWP/+Bd/vUffh+RwP/5bz3Jqj0mkQlJnENiyHLIXEhHipLSxHlONAqZRgXCAqdSQY8Kgn5ItWJhzUvmXUm622VwZxOv1qDVbuHUOiSjCa5XQ4uYokjY7+4Q9DJ8RxAlmolzQG/3gIurHWQA++Mxh3vwIBiydxDy+FMe5ZLH0e3XWBjscOrSs1jNDgut0wTTXbTMeNANcCuwVKmRYWGyhGEQk+cavxA4LZt+MiGZpNi2JBzG5InLNMlZW1yj0ClX9r9JTsQkTsl0Qr1TpeR/EPuxwHNLJFFKqe5hMJx9qsaJEye4eu0OXinG9xSNRpnpaMC739zGsl3eevU2jz67Tq3ZQBqFY7tYtsNkMsWxFQUFiJmNPMsSHMtDYBEFIeNxxPFun73bQ4QD5VqdymkL25EoH6r1Eo1mnSQJsaUimIYkeUAwSti902VupU5eQKGn5FmEROJ7ivFkD9f1WV1fRcqA8XTMu29scv9OgFtyCY5zTCHxmlBbKFGfc9BFRp6A5XoMJn0ibRMlEwpj8eDaIe98o89Hn32eC6dPEE5GTIZDvvW112dZYsKgjSZKEpRSswsuAq/k45cf4i6AANsW75l/BHlRkBcZUiqM52OLgCw3M8cqCm0yhDIIk6PTCcnRJlZ7GccYcFy0APfsI0jLwZlfRO/fQ996mSy+R1UOGZbmqRpNkSZIU6Bl8aekcR0lyCKFMAKtMDlIIREoBLMzERiiIqXd9EhNDYxGKUVkBLFSpCm8dXWbZxyPtdOn0UlAGoYUWfzwzvAhS1gKWa0QmjWspRfQ4Qjmvoyq9TBrJey1C5ggxjgS4hBxdBVbVzDH3wdxCG5IsW0xeiB5vCMJGgLb07wxguEb+1y46LLUgfKCQ2vOodaUuJUycmEekdxDWy1E1sOoNlqlyLzAWIY4SlEfIAj7R11FXiClxXA4oNA5RRxTiwekEuLwiDDLEY0FvMoSIg8o4hrxpIfb2qAXC/K9I4Q4zaSoUl6qU2jFfEtw27/OO3f3eEQL/tLzF7BHhpMLdXZuv8nyidNMIk0c50h7jCVnO8JFPvu8z/YG/4ynz0vPJf3IE4z/+Bh/0MPpRfy8sXhCNTBenXcqEeVBl+jmt7gSTFl65CMcVapcvX6V79y/yaXWJwhW56iIAMu4EI1I7Qpfy7/H0+YJFswCWAYciciAFGjWQYTUVpZZq1Yp7w9RA8mc02A3DDhMAo7yMRv9fdzKIm5YQsYWulpmWo25P3eD7coDxu/2OP/EOewHHu3iBIPtm1yeHDESGjHIiW/tcSM/ZDeN+MJGmc5uhPGrROExarjDJMkonzhHY5gC5Zk7ZJpBPJ0dY8kFnWBsCyo+INi48HF+bhTwnGhRGeZgyjNXhO8iJzkMAxZq8wjx/jNRKSWe97+9cRjjMdda5NHzz2BZFp1Wh1azg2VZRHHIL/zMXb793W9hyx1OLFtoK8PomOmgz15vSGYLjGtRlFOidIYgwBE4Tpk8EQxGBVbkY9Uka3aZ1focC6uf4c7Vr1Ivr6C1Jgz3cGvLmGCE8G2S7Bi76GEKQxRBHBuSxOC4gnGosXs2TmIQWqN1zqFO+O7b18CZ0GpWqVs2QbdHbeE0Utmk0xHX7lzj+w+6BEmGqyMs5ZClmqyQyGQWdSCHCWoqKCJBMoHpfMZ0NaEz3+LSyrNs9q9QdZtExZih3sPxoOE3GHffP+ZBCBCFBANplOB4CkxBrdRiaWGObTdidzNg/qQBWZCmms/+4hP8L7/yFQ72Q3LRo+7WWDu5gLAFJs6IY0OGJphmJEHG6tkS6SghSits399hOAhIghxhK1Y35pDKQjn+bCeoUsO1BfVmG9sVDPpbbN7coX8QMjiK2b+9yQtfuECl5jEZj7h5+12MlmiRMzfXpN1pYDsQxlO+9+1X2NlM0Ei6mwGDBzFe1cF1fVzbxpI23d2UpfUllBBkI4edm3tE/YxRNwRX8OjjlzixfBapNZPplG+99CaTaQBSII1ByZkt1lIWylJIpahVK7j+QyyEDNiWhUFj3usM5YUmTQtUqUwijjE6xykUhZEoaSHFLAoDAzqdEm1fx7r8KnJhHd07RC2uojoLiNYc1vIaxXCf7P42RTCd7RzlGVk2RCqJsGdrhZY2KK3RBcwShmeFpsRFSAupFKIoENoQ5RGnT8yxvNRh/2hAliZYlsUoMyRSk+ea69e3MdJm49xppO2QBOHDO8OHrCJNUNUavuPNbNyNKtiPIlrHmOkEc7SLCRegmED9aYzXxVTWENvvYgpBftgjb51CVStEm33OnBB4NclGojGFy9KyQRZVqnMKd2EZq2qQjkR4TYzTRNgSEV1FuzVU7wb6MGBSnGK8/DRZvvnDPp6HLiEEUZIy7B/hqBRpVxGez/PLX8QWDnfv/iat1km86V2oPgqqRJIeMTo+IjNN8BfJp0dEukm50mQ4DFicn2fBr7G+5JCUc1ae+DE2OjWmx2/RcJaJnBJ3r7/Lhj2P8FZJRYNceCjl4DgujmvDB7gf/vvWhyuEpMXUhtInPoL69veZn4Y8XlpE2VXyEwucPj6k7jeI3RL/8OhlHt3J6LUU//Tt79KRguGSx5Hdw1I2xaKiHudYZFwUFyjH/sxuXwZTAjHIMR6IQmMsRe4o0jwjMQUGg1dro3uHTB3DOyJgpX8f6bgoErxyBzlKsWLJzuVbDDamPPWpn0DfHBHcHXC19zqTXOOOoD4pyBcajLGxo4LVRzq8+9JL/ORkkblWgSn6jEhnzB8pZtCz2GD6Q0gUplqhaBmsqocoPLAsRJqDAde4fOqJz8Drt2fjMK+McS2wM/JuHzHVnLGalPIP1gr8/9cyXFk+wcryif+fr3tumebjczz52HMk0Zh7115i//7XiKb3iaMCExQYJ6O6rChXPexJSuBZJKkg2J/gCBstwGoJnj5/ipMrz3DUfYOe+y7zaxdoNp/AsVe48fo/RHZGqLyPSgSuFCy6VTwjyDJNloIpAGnYn/T4Spby2HqZupcRupLO6SqXVpc52j2kU2+hez2mpRKq5yKI2b+/yUuv3ScuEiw9y5kTeYHOBJawEY5AWRqJoOFIju6AVIJ4mqJsixfOfxbXdgjigIrTpO2sMrCGDKOQO9e22b/7/oWQVIK0iDFGIyybx56vsbK8Rr2yxjvffYU3/7iHMXDimTpnLy0jpMP29j1+6pc+zTd+7/tYDYjps33/mGanypMf2yCKYxQ2X/nH7xIMc575uSXmOw2ODwLmVjvMLbSJ04SjnWMuPn6BLA8YTyYUuUHnEXatgXIEvaM+3//ydYajgNqcR2vJpvsg5PblfRY3mlSrHsYUuCWX+U4bz7EolapgAl7//nXefWWPcJwRjTOO70eYApIgJxxH+BPN0b2C4V7CzjsjjAZTmBkNWwqqTY9f+OXPULbq+MoimE559btvs79/PCt4hMBxXaQwWK6LY72X/QUEQfhQ9zCitGCaZFQ9G6EURudkWYYxoB2b1LawooS8yLGkTcFsqV0aDcYgJOTjI4I3v4mqzqFKVdxqA5MmFKMBYjwgixKKWGCkwSEkLd6z4COQCLTOQFmzzhgFQklMBkbMxnFKKSQGsgJL2eSeRU1WmHMdlpY67O0fMxlNqZctEjSDoiCKUm7e2CKOIs5eOINXrT60M3zoEhIhQTgKVejZOKrmYMIOgtPw0b8N2/cwvbuYoAzDd8iSARwpsgTivEIWHjI6DrDTgKWWwKraSAzCdajN+Wx9bYr9uZ9BpjcpkgLlSmRwD119Hga3kQsXkZtvUBwFDI8s7kcW9b/6BaJ/+D//sE/noUsbg6UEfqlGPLiHXfXJmSJFhwdHb7MQKpKSZpRO0el9wnGXQXeTOG8y3b5GfdklU/ME4Rhhd8iNIS0SLj2xwd3b93CHFvvFkKx/xLJssnDuSbZ2u9wd1gm2NSfXa5jSChiNX6nh+z6Wsn8o61kfjixtOfi1BTLbYfDUWT76ThfLX0brKaozT/14gFg7w/Rwh75V8C37Jtdv7DGZTuhU5hC2Q23qYpdcxoWDr8DVKRv58ix49HQB8xaiD6aiyPUY2YuQx12SwYC7e6/RjHIu+KdoVZapSA+xOM/3jrqsjLex9wQ6TWk0lnBLbVS5zcnSE7idMdkrNzi+fUA3KPCtBitUWaosU3nhGeLH1zmTDhj379J9+xq/p/f4jfgWn33Q4IwoAYYQTT2L0EKhfY1IE0R6DEmKihqIlpwtffsW2NEskFbliEmBWV7CbE3g5iapPCapxbxpTelOp/zE/LkP4Bn733k//q2fmNluhMTCLzVp1U6yNwnQ4zHD/YAwz4jiAlE1OGUHigomLphs9alJl8I3FHaO3/K49OQLZMKh4Z3DUTaDnctYwsFENwmzhLnyMuX6WXq91xBaYpA42kIUOUpqCgkIg1MSrJxo4LdLuDoAI/nYxedYmHfZ2d7meHCMn2hU9RDyEfFxzLfevM/xKMcIg7Jt3JKDyATKSXESgc4AbRC2TWtR0djV6LbCantU6y5CZuyMbuPahmkwYmt/hysvbXL/7WPcFYm0PkgbVmO5s9e6rsFyM6LQJk5s3vp6d3YxBwZHEacfPUUynTLqT2mcDDn9yDJXXt9k9XyLpBuwd29IZ73HufPnGQz3eOTHV7n8jW22rk6wnpHcenuPK9+0aK+UaS6V8EoeW5v3sByNW5JYliLOJoyGQ44PMrp7fRZOlqlHNk4lZ/fGlHqziV/yEVLMRj6WoogjwqmASolRf5/Xvn2H1795l3iq0YnGrSla6x6DBwlCCIJ+Tn3F5tEfaxEMYy5/dUiazBaQpZK0Fxr87b/zBb7wFz7PSy+9Sbc75NrlW9zf3ENZFq5jgRBYSpFlKbaBMIqRSs3a4FLhP8SssSQvePv+MReXa9RLLlIKfN8lLwymgKzdIh1vYxVgCYGyFMpI0GbmCjUGk6fko310OEKXm5Cns9R4qTDhhHx3C5EIlAEjMgqjyDVIoRBopC4oioLZSjYoLRDGQhsXpKIAyAuk7SDnF9El8IXBchxKpRK1Tpuj3SOOD/rULehI2J7mRHHK9naPJEo4e2HjoZ3hw5ZQ6j2iH6AEkgLiPfA8eDAgr30S1ZnD3PsySXQS07eY9I8hTpClMtNwTO/eMVFqmFvysCsKp2ajHAuhC9JJgFPKGLzyOvn5j1BqTCk238BebqOzAenhmJoYk1/bYzSt0JvYJB/7KYrRa5ScH3xX4gcuY5gEIUWez5bQMXiH10nrp9myPPblhOXeN1Htz7J17essnXmBxdVHuHt3i2B0n3qREITb2F6LKBnhlit0B5ucWFlHvnWFXjdEGouKquM7MenhLjd3Q769d51nW2usO010YfArVUrlEkopXFsh/6x3hAwGpzqPNoYNGiyW/Vly8+oJ1PYxsrKCsWvo5Qr1yiW2m5LDt9/C2IrqXBtvEjFoDHA6p7GljRMVCDMbFVBkcJhDszwLY40LVFWRxyHFfsC+noIUBHnCJA+5XuyRzzVYOHWW7aN9vmztY0WaSwcJeTSh5dexW0us2zb1NyvcOp7gOCUuOmVapXkWH/sM5bNnsMsVwoZiMHFZeGaDkxee4vwjz/FP/9mv8isPvs8ZU8LNDS1s/qJbsOgLxCAktEskVZtF4YJtAxIdBog+QAnKYrYPZFmIuod5oUUe3OHa7Te4O4h5eVlxsqiQG/OBW4Hmf+Uu+2ALZbNiCATt9XMs3f8cX3/1H7ATT0h8g6wJ7IqiP3QIwpj93THVooyREhXFfPTCIg27ws3L32XvoEvj5EmePPlp+juvE2dXaDbmWd14hHg0YioOcUpttm9tcud4iJQ2SgvsLCPMC+IEXGGIpilxuYrrupAaomlI1+wx7kVMJzntRgk3ihmPAt5+c5et4wmOKKELg8wtiGeFluW5aBUiKxYKB9uWlDzJ/LzmyC6IphmNZJl3X3mX7uiYvf0u/W7I9ChifC9FJwYdS6R8/5uxEIIs0tgWrJ8tcf/OFKV7VP0+XkOgbEVRGEpOCSlsXv3qbdbOtLn8xiaf/9nPM+pFxOMpWTIzBbz+h3dpdDyazTkqzTEf/8XT3Pz+HuO9kOAoZ7gXc7w1QUiJbStKTYdK08f2JHYjxa07+LUSlWqJcruNciRr7RW8iuHs4xmD0Taucjna75EUmuEYbFkmDJsM9/a49uouGQWleplJd0yto3AqLoWOkJbEKknKbWcWDNsPWF71+Pn/y2P8ya9dJy8k2VTw8//BT9Jp1OkfHbG00OClr7/K5XfuALzHCBJkeUEqM5SlCKIIKSTVUgnLtkjjjDR9/2iZf1dpbbi7PyaMUx5da9IoOdj2DBqXGQ21GlHJw5rGOMVs0RkN2ogZzUPkM9K0ziGPKCY5+WQwc9do0GmEyEMUBVIIjDEUJkeb2ZjLMIvkkMpgS4EtLDQO2D4ShcFQpBlYNn67Q96qY7nFzMEJWF4J5XqcqLeodfr0th5gYTjvGB4EKYMQDo8KJsH1h3aGD18ClDW7SmkDQqFLv4KIX4f6n5C89V1KSxZC7yIfbJGPhxSmyWRvAiIi6w8otzwqZQfXK7DsDKtu4VY8MC7CxJz5uCYLE17/x79L+5FlKh2XsvbQ/hQTaOzjLSZ9j0hodpdeoLj4DPfe+OcU/PlfltbGUCpVsG2beOpS5JokcskfTKgcvY7QU8zZj2LriKW8xuLoO8Qnf4py9xCKE9j1dSrhkLj/gObK44yDkKrVZn1xjv/8pz/B8EGGd3CXu9vHeKdWEQqe+LFf4PNZTKN5BuG2cdw69WaLdrOJbdko+cNx6304lrUQCEvQSuG5XYUqPKbFEaXSKuI4w7TaTPUd5CPLhLf6jAf7xEVOZWEO2Woixpo0H3J8RrHSzdHTgGJuGWWLmfshV7CrMV4OByNkxcOKFVM/pfzMeZ4YreL2upzzVtioNKHuUJrA4TMV9uMhg6MxN7e6TMcJq2GTThLiVxqUO23mT5zBihIq55+mdepJ7LaCkgIUTqyZ82uYpov0K7Q+3eE/WV4k+dX/J+90r3J/PMZPI57NIx7PIqwwQHrgew74M9eSMTnkGgbhDCJZNVBymHlzLUTNh1/8Se794Sa/+/Yr/Jz1Aj+1cAHXPPyZaDgdYdk2Zz/5M9zYfJnDOw8wSlM94TDJDIPRCHJJXhiQCq9ao+zYXDw5zyAK6L7WY5RNmGbXkeMJ0zAl2DvARpBHXYI0peGewsma7O4OieKUVBs838cUhmmqMcWs1r2yfUQ/TVjvVKl5NjduX+XObp8gyGlZLveCCfcOAvrBmKRIccoSnefozKDjHM0MvFVMC0xJYzsaB0HFr7Ky1MIM+hx2D0njgq9/6R0O3uhjdwx2XaCwyAc5JjN4ro0vZwXg+0kqie0Ksrhg6/qY6lKZK6/fZ9APaa82iKYx025MNMnZvrfNdJiRhgm2X+Y7L32LX/gbn+eP/uXXCIMYhCDJDQf7Q5RUbJw4x/bWLT71s8/xG3//JSa9WbCsQaAsQZ4XZFFB4hWzmIdBQS4TvIqF4/p0FjsoO8P3S+RZj8XFM0iZ0+8fMh0neK7D8U5I2AuIB8cIW+LXXWoNwcLSCvs3rrD6SJuDzQi3ZCFUNiuGXIFbtnEcj/4gZGm1xdkX5lFZhdOtkzi2otvL6fWu8fprN3nrjRszZL8Qf8oBsR0bz3GoNRvEUUSuC4w2WEIhKzb6IbJapIA012wfTwnTnKc2OnQqBtsWCKUQloVYXiS69wAnT7GNQBUCYQzGFLMun8jf+zsIErQu0BqKPEcXBabIkELMnC5AYcwM5JjPumqIGS5A2TaF5SKVhVCKwgjyOCMzGn9uHntjg9QqsB0HZbsIqcC2sLwKwikzV5vHr9fpb97FBAGrZbDDlF5i6Kc/urwbIQXCsmcj0mK28qBpo8p/AeF/BF/+BubwW4jDA6yeoTiYUrKmKGXQlsE6qbCqIJcr5PtH+HWBdkDYArlyCWfnZeT8MvGXH/C1mzGrm/c4/WwH0Sozb13GcSMSIcm8Ju7aKpVn/xLXr3+NcDAhSx8m9fzPhrQ2VCoVBoMBaabRWYq8+Dn2v/wPWDvdAGHhlJocbB2wvFYlmT6giHaw8in1uXWk5VNt1ajXaxwdHHF0uENn+TTLi0/xRGuD7fA6m9//Fp98apHyfHvm1LUDHj37IuNRgHQb+KUS5XIZ13ZwHIc4e3gPR/82fbhCyIBjV3n6zn2qgUXv8DLO45egF0JtgT43GMptWs2LVBZPs3f9VVIL5tY2mOYFKQmdpKD68g38ok5YKRHLHs0ow8olFD4mk1AMMJM+9CzEeMqRk9PaOMWZq7t8vHyalr+IWfIQxyECQfHi4whHYa5vET6ecnzcZXT3Dllvlzk0dqPMnDeHPNNGf3yDHBf3/mxwZJwYKi4OHnoA4/oYqyhwn5jn7/3d/5L/6lf/7+xUeujdI8zxiGlthELTngRIqwmWmo1mtEC4PiYOIHEQIpq12W0BvgALlPZ48SO/yGPNS5wObERgwK/MoGof9C0wH9ZeaHjzld/i8PAynu8zjK+weKnOWMf0xinCJFT92WKz7UqirGChUeXsWhPbdRhPDhnWUryeixIpB4fbuLg4pkwwnIJfohAul799g6N4iluOaXs2hSMJk4I0UHiZg/RSMm3IMsPOYMhBb4SZCAINjhRIT9CLI/yajbIsys0qTpKThRlZnqOFoXBCjBHv2bkL0IY0lJQsTbkGJ5bmSSfziEkfCsHx1sxxVcQGoQx5lpP0C/LcoHVOnBTkHyAB3fM8nnjhHFks6e0NcSo5UV+zc39Aq1NFqozmQouF5QY7OwcUseFoLwAVM3gQ8syzz/G5v/jj/Ovf+hPu3TygvVrl7d/bpf0fVlk6d5b93S0686f45f+bx9d+82Vuv9JH2ZKnf2oeryKZjjXhOEVQUBiXdJyyezgiWAkZdscIqTHqDrZUbN04wBQZ3Z0Rvfsh09EEkwvKVQ/pKbyqTb3joGVMc75KkWm8qkNnyQalScZdon6OKCCJCloOZChe+qN3KFd9nj+5xGc/9Qn29g7YejDgzVevc/3qbYSycB0HxAxcaFkWrusglcC2bdI0o+RYM8eY5zEOpg+VI+TZiqor6AeG7ijh+7ePeOZ0h3bZYCkHKSVOvUw81yI+7GKZGHKJQmB0PuvMvAdkVIUNlkToDJ3n5Jkm17MbiRBAPiu8Zr+VAm2YgRcloARaWRTKolByRrBOUsIwxm/N4ayuknsa4bpI20V5ZaRlIRwXYXsYt4KwXSpOCdvzObp9Ez2cMF/SuFlBL/3R5d2kWYzjK9JEYIRAm1lRJxFIfwGx+mMIcR0OFrF2H8DSHLbKsS0HU23ieH1U1cF4Dnlaw2ootDeHDA8R2R3E6nkED0ilj7PRJD73NIOFBiutgsKPMO0lrIV56s/8HP1M8qV/9s94/MQp7j7IQf3g6cY/aEkxI95H0YyiXRhD7pUx62eYmDG7+5vog0MW15/BnvORLY8gVQjlg1UlGR3g19toVSG2FE6nQ1QU7B/2WF8/wcbzFdZOOfjZPmH1FP39EeLIIjFl8Gchq61Wi1q5jJTyvYcH8b+ZfPyg9OFGY8MBqzf3WN4OmRzdY1qvsJy5KFxGpxNe+8wBS4MOS5FHbjS97h62PcPBa5MxVgbVG5KXpmRG4uoKpb5Gmh6kOZQ9mK9AFFBYE8RxgN4f8FvHX2btrTKf8i9SF214bBFTTJHeHCiJcl0YRMhyi3oFau1FzOnzxL0jov1DUh0jQxcrKlC7IVZ5BKmCsQOOja55FOOCq73bHFaOeK75CN5ChenZKX/ts3+T33ztX5GmNp52sPoRfpyTNRZxq1XwJKYw4MBsDGVBmmDyDFFoaHgzQm2aI3LBnD/H3MI5xLUjKNfA9z9UR+jfFEEfvCASzK+d56W3fpW8kNjzU4I8ZjgOScfgjCwqdYXlSYJKhpEF9faEtdNPUyo3qNafpT/3gJtX36WVlhgGOeNAolLJoBdxmI15e3eHME1ZKJf4qx+5wNx6TmCqXD8YEvpVRqWca91dsrhAC42lwBKGQoCOILNsbMtgWw62cBAYFmoVJtMphVVhTEwcFmgyNBlZnKGlBi0IhhBPYnbrCSa+xX7PQloFsijwlgXN9SoeZaaHObtvHpIn7+1/mNnbZVnvX4QaY6hVq2R+yurGJYo8plzaZTweYLkpo/sB4cGULNIMxiEmg+F+BiJFGsm777zKiy9+js/93Cf4tf/3HxAME8odl4P7fbbnrrK0dJLeoEu9WaG97rF93abS9hiPClprNebWXYI4xFGGyTgj1x6DnQAKxWB31oGMwxk0TusB5bpF2C+YdjPiOKdUdbE8G6ss8Es20spZWVlirjOPzjW2LXj3yw/4zN98jHgcsT2ZkGcaIQ25Lii05nRnkc/82IvkseH4uE+3F/Gtb7zB9tY+tuvOgkmVQNk2Op/9myiKMQLCaPaUZ0mJloIwCJFK4TxEGKCSggtLFe4cTDkONKOw4LU7XZ46vcBSfUavFdiUVpaI0hQ5HFLoAufffC60mZGf0ShTMCtwNJjZioB+D0Bn9Ax/VujZxVQKMesKMds9MpZNISV5kVOkmjTLKLSmEA5aumAKWqUSypbYpdqM7Fuks+BJOZvX6cxQUEfVSnQu1Ondu8r4YJ+aYxD86Nrno2jCG2+8zNNPv0guHHQhkbJAvxd9omofQQf/Ei49AdEDrGMw3iIq6qI7HlKtITugkx52XSFqNaSnIJ2DyjxidAdTXebmzi7lx55l+eN/gebJ01iNDn57js7aHBVXsL+3x//wL3+XODbsbu3Q7cUo8ec/dBVmRcdCp8P93V0MU/KiROvcT1KrN4kPrkI0RliCiBH7x8eMhwOCaIpIykjLQ5oWyl1ElQYsrC1z9eD/g7Ke5UQ6wZURRbuJsTpMRzXG/hq39t5ieW2RlZXHKZcquK6L41ooYZPnOZaQPwTz/IftCNkWqQrY132SrM/84jNYCSSthO8+9j3Ss1Xq/0pg6ob9+1doeSVMUbC0vEb/cIfLB10ebS2hoglWqYMMI4TrI/KCyEQ4vRHSjCGcIGVGMTni8nCTN+6/yy9WX6B+aQnRWkS7NiqoQ6OCkTlYCmlZMN/EFDEIg8xiSmWbUqeBHnQpioIinqL7Y3AUOsvRcZMsdhk/SHGsKjemm7TsOfJpwdQfYK86PPrsY9wcbvHug0MaG2cIej1awsXKCzKTYptiVgRZUOQpMosQsUH4JRAZBBIqFigJrkYE6expoz0Pkwxz9z46nv47vXkftBhaWDxDu3mScTJkceljXLn5GlXnkLysGfQT3ExBJcJ1oS4VJ5dauLKErx7FuMdETsbiqQZbb/bRtzKkbfHydI/dcEohDWI2UWOcR1zeG/GXnvkMp+dipqObvHT3iI88f4nwrZyr9/aQAnwl8ARoV6BjGGQ5MhFgSyIdI4TB6QhOOvO8e/M+brmKSQt0psh0jmOXSKKcKMhJU4koSaJC8OrNCJOAqwqslk2sLSZ7mpAQpIVT8sjiEJB/mrysP8jCrgDH9YiTAJ3HKEdRbbjgeExGExbWmkS1lDhJIDdUOrMbvGUJFtZ9gvGEt159jaefe4pf+Ds/ya//yu9jO3DjpUPmF9usrC/huzXieMJoEGK5EmULau0qjcYppsEutlVGKcnSqqQ/GjC3UsZS86jE5u7N69S0ha1coigjiXKqLY+5ExUm3YTebsTweMpctYlfslHSIUwipuEIy5WUqw6mgJf/yVU+9TdOE45T+vsRWZETTwrmvDXWFk7gyBpYmkF/wjtv3eLB/T0s20YIiWaW3WV0hhESUxQoZVFkOcqeRWrgOAgNjm3jlXyK7OGOdVq1Eo/ZkjuHU3ZGOZPI8OadQx490ebEXA1HCIxUyOUVRklKJQj/tKD500LHGKQCRyiMKWZf/9PUbokRMwYQBRS8dxEXMwClVlDoDJHks+ywzGA5FpValdwq80agWCs8OuU6lgTp+EjXB+3NKPu2T1E0sE59HNFe5vbBmEfmfdTC9xCv/TbHO3fwPsCO259V+QrS4R3efukWT33yr1NIhyKXCKFnxG8jofw5hPd7mItLsDVAuDtYQUKxeX/mxG3YiNIS4kSEyEegC3Tcn1G8VZns+3d5u7/Awl/6HKtPfQSJobW6jlcuYduw/+A6f/JH/4KLT7zIjW/dY3t3StXXVCp//jlCQkC1WiUMAuK8y/XBqyyv/hWqjRO4ts2pyifojwfY0qBNTNV9AhlEeGmGUSUct4RfqVMulyg3QyzHIXf/A8JoxFQuYqx5wv0u2IrYWqZSk6y7n2Rp7gz1ap1GtT6LvRECrTWZfu8h9SGaKP739KEKIVVvcLjqYLJdzjzxLE5WwngW3238a+49L1gVLUIEgck43LtOp9HBEwKvXMJxUm4nXe7nXS4anyljKihUHoNXxxtPYTqB421EOkJ70HdDfmPn+1xSdZaXziP8Kqy0oQbkDqJQs7EABVSrkEaz+borgAokHqI8RVarSGWwhkPY36EIB+Seg46hXzi82r1DJiyqrSZOD7bNLvPGw5srY+ea8+4cl22LemeR+3tbLBQ5Zd9gFzPLLZMQ00sQBYgkhlIJ47kgc/Q0RNoSGgIKB+E4GBHBSgVjwfjwe0zTD8YC+V93gz6Mao0lfumv/PdkeYzj+CSD/5qt/e+wtp6wMJdzuJ8SHuWUU8UT5z5B24yJD4ccbn+JwbRLlqUMh4ZXdg4QGGQi6GYJQoIvQSuDUoKSI9k6OuR/+Z0/ZrnTYmt7j52jgMdOtLCdMWvrgpbjICeGQW6wO5JayZB3+f+y99/xvh1nfS/+fmZW+9bd29mnnyPpqNqyLdmWZNnGNi6ADYROguEmJASSy725ab9AgAQSIOWmAylwHUKABBK6McZFLpJl9XbO0eltn93bt646M78/1ncfbcmSLds6ksv+vF77tdd3TVmznpk188zThl5i0eQUXUN93CeoeIwPR9TOesQqpzqhUeuW7pojDDUmzTFGo6s+ohSiZbAo5WRrMHZkhIlanSzOWZxbLw2eC4t1pRqDsuewL4KWSZxw7NFjVGtVAi/AxpZ+v4/nQjwd41VjRhs1RKCzLmSpI+7m1EcCWms5i+dSHjr7KLP7Z5mcmubgq6Y49+QK1YmIo5+ax3+nz+5ddXLTZ+NCxpb0wRhLnicEYZXN1iJYYWPFkKcOVVRpjiuqYxF7jszSXd+gWilPnreFJekbLhxts/eaEeqjIWsLPbJuTmXfGJmJMVnB5bmziA9KhVjr2HVryAN/eoGb75pgZCpgY0Gxr3EDM+MzjI40WV3t89TjJzh+9CTra50yOKIUKGNwMIif4+N5PtpTpVpJa8DieyGe1gSBj9KaShiSuKu76zbGUK1EXDujCLwe59cy4gyeOLdKP844smuIShjiogBv/z7a5+eotDqEZsAMWbAKxDmsK3DqGSmQswM3eEBwCBYnjtKJ0WEFKBxaAcZiTBlKoDrUIBxuEkfDPHnO8Ohji3QKx1tetZeq0qioic37KPHI8jrVN34Hn7nUZaKb8yePXqL3qr30out5zZ0/iHr4vzN/+umrSsOrCuVjKlO0uyeYf+Q/MHXj96DCGUyhwDl8QBpvxrUXkaiCqx1HkmPw2ctI7mMLwbVTGEoQtY50NnEyCstdTHEQc+4pPvL4MMPf/rc5ePudjI6O48QRRVVs0ePDf/T7jMsyk6NNChQqFkZHKlx360E+8ql7X2nqXHUoJWhgbGSEvfkM1137fibqu0BsKZ0JfEb8gCLPqYYhQTNlwvOxzmKNxTqHVh6tdot9e/eyudnilv13l0cSFSme8mnM3EyaWUbEolVAt9uj0WyWGyMHmSnobsY4W8YZ84MrOuaXFV+c+7wWorxKcO0hNupD9N6wn8VH/5CPHTjGnuhuvCRi3u9SH0o58B1DPP2By+y/4bVUmw0yKiR14cOrp9i1a5Ss2cf3dxEdmkG1c4puQua1ERaobK4RRx6/tvEk5+Mu3zu8D71rCoabuNdVkXaCdCpABmmCeA7pW2yRI54CV4DvQWZwuYZKA7Qgzoc8xbMZeq2H6R2j2pxi99A4x9LTDCUwk+xmKb7Mgidck+8j3ezitzfRQw1IY5aLnLXCUU86eErAr+J8Xer0bQ5Vr2TGKHBOoQqDrJcdTZUyVlIIogsYVqhvv5PePS+OsSlVOqUU6MXaCYkIgjA0NDmow3Lz9bfSjx+lFvo06opqXVg+V6FKk5m909DvsTG3xPmNZbzRCpfO9Xns6VXW4hQvhErkEUSCZxy+haCiiAJFzfiEeYRNcpYvLDEVNbj93TN0zSo6iRn3fKKsThpn1FzBNTdN0DQRi+fn+dT5hE5R4IlPEAUM10KKvmV6qspSN8XYAr+mqGUhaIfzLKSaMKqWJ7MUhqKb0lvOMQXcfNPNHLrxALOju/nEx+7hQ79xL1knQUonui+KjiaFUw8ukbYLtHeOqYPD3Hj3Lmq1YTbWNtBKIzqnKAzNcZ9+p3SXbjYD0szgpGDmxpDPfvwB7n7PHbz7L7yZ//D474CFC0fX2HV9g2ajQXPII+5YglDjrKVILZ12l9y00VRJi/K09+HJSYabw4yP7cLzhZHmLtLZhMWFU2ycXSFJ+wSBx/ihKnNnNpk6UMMPq2ysZKxcbqGjjPpYBb/i4dc0aZJhcktjl+Jtd7yLt9/9Vj78oY/QmzBMTUxRqQSsrGzw2ANHuTy3WNrGKAV24BbueaVBuV+qnMIoQJzDOIcS8PzSJsfTGmMNDqHd6byo8fslQ0AQiqIgDHwOTtbAZlzaLEhz4dT8Jv0k49UHxqkEPioM8Pbtpj+3QLbSIrKOAggHqjKDe8aPyG2dzeQwIuXhlZR5jJSBFIVSqkTm8LVQqVep1pv49RqV2RmqzSbfGPX5xPmY+06u008K3n3XDTT8LqoxiunHePvvQA+NcPr+i5xdENY7MZ85Ps/3vuV6mrXduJWTSOAD911dWl4liPKYntnPyvllVHWCvN8h71vqY7vACsYJSgWoPd+FO/UIFPO40TfBjY+D20BsgWsrSC7jWi3s7jsQf5m0W9D5k9/j9MYQxXf+Uw5ffyNj41NE1QpWCvq9i3zys59kc/E019w8S9av8NB996O0z2tuneDQbW8CfvmVJs9Vh9ZlCAdjLHsnbyzHs7XkWU6W53S6KRvtLvVqhUathioM/TinsJY0z4jjFFM4hht1ihyCqE4victjhfKCwuTkuSG3hvHRIQLP0s8tqwvLZHmGVorA9wnDkMj3sRTEsXlFDrz94lRj1rB4/2c4ac7i1nrU7jxI6y2X2H/43TQaNdrrGwxXqrSkS+VCQC21bPoFTR0hVpF0+xwrUn5/+QnePVon3bdBOBtQLww6XSXtzuFI2PAT/rff5snOKhXfZ6+q4vdS3LUeZtggFztI7oNfIL20dKnux0h3DRrDILbU1YjgnEIKhRBA6OH8HFECEx5ekjDa3uBIERM19uI8Dy+LmW6FeK0O3umTqKoiGT3D+E092ucXqAYVnuyvMt2pEPXWYWIShkYgTYEccJAX5VlCvi63lUUOvRSMw1U8CDycFLC+QcNvMtoY+4KkvyIylGd+w4t1o98O4fqDb2Zz4dO00lMoqVEbGWIi2IVvYjxZRwd76K91KDYzNtY9HnhsiU6WQQC6KFUC1arCKxyBFVRFqElANRhBFRqVZ0SqSmYj9k2NMXehRS3TxImlJRarfBoNj9nRGwnzCrX9M/TzR+m4nKKvWFOKIArpr/eY2D1FsNDhwuUWqTPsu26U1bkOfZ1jk4Jev4Nf90jWUzxxFGl5Zs7KyTavfcMoOYbrXnMt9/3RI/TX4ytMUEm7F0exqFphau84cTemtdLn/BPLdJZjfuAn3sX07mEuX7rI5UsXwbPYXIhqil27Z3jqwUuMjIRUago1rNhs93j8kUe55dYjKM/irKM6Ijzx5/NM7olwrgyO50UKHSqSbo/NlWX8iuPGm9/EiRP3ojwhDCO8IKRaGSIr2viBh/ZDDl37Km65aYwH7v9jin5CVPFYOdNj/HBA2jOID0tn10p7lLphfHYIpcAPauy/boK33nInB8Zv4fK5Fb7j276DB+97mF6c8/hDx3jy8adptTpo5YE4wjAgQKGDrQBobqDbF7I0Q/s+gedT5Dme54EojDEkWU4QCKYwV9Vb0tqt9pTP9X2fgzNj1CoJJxb7xJnl4kqXrLDctGeYoYqP0+DvmSX2A5L5daK8oBioyEI3sAGCZyRDlN+jE4cxJROU+0KhwLOlw2jgK6r1KmG9id9s4o8NQ62C5yles3+Y0WaVj53u8PDFFhsffYrves+djDU11qsTTO2h008YqkU8PbfO64/s4pNPzfFvfv9hfvovvhFvaBdR+6vXfV57FYZnrqPdVcShZqQyRtHv0M5iLj79IDff8BpENbEqREa+C/LXAHNQfxyZWcNdUOTpOOn5VWxlEi6eJ+v1afn72VBT2Ld8A7e8+914CjwP4niVXvsShekTNcax8yfp93KePBaTO6hOVZg9eC2jo9OviHrm5YbD0ep0yIzQCCP6SUIn7pEkKUmckRc5oyND+NrjxLnL5HlBN4mJ+32MsXjKp1b1iXtd5hfAiiMzBVmcUGR5KRUVRzWISNotnIPU5gMnCcFXHrGUIV4M5VE8Ls3I0vhlp8UXKRFSxEcmSZ/aZPXEp1k9dpzmqxVaqqgc5pfPc8vIrcx7R6kOO/YFo8gDZ+h++GHq7XUi22Pd5VwMY+4banJkT5XK0QUaSw65eBLrDAuzw1y45gBnF88xcXkM1VBUvABptZClBHXckK73qboAF/q4uiotFUODmBrkGdKNcdaA7yOBj+BwkgNS6vVrGjEehFVoGJqbG+xbb7GSe4QbOSZL6FVzNlsxo1MTPJQ+RqdrmF+fZ1wqnKsO0Soy6psLeP09uMzg6kOIL4gto0+Xz7SDraFAnJQMkatAJYJagF3v4FbOE8oXNtg1haHdahEEAZ7vl5F7lXpeNdkXYo6aw7u59vB7eerofyQrHFFlCF3VuDjFd3WisWu4FJ1nvjtKP9ZEODILqNLuRWUOX/nUlIdWHmFUY3Z8P5V+gDVrrKxtEDvNpZVFXrd6iJkw5ESi0DmEkyn9PMT3hUce/BRDlRH2772RVx0cRVyCEseF9YTFU4sMTY1Qq9dpxRu4RRhWIY1AEU2MYNZz8shiYrA56CggHBJ0A9pzPR746MMcuHYfszfO8sAnHqG10nsWXUpp0Iub7MZGJ/me73o/R088xsXzp1leXGNjvsMH/vEH2X/jBDffsZvDR3Zz6eICJszpdQxp3ubI7Xt59EPn6G8WTF8f0RgLePrhBbqtLq952yyPf2KJsOmRtQrmL6xz9v4zpN0C5SkqQyWzE/o1KpFw/vQj5HGGDjRFnqJF0e0t4VTZL9rzcXnO5bUnqTcizp5ZJs+FoT0+G62Umdlhdk1XqI+uc+yTy3SWfaBN1Q+5ZvRavumnvpk8dhw/fobR0VHu+9RDbG52uefP7uX8hTmsLc8CQpWSlrQoCP2APM+pVSuYgZpLqVLK5ilVjk8cnh/Q63ZxzuFphQy8sYy9uqqxOMupBAHWlJGdPa2YHasR+B5H51pkhWNpMyZJc26YbTI5VMEC4dQ4cRjSXlgn6fYpjKOuIbClqZ+jPBdasGWoAOdQIqCFQhwhikolINAKFUb41QrSbOJGhqFWwXnl+WJahMPTNRq1kA8d2+D8csx//f1P8d3fchfjwxOc2vwUVh/h4MwwD5xa4sD0EBvdlF1jNT59+k+4vmhD+tV7xIYoh3IxQgs/qFL1YlRF07eOhcULXL93mGDkCO3uOpXJ16Jn3lAGtYy/Dzf7R9jJNeLFVdojwDV3YMJR+kVK9cCrOTg1Qi8TNtuLjA6HeJ4mDFLCsTGUjLOStlk60+TeJ3t0exk33fk6osCCaPJ+f3Dm1dc2kjjm6ccfH0SBL8iylCxJKJKUIk/I04wll5PGMUncwxWWLIsp8pQiy0vJT5FhTEGel+cmKlXaA1prEQtaOYwpSgmqcxhj8DyN1po0K/A8jyDwEBG0cmAtnbWll50WX6REyHHNG+/mso7YvPAwxaObrPUX2Nt9I2t7N8AMoZXPKe8U/jXCbL9HK8lIZycYv/02kk6Lc0c/RbD/CPn117IwOkKYxkR7wO67haxaoZ1m5BbsscfxnWY+2aQfjkO3j1xuYSZjTK4gTpAakGeYNKeIM8JuDL0Ul6ZbSnzQGtdolMxHWuDyAro+rqqhopEohGCIobklTHuJjUKjllqINiQBLHmbrIfrrMyPIpsLmNFpcr/OeS9ipLVIY20eGqMIpnxWYcBXEPoYo5AiQ/ViIIBmhMQJrqehEiDDE6TLFzBx70WRP80L8qLA0yUTFIYh2vfQWuOco9tu0xwe/oI2RIKw7/A7CLTPuUv30EsSFBWcc/TjkJ728P1p1u05qqrKSBTga4gDiw09lNKI87G5wtPCZFTh7le9lXxxnUvH72XDj+jYmPGJOk9eXOZ1I1MEeoVC54Q1S83L0UUT51fJ6o62t8qhyeuJewvoMOXVU4rW+ibttRZn5hKm9s9SrFxmLbcE1Yj9E7NU+hnj1RxnY86cTVjtCzO372d0YoRjHz3O2oU2v/Xv/xfNsTqdjS6+QOhrsqLcjchAdfJieKF+t8+BXddw66veyKnzT/P445/h7NmTLF5a4tzxNc48scz0gRoT+6oQQbMpODLGxqZ45w+M8eCfneHsg0sM7ynwIrj0dIfp/Y7x2YjORopNLeuX++S5RYmQtApM3KG3lpBs5IxMRYTDQlgLwVo8FYBTdHtdqpUqfdMjCkZZnVvk1LETdDdjuusFeWoIhgx+4LMoPWy6gQoVe15bY+1MQejXeP933EXTG+H8qQXQEbXaEOfPLHDsqVOcO32OIi8lN1qB9jTVShURqFRr9OI+4hziHNUoIhkcrCpSMkB5UeAHIc4UBIEPlDGGtOehtRp4RV0dWOdIrcNlOZGnsIPJ2TnHcEW4ZU+TJy+16KXlhP7IuZxb9o0x2YywOPxmDYkCis0O6yubJFlG1cJWwGFPl7Zm2jlEC2GgQWlqSuNXKuhA4bQi0QFxrYHfqBGFHlEQ4Hk+SBk1B2vZPV7lu15f4UNPrvD45R7/9fc+xfvecitF0eX4aou33Hw7s0kbf2mZkfY6DR0TpcvE8/OY/KvXfR5nqWpDoxoR+hHYDC0eRZoy3BgjzR1h0WP54lGm916Pqu7ici8h73TI5c20xtaIdkXooEJYGSfPekxVLca3ZL05jJpktdMm7S4zs/s66rVRsizD0xpxMTqrsdZZYtjbwN+8SNxaY2PPfrLOUeQVcOF+uWH6bYKFR6jWQlzWo7eyTrfXod3uksVdOv2MwuS0Om2yOEU8H2MKkjTHFAZjLKIUzhqMlfJMQUwZkFcJzjq0DlDK4lypphYR/CAg8D2steA0nr+lVh+YKnylu88LDt9XjF8zTeWHfxj98CNElSFGWrt57MRvcl24H2/Up9MUKpV9hH/52xlSFWojI2i/wfjSMhsbi5yfO8/0gX3Upkfxoiomj7HKp2j38LyE0AaMZ1V6Xoex/UeY7yk66SbNlYv4RzV+FEElwy104exFitziiUDcAU9BlpXu67pazlhJUqrMnCqlMnkHigQ8cEP18pDUqI6frpCuLJInMYaCyPNYSnM2TmU8vHSZd41fz3rQJekZVqo1NrIMb/kMld46VIdB+WDKGdJpQQURYgYGBcMhhAG26ELLIaqGNCuEB29CwuBF0p/y8EjrwBiKol8avOmSwy5sQau9UXqtGEMljPD9wcT7HGjts/vwO5jZ/2Y67RXOnvgk/dVLrIdV1lcvMdJssHd6DxtL6wSj44z1UzpeQqagKEBLiPYhaGgKz5GuHKPRHiHfzLF1TbMySqU+xNj0Hir7jzDTa7NRrNPpd4lqMfWmMDw8RK2qmZo5jGlnUD1EODTC5PAkU52ztFcWiC8tsnBmHpt2KaymOhwwNK4ZGr4OL63QWz/LtbNtPvSZFtO7d3HkpusZHRrhg7/0EbIkZ21hEyUO7WmclcE3VtpaeaJe1Fpc5AV/8r8/yN4Du3n1ba/j8Pt+iIXFizz25EOcPX+a5YUF2uttTty/iVKGqCaMHgTFJSYmD/CN338rD8+e4LO/dw6HI6x6KOkzPB0wMhkxNO6RZgVj+wL8qCBuOwRBidBvp/S7GbVmQHXMx48cebaKyT2SbANRwvLZDq3FGAKDs5r914+z55oKWZzS7aS8503v4ujpxwlqjqMnz9H0p9lz4xjjoxMYNUm77+MIuHD6Mk8fPcmFcxfJizJisheW0V6NMWit8TwP8RTWGbQIOgwwxuCsQWsfUXIl0nK1FpX5rcWYDM8LEO2VKitnyeOrKAJ3YHODC4TUWjzKYInWQmEsgRau39XgxEKXVpxR2IKHzq5yZFeT2eEKTsB6Hna4SR5FFL0eca9PVGR4xhI4R6gUvtalmjAIEK0JanWsp2knPTaswgYeY9WIIAwJq1W8oNy4IGVEeWMNqsgYbjR43+tmCYMlPn1mk//vDz7Ne88rXnX4epKTy7xLKfTyGV6TZdisoPUHH2btrir39C9ePRpebQiEnkcQRqR5QbK5RhFNIIHgVxpstDqE4Qq5cRRJl2pdCMKAxcVV1jpdltZadJIu3W6X2V13cvnYp/nGG2fRk9dStNcxQUboMvJCc/H4SQJbsDx3icSfptvv0uv28eLL1Ic0FdNhcnqCSGUMDw2V6tyvcYgI9ShAoYiLApOnKFtQFDm5NaWXpLVAeQSNE4ei1Arg9JXAqWhB29LUoIyM7gEW0YKgQMr4cYHvD84304N5WDDOEigPcBgreJqregbhC+GL6m3rygMfTXeJsck93P09d2KUx9r8HM31YQ65cZZrF3CjEVF7iqnb30a+sYgEI7g8YdSz3PGN7+LYR++he2oOd2tMbXovWZphbACkEHUpFtYZM3W69VWm9l/Puc115i70OLh5gSDP0EGAqzXZqGUUJmUoNqi0W57z1csgiZE8K2MTaR/8GoQN0CG4HDAQhICF7jouCLATNVZuO8SaWceuXkDXK2zW63y2s8arRl/PwbdFxBeWOHHyHAdr12CGM9Z276J2/0WC1VU8r4qLGphKE6MjVKOGF4QwXAG8MuCjKRBrIU2RjQCMhx6uIpUX56q5FXAKBrFMrKMX91laW2S1tcTT849z+vIZiqIgzQv2jx/i9hvewNve+I0EQfDsegbQXsDw6Cy3vO4vkMRdzpw/TnbqMazJOLTvOjaHWmyub9CZW8b110mswaQOqwVXF/z6GLt2vxEzMsPQVINKJWZkc5mw2uTaI6/hLW9+L40oorv8COlaRpwaVOyDVhiXorMKfb1AHqTo0GeoNoQiIQpv4FOtUySh5dRn+6RZRq3pES+ssSGWvdPXknWXqQ5XsV2N9drMnZxj78F91KeqVBoheVoa3TknZMVWdJcrVMA4x4uIp4hzlk6vz9nzc5w7P8eBA/t49a2v5tve8910kz5nz53gzNmTXLp0npWVRbqbHdbPxvRWu6wOnWPvkRGue+0kJz97mc5qQR5bFo4m9Fctw9MBOnQ4T5EnBUFNMwhbgx95hLXyoFnfL42olbYUeczC4pnS1s1ZFi+0USimd49RbVQYnqxxaPYaJkcmuHT5Es0g4h/93z/NqeNH+ZPiM9RrTaqVGlp79NopZ06e5uTTZ1i4vIhxDk8JnucTBj5+FJKnKSJqIO0RPNHgHJWogjGGAsiNxdMaLYqsyAmjkFoQkBcZImUQw8DTBKFPlhdEnqLwKy9q3H8pEBF8rSkKiy3KLUTFE7K8wDqFcwZPlczQqcUWK52MwjieuLBBN04ZrYaEgYenFYUSbLVKHIakOAJbEFhDLy8IESqBRyUIUJWIy7lhtdXB+pqwEjJZq+H5HkEYoIIAtF+eeg5XbKuss6RxD197vPvmcSo+fOrEOp9s5NzaNLzxjbcS1uvl7hvonjnBmQuKj596jAfmlq8aDa82lPLQXogN6qwtX6JZT+kXCZUJha6N0CkSKomi8Mfp2pD1tU0W4pjLK+ssLZ6nqj1G2312S4HXW6CfrTL36DmaY0v0VheoRBUC02fyhtcQVat4nmPBBDhfOHdujnztItPVjEPXv5HJ6d00Gw1cEWP6G1+C7eVXKZQiL3K0H6CDCCkMgZ9QFAHGJhjAOQ/ta6wtkAD8vBy/vq8ojCkj4btyk66UQYk3qFqwtjRBEE/hK1d6kyqFGswlhQVPBmuSF+Br91Vw6Kr2QIfUJg+CDtCmDzYg83q43hjpSJXV8TlU6NGtzONpjU1C+iunqY/uxhsZY/rIDSABq5/+LO17niKsDqFmJnC5oMOIMKgRr8/jiyY4tI9wKKCn6/x5r8MdG5fZu7BIXWlcGHLxVXvwRpvIfIfxPKfo9rBrK5juBirLUcaigxCFonR3qpfngikPqxROPKxNMRWfYq7Pcm+Ui7sbzFRuYHzXAarj01y3uEY+f47T58/z9MOn+bZGhXr/EuunLnLa7SYSTS3OUeSQG8gKsuooxq9Q9fr41aiUOBUW6bXJ802UKJTzShsV8XAvYjXO84wkjgmjCkorrDWsba7wqSc/wocf+WM2eqvEWZ+8AOUEsT7Hzh/l2PyT7N21h+sP3oTSn2uLJIPdu+cH1P1RbrzhNnbvPszy8hzHjz1IEJ4nDIao6gZ6sUHqFMYmxFmbxsgkN974JvbtPcJNN97EruldXB9/K/d95iNUqg3e+MZ30GyOsLZ0gTyCxBRUoxCtqvg6pSMeSQbBZkatGVGvV8lsl6Rf8PBjT3Bpc5H1Jctiu4/gyEnxzymKliNef4q9eyaJk4yHHllidTGhmy/zYPUBxiaq5ElxxYbKOUe16mOto58UBJ4mL0r7rRcz4flBwMz0JKPjI1DkGAMf+/OPMTY2wmtuu407bnszb3zt3SytLXHm4inOnj/JwsIFijzGOEN7vkd3tcuuG4e59HgLYxzOCN31gs2FFLDUpgNuunuCNAaMYmO5Wx45oxxOgV8RgqpQ5IL44PuajaUczwOTO/yKN5C+BOQteO2dtzM7PU7nYp9d0zO4vMOZ06vs33stST9naWGVUydPc+HsJdbW1q54gmnPw/cUygsJfUWzWSeOffr9HmGlilIlg9GLExw5vh/glMJai1FCEERIkSMIrfYmYVjBKdBaEYTlwY5IQRg1aIZXL1aL4MhtqR7PiwLjLGkGvtZkWV5yIdYReMLscIgpCla7BUmhOD7fZna4yq6hkMATwiDEDDzk8DU5isw5bAS+KEJfUYtCgigijhO0K5iohtRrVcIgKANHDmIr4flYa/ECH1ypWhCBwlryNEZrn7feMMFEI+SDTyzz4bVTrH30t3jn299KvdFkc+EMDzz2Qe7bOMap5TWK4qtZhSMkxrGRwspmzq5qja71WZtf5OhTj1G1S1yujxInqww3Z1ldgUrN0l18mGgjo7i0xMx1t1CthtRsl+l9N5B32jSbQ4w2m/Q7HYaCgGakCes1jl+O8SrDPH3yGEP1Gh///Y/z2r/4LUzv3sfI2EQ5VrMeedItbUy/DuBHVUzWw2WC52miKKIXx0QIcZ4TOIUS78o8aW25kciLovR1cG7gIekorC1tL60bMEr+QB0GSeHACaIslTAET9C2VJ9ZZwmDAOccQSV6RtL0MuKLYoROHX1k9Z2vnbzw4kv8sy+c5fc+T9qDX6DsmRffkheFx19Enu12XC9dCI99XyjD3IVz/MrP/zRvfOs3cvjmm5hbv8gHH/4dHjrxAEmWYArBWgUKbKpQYqg0K9iq4t4zn2asMcbI0Bh+GF4ZaFuDezsz4HkBY6NTjI5MMDO1l8WlOc6fP8WlS+eY2J+iROF5Pkr7VCp1hprD7Nq1l4nJWcJqnVpzlG957w+ilEKp0nZpbfU0m/3LeJ6gKxHiCrygQWWkwWbbQ/IG5BPU/FlC1aTTW+Jy/36eONWj3xV06PAoz25qdVNcbtGZYtG1SJctnz3apkgt3YUeZzvnOZ0bsri4YivlaUWRG7LCobQmN6V0SEupxvlCWJxfWP3lf/vLX8S4/+LR3chYOv6lBdYs0efcZzeu/PqDf/vAl9+olwdfcOx/KShjREGaZRhjKQqLobTd8kQoCouvNf2kwPd9ppsVnOkx3zV0Czi73CPOCvaPRuWBupGPNUJaWKJAo2z5P9A+tUpAs1mnEoXsjibIs4LOyjKhB42qj2iFFlXaU1GgVYBohTgoitLAVCkfI2V7tSm4fqaKZpw/ObrBAydP0ss3uePaBvc//DgnLl5mfq1DNzaMNZsw374aJLzqSLKcx54+zhOPPczmwgPoPXUYuZn+6jnMyioz+/chSR/XEpaPP4XSPmqoxp7oEInfIhvTjEzuIqzW8JWjUp+EmodGoaJxhqoeZCFLJ49Tu/ldmNooFy8dw2YFZu0+9h88xOnzHW7/hpAoKtW4hasS6a99tdgWDIYiN9SqzdId3jnq9Sa9fo9akQ+Mmz2UAsEny2Nyp1CFxVMOX+tyo2ENvhp4kbry4OXA9zCmVLGnxlANfJwTcmcIw4AiK8/0K6xFD9yht0JwvNyQV+Jcjx188RCRFeCqLsZfx9jnnJt4pRuxg5cOX2ffy1fl+P0K76OvSpp+MfgKpv/LTvsdRmgHO9jBDnawgx183eLll0HtYAc72MEOdrCDHXyFYIcR2sEOdrCDHexgB1+32GGEdrCDHexgBzvYwdctdhihHexgBzvYwQ528HWLHUZoBzvYwQ52sIMdfN1ihxHawQ52sIMd7GAHX7fYYYR2sIMd7GAHO9jB1y2uCiMkIudF5O1fblkR+RkR+Y2XtnU72MFXJr6c72YHVw8v1C8iclRE3vJF1vUrIvIPX6q2fSVCRH5QRD79edL/VETe/3x5RcSJyOHB9dc8rb6S8fnmIxF5i4jMvdxtulr4+oklvoMd7GAHLyGcczd+CWV+5Gq05asJzrl3v8h8X/e02sHLgx3V2FWGiHzuSac72MEOdrCDr2lIiZ019qsAV7OTbhORYyKyISL/n4hEWwki8s0i8piIbIrIfSJyyxdb+ZZoTkT+gYisDsR4378tPRSRfyEiF0VkaSBmrbzIsh8Y5P9zEemIyCdEZN+29CODtHUROSEi3/Wcsr8sIh8UkR7w1i+Bdl8xGNDm//d8ffn5+lFE/r6InBnQ75iIfNu2tMMDmrYG9P8fr8S7faVCRNQ2+q2JyP8UkdFB2v6B+uCHROTSoE9+RERuE5EnBn3x759T10+KyAURWRaRXxeRoefU9f7Bd7IqIj/xSr33VwNE5HoROSci37ulOhCRSERiERkf5PkJESlEpDn4/bMi8q8H1x8QkZ97BV/hJYOI7BGR/y0iK4Nx+u+fk/4vBuPznIi8e9v9e0Tkr7yI+l+QVlKq1O4VkX8/mEeeFpG3bUsfEpFfFZEFEbksIj8ng03piyh7j4j8vIg8ICJtEfmDre9vkP6GwXy3KSKPyzb16KDsPxGRe4E+cPDF0PJq4/n6SkQOicjHBr9XReS/i8jwc4q+4Do+qPeF1tBvEpFHB/S7JCI/85xyPzCYk9ZE5B/Ks01iXnD+u1q4mozQ9wPvBA4B1wI/CSAitwK/Bvw1YAz4j8Afikj4JTxjGhgHZoH3A/9JRK4bpP3C4LmvBg4P8vzUiyy71f6fHeR5DPjvg/bXgD8HfhOYBL4H+CURuWFb2e8D/gnQAF5QV/5VhM/pyxfRj2eANwFDwD8CfkNEZgZpPwt8GBgBdgP/7mV6j68W/E3gW4E3A7uADeA/PCfP64FrgO8G/jXwE8DbgRuB7xKRNw/y/eDg762Uk3Id+PfProq7gOuAtwE/JSLXv4Tv8jUDEXkN8GfA33TO/dbWfedcAjxI2V8M/l8A7tz2+xMvY1OvOgZMxR9Tvud+ynn0t7dleT1wgnL+/GfAr4qIvMTNeD3lPDMO/DTwv7ctmB8ACsq5/1bgG4G/8iLLAvwA8H8AM4N6/i2AiMwCfwL8HDAK/G3gf4nI9kNC/xLwVynn/1f8UNPP01cC/DzlHHM9sAf4mecUf951fIDPt4b2KGk4DHwT8NdF5FsH7bkB+KVB3TOUa8TstnpfzPz30sI595L/AeeBH9n2+z3AmcH1LwM/+5z8J4A3byv79sH1zwC/8QLPeAvlAK1tu/c/gX9I2cE94NC2tDcC575Q2cH1B4Df3pZWBwzlQPlu4FPPact/BH56W9lfvxp0fSX+Xqgvv1A/Pk89jwHvG1z/OvCfgN2v9Pt9Jf1tjX3gOPC2bfdngJzSpm8/4IDZbelrwHdv+/2/gP9rcP1R4Ee3pV33PHXt3pb+APA9rzQtvpL+Bv3yj4A54C3P7a/B9c9SLpYesAj8OOVmLAJiYGyQ7wPAz73S7/QS0OSNwArgPU/aDwKnt/2uDsbZ9OD3PcBf2Zb309vyOuDwF6LVoNw8g4PDB/ceoGRCpoAUqGxL+17g41+o7Lb2/cK2tBuADNDA3wP+23Pa8mfA+7eV/cevdP+82L56Tr5vBR59zvh+oXX8LXyeNfR56v7XwL8aXP8U8FvPGR/Ztm/pBee/q0Wjq2ksfWnb9QVKzg5gH/B+Efmb29KDbelfDDacc73nec4EJXEf3rYJEcqB/IXKfk77nXNdEVkfpO8DXi8im9vyesB/e76yXyN4vr78vP0oIj8A/C3KxRZKZnJ8cP13KReOB0RkA/iXzrlfu2qt/+rDPuD3RMRuu2coJ/gtLG27jp/nd31wvYtn70ovUI7X7XUtbrvubyu7g2fwI8AnnHP3vED6J4D/F3gN8CSl1PhXgTdQMgVrL0cjX0bsAS4454oXSL8yppxz/cE8/FKPq8tusFIOsH1u8oGFbfO/4tnz2AuV3cJz5zyfcv7aB3yniHzLtnQf+PgLlP1KwPP2lYhMAf+GUnLfoKTRxnPKvtA6Dp9nDRWR11NuBG6iXBdC4HcG+Xbx7PW1LyLbv4/PN/9d/kIv+6XgaqrG9my73kvJgUNJgH/inBve9ld120TNXwRGBqqq5z5nlXIxuHHbM4acc/UXUfZz2i8idUox6Pyg/Z94Tvvrzrm/vq3s9g/sawHP15cv2I9S2lP9Z+BvUO6Eh4GnKJlRnHOLzrkfds7tolSt/ZIMXGZ3AJS0ffdzaBs5576USWCecmLZwl7KndzS82ffwQvgR4C9IvKvXiD9Pkpp27dRzg/HKGn9Hr7G1GIDXKKkxyvpeTz7HHXb9rkpBca3fT9N92wvvxcqu4Xnznk55bpyiVIitP3brDnnfmFb/q+0+f+F+uqfUrb1ZudcE/iLDObobXihdRw+/xr6m8AfAnucc0PAr2yre4HSJAIAKW13x57T3pdq/ntRuJqM0I+JyO6B3vUngC2D2P8M/IiIvF5K1AaGVY0v8Tn/SEQCEXkT8M3A7zjn7OA5/0pEJqHU7YrIO79Q2W1p7xGRu0QkoJRe3O+cu0Spa71WRP6SiPiDv9u+xu0qnq8vP18/1ig/sBUAEfkhyp0Bg9/fKSJbH8LGIO927v/rHb8C/JMBQ4mITIjI+77Eun4L+L9F5MCAof+nwP/4PDv5HTw/OsC7gLtF5Beem+ic6wMPAz/GM4zPfQwkSS9XI19GPEC5oP3C4NuPROTOL1ToJcYk8H8O5uDvpLRz+aBzboHSBvFfikhzYHx7aJvd3AuW3Zb+F0XkBhGpAv8Y+F3nnAF+A/gWEXmniOjBe79l23z2lYgX6qsG0AVaA9unv/M8ZV9oHd/CC62hDWDdOZeIyO2UdrNb+F1KGt4xWF9/hmczYC/l/PeicDUZod+kHIxnKW1Kfg7AOfcQ8MOUBpsbwGlKne2XgsVBHfOUxsw/4px7epD29wZ13y8ibeAjlDu2F1N2q/0/DawDr6XklnHOdSgN775nUHYR+EVK0d/XKj6nLz9fPw52w/8S+Ayl5OFm4N5t9d0GfFZEupS7hh93zp19Wd7kqwP/hpIuHxaRDnA/pXHnl4Jfo1TbfhI4BySUxog7+CLhnNsE3gG8W0R+9nmyfIJSTfLAtt8NStp/TWHAFHwLpTHyRUr7qe9+mZvxWUqHgVVK55Tv2KaC/AFKlcwxyvnpdyltTV5MWSi/mQ9Qzu8R8H8CDDbD7wP+AeVG7xIlA/EV6yb/efrqH1GqcluUBuD/+3mKP+86PsDnW0N/FPjHg/nrpyjth7bac5RyDvptSgatCyxTSvHgpZ3/XhTk2WrSrx5I6bL4G865L5oT/0JlReQDwJxz7iefL/3rCSJyntKw8SOvdFt2sIMd7ABKF3jKeemul7qsiNxDuT78ly+njTt4cRhIqjeBa5xz516JNnzFcrE72MEOdrCDHezgaw8i8i0iUh3YGP0LSgeD869Ue3YYoR3sYAc72MEOdvBy4n2UKrV5ShXl97hXUD31Vasa28EOdrCDHexgBzv4crEjEdrBDnawgx3sYAdft/iyYkAENXHVIQ9bOIrMkfS2eUAPnOFEPfPneeVfkoAI4MAN/ragFRQpiCvz1EZ8qiMKsIgTNuYtRWGxtiwkItujV4IM7lmHM6B9RVBVJJ0CpQQ3aJoDnAHEIT64XMCB9ss0cWAsiKcREQRLkZiy/q0HbXvmcwVrbutBlO8hnuBydyXNOfdSh5v/ojA6Oup27y5txa11ZRufEwF/i6ZX7ruyU577rgKIku1Znp2+7cb2a+fcC6Y9t3xZb5n+yCMPrzrnJp438w6+5jA+Pu727t3LMx622wegbLvjrtyx1tJPlnAuHuSw5TxhweUOW1jIBZM7xCm0Uni+EA7V0GEVUR4i6pnB7CzOGZwz2CLFpBlFnGJSg3WQWYcV8H1NYQq0rwgjBWLL+U/L4BtxOAfGOYrC0G8XBJGmUvHRSiOq3JuKczhnscZhc0PSN6QpNOtVxBiUtejAB2sR67DOokRhFIhSKE8QX+Eyg+nnbMYZ2gvwRehb6MQxcV5clTmoPtRw1ZEhsqIgDALyPEdsnzTJCcIqNqoiCE5AiUK5DFM4rLHUlIcnsN5rMzo9jlIKHOSuwOYGk4PNBWsLvKhFLWrSTpfptS1FT6NDhac9nHEoL8L3AsBSjxT1cIjNbo/MFYhSOGtohCEVL0KJINq7MsdYU2CdQ7Zme6XKeQihUqkQ5zGbnTbz5+a+YueioFlz1alhCuuwhSnHhQbP01hrsc7hjMPzPRSGLC/IEgdOUJ6Uc70tcFZQ2hGEijRzuAJEWfzII08togQRwRiDOIe14Pkai8Xk4GtLUZRzeBA68sLhjJQ0VQZblGuv0hZrFCCIgLMOUYrANyTp4Jt3YFfbLznNvyxGqDqsePPfDNCmTroc8JH/NocTkAB0WM4hfgWkBtUGjI76TAwbTp2yV0RRRQGFAU+BV4HeErhlj9BXeMOKO75rlCNvVVSiiMWLKX/wC22SxOCh6XUtkuakaY4GCgdag9WasSmfxbMxtfGQQ7c1Of2RDSqTiu5SDlZhBit2bhxD+yDKqohTpCSoIKMwmn7PIcajsnucIAxYPbqAS1OUCAohN+VgUlJyQlYEhUOJwlpL4RyeBqzg1TUSKJLlnK8EdeTu3bv54z/+YwCKwqKUXGGGtjMkxhigvK+2JgPr0J4u39laQK4sRNZawjDEWovWzwTy3iq/dW+LgdVaX3necxmhrbZs3VfiIQJhFLys5/eI7znCZ6IjVLRhfGwXymZQbOKcAVvgXLGNNy4DmW/FMFNeFVxe0pgCnEGUB9tZc1GIeKjqFIo+LrlMt+0IQqiMXoPCh3SRcnrOQSJEVbDOgCv7wToLEuGw2KyLYBEV4GxWruky6ENXICqEsMmlTpvElZO8CLhyN1H2qmzdd4xow7DO8b0apUexwqGw1mDzFMQgohAVoPRg80IBFBQmo2dy1myN3D3DvNhzF7/gpLZ37z4++al7n+FJ3LMZocHG4sodh2F5/QyPHP0phusBnlI4l5PGPZJWm3ghobvk6J0T2LR0ezkN8dg3XWXv229k6o1voD58AC+o4pTgXI7LY2yyyebpx1l74mlaK5rFUyvMxzknVjcYqmkO3zSNX42JuzEjQ4bx3VWa+xsEQwFOly0rXIGxBZu9PmdOrPKR31/jhtfVeOtbD9OsjhBFDTzlgY1J+xv019v01y3xpsH060gH0pWcfqvLjW+9Hd3qUmz2uXj6EpN7xvn0Y6cZiirctKeCPznC+UsbjFDhxMYmRVhnLO6S+cI//eTxL+1jeBEYmx7nJ/7TL/LUpQu0e11mp0c4f/JpLh59jOGJCSoHj2CakxBWwHaQznnUeszwkdto1mrcsquCUT7rxTLD1QYL66d56KlHSJYDTnz8AulaH68qvPbNB7nrfR4fvneZh3+7xg03HKYxNsWJcydIFzLIhqhUQnQ15tU372W4OcEnHnyAuaeWCCoeeZKTVQ3vfdcb+d53fh9j43vRfohzjjyO6W6soqMI54SwUsEPI1RY5eDBwxQm50LrJNeN3/yKnyX2QqjPjPLOX/0bZIXh6ZMbjDQF8X2mJxqsbaS0emv4oonqVZI0oRdnSLpO+3IBepR6NcBVCjZXNwirhsnZBlMzdS6eKVi+sERlvEKWKbQqcDZC/BajDc383IDxDy1pW1OThARFFBZIUNDvCCYRXFpD1zJMbPDCHNP1cFbjjANdbq5F+ew/UOH000s4JyiB1q/86UtO8y+LEZLBxE2lRzAGh1/f4NRnO9iMkvNsgq5AFCnCECpRiB/mkGXEfUdjDKwC5SAMIAjAVBTWV/hNmD0yzNi+EK0zsJanP7NBtplhM4dRmlCFDE8MsbnZJU8zAucwCP04px6FeIHCU4rAj8idxTdQCTR5IUSejx/5ZLkh63fRUqDrhmpQ0O4CmSHrWGxq8KMewe6QyetmWT0xj0tTRByiQLtyQbe6XNDESSlOKjeDFEW5u7Mtgz/q8BqKrGVemt77MmBcjvYEa0ApUEowxqL1syU0nuddkdxorcsFR13JUDIpUi77IiWjo5QqaWJLCeH239uZo63rrfq351fqebS2IrhXQpsbhsirbijf3Tp+4PaM133DPyc8/y+JO2cxeQ+xrVJiiIAFPxjCU1WsFaq1KazpE9VGUMRo7aF0hCmW8P0GDgOiUeEw0eS7qR68G3P+77J5ap3L5xISgdu+893MXPeTFPf/COJPYvNlvNE3IXiY3hM4CXF6iMz6+NUp1NSbWHv8N5HsLHrm3ej6fijWYfMckl4E1wERvPHbWauFvP+eU8RegCiwoii0RmtFpDRWOf7OxAXunLkLLzxIkgjJ0hOIHoagSefxf0cRn2e5+u34Yc5o/wEkUoRj30D9wFvQGiIvpp79JpfzBj8zv5+nCkVqhe73/+iLnNS2JJHPMI5bvM8z/8sL62Bl8yjQwxohzQ3OFsTtTbqLLeJ5Q7/tkeoq/tAIc0vnGAqqZHNdso8+jl/18V/r4+rjiDOYtIvNOiTLF9l84Ak2zsW085Cz7ZSL3U10I6CvEkLVZWjEY88NY0RhgBcolM5LptDzMDYHY8hNRpwZ5i/EzO56HUvLJ+glGY1aUTKTKsA6UFrjRZqoEuDSnKBWpXA5K4stooMTZGmbbtoidXDv0iavHx9l10gNpaosLhY88PgxMh3xhmsrjNY1Z1vrTBycYcj0qVb8l+77eA4KY6n4wh3X3cgjF06y2elw4MAu4rV5TGsd7/RjXM6arPRapJ1LjO1usCs6wNjGE+y9cYbLcUrojXHPw7/P7pEp5pdXeezYUTY+m9B9PMGlDl0X+r0Kr3rtj7F4z0W++03v4s03306M4dc3f4f59QvcdvgWdu3ezUeOfpqzy+vM1NpM7hZ2D99C3oWlC8usr/f4L//t9ynyhL/63X8L3dNUmiMl06MUzlqU9lGehyDogYTKUz5T1akvTIxXEM4BroYyhkajjx8Y+glsdgzGdui0Y3w0hTjCQBCXU3gZbrrDdCj0WhX6vYCRyQobay3mznRo9YS8LzSnh1g5vUk0HhBvGsQPGZsu6KeKvGfQwz5FJwdXEPcKrF+w5wbh2IMO5VVAF6D65ZrhG/KNELRDlEMFOdl6jq4E4BesrQq+KsiNLlU2VwFfFiPkrMHzIwp6eEM9rn/jGHPHusQ9R9GiFDWPejTrPhJlRGEFz2tQby6y8AS0L4MfgUTgGsAUVALHyJGAmZs1u/fWOXjII6oGiPOI52B4xGN9NScvCtI4xzlLtV4DFN1ejDhHPQjoJwUqsHiRJtA+gadRoSNs1hgNfJLM0u8nxP2EIBQylyMdR+IJJgabOzyjSKylt9JGAk11ZpTh66bZPLFAYHPECmlhEQGFlOJYBcYNVDk+uIwrE3i2bogmNVn7pei6Lw8byWWWeg8wWSnjVOV5+R5bjM8WthiULQZnS0L0jCryc6Xr1torEp/tkqDn1rVV/3NVcFuqzudTlb1SAZEHbC7gqFUFrSCqjZEnSyVTkRd4QSm10uIh9FEYfH8EcfNEfpVavY7N+0CGwxLVD4AqIN9EBXX00KuI9r2JdPFXSJbuZ2Wp3Bl127Dw9AcY2feDRLPfDuufxtHA9J9GVw8j3hiKjCKbxycCO0pUH2HqDT/MxvknaCcZrpVR8UMi2cQPBEWIFYXrHGV2z4/zHbPH+J21CikaEYunPJwStBj+3vhJbt/1XrI0onPuYyRLD2K6c+TJHLW934W262TFPJMHbsCqVfTZcYrNPyfLNOsbR3HWILUJhg5/H80hxT8PP8JPXhjlkTyi+0X3xDMq2HLcbKmbnxmzxqRsrh9HOUNexGRpF+cKrMnxIo+grrGZY20z5sJcm0YloMDnia5l+WSL+n0nUB7UZmewnU36iwtYpcnmO2xebJGHIzx+5hJqdIobD1aoSEx9vMHskQmMyXBhSmXMI6g30L6AthiXkhtHYRxJXrB0eYPLZ1LuevPb+IM/Pc3Fi+uM1CN8JaASrORYUhyCV6kx0aySLm3STlrc8tbr8WqaeDVlZGyC9sIq7/0Lb2b97ElGbjlIf7ODKSAqukiS0w89QuVx/YFdBNrQnJpE/fHVk0orpVhvdTk4M8otBw/x5KWjmF6H6T01FnpdchPR6Y1C4WPzBLNR0J1aZPZQxJnFP6JWu5lK0CBeqfPo6eOsx2tkq8Lk6D7qr+6z+OgcJrUkm4bzJy7wnd/8o9w4Movpp4xXmvz1t/8wfxL9IQdGJ7kQn+XGOw/TS87RHFOoeD8rG4ucubCAyuG2193IsbOajz11P/XmL/Ftb/hevCgkCGuIF5SmE0rAGgzgTFbudaxlrn3VTnx4SeAQ+gn0ewYlsLHpkduC1HSZHG6QphuEVUWeFhTkBNUC03G4PKLjW3YfrnLmaUNnTajXmqxdTtHa4FCkCvYfcWwkFouiv9QiXYY06kPgkEIwPYXoGOcsN91gmF/UKPEokgLlg1+xZBsal0VIANgCUQW2o1Bal1LrwqO9krBvVnN2zmE3r878/2UxQlprklab6ngd4zK88U1e/23T3Pc7C2Q5pC1XSnt2w+hwA19X8DyhOlxKTUwMNgXdgawNh27RvOpdDfbeVKU5rqhWDdVKRDWqU4/28Pf+1Y1cOrvEw584x4MfXeHy2QJbpPS6hnq1ivID0l6feiB0Nwu0FhrNCNCMjjWIw008HMsrHQLnUOLwRRDlyGOLEsFslh+ytQ6tIfAhyw3p4iZhDYLRMUaunaJ9YoHCFThV6jdl8MGIcmAcngh4YBBsYcvzIwpINw2v6Ok8A0hWY0jfAnCFKfH9ZxgUa+2zGJLtTMrWf6UUWIfFXZEWXZEaUTI2vu9TmILA98GWdRRFQRAEVxij7XVvPetz7JOu4BVQK155/3LhDbySufOiJn7gE3jTmNTHmS7iCnAJ4jSeP04UTYFdR3sNvHAYJz2cTXGSY80mYeMQkitUtA//wLdhN36dzpn/SmvFcf48jE5CksLSQofpi/+W2et+BskWCPqncLaHpOcxCM56qOgABRV04zBZv0UQRYwevA134hNQnKdWbKLtIqJDbL6GX9mNQ1PMf5j3v+pGfu/jcySi0MojEUcFxf8xdIrXT99Glo/QffTnEOfj+qdROsIPp5C0h0gfLQmt809SmwnRbhWnvJJRTFexyTJ5+0HWNo6RXfsDjO59Dz+3/8P82NmA1RfdCdtUX+7Z4/CZ+6XBocOiPEFpja8D/MoQuIJMutjMQJjg1UOcLugmPUaHm/iFxfMNC3FO60ybpeQxKtExdK2CQ7D1GhvLOUlaobWySKcWYXsXOLRnnJmbZtA1R22ygV9rYPM2aIOKBGMLlBPKgNMxxkGvU3Dm8Q6dzSqzew6SxBH333+Z6WkfNZ4QeCGeH6H9CtXhOpEewmYZgV9naO8udKVC0t6kMTKF8xTReAXfGyKotIjGdzN/8mmUKdidVdGFRpsujX0RtdBDKpB3F9CR5mrB1wIqZbm1zMxEjdsP7OOBJz/LUHWCc9U21u6mGjVoktBrTDGzK6SXnuHcwkNkjWWCRsipY03i5SHOnVxheGQv33jnO6n5FY49/iRxyxKvbOD6jpNPzDP6ppxzps9a+xJRCzLnUdS6HNts4/ZohvYr1h9TdOYM9XGLUftZW8/ptDY4sXyUd733zSR+l7HqLE6EtNfBj+qIKJw4BIU1Bs/zmVtbYWh6hIvdc/z58T+9ajR8KaAEOq2CJLfEuUe/Z/DCgm7LUQ3LjWlhcoQeWVyeSD40UqfVXsc4g/OajO5qs3rW0GhC3BGGZwNWL8YoH4wVWheTUu1PRtxzZOTYzEdLH/EFz4OhUcXrb53k9z5yGeVZSBRFrCmsBmdR1qdUTSTkHY04C1pwOofMIZGHrirEd5S2Ji89vqwlOap4jI+N0O3GhENNctti8oaC133TMPf/3iY2g3g9Z24jB2cZv3mSwPeZnB5FqdXSQEogjOD13xLyum8PmNzjE4YF2vOohlUCP0R5HvXKbvbWr+W6aeG2287xzd9/mo/93jH+7H+cZ3k+p9Vt40UVRifHMElKzRniNKfWrFIYw2bRI3SGvJcSqtKeCCsEgaLAEShwEUhfKG0tSqto3wPrHElhcAtrjIaKaKiJHBqndX4dVRiwFqvAFrZclMThvGfUY75SFMZR4LBXJESvLEab41Si2oDps89iQLYYklL6I3iDwbelutqez+GepQaz1l6xJUrTlEyd5U8/ew+j+0Lesf8HEdFora9Ihrbq2WLAno/x2m6s/cqc8TiwAHcOrOWTTxTsvfk8Q7pOpdpEqTpZJ8XmKeJMqe+VYTyvhvZ9nNFUGgdwNkV5o+BWEX8GW3SxRYfawR+C+n7yhf/C4pP/lc01R5Y4HjmtuHvUYV0pFbrw2G8xNPEGRq79Pszxf4MqLHgjYCxFfx7UEFYECoNZehCCKohHw0/wAsHGbZTfRFyOiMNTHqq2n6x/muro3+IdY/+ZP9oIy3Evwvvq5/mmfbdgortIH/gZpFgFMrRXjpvcnKdoR/iR4IIGauNegqyHc5eoNg6jpI21K+BleFTQfkj76D8n772f3Tfeyc/v/jPe/sX2xHPsgcp77jn3PERCkFLF6ikfZ1OsJ0T1EH/GJw4KDqsmk/U6rZUeoddAS4YXCbqi6W9ATIw/5SONkCJ29ApDbPssW4PJOtx19xECbwOvmdPYNUkQBWjfIdUmab6Gcf3SmstkFDYnyws2WzGPP7TMiUc7REO7qFRDAlXj+JM9ZqbXedObPCZGPLSxECg8L8C4Pl5N4deaKAlwNqUa1fG9AONyvOEaNk+YHj1E1jPo8wWVSoXa6jL1moeOLI1dPo4+tbERXCJX1V9YBDyxZEVCVoREyueG2f201jI2DylWkt1Mejlh4FjqnKKzsonT0xw/OseR24Y482CHkw8+RdzfpFI5wuj0Gzl9Adorp/Fsyh3f+jZmD04Rr/YpEqEyrilGFtmMoRpZNtY3MUMzdMOHaDSq1Oxe3jH7bTzx8OOMjVtumhTee+hOwpbwdK3HG1/9HsKoRpQpKtVhkn6PoJbgnC0FkEqDUhhj+ezjJ/izc79LdbaKyievHhFfAuSFo15LSTcF50Io+mTWgoIiS3FW0+0nNKoZ/XUhquR0AmF0smBjyTF3+Twzu6qMvjrg0qk+EqW010K8MCdrKzoSMHPIZ3UhR2WQpo5ozBAXjnzT4E8KYn1uu7HKRz67SmtdkWwUpU1t4aBicV2HRAZjcuyGhiBDScmkKdFoFSA6oJ0VKA+ydnZVaPVlrSqe1tx06yRnT6+z2UoIq03SvMWe2yOy3hCPfaiFyQEL808lHLguo1YdY2RCo2QVMzBufsN7I17zrQGNUSFuObp9C66gLW2ieszYmFCXdSYadabVHewOahzad5lr/saf87pv+AS/9FP3cuF4Dg7CasjI5ARJlnLq1DkKZcgzQTyL8zzi2FIJAtI0Q0PZKRZ0VZU7mRDCULHeK0Whdc8DgcxZ8p6jPbfK1CFNbaKCZoTe/AZZBj4O52uS3KJsKT0QGIhRB3Y4pYnJV8TxolvMypbtz9a1MebKoqIGHz88e7HZspWx2IEX2TP5t9sIffTjH2L6VZ9mfn2Tpa5w18x3Ug2GnsV0beXdqve50qDtKrYSr4SznYArGSFxlkcvG95z8UM0b/zr1PxJ/N4nIdDgjWDyTZQaQVQD7Y0ReoLIFLCB9ioDb8kQzyvIvXG88TuwjQNkF/81c4/9LkuXLUUOva5wrFXn9XkH8SDpw8KljLGH/g6Vu/bjT7wDWfk4LrsATqGDGo4N/Hwe6eWI+Cgb4OJ1gmgEpIpfO4BNLqDDIWwWoaMZbP8oXtGGpU/zo686yIc/uUwuitujDf7a/jFM7Rswa+dx/WN4OsAUGygX4axH4HvkpsCPJhErjAUpZCtoT1BeSBg2sBmIDRGXopUj8Bukc3/Axt63MtF8wxfVB5/jZGBLRtwO/gQQJwiKanUX7U5CXpSuoJ5yVKMagVeQ6hxcStHqEfmO4evHmT/fYj2NqWhF0azSiwtUvUKa9HHWYmyKy9NywzNSoUj7XLx4ite8/XoaEyFB5PBDn/LjNmgl5bcuDke5EWp3Mx57eIEn7ltnZdXwmmtnsSanWq2xdgwe/NQmmoy77zjA9MxI6XQhIMrH6cFi7AqUr1CEiBa0VaUBfqWKsx55Z4HGiGJ4doo8nsfkhsbBIeoj43h+DafWUTKEunoCIQQYrQvWFPS6G2gPpoammKo7xqcqfOSxMzjfkJo2TeV4w83X8cF7/phodIy5h4Y5fXQOF1zCmpjmyH6yok9vpcX1hzOqw1Uq1Yh+tsINd99CvmHICssD932QwoW05LU06vOM1poUF0eI53pM3nKIV99wI9eN7uYzv/FveNPIQW585/tIPvCrXNvrsXFzh/DwBFnRwzeWLLdkeY51CpPGKB2gtIdWPstr65w4dZSRVpWDtc7VI+JLAFNYokCIOxnWC+mtFPgjOeTCah6SdUOMWWdmj7DcywgrlqwPwbCP3wSnC3Lj2Gg7rrlpluOPncMow8iuGnNPd+iuexy4xpJ5NdqXE5I1j8kpx6VOhq4poiBBO8tTcykrKzEYGB0T/EpIP1bYniKtC85ZXF8hfg5hgTUFYmtIH5x2qMTi5xbTBl2PrgqtvjzVmPhMD01SuUm4cKnFylKGCxoURZ/rvqGKtjUe+rN5TFHaDz/ykTmu/7+up9oweCGQwzWvDjny1hBtNUvnu/SzLiDlxGZ7VGo+I50Oy611VoI2100nXDP1ThpyK9f411K5ZZSxX6nyu798nGP3GtbWWxxfmGeo0aRarVCtBJjMQAzekBCGmsIaKkqRGIMxlrTvKLQlqGtcJIxNjzCqhEQMI5UII5bCBlycm2N67zj7rxvCq41jjGH90grZmmFzqcNqu4XtyRURvRUHymFg4BQkpVvsK28rDTzDDMEztkBb17Cl/nq2F9mWysy6gWHzwHb1uXUppbj/o/eyJ2txx5H3E2Qj+FK9Us/z1bllJP18ajHnHE7sK8IGlY0ppUHOWrLC8Psfe4If3nua5sgt0L0HPxzD5h2UHkGrgqAyjVfdg+ufp/QeqOD5Pn5jP7boYPGJpt9JIRmbx/8Bl5+4h/UlIcuEXg8+dcrDuJwsByuOtC8oBxee7jI09FeYuf1jiLkN1jp4tgBJoCgN4LGrOAnwR+8k655ErMarjoMt0EM3oCoTuGQOl6wSDN1K3n4It/aHTN36r5n2PkDLpvzjg31s43tJV0/j5QnRyJ2Y/jm0apInJ7GmitNDaJVijUH7FVSygheNo9w8vhby+AS4gsAfoVAaFU2DlBuFzpmPEt78jV9SV2xnyo2zzyjNHOWkiqMazOCMQgKNp0vJs8IjVJqiyDEqJRiB5ugQncUu+/Y2CAvDyMQ4m90ehTJMDXmoDFQjwPVjkqRH3wrrnTa33rEbT2K6nRWqIyP4zmGdlB6EYhGlcabAuozMFSy3Ojxy/wIPfmKRzQVFWgQcPHwDeZEzNDJEkiuWFh33fqJNZ+M0d9ydcPjQIfygwA8CbG6wNiYMfDzl43k+1vXxPB8ngojFpDEm2CCczHDhEuM3jBJnOWGk8BsZylMYA+K5qyoRsianSFpExSh5aOkXCUJKMwoZzms8+ERCX4dMTA/RX7zEwrnPEDYUq5eX8VTOcH2Uwva59bZdTO65hqQzyac/MQ8LBY3zDZq+RzaUc//pD3LNa27CSkSt7nPi7DnivqY9lOOPwFBlDzdO7mJupcvlpctUzy9ww4kLzPy1d5NurtC/fJ5GY5oLn3yatN5EQo/YbCDGQmsTzynSJKFA44c+aZER+TE3vfrVtGSJ9vry1SPiSwBTOE6c6HHdkRqXloVlo5AkIVQhnYU+qt4CL2fhoqLRVHRWY4KKw5kI8QoUls3NCCWWy/MhogP6mx3IRgiUw4nQXkzozPdAwciw5bb9dXR7k9W+YXPeIdWEjX5GHltIfdIwQ0xAJUrR9ZyhSg2vcPSilP6GouiXUgPRFkIQPFQUEBuH0wkquDq0+rIYIWMMgR1hshrSvHaU+eE1Ll5u0bearOhwzdvq2GQPD91zCSwk7Ryb++QmozLtky3l3Pq+gFrTZ31tg0L7XHg649LjpTmJEUOtnqKSPpMHWxy8ucPC4fPE2SKv3vXX8fQwe+R7MdN93v93Pf7TL36My/+zTcNzrKyugvKo1KbZWOmiCjCxI3YOMQbjypgbgafZv7fJnpsn2bO3SW2qwvjsbnzrsZas0qiO4SShyIT1zT0067swrsC4nMK22P/aa6n6Nbws4uyJM6xc6tLt9kjWCy6cWSLpZJAbrFU4sWAFI18BujGerXay1lIUBZ7nXWGKPM97Vl5r7RWm5Yp9j6fR26RL25mXH/3xv4XFMDE1SRAEz6pvuzpuu3QI+Jz721rMKyVOc86Wumux4ODJSwWfuefXecd7/w5D1VcRFBfJ4/lS7UQBKsMLx7D5Jayt4qSGBE38Xe8izwsKk5N0n2Tj1K+yfPY8rTUhjaHXh5OLcGwjou4VpGkZ58oWoB2srsKJJy+jh36K6Rt+Ea19ZP0epOiiwhCV51hlcBTQehDPyxC3gY7GEJeiVAheiK3uw6JxrU+h0DhvFF/X+N7xZW6wn8Ub/nmS1iqdh/8a1kFj13eWC65K0f4uxCUYF6AkIeudIwhyAn8MpQRsjOgMl3fRegKhQGkPGz+K9obwa/vobD5Ad+NNX0wPAFtMcyn/sQOmx20xIK7cTRYmpVEbJdAzJMkcYn0iP8CJxTqDSE6jWYe6kKzGjO+p0F2O2X/zCEWSMDYxxNrFJUb3RGSJQfyCrGapTgSMeYrqJZiZ8aiNT5K1OhiTUhQKq0zpiWkNQhk8LU5zLi2u8plPzfHkZ9usr1iSnmNidobxqXF63RZDQ3VGR2rsmfWZmNY0xyv0EsvC6gW8yENpTRL30OIR+SFDjXE8v42vHY1qE8FHiYctCnTFo7prHF9V8JsxQd7H5RbtAVIgkuOcPK+Tw0uF3BrEb+L7IYmLEfEZrY+CTUi8lF5rgcruDYL1MpzBvD5MZ3mDW297M3l8gj3XNbjwdI/LxzcZlUWuvWWa8de8ipnedYytL9N0BpXBupvk0adX+PiZz2DtBqMHRui1FwnzUdYXFVUsqim8Ye8RKrpGe/MUdr3D/b/2q1zzjd+Dt+sO4noDmxR0F1roqRqtxXmaw2Pk1lAJKliTocKQNM3IcqgIzPXOcehVN3PuzNULQfBSwFlHtwuPfXKJA6/ejfIruF6HtOZhk9IgvzAO0wflLIW1BL6ivRDjBZbq3iq+lxLoJk5iJIebpyoUmc/quo+KUuJNy52vDuiZNjfc3GR0IuTwLfs5t7LCh//HPEtrgqqCF5rSOcMpnHH08xStfKTrEVYKbKhoDKV02x6GAEGhAlPGPzIxhSlQVYUXXB1O6MtihDqtmHPnL7J7doah+iyV2ZCoori00KEXV0mKNa57tybvT/PkA4tY4FN/+BSv/44md7/zGhaOnmVsGvpxiyKyXHgk4/QDEC9rRq4rO7IXW4rjAWtHHWfuS5i7bYmFt/4ql+NHuWPqxxkdup5d8jbS2hJ/8f9ZYWX+AZ7+ZFYaW9m89AjLFEMzu8jsark7EWH2umFmj9Q4cssMowcn8YMhlGiSvIWogCS3NKvT5DajWZug7xKmxhp0kw7GKjAhQ7XdKOvT6adkpIwe2M3wvgTf91E4sk7G2YcXOPboWRYvblIUGmVcKaF6hfE5RqY8250dnpHIbKnLjDGDmEPPGEJ7nvc5kqSt69l9s8+q9/nq3mKItjNY2+2FttdX3nupKPDFQZwrpUIDRYy1lv/1iUsMD/0Kt7/pxxiq3EUlOY7rX0RpDf4wOhzHr49TZClU9lME42z0WsQrn2bzwofoLJ6j3yowuZCnpUTh+KJw73yAcwVJDnlWat0ckGWgfWFp0SH3/U+KImP6+n9AtfbdsPk0svEJPM/HuLR0WfR9lGvibArrH0ZG7ig9G+06XjSDq01gsmsJoxGK7oMopXjP5GXy7kFimaZ/9CcJq1XybJF4+YNEzVswxQoiYE2LtcpfZqKR4m18FCeQbjxKUPEJa1OYdA2ch4gBG+NpD1WdJjOOvLdM3nqc7hMvnv5uIO0BcCiMzcnSNdrdOeL+HHF6FutaFCYGuhiTUKtrep2ILCvo9zfxg4hAhTgXUGs0KLI2eiLCZVDzfEghW02oj9cRqRCOKqTtCCc1xkXg1zFpH+fX0LpNY2wKMxKhdA/RYF0GRuFEYV1GP4l58tQ89/75Rc4dTel1hCQWjNPccOQGhBWcPstdbxHuevttVCp9/CAsvVClIMtTjM0pTIxSOX7goQNNbLooJ4jN2extEOiIajhENWpgtUOLhx+EJElCpJtkuo+TAicpKIuxhs9RM76EMNbRz0FXA8Ra6p5gnAWTE/fbzHgrVEccyYWcS0+skOo+SvU48/RDvO01N1M3HS73Ai51dtO6P6Wy+TS39G9lLFohyztEYomcMJpVmTg3TF8s69eNEEZgbYAXHCBpQWEDFjur7PcPEicJWaMJ9SHyDYec3KAxOQNDw3gXL5EsrCMjIVmSksQxWRZj6g5sDtpHa0UvNhw7O89Cuk7aO0OjGLtqNHwp4BxI6mhv5iT9HjZbp6oz2uubWJtge4CzRKGis5KjfKHfA8kFaoa0mjFzsMnhsQb7hoc5+JYRJkaGS4PyJKcoDE8tn+FycpLZXbO0bcJ6P6EIUi6aJTLforMC33dkFAPBuMXZNi4LUAGYrDSfcVaRUWPiIJjU0tvISIoAcQp8SFp9XD9ARq6OKPPLYoTamwV/8ltP8rq7W1x/0z6GR2rMDM0SRZdZXM5ZWG2QqTY3fpOHJHt58uglzp08x/v3/BBr1VWao0sMj/kUuqA1Zzj6Ecs4k1w7Y5l9h8HpgM/+0SpBWCOqVfGDgLMPxFx6eo25d3+ExbtPcOv0NzE1dQ2RHqdeHeMHf+oAP/+XjtO/5HBWCCs+KwtLVIMhpsf2QrbMG757nIOvOoTROWONcYpcUw3rUETkkuMrn8y2GaqNEvk1UI6aXwZfrPg1srwALKFXxTlFkiyh9BDYPr20j8sM4hnywHDo7lkOvGGas4/M89CHT9BtpeTxK88IbUlbtqQ8z/UWM8bg+/6VvEVRXIkzVBqyybPUWNtVY1vSpS37o618V9QZxlzJu9S6QHO4Qk1NfI5H2nNthra7S78iGBhLM1DHZNbxa7//JPPzP8fdd72WkdEZqtWb8T2FDkfJbY4on4Iu6er9dJcfYWPxNN2VFYrEolAoV4Zg6CbCPacUT6+AkwIligLox0IUOZQu4+ZYI2QprC46ik//Hsn6E+x+9U/Q3PNNoDxoP4pnNjBmBWULiHbhbA75KpJv4PI+YjeQfJE86+PVD2E7TyPSQwCz+jhmz7/D9hbxgwgICasHMLmhv/pRwuat2GKRIl+metN7UMMN1PIhvP4Ktn8O7fWR8BakWEY5B66FH9ZwIuRFh6S/jEiDMNoFrv9iCQ/OYE1Cp3eB5bXH6XYv0e4cx7g1tMvxfBiqTxHgKGxSSsLUEJ5ukGcZeV7gex7VqIm1dURBoAN8nZH7MVHksXlhjeauOt6oMD4zjlMOVa9QG61hKLBKKDKHq1g8z+B0j7Aa4FyEtWCNAxWAaLr9Do8/eZ5PfmiOi2dS+j2POAHfD7nttXv4xvfWGR49iq9L71XrFLgGxnUQ5SOD2BvGKkxq8ZRP4HlAgogh8kKcUaRFQZx16aUpZnMZbX2qgWZsGBBHYQ1ohSMvmUl8lBc+b2iKlwqe8uj1+9TDIRq1YUKlyE0bX6C/avmWV72LY/lDPLBymv5Gn9T2qI34pCtdpg9Ncf6JJd506C72zY5hi5zzH3ocqS+gwjUCHVC4Hp6BSDUJqzWOHPP5/W6Pu9/5GjRnobHJua6iyDVnV3skx+7jyPhhlPbwvFFuqsGRf/Z3iP/8k4TrczB2LY88/hD2mgkiT6MVIIJSHv2kDzrFOUu7m+KPN3jbkR/ithtvZ+P8Er/Er1w1On65EBF6m22y9Q02VgJMbwGZDDAbGcV6DGLxh1QpwWsVTO0JuG5ilNFmlWuvHWHv4VHGxmpUI5+K52GcwadAlCYLhM0sxXZWGJoYoqsE52p85KEnsLJJVY3x2ndcw9GHT6BNTpJ6rM0VaHEYPFyRY7XBWg9xBi8oAyyub4QoSRkZVUg3JU48nPJBS6kWM1dn3H5ZjJA18NhnYuYunmTuTau84c3Xs2tmiqnKYUb2tahFi1xa9Gk1F7j2zQpl9nPq7DxNewAzHjF/SpMUKaOjIySnlpkMDjGkLaOiqdU2MZmm0ZmlFRrWWx16cYIg1NrCo7+j6PXP0X/nb3Owd5i9B29Aa5+h4Srf99NT/Ie/sUA3cfiBwhNw8QaXlnr85R+/gaVhQ+4sdb9JpMfwdA0jKVHUwPc0KEegA6aGd5MZixqYYhpnqFWqdDobaAkoCocVw0hjijSLqTfGiCJNnhYYKaiHEdYajIIjd0Rcd8thzj1+gQ/+twdfqv77srDF8Gxdb5cAbcUTehYT4niGuXmOIfPW35Z0SGt9hRnaYrae++xOu8t//K2f47Z37uXN+/8yTX8v8Gy12XMlV1dzAv+8cAMGyLorYikHJMbyJ/ee46ljJ7nziGPfTECgcjwvxBOL4BN3e6T9mCw25GnJzCiBMHDkFk4vC588LWwkWw+zCELhLE8vCneNOLT3DC1sURpPr2ZQZGeIWz/CgVveR3Pv3yMcvhG18RCycQ/K09j+MQhnsbaHSp7A2gbGxnhmHo8EyWvoiTux9b9AEl/AEGODvdjzv4rJ1gmqByiyxxDx8GsTxPEFbF4H7xqK4/8Fd8f/g5t5E8mjv0hz+rsx8afpddeojBzEdB7DDxvgjRF3FimKPso6VLQHpRJU/Qjwx1+Y9MDK6oOcvfB75Pl5nPQR8fE9TagjMBahD5Iiug5ZC2tSKsFEyVCmG4SeQusCXxvE8/B0gKoonIX2xjJpN4YRaIw28EOfMGiUu1Wl8SsBGIfCoIIAqwtEGVAG0Yq8sFibgnhkWUw/z3j84Yt8+sOXWbxo6fU8pmbr3Hn3Pm68ZYTxyRphkGDzFJcXeH6TQhVYW6BtQOBVKGyM+CEQYJ0jioYRfBwxahD0tLCO3OY4Z8oI4vhYnbOZdElWOtQqpS0RolBSHkvhrEITUDpLXx0EXkCaJiRpj2a9hu85fDzW1xc5d2YBsoCV9YvsntqL3b/A2ePLjNTrvPqmGdbiNRbOwVJ8D/eHEa7Q3HzyEhv6CUxQpTl7HY1rXkM/CfFzgzaG186+jvvOfZpPfvQcotp4U2N0+5b+5nlqoulIghdodlX2kk7u55ozD3H5Ix+mNnEN60+fRo2AW+9g05xKVAYVFb/0OjTWYKxFlCLNc6oTHo3dlg3/AtWhr+yAiuDwazkqqrC51AMszTBh3Sh0HYr1lDDUhJsh7//W63jHN1xPY7xC4YS6EjJly80MFrB4AtYZnCtYTNY43Z0jqwvGOE6uLTDuVRjTPqYdcbmbsRSdoBMk6MBDPBhqW9pdhYm3jp4pQFtsV5GlIV6lQ5EXqAI2bJOKb8Hm9LMCZzU2ceT99KpQ6sv2RS5yxfK85ZMfWmN+7iHuesshrrlxL81GnQNT+6lE85xb6LGxO2b/tUKkDvDxP3mM2UM52eWIzkqbStWnvwBvufsuHvzon6P8KsX5GscuLXP0VI6ypowErQWrwBghT3wufzzkqbEN9J1PoRdiRqbHCMMqh25s8Ff+/jgryx3CasCJSUURwzd//x7239XEm2vgBRGNoIkmpBGNkaY5nhaSYoOa1yT0fazVTNTG6SQbFFgiXYrZld6gXhmh1+tSmB469EF8lAgj0TjhaA1xHt14k43uMrkBTIRU4MDtB2j+6SuvW95icrZLZ8pI4VxhXKwtzzsqJUeC56tnHZOxXRq09VtrfUWVthWAcetZ25krpRSep3EX6hx9vM9b99avtOP5VGPb2/3yYyCJsgYZnKfD1ns4KIBza4q5ezMOjXS5bjKn7nfK0AkiKOXKgJsWrC2PqzAI84vw5DzMtyltXcrIDVfOygJ4eB7eeI0QVcpjTMwg7ENuIM8cpoAszuhv/i6z1zzI+E0/R2PX2/GrM+hiA2ceK4/ycF1EZtBRE9vbQFUOI9llRGvc1OtwFDz45G+z13stoiMku4gf+Ig3jmmnOPFITR1v+u1Uo5DWhfvw2w+SLRzDG99LEEaQnyCaeCtZa4l881GC6jBxllH0V/D9CJfN44XXEwzfgKpMEW889KKo3+8v8OTxX8T3LZVKBV+PY4qi9BVTFtF1nMvRaIzrolWAc9DvX8RTQwSBh3IFnufjewHOKTxtUdLASIuhkXGSquD11hFT4IcNnE4RDIEXYNQgVIQDQRGEFRCH0gpTJAiKwhgym5JmAZ998Bz3fvgiG/OKSuTzursafPt33c7kKBT5Jk6lmKIoY445RWo28XQV5zK056F16RYfaI8sj/GVApOhVF46Czgw1hB4dazJsDiU8hFfyExexr/B0YsTIEWUh3Ee1iQ4G1AkbdLk6iwoANZZ9s3sZb29SC8JsBYqgc9Ke520Izy5/An85hDNiSnO20WiKKTiefRDy5lLF7BDFR4+ukRnLSPUPuM2I8QQNApGmteRZFOEE7N4a+cJXIanFG8fPcS/WjsJqs9f/r7DPPBAi6f7PfbXZ2hWRinafVbVGsVNr+b4Y/eT/Jc/ZPTVb8KkXWZvaOKlOfHyMuPXzGK0R9RoopVfnkGnBI2QZzlBpcrF1aOcXvwM16v9V42GLwVsnqO8NqrZJD7fpjIRUugCVbNk5xOGD3g0VhQ/9rfv5MYbJgmUR2FTPKWwUtoMKREC8RAcxsFm1mEumaej+4w1Rji+fILT5y9QywIOH5rmL9x+G6EOOdm5xH/90/s4nrZJsxBbKZjc59F5NMLmBuWBEku+7OECgzIFRkWITVBhGZewFweMTxn8rqKzlCChB8lXoGpsK8Kmyxy9rnDiaEKre5qbLyxyy+172L1rD7vq1zB2bZ0zwxeYX0sxF1Li1Tna1f1UR/ayePkyNuhhC3jNa45w7r5HUK7L2pM5T3wmwbMKJZrcWMIgwClALIlJ2Sh6nLzfsOeIsGtkk14roDrUJKpUOHSX5oZgmmZY4VWvfy0nL5xn+uAQ/dZu9o3u5ezaE0zWdqGpYI1FyJnbPEMlUkyFu3HO4euQosipB8OkRZ/CJRgbE4Y1xBlS2+Hi6ilqlSqj9d1gIPQbIIL2QiJbI+hHVGoBaVyQm4xunGHsK2Pw+6yuuxInCIwBZ00pCfJVeTitc5hth9uWx3A8wwRtMVDbzwrbigu0XZKz/aiM58YbqlQjfvhv/H1a+l6Uyq60a7skanv5zzWefnnh2DouxOKkZI6slEbMOCF1iuOrwqkVx3jFMll1RMrhiSrjVDlH5mClKyx2HN20NFpVwkAcTznhDM5uc9ZhnOP8snBTc6CWNCXzY4qB3YwBWwhp4thcPc/Ewl9l903fwfDu76Q2egf+2G2o7iKquxf0KGI2kKEbcFkXpt6Bq05T5PPMHf9/+YcPH+ZXrxkiUBrPD7A6xeVn0cEwabxG2i/YPPcIjcnDNKeuJ+Eo8bG/C2Pvozp5gOro6yjSBLXyGajsJ843qe16N9ofpr/y6dJeoLELm5yn6B3DFq0XRXdrejQrETpQaA2+p7ASYMkAhXg+W3G/K6pJZleJwt10+qeI/BqZNThrqAZDIBkiAaFqggSIrWPEEgQC1LBJSpIadJChdHlIpbEp9kooKYsXeNiBw4QzZeywTr/LwmqPxx/Z4JFPrbG6bDl0uMo3vHsXew9VaTYKjDHogb2XUwpX5OWRPNZQ9Dtoz8fTPkXeR9xACJk5itiCn+OFHoEXURiLoMEWhH6ItY5KZQhj+qjMgbKIhFjPYApLv5uycGqFzrpQiOCMkMZXbw4yxpImOdY61trr1Cs+mdV89qHjnH5yhUvrXfKiRtw/hm3FpHHGylrM7iHFsB5i/IbdPP7IGWo1Q24LHvv/M/ff4Zll13kn+tt7n/hlZFQBqBy6qnOOZDMnUaQCqUDJ1pXkLMse2/Jcj8ee0fjese+Mx+GOr8PIWVayRFGWKAaJYrPZYuqcqivngAx8+cQd5o+Dpih5HrvnkqXu9Tz1NApdqAI2cL6zzlrv+3upcWVzzLs7NXaXKX73Er5dpn737bTuupP+732F2bNfpyU9NgpDTdR49L4lXn3pObzmIrEKabVmGJUJ2WTORmeWIzWHbkpUs0N9MiYa9Vg9e5r5W5bwoxDf94jCiHQc4ElFEFQ8uyLIuLZ8AZ1IDs3uumln+J0oV5T0z3RZuL3BKCtITg1wu2Om9zUZpWNa9Yg/92OPsP9Ai8wYhC0IlSXTGcL3SLUlkNWGZKRzVvMtxiJj7Gte6F7j2sVn6NgGD7QWePzgfdzTehuF6COQzNUWOPjDe/jTf+dfsDYcow4b0qbEc6CxCCMBg1CApZKTBBnSc7iihRflyKjB9EyNUT1jPPB2QnHD/9qX/f9XfZtZY4ACZwRlCljYWM+4eqFJb3SGu+8tOHp4H+3OLIfmBO13rxGSc+2JbbbXAt72yONc0w22N77K7nASv1hloh6RGc1zZ67S8QMSDFIItAUhLYduj5k9oJg+EHH+0jaXLo7AKApG5Ah8J3EyxwsjrvUuo6Sj1p7hA+/9AIP8LHa4zrB/GEROLZhmnI5xbsS59Zdp1kOWOvcy3a44K1orhvkmE+EMpcmwOmAwXEOLlM3xDZaHl5lu72a+vUQ7mieQEb3uNr1sizhUpPkQuTOCDoMASoWzozdvvfMt9YcaCiewdqcBsYCsXswcVf6Y5+8Qs/mDadG3coi+1UX2RwGJ3/p+Y8wfyhMzxnHp3AWWJ77Irum7qLn5/wtu0JvfAH3r5/EHbhvxzTerlOqdz885SidZGcHy0FY3Oiq3sns97BeYDgX37oODux2zE9CKBKHvkErQTxyXVhxnrgkub8DnTjmWpmB6rrKBC1fRzI1xWAOZdhSpYNR39PsJ26u/wPTCbzF/6FHau99P1HoUv/muKixVCITnY3WC1V3K7U+yfPKf8TOnP8imTihGOSGacOp2bHGCPLmGUm080SXyVhFZSbF8klH9MEpO4fljgkAS7H4n3e5lAq9NdPRvkW8/R71zC92xT9rt0mncB4NPo/vPYoWu2Ef+5Bs7dwl+UDGItBsSqJjCDbEmoRHOol2JczG+iNB2jC9qKOnhiwgpA5QNUUKAHVd8JaXxvJg838LovJqyCa/iiNVbFEXCqDfE8z2oO1DgeRHOlRit0WWBE9X3Pc1TNrc1J07c4KVnuly7UDAew4HDdT78Q/voTBpqkaIoVtHSIw5rREGMMiWl0Ttrdw9TFpXbzAmKMkU4EEJRZDm23JkSigpb4WyJ8IPKoedCoiAEW6JESBTIioTsDNpUjXVYh91Hmpz8xoDNNVcJxu3New2y1mARdOpzLG9dozsagBjzxOcukWYCiyQbXqEY9LDjgubuNvf9yJ0UvU1ubG7hlhpI4dBC40mPa6ZgsNSirLdJf/9X8DqTDNH0X2rRanVoLB5DdG8wWxdsdXyWr/Q48MA+7r/jUaI0QHiCcZ5RGo+MjLU4o3vpHK0PfS8qj5HbA+TmBmU4IkszIj9EOEutVieJagghKx6UEPjlOu84fpwnXn6JQL75D7T/xRICvZbTfLdgnDYpdEzQ9ji6T5DGLd522+105n2sMEhXIJRjbAoEGuMEqcvZynL6OqNQjsussTEcMifrnPziGvfNtvnuh97B/tZhJtQCMVPEtOlxHoFmOmzxd//8j/IX/v7P0WikHDrgGCcBJ14KcWOBFgpn3U4WX44XhDitcIxx3gTOOq6fSzFNiT8R4wqJ/BYEy3eyvr1GSEFUh2xUNUMmc6Sbgkt2mznjOBFcYW1jm/0HOiwuztEJZ7n9u0rahzY49dlrXDjxGoeOzTOpjxAdGzHuXWVqscPvvnSCcT8kcJZIKkqjcUKSFiV77g75vp+4k1tmfpQz68/wD//Jz+H5PgJJWGuRlKsVfdjv0Yrq1FttVkcXuTZ+lpoweEKTmRUEHvWgSZ6PeW31KYw13DH/bhp+B8qQQLUoyzFp0SdQEdpCd3SDxK2Rpw5tYKlzgIWZW2gGHfrJFsrzuLhxnslWh1Jn5GUJeFWkhJIUusDzvWpv/5apHfjjToSEdVS7HuHACYQUSMl/Fp3xuoC6FD3q/hTOiW82SK/Tql9vhqQSOFf9eWsdRVES1wI8VY2eL7/qYw/VEPEfcIi+9b9vhSaoKldljok/aILcTgNUaTR2XGWiWnOJ13lYDswOhRsh2BU7HjoQsmumwd7dGfsXUybbhiiGMHSIWpthErB6o8vpU4avvwLPnZY8oCwTE9X0SHg7TebOhKgsqp2aKSAbObqrPTYvf5bmzO/RnF4gbh8iai0QhR7ODDDZGsnWZZYvXOdf5z/EBRFi9BBreygvwmVnCGozFThTbyPr80ivTVjbj86LnZToEQIPi0T6IXZwHhbeQbb5Ev3rrzE+/RLDvIZ06wStdaJA48czld2dHCffWG6QEJLQb+GsxhMS6zLicIKyBK238f0OwoV4fguXjvC8FjhDLdxFWaaEUmBFhEeOUiHKq1VwU5sQhtM4AkqT46s6eTHEKYFjhe5Wj+66oz7VpN6srPraFBRWk5eaXr/k3PkuL3xtnSsXMvoDS1kolvaHvP9752lPGgJf4XkeoReBtXhCokSAUjFCaUyRobwaIlOUWxlmwlHmBikF2lhcIaHnMHMCW2Zoz1Zk6YZHmWVEYRPlK7RNkSJAygDrDGCphrcSzylkzXHHIxOc/HrK1mr1E3uzSltNVqQEUR0hFOMs5/zllxlsjcjGm2g9xuUWlzsaM20e/on7ybobnH7yGsmw5OTzlwCLsRYloSxzGq1dNKfmaXZXUbokTS3F9jVUY5POfe8imN3D3v41Xh6lfOPCFXrzEZ09TZLL1xlmfaaad5Brwdb2ADcrGJzfppZ0Wb3e5dBdd+Av7sdtniUZ9pFRQFNNVYaRIMQJgQx8Sm1ZaMXUooyFGUFNNW/aGX4nSniSaFebJBfkY4sphgzXC8R8zPsfvp04qlbKSV7iC4es+XjCcWK9y9S0oG8KurZiVeEs5zaWSVc1izMNfvyd7+DIrOZQdAcSD0uKdSMUikhMAVsUJBxb3M33vuc+PnPlSxRK0zw6onE2InOWcuDhrMBfLCi7UPRBeIJ4MkbKEnTEcKRYmjaMAoklwg7eghEbvg9eByIpSXvVNKEYOgZaM9Ous7aaENemee6F65x4YY37HjjAxHSTA0d2M7Wrz/VXzpH193Ds8DE6+6bY3Nrg3Cef4+zqmJaoIwTUfMFyKQg8CANJ6AXUagGj8hxX06+ycDREEJDbApwCfJQM8IKcVrOG8iJ2t/aRZiOa8RSl22CQfwXHIuu961xce4ncGg7O3IlvJxBElIVEBpbIl/heTFqOKMyYS1svkJWa3a0DtONJ9jYXCKNJVgcrJEmf88NzbA9XmepMkmRjknxEI5yizFO2kxHCekw2Z94yN3ZrqaQv7g+SvK2xGOd2YjUcSv6BCPpbpzxpUvDC6efJ5r/K7TMPstR4d2Woco6yLFlOn2eqPs12P2dqsoF0HoGaJ89zlm+s4c/+AvXoIe59+D0cu/MYE82JPySShj+8Fnu93rRpmtgR70jxOkoIsRNQKmUl7nFmR+dT9ZCIbzG5vf5mTQiOzft43hIbG8sMuiUrax0OH/LZt3/M3FyDxtQd1FA057eZWzjJgX0DnnnOce68YM8CTLTB8xweEitBKof0q+kQDoqsetsaSNKc3vpFPP8inifwvUrvZbVju+vxKf8jnApnceUAUYywZhVrS7z5jyHWf5+8/1mcrmB9aMCuIV0do0eYfI2yNEj7ENn2MtH8A2AS0gu/gRufo64CaqHAU5r69OP4YZNi/AKOHOmHqGDijR09FbxVu17FtdQZQjVQViGdB67AmQxrDE6n5OWIIJomjuZxZpU4mGeUvoYQCoxB2z7SDxG2RBddnPSJwyXSfBUpYrzQ0Wjvwg8yetvrJCON1iOcilneHrKyMuLC2T6Xzo9YX0kZD6AsJaWWTE57fOT759i7L6RVa+J7El95+FLhjEEIhTMWjMMVFls4MAVCBwSbFjfOsJlGTjYptroEqkZ5bYRfONxEQDEYE8zE5K4ACdaTDIc9PF8R7STKB15IqSWOHBQEwscogfAKbnukyQtfTG8qmDTwQ0bpkE4U0wwbWL+NcBKTbWGTvJrwJtBcmODhP/0oNuty9dku9fYUtbagFoZcfvUSYUvSWvIoc8nm5gq1+buYfOzPoeYbNJtt+i88h19s0H7Xe+iWis6nzhD7TRrb6zQ+nzLVOoIwE/T6lkbNcdlJSmGJbz9K/vQGZv0q7plnKKck0YVXwdOMBgO8VpskS/FrLYyzFXvSCfKyQDifK5dGzNcWaHtv7UYoqEmUSkmyAS5IWTgiWb7os7mck9+vmIhSrC4wnqIoCowK2UzGnB9cpRdH1KKY5zYuYFNBLRG8be44h+7Yy1Tcxpc+E8Indg1Kxig0BhCijec8PBFRiawdP/mBd/OV//Ul+tvbuCl424civvQ7BcVAoDAU6+BSCzWDX/PANZAyQwQSqRoMemOCuT6u8CnkW3AiZB14ATBh8AqBHjmwUI7hyhlNxxjC6DpTc23WNwy/9h9Oc+cDbY4en6fdaXL8IcFovEzXldhuzIunXmXTL3AKYiFwTiGsphVICgGurjnyUI0gCLk+fpXlwTV23+IRqgkG+XVa6TZxPIGv6hxpfoJXtv4tZdFlT+t+crlCWQ4ojGRhl8/q5TOcXU/oJxlzk3Psbh4g1zmtUOEpn2G+TRU6LEmLZU6tvISTgv3zdzBdm6HhTRP4LUbJFpfXztOpzQIB0615knzAcJzhK4WkwNkCKQsatTZ5/kYtwze3nKu0QVJIrNE4Z6t12I6oubLKqwq+5tyORuIPJkJFofnaZ77E2p7nSR5cZ+LWQ0RiAa0N3e0+//qJf8g7HjnK2ZVrHNv1GA/t+z6EgTCWbK6t8Xtnv87Rw5fohGd4aN93IcQfXpP8UW3RH7XgvyklBE6Ib06FnLAo2BGnViscdlaM8vVJW/UV8PrkbaHlCP15smQTJRKMhs2tHoNhwMXLIYeOT3LHY/N0piLq4TSBB8p9Az+AOISTJ6DfgsmOIIoqbYt1IGXVfRnrCP1KRwMWnQNGUO40TIJKe9QdB/xG7SNcFbOobExRJNh8zDC9SqfMKDfOYAcvIoWPdQFCGKSwWEYIWcPZdYSsUZu4k9ahd9M//xTZxmcJ4xkUm8SNXTgK/HAWW15FD76GERrpT+GFTRApxr7RpzuHcxmVjMqh8LGm0geZIqkibZwkz9dwQpFnfQIVY0iI/EVsaRB5DtRxskCKGkWxidUjHEOkihD+DKHXAdUiLwc04gBfjbCUSK9Bd3uZV19Z49OfucFoqEkT0IWktBWtWVtLEAre/33THL1lklroEwchcVDHUyEYg6OgKAucyCuWmPEgN7ixoUwyxLbBFR6uCMi3M/ILA6LFEDWqc/apIUce3oUYjInikMG1AdO3LDLeTAjbIX7gg7ZVjIt1SCERViJ5fa1tsNZh44Jb7o/gF29eKyQQtOIWBkGtVqcdBnz1GjSbIfkwhUyw654F7vj+h4nUiNVTfcbDklotQnkBmzdGZN0Si4dYLpnYLdl1LGC+X9Bqw+BSj7xtCGcO0OocpRhqlHGoQcJwZZVoM2L/PQ9x4PhRutdPcePcy+TdAcH+YwQdGEpLP/YZbyXo9RQ7MrjZBcq1CwwHY4IswxuPqbcteVnijMGi2B5mfP3iaWZnfI4dPEwtbty0M/xO1GQnZO7eBhvdnHxrSNeTOA333H4rns1AKAQ5m2MDGIwteXrzFTqdgBfXV1FDxcr1AY/vOcjH7vpeZoKDOJGinECLBMOIhpvA0iAQbSSS3A1xQlcPgcKi8Kj7Pv/dn/ooP/uFX8QagZos2D3vc+lqibfLkp13qHmBzTyQMc4VOBxSRkiXUVifYnkNR8bU7M1x6n17jZCFZh3GqUJMGxIj0GMH0uPhhx7jlYvf4MwLY5YODhG+5dKlkvOvDjl8ZIPbH5pgz+EJwthjJJe5MjpPT5cUrU0mjkD6msb3PXLraHqwZeDQuxy1tqKX3iCQR1loL7E4dS/jbJNz21fo5zmzjYcR5GQu5fDkj3Bx9Ct0oln2xj9EYq+xWrzA1vAc9eZVNocJs1OTLLSWGBUDmuEEWZGiZEFhcrJijGWba9uXgYBb5u5hurkH5RS1oM44T7m+dZW1rWWEs4zzlGZUoyhTlCrJdMEw3cKTAX4QkhbbeKrFzRxL/98pa3bWOM5h7R84yCpNz4442pM7TicL/AF7KAgl7/3Ad3P58lGGF65j7igYlBdp+4cQQcEnHvlv+bnzf5cicuwp1kltyisrX6FeV+y77TD3nv1hglGbLz/780zWppjdc8t/tnr7o9b5N32SJhRgvunsEkJgpUAZB0LuEI6rpyDHji5IVnqenWUf9cgibE6Rd/F9iRSOorRYm9LrZrz4jT4bGwWPfegRZucVUXMPE7PfAATOOnwPXn5FcKMPB2YF9Vq1Kgv8qrlVCjxf4PsV+BILpqhE3VKC1oJz2TRfit/GyE7gsgRT5rgyQxQDnj83YP7BAZG5gjGrKK+JELuxdh0pwPM7SLWP5uL3kQ2uMl79Mlsv/x1MplAugXIT5zbx/AAVTCF9EP4SxpzHMQAGlIkGF+H87Td27KIS6ZelwRMCCRRJj8jvUJoWZZYQRy3SzR5xa4lseQMzn2H0OfzoAPl4BRd7WFtipU8Y1NDJVawrUXETT/qYogt+E+Fy6sEMWvWxzlCrBQTxbjy/zuTsKdLBGqOhw+rKKWaswliDlJK3vXOSu++ZJIoiosivgKN+QOA1qmY06+N0jskKLB5mnKFMyOhEFz/0GLy0yWrU4fxWRhAYGomhuLHJ5iBnUJ9k/vSA+WNLZBc3mF7cTfbqJuFME68eYUYJoh7iRI7F4KQm8AK01RjnCHwf6xzapjRnDX548zI29E60SKklXuSzvbXGqWfXyUeGyPOYv3+R2z70dpzY4KVff5akZylMjc5EzNbqkGRjm4P37CfqSK5dXmf1XEmajolnLhOOusy840PUf+R7GK2sMnXPrXhhwPl/+S8oSo1OCtraMD05QWNymktfeB7TXWeQWlTgE+w7AC6mWztJ3ggoj9yGfOghhk89zcBa8kxTrm/jVIwX9UhGA6RUoDzSXJNpw9AJrl3bYnF2cNPO8DtRva0Rf+V9R3ji3BpfuzAgXclZmKgxMdPElzmJtTiX8NsvnuKW23ZzcmWDOCi5dqEPPcvedpM//9jjHJm5jQV5EIfAo4UWYzwaZCTUxSKWgow+OI2hwCdGCYlhgKvuxhycWUKWEe2OZLunqB2Z5qjocvbcEHyFCA1eaUEKbC5xgY/RY1yWE7QEU2GDs6dHJN2bM0j49hohDW6Hi6JCQTDh0Fl1Uz17+gLd6xkugFMbeXVXsJXL5dUXcq6+tM6Boz3CBUc0IcBIut0cVQtpTpeMhcCzhpFzZFYQNCy7jiiIcsZ5yu7OYQ5Pfg+XRk9xzTxJszFJ7jycqdMvzzAT72PC20Un2E1DRKzxa0yoQ8xGM3ih5iGxn89tfY2p+C5a8SxKGowd088KIj+m5lt6bpnuMKMet+k05tkzeQtZMcA4y7jMubB6irXeZTxPIpSk3nDEnmStN8Q6S8OfYrbdQokQXwZoXZKmJVLcxKCf/5v1uoC5ajxej7qoYJRSSoy2KFXd2K11KCWw1lEWFjkx4s4j0yxnQ2r+Hj558m/x6N7v5qlXvsgHHv04y7+SkByL+MqLr2LdL/Hy711n992T9Lc/w594358mNkcJRnX2hUf/EJ36W2GPwDc1R9/6vj/2Eq/vusCJKkHXWcOO4x1PWSJPEghDpATSWbLSMSxElRe208NJCcZu7JCiHWEARVn91WUpscawfOk8v/er27z3Y+9kfm5IXPdgWlNlugmU73j+hODLlwTzLceejqAdQ+BBLd4B+wVVrp3VlWVfC8mK6/C8Pswlfw+l9fDyFK0ThM6xRYIqxvzymVneX2zhzX8Ul5xBG3DlNZSyVaSGHYE+gxkriv4lrLmC6RlUvBfpFQRhB10EOLOMtEMor1d5YAKk50AYhD+LVHuhfRfwX0dJSKGqRtLmaCvwiXFFSdZfJ6zN0D+9TLCnjb4k4AB43RBrc9wwwZsc4IUBWheoVow3qlPWU+gGqI4hUAFeOIM1GiiJwinG2RWsMVg7JvA7KGmIoya3HF3i0cdyPvuZKzui5cpBKJzgyNEm73rPDK2aRz3wifwYTyrEzsODFApPxgRoRssbyC3wgwajCzfwdYsiN/SDCX792auIiUnkOGGQF2gzZFH6LMSO84MOyUXJpGpSvzommGliE0H3qYt0Hl5AKMiSAU6W+M06XtAAkyFMjgV8L8QhsVYT3JzsSgCM0TjrIQJJWQ757X/4G3B1G79M+dhPv5/elKI2JXnpN19m/eoQZwJUIFi9vEmA5Z73HUeXGd21LYokw1M+Lq4hihHNXYdJZcHm3/0f2RptY37oE9QOHWNw4gXGpUFLSagEu+5/kOG1MyTXLxLkmixyeEVJkhVsdK+w2/Nga5XGVo/i+a9h12/ARBPqE2x2x9TaJf44Y9AbEccR0lMM05SxHRAniuuJY8Vs3LxD/A5UlsG//bmv8qM/8SDX7xlw7ek1dt0zyWRH4/mWzXzMdj7mRjflygunCJVg2gu4e3qBux5ZYnFqkmlvBl84EreMEh6OmJAmFRYxoHB9lAgxblw5aIHUXcEJV0UNEVOSEYoax45OcGZjk1AFjAYpcrGG/1yP0oLNBV5TYLVCmpKil1GbtFDzKVMoahFQkm+/BTVCzsLGssNiCOIqE0nWQXcNveUbVTq0AJNWegVERf4XDrJUcublkuKcQYbV8mDpDpjyIgIcAwd1LGMD9cjD7c+pBSFTtf3snT2CUitsmctspt/gvqkf4mz/syy03sHe+H6+svxrCKlpBY8yH9+C4QpNsYfcDdgurnCx+zKrawVG5njOozQ5jai+c7Py6JWnGOSK0iiUtPiuTac2RZaNWB+uEERNev3LXN+4hHY5c1OTNOOQ7fGAtCyZqE/RrM0QiVqVbO/75PmYJBkyTFOMeWMi0ZtZrzcVWlefS6W9kShV3bGVJ74JRBSishH7vsLaaoU2GIz5d7/6T/ihH/oIJzaewVpH1p/llWunmWhLfvPJX0CdLdl3MOJPfvzPsHLecmhplnff/U6+8sxv828+9c/46R/6Wd7++Lv+kFPsWyc/r//emOqJW2vN73/lqTfhtESl+RECIauVAxiEkEw3JAemY5Ym6rTiOiYfUAunMcUYZzPSwpAUOZeWVzi3VjFdrK1Wjc5aZFk1fqUUeLaauhW5Y2t9i6c+/Txv/9Aiu2emabS3EKpAWCg1COVIX4KvXXW8uimYb1ZN0XRbUI8kUQZWSVICLpXTrMophv40pRcjhMZ3Dm1KbDnC6QJfZ7hiyHruyPun0Hs/QhDPY4cXqtWKSlDSx5QbCLXEeOtJhGvg+4IwmkeqhLLYAKfw/QxECPSAGM/LqrWhCEF1sFLgRB/ZPPwGz1+iXANTrFEOx2gcQRAxevYyYslD9H2SV7tg25Q3BHogcYlDyTYOh9+JGL92jvihO7FjQXrhMtFcHU91EC6uJmIuwxMtyvw6wmiMSfGUxgqPUDZJ8rPEUczb37vE8y+ssXKjxMkSa6pr5d6H6rQ7HnEUoKTEF5VOwpcxQiusziiSISI3RK0W+Yk11s6PSAeaYGJEtpUQHtjLPqBTFoSeoEuNTq1FrSxRpWG2hAvPXER2IliIGQ9L4uGYubt3YdYzetc3CBZq1A5PEao6WIcQCukFWGMQwuF7Hlk5gpvoeHI4UjvCK0M+/7/9AtnTV3m8McvhhWOMVkvkXXtZ/s3PYnoFrdkJtPYYrgyQtuD4244QRYob632SJK8wJeOcVr2OS/rojRvoiSmGp15jMOwy+p/+NkbFDFavM9AOXRToVDG+foba5DGchtBAPh7hulsERw4T+VV4X/LSWaLtFMb34RmLiiJsEDHu9tjY7uHVJhiOEsrCYI1jOEpRwwTVmmBY+CSqvGln+J0oL1bIVo1f+Y1neOdjh/nySHP7bTOcWt5gVWyTUzJKEzIM7nrOI/fs5bvvvod2cxIlXOV3tiVChmR0UVYg5TSaCl1hKMlYoc0xQtGkoMuIZXKRYNBENEnYRiIRIuO2vUs8c2KD2SmDEEMmJmt0m4Zk4KBUiLZAFylBQyM9Rz6erCbVusCEKWQWhm9BsjQOyrFDKEjGoAKH8CqhaKothbJIXVl+ERX7xJM7RF5tsIXD86DQMLkHmm3I0hF+v4EQCTkKJQ0Zllod7r/lUaab8/T7F4jjkFyscnTqbbRVk54JmY/mMJwjijXz8TFyzrFXvJeCSwg3x6Xys9xIfp+1YsC6FhjRpMi36cwtkRYlSdnFmJzuaMhkfYZdnVnSrEs/HxDVBEWZMcx7qHzAlfUrlKbkyOIhRsWQwjh2zxwgUhGD0RDpfK5tXEaXBXMTuynKjLXuKkXXoN8CjRD8wbrJ7TBSrBN43xKT8TojyFqH50vKsnJ9OQtpWuCvz0JjmwfqDzEaRxzZXefJU7/NPYc73Ov9BcwDe3nx5JfoP7JGZ8nw2xc+Q3T1Enff9SF+/Zc+xWfv+CQfPfbnEC5gkG/RijsoGf5nK7BvbZBunL3yZhzVTnkgLU4KmoHPfQd2cfeB49T1ALJthM4QE7cikxMgN3BSolQb581y65F7ScohF88/S+/GFsIJlKgmRcZW96U8c0SRqHLynKO/scWTvzni3R+ZY/fugEbrKmjIC9Aastxxck3SLx1XR3AjAbUp8fwAwgAbRdi4gYtaeFG9ElUbjcVQlBZhCkQ5RpkCdA5FhswzTr348zy69FEIFvD8a1hXImSAKc6DP0E6PIfyp5C2QIoSLwgo8qs7wL91hJD40T5McQIhRnh+gPQDrEmQQQf8SfDmYe6RN3bszpGnfQJRwwwlwxeu07lriTCeYfiNFbz9izzx5bO0p6c5eeUcByciphptlprAjCNSDby8hr4+Imw0kcMS0ykIg2lMMcSWGwRRB5NsYFSIH81ji/P4QRsrJFp3kRisdOza3eShR6f47K9vYEQlpF3YG3DH3VM06zUCKZAILJXuwhoNziBReKJF0t2i+42r1BqzfG28ztqG4eiwYCYOideHHJ1u07KGWlgjSXLqkw2SJMM1m+S9IdGo4HNZyT6rEErz6P3zbF/cIIokzWOzyI4PBaSMCBpNhBcj0ShR6S6sMBWI8iaumZWSnF85ySu//hwbXzjNowS8f1ebqXuO87m3T9B67jUefXGS18aaV2YdJzJNIjQTSx2uX1/FX/NI07xa3TuJUDDOU9Yzj9Hlq2TDHLO0n+yqxR93Ga9fZ5jlbJvqNS3PNdd+71PsffuPYPMS6fyKv0SIJ3rsPeRRe9KjdeQI5vwAdf9xst/9Ii72KJ0kKwxpqdnu9imSDF0airKk9EDM7GJQFLQnHPYmwf2+UyWFYJCE9M4P+dzpb/ChP/t2uqbP2e0B5zauEghNMSjZ14h44G0HuOPgAXbVJghEk8IOq1gbYbFijCLACUXCJpoSiaRgiKZNQQJEjEnI0eQkCASSmAqkoFAEzNdr7JluoAJNZ6ZDu9ni/OAGrpC4UqB7BTKU+DVBkdSxWYZzBV5osVpCUfUXN6O+Pfv8DgTOlNXTfJkI8KoLrFA70Q0WXtdECgGmrHQMLnCYMfi5IOg49h6GuAZJadi4UdEtk6ICLgkLRlo++fkvcXC1xuKi4+iuQ8w0Fwj9OoYuR+vvYUY8ROH67GnfRix9amKOhjvAiJBlXmFDv8BW0WMzseRWkKSaK/1rLM3fgnar5KUmT2ocnr+NWugjxZizX93krsf2sZJfR7ldCKvpZyNmmx1mJhZJ8oKp1jSR9EnLjM3BNjjI8wHDYRfp+fTGPYbpgCzTZK7A2Dc/a6zi0BisEZVoWkqkEmht8Dz5zYmRcw4VODy/VtF8nSMvNGWZUwub/Nbv/C4/+KE/zzOf/xIPv/cednn3o7f3IOuCU7e8wK3qQS5tv8Zce4pdG8f50pdeY99H7uGuo+/k6sYzlEd+BFfG/L+/8tf44bs/wn27Po4uNVZq6lETa6on1wpGp/juj38ff+Fn/vIf+3EJoXDSEUnFvQcnefzux2jJGlz9FWx6DUEdJxv4xRjntjBuE5zCcxnky0TiKrP7fpyFvXexeuYXOfnKDbK0AlZq7aqVl5IYYzFSICTocsj2+pAnP1PywY/vYrodEU8sMOE2KIoBox6873bHJ194fWu3414DDAqHj3DeNynYzhgUBQ1PgDRIVzLSGUbn2CJDljl+WfCPP/UCd9zzn5ja82OEV1coxznODlF+i7S/RhBOoo0AO8Iph7VX8TyBFQYhEqRyBI09lONzFXlZ5HjeBNabRoUTePX9uOZjZCp9Q2dvnSHpruMnklZjHreg6D17ncb+JbQfM7w+5JlrY6aGEa9cSrgQF8xN+NxzYJpyZZ071zPcWOK7PnW5jWQOtT8kv7GB6ICMmiSjAV7UBFuSu1VCvw7Sr24GbkwY1fAdlMWYex/Yw5O/s0Gv5xC+47F3TzI16RH5ktDzCJRC4SGQCAMmTUmzArtZolJBvT3Pl5/Zpj+yjKabPHdjg8doQ3+bxV0T1IOCyd0TFGkBWjLQdUwYM7heUEYNhq7AKx0NL2B4I2VmzwSohNELG6h9MeGRBp5f5Z8p4e2Qtg221BQ2o7Tmpib2CSG4fPoCLzx9jlZdMtOsEdseT90C+WiZ7ztTZ8973sHxZMiDrz7PmewqZzohJ03GNZ1jCo3yBePemDwpCEKoG0UoPHqjhLJ/kc3r5xkWKZ6SjJOMnnF0cURTNXKdMOyP2Dr7CpNLR4kSxzgd0Tp+K+vda5S+z4Q1mG+8QjnOOPX/+gdsbK6T77sVYQyF1hgHeV5QliXOWZTnUWpDd83QaDoio6F+82JKvhNV5IZBL8X6AjHpc6N3heULCdfXN0kN+EryrocnePjOg5Vrt7Rs9M+zMHkcX5QUrsRQZSEqafCEwqEQBCB8Mj3CqRCHpctFcoYkVBqeAI8Ra9iKxYLFMRk1GYwd0zWfdq1JJ26z51CT7vUBQoDna/xJyLbnkCpG1tcxY4nJHMQCN7YQvQVXY54vaM7DqOuwmateN6rpPs5UT7lOVm+H1aQWne34ZwJwCZSZY3pSEDQchQWUxWmDdRIhJbPNkGFRgILUGZa7Q1wTgtZrlN4aPXOGlr/ELc2fpCRDiIBpeZwhXQK3iOQI2zzDlfR3WBttsTKwbPahTBz5OKLhQsb2At2uX6XNyzHdwYAtJ0nzEc3bAi5srjHMt5ntBHgyYmrC0I72oguB7yn6g022Co3BkqYjtC0RBFhrydKENEnIi4zhoI8iriZkb3ZVZjCsE2hnUDv2bysEylXcIONKuoMxdvIGx5sPc3n1NaZb88giptGImVvaBRNjBnaFg8du4YWr3+C7HvkYzfQYv/fsb/HC187y53/mQS6tSwI9w0//9R/jL/1/f4RrgxfZ9egkg8ixlpzny2ufp+4yPn/2F7l98rs5feocV9VneeTI9zMbH/3mpyylpN6svznHJSUzdY9PPHyUfQtvwxsPsctPkpRXUCpCEIIowW4QBDXwDqD8GqZMaEw+wGj7k6j+c4T1eQ7e/VNM7vo6J5/7PCvXM5wVWAtagrJgrCBwAq0rwfP2ep+vfF7x7u+u0WjNE7dD2jOnmNxwLM45pBA4V8V5VM42teNkq9xUCsnuuOChQ21uPXiAxYUlwjBEm4D17Wtcvn6Fl06+zMmzPQpdMjTwO5/9h3zkT95He+9fIOr9LnZwmvHmV1CeB0LjSx9nU0BTlgpBG+eV1dot3AflC3hBgPJAiIrBE7bvxokS1b4dPfUeNtY/98bOHonEo//adTYvXSHYtxdV282ZL13lGh2ivM/D83O4zNCem2ZVG+oqwIwKLqxu8PLJC9y9b4ldYZOwt8m+uycYvXCRWqtEzrbIZ3z86QlEEZKYFerNWZRfxWggwRMBrkjJ8x4gqE9k7D5Y5/rXRyzsDzl8R0wQeAipEMLHIZFSIYUCJEFtirLowiBn8PVlel2Pvo7YGqW0utvcPjnJrUsT1FoKrxMw/egRovl2ZfUf9rEEFMOMzacF/gvXWaBG5hxKeSxf2uDadc3RIxN0FibwZ+ugJKUpEdkA7TKcFBibYqyu1uFlcVMnQsZozj91HYSg/fAEJ/fs5cw4ZP+xSeJ/9suMrzTIbr2LvT/+g8xvfIADTz3NXb//NS5fv8CTxTJnJjRlx2P7RolU1ff/ARERjhISoTDaUuYlOSUZMNaObVdtTUQM2QB6A83BxT3seeejvPxP/gHhoEf33Clmdk9xYTDJrtQy+9B9rD1/Af+W/RQv5tBoIaVHWZYYaymNJSs1ZVkQRDXG6ZB8o0dcjuiv1slveWuvxoQU2JHGFxl2r+OJE5cQfQ/Xs0wsCB5/qMWDR/Yx1WjQCD1G5JSmwIgM7XK0K1FUrB/nBFYZtHMIWaO0Y4bjdRZbPgNukLoRWqSAwOAQxAy4gUdEQMiIFQblmGJLU19qMFWboB1PE4QRzvYJpjStfY7NlyYIWgKw3zSaOBxpaiupjbs525RvqxHSpWO8Bn4g0a3KaSSKauKTJ1QYgbyaBGkhmD9WjbbWLlXNkD8J5TYodoILpUMISX87Jyg9DixOk43HTNRDVvoJwyHUB5Juz7Jcr57cJhuKnrdNMzjL8fDHCNmNcHs4v/23WJz6Hs6Yn+N09i/ZSle4Psjpj2A0Bj1WuLzJ3qW9XF29QZ6GCOtRupJinFCPYqTQWB3ibEGg2qxsbzHViHD4bAyuUeqc7rBLkhp0XiDwERLyTGOtwVchRZGRjFPKrEQFikBJgiD4jnzzvp1yOysZAygpEa6KcxBKkhaW4XgTf+4UTDT54guf5crc8yxvXOfuWx9jFw/QFWc5/q5Z8tqr7G8IzkyfYDad4+Wrn2GBkve+5xGy8hqvbC0TOo8Tr73AVn6ZeOxz6vQ1PvbOt/GZpy/yH1/9HGsHrnHnrg7PXr7M2uizjAZTnLq+wb2LChf9Ycr0m+IcE7DYNvylj36EWhlhLn8KYRVCasLaPqQVKC+iSLfwwyPo7DS+twjCEEbTFKMXCaKDtGcfIlv5FIzPMrPru7n7HZO0Xvw9zp66Vk2FhMMoRVYYmnUPt+Pew8LVC9ucO3OM2+7KCaQiCmBywrFrSnD/Pnj2SoX5UexwmFwVTXNsKuXB/Tl33vZxZqf3E4V1ouYeims/D67BZDzN0Ts/wuO3v5fTJ/4jT371y7x80fCvPneFqZm/xds++D/TnP0T6I2/gR8tIF2XstzGmS5STGDsCFBVvIMQCOmhvDHC9UG2MQa8aB+Iyp4bH/oZXLhAuv0F/sUbFD4aXWC2uzR2z9JLCn750yfxC8H+Xbv5jddO8siBA5TbGyxOdIiCmEJqbqyvcij2mAl84kabSd9j49WzTB5aYO35V5idniMvNEFfMrF4HxsvPoHYX6e+tETUmAHpqggPm+GodHJB2CLXIxoB3H7PNCde3uLe+9u0Gh6RHxF54Q53q3IQWgOiHFEkffS5LvmZLmMd8Ktnt9mwivumJjjQaNEc9Zg8MMnu732AcGoBv95GKQ9NUWECtMZmIxpLc8Szr3D9Kze4vjFkY71PN4DdR6egdHTPr8OqR+uBWURbo/HwPR88D082weQociQ3L2cMIM9yti522XvPLPVWyP65W0iO7ObKqy/z6slNLuoBt//v/xu3/e7nOPYD38/uDz7GzHveRvOXfpPOV7/C+c3rvDoc0JUxA1Xp2d6VArmmu7Ns6TtNKsEIwdA5tnAUCFykMEVAMsxZffk5bLdADLdpactwfR3X8PE7c3SCOgQ1wrsfJ7x/H+lrZ6DZrNb/zlKWhtwvKY1DW0Nalvj1kNbiLBunuuw72OEmwrm/IyUVeC2wM0OWxyXuRkSUj9lzX4NbjkQc2zPN/GQLjSHRfZpRk6KUWFdUblMnsbZCc1ib4gmP3Bl8UdIrN2nbBrnok5FX02AqjIiHYMwQA+AKfGFJ0awMtolqEXWmGCcCa4YIzxAsSaRybD6hiG+VmF6CLseIQiGtQvgxkT8GTyLEzdmmfHuusRKSbRDGIjyIO9DcDU5VNvrRJpSDaiJkEsfUZIPadE4YaFYuOJJtmNjjM9wuyXLwQ9C6gowVxrK+2SfJS8JAUk5ArwfxhMVugvOhnzv6E5pmNGA9/ftcbn+ew/WPYjGc3X4er/H3WEtPsp5ssZ1qNnqVTilLwfSaNHSHzuQ6HdskLQrCcKMK2hOKqdoEa71rNMN91MJFsmJMKGsYYzAGGv6INM/ohDFCRvSGy0gR4YmA7cEmxhl8LyAZScahRBcZKgiI3gJNEFQQxaw0lLYkqveIxRzDUYkvAsqi4OtPfYmVfV9k1/QipjcmGS0yHF/gnz/zf/DB95znPF/h40d+lC98fZbupXVGXpcPPPgD/PZLv8DtxzcoTY077zvCbKfN8vYmxw8q1jcS/ps/99/xr576RyTlJh966CeZb83wk//wJ/jox38Q05nmxOonefTuv88dd/0sjUY1/fnWMNc3o6SAv/Tuw0x37mXw7P8AzqL8eVw5wlcNZOCIo7nKFSAywrhOEHUok8so5eEHLRoL72S88lvUW7cy6v4+6savMrnvh1H3t1ld+Zf0t8do6fCdwFhBmhlq4c5DhAUl4LmnLrBn7z46jRFxKGk3HdNtePAoPH+1ytpCCBySeggfusvx0B3vZapzmDg7ARd+mVL3EI070dkrCDdBqVcxJsCb/16O7P0epoJFDk98kq+e7PO//LsnsPpv8M6P/GNqR/424uo/xYu6iOQGLj+FkBKfeVJA6BwhCrxgjiAOsEbhrEX5IQR7UPE8cvIdqOYRRsv/iJ9bm+GSbb+h8xfA+FpOcWoT15zi3jsPc+HkGsNeRuxJiuGQbWuY8hR37J3kllrE9gXFdEtyuLmEpyHZWqU90yYfJAxsi9GyYX8zJlpokl27SLxnhtr8LvB9hM0QMt5BIXgo4aFFgbUpvqeQSnLrLcdZXFrj6K1xFc3hHL6SFb8HgTMGh8TkBpto/GYHZiJILPOLPvL6KjNpwlwYMHf3Ars+8jC1/Ufx/Xa1thICZQukSTEuqbQ+zSbWE7juEDtOGJWa62lBvB4i6y1qsxOoRYWoCVQQ49dqOM/HWYN1JcZW8SDW3Fxty3iQMn9smtZUmzQbs1GL2DPT5Ml/+RKrxtKNNOVdB9Hrq/T+x7/D4duOc+iv/DR73vsg8VSL/He/SLqxinIRZ9WYWpGzVDiEgKHR5AgyAWMLFkvmoAS8QDF3YJHo/CZm3GW8uUnqXUJi8NIEepskvTqj+jkKkRHWFJ6BcZKT12Ncq02a5+R5QZ6XaDNEOA1YBsOEYXdAWSbM3HaQMIz/L4Gvb6XyfcHeu2JOXXKI1wSysCy9J+Kuo1PsmpHUogBtxghVIys1phzQDD2E8ChchgNCL6KwJZqCvByjZJNMpozzAXubx8nJMJQYciwlFoMiQLsenojwCOixytj2OL26Tb3dodNsUqvVsNmICxspSliyFy1ycQGKGrJRYscaLw5QQUkU1XEreRV43b85D8LftljaKXAlyALSTbjtUY/2XMzLzw25Za/kxnUYXLSUOZz8/YQj7wIvcvgBKB+S9RJVB1uAUYBVGG1w1tIbZ4AEYalbQbLlSGZARkAASQ7jHNpNjVKaYfkM15OXqIc+NArO99fYzgxbQ8cohf4InIa0q6gNl+h0pugOYoQNQTSp+w068SzDbAhuisgTeHaebCjJLJRKkpcOjCIvYywRpoxBCoyewfND1rc3KE2MJz2UqFGPHUGQooTEDyDNx/BmTDX+SDnn6PdHnN78XaKl5zg+8yFq4dvwcDjf45bDd3Pu069hf2yLpTt2s/7aczzwjr1sf/E61y+cJJybZn1wmQNHQmYbt/HFX32Kew99ic/802cp/lKfxxe+i//wC7/BJ37sAzz10vM4xnTmfGYnDhINJvnVT34S3Wjxfe99kHfeup/l4TXuOno7xyb/Go1wCuCbAa+vU62/NcPsj7NmG5Ldh/80yYl/j+9JdFkQdfaSdV8BYiDH6j5x3MC6OlEYErSOMTIrSJkThG08lxPGE+TDk/j+FODgxq/RPvxXeeyDG3zuP/5HrDVMdOYYj/qUekyuBIFy32Q4peOCG5ehdmgdJR1hDK0W7J7YUQYJCUKxf07xiffcyuKBH6BdvEbQ/SRh8xYypzAiw+av4vtNdNHD96dwZgOx/XnMyn+iIea5c98DtP3X+J2Xl/n7//7L9Ec/xUd+4Gdp7vtpgvwC4vpv4oIC0IjwCMJbIx+fQ4oY6wqiifdSjE4hZQ9jAlQ8ATMfJZi6jaL/n/inyzWeNjWcemPXgbOOsBUQLsySuUkGywMCbVgrNNHkPMO0xw98+C6m904xu28KEYXYZD+eF1F0U1xasPq1IWro4Sc5fRczOdGgm23hT04Stz3y3hZ6ziLLHCVDhGRnwqVABoBG6wyDQegMT61y+11LTExWxghHgXMBCIVEgk7I8xIzLNAXEuxGiespzp8b0OgJhtrytY0Ndvke8fQs4dwU0m/uBEtWVHfhwIoCgcC4kmJ7hWK5j6j5mMyDZsCDtUmaqiDt9khHJfV2hzAHG2mU9ZHCR0mBFCFFWVQrcSFB3LxxRpGVRO2Y4XjEwdseYvLQIpdfPcvqpQFWGBYPLvLuP/sxLlx7jVNfPEH4pVcxf+mvEiwsUoYhQW/EzOxe5otZ7gkKGjcuYosNpHM0VWWvTkS1cIBqvV8CtYUJ7v6e21G/eoXypecZjnOaN65SDEfYwuBGCUJbiqvnKZXFXF9BhR43PvNpeuvX0O4+PC+kNBV7qSxKFAblSbRx5EWfWkuQjXKcDnHNt3bWmMWxcnkDt+2hXhww8c4J7r1tnvnJFnFosVbQHRW0GyEWRT8f0xtmmKk2uUkwVhMGOYWtInXKMqcehSRmi63eGqJ5fxU7Q07BsFqIuYhErOMJhcTHioLEDbmWXOfM+REH5u7A9yKkgK8/8SqD18a4Syni+BzebIRs+ggncC6ushlLy8Ihn1e/miMGpnJb3YT6tjXYwoDzqgbDAUlhGF0asnUCarfAO969j9MLQ1774gZ5alk/K7Gq4g8JDVkOjWY1NdIanDV4O3tGbaqbQFbAxLYk9Qz9DbDV6z1FVn1MqatpUvXvF9TjAl9VfJZhAluDagqUjKHoQtxfInBTPPKO22nVa4RK0kv7FNqRmSH7dncYjTS10OHKEVK1CGSdwiRI6ZHkQ5COQAWUUtEfdsnKjDDwaNQ7pEVKqEK0NgjPEFnFINfoMsCJ5g6Y700uB0VZcP7LK9QeDpjD0mxAaQSelOzes8DhW47z6tOfJtpt2DvaQ11I7r3jPiYnBoj0HvrZF6mFS3zqd36d+5fu4unntvnBn/wAd+y5l9IW/PiP/nnm2hkP33aIp397lc9//qs8dOBJRnbMj3zvezlzfp1Jb533P/Bhfubf/APe+WiPvZN3kOc9pqKD3+Jqc9/COvrjbyLjeBq3cRJltxB+jJKOvPc8SkocGWE8gyvWkH6M0Tn1iXuRpIipu9DjiyilEUEDzwsQQQMoEDLEkRPoZTj4vbznwzd44refot2qUa81WFs9Q+YENhAEviDyK5v2tUsxS4uWRk3gRYJ4wjI5EEhRrZXvPFDjT33i/0HLgd//MpE+ixApevAKfjSLynOk8vA8iQruQ4+vEIZ70WaIsgmmOE3EeQ5MHeDDd8/y6RfW+Be/9lVOX/oz/NSP/TAzh/8E3r4/i8ovQHoeV7sHkn9OffIOirzi7gQLP4oaPI3A4bwAUbsDGTZIN3+Bf3JxwNeK3ThP7NC330A5oA/dsxts9Tc5eyOh4TfppymH6h737Ztl/y0TLDzyEEHcqtLonUYKhXECPdgkDD22X7iAWFeUIwF6RG2ySXp1nWLTQzS2MUttvNY+jE1xuodVOygH6cjTLrZMEC7CWkWWr7G4bxJPDXFOI/CRSlT6PyPwguaOK1DDYYfrjMkvphxfFOS+pudZyjCgVmj6p9aYubaM39qN8Bo4KRDGVOtrSrQtGF6+TPfJ06y+tsH22BE3a+wNBG5umlAmlHZAvS4oRiliJPHqEpUrPE+hTYETFqwl8GKKcnBzH8YcjIZ9jh6+lz1H7qTdifjaM2dQXkDkC44/sIfQd7SaTV4+UOPrJwXvXx5wy/ZrOF+SImmOM+Y6k5itLRjlO7E2EukckVCArppUIdBWMxQws+8IYSYYHpB4zzqGm1ukzQq94YcenrF4QGg8EpUR71ti4wvPMd64ShEIiiSBWkGpLVmW4ZxAOEMYhiAMWliUiCnHPbLuNmbmrd0IFUXFu2PDIEtNGHnsmZvAIMgKTSFK6mGd7eGIIKhRGkOeOzaSHuNsQF5qOnWNUgGCAuUFGFOw2e0xHbRxO2sqveMSCwkZinU8JNL5GJGSMmZbdzm5fIOJcJLp9iRhZOmu3ODiry8jFmro2Rpyqo5q+HheBxdsE7gcPfLQQ7j89EnsSoYIfJBvxYkQ1TRIhIABFcLZZyuMvynh6gmL8jd570dvJxnAxWc32LhombsNZvcotgvBRqnxhKDUDl9XDBXrBNY5jKsmF0LCympFzx0F1RTKlFCfqNYGpYawVjVjowwadYg8yAroD2DQhzKBvAfxeI7YzTO7Z4ZxKhmMCxqxR1IKdBkSeDWSfIwQNfZ0jnNu42UMPaxuo60klDWioF6N/0xOIH18OaK0A5LCEvot0lyTG41wgkAEhHEbkW+Q67yi275JK55vLYcjjkPe8d6PotHMeEsUWmB0ga5t0B9pGo+8zL3D22jUHXWxl4vXNxjmJZ//rRd5+8M17rvvXSRlwr55wUce/34G2TKf+b3fYjM/w+GZu3jixHPcH+2hED5/7a//D5hf+xtIrnFo9x5Obz/N/bd+F+vjZ7m89gw/+aH385VLK/z85/8Pbrt9Dwc79zPfPkhDLnyTMfRmjaKFE2SXfx7lxQRhq2rYnUUhq5tVOSaMWrhyUFnfy9PocoAX7sevSYweY/tfQzJAhgFC1PDjKUyZIzY+TyP8XtQdf5JdL56i11+j02ghUax3YWbC4snKaOBKx9qN06yt7qK27wYq6hDEBXHHIETJnin4iz/+k7S8Odzlf40w5ymlv0OdjkG1EcpUWjZR25l4NFGipCw38IJDWC6DThH2PEtzb+cDd2t+45ktvvTcZU5d+gd8/H1f5MFHf5j5xXsIJj6E8uqEt/z3CJcg0y2C9mGEFxE09oAeo8rr2PRJrq6d4f93dQ+v2jnwKwK3eIONkB0X5Je6tDo1xPwsbJznZL/LXLPB8YkWi7si2rs7hGENFdSRXojDIKWPp0K8uMnMI02iXW3WPvMaE70+vV5KnqbsOjZL68EHGVx9gv65FVoqBEYEzRDRrlyLutxEm7RiZZU9smLMcDgkKYY4F1PqEq19tC5RKkBJH+sEUlgkZaU7RGO0Jm7HdLMcY0tqYcwoE8SDkt75swT7FlF+HUSEdBqrCyhhfO0GN/7Tc2xdHPKVrYy1bpe3755msRND0UPKkqjl4R1tQ0chmwLjOayUVRbeTrNQJdJbDDdf5Fv3m3z4Ax/mwrCHyQyj5R7guOvBW4hqPuM8YaI5zXiUcsIlnJ90fM/0YW5fHSH6Azq9NZpZn0LnDIoC6Ry5s4ydo9xhlOfOkRjHJmB3z7J48AD914bM3bnEyiefw7eWPC+JC4PRFk8b/P6Q5kydc3KT901NUuiCwAl84UiNAWMRUlYU7sJUeJc8B+VTZiXJeMxwo8d0c5IkfWOuxzernLXYTCA2ckReEO9qsbaVsjBXw0pFUhiCNMUFHoNeF6RlNCqot3IKaxAS0iIh9ivhtXSCxKS8cukiP/zAY5SkaHJAEBKTuxGOMVJMkJOi3ZiB67M23sTTExzdtwuUwZeKV760je6D2hzg3xpjxTb5isJFHrQ8pC6xVmPKhFod+kIgtMH5N8c//+1PhCyVStOvhFleDCqAsANFDy6fGPA75Qm+66Pv5l9d/i2KTQ39ACUUe6bqdAdbeKqi4JaFwxSghEA7gRGvJ4FCUoLs70yedphEZQlxDnEGeQRuCtQY0qSKHTAGhtsw3gIzApX6NIJ91Jox7Um4srrCbGsXY+tjTA0EaFdwfdXSigp0eRlPSQojye0qkZpmkOb4KsS4kjxLyU2OVII4jNkebGHZJPYbCOshtMdIj4jbLaSSKBlx48alNy849FvLQVkW3H73IcajHGEESWG4cO489eNfpS8DvvTMRb77sTtYah3mH/0vv8Tf/tt/hdXRGYa3H8OfTLm0/WV8HmRmV8Bk/SCnV7/OJz74o/RyxWef/3k6zSmktGwNu5y+8btce36T3xqtsys+yOZyi3/8+f/A/EOOO1p30ahP82cef4y/+T//De65w+ffPvFP+akP/T+RTHJt/AQLnWO0gkNvzlEV2yhvN86OgZQo3oXRBUpF2HIIIkCqAOV7mGwLJXpYpYmCAdoNUNIHMcZZjVRtcH2knQC/gTI5YnQesfgh3vnR7+OTP/fPwY6Jg+qBoigFgScoCoNSgiLPuXAmY9cuh+dbvPAwvj9Eyiv8rZ+8m077Ttzpv0dt6kGSjUsomeP5MUb3QTiknEKIsrLW4/A8iTEapWpYneKpAOdylOfhy1X2LdzDRx58jp9/ssvKZs7//stPU//N5zh2YIp33LePY4f2MTV9hHpkEKpFMnyRCW8Nz/SIVIEvz2JVykJzkf/26HV6psuppM3T41nOmqk3dP4y8KjVGxTbFhHB3lrA8iDnRm/EdRmze9ZDjwuskPiiEokL6SGkD16ElB6yJajNj2jsv8H6+S6pH+MFIcOLPZLxN4jqBm+2iVI1jMtARThtMJRY53aS3S3CKawRFHnVWIRhs5pU7gTZOrlDz0ZVbsIwROJQLmM8Zdm+0uU3T2wSWp8H6k3ODsfsqTVpXhzSuH6DoD6DkhZjDVYaSqcxacL29QGvrG3j6k1u3TODzPqMkoRWS9E4PoWlxIUOryGQHY+4GSOUjxCVtkZKH2FzSpPgvv2X/f9qPfLY+4jDgNk4JhlahAQ/lOw5soD0BVv9LoH02V7toUvDI+/4Lh7/yA8SW8GFf/MLZE98iSldonFVUIOz5MAalrGAAkFqHF1gK/Qp7pymEJrdM/tQSY72A1SZIYqCWEjGRUmAxG31aB+e4hsJ/MSuaXQYUJOKminYQmBLjdEl2hi0tjgsXhhVWYtBgB1qsrVNZHOGsnzzH2j/SyWUwckxBBInBdFESFoILtzo04oD5to1Ugt1JylsQVlYTFmiSxD4xJFDFw6ti+r6cxm6SGlGGUHQqK4NDKELMSLHkKIIKBgzclvkrmBQlFzdHKP8RZqeYFiMGY3hxldWoOnjugZeHGIOKrzDGqs2YBBDpLBUmY3rJzNEabGtCIq3oFhaSvACQWkcQRviaejsFhTj6lKr7Yd6I4BC8vwrJ7nngUN844nTrF4tWNrdRCUx+xcX2CqWMZpvJmZb50A4nKwcrM5UgtXxdoURyK6CTkDvgrziwBHWwRXVOl/64IVVBMh4u2rIyGBSzlOrTVKffD0kccjIZWBnyVJJFDXwbYDwJMOsZFgU1IMApSxZ7tHXK0gBddWiLDykEghjkcrRrs3inGQwHrDevUojnMATDfwgotQZAkeWj7+Z7fVmlzaGyyvf4PZ7340KYsabjkBWTegnP/sMzZkW02qCrz97li8XpwhswX/6wq9DfcCTv3QFGUre8Sfv5+hMn1//ld+iP+rx6qsnKN+1xv6pD/LYsVt46oWzfK1cY19nL+euneBP/dTjZOsx83sP0IkP8dO/8eMsDwwbs2c4fgC6+5/h2EMLXB+tcWzxAC9deprdLuSkepLUXOWuuQNvTsSG0xVxWyqkEJj8GkJUjbP0a2D7KBURxDOUno+0G3iNOYS+hlQKT7VwrkCIndR2nWLZQNHCuhLPjonsAGbvJM8daWIJFCxNS0pjwTm0rUJvtYaVG9uMsog6Q6xxmLLHn/uAx+TRn0G8+jfx63spB18gCFtIBdJbRHkbGG1BNlHCYpFISvAcxpZ4wTxG9MCkRKpJWZZYBjT0cxza+xgfe/uT/NvfHWAdjFLNM6fWef7sBnHtWZpNQbPpcWi3x596JxzYuw8/kCBWkeEEhHuZC6aY9Q9QOo87iwEfHV/i2vhl7nkDxy88Se4ZZOihBtscaITEk5bnN0c809tk/5bH6NQarcMbxPEs4nXAmRVIKzE7ZHDiiMauDvWaJF0Z0ht2Gc5OcvLcJg/MluyTTfqXVgmWqj2/NCF4HsYWGGfIjSYvNFY78qLEISoBv5QVh0sKlJQgBUqESDwsCcZYtLPIUNGZqfHRQzOsro7ZylLSZo1Barn6/CWax+do7zuCU6pajVmDzQcMt7eQzQZzcyGxS6lt9qhPS2aOzhA0A9RCjaBp8doeTjm0yMCWSM9R6AKhPKxzCOfwpcCoaOeMbk4FYcDH3/MoJ8yYWr2GHluML5iaalKPIw7uOcpaf5lL50+zsdrn1qN38AMf/QRh6NOcmKb2gx/m02eeJtvI2F06Mino4ug5ywAYOssIGAlBEQUcfu+78I/OsWUs9x04iKd8lqPfINaadhjSVj6Fy+mOS/r9IUoUqIUaJ+optcUl4tUbxFIiwhrS87+JFXHfBJ5qlJMUWUE0Pc0tH55hOpsky4ubdobfibKFw65ahKew023CRkSaGeIYBolmNO4S1xwN32OuPUkelOSlpRZFhCh6ScJwmCFVSV1rjLOkm10WoypLDCwelZ5NIRFC76wTK0zDerrJ1y6soGrzWOPwlGG6GfHymS2KUYboFsjMYJXEdWo4VwevWnfKsMAVBfiSslvgpkJIbRXVdRPq23s0UBDPOLwCGoeg3gaGPmvPF1gNvg+qVrLvqOD+993CnkN7ae3WfPUzF9m6AU1pue3IIk++soouLHJHa2SpIIyVC6aaAEmqkFfhAT6okUeyrCnzau3lxZCPIAirj49roE31/2QiiO0EkxN7aXcaTLR9av4Edb+GpcoUklGfcT5kqnaw+neUpFELyIq8SmWniqNIs4Isy/GUpRHO45wgycbEcoLIqxN12iih2Oyu0Yp9jBakmSD0Y9Ksj6/kTiTnm1sCePWrp5nam7Bv6rsIXA3fE+zdt8i9y9/PS5c/y8HHDeW1Sc6eWWPutr2cfnWV2x/bxQ//xfv5R3/1C0SFpN7Z4L7vWuKVEycYliP+P3/zl5lufpEf+5vv5h33PcCZi+f5wlNfYloe59XLX2XzxTEf+9Nv48tffoq/+Nf/BNevXGHdu8a7bj3K01de44P3HOCf/sZJHnrbBO8/+E5mo+PMjP7XQlraAAEAAElEQVQy59Z/B2vtm9IICal2Gpo6ILDlEGdypKojwjpSzqDzLZw3RWfp7Yj+SXxZkvYFASWe8tF5gjV9lJxC+DECA6JKNjfpOaL8PmxriqgWMhwXtJsOJSyhv5PRtZNZVWqBKqC7NUU4fQNTavprXd733f8Nqr4XFwjQm/jRLEI1cHqz2qvbJp5fYp0HjJEEWDdGeZXmRVofwRA/2Es6XkGqObxgGps8S6N8ibtv/yi/+MQvkJauspMDzgnSwhGUjh99WPIn3rGbpn8Rj/OIuIkIZnHxbWj/PkrbJi190rJJMoI01QQMgF/9r56/9D0mHj2EGQm4PCQxXaJCc5vqMEgMTeNRXu1jVjcw8wUSv5rISgnOYU2GTfuUKytsn11HDnMmDy4RScXm5XNMFwlTtz5A2jtNJJrgz6FUC+NSrKZiymAojaB0msJZcmvIM68KhK2EQThnsVYjpY9DVzwxJfCjEIlC1HwG3T5RINhz+27SQU7v5ApRUKchBMOr66TJGrGvKuBpOmD94nkuv7bB585e48jCbvajaB+YR9QUqq3xlmoEE4qwFiKiAOdZPOFjXYGx6U62XY7BVFMOWwASyc3TKS7MT5PGDXqXe0xHATOtBn7oMTfdQAhBnma89I3nOHPiEs16nccf+QDKUxWFW8ALp57mxWbJShywf+CYH5bEwmNUWvrO0Vc+yVSAf+skR+66g/0T9zIaj7m0eY4r25vceuBWgnabOB/RajQRhcHohERrMukRmILWRMSnvvDbfPTCNrGzJKFPgUSPU/TOjaYs0srdZAzaGvLBFo2ZDko1AYF5CzzQ/pdKCIGSIVZarLL4nkCLEpxEyArNkRcajCEp1pCeRyAdqcnJixIlPHzfo3Q52hqMc1xcXeGWx+5jO9lkob6fggIpAkrGvC5f77ktLo0vcWF9m8Q2aIqCtCyZidt0+44iF3j7G5iFAnejwEUCb1cddIE1MV6QY5IGzsuI4z7lbA2ERAaam8Us+PayxgSUAvxONYFJtyTlmkNF4LJqIlP0HOee2+bKqU9z7/e0OHxPk8c7NbYvWeZGM4SeIwyqi8A6kAbMTqvwOixXiEoXpKgcyqpeJRyLDIphZeMXPhRjCGqVDrCoV5wcW8AsMzS8aYpMs+tAm4WpQxhbEqgag/EmHjVwTbTaYm10mrnmYcrSMBoJjC0pTE5ZarQ2ODuiyOtsF2O25JDJegdcrdISGA04mlGbyYV5smKMFAHjbETs16hFDdIgeUusxoSU3P/A+xlftRSBR+5yusVVaL/Krvsc2aX9XLhynrbwmJ3ey4e+6z6ePP0E62WGqOVMHe0wSgy/+G++zq5ju1lZHvPwR/azEO3h/mMfYpy8wq++/Nvcte8Ovuft7+TGcsbkfsUnt77Bl9ef5YMPvovfv/I0880Jlk+t8zXvKzz9WcsXJ5/j4PwS1y9MsvDw7UjhMy1nqYv3o3fI1m9G+YGHKXtIPFQQIbRXZXWNh8igxWh7TDi1n9aBD2OLd8Pm1xFhHdM7iU3Pg04QIkQog1IxTngYkyGFwlFNEfxojsNHYl59Od+JoXE0QoGzEPgV3E8KMMYx6DaYaECZXyNo7SHY9UOYK5/DbxxBuIBi+BrKm8H5M2DT6mKSFiVznBPVdeUMVvfBm0TZDKki8mQNqVpYuw72WpWvZq/SmbmH43t/hefPl5Vb1FXX/z2HJD/7p2Y4cuBufGVRxTWkV8OqabR3J1k+ySDdyyhr0d1K2LrwPOPVlynSAeHUQ2/s8KXAb9WQcY26iHF4OKB7acwL/W3aSrFnTwsVRwgnEDssJWc1mpIy3WB08SzrX3qV0YUh/VTjWUMt8Kg3akS1KTwc/uQS45Vliugy1s7gtSKEH+B5ERifQmxVwZNOUhSKYhxVOgwncK5qhKrXrCpkVXohUpYYneGcRrZ9Jh7cQ351TP/KgG6/IPBjJiKPUkmKjZThlQvoqW0QhuTaNr3TXbqnN4iaE1wZjGgdmScsh0T5kLg1gdfyUZFA1HxkGGOFrQB41oCIcbbEOVN9s1SlbXPOQ9zE9Zj1fTZSQ1mOMaXHQuQzPdmh4RWsri/zpd/9fbJsQHvJ41Dzfjr1icppJ8FYg8ChhWajXaPbCuhQsNRu0RyXDNIh/TmYvXOWyV0zbJzc4vBcRLG5xS1T+3jp2nVuOXIXweI+9PUr2P6oSjfISwwOP/AopOba1QF23OMRa5lAs93s4JTi9WdUqTycNZS6RPoVFyrt92nZDsPVdWp6llpj4qad4XeiRCAQnRC3PkLlmqQsaVtB4QragcLonRBnr5psFqljbB26FJTGMM6GhF6ddhCR6YzI90lMycLEAptJSe56OBFRuJyUNZxT9Fjh+njIydUt+rmPUo5xntIOPOpylpeunOO1z10nPzdGHfAx7Rg6Ci+sgIMuc7ggwJFiM0k6MOixBQdqpCvI4k2ob281tpMh5jchWQFpLLUoJslL1M5aSxUQ1KGx5GhOZ1x4uU+ROdpTHnb6Ms3xfUT1SnQqAS8AwgoMIUVFqnaiamj8Npgc1ABMDCKv3m9N9bF6AEVY2etNBrqASa+G8TxUM4AoJdPJjmPKYMoeQvoYpxHGx2OawCtJ9Ta+iBB2irJIyQuNwCOOagg0WW7xTMg4Txj1r+MFAR4+zbhDoGqMkj7tKCb2GqRlgTWCQdHDl5IorsEbdcvcxBLAxPQsyvfoDwYEnTW+sP5L1LMe/lDyrgd+nB+d/WvUghahF9HPV3jphRXWT57lyIcfwfuxQ+w7ssD7Hv4EV29cIzn7Be6fvQ/33oKju9/By1dWOehLts9D556AenuSJ575LKw2ee1Eyby6wm0TD/Pcpd/m7fffzovPJHzwfZ/AqgZTuzu87eBjRGHMaxuXMHqN4fhljna+/01phAQOo3tgE6wpEbaN53UInKLUCcIllYBeVenxwovR9WP40QKu+xR4NYSMECoCvGpqoARBvIDzmhTjNdTEfoTrgRlWWx3nwAqyEuJAoLUjjASeqlbRJi9JemBswv77/ydY/jIyWQNvP+h1wvatyNp+ys1nkP4UTmxT5uv4QYwQBUIFIAIcQZUR5tcoUoEKDiPMdYwusc4SBB7Sn8aPp/i+dx/k+fOnqwc/Ad//dslf/pEJJqYfQYRzoJ/HBUvkdkRaHKSbPc5md5Lu8ibD7lWya/+eMl3B2iHWTJANbryx8xcSqzS2SNCeJR8OWL26iQ0muKfZZl+7RlCXGGWwTiOFXz2b2oJs3CNZPseNLzxP/8QWV9aHrCrLId8hkwG/d+ka8dQufuxjj1H2XoBMosIAIws8PAQK7SSFroTGpTFVVlsBNmtTFjnWVzjnobwA4Xk7LKcSnMA6iwoDPGpkJJhehjAF9YU2Fzc3uGxz5kRIf6xRZ1bx/Aw8R7R7guJiysa2ZNAdsd4bcf8Dt7J55TLeXIe9C7vJsx7Z2pB4oYGKfYQtEJ5CiNc/B4OQtor52JmmSqfwTRPpbmIj5AQ1zycKJHlRUnZC7r39Fi6efIUXv3aOxqTiyPFphoOUuaUl4okY6XkYV6LLgt1zewnrbcLGDIICV4vhwBSmHSI2r1IjQUYl1y4sc/bFdRbadzHZmMGPI75y+SrfePVlAj9CG4dNM4yDUAkiI4iUZD1JuH6xS3uqxundLY70RvQarQovICvNnKmEMjgcyqs0Z0WWM1zbQkoPp0qsfWtPhHBghhqsRFiBlLAxLAhGBdFURGsiIs9z8tIQhwGltRQ6JdcpxglCr3p9cziGeUJZaDIBo/EW18aXmQtvx8iYjBRcztj22ChGnF7vMdI+nhIUzjETBuxq7OeFMyNe/XfnGG+PcKGPaAaIqAGhw2YGKQVIHz0wIBSe6JNdNMh6iMsNrhFW7qibUN/W1RA3BLc9GmItjHuGMIKVSxmdKUmSWqQUPPDOB1nT32B71bK8WnDxCdg11eHgO/YSdpbJvRUwglAIdi3GdLsJzodaB4q0Ejk7B9KrJjw6qSZN4c7+Vqidp1Nd/ZK+xMSWsQ9BBN50CJ6gMS2pz4ZsbQ4I3DnazVmccjgjAB8lq9VbHNaxVpBmm/TsKWbr+/G9BtZp0mSELxtYVWKDgrov6RaGItOYYsT2YJNG0EZJn6HYIFQ1srLEaEOWpqTCYo3ZAbW9ueUclXZBp5w7/3UWHn+Rr3/6JFOdNns7NW6IIfcszeL7PlEU0ag1+anv++/xPh6QlSPc7YpBts5UYxeP39bmow99Ai9yCHKSrOChQ5/g8WNNGuEkAsFLZ55n+eJlHvq4QQ1v5Xcv/gpve/f9fPH367w47PHgw3McnoaF5vtoNBvkOuEbV7/E6d510M/y4K4/84eS6f84S0iF58U4oXCiQIgQqTyUjBBuq0oh9y2Dy08SzxxHBSFRY5agOY2Y/xjl9rNIW2JsFW0gCEBKBAXSC6lP3UUweYRy63OsrVdfn7ECZwRSup0nAih1JXydnetA2SXZhrWu5a4HHsBc+Bs428LJAONAKY3ZfLZqIsoVIMQPZjG6R9TcixdP4YohRqWAIk961cRK9JCuRPoLlHqZIJhChEuIeIbpmUNITuME/Og7JT/24ZLQj7GujnUZRjYodIskn2ct/yDLlwZsnf41su2XMMbie1cxViNFDIAUG2/o/J1zmHFKeqlPeiWltyH5rbWCWpDygf0HsKMuSVqSbq/TWByA8oAUV2iSzUtc+MzTZJdzLqz2MXv38MTXnmEjKXjPe+/lkNvDa5fXGV6+jL9oaSxOErc7iEAiPLDCVeJZN8Q6KK2uAHSFRzKKSZOMZh2U51fXU1kiPQFCVpRtFYK06KIADKIVYjuK9OQG9x2e5mA0JBla8nHGsJBsPLXCtXadOy9r8m7OenOWz65vcfzYEZYvXObOu6Zw2wNunFhh4Z2HqS02cbJPWm4TBU2wEqWqUBJtLNbmuNen6jjQPmE5WWUf3aTylOLoVIvLmxZpDYuhwNx6iE9/6rNMLkYcPD7JYLhOYA6i6jEWgy5LvNDbyfWKaLSnqy2ANExMhMzOzCBDjecmMM4RNhTnnlslyTJOnH2Bx46/l+FgyLC/zVdOPMt9ozF7EajAJ/ICQp1QA4Rx9AaaMteY0nJhskYgDKPOBFJrPL9KBTfOYZzFex3hgaU5N8l4fRu0xTuw+00DvL7RclbglECUIIc5NtW4mmaoS05eK9iV5Ozb1cShsM6Rm5TSpWxur9NodbA2q4KjPYlOLd1xQqOleOa1Z1GLPpvDZSY7hyhsRi9boV+WrGQpg7JgOB7TrsW0lWAqPogTEzzxv/4aw80UuSdAZjVExyGtB16BcB5SamwCZpgTNhTFuoB6CHWvmvCOdbXuvgn1bTVCZeHorlkCX1BvQq0ZMrtbIJUjLwqKBGqzKb3nwI9hMoyZe59jdqaODLq88GKfi69tEgHeMtSaFhkKKB0zByDrRWycy8CA36j0PtjKsp+PdpohA8oIdOEqQWRgEXk1WZqYjBgPEg4e3s+D9z3C6uAK2pZs9TcojSYMGnhIamGD3JRIVQWxtmozbGca6cVcXDvJdHMvvqqhZEQjqqHEmMgvK7z7OCP02gzMJlIKhmmGtpvIPsz5+7ncP4tHjLEWrXMkAmPeGhk1DnA6Z7RW8PSLaywE+zl0PGThaEQ6GjAajQjDCCEEnucR+02klER+DYDJxvQ313yTE5UDyDlHI6r+/m9dAd59y/2U4YB//W/+CW+/71b+zN0/y57mXv7eT34E3wuqXBxjiKM6Sik+dfI32Soy9kVf40RxK6PyPC0aSMI/1jMCEF6NuHUIbIlJV5A4JDllvoGzBU5PoLyA9v7H6Z/8NdpLd2HtcdLNVfSN30OFbRwpmE2kaiOlVzkiwgWsdujsNSIpUWGdwUigVBWcKmT1M13oSkOoXs+H00MElTBx96HbkF4b5adoo6pdujFYY5CqjdUJ2rTw6/MIkVdJ5J3HCObuQS//R0TRIB9eRqk6Tmqgstkja7hM4HQX684SKZ9acwkD/MS7FN/7kMEPQoycw5Fgy60qyFg/xnL3bjbXMrov/AK6WEWX2yhV5QQpVRGnpUqqqckbKGs1ucmwArwoQPmCfcIwKPtspX1CX4CLGV/vUVu8RDylkfik3U3WvvQCa1cKTr10kW6zidsc8M7FXcx3AqxV3LbY4oHjAc09FtpNhJ+A78APsMKgbVJh/Z3E2IJSF/jeJFkSMOrl9LYtM7OSoiyQWAQBgQqQSmCdRsmoCqr0HKYsGF1cwfU0rdvn2Hxhm2a7yTPLazgjuT2KuLjZ47z0ENvbDIKInpZMT7RxvU0W98xz4dI6dz4wS6NeoxAb+GVGbXIKz28hA0lhRpiyBCRKBViTo63GWF0JL4s20kzeVJVioCQ3BpvMTrbwVMAhN8m+9hJ7FifZzvt0R1tkg5Jp7xCDjRHejI/0FMrzKPKM186+jDMFQhQoTxPHDfbs2oUXFiz7Gb7yyFTB/N46a9cylteuUhzVdJMRMsxJi5KNzVWUE5WLUPp4UqIocbrE4bDako4KhostLtYDhtIQl7q6+e9EpBjjsMZhrcM6ixdKmi4m7fYxpUY13gI8uP9CCQnBRKV1AsHmjRHxHkegFKXQbA1KHD2m2yHzk21qkWSYGVa31zk2GdEI6hhhSVNNO47wZcD6cJWz6RpHzAKlqH7er/RXOLt2jbg1QWEdvlLU/YBi5Diwe5HAb3LmtR6jjTEuCJBzHnRjZFRWLChf4nJFUK8I7tLzacUDtvoKGVmctjghEbGPfCumzzsLl14tcCX4TcH0YU3Nl0y2Y5z02O4VpPIMyoe6DLj0UobvPF4ZrNIfGvK00gKlAvbfC7KW4ddg3z2Cq887po+USFk1UbasdEdSCpxXUVeTASAg8BxGVblZuqjgijhB94ph4ViLmYVJkjJhqrEATjBIe5RiRJEkBKqJlAGeUjhjKXSODf9P9v47yLLsvu8EP8dc+1y+tJWV5au9h+uGpQFAkCABEaRESSQlyo1mNjQR0uzESCspZGZ3VjtaxexII5EjkpKGVqIRPQkCBEh4oBumva3q8llZ6TOfv+6Y/eO+LDQpUoAIFrop5jciIzNf3mfy3HvP+Z6f+X49la1oJ11KWbE73Ea5gDRuk4RtlIhxeGwRMd9eYJKNWZhrMJ70UUowGYVULmer3CRJm5R5ganq0HRdnP3q7yQ8tVmn9YqVU6fh8jezMCsZrJ/nUrWHcx/mrWf/FFJkmNmK+fl58jz/XVo+B9GZgy4/W1mKosSHDpNbKlNghKMclbWZn474y9/9dzFlRaPT5NrmBq3WgMleQdqNmAwLOgvzGBwbWU4zbnKqfZpnB5rfPP8h/tJtDyDkrTHd+8/BlQPc+DIqaCLsDs5NsFMHZqUSjLM4Aii2EWad6sY2UbGFm1wHP0LLZazdR0dH8D5DR11sNQFRu7rrxkm0Fnjbh+AIsR5hbZ8kBus8zkuiqJaMqF2aQ/AVH3484C9873G0Uhi7jUpPYSuJFBZvJniV4G2BEJa8v4ZVc7QWHkY0z1AVI/Sxv4S79suo0GHyHs5anKnwvsLZdYQscUzAW0S5hZJwpK147wOWuAHo5ToaW7xE7ncZ+u/nxvbtrD72wxRZD2Wv42wfQVGHW2VtnOuJpj5eX934S6kIwjZ5OKB3Y5VyqLnvziNsjgW7StKYneXGTh/xZI7qOBrLOwRJyv5L21z/nZfp9St2bcXTvT2+5757GV06x2Swj0+hubSM1VdgRhE2FToIEEGdWjLW1IXSpsDYvN7AOMNeb4tBryCbWG5cgVO3mZpseIH1FuMKcKClrE0iLZR5TlZNiE50UccTso0JndsW2Fwb4QI40m2xrwSyFbCUZ+yHAWWUsr23zXve+gBPf/4pducSbrtthmxtl+TeNo3FGQhKnBuBmq3rPQhxXlLZEc4KjPBYO625LEKSahlfhtxKJuRwPHHpee65+zZk2eAagk7c4K9813v5Fz/3i6yvDTjVvI9uOkcriaZ2FQIpFRevvczzF54g1Brnc5ROMEIQRhFx6kiaMUkUkuqS5sOatUtD9tYGvLz+Eu3ZFToLTSbDfcL5kMaqJoxTdNwgdBKyXYyHbFRSWYeUmjLusL7QZmSvsWQWCONOTXymm4kDTSFhLFFW1ua6KkQrjdavbSLkvcLsesRcA7c/obpUIJcEVjoiKRk5T9kv6ec5wyIjimztphAEeF8yrAzjrMAUAuMsBofQEkmT3c0hT22v8br7T/DFS9eZac/ifcX6WsaJuRatNGbuyAJaReASfumHfhtxpoGchKimhjDEZxm0MrROECSoVBAmGZGT6CBmrpOTbwWU+xZfgh17/Pg16D5vqtpwW0qI24CrHeJ3xjlpLGm3FL1+TthQbJ537F40+LxeyFR7+u5VXQi+cQlOLy0ysNu0l2Cp3WFuNidve/LKYfbrHbFxHqnBjeoaJASU064yIabVN0qQdlMefs9tnL5jka39Hv3JLu10hvnWAmv7lzk5cxYX2NoLZ2+DTmsG8LQbDcZ5n8FwUJMeqSlsBd6x3rtOI5wh0iGTcoxUJdaVTIpd2sESrRSMKJAiZjgsGezvopTGVtVUu8MhhX8tOGzUBa9T9dq02eTU2buZ9HpsPH+D5nCJP/Pffhvj8ZBmc4at4T4zs11K79jp77I53mO1d53hpMfFKxcZ2nVKWWBenrB2bouj39FlsDHhDfed4bFnX8DeMOx9Kaf5SMTpu+c4//I2D77xdq5ur/LIPbfz3NPneP3r7+RTHznHqbe8lXfe/h4iHZFX24QqYlBl3BV9O4N+wW9d/Mmv+1AJqQiTGUy5h9Yaaxs4V6GDIzgkOn4Ykz1PNewTyg0CfQqpDULtgDqCtXvI4ATOXEEGR3BeIMIYW/aJOnch4jmUrCiHj3Jxu8/KbEwatFFqBHiU9hhbS1F027Cy0mFra8LPfV7yA39ppW5dTQOcG2LNGFxcdy6pFBF6fLGLCtoIocmGE6IzZ/DOUlhJlVsoM7wtwRmkEDgq8GPwBVp7kA00Y8z4Cv/wuzVJw0IE1g7wtsUk26UU38ba/hu4/ul/TjF+HmsrVNpBiLxOK/qMMDyK8wVIh/QlXqVA/hXH33tHVg7QDcHSW+/l6qWCz334BVa689y2eIQXzp3jigq5q1/wgK8oz/YQccjO82Nu9CrKwtHqtHigGaN2VnnTd7+Hn/qRn+ATP/8J/v7/8n1Ei/MU+TmMkwS6PW2LH9eRA2dxzlGVBlNJilIxnjiyXp3e292I2dutSOMS7SBwisrWIrBCVFgzQjqHV45mt4tvevIJNIKEwfYuctDjO7/5TVy+eINR3sfHmq2dHltJyLuPLREVPcr9NW67f5Fq6wYLs3dR5pCt7aC7Ke35LipIsJSYskIHGikCvNU4l2NMbSLqC01SLqHKFOPr1N2tgnWeymqKSUFDx/ggYNM2uf3et/GP/95ZPvbxzxJOjjCqAtKmZjzqY5odQgSf+OJHEUqBtHivUEqyuNClkyZkakCSRsw2BGPriVSTe+5d4nPrN3jx8lPcHXeIg5hMTvBtRUtCEsYU1jHqD6icZeQk25tjvHcUpkAlMeP5FqRbFPk+YTI/7TR0dV3VNDXWSmPuPnoCqhG2u0xpX9skCEAqhRcJqlnidcj40U30A3P42GOFButptRzOwM7IMYcl0JqsMtzY3aPdbpCVBldJpBKgLHHQYOtKD7EQ8plnrlN1nkeplOuru8zMh6RBgHGCJGzifIhzXT7y65fJygrRClCdJo4C3R5jJgqfa6rMQWZYPtNkPNhh91yA1x5pBW5HISOJajtk21Gtvwbd5wWwdFbilCNuedC187wXlryEtV3D7DKMBpbB1rSeJ65TWfMPeMIoZLxdsX/BM96HRrFET22RhJJj7ZDWPJizlnNfrOuNnPOIcNoEYwFZd5Ph63ohPKgUHv72k5y4Z5G0GyDTbZrlLHvDPaIoZm37CoPxkLwaM55MUEIy02phvSHQisJYimqXJAwZZyNCHdNJEobjId1Gi7Kq6310qClthveabmeZcTaou1QqhxhYlJe1pQK1Bslov8/gBmxd3me891rQn6hDvsbYOl3hPWGjwemzd5O2It5w27v4mc/+O65tVPgw5nvaKe04xWk4Ob8CgeClnYJs3jM3GfGxxy/wze9a4fpwjHWSnZ0BT17NmOyOefDtx3leXmd8vo97sM3sEfjSrzyFcPBEUdB7tuKzo2eYPB5w7eg6C/ctcnH/BRaTdaQ4ytjtEKYxVVXxwV/54Nd9pIRq1rtCDB5P1L6fcnIeHcySjbZwxcdQcgadjHF+G5W8FSEiVGMZ4SO8uY4MmzjjQEaAQTfvRLkRiJDkzJ+C8Re49MIvcm4rpz8ec3JeEy60idQIHVqSRsriUkAndez3N/nff1VjrUeIBBElJLNvoRpcQJBhqgRnMnxxBWM8tjKUZY51A7wv6KgUV/aw/YuMb3yYINIo1QUhENoQCIGgwLkhOphBN+7Fxcfo7bzMQiNHhILKAhUU2Q1M8F52y+/hxqP/jGJyASE8WifgI6QEgcR5hWeEki2s2yUIYsaTr06ZVwhFqGMmvQk7l67R25VYHdHLDWuXznFydoZHX77MseMLDPYVxTNDTOkZ9UsmGD43KXnjW17PffRxvVWGzzzDt77lBNXKAsX4GSJO0124i8pcRSiF0g1cleNsrQRvTEll8rpgGsH2doHPmwRaU2Rw46pnYdEShLU+mRfgnKf0OVpEeAcqCJBBiKMiTgP617cYrq6x8sidbN7Y58iMY+PChIF0tDqSppIs6Iy7X7fI3tVN7v3ms+yFE7bPvcSxt5ygjAMqWZDbCamIEVOBlcqMQQRIFVCWk7rTxEiCqoO0HSoUXoTo4NalmKVQhFYjFBSmQGtHphT7TtOam+e973sXH/r1R3nh0irlxSGTLGO22+Whex/i0uol0B5TVOhE0u5ELCwsopOIPJ+QxhGNQBFEgn4+RkcxXgiQEev7m4RtR1GOGI49odekWmMKi1cChGIiYZwNUYkEJWi3Q9TxRfqjbapyWJtqu5oEeWswpsKHgqNHmjz4rg8w7O2xu7PPE09des3XCCktCdIuxcYmqtmk6Ff0f23E3HfPkaaOgoDhsGJ2Hkpgb2Ig0EitqKwiiRLSCLLckZeWwnl2BxmreyWNZkx3pskzV9bpRAFBEmJyidIK4zXetyiKFBeEPPrb5+CorBtGWgKbO1AOrzQMLKLjMeOMnacqqmMBSuWUlcaXEu88duSpChBWodqvQWVpJQSNjkJqhbHgD5zjnccUliTQqNSQr9d1Q2ELdCTJeo6lo01KV3BiZY4nix2yVfjtR5/jxCMwv6BJOhFOOK68YHAVOOvrLjUNPqv9zVBT70AB+Ppb0Ycv/NJVzn1qg0YzYvkezZk3GawIyUyPKhdMBhMurr6EQHH7sftoJLMM8z7jYsBw/xqL84sEQUpZWSozopk0cHKEo4nwFUE0gyenETWoSocvDXKYcOG58zzz2ats3RgRxoq0GQOOfGQYD3OKvNZu8K+B+8d7MFUxdaS2WGexVYkXFb18wOdefJTffPxDnFi5jVLPcmO0QWG7VK6iciUIz3JrgYE5wzi8zMlGk4svTNDtJrKTsNSUxHnK9sWSJwc3+PbvPc1wd8jv/Og6cw9HvPW9x/jkb60yfywkyz333L/IFT9gEmd86blnWD59HG1fZD97ifN5xKmgx9wkwn5jA/7D13mwgiZxs0s12ceUMcJnqLBDObmMlLXwXRCfQNnzEDaw5RqV20LJG6hwBSFamOIlwtZdeOew5RBQ6MZ96Pl7CJMUMbrE//ZTJR7Bxgh6uWFjMOTYrGdhRhAmlvXtCZ9bF3zxIvTz2oevys+BEFixiDGrlJM+zhfI8Da8L/FuF2e3ETJFRYtUVjHauIS0Y6qNT9C69/9Bce3nsNnVqXeTxUuJDo8hoiMo0UPFmonzqLKPiCGrQGuFVxaCuxnwfWx+4ccpRo/jncV7UUcpzF5tGeEcWsZIRW24aB3IWbQugJ2vOPzOWQb7W4xvDGjMLXBmrsHrxprnrm2ycPoog52cd55ZodOUFGFMvrWFiht4KWk0mpjeFsvHZwlevkj3eIeyWiVMPPMPrSDikKq6gvUnCBtzVLYCavkCKRzOGzx1B13lDaOJZeNaAF7iraesLJdezDlzZ4AOMrQQqMrgRIWSGgKFVAGBDpAyQgCTyQifeo686xRlr4Jig05zlqob0JSSu0+2wHnKcsTK2TMUkz106lh83RFG2ztMXJ/ZhUW8DtGBxtkMKWOkVljjsH5MXvbwXuIcMIkRZQdPiPcBWjdQOr5lt4sUAoxhXFSkOgCXkYaaUQ7DQU6gLW9/94Ocv3aea6s38IVg9/omF9bPEStJGkZY5UiTmKJSFLkkiWNmgoTxuACla6JnHRde3q4NUpVmVPaIhiVKSvRwglISgUQnIdJ7Su8ZBBIReYJIoQOJmWzR6jQZlRJf1NpYIGrBSUHdQeY1OtSEYcTRI8s4qyiKlwj0V45mvpqQUpEutak2hnjjEH1Fue7Y+vCY5ptn6MwmpM2MdgTdbkRRSrTU6MCgg4DcGgZ5xmicszu2bO8XbF3LWVyJyLDohsRXkgmC2ZYiDCKslTibUlQareALn72OKSaIscDYAtma4CuBHQfotq23lhNJczlgvBHXmoHRBFGBKxRYD6HHDS1iWCB065aM1ddEhMrSs/ZyhRKibkLwBwW4Hmth5Y66LX4h7DBayejOBywttblwYR87qWjPpFRO8eAjszxe7qH2BEUPeqoin9/hmY/nlMO6NgIHPgLKmgQJzX/ShX6gO2QzT+9GQV+UrJ53PPuxHku3Jxw5u0XUFJS5Z2+r4OTtp8BYer1drq2fZzDZZ2F5FpOBFBLvMqSWxCIlkMfY2l9jsluiVEVvb5vdGyPWrm2yubpHfz+nHJcYD1iYDCt6W/WNMi2hqbvcbn7QVxfeOQIdUJY5lTG4qqQqMphf5Zn+E3zuX3yK7KilmTxH0X6QnWyPSIcoqdge93j97B08VrzAUmORf//BNd733ru5stsj+8KEXs/z/u87xv1Lj/DTt32Yp378KuevT/BFzjd9/1kef+4y4WyA2nZcfnZCgGdre4RtlbzljpOwq1lI5khdg72yx984+352ejtce+4y59e+/pOP9w7SM6hqGx3HaN3B7W0QBBZjE7RuItQYV/VRgUbLAvwQ50pCqXB2QtQ6BSS1F0/jFG78EuHcA0Szx5D5C+xd+Oe8vNVAyQkOS+EEqz3Pet8TKug2CvYnkFdMdWpqgcXNredoF7uY3atUkxFCdPDVCGMugzB4kyODBqWZgdm3EqZdsmufJ4hj3OzDiMU30owbZBd+DVtcAT/CuQprLpKkj1CMbyARDPYvELNHJWqfP+MtTo4oG9/IeKQoRy/VVg5KYp2ob1YRofUcpryGkBE6PErS6lJOeownFTqc4ashQkJI4naTxptmKTYMWx+7yN1Hj3HsxEm++NIYORpy7I5TtNWYPAdTOaJmhAoSFJYP3N6lceVZ5u5eYfLSy3ReP4M60kSpEVFrFh3OgxriaaM0OF+gVEJZTTC2pKgySlsg9Qz5yLN1fYBzhso4SpMzXK248Lzi3jdppKgQlBAoYqXx3iICjZUSDxhbIQND48QsYmzZeuES8/fOMrw+oHt3m2xSEc4kyERSTCbolYgFPYuNPXMnjqCOeLwdY3VOo3O0tgMRlsoWKATWl5TlGDNNx/syQo+bmFIhQo9wjsbSCkLdWpsNiSCsIuIgZpSPiALotAPWbwyR3jPXEnzgA2/l3/zsDqsX99EenPGUiSRwtT2E8QKXea5eW6Pb1dx22yz75go6bOF8hnOws10gdFhvzkb7td2ThFO5pBEHtO57kOH5C/jKYIUgPJvSykytoaMV4+EujcUFlFd4p2sSh8BaU5MhW3f6ls6zMRkzk0YE6SyeWq37tYwgELS7LcqjDSaDCf7ELOLiDu7FPqO5BpMVgQ4VvY7lyILn6JEmMw2NVIbNUQZhHy8Seplgda1gcy2nOR8hQsiLgNPzswgVUZYV1VQ2JA0CItUAL7j03JBP/8KTIDxuUCLCAL/vEJHDZp6gESFTj9816KUUfcZRbirssIHqZNidANUQOF975nmnELeo4/prvhuWlur9k5N12lkKQdaDbAQTKshg0Otz6q4Z0igmjJrcf98sv/Obz/G6b5qjkTbQWrB055Ctxyt2r4GOBfGMYf4YrO0wlZWuswraCsppN00tCjflFdNrcqr8Xed5p8woGziuPj7i6pPjOnePwCvPc+0+aeMczjnySYkTligKSBtPEyaK2YUGUZQw2CzYXt9nPCkoM4v1DmdcXVQ3fS9vp8XD/hUO6dN03cHtInxdT/UaCAgBUJmKqrS1uZ13eGd56QuXWV3rMTde4qFTr+fG3jPML7UQMmA26bIz2cfYirXxLlpo+nmP973rLn71t1/gkbcc42/83ffyM7/xGc7fGDKoXiBfbSOOet5w2yk+99wFBq0RyUzAo59fozGrOH1vk1SEPP7zN+icDTl/4xLftPgtpEHKJF/h9MztXJoorLLMLy5wxyc0j369x6nsUc2/l7h9J1o6imu/iFASZxRKK6TwEFiUD3F2hNKCsP1GbPEcnjFCSzwJUjtE2EFFR3EmJVy4H1mu4jb+Gf/7T4xBp8TK0UlzGrElUACC4QSGE0Fh/VTbROCpa83+2b/b4v98w0vEK98J1/41phgDO+hAUOYFUs6SDa+RvOkf0zl5N8Vkn+3nfgg58wD96Daq3YKm7qDdNt5uABFStRFii2r0sdqzSy/Q31rDjS1eC3QAWoNV95OLb2Zy43HS9goTb5BSkI9XQVp0cJLK9IiiWQRjgrCNkyFerqC0JQi+Sj0t4WjNtBnu7jOpBrTesEx7dpbxl26wJCoWbpsjd5YMxyiMOdefcGdXMRtaKq+Y76bQG6B0TOOeRfLBPrN3z6FaIVIaZFgXcFtf4GyFsZNpG7dAGI01miQ6xcW1yzz/dMh4WOKMxzpDaSy2qnjmS5al40eQRyeEsoFS9VwlVR3N9sLhbA4KgkYHjGOzfwO54ImPJ/iOQ7Y6yN6AsNlESUdQeoKuptOYwfkCERuaUQdjp2UGwqF0E1ONcK4mbcblGFfivUIWGkYppgxQMsRbSRC1mD/2ELdSy6yyFaUZY5yllXbYHm1ypDuDxjLbiLi4sQtEGG1448MnaIRNLlxao9wp8NIjtCUMJGWZ431FXrZZW9vk6EoHGXp6RZ9AFyjpQEoqU1D1twnDhFh30FJyaiiJu12iN7+d/NxFjJQUVCw/tMD1FysmQ4vWmlhFzLQT1m1ClYPzDvB1Uw4CL2r10GajQWXgWm+Xol/XY/hXw+7nvwBCCO57JOWlZouNqmRyuY+YSaAvcI9t4O+dxZ5uUWaQjzw74wmdbU+nC1pERGHAxrDk+S9OkH3P6Yfb5KKJqyRB0mFnBEUpUEQgAvIsQOiIfMux9ugNzn30RUwi8fMaYUN8bGHgcalAWo8fG6IjAqkqBvtj5IzE2wQVtIlkRuUtSgq81xBKaIegXovu8wK2r8DMPXUqOpBQZJ6yVkpHBJ7RFnTPRGytjzh2POTKc31M5cl24cIXd7n/zTFpc563PPAQv/TMF8lGoJSnFaVEMwM8oJrghjW/qZyHgDotdjAmB8xiWjxtp+kn76chGAFKCuxUh0UKEAZGOxXjXXOzeUUIwUSU9HyJF3CFXcSBlLqnJjnT2hrvPdILHL6OVk2jPq8kQTcJ2lSFF183z7wW4L1nPJrgfd0d4SsLzjEjz3ImaFJFE9Y/dYn3/bW/wkf3n8DYitzVImMrzUUSFSFyxUrzONfyMfn6hLWtPR51n2UiLP1xxQceuputay+wEJzlyetrRM2IM50zPPH4R0nuTTn+zhm2L484dXKJMjKYJOG5x9b4b/7HJUKtKdQcrSgiLmPmG12SNEaZr/8ubHe/z8bV32T5tj8DrsK7DOctUiV1cbI0dI//GYaXfxJJBxUEFKOnaMydxmW7eJp4N0Amj6DlBiJeQs1/O1rsIDf+v3z2ox/m3GaXv/aeMW97sOT4oiEKBUEY4UVJVXr6Q835tSafecryqcfH7PcsHri4YQncBdTR7yUcf4p857ME0QLFeLv2unItkPOky3dhy4rxC7+M9GPK3pOMBorxyOLjdZr5eYQfAQ7vN5AyArZRQUIZvZ7Vxz/IrASdTvW6hMak7yfv9dh/6cfRUQNn6zbdIF7CO4e3ObZcJ+x+A754mShZRIaSyaAgaTQwNIBnv+L4CyEpqxwZWOZOLaDpsvf8Dez6Bm+49yy9zSFODCgrye6Nyzy2uwcri+RbA07ffy87oxe46+FlZNsTL8xSFRJHThS0kLFCiBwhJV75qUiexLgRZVVROUVFRZHlXL+kOf/CiKKoC6i9c/jKYY1l/XrGy0+O6MxG5LqqO4tEHXWQMqAydedc7UUWMMkG2CAnOdNCtQOCMCKKQ4gbRHGIEAEiM6jEkyYJXoegHEqEYFsIJSjNgFjPgpD15szV6vbeSRhr3DjFF8FUHypCiZDu8j0krXluZVhaAGiLc9COGlzfGuOlod2IaUURMy3J6taA+ZlZVGOezvGSrmsz9CPyfkaFpH3mCIvLSyRJihmOGeUFFy9dp3u8wnqFltSSKUpgnUNJgVYBZWkIhaDjFOHpO9Df/E2M/u2/Y1w6hsoTz9fkVIWKMApJQs/KkYDnHovxztcWPkreTI1550DAbGeO0lioPP39faQWpI30lo3hHwW0lJTVDLNHYgZHAry32E6EvdaDvTH+6T1Ub4K+r0sZwGTXYfIKayK8dFxem9DrZZQTz/z9UFUBuVUYGTApYkoTUWYFUjpKU2GMZLwxYv36hGwygk5FuFtSHe3iA1+LfDqFRNRrts8p14eUpQcLUXq0TmVGHYrRNh6P3XboY4pKSgg8tn9rpGe+JiKkE7BK0H/JEy7U0fCyBDOugzh2KJhZbNJYtLgw5+rOJuMdGF6oW++3zhV8euMyp+/LuOO+BWaWYe8ZKPoCt2joNAVB0xN0BbrrGY+hyqFxutYVsrZ+HTMGMwQ3rpWmvZ36lVHflHq6K3MOkNQaLmJqxEgdXRKAwuOFuPncuvzQUUfjBB5Xk6/pl72ZC+R3RX789Pcp97mJ3/v7q4mDz+FMiTcWvMfiaXdajMc5vTzDGstHfvrXuOvb38jV/iVOd49RmoyZqEknSpFDz8X+JT55fZu7H1lgd1KyvjZm9+qINz28zM989le59uSIlTfMcvvsHE9fWafRUCwsJ1x/sc/kcsHyAy22zAjXT8i2S+ykoF8MaIuEJFhGqbrmpBm18dLzxiNv5DN8/us6VuPC83O/8LN83/cULJ36buLT/z1y/UM4m+MHz6CiNsXuxwniGZyTlMVlVHQCqWJEMo8zhmDmIawxyKPfhY5mEMVl/LV/xAtf+BQbm5If+9sZ88cWiGKJFDuI4E6kSBF+F+WA6mUevN3wp99ecWPL82uflvy733Ds9j1+8lso+f3I2dch9j9Lle8j1BKeNVy5iqTL4Ml/iR/ewO58DBU0McU5ZtwW/UufRs62cWKCkjlh4yTO3cC5MSpsoVSLYdlhe/t5Gh1BWDi0FkQzR8h5kNGLP4WUGVW2j3MhJZYw7BClx3DWIFWJsxWNpW+j1LcRyetEacx+f5fdrce/qvH33qHDgChaBqsZ9vtUesDRhxdII8v4wh7dOxbZfnmLUyspb9ttMNrb4qmJ5oG5JrqnYDFBdSTRzByxbOJ8DxWECOmxLsN6g7O29pObKgY756lMRVEazl24ymOfrJgMDfZmittTWUNlLZXzvPD0LkfOHEHerlG6QssM7dvk1QAtFAKLlDGVKansiLClaKZtpFaEYYzSkjgKkFIgBIQ6RgT1mwkVYakQosR5h8DVKTEzwHiPw2A8mErCSCLyFDeJwGuEVoRCE3aP0j3+APjglt0rAJWxOOWJYk3uJiRBg62dPXAVUahJA013RrDe2ydtLLO0otjd32HYdsQuwmQGqTSt+Vnm5hbpD3rsb11lcvkS97TmkB0PUvGZj19j3K/qFncDUtbeb7GFlk5pvuPtbHz0Uwy3bjD0MFpOmTu+gFSbiKndho8sqplB2ayL2rUCoXDeIb0AV18HqxvXWJhpQzFBlhVhGJI2m7d0HL9WCOGZa0FDzxC+rWTrQsD642voexx22MaPLG4wonymRKwkBPOO4EjE3tjQ2x1jhxVeeNJ7KoZXjjByjigJalPynTFJVOFthbWS4dqAag1GZYVrKAgc8q4W0TIkvQa661GuYjyqsJVFRw5TQrUJes6B7OILDWWASCxRR1OuS4yBKBVwxGO21S2rr/3aLDYUHH2D4sbnHNkFhwxqgUPhqfUavOc73vNuPnX1l4mbAuM9Mw0YX6pJjAOKnufco+tsXNvgrreG7L9U0kzaNMw8bWXJ79nk+IlFrqyv8vKXHL4C04ewC1GzFlcMGrW1RjYEX0wjRa+sWZpGYrynjt4I6hAsTCVXPU6AUAJv68cPnIdhqrlz8PMB4TmI7Byk5Pjy+/3edB3Tx14zLAhg6kZtncNWZhrhAq01QaCQgabKckb9ARc++jTvecefJRSaIO4ihWK3GCGFJwkS9keSfGdCtOB4/8Ov41+NP0YnnaU5V/Edf+YkH//4Gutdxx2t2/iFf/M47/tLZxiPDT1fcay5zJNP3OD+N7eR93lWZrqsj7fpVQn3z58GNnBMPdxmUr7lO76bf/HDP/T1HSrg489PKCc/zfd991WO3PZnaN/211F2RLn9BXTcRg4+iYzmqbJ9bGlQOkemt4GUKBmhGisEzdNIP4Htn6e88TM889knaLY8f/a7F2gt3IZKuii/gZTtusNCLiHFUYTbQboUQQKi4o72Jf7WsT7f9S1L/A//dI2f/tlH+at/49PIufdhXvqnONvHmgIhY1AS5Xcwq/8WKVJ0GOP8EKUytMyIG5pG8g6wSzh7GS/miJoprtpABA6jb2d/d4NnrxpW7vaMRoJYe1LOYG0LX24hVYCxmsrm2KqieeLb6K7cTTUaYosdgsBjkrNM9ofYuW8g2/41bHGebqcLfGWbjXp3rkG6unaDjPR4gyRaYLixw8LbF5FOozcF7bmYO64IshMJx8QyJ09Cppq1+WmiQQyI0w4qOI1xOwjRwDHGeot1GZUpEVJgvcQApZVs7Ux47GMVe7v1/YKr5whnLJW1GOcQSLZ7FS98fkxrLkVJXVuXFGMCresoAwZvqrroUUuSeAYVRjjnUXGC9wodCJybui3KEBkEGDcBUWunCTfVifIWL6Cocry3FPkIigDfDyCPsDbFG4UQAUokqGiW5dvfgQ4bfNUCTn/Y+8V7dBgQhILSjQmEYjycsEXG7EwD5RTtKKZsWkofowLL8sIRrl/pI9uSOJJYDNf2L7FdrhPHKb7RpBjlfP6x83zLt97FtcsDXn5ml2pYCyQ223MIXxdHdyeG+UaH+I47uPLDP0mV52wLz8y7TjCxhmxSgdDoIKDbadDppGilalJbZPV6YWtl6YMMQDGZIJstGo0ue5vbdWGwea0UOfz+8B6sGxMGcGypTaujidKYKx97iWp/gOjVqVqyEv/sBiNvGS0k+HYDtzlG6hzxjg7lxQ5yWGHGhokboxsSESn2CoGXIcXuBLdf4NIA2Y2QRuGVB1t78eU3CuxEkC4LwrYi24fKgYsFTrVQ3uCJkbaJb2SYzNDsxoy7Fa4QmCzEhRW6JetW+1uAry0ipCULcy1OfmCWjctDrr/cpxxZTGlJNLjK87Ev/SpBWxA0FFFssAV0mxH7wxLrPULW5KO/6ll/XrHyIGidM3K77O07bFCQD/tcPucwI2pjvhH0nq1b9U0ttQJ1BBMp6yjRQamQ8NPI0TQ9daCecaBB9OVITh2u89P8mjhgMv7LufQ6/XVwBK8IAU1JlviDoz7+P/nh1YbHuhJ5M5335Q+mtEIFmioD5xw7G5ucX7vIXfN30A1bbGb7HG0ucrK9xGwyQ3HvO/jZz/0m0b6lsDndwSKr45L1TzSZ+0CT9735+3n43rvJ/Q67mwUq6PLkFx7HRpIXzTXuf10T7wS/8yM3OPU/tVluHmG32OXaYIs4eYpYvYHVQQ8dambnXh2jQ+M8n37ZsfdvP8IHvvlp7nzo25lbeSPhkW9Exx3kwhuQxTYMLxD4CUIvIJYeQUqFtRNsuYfd+jD5tZ/j6kuf5+UXCl7/erjrjbOks8cRQQXuar34yQ7IRYRsI1wPafeQPqs7JlQK6YOoZJvbF4/xU//qTfyPf//XYfAJRPcdqOgUcA1EgK+GCJHhZVanXUSIs6JWxrYeGQhUuIJKO7i8C1yjKp5HBHcQN+5GdN/EXvkI5z/3j7iyE1DaEjMWyBQqdS9+uIqSAqFnkSpFB4KizNi6do5R1aGzuMLs4gzbl18g7h4jPRox2rmGCY6TzObY7PpXNfbeOxAVVgSIICBstQjTBr40RF2IjsyQjSYsNBexA8fCXQlyPmDr3CrN9lHS+xeRwQSdtojjCBlphIzARhhf4IRFSUU17XQoywrrPNbB/mCbL35OsH6tqgmQq2tDrPcYa6fRmfqu90iuXhkw+0WDfH0TJebwzhDHFVZFxGGtP4VztcaL1Hip6k0XBTW9ktN0vplGnEYg3fR9bJ2ytHUdYmVLLAJbOoodixgqlEmQMqUYekQgCFopUdLh6J1vJ2rWGjniFhlXHqAsS4x3YMBU9TzfiDoMR3voIEcJDYQcaS+yM9gn93Bi5QhPPP4yVnn0XEhphlBVuKxEKoVyDUTYZfPGyzzxhS1uXCywlccZQ9xsEUQpVT5B4rh9ZEgWZigqGL74DHnl2A4dx96xzPm1fYSQCCWRkaLR0lhRkrQDJvs5VZHXhFNKrLVIXXfl6EASCU1pHMZ6dBBMC6tfy6jv9SQsKChJg4jbHmij9CmuPbVBsTqguDHGOxCNpPbpa6U4NGqQo04p7KMZZqOPzAu8VLhAQl7ghMIrgU80/nQbMZeiGxrZSvGyBAtho0kaQD/ZxyrHaF8TJZpiH7yTyGYte+CtwxuJYwTO4JyjrGwtcRCHqLgmnF4JdOs12D4fKMlM2iDQnrtfP8db3nEvvf2cp558luHVMY2jAVlWcf/dD3Mjf4pQCSbGI0PByp0xwUxCmsaMBgXXz+1x7bmMoAHHv6VWZ13byViYhWE5wI6mqrohNI/B+Dq4Anz55QJpL+oolZz+rpiWD03XeMn02ClxEdT1QrVB4zQqdMBmpsTTT6nRQYfAgTmsO3hdcXDcHxAJEl9+v9cSvAdrKoT3SKWwtrj5sZVSBEjK6WTgvecjn/0tvuWed1JUhlE1Ju2ESCE52TnKg0cepndnxSd+47N8dHmLex8+wnfe+U3800d/mXeu3Mly52EKkyHFEoPT6zww/wYuP3iZO+dOkec7vLS5xhee3CXrjVnd6fC2E56HFu5iY7KHEAmnmoZeHtF3OyzN37q2368Eh+DF7ZAbv7TJ67/4b3jTgz/PqbvewsLKQ6SdUySN48i5h1BS4VxONngJn13EDp9n++JnOff8Go+fy/Ajz/e9z3PHg4JoZhGhZa3xY6+gpcFbiXANpOog1BGEHQMNKHemTL+PkBakZ27+Tfyr/9+f5+rzH6d17P9GeOIHKK//BMZcQWpDoh2eJlXery9QkaCCU3g1RgYpUs9jipeQSuGMxFFgq+tUvJey8adYX/sSn356lf0ywrgKm0FiweoHEHsvIVU19dmaAB7nBHn/Zbaeu8522KURDvFOcfz0d+KqCdvnP8to42M0Fu9B8NWJo3nhMTgkAi0VQdTAW0futghbAUEAla8I2ynj5ojm/CymCmhkksrv0V5eoipGEAhE3MRJi/E9LBZPjjW1PpQQgtJWVNZjbMVgOOGJzxW88FSBcwrhLcLV5qvGu7o+8KDmUEgcnkEOV16yNGWJeHAHeyTB+ohQG6zNEAhCLZF4lIyp3ATvQaPwXiAQKB3Uc461eCTWWbQKET6pCZooycsJGMjHFQwF5YbCVgFRqACBd5pARQSixdKZN9KaPwNeTXUUb+1kJAQI7VBeUVUOpyqUFpQjwc5uTjONiNOK8bgilhpsRNpdojWb0KuG6CWFFBohHJMsR4gRVbZPqBt0jh6n6nXJsn1KKlSsidMOxpZYV6CykjcwT3L/fWTrW/T7u6wbg3rHAqoRMOjlSK3QMiRJA9pzCWEYokNdb5anC4PztnYPsAYBhEFM30wIdYNRPgJniXR4S8fxa4WrKpwLGJYVSkZIKxAKjt0RMVGLXNvJSe9RZDcqnIVoIUZ0A8xT2zgn8ZcsviHwrQSRl2DqTjqzsoB3Dqc0shWBpu5CLAXO5IgYgm6LxkKC29ijKgPUjMN7SVVERDMKpEIEFgKJSkHYEuM91gREUUoQloheNSVLBULEeCFv2UL6tVlseI+rMsqipNj1jOwO23s98l1DUSiCHkz68NyFJ2i2GkxsyWQfTr0FVCxJwhgtNPJ4h8WTMZtX+uTZiIm1VNshOoRRDgGajvQMtCPsWKJYIOY9w3V+NxHhyzYEB2zlIEJzoDo9zYRNC5vBilqfyHnQsnboBUk5Fcs6GPcvk//aCPPAJeNmW/w0eCR+z3lS0wiV//LTeQ04bFAXOfmbUSyBQIj6SymJDHQdrfN1AeH11S36xZBW2OKlvVVu754gCWpdFO893//wO5nPjvLYlRcRRwQfuvQxunNLDIo5kv4YFxmUnPDyb+3z04PfZJhVjLevc//dM9x7ZoFnnthj+e1tWlnK7TOWiY+YjVIm4k7mdEBlh1wbvURefuXi2luBm9FFD/ul5hMXJE9dHrDU/g3uOvVb3Hl6hoXFOTrdJkqE2GrMaPc6O5t7nL9Y8MwVz/WB4Egq+O/f67ntPtCNBITFyQjkMrI6D8KB6kL0EF4uggxxtkKbHGG2oRrXWifeI/LnQd9Bq9nm2JlHGO3+Gm7hB4jtLlJ+hGpyAeEyTLWHVDHOlUipUXKIDwOCuIOz51ByHmSFCgQqWAE5oZIpW9s3eOLz/5onV1Oc9RSmvpatA69bKDMgiFuYYg8hDWHSJki7ON/AmE2K4kXy0tPsvo7h9ipbL32E3asfojNznMn2b6HC9lc19kIoPK42X2WCkBIpNSEt5LTbMWoGKKGIhQQXkWcVwZEhOhUEkSJIT+D9GOMqlJBYW059xOruUusdlcmwXuOQ9IYTnnki5/kvSbQIcKqkdI6KKQGibsA4mH+EEEgvcR7WeyXRFTDWUN4tmV2uaLTaFMYQaolzGi1rb1hvC6TUICOcq/BYlHFIIalsWdclSoEzpk7ZYCjLMdneCNNzMApQZQNXSQQaYzQqDpChRjXaHLnzzcydfAMg6xpIxC3flHkPZWEYTgqkCsiLIQaDMIrRZERRjpjxKXEiCYOYk/NLGKF53YMP8tmnPkMYCAbDPmnYxlUlw80clxmqos9Cc4m1nZI8T5E6rMdFespshDMVK7lkMW7TuOtBNj/5GQZ5zo0Ejn/PvUijEUX9AaUUpM2A+cV5tNQoXdeGmjKrU7He4a1DaAUCoiBEVA6lI/LBiGK0Ta5ujabNHxVGOzn7z1ygeecKjaZg5OuC5sCnvPHugHR4lBc+fp3m2QadbhMXweZzIxjkuKMdxPYYpyTh6SVs6RCTAgA/mCBvn0F1U4J2C5mG2EzggxEiEJhSkCxqzsxq1vIGzcjhhUbFgJNIqUBLjLFYF9apzeUIY0OwDUQRs7wwYLRzA9cUlIUlmVEUYR2suBX4moiQrTzXnhgy3IXFcMLlvRt15b11tNOYaAJVAMPrFTP31bnBIIHdoiC/AnGaE3ckcSelKh1zK5bBQHDhKU9DWhpLgrHxVKKiczIm3IHgaMZDjyyxvzPgmY8YvIBQS4a5IQkE/YmpOz8OIj6yrlc6ICh+So4OIkXTAFEdtXEe68VN5vK7ojsHKTfhUVJgrP9dBdKv7Eb1HOwSIdLy5sJlrEMrSfZaaB3ztX2A954gCrFZjhQCISVaK3QUo4IJchoVslnF09ef4W1n3srpzgoffO7j/MCbPkBuS670N2mKkm99xyn20+e5d34erZu8/zveTcmII3NtNgd7LLVP8s53vJ2VY5ZPfOYlzpzu8oUnNlm+Y5mzbzzD++4+STsIWGq/nqfWn8TLlDg8ihF7LCYj1vozfOS5r1xTcmsga9IyvZaEF+xVmr0dyYUdy28/vksr3CINDFoKKuMpraCfw6hSOOdJlOVPPeK440GPaEClztY1H+VVpN3BBxarWojozTh9AqMWUb5CBhKqAqVOI4qrCFsCG3g5h9j/dYhadDrvgOs/zN7+Sdzie4mjWeLJy5Sbv4znKh6BsBbvR3h3DSEt1i+hpMOrNZRO8UEbEcxA9/vZjd/Nhcf+D37ud3pUtl7g94eeKABbgpANou4KpblAkJzGVhnD3gbZeEhVOrSGIFikKLZo3PsD+MY8o/2rKNGjzCWtZhcviq9q5K2tyKsJkQrxql7SpQ4Rrpwu7RKlglq7RsUIoSAuaOsGQSfCyQlQd3I5b7E2p6pGeAxCGJwPMGiKqsT4iknueO7pgme/GIEICYIMay3KSqyqZwzpDiQ8/NRcWCCQSF/LGtzYdiRCUJQFk52QhaM5rTlwLcVEDkiChMoNEcIQBTGeAHxVz11hSl5ktUiCF6AsttrDWYUbFww3JlQDAVUIlSYIBVUFSkniMEZ4SRB1WDrzMAun34QUdafOQQmAv0WLyQEqU1FmhqwYYb3G+7q+yesMKsGgl6GkIAgUhfU04jYrs8vMPfxu2kHMxdXHWF03DEdrZCNDIDSNzgI6TNjdn2CUQjQVdq9C6xAvSpyviALF6ycJcaONKWD36ccZWkf/vibHuwHGmNrAONBICSvH5mi3Y6qiojUv8d5TZmOQQb0EWINXEqUUcSNFO4nwgn6/B2VBPnpt22zYCr7wo1c5+qYht/+50zRaKbbaZ6EVUnrB6TfOMckUp+clNzLDpSe20InHHZ0BIbBWgckp+yOi1y1TXu1DGiONw9f6GdhkD1cl9ThpjWoVRHFOc9zk+WcM7XnHidNNxoVjazWjyiweiwg8MpYoBUhFNpJgLSoZkO+O6fkdnA1QkUOlKUFTUA4kMn4N1ghNBo6tiw4pYCcxVHmFUgoFVJXBW5C5QuaS6809ZpdihuOckfdoodncNaTC0ikrjMnwwrPxHGQ7MKBA34Dl+6G0nmKhIKkCfApxkDAe73FqpoOkbrcf5Y44lIyzks39jMoYJmU9KUlf+5m9suNLiGnR9CvKY4ylntj4XVkvoCZB+DoyoBRoV7sT13+svx1EnZQQRIHAI28yMCkV3nmMqyNPrwUcpL0oCvAa70u01miticKUIftoramqitNukU9+9iOcPXIPx5oL/Mb5Zxk++K308gHadnh2dY35uSvctXyc6+uK73rzOwl0ytWdfQaTAaPhiG7a5t33fze94jrf9I0zHG3NsnRskWZzkc9sSD7z2IC3v/l2QHJqpsXGJAIPu9mQo6lhZ+Y06d2n+Qk++XUfq3oXXUfMDs73wWOll5RWMKwE3ksktfkm1M7p0yuBd93luOd+T9wG6yVl2cdUFs0aKkwonUL5Dkos4GwLKWXdLo0iForIWXT8LmT+Esg7oHwcbIbPM1zjGK3FB/m3//Jv8Z4//bdIVv4isvNNyMFTxLpDVWxhyx2EiHB2gqlKJC8Tt+7BmjWE6uDkHKb7/ez601x64f/iR37u84wKORUC9WRO4HLIxx6X7eC6j2D3nqIcrZOPtimLDFNpvFUIMcT7DKPfTLh4mmw0xpQ9tLZIuYP1M8TRVxca9R7yvELFJUp6HKJuysAShTGmyuo8uNKgJUpERDrBUOHVCGNykAFKhXg3wdgR3hV1+7sWOOfIqiHOR/TGGReeFVx+7gjSZyg1QipFoBXChwil6vvG1om1gyhqDTHNqnuM9VzfLXE6whpH2S9JFxTNeUvaMuShIG5owriebfJyiBS1UYbPtyi9RwmNsxW2rPCZxfQ9Vc9hRhpBhFQBwgtMCU5oQh2jwpgwanPkzkdYOvNWQCG8eMVk9nXwOhSeQAfMzyeEusNgtE9e1Kr1QRgxGI7Z2x1Q2iFR0CJLMgbjHt1GykIS89jqPsXEIIUiTbtgIyZ9Q9pwzC93aHUCrq1eQ0cCpUIsFUpLospzxgXES8fZf+k8o8EeGzg2FxJOZkO0kYx6dU1MEAtWjs3SaLUoRIYK3TSdUJ9F7y0gatf5QBG0OhQetJWEYUCgYlzx1RH5Vw0eJiPP5cf2acxoTr+zRWcuYGcEQaDILLzunTMU4zaTx66QdhJG1wvClRZelMSLKeONPpgQ5yB941Gk0PgowocjBAYtm5SiQAoFSmDVAD0I6BcCYsXelqS3r2guOY7d1qY0gv56Tl46tEpQQYiKHd6GNGdiRBBx5MyInc0ALxVh06ISgZMBgZSY9muQCHkP+yODEKCyelF1pUPL2nhPKVm7/BbQVIr+Vk7UUJTWEi9byh7EKVgxIevB7ktQTYufvQBbQLYpCGKPqxyyXbF9RTI4PaHRT6AZEKiI4WTCbCeirCxnl1s04wGYkhduTI0TD2qeHdhpsfMBGfq9pGe6ttXih0LctPCQTKXjpSAJNYGwFJXHeY+r99u1RpEHJSVeSgJRj4PBU1Z1rlkpQW5e/YjQzV0aNWkVvq7X8AKU0rUbdBii8lrJOe1J9i9e46Of/zArp84wKAb08mFtOip6vPBsH94Q854738JgIWZ90yHUkCiOmG3O8+SFK5xcPolIHG8//XZ+87k+c40OH/vIdYrOVd75hmP8wmO/hY6+FetK0nCewc4LNOIjhGqZNBQkYciXXth9VcbrYLHzYqo6zkE+tC5Oq1Nn9Qoz7fmZXmN1t9BM4Lnnbk+z7SlLgciBYpWyFHgf4Iip7CLGHcXKCuQeprhBEKY0mjHNcEJH7dKdd+jhh4lVhA4TpOrizS5OpYjGfXzXtz/DX/37P8Q/+r9fZem27yU+87+i1n6UOHgRzz248klMaQiSFNQK8dLbqMZ72PRuyuAudjLJY5/55/zcrz3J+r6ccr5aN+vZdc3dM4ZBH1z/eeTiA0yG6+Sja3irET4BMjw7aO0pqjlGE0GRF+w9+VMcOXI7g61nkVqAz5AqBcZfceydFxRWEDlBVTiUKtGBQWDBCKyragE8W9ZpbhnglULGEUJHOMG0aN3jfIVAUZQFeEdlJNaV9cZpErB+eZbejS6BHhDoiiCIMS7D2wApJEq4KRGqU2TuFWHjmwRj2o05sbCx7ZF4NLW+2qQnSWKN1AVRkhMEDuX6RG1NoAVairoNvjAEVtYFwYVEmQBPgC+pHb2lpzIeJRU6UOgkJQgbRI0ljt75NjrL99YE3AmcqIuzD67hW13jm6YpmZlQeYMrhig0WTUkDDXjsiJJUlpJysJCwngypioMjSSgkmPmV5o8cP8J8gHs7yuuro6xBgJZoGWAFpJuu814oc3u1hgVRJRFRpVXrIxh3gjipQU2L1yml01YSwJGgSIMG2TFgHFea6FFacDcUhsvLUGgOH52hmfkOjqMsK42yFZBiJJ1arK/t8NwOCQMGkwGu4RKEiav7RohnIPIE965xDO/ssbmZy9z7L3zLLztNGmjSVuXCJFjw5yH3rHE2o0uvVGBmTj21voEOqN9R8yknyKikklZkCxMSOc8rUSyuxFRjAqimYg4lkxGY9JBm90bEiJPNOsIOhIla+mb3BaoQNNZDmHDY0UIJsBONFJHjLZqccWoYRlnDhk6EIIg1sTtNsOhwe3eGmeBr7kEW8s61NpthOSVYZxbKnvg0wNeQl451AVNdNpiCosOoL/vaXcBA/uXoHcZcLUseBxq8tJijKO/6VlcVMwtSfZGgsYinNvaIxTQEC1aUUIxzAhDTRQonBO0mg1GQ89CKyUNYC8zpHFAUVny0lBUdcurc3Waq3J1zjjSEut8La7mPUmob3aJpUowrjxSKxIJZSAQ1G2zB0aLsZYUpl40tBCkkWaYlbWhqZJUzlHagwqDVx/GWbSWGOuQQuFccbOOSmuJVhG5FCilyPo5sw/O87mPfJQjd5xCTwzWeZIgImOEdiW/9uiXODZ7G8eaSyQyQaTgVcGN/QucOXqM7cE+xdByI97k7qX78WKDh94yQ1M3+N8++B+49sQ2VzZ/iHf/nbeDnXBqJub6sKQZLTJxKQ8tZAy6f4Mf5te//oMlwLua7B6Qgxq1/Dve3YwW1VdMXaRWL46KN54t6c4LrIXhCPpjz2C8zNpai71tQ55ZirzCVJfQYYY3u9hqH6U0QRgRBC3azZDTZyYcXUw5Nr/B3OwCSeMYWuwhs6fwyUMsn76N89ef4G/8g1/iL37nY7zr2/8OraW/TFCuEoqCsHozstjCRrdTRI+wH7QwSY+t7efZWP0QH/7Ib/PppzLyUvHKK9UhePpGyomkT5aDt3uUZYEzGUo1gZCi2kWIHmGo8HQZ7u3RG47ZvfQE1d7HkPExdKhQWiBlQFF8daarprSMRhMQGiVCApWjnSbQCmdLPDlSJnhfIV0tlmitwwuHx2JI0N5hzRiPpHA51giML8E3ye2QydAx2b4Dn82TJkOqymFMhfUWYw0u8kinCGXdOHGze0zUnZW1yry/6VYunUM5T+48N7bzWuRQxoDGlx6pYib9EuUsorSIyKG0J/QQhiHW1ikZISUKjc0sCEuaxHXqxtTXY5ikRFGKjFPaS3excvubSWaOIlV93R3c0F4cXJfTuNUtnIRMZRgVE5IoodfrMck9ZVVi3JiiqjDesbG7hxUxjYZGBg2c91gncMLTbHdphjG9/g5lVuIttFsJ3cUG7UbEHadXaEQhLz1zA68c5ajCl4ZTJmEmSElmZshGGUOpuB5KgkbE/iQnVB2qUqCjgCRJkVojnMRLmJ9PkYGc1lDV5DXUGi0r4jBgZqZDFATsbW2RRAHSVbRbjVs3iH8UUJL47nmKvoUiY+tyyc4PXmThiwNOfsd9LN6XMMRgraUwgpkuyA5QBRw7uciN9QwnS3xLYnzFkSigigx51SdSIa35BjPLmtm5Jv1+ia88Dz5wlsfyVczUyV5EEt0M0blExQ6nHKNhCt4iXY5WDiLQqmI8EoQtT0ZIZ0XT28lxwwgTG9T8mGQpRYxuDYv/2trnpaARa5xzWFfvmgMlKCqPdZ40EkglGRpHf6NCD6FzGuIViNqCvPAUL8Jgs27daiUKZ2GlkzKxnt3hhFFmGGaQeUMReGQIng6Txois3CHII0zpMFF9Zw+KCoVjb+wQStTkKLNIDzNpTK4MLrYIJdiblCQSCllbB5xMmoxLS+4kWI9xFZXxLDSimsR4QxJpMJZECsJEU1kIbO3MGypFaevIivUe4+qdoXDgZF2kqMVUqfo1gLoQuq729lTT2peDzgmP1gol6glZFYIyE/y57//v+OTHf52sP2F9sMtyd55AFDz8znme/o8FmIROXKKbswhRYqxiZ7PJ5bUNqr7n7MMdjs4c5dmXn8Mmmo3+BV66sMoL54bkpefkcMCHLv4G7z31TShRWwak6gSjaowoxxxZeHXa5+swYZ1PPZBh8GLaOO3qyI/39eIr/EE7tQAhEcJybAWE8OzuQ+UabO+e5fqVgv7+GlU1mU6+dZ+jFHtoXQtyKekQmUCKXXZ3LDduOOJY0e4c5eRxxQP3XePoQkhLfoRooQ1S8P63On7xM5p/+TPr/MYn/w7f9g1nuOOuM8wfew9BcIYsm6foOfZ3/iP7eztcvHSV589fZHU9YzwROCFxB9X/01RKHVAVXB0GpFFF1rtIaEuitEsxTnC+h5ADpCzxLqIoE4JQ0gifozj3MlEiCfQmOl3C2HUQVd3CzuQrjrwzIaP1FsYYgrgiDQ2hj2qxtamLutZJ3cnlQko7qFuBCXHSk+e7KBEidUpVFJhqSEmGdRLvSqr8GKp6kCSawTf6VMZhTEmW57U44FRoT3h/s9nC+5r0IGTdYeQs1k51uazFWotzHmsdlfOs7hlKm3PsyCxBGk7TMHXdivIOCoEzHq3q6FdlK6SWaCkIpMJ6iURRWo0QEEcRcZyigpCws8TSqUforpwlTFsIOVWgVhKkQEp5Mwzkbwqh3TqUpqSaaPo7GbvDAVHsGJdjTJVRmDHOGZLGDL1RhhWeOHYIobAmwGtNq3Wcl1ev0RtN6jodRE26q4jxpE+vv0d/skmzlVDktayBLC2vkzFx3EI2ZzCDHXrOsYZh0ReUpmQyAm8VQSiJmhpjM1zZIEmDWqjPCbQOqfIxSrdRPkJhkFIiQ0WkG8yZecbdNkEgCNLOrR3IrxEylGRbJVIGEIRQOZyTbH5xyNa5p7ntHTHdt95G+2zKxAkUI+ZbMYGM6OdjjrcdJp/FHM0QNBiNM+IgwukRo3FtVzUeSNq+h90P2HrZ0D1p0G2JG3uCqCBOIYwVLnVQOhrdGVSgKDPY2a3qTjM9pixDtPK4wlJJydKZFr1hiblaMnu7othew216osu3Jh35NVtsNBohu/2MPK+QSiCkQEiPkOBx4ASLrZCNYYH3kBXgrytO3NliyIjdYT1hhFoRKsXQWjZHJSfmmhSVwcWGibXcPnOWoZkwGe0w10kpLPT8mIt7V0h8k5aLCJUkKwylr3foWWlxlakl2BVUxpEmmplOxEbUZ0FBtu5pzFvcRJEPPKFUlF4QhjDJ65xxI1QIqWklIYNJRSMOCcqCLQQ6UOTOEUgYlQ7rHA2tmFSWvCiBekmso0/yNeOxcTAXmsrgvcVUDik9xtRErk7jBQip6onUwyT3zC8tcezBe9G7sLm3zen5FZxs8TvnvsC733knnzz/cS7tz/Ktt387O5N9vDUcXZwlaMcM+xXejfj3n/73vFw8wZ3zy/zID36C9/y124iPNhgay/l+xb9+9Gf5lhNvIdRdTjTXqbwhUAFCHidsXHt1xksKhK/rQZxwSC/xwtaESEqEd9PuxAOlKj+tNfAkAhpN6PcEO6bL+sadDHqCYnQVITzeiak2jUUKqD2ZZd2d6KZeZjiEAJNdZDQx9PqetTXNS+e63Hf//bz54XPM+98mDDv8zb8Q84ufs1gPFzYc//oXL5BGl2k1PkcQSUBRVobxxJKVFutUHeVA10KjBwToIPw1LbITQvDMdsJ8aBgNXiDOBzSX3oZZfYwiP49QFUEgyYsjVNUAKSSdxoA4SWvdFV0g0UgnkXoGLztA7yuOfZh2GY/vZjS5RtTqkbdLomZFHCrK0hOFDSo3pLJ1qqmqivo2EwWuyLHWE+iEcryHcSWmKIEYkx2lEd1PJzwGOiJXdZ2iMRVlkdNMm/XcEWoSV1vQ4L7cZfZlCQ1fW9V4MSVANRkyxmKMqcmUtexOoNgYc+pok7lGAhSI0KO8rbvxvMFpQUAtwimlIlIS4URdMC89QaTROiRNmgTNBeaO3s7M8u1EnS5hFKOlRAmNUF8mQHX27hX1TDfdn28NnLPs72/xsc//DtbCTDsm9xlxDFKFnFi4DeMFVQ5ltY9IFJkpwRe0tST0Ehkvsb+9hg5DbGXodBJMlbOzs8+42OaBO+/nA2++j3//kf9AOShZLhWnohi9dIpinDHZXmPPW3qmYqaUFIVhvDshCkOMcTQ79fokVYlSLfY2K5K0RRCGjMttwjDA+4JGmKB1yHiYoYMI56Axd4QglDSbr20i5BFQWMRsAxvWRc7CW1ASWwku/OoGfKlk7sEZ7vjOZfIEfD5CSkuoKlACzD5CCnRQ4FSKJGEwGlIOMxiP8ect54+k3Difo+KYz372Km9715187JPXGIwM48IjR31M5XCbGpWUpIuK47c1OXlSsD9UIJq4iWMsR1gb4CYZ8+2E/cUmw3GPyW/tMPnCJpSWW9U29jURIec9mXEEDclMI0BJTb+XI4RHB+CEp3KOINQs3SnhpGOuDRvnLQuXJJtWI1qOIKs7HsaVQwqBsY5enhPOwJFTcPnjIIsdjj/SZs8Z8jJjtnmETmAYxGPyzoT1c32ynqWTBMy3IypTpyWcUiShoBlHFJUlDjVXRgNk6AjKkDwr8NcUKRFbRYkSnjiKEFqhELRCWefgoxCRV8SBZTLdPexNCsJAkCpB4SANJJXRlM4TKIGxtVec9R5VVxFhvLjZv/Fq42BX6yqHx2CqL+9kPR4pJUHUoMwzlJRc6F3H4rnv1EPkzQHnLrzAu+9+mKqU9J+fsP16y/OrW7SSN7GdX6IyisnQsT1Z5XpvjYdWmphK8mu/+hGy40OW39bFz6dsr/VZjFrsz5aYyjLazbm08znOzj9CMz5BrxqjZRslJEa+GkRS1KRATCM80mM9SDyOWr3T23r3XZfK1oWWgjpiMJcW5IViPDzF2jUY91/AeYNWnkaS4HzdJo0McL7CO4+wHmtBqjoK8WUhT3PTONh5y87eNp97tI9Qr+fB+z7PXGO7jmwctEQKjfGeQS4Z5iVCOhAHt31NitzNov66aK5uIDj4of7/a40tj0fxzE6DExd7pCufITr77aiNZ9BBQBicxhJQjSZIZZAENBsdhLCEjWW83SGIOlRFDxW0iGbfArz0FUdf65h73/zdrL78RXZuvMR4a4e0MSJolahmTtowqMDV4XaZ1632ztaE0gY4L1F+CzOJsWWKzU6h1AlarVMkYfdmrYeQEu+ginPieEyjkSKkpzTl9L6weC+x1ERHCoE1Fq+oo4FTO4YDyYkvE6LawVygaXbmaCydYObIAtpNyPob2OEOmIrAO6JQIZGEUmOdq4mp8IS69tKSUULaPkJz/iid+WM0ZuaJkwZxGKG0RkhZb0YRyOmcA9N0njgg8rc2KuQFtNsx3bjFtY1rDPr7qIZhcXaemVabohghhCKJ2hTDgKtXr9FqR5jAc3plhktXrzLpRywsH+fGtUtYU1FZQxR7CMCXCUc7D9MWEaqnKPdLHmx26UYN5NGz9Hf6THBcDWvrE6FkLdpXUbfE45npNIkDjVKW0bDPzvWKRqtDMRliy6zWjPKWMAwIlaK3t0fQjGimDZrNRi1wqV49TbOvBt44EAqhPD4U+EoDMaIqEEWOB9woY/1Ji1/dQp1oI+Y1y99wBF8WeN/FlTt0ZmcZTUq09fTW9nEM2HhOkJ0rEOu7BO88jo5SvPTsEqN7e9z3ukVW1wY4V4D2mFwiW5pJH4oBbG/lrBwJ68xJaZhd0shgBhkWMBiw+vIYvy4YbXr8sxPUpO5WElJ+hf/6D4evzWIjEMw9GNKYadFMm+AF3d0RWa9H98gx4jRhYrax0mESQ4Rk44ahkyqeeH7Aft+gtURJhQfiQKKUZPF0E+YMrjFkYyo+u32lzyQf0r0dBkWf3uUJqW3gS0ESNojnHMPdPncvNzBec11JqqLWHol0HanSUhIIy7xPa206IRBakeWOONaEqt4N585RGcHCQofxqGBjaJjzgvG4INKC3BqsFyRKEAjqtl0Jla2JRSggs/XCUhclC7SEytaS7a8FGuS9vzmZIwWuqCd65xymsjgr692jrFNjAFJKLj35BWZP3s6kynjyS59m9Z3vI4nge//U6/ngo8/z9ntP8v573sTz2+e4vp/z3jtez//x4Y+iIsdzl3aJFzwnviHl5Y9LPnv0Gmdf3+Cb7j3N6tOXmA+bzI0c9zSO8yuXP8afFRuszH4b2l6idPdQOIONoldvzKZRoTpaA7haJAzha4FDd9BGrXHe4oXHe8dSx9PvH6O326XfewlcBcJjK0tlLFEo0EpNNZnktL6u1rc60KB6pZSD8HVbtfJ1OrooDF/4YkkQvp47T3wJLftI2cIKCVOSI5B4KajVz6a7RSGmdO0ghXfwhtOF0nkQdlrf4vC+Tu9ulRGffN6ycuznUd2HaB75BtpBHy9nGPV7eNEjigWBmCVuLFLmV2jO3UE1qaMZzc5bIL0d5r4B+LGvZuQJ0xnOPPBOjpy8n+318/Q2L5GtbxFQUaYlOjQQVIjQU2KRGLyICOhgi5hiIrFFi0QvkbTnaDRbpM0WYRISBAFCSKx1aB2go5io2SS1FqklRVXUpMTXUQRrLUw7xryd1glZV0uH+AMiVJOj2pwVVKBptOaYXzzJwuIy7ZkZ4riBwpGNB/Q319hau8h4vIV0Hj2tMdMyQAcxNmyQduZpzs6Rtrs0W23SRpM4iYmiCK01UsqbZEdM07Y3+9mEuGkILcQt3op5T6QlQhgaustWsUpkPUU+YMcNKG2LVjTHwmIXwQzDfIfcTejETQpTUpmMF5++yom7zpKkDfrjTQb9DLNTEqURb3zzdzLTXiaqcpTXSAGvEwFh1Ea0moyuXKSwlqs4giSs70dXEbaD+txpxcKReQIdYp2jtzvi2os7jHsFxlq8sxTjCaEE7zVRI6bTXaQUhkBrhlWFkIrd3e1bOYp/NAgE7sCUU4JrpMhBhbAO4RyqN0I0FthetdhhCdWI4nrOaN/h2cFozdJxxURq8t6EKstodg3VuIGzunaQmLZjB7HFlgGffGGfP/ctXTIfsn6lQLoQIQXGS3QcIfQYU4YY16DbUUgVYJ2h13uGZmoxZcreJ0f4pzYgkMj9CQJFveO8NVfu10SEwlQTdjwL3WOkSZMwCPDLJaWZEEUJZZnTMm1GbCN8RLlrGfUMk8gSnIbwOUmgaiIkpCAKJXOn2rTPxjjZp58DDuZmQnb2SiabDuUFR+6GS8+UzJ12NFugfJPhuqWTRvRygUXSjhR7o4KjnaSucVCSbFyxNShoJwFBECHxRCogSOquCmfdzdbYynqSUJHVSwj9cUlVGcpKYJyr02YSJpVnLlGUlcNOC2aFEjSVJisddlpPYCyUbmrk91qA91hjahNg77G2wntHVblpOUzdViynLePee85yhM8/+kEWeg8jheTi2gW+uPEsw3yXbmvC2x45ztOru3zk+Y9y37EjdI80+eVnf5YrG5e49945PvOlTY43Qu6av4NPXn2Re7/jdl7uez70wVW+5VuW+YkndonjgJmwwQevXeL9J+5hkF9jNr2Dc7112tESyatRoCgEiACocFIirMcJXwuD4WpiIgDpbxaiCiHxrrZFCJSnt3+U4f4q1hmEnxIULzHWUDlBqBPSqHZC965kykFrewkEzh7s6KeCnB4QCm/qSaTcvcLTz76Oxa4mCCxO6pqkTQ08HQKpDiQdxJRc1S7bQsja6gFqt+1XGPPVb19H4TxTs2LvuDBO+YXP7PLnZ34We/L9dE78TUBR9X+U1sxRnOmDDKnsgChdQEVLxElI2FzGRkcYG8n+zhNf3fAD0teaYY3OPFGjy7HTr6csC4piSDUZMepv0dtdZ3xjD2yO85bCSJxTKBESxg1arRbhzDyNZpcgiYiSmDiMCePo5vzqBRhncL5EALoI0GVRLyYIvK8tAKSs9YTcVDeIA8J6EA3y9T3jvSdQEY1Ol9mFo8zMLtFqtNBhTKA0AkGj1WFuYYX543ewtnqRvc1VTJETBoq41SRNW6Rpk2arRZo2iOOYtNEkiRPCUBMEwbSwWiCUrGuDVE18f++y4b2fEqY/9N3wFeE9DCc7xJ0lUBNwmqqAIoBGkLK/b8h0SaD2UVFAO11kXN1gMtlBhCmD4YRRNuLquQssnjpFb3sT40tG/YKHz34zK0NBVOZIKeh2OxRb2xwjIm226Z45xu7nfpstW7JW5ETzbTyOUDaZPZlw7okxQWRptSPCIKDIKy6f79PbGlCVddE7QlAUGTLQmEphvaWaDBju7tNZXgEv2d3Zpnqtt88LCWEAPgAv8bGo7/NmCzHoTw+SkIM9Mg+jCb6AnWcqbCdFCI8IJevXClS3gQybUAGzIX48QsYacWSGYDEkP1eXkbQWE4pS8ukvrvKObz7Jb+9WFJmgsxQjbECYNJiMQkYDx/VrezTbkmYrJAq6zC3Mo4fX6VmL+9I67Od1ZE4c6DUdaHb90eNrE1R0hkg2KcuSUIHwBh1CHKQEWhGoEONadBptblx/ies7OUFYK9OKBNrtgE4YsznISKOA029aIZrVbI1WCWXFcFgfu9RIKQrPcFJR9CBQ0JiF8LTBONgve8Q6orgas7ZfEEeenXGFVhIpBNf7E4JJVXcmWM+ol7PQhjQIMF4QCIHG0y8rhBR00ogiL9nZGWAdNMOA3FhirfGmYL+YCuu5eofsnK27zRCUzlOUlkY9IJTWTVMoAjVdgF4LVKhWBa/wQiB9XdTpvZtO3rZOocDNEL9SimC7ZD2wFGvXaKZNZBBwYecS9y0s8LMff5Tv+cYHscGAn//pi/BX7sHJkp/7qSd58weOsLo2YHuroHoJ3vxNnvZ8yGM/do03f/dx5rsGrQoKV7KP5LmdXRaOrbBbLaBG68y23sZSvEclFV68SjVWStWLnTd1M46bjpUQyKkJJ77OjllfsxWJwDkQXlJVdY2HcMF0/B1eqKlhacWkMGSFo5W0aMQVUoAOSpwtby68Bx0tztfRi1qFoUIgsSrjyuXnePnkKZbmLuKlnnYLfTlCcPC7F7JmWULhhcKJg2iUxwuLwE5TcVMlYgsSOe3CqovEvYcXthN+9Fc+z7vfOuK+B76ZxsIbWHzT36ZY+yAUa1RlBsEsUXMFMft28BmFzRkOLrGxsUOh7v+qhv5A0kJNuzlRAqEjdBARpy38jGdm6Qyt/R2uXn6J7Rur2DJDaUUcRzQOyEOa0my3SZpN4iQhSROiKEbr4ObYeu+xpsI5ixSqNg8tSowpqAvHa+0jIWppAetq2wEp6vb0g4iQ8NMoahDQas4y012iPdMlThoEQTh1Sp9GEEX9D7ZbDRYXZun3ztLf26YoJkRRQBrXHU5pnBAnCVEcEwYhOtDoIKxJkBBIIW9uXA7wexcOf3NHfetmIe89ShSsbl6su7Kso7KS/X5FYUrGkxGNRoHSJTMzTfIS4qRJFCn2R1d48Nj9vDy7zWhrhMm2aczOMNpd58xt7yDzbbLBBveeswyXutxx2+3Mr28RyQbtu+5GVjkMdzgvSkalZbkZYX3B7t6IMI5QGlrdJlEskdJiypLzX9qnqgzOQVVZhFIYU2IU5EVBlKR02l06zTkoDXk2IhsNa9L0WoYSqCjCGY8ImlDk+MjjW238cIRUAU6FiKyo27tLi0ib+DRENiS+qvBVAYHGYxCNDmEUUezlNG5fwOztUfV6LC12WLsyQsqEzkqD/mabXIRc2pLcdvYYj316h+5KwfZ2wsKyJ23P0Jpx5OOIwbjP1lpJFOzypkdO8+Ef3mP+wQBGdX2tmG7Q6h3ZgVLXHz2+JiIkUIwnJWnkGUx6xKHAFn3SpInNamPCdjJHaA1r1wuE9mgNygpE7Jm5v8S8GBFIwbH75olmFOuD62jpmdi87tYI6xqbpU6DLO8Ra43xFaINxaQmRVJCTxYs3a7ZPSdJZUErkrQjyeawoHKecJoXD6XEWsMwL8kKUzuta0npBZHWRFGAVp5QhZiqLi6ryroDzBlHPo3yKPFlz7FBVWvLOOuoqnq7Pir9VEOmRu2TYqdtrK8+vJ96jcmpy7K3012xq3dGvs7FHqQChBDogaU3a2iM13j5QkVpLS9dv8DxTsj58z3+yaVf5vRbU+5933F+7N9+jvT2kGAJLlzbQynBn37vXfzqT57nU90LLJ+KuP5kRmksz6z2OTs7Tx4rys2Kv/7mb2Suu8wvXfgdvm0lJtIfZrl9P9tVQaxfjby8qNNKQtfn0zm88HXhoasjaH5qWmc46LyrN2TCW4zxKG0oSoGxFUKoOiElJEIGtYWCNUwmjr39PseOdGimKXHQxUmPMusYl1OZHOcMUO+SpPQ3d0veepzrcXn1OAKJ08E0lFIXQtdS5xIn65ZsJ9X0+tQ4Uferee/wtrz5Pwo0YMBbaq0kUWsleVmn/YDVnuCnP/Iitz13mW980xPc+cB7iFqPEHdqMlhWE8bFALHzDJP+Jbb3JgzMSeLWg3Tas1/d6AtBGIY1CZzuCqWoK5YOuqAEmjQ+xsxMl93jp9ndXCUb7xMKRRTFNFpt4jghSZskaXqTAEkpkUrVgqfT7q84imGqBxaEmjAsqUwJ1M0EctoBaq3DOTvVGhPoMLwZPVVIwjAlbXZot+ZptmYIkmkKS9R+YAczwQFRlUKQJhGtdovFxUUmkxGmKpDe1TIKQUAQRYRRiBbypvipnNZNfDklJn7fnfMr02O3chaSUrAwt8ycDbFFwYVslXxYMddtgrWEgWRhvsXYjlBjQac9S1kaktY8mR9wYu4OvuuRFj/56z9LaDPSVgrFDHfc9o2kumL++lXefPVFPvekQS7B0TIibod03/o6Bpe2yScjzpsCLzxBookigZA5o3GBc4bWXIO42aA0JfkAin6EDnLcVP/OOYupDMQJRVFihMDHCUVRIKsx2aQHvuC1saX9gyGEIFkOyPYV1jbx+QAxGQIC25nFFaYmjmaCHvfxx5oQNkB5fGiw+9PodapwYoySDfRsgjMG1YGZ5WOM+3M0YkfndAc/sgwnljQOSeclxBnadHjk7SuMMk/7VMq4nNCMHagGwkfML0bciMbsXLzBhS/tkE8cRSZQ9xzBPD11EXD1Bqzu3rs12k3iyzfGH+LJQmwDV//oPs6fGJz03i+8mh/gj/m5+7qO3x/zsXqt4yuey8PxvyW4ZffQn7Dz9arP5X8Q/is+D3/kY/41EaFDHOIQhzjEIQ5xiD/OuDW9aIc4xCEOcYhDHOIQfwxwSIQOcYhDHOIQhzjEn1gcEqFDHOIQhzjEIQ7xJxaHROgQhzjEIQ5xiEP8icUhETrEIQ5xiEMc4hB/YnFIhA5xiEMc4hCHOMSfWBwSoUMc4hCHOMQhDvEnFn/iiJAQ4oQQYiS+bGByiFsMIcSPCyH+36/25zjEIQ5xiEMc4vfiNUmEhBBXhBDvvhWv7b2/5r1v+gPToEP8sYEQ4pQQwgshviZrmEMc4hCHOMQhDvCaJEJfCw4XyUMc4hCHOMRXwuFacYgDvOaIkBDip4ATwK9PU1h/Rwhx/fccczNiJIT4n4UQvyCE+GkhxAD4y0KITwgh/hchxGeFEEMhxEeEEPPT439XVGF67P8qhPiCEGIghPhVIcRX5wb5xxBCiKNCiF8UQmwLIS4LIf7m9PFECPETQoh9IcSLv3fchRCvF0I8OR3P/yiE+LmDdJcQ4puEENeFEH9fCLEzPT/f/we8f1cI8RvT99+f/nzsFX//A88d8Knp99702njLrRmlPz6YXsu3/Rcc/wkhxH9zKz/TIQ7xtWI6h/w9IcQL03nix4QQ8fRv7xNCPCWE6AkhPieEeOAVz/u7QoiL07njBSHEd73ib395Oq/8cyHELvA/f/3/s9cGpuP7t4UQzwghxkKIfyeEWBJCfGg6dr8thOhOj/2PQogNIURfCPEpIcS9r3idHxdC/JAQ4oPT531eCHH2FX9/jxDi3PS5/6cQ4pMH848QQgoh/oEQ4qoQYksI8ZNCiM7XfzReg0TIe/8XgWvA+733TeALX8XTvhP4BWAG+PfTx74P+CvAIhAC/9N/5vk/APxVYJnaQPxf/mE++2sdQggJ/DrwNLACvAv4H4QQ3wr8Y+AUcAb4FuAvvOJ5IfDLwI8Ds8DPAN/F78YRYH76un8J+FEhxJ2/z8eQwI8BJ6kJbwb84O855g86d98w/T4zTW8++lX/84c4xB8hDsj/q/05/ivH9wPfCpwF7gD+gRDidcD/Bfx3wBzwI8CvCSGi6XMuAu8AOsD/E/hpIcTyK17zEeASsAT8k6/HP/Eaxp+mnuvvAN4PfAj4+8AC9Tz9N6fHfQi4nXo+foIvr7EH+PPUY90FLjAd1+kG9heAv0d9rs4Bb33F8/7y9OubqdedJv/pWvB1wWuOCP0h8aj3/le89857n00f+zHv/fnp7z8PPPSfef5Pee+f896PgX8I/FnxX2cx9ZuABe/9/8t7X3rvLwH/hvpC/rPA/8d7v++9v87vJoNvBjTwL733lff+l/j9Ceo/9N4X3vtPAh+cvubvgvd+13v/i977ifd+SH3TfOPvOey/5Nz9V4GvsAP+60KIC0KIPSHErwkhjk4fP4iQPT2NkP25/1zETQjxT6gXiR+cHv+D08ffKoT44nTX9kUhxFt/n494iEN8vfGD3vtV7/0e9TzxvcB/C/yI9/7z3nvrvf8JoKCeo/De/0fv/Y3pWvBzwMvAw694zRve+3/lvTevWCv+pOJfee83vfdrwKfh/8/ee4fbdp3lvb8xxqyrr7X7Pr2onKOjLlmuuGHADRwwJjH9JnC5lFy4JCEhCYHcBJJwUyA8KQSc0EsAm2AbjA244aJi2bLaOTo6/ey+99qrzTrK/WMuybIjF0m2ZNl6n2c+e601+9hzjvGN73u/9+Ojzrm7nXMZ1cT3RgDn3FuccyPnXE7lRbv+Mzw3b3XO3e6c01RG0g3T318D3Oec+6Ppul8E1h6z37cD/845d8Y5N6YymP6meAZCll8phtDFx/ntsQ2eUFmbX8j+5wGfyrvxlYYDwPLUpbwrhNilmgEsAMt8ejs89vMycNk55z7LeoD+1JB8BOen+30ahBA1IcR/nbpDh1Thrs5nGJ5P5H/3lYTHmwG/Avg5KqNyiapdfxfAOfeIh+z6qYfs9/gcHjfn3D+m6vB+eLr9D4sqDPwOqk5qBvh3wDuEEDNPw/0+h+fwufCZ/fIy1XP945/Rh+2brkMI8V2PCZvtAif49L788caKr1asP+Zz+jjfG0IIJYT4V9Nw4xA4N13/2Db9bP31p40p0/HjsV7UZar/6yM4TzXhXnjit/LU8OVqCD12wJ0AtUe+TAfMuc+x/ZPBvsd83g+UwNZTPOaXIy4CZ51znccsTefca4BVYO9jtn1sm6wCe4QQ4rOsB+gKIeqP+b4fWHmca/hx4CrgNudci0+Fu8TjbPuZeKr/5y93PN4M+NuBtzjnPjadkf0j4AVCiIOPd4Av0OP2WLwWeMg59xvTWfLvAA9SucqftRBC/IQQ4vKUt3BSCPHK6e+hEOI/CCFWpst/eCSsIoS4Vwjx+sccwxcV5+3Gz3Gex+XFTc/z/wkhLggh1oUQ/0UIEU/XfVav3XT95+I4RqLiQ25PB/s7hBBP+8DxNOEz++UVqj7sX35GH1Zzzv2OEOIAlYf7h4EZ51wHuJdP71u+0vuQLzbeTEU9+VqqcOPB6e9fSH/9aWPKdPx47BizQmXYPoL9VNSUxxpkTwu+XA2hdaqYIcApIBJCvFYI4QP/BAg/655PDt8hhDguhKgB/xz4g6/Q9PrbgdF0kIin1v4JIcStVCGofzTtpPdQdSaP4MOAAX5YCOEJIb6JT3c3P4KfEUIEQoiXAK8D/ufjbNOkmm3sTr0R/+wJXP8mYPnUs/GVhsebAX/arGnqQt6m4mL9b/gCPW6PxWfOyh459+Me/9kAUXHTfhi41TnXpPKynZuu/sdUYZQbgOupnuN/Ml336zyGG0fl2l91zt39WU71uXhx/4rKq3cDcHS6zU9N1z0Vntx3Uw1I+6g8eD8w3f8rET8khNg77Sf+MfB7VIbODwghbhMV6tOxoQnUqQydTQAhxPdSeYSew5NHkyr0uE3lkPjZJ7DvO4BrhRBvmIa7fojqnXkEvwP8mBDikBCiMT32703DaE8rvlwNoZ+jCgvsAt8H/CDwK8BlKg/RF5uk+BtUROA1IOJTJLGvKEyNu9dRdc5nqbxev0LVsf5zqnY9C7yHiuSWT/crgG8G/jawSzVYvP2R9VOsAX0qK/+3gB9wzj34OJfxH4B4eu6PAH/2BK4/ofJw/PV0Nvz8L3TfZwkebwb8abOmqddthupdeDx8Po/bZ86IP3NW9si5P9vxnw0wVJOl40II3zl3zjn38HTdtwP/3Dm34ZzbpCJ5fud03W8CrxFCtKbfv5Oqb/hc+N94cdOZ7/cDP+ac25l65n6Wiov3VHlyJdX//+iUI3OXc274xJrnWYPfBv6citz8MPAvnHN3Uo0Jv0TV35ymItzinLsf+LdUE7d14Frgr5/2q/7Kwq9TTYwuA/dT9dlfEJxzW8C3Av+GypA6DtzJp8aNt1C9X++nGncy4Ee+WBf+hOCc+6pegPcCf+eZvo4vtwX4v4D3fY71HwW+d/r5ZcClZ/qan80Llcfik1Su4x7wQarB82upZrg3UA3uvwB88DH7rQFf95jv/4YqyyOaHuetVMaPN13/u1Sk+Ee2n6Eybt9MFZ//tun32We6TZ5ie7552ob96T0vT39PgWses93VQPGY739G5YnpUE269nyW478M2PyM334e+M9UXhw3bcdHlgEwnm5Xo8p2Og8Mp4sD1HT9p/VJVAP9B6effSov6v1URuy/Afxnur2/RO/D1z7T1/Hc8kX9n8rpM/vyZ/paPnP5cvUIPYenGUKIJSHEi0Sl7XAVlWfhrY9Z/1IhxOI0NPbdwHU8AW/Oc/iC8Hgz4PdQZTL+IVXM/QhTz8IUPw382tRD9iY+v8ftF4A3Trkpv+ic26byEv441aztHwCvc9Vs7lkL59xvO+deTOXtcsC/nq56PF7CY7lsv0bl8fxWqmzUz+UZ+2y8uC0+ZXB1pkvbVXIg8BR4cq7K2vwZ59xxqlTk11HJfzyH5/BlByHE1wshOlMe3k9SPeNfsFfp6cJzyprP4REEVLPUQ1Qz2N8F/tNj1l9F5aKvUw3Ub3TOrT7N1/iVjjuccz/3mT865/4L8F8eb4fPsu5ln/H9vz5m+w9TcVcee4wPAjc/iev9ssTUkN9DFRbJqIySRzhSv0MVdr+DykD6KaqQ2CN4G9Vzv0Dlbfl8+BkhxE9S6dO8DvhnzjkrhPhvwL8XQvywc25jyrs74Zx7F0+BJyeEeDmVoXU/lSeppOLNPYfn8OWIF1BN8AKqZ/YN7stQtuCr3hByzr3smb6GLwc4587zOYiFzrlfBn75s6x7L5+eDfAcnsMziZCKrHyMylD4EBVnB+BfAC3gnun3/zn9DQDnXCqE+EOqjL0/+jzneSwvLuHTeXE/QWVkfWSa8XWZKmz2Liqv3W9TGTQrVLyWN3yB97ZIZfjuBcZUBOLPx2N61sE5d/CZvobn8NThnPtpngUK3mIau3sOz+E5PIMQQpyj4oW855m+lq92CCF+CrjSOfcdn3fj5/AcnsOzHk/JEIo8zzVDH+csDoES4IQAJLmpss+FkJRGY50D56BmoZR4ViGFrPZ1DoTAOYe2DiEEhA6bg7Pu0cC5kAKLpd2t4ZzBOYfwIAhqBEGI0SXSE1gLeV6QFiOU8An9CKU8pJQIoRAItC7J8wxtHNY6fE/ieQFpNqyuBYfnKZxzpOMS4QQokFIQhD55pjFl5ZF2zhHVPYpM47RAKQFyer3G4izo3CJVdSfWOpx1X4gOw3N4Ds/hacQ0VHU38J3Oufd/vu2fw5PD7OysO3jw4DN9GZ8T586dY2tr6yuyn56ZnXVz8wukO6s4qMZcwDqHsxZjDNYYikFarZ8ugVIEM0201tRChRQW6UUIUY3bhRYIKasx3Vmcs7Tq2wgBYmoCZGWbQocIKUFIhJQoL8BOx/619Q12h6Ontd2fUmis7itefnQvIQ6HRQY+W6ml2WqzMxnQHxs6rTorG1t4wlHzBXbGsNEacHi8gMURJgGjJKderzNJC9aGI3KnUFdN0KlBXaqTFCWhkMSHmoySAUvNkFtOHOFjZz/B877mCIt7jtPt7kOPh6yv9ombHS5tfIKo3qPdmSUMYgK/TZknnD9/jk/edYq1lW38wKfWaNBuhlxzw3Hq0QxnT38MHY3JJznX3XA9zpb85Z/dzfZWQlBzNNoRFo92u8dkd8xwJ8VkKVfcPM897+2T7Ka0eyF+QxI0AsbbOemgoNi1SB+ccOSjJy6TEAS+a7fr8FhNQwE4pg+qmH53j27zyMMLIP3qU5kr8EuE0vgqxJYeZeZREfodzk2NO1EihEQ4vzrA9LhSSIQU1YsjRPX7I5fzyHnFp9YLPnXJldGrsbbEubK6+Edfs+k2j36YMvo/Ldv70QNNzyUe3b/6/plbi8du8hknqH4r8pLBYLjlnPtMkc7n8FUGIcT3UYWtfuM5I+hLi4MHD3LnnXc+05fxOXHLLbc805fwJcPy3v38m5/+h1y8/Y8pihzlRzgEeZ5TFjmTyYTJaMzw4RW2H1glBHq9LkdefiPeXIvF+oBuw0PFM4yyjPW1Va67+WZ2djIK2awcAM7gUXJi/leZmSvwQ7DO4yP3fTclIV6thfACZNSiPbfMeHeIDCK+7//+B097ezwlQ8jhiNBoYLuUjEtoBj6jLKM0ilqo2B1MiD2IhaMoDc1+gNeaxV7nocsUvSHx1yVCKoqRJo5rTMYJbldimxlivsDbVBjtcF6JF4YsdGZpNSe84pZX0KOJyiYMHr6fXZOSlSVFMWJh+QhB0EAgSYYj7jvzAGdOr3Hx4VV06iGkJYw9dge73PDq6+jN1GnVu3zyQ4blY4vMHGoz11tiXGxx/KYl/vrPTmO1JEsz9h6+EqzGdVs052aIZML6xmWkCVBOkiUaLwwoEotSkjisI9sFWZohn6QDrtms86P/z9/CCzzcdHT3Ag/nKmNEKYFxAm00vicJlIewllBA7PvYhqF5vM3mwyHn1yRF7wPcevw22Fngznf0ULKBMyXa38BkimT2nURhk3DtG3HGYk2BUCFKSoIowvN8fD+ovGxSoZSHcyVKhcT1JmEYEIYRURzgKUngK4QEgUPInKLYYDB6gCK7RFkmGKsxxuCw4AxFUZBnCcJZUBKrBME0yTEvNJ5UeEEAgFIecRSR5yXuM4wiKeSjhpiUCmMrD6Q1BuvgoVPn+OX//GufKSj4aRBCfEXGj6UUNOKARi0k9BWeqgzHoqjaJslKhpO8aq9HU02/6JfxZWOEOuf+G5Vg33N4Dl/RMMawcs9fgnP4vo+dTi6lEHhKUa/XUdKjfm2DmUN78ZTH3gP7CKIAh2FiHYu9Hv3dCWsDSRDWmNlziM5cyv33X8aPmmhdIIXHqbVXc6j8K2aXxmyOXoJTEZ4X4EcR0gsrY0j500mzeEa0v5+SISSkZC2DkQhAOSZJShTUyNMS34NSawyCtLD02iE6L3Gej3+5JOuV1BdbhJ0O2dKIwcoQP1eYSTWATS5awvkA2ygRM5a9B/axvb2JTnMuXFznxTc+j+M3vIjVk3czzLaxYQNf1vGlh+/FWKdIhkMeOvUw93/sAiKOkCImqjcZjifoVOMHil6vQ71dZ3FhmXa8wA0vuopa2yOMfdJind3tPg/du8b+A8tcOL+OxkfgGCcJMzMH2Nx4iL1Hljl3eov5q0OkqqPHEUU+Zvv8BL/m4bRFlyXOOOQXpEz+eG0NjVqMwwAS6cBqMEIinQUczhNIK5ClQQmJcqAtDG2JFik9b5m9xyWp6HN+1/CJT5zktuNz5PYSrohAGcKjHyHbcFj/IppZ9GQDrMSYHKkCdKkBO3Vnhvh+Dd+Pq5dIQtyM2ZHvoZ4do9bwcWWflriJZtwlDEIQoJRCyUXmenNoM8bYMXk+pii2yMsdynyA1dvkLgMBVoC1Fm0sQRiivMqoQSg8z0PgMNYCAmtc5aZVEmcthdX4voe1FoxACLBWYJ0Ca78UA/tTQuVNq8KnT3zfan9n3efsS6QQfMsrTvCmlx/muhN7cEWK9BvE7SaT3T7onCCuU+YFWvrghQyGGYPhhJXtCR+65zJ/+r77WNkYPPkb/RQ+pxH6HJ7Dc/jiwxpDOekjhcNaixAeXhBSZimeEvhhjcAPMUbjmi0cllqrjpQC3/eAFqu7Gj+YpdvV9Lc1G+dPMXPwajwlqslxEFYRA/8Y6+4qysIwKGYIGxKUhx/VcSqo+mIhqmiEs89IDZSnZAgVBi6nJd2Gx3Z/THM5wEWG7a0hvlAYQEmJEwJrDUb69LVGKoF3UqGimLyRs7j/SuxiyqWFs8xvhQwfHhPhY3KoCZ80LJChpFZvcKLR5kAtQg5b2HyELmqYtYPsRBeI93aQSjFJh6yubHL+4iprKxNmFpcYjvoUxQ5+5BFEAil9ionh4C0dGrFHLWrQbcwyt1BHoyn1iOEw4UPvOctNN13L8Wtv5S3//b8y3MlIkiGN1ixbuyc5eLDJIOlTr3s4T6OUhIZG1iKGH92k1gsx1uBKh9NgvSdv8RrnQEpw1czdOovFYG3Fc7LOVpwqY9FigN9w5IOQPLNMxGWOyuOEXo+rTji6O0d5y1vexpVHDhJe+yA6V+yeDbBmBdPZATNADfegxFlaexqcfzih1QqxqSUdgNYlyIAgauKpGJzFCwX57Mco4ttJsxdjuZd8MkaaOfbt/Ajt8CgOjVICPwzxvJAwrOH7XXAl3c41RDH4gabIhoxH24zTbYaDS+RZH+EypCfwfFvdu3JI5WGMozAKpIKpgSaVR+g1AIeQAVLESOGjVIS1IJBYW7C6+sWu1vLEEAUeV+yf5dZjSxzZ16NbD5hZ6LI5ho/c/TB//tcPsrH1uQ2OKw/M8ZoXH+OGY3PUIxiNMt7/8cv8wbvvZ5wUn7atEPD//cgreOktB6k3AyQGL67h1yJ0ltBZWACnGWxuU+s0sNrihwG+TVno9rjm6Bxf94KD/MPveym/9fZP8DP/8U95LuHiOTyHZxdsmaGmvFwlJc4ZlBRgC4KwhlAKKwVaO0CitUEFPhJbeXKkxDmNlBKpAuaWDvPgwxe4cWYCQRsviDFGIz0P3/Pw600yr07QNlVEw1maMzNkg20mhUAor+ILKf9RisXTiadmCGlNnqeUcUgYerQixfzzY+IjPmc/ukXzYIfB/WOiekR85RzX3XoIAsvO7iZFbmjWu5Sq4NQDD7Dvqis4euWL2Zw5zUxgycotVu4Z8cLn38iZ9Quk4xG3qWM8/5YQU/hMJgGs7WPpgMPzVsnuPsrmzkni+Q5iVOOhcyuUoabZqaNqjsAYOp0u41GKqsmKCJZomBhkZjH5iDCuEShJMt5mlJZcfGDMG179RryG5b0f/BN0Zmi0IzrNJqkbkg8mdE4c4uQddxHWZjC6QKkIT3ikecrClT02z/Qrwy9QOGEQ8hFezBOFwKJwdmoHWYczEoTjEV1Mpy1WQ+EEI7NOEp5k76ETxJM2RtdQMkYgUaLD8pxkebnNR+/8ACZpkKzOkW3Ucd0LuFDjMCxZOHKtprsHjt6omChwD6+zeianUauTZDHnNzKSPAY03vx9pMG92MJQhn+O0JCXCS5PWZncyZr8GGJ4gNCfIYybtDszBH6E5ylq9RrSE+QF1GoBnc4irdYixjjyzGBsQVFkaF1gbUGpM7Iyx1kHTk2NnADfD1CeDwiU5yOlxBMKJyRy6vpFCB6Zd2xsJE/lFXjSCHyPb/+Ga3n5iXkO7J0jDgWduRlGuyNavQa1RpNvftkBfvzbb+Pf/c4d/MZbP/y4x/l7b76Vb33ZIbqzDWrtNs6URK02r3rxUb7vb9zCL/7eHfzen37iU9t/20288MQ8oW9wOsFJHxGF+HFMfW4fOINOJyA9nHZgDelgt3JlhwHZJKExM0PHl/zwdzyfKw8v8uYffcuXrJ069dAt9Wqf4qUxDdFNQ5zOualLXYKsiJcVP+0RWliV+IDjUwabe+QNrD58avtqW2ct1lqMrgijxtrqfNOgtJSi8moqiZSSR87kXDW71lpTlpbSVOxQz1eEvofveyjPQyrFIxEAZ6f3Mj2nswZr7aMTG6i8n9X5FFIppJIIVRFNpyfGOYs1Fqs11miMNmhjcBaEEvieh/L86vyeQkjJvac3vmzCks/h6UU+7qN8v5rAKg9jLWEYsF0kNBptnBSYssSJanLt+wrfU+DUoyEsgQJnkUqhfEVnbj+r6zleGKP8EJTECyI8z8NJv0oSEoo4Dmk1Q4rBZbKyhudHCCHwwmj6Yj7LDCEhBXFUo7bQIF3fZOeSZeOdfQ6+bJarX7nExvkhptQk2rB6cpP185fwm3X02DDMUqy2IBTZpGDr/gEHX3KIsN5i9uAeBv2M7/8H38+HPvqnlGXK8fQqXnTtTSzsyenOt7l01pBdVqRbjqa3SP3mlEt/HLF59RZXnzjGzKjGJx9Y4fit15BlO1xx9fVcvHgWpMUPJLmxHJib57A+yvzWftJTOek1IyYXRuzs7jJKSuaDRc49fA8bWxcYbY65+vAi53d3MS6m22sx1xIkE0OrvYTO7JSrXFJqg9GW9nKD5ozHxXv6WBxKeZSu5Mn8owUgpMIZ+8gXhAdOCoQDhUA4QykNW9lpRuUa/dVddsefwLmQZFKytP8IR/efIPBilPJ48Ytv4z1/8SE4c5DRtmDpUA55SGZLVCB48Ow5ZBZgG+sce0mD7d093Hs6RfeGjLLzHD7Q4sYbr+Ot715n2zuJHz+AHVjiukIYDzPsocsYF2+z4v93GM4iNm/CM/M0avsYDRapNToEQUiz1WE4GON7Hp6vSNMmzUaA50v80MNzHp5XQwhQHhjrSCcWqRxKgRTVuKCUQEiBlGI6zgmMdo96zaoQnsSJahDyg6dfSsv3JL/yj17NlXtahGGAVI4g9LFlRugrdJpTTt3KjSDn3/zYy2lGkv/0O59eNuknv/Mm/sYL54nCHFvC5sUBUa1ObXaGqNViIS34+R99ObedWOYf/Lt30WnVeOVNS8QNH12kCKcIWk28KVHSWUuZjFBBTG9puXJdO8tke5Xh+gbK8/B9xWRnm3qvTRArXvWCg/zd73opv/jr7/uStNViL+ZXfuylVSYm4LA4nYM1CCTCUwjfw/dDPD9CBR7Sm5o0jyQOOFUZJ0VJOcnRZYkuDcaYylAOfILAQ6qqDfJJwrA/YNgfMB4NmSQJpTZIKYhCaDViut0O7V6XuFZHej7gKPKc4e6Azc0dVjdHbI1yfN9nYbbN8twMs7M96u06YezhrCVLc/JxSp5M0GlGUeaUusCUmizX5IVGeAH1RoNmq0W91aDRa1PvtokadYQX4gTYsqTMEorxhGwwYLTTZ3tzm7X1LbSFmdkZFhYX6czP0JiZIWw28IKAQ9/w88+FJb9KIYQg8EKcswglUU4ihSQMY/wooig1VWnKyiCXTiKkhy1yjFZVdrh104mAQwoIghBQVZKNlEihkNMJjHUaYwXduRlimbK78hB5uI+oXcfmKYG0xJHPaPTMaC0+NbK0cwR1n6gekA4LpHMUIzj955t0jszSO5gzuKyRgwbKQjESaF3QrDewmaVRD5loi8sg2zKcetdDLFx7GNctaNY6HFy+mncMfpVj2ZW8+PBLmZtbohP7NLsjDjY8+qFiOFxGZytc+sSI1qzP/3r/fXz0gZPkWcqBKw9TmhEHDl/F+YtnaLQbSCJcuYveHnHd4gxH9u1jz+wB/GaPi+fvBB0Q6AaBGDEsLlAaTSMMqO1rQGjY216i0ZrlzJnT3HzTPCvrI9qtJVbHD005QAFGlyBK8olHo1MjTzYqwq50KCWfVCjBIXBUGVulKarZr5BI63DagpRo6xiVO6xMHsB5IxCCna2cIjPoPOV9H/p9hEo4vHwTsYg5uu967lt4mIfuHjGZFGxuGroz6+wOEqKmIYk2uVevs7UG43sjbrzq5dzw4is5tT3koY8/yL0rm7z8+EN84zcf5N//2Ufxkoy6auNiRzoxYFLCblKF9EyO6q2ieu9GD+foX7iBvDiCP2zgBy06k2WCICQIAoIwZDQcUm80iKKYZjMmCCWBL/F9URHOrUBKhS4h8KvxzjgQFsJAVMaRrGzGsgRjqhfSuSqCViW8CaZ866cNAviPP/Yq9rYdnkjwRYGmRtxqUmYFQRggPB/lKfLxCCEiBjsp/8+br+dX/+Cj5GWVcfi9r76CV1/fZDzYZLKrWTh4hFo9ZDwcs7u+y8yeZdrzgsnWBm98xSGOLH8rF09fpNFQ6DLD9wKkFxA1ezhjcEagi4xsNKLeq+OFdbLhDsqvM+pP0EaQDgekmcUUBTtbY47eeBghCv7p330Nv/+nd7O2+cWv/emcI88LhLNYo3EOAk/gBwovjPHiGBn4eKoi7AtZPQTO2ilnqpLMsDiUtWglMGlBOk7I8xzfD4jiGGF9lCewxpAnCUWakGcZWVZQFhpwSFlJcCjPw1cSf+qp8aPKA+mcxZOCMAyYXejSXfBp1Gq0my3q7SZxPSIIPYTUmKzEFAVFOiEdD8gmCUVZVgmOzqG1mb7vCidU9f4Li1OVh0dIhZAKaw2VL8ubeu1qBDVNVNM02wbrLPV6nVq9RlSL8QOv8oo+F838qoYQAi8IsLpAhfE0QxfCqIGdzh+MlaSjjNV7z8Ikw91mqc23iGvg4yMFGCdQUmCNBumj/IpDW004A6T0kcpDCIHRGlkOWV1bx+/so9lqE0UBSjbwlCb0PdYubj8j7fHUpsMO1te32drcQSDpxAHWloRlzOb9I4YPQvvKBmNr2N3KyfdneLOaxvwc5aDAbAn22hnme3XWtqpw1OWPnWL5hXVe/jXfx6//yb/lWHQdb/rG72L5ykPk2wOiRCL0NrEssPsukz8UkPc76JmLvOPknbQWIobZGGUCrji2n4lb5fLqGcLQB62QAvyyxiu6V3J8sceM69FrNanvDcnXLZvFKoUpGRcT+sMxaVkyGo1RdZ89e48xGq+hggEH94Y0W3WKCxn1uEtc65CUfcoiJ4gCysJHxBFhrca+a2fYODmkKEtkqCpy1ZNobDMl95qSKiRmyooTJATaZYzlJbbTiyQ6xRMe2jqKiWHSz0mSkt1+hpB/iniRZM/cVSjf4+CBQ3y8PAmNgnEpmTxskDMOa2Ew2UY1HSc3LKmpg/gANx5WHGjUEDct8sHf3eLS5T7XHD/KzYeu5oNn7qQ+ZzFOYJxGxTtoKyvPHwLtSjQlWmjwFkhtjlEBQbtBuHyRMmnSX5klDrtI6RPFMfV6i/G4QRjGxLWQIPCJQkUcS6II1NQIwoHOIElAG0ezKfB8HnXjOire3iM2qLXgeeB7T58bVgjB//u3X8SNR3vgDEJKSlOi0yGm26E+u4eg3uW+D3+YI8ePsjvcpR47hDVYT/DLP/k6vvtn3sax/R2++xWLFNbHlEOWDhxFej5BHLM0t0Ay1ug8R6iY+vwyxWTEtYcLLp3MyfOy8rJJwWB7TNRsY0qf8fZpJsmEQHosAEGjhRe3UV5IvdNDdjsIzyM98xD1Vo1+P2W4sUujE6KU5S9+7Qe55jX/6oveZs468kmKNRqry0oPrBbiRSEqiPCiGOVXIVCJw9oSYww4MeUveKAUnq8qgr22mLxEyAytDUZnSATKWUQgMM5gyhRrMhwFTDt156aEfS1wRuCcrLRWpiGtUmuKokAIQafboRs28KMacb1OWKvhRZV3EwyuLAEPX0NYlmidU+Y5rsjJiwLhwDiJUB6+7+P7fpWl6VUGn0BUGZauwGgDpcaWGusEwg8Jaw3qrcpgdsYS1mKCIKhCFM5Rao18jtf1VQ3nHBaJ9CoqgS7LT70vQlAUmuH2kAf/4INk45S2DPj4/Rtc+b1fS6tnieOAqTMI3w8QQuDHDTxXeYeM0XhBpd9XzUgVvh/QHzmC5hxzCz2kEBg9wWUp2ozZXM8Ia00+d6rHlwZPLTQmwJeKhi/JS0NZFizNNBlMDMcO7uNyf4NJc8Q4KLDKp7vQRDYEtdYil7cfYBJ6NNIQ6ySbe3aYrc/yDS95Hlu727z7/f8DbzDDd33nD7Owv0ctbuC6Eb6TBPk84+3zSLlJ62COqw+4eOdZ2le3GVxOiPKIN3zPq9nIzzJcl8SBRzYoGayXbF5c4aW9G3jeoRfQjWq0+wvYBxX5xLDcuYWtbIc/eN+7oBNXHSqO7nITz6/hNRWR6XDq4/fy2m9+EbvjCVLGDIYrBJ6gnydIF6FN1RlPsoRuOEtrT4e1833iOCDTZTUje+KtjdYWW9oq62kqBFmlNpfk/g6Jm4Af4Oseg91NjK1CLu3FBm3pYY2kv614z1+9lz37P0Gt7lOalODwaZrziuUjBzG2SzoKKcYep+7eoCwNrQXFqcsTfC8ikHdw7aEX0WosctfcHewMBf3xNrdccyMfPnU3WQEah85L4lDgew6jJdYqRpsFew/Mc+KaF9J6/jx4JaVNyMp1PK+PHu+ylV3E778IO5wljrrUg310uovU6y0836fRqE29RBFhqIhrlcHjedBsCnQMxji0cfha4PkOz3uUMAJURtCjhpD/9L10/+y7buXE3pgz5zY5dHCZuFXD6owi2WB3Y4f11REm3SKO6gy2tzh8w01kuzusXFxhaa7Gi24UXHvFEr/wd47iCBDCZ255P2G9hvI9Cg31sE6v3cALm+g8Q/h10sGAtYtrSFtitMFoQ5EmRFEDP2oTNmKsTsDBeDAmzXLCTo1xf5e4WcePgsprJBytuR7pYEC7rUgHY+KGR5lv0vQdz7vuELffc/aL2mbWGJLRGGOqbMUoDLEmwKIqHhOqehfKAmFLyjJH6xKpQsIowvcUyg9ACaz0wFqM0URlTlHk6KLE5BlGGCQKiwGrkc4ghcbzDcZU754xljK35EVBmuUEvgdSUJY5RZ6TJSm+F1BvtYnabaJmm6DRQIURSkoQ1bltUclMIDykkKBExXESCmdGmFIThBFhvUXUbBHVYuJaTBAHCCkwOselBmOpJhm6Mni0s9VkSUmCOAJjMaXG930kFefDpgJKU5FTn8NXLSqPqcAPYhAKqORLhPIwxlCUhuE9F+mmFqtijC5JTcrG+++l/voXTCcG7lHjSQiB8gKE9JBT7lzloRVI5VfcO+cqT5Mp8c0Ik20zHk4YDVK8WpdR5hF3ms8AQ+gpG0KCmc4y/f5lOjUfGcT0Zmfp9iQYzWBxGytKVD2itexz3Q2HiRoewjMcOfRKbGIp+x4f/eSHOXb4ELfeeh15AkGak+w4vuuF38a+o/sx2TaYEIlB1duU5SYq7OGP9uPWtug/OOKuZA1tS5YP9jhxy5Xs5psMBgW721tsTxzFROMKycGFfdx2y/NobsfMxAdp1TvE822kB5OdPvXTV7J6+Y+ZaXj4AURBRH9nxMGrZ2nG+zl174eYm41YmN/Lx/7yQ6RJSq+3RGjqmPIy1moCPyQMQ2gKgjDCz2rMH66xe8kgipInoyn9iPaNsdVsVygwrgoVZHZM6u+QO43VNVyZUQwq1W6lFN6Mx/Hrb5oSKmF78yJrm+v4Q0kQ5ywdDZlkEwxbhN4VXLy4zsrZAemwZFdCZ48jS+GT5zbBWLR+H9dd8Uq++02v56N//RH620P2HNxDq1ZnPBzTaIX40tCOG3iqRrvdoywNZ3ZXGG0KzsozzC4O6c3M4rCUhUO6gE+e+muSchPHgxgzS7h9LR3xEsDHlJYoCnCmpCwKjCkJw5jJRKKUIK55xDWoxRAEFY9IiulkRDikEFhXGUBKge+DkI4nZZM+Cdx0dIYj83VOnR9w9cEW48mEWiOkObcfqXyS4YBAKrQH6WibxaNX4owhrAXU6960k3H8z599PduXH8bKFug+aT/FcznxzCzN7jym1GBH2CJjuFtQ67a45877GO6soXVBmefk0qEihR87UBLpScJGE20My0v78cKo4gc4w2hjpdLESkd4QYi1MBkOaM30yNMxg01LXA8pRiPe8tOv58Q3/+IXtd2cc5RlMU3xfeQ3cKXFFgWFE5gyxxQZmJKyLDDGEUQ1aE2lGkIfKRUuAN+GFRG61LhCU4gUo8sq3FxKhBJTwU6JL3x8z2LDKjNTa01aGuQoR3opAkHNOpRSZGlGWRY0mgFKeYRxQK1Zw49jkEEVrnOV61IEFadPSoXyPIRXkf2FCCq+lrVIL6TWbBO1GoT1WqWZJQFh0EWBKROKogTrKtV7PJwQmCnZWkqBCrxHSdhZnmMmIIsSlIeQ6nO0+rMLj9GQfQ5fIKIowOgCrSrDxVoDUqCmxGlrLbXlObh/E5cOyTA08NCX+jhTvQ9hFBNEMb5XEagbnTm8WovAlzirQesqPC0VwtnqmbMFzvn0+wOSRJPrJi6aJWjOELlhNSF4tpGlrXV4woCAVBv2zNTBSaJagHMhoQ4J+nWiokGrqHPv756h2YrwYkshPIwyeIcEL/naGzh9+Sx/dfu9nH3wIfbNLvLGF30Xc3uXKgKWrFeCS7Jepb0j8HsBqmgxvmeNPz/9AYpGxpED+4g7dU5fPMPuzi5FXtJpLGPjErmk2F7d5lXXPp/Fg4ss3nyIWf8A5iFLOFMnG0yYnBqhB5J2t0vWz0glrI/7LB7u0mnO8PCF29m6tMJN33glk3SX2e4h5IwkyTZJspTYb5IVY4LQAwTNdosgjpAjS5KWBFGILTRZXnzetv3f4MCaR9NdsNqibMUbsmRgMxo1GI8LwhDml+uYMgNb0ug0SYbrrG9cJi9LlICoHqO1wWaKsB4SNQOklTTrSxw5prj48HsRAspEoGSdzkxMocdcGg4JTkvy5D1cf/SFtJp1knSMkAH7Fpa5PDyLtAVB3aL9PjsbQz78xxss7m+yeE2L4cUaO/0x/cEEqS6yZ/8i2xf7nL/LUKgexjZAB4TFFfjhFeR1zWC0g0NQlDFaa4rSUGpDGBZIqQiDgLIM0dqjLCVhKGg2AVU1lu9XaaJMjSAQGANGw5OQ63nC6DVDvucVB9nZ2kZaRZ7leF6CcfNsb+wyv+cATq0ThAHZSBG1AOEx3ryEpxwzi4uMNy+hggiBpje/xMMPnCTwNYGvGI9LVC0int1P1F4i3bmM0Ibm/BLDzTWyVLN6aYtBArO9EM/rMtE5UsVsXz5PvTOHH3jUZ5ZQvkc62EEXGTrPsLakSAZVxpTwKYucPLeoMEYVljz3EGLMeHsLFZVf9LaTUlKv1SodKAFhFOIrhSs1yXCMMWPyNMHoDGuqsjtSKZx2BJ6HCQO01vjT0JiII2JZlfeRyqNIUkyeU+oca6pjWFslPkjlIZVGGZDS4BzkhUO7AidTrDUUhSZQiqwsEEBU01NjpMogy/MCJywIWw02zlVhUT3NW/QD/HoTi8QKhQorTS7PjwjrDcJmgyCOwZNYU2KyhDLNyZMEXZRYqwGBkj4Iv8o8g0eV2Y2pxElFkROWIX4UTz1pz2445yh0yijtc/rCveAsxw7eRKsx/4ykXz/boBSMh1vEjRmCuP4pgvOUXBkEIc0jy3DXJbJsRIiH78fs//qXctVLvonegWP4YR2DQLqCWijpzs2gtcaWKWWpMbpEZ7uUmSEf9NHpsOLZ+YrUKWRjhlj56DT5VFboNFPy6cZTMoSkEKTJFqHvoZ0gzwqGE4OipDff5crgMJQC50k8T7G2McQJyXBXE/qOxv6YW198DbO9faSF4M77TzHaMCwePMYVR2/A9z38MEJGITiDMQ6HwilNXgwonWRzZYOz82e44sBh+oN1Lt83oih3mZlfRHWg2e6SpwVb65eYr81wxdXX02zEtPfP0Gy1KZ3FEx6T3S2CuZDhySEnXnAF/dEWpz62gSh9BqsJR/Yd4a//+iM0vYCjR67hvbf/JWW6RLc7iy4NaZpRFjmNVjTtQCVWloz6a5x98Aw2k5RFSr1TIxs/CUMIhxIgVPXAWgkgMU7QMUsMywwRrLCwXCcp6kxGgsmkxng0YnNrl7W1TURgsIHBFIIyE8wuz2NImCQZuJJGswkCNAV7r+yx9uCIsOMTh3MoP4bEcPa+AclMiBuMiWp3Y2QPYRRYOLrvSu7/i/MEYZ3xeEIQaaQn6RyMWXlYct3zb+Tm1x7ik5/8ANJvMBjucOrkQ/QfChicayCYxQ9qBEEDL57B8yOMMaTpAKxD11qV7EFhKPOCMApRvkcZRuRFSVGEhElAFPsYIwgDiGLwPEcYQKGZpj8/kupcGUNfSrTrIT/xxhNMJjnWCroNizaGrLCsrG1Ti0L8qM783iOku9uMdx/Gr7UZbaygPIVUEBY5lio12g9reEXG3OIi65cewjlJmmb4kYfcuEAxGWGKjN3NbaL6JUa7Kf3VNfrbOTMzNZJxgq8EYSAoS8t4ZcThoyVho0WW5ERRgOc5+psTZua7FOOUzUtr7Dm0n92NdRQGzw+Y7A7whCCfjNFJn3OXBhzYH3/R2095Hu3ZXhUGNqC8yountSEfT0iTlCxLp6rkJVJIojBEKdC2hpMGlEUohfIClFRY3yKDEFWL0GmOyQpMnlHkCdlkgClynDVIHL5UiBB8v0atBmlmyExJYR2744wiL/GVoNC6SlEPfLxaXA0ucgxeUpWakQoLU6K/flTM85EajJ7yCKMYJatwmR+GBPUGYaONH0eVtydPyYuMvCwpsgxrLMZMS9dQVsYQVVhCILFOUGjDZJJgHQRZRq2m8YLwWW0IOed43z1v4+5LH2CY7LK5sUoyHCAKxwuu/1q+/dV/nzhsPdOX+WUNqQKwBmtNRbX3w4p36guEcFin8AND9K0vIDu1QhR0uOa7/g+WbjmBHN2N3f1Dyp2CVDtUfZbZa7+DcnIOV4wA8FF4QuCrdZx+ELn/jVAKsvXTuGJSeeNVlX32iHyFNRoxLfX0dOMpc4Ry7Wg3a1gZkGqHEw7lBayvbdJq1snzkrmFJv3dgrTMKVyVgbH/BV1e8IbbcNJnqz9i49KQSDbxs5iXXvsSur0eca2BLkviuAZYrC3RuiRqdNCJIxls8Z6L7yFcDFg9v8kV4WFac1v0bYsgFhTasbF2inxSMthMef0rv4Vmu0O726Te7lGfaSNv8rClpmg00WdK7nvnaWYW6+yWm8TtDno0wOgCh6McOm5+/ixzi3vYHGl0to7yNGHYZHdjBa01gVevSGSALwWb47N057qMdhKk9TBPUjlTiKrYq5267aWnqgyoICe1W+hik7VLO6xePMfRKw/Rm2vjhxPSJKE0FhdohJLUwhhR8/GlZO3cNl5N0FmMSCcOXQgGwzWKoqDR6zBzaLNypxNx8eQ6QZTTaTQY9TX3l7vUI0VvvkEcxEglWZo7zNzi1XR6S6xefAihPTwbcfjYYY4cT9hz5BiNZg8MrF5+mHMP7mALSTkMsGnF0SjKkqIsCYImeZ4jooAsG2ONw5gSrQviqE6Rh6ixRxBG6EYDKVLKIqZWr1EUAcYE1GKFtRXRlWblGRICjK5KkjwdQoA/+k3XMOwPqMUhlzcSGvUmpbZsXFxjUmxxzfEDaH2eyC9wxuLX5sgGKzz4yW0O7WsTRAF+1EB6AWGjhsnGmCLFC3y2Nvv0ZmPCsMb2xjbaSpy9hBdGlIVjNBjw4MkVNi+t4qwkGWd4nsPqgnavR5qNwTNMJin97T7nLgyY7wYsLPWodXqURV55MVTEcGubKPLJkpKdnYS9dR8VNUn7mxTJBkYr/Hrji95+yvNoz81XROVSg8kpi4KiqEKkaVplfwEgNJ6nEArCekDcjgmbNcJavdI2UTFSeDgcKtD4QR0dZJhaxRMK8gnKFzitKbIUhabZjCt9sSAG55HnhlEyYTQeMx6OGE9y0Jai1CilMFaB8lEoyiJDegolVRWrFVV6vjP60Zp+UOV8SeHBVHleKoHyFZ5fkaWVUjgpcKWo9MOsQZd6avBUkgLWluBAKf9RnSRrLKXRjJKUNCsJvIBWSxNFQUUcfxbBTUtAWGv4H3/+b7l/9S6azRbpJCeOWhSpYzDY5N0ffjsPXribf/kDv0cY1D/vMR/6xEe48oYXPE138eWDZJIQ1rrEjR5+4OMpDzAovzLMVSiw2iLabQ6+4c10j15LtPmH9Ab/FLH1ADYvQAiGWY1y7hcZXbq9UvSXBidirAOHh5RdAr/L8KF/RP3g/4E4eANmtEuxdi/gEM6B9KbSM9Wz/UzI/T9ljlC326Feq9NsxaxcXK/4L6XGWMfG5g5BI+Z0fwU8ybA2RgSCW287yqEX7OX86gXGk4yPffQkgQzYGm5zzeF9dJqzNFsdOp0uWhcURVqlSuuCOA7x/Q6j0lDaLf76zINkZwxxS3HbS65k/9JR1FyXt/3pn5BnGk/65BNH3c5yYO+VCJfS6l1FvdXDjyKCVkCRJHiFj7Pw9tX3cevGYTYu9+lfHBA1A264+TCrmyvkfbjmhmMMkx1QAVJ6eLLBZLhNMQFf+Qx3B3TnmlhhKDWEQUh9yWd7pWRhzwxrF7efdATU2ap2lrW2ekgBZzWmtOwMUs6d2yHbAlWfYTtdY6dcAQH1lgPpMzcf02g2KHXEODU0OgW72zm+V8P5MfWwQau5iFIjsCH7j424dPIyGytbbK0MQFlafpugrdjMNacupLx4qUYYNJCF4bqrj3P/hQs8tHKJVncWjEcyTHFFRtDIePjC7cx2FxFKsrW2iS00l+5JAIEnBoRRhzDooHXG0IuQsoYQHsZoirygLKvFWYM/1UIqyqLiQ0gFVBwRzw8oihqm3cAJRVFWobB63RFFotKhc47AF3hfQs5ouxGRTxJqvsf59RQlBc4WTCYwnJR0WpJP3neW44e6rHtVJuHm+iaLywvMdscY48gmGQ+e2uTKK2bJh5sEcVCpwApJ3OjR728T+AVB6JPkFk9JonqL0lhGY81Of8zOBHxhCTxDlmrSxCHUBKkUpc7wogiFJHApgeeTZ5rYapJRih9EtDoN+mtrtDt1zl8aMCokS1YjlKAoHc5qZrsR4+1tAt+j1PqL1pdJz6M2M4MzhjLPMMm4Iv0aQ1mWFEWB1hpPSTzfo9lqMDO3QGthkdbsLGG9iR/VK4E36VcdtNEIyoqbEyicKnBK4nsC5wwmL3CmUnGPGw2idocgrAOKIk+Z7PbZWd8Ea9melAwHOUlZFRRO9KiaoGhDmYzxw2AqoFiFHLQxU/e/m95fVSZGSh9HZZzIacaY9AtEnqGcxUkweU5RVOn8jxBPpZI4UyIleJ5AViMKxlTEbGMMeanp76ZIKiJ5EFgC72nWjXiKeOfP/z1O/M3v4RMX7mBsJsy0Z4AIG4VMRrtkkxwpfIoy59yFS/zdn3sd/+Wn/mLKOXl8jHd3+Pl/8oP8t7ff/fTdyJcJrAU/rFe6QYGsDGhrMFOD03NVwezjr3oTeTEkv+vvsu/wXxB2BfQzjAZjoCkz7rv9LcQLNzJ3zTdi9ACpcpw2pOsfQzUOEvauIb30k7RjTTRzA5PatyD23ky+9gBQFWe1uoBHJDKebR4hKUBagxAWrEG6kkajSxhHrK9vwF6P+nUdkt1dtEupWUEjmmM9HGMeOsf66hbjYhe9E4I35tj+63jxnmsxxahyF3senU4Haw1lkVCL6midkwzHjHYHnLl0nuFIE/qS8USzs11iVgxea5WXnXgFD17qc+nSWew45W+87puYm51npteh1Zmp3NBKVXF04RB1ydglhL2IQQGrD+/iez5CWWYW25w5dy979tRY3neYj917N6XexRUzbG0lmLyPLQ1e5OGFHk4BOOJ6E2tTkA6pLI1GhBTuyXv+XFVxXTmv6kydQ5QxXjnDZKwRRnLtVcdQgWC0rSh8iVSANTR7Gl2MGQ8SnPMQwkcKQ6tbIqWm3V2k157DCztY6ZEmKbubY2q9OkuHDtKc67By/jyztTajdILTit00xPcjat2QqN6kFcT87W/8bn7znb/LJx56kHxSsru5w9qlkzhZYLRDj2H2kCOaUfhtRWO/otlVPPhnBeOtNbQe4XlNijKlLAvq9UVCv0EYNih1SZ5nlLqg2egRBTW0LvGUxPcr8p9KC/wwQBdFRcewNYJAYa2aps87wrCKkVeCe0/lDfjc+I6XH2Y4HOFqPpGCVuywVrA7yAh9j7Io8IXPOM0xq+u0Ol2UMFy+cJ65XqvidmDZ3Nxi/3LEZJzRbIQ44fA8xeLyIh+/8wJKSrzAo9BjWu0Yf2wpS80kdaSThEubJXu6kkI5SCQOi+hP8MMAhGBzbYMi1TQaMRbJ1uoazV6bsNZhuHGBlbUxjRCyXHNxM2FxtsFgN8f3E5wuQMRIIMsL/uLXf5BLq33+4iOnedt77mVrZ/TUGlFKvFowTQ/X2LwyFnRRkqYZeV5lfnmBR3Omw/zePXQXlmj05ggbHfywWYV1hV9lVJm0Ij7bEm1yjClwWmO1xlkLyscLY2odh1+LqXd7hM0unl+reCl5gucrTFEyHE0wYsDOxLGRVGHqmVJj7RCrDZ3JmDisNKEcUxFPUXm5wjgiaNYImzFRFKKk/2hxW2sFSjqsTskmFplJnBOYoqQYJehsWu/PKZSqyNkOg6BSWTcWjM7RhcaUGmssRaHJCkNW5gTS4Xuf3UD4ckSYZOxZvhoX1CnO/TWjZJb++Hzl/YolzkKR5yAFWZLx0Np9/OE7/gVvfN1PPe7xnHP8wo9+C9/9A3/vab6TLw8IAV4QEUQhnu9VWltlSuBFSKmwznLia7+N7Y0HEKd/hHT9POHNGucfQogBTle0AuFp+qv3MXP8WynSIVanBFENz/No738Bu+fvxOoS4WLKwRBp76A9O6ZsvobwyK1MVh6imFzEighrDZZnYdFVKQXCaZI0p9tr0ZudozM/Q6k1i2qBtD6gX6yh/THgU/PrrF/apJV02H14h1JOaHY6vOyVRxisBaAT0uEQ3cvJ8wlFmeNcHZwmG++AVCjPxyHxgpg/escfgXG0RcSxYJHror2U/YB6uEhwWOK1HiCZ9EhNzpH9R2k2O8SBTxjVp7oafuVtKDSlVbz1PW/jquv3EfRi2o0a9SimoET4mnary5EX7SGIIz7w/lPQ0OjEIUWGGVZF65TvozxDu9VgkibkZQpopJNok7Nxfowon1xIxjmHyDLSJMOLagDEcQyyJDEJolGy2J0hs31G+TZ5kDPMNXmS4bmY/rZPmiRoXTIcaJTvs+dAu+KXhAVlPuTlr9hDPdri7JlVTj3wSVqdFo2ZBpPxiCwfUeQl9z54lsD3+ZrbruPGo8epEePZGh4tsiHIMOXNr3wD1x44yakHHiTdO2Zl4xzb+ZD19W1O3rVLOvE5eHMDF+wShobWfse1r2tx99t3KcdDTJlgzIiyGJNMtqk39tBsLGK0xvfzKgXZOmzdEoUxpc5xoqqoHEzLHOBsVdJASYwJpmklAmsFRQm12jS77EsUIRACerFilFb6T0o4gihmNCyYJJVnE1uSaw9f5iAEjf6IZt3D9wQ7Ozv4qprhH1iq0d/axgt8kqTEWIEUChVEbG4WRIHAuhwhAna2C+JaivIVK+spZenYGeW0ohAhIKw5pJLkhcWgyXJHUVok0O7USNKCyTghTSYIL0BIn1pQiflNhmOEkwxTgd9PqUUSK33QmqJ0zCx32Xd0kSsO9Pi6l17FP/j+V/DLv3cHv/A//pKyfLJkLIctNa7IsWW16CIhyxLG4wnDcQJO0+rMMbu0h97SMs3eLEG9hfRihIpBhFhj0GWKzoeURUJZZJiiUnF2usSZAqdzyiJD5ynCGYIwJG7NEDY7gKTUGnSBCIJKjdqrkhXGTrJRWnyhqJWKwkFuDHkOZV6FF61zeGFAs9umOduiOdsl7nSI6w38IEBKWXHWjJkaL+5Rz05ZavK8IB8lFKMhtsiRnkF5EiEt4GGMjzW2ku7QlZFXlJXXzExJ5EVpyUqqpAGZfbEe9acFL/7xn2V37RIH9hzi9offxygdI0Sd4WjMZJJRb0WEQZONy5uMd/oIZ/il3/p3fMtr/+njkqdPffBPaS7u40WvffMzcDfPPDw/pNmZqYpYBz7OVH2UUAFeGLJ4/PmMBg8SrPwMtYYkLiwIV2UuBmBhKucPc8s3M1p/iFBE+GGN/MKfU5u7laDRpb18jPHWBeLWtaSjs4ThAdzOaeryf9Ga2UYdeClWhJQ7Z6tJgCmffR4hHES+hDCgNLC0Z5ZsqmmBFGyvZkxMQfdonaXFW9lZS9GNLTYeuIgXG1rzCt8Y9uw7TKQ3acx3YGTJBw8zHF7DzOwSaZawvX6BWr1OFEQoz0N5IWG9yz//1z/L93/Tt/Py8HqapsZccYjaNXs4d/rj/PlvvJtDL9vDvuWMmdYSvVaLKJA02j2CIAA0UsZMkpz19TUuXDjLH7/rj/imbzjG6UsZP/gT38yH/uou1tdzBoMBO/mEF3zd8xklI5LVArHgY8cTkvEGIU1U3SEUlMbS749Y3LPI1vYGKhCgQReWwqSk45Qn5YYwGgbrqDxF5RHOGspdgwkcD5kLTKSGwmHSgvFWQmOxQXOmjfQVNjXMzxylv73KcJCTJutYCl54eB+trmDStzz80CXe+tvv5htefzNn7zkDuaWx35FmK0yGVYZKXFNsF46leJZrZvZT86AZVcq365urLC9cQZYOMUZzeG6JZqmruL58HrVGk/7GhN+M/ifbjfMoP6TcaXHxYzu4TLB0bMLsYY/NcyVojTQJ5SilKPpk2Q64EhPPE4UtjKmOW4XDqhpQcVSFIa3RlSGEQT5aA6oJCJTyMRr8rHp2q5DaU3oD/jdce3SRV952gGuuWCTfWGPcHzAaF4QBJCNLGAU4a9nenhCGktw4emWV3u8IOHUuoV1XNKpEIbCWMPIZD0aIIKLbEiBCpMvR45SzG3BozlGUlZ6U8iAvLdZBXsDGToHDcmnHsFdIgqCk1QyRniRLK82ZLDO4wpA0s0pu37Psbm1RZAkmTwlCD2er0jGxb0hL6PaaJEmCsT7ZMMFY2HvUQ3ohZZITt+vMzHj8/e+5lW948ZV890/8DpfXnrhqrLOOYpJWROHJiGw4YDLcZTzaZTSaMJykdNs15hbnKyNoZhYvruOkwiCwuoQ8J8+HFJMhRTqhzBN0kWO1AVPV98KUWDOtYTccEihJ1OxinERbgbWWIs/Jxwn5YESZJLgiw1iDwdEIYa6tODhbY89MnV4jIvQkpsyZTIZoY+jNz7K4fy/tpSXiXg+v3sD3wmkBy2omrHV1HZhpzbA8o8gzhLO4VJIbTZ5OUJ7Fw4IVGAKMDjDaUZSmqhjuDGVR8e20riYOZQlp6UiMwPIs8wg1Wvzqj3wdP/Q/PsrfuO07+KU/+RdMdEYY1RgMdgGPrJB0enNIYehvjqp2rLS6q8mnM7ipxtlbf+X/5e+/5QNftRlmyvOod7rTUCpVQgE+QaPDzHWvZHj2z2gW76Zz+DsRu+/Djk6DFuCtgaAyqH2vclKYCJWOKVbvxYvbMNnFawwoBg8TzV1Hc89NBOMPsL26jjXLVVZnsoWQ76PTAbfvaxgpyWDnbszTkcb7OHhqHiHPQynFznhCvdsmLRyTyZhkOGFnNMbt0dx88xGuPnEtH/34XaxeOEu2I2gueASRRIaCRtzACY+8bxENR6bPMB7Msn3HOzAS9swfIB2PaHaagAEnp8U0IxaXj/IP//FP8fAvfZTl4CDh7izRnhg18TnfL7jwoVOMtif8zHd9K51mk3qzSxi38LzKG5RmlZFz+qF7+MjtH+Gm646zcWmDo0euYvXcJseu3MPC3gmnz51lsplyy43fyO+9+19y8MQ8LkpZf2iL7aKgGOQszcQEkaLb2YtfMxzYdwOj0V/gjGI0GSGMpHQpZeb4HGHrz/6PUpKZtkLrOkU6qbKffI+79RpDMlwhmYx2yYc5oy3L7IE5+ht9skHB0t42tbbk0mVD4eCam66nt9BhbnmGUXYRf2ZMLwu4fC7lnX/0MV71LQucOztgYT6mEGNGYx/hamTDGhufvMyxI/vJxhn9MqXeCxhv9dlKLtOSLTrLi2zvrIJ17A7WGJ4fMnP4IDINOXLgCP/8n/wkf3HHX/DW972DbFdQjAQXbrf0L1vmjoaMdiyjNYNSGhcKiqGmzC+hy5RO5woajT3EtQ7KqzQvmHqApJCPFuGU6hENJQ8/z5GeAiewzhGGHl4mUVIipeNJOyo+A/MzDX7iO27leVfWmN+3B+ULdjbrnDm7TT1yCOEwDsbjDKM141zQqCm0MUxSiBQMBgn93ZKHLhtuOBQSBAKFIclyapHH9taIyA9ptz3SSUmSGwLlGKaCUoN1lih0FBmUGiapYWvsME4yKQztTIIQhJFGactgpKk1IuyUKDUaFyRJRi32cHaD4bak1mgiBdTqIUOjOLBUY2tUItEMBxmbkxxvMkZ5Bq1LimxMrdVAyBrOJKgw5MSRJh/4nR/hG3/gV7j35KUn1K7OGJLBDkU6ohyNSYZjJsMB2XhCMkmrTLxeh5mFOWrdDjKMsIArc6wp0LmlmIzJJjvk4xFlWkx1iUwlKsejJVPBWUyZkozHZMbihQ1UbQdrBcIJynRMtrPDeHubdLhLnuYYY+i0fRaikP2Ls+xf7NHrNoiiqgSBzlPyNCGIQlrzs3QWF4i7M/hRC+HFCKEQKJyrSnQ4pSuJdJMjTAFCEiiJhKqcztTIyScDxqMxQqUY52OJMEZgjMO66t6KsqTUBdYAFkorGZeO3dKS6C9xuuQXGUIIjlxzG9mkj9B9vu9rv5+33fF27rvwCTxl2e3nTAYpQeDhZAPlF5SjjMHuadqdK5iM76S/8352dk5y3x9v83f/4zur/uOrFULgB+GjhXuFLgniGnO3vpat0x9gct9/Zv/X/2uKzY9jzM1MyguUWx/Fa5dMVgXrF8FIjWq0MKoB1pKsn0LEi3R7SxRpQv/s+5gPFgjxMOUYKSVlPiZ2XbAlJtkhiu5hNpqgF19PuHaZ8eaFZ19oTIQO78oZins32fHW2Tjr6LYaJEVKOCt44Wuu5cDRqzl38TwX1x7Ar1tCr0NhE/IJlDtw9WIHrEYXlsuXTjJ/qMl4cpH1jXNkd27xkmu+hSNXnMDzgmnBzQDlRQgknudx5QtvZq69j8HvrRG151j/4D2k4hyzx/awtn2a5x25kfmlgzRmFgn8SsBMSoE2hjxLGAx2uXDhDG9/xx/x8lfdwMZ5zWhjQHepwcKBIywZn6uvvJbb7/oQ3d48kyxlkK7Q8Bp4gaLoe+h+Sr0T4cuIjf4FDnQPcP+pj5DnJVI4dGHJU0sySGh264x3n3jFc+cc4/EEpD8t6qqRpor5WwU6L+hfmjDZ1QihOHPPJbKkIIwCRomm4SYsH15m38HrmJ/bS1oM2R2scXllRL1WUO/UuekVbdJdSWJ32XdNSOkuIpwldjFlUWfloT5+4JhdaOFCj2yi6G9uY4TAOMXD509yw54uQadGMs5YPHwFW+P3ceHyeWI5IM8d+w/v5xtuex3LnSO85fd+jVUzZLJuKDJLNs6ZOxgwWXeU6bRWlAe2cKTpDtbeT6kzjN2HMUXF9SiLqsq2c9RsVR3c8zxwUKicoAwQmYdwVdzb2YAg9BmPq0Se8skoGXwGbrl6iZ/7oecj0106nQYIg5QRnZkZSmOJPIWnqqwnq0ukUHRqDjBsjDRKBXgNj2JS4IxmXxeSpCQvBLUQsBbfV4S+ZWdriJIOUxoGo8r4GWVUafSl5Mhsg2OHF5iZnaXMLefXxlxa6/PQmS3ObRUcmYPRBHRpKzkB5ajVazhjGezmtDohxkp2BxOcETQKR7sVEZQ+rZpCeCEdmzIcTEiynF6nR2P+IJ7QKOUxWnkYKQXxzGIlfeEHeEFI03e885e/k1d/369z36nLX3Db6rKkv7ZKmU3QaUKRpCTjhDzLiWKfXqvF0p5F4m4P5QXTGl0OU2Tk4zHpYEgyGJKNR2TjBJ1X4oxOVmrOyvPwpplZWIstMkxWMEomFCgKAjqZwfMU2XjIZHebyfYWxXhEkRfUAsXBVp3efJd9y3uYXVig1qp4aTiLzjOcLgjigKgz5RuFEci44lapsCJKO4dzBic1CIGhKunhlD9ltmqCBjRkJfo4UjDa3kYnOdoIkAnIACEqjSBtDGVRVOG8abChtJBowaR0lObZlzX2ih/6aVbv+4+I/CIjc4GXH34TN1/xA/zZB/6QT27cji8F9dinFcUsNLq87LbXEkULDIfvYTS5nVGxzsW197LnluuwxQbOdb5qPUKVkrmPkFS1wfyQAy94LQ/ceyd76xP2vvyfku6uYMYJ1jiKzhs4e2kJd/fbOP+AZGPLklvJFV/zrUSdGerzhzm49xjCjyruqpI09t2KGa+Rrt+LLqYJAras/jpTiSyWCQGnWYg/gD7xEkbvXX32hcb8OGb18hr1BYGpl4x8zdLVbTrtOQ4e38/KeIPzFy5y8uOruNJQbwGmYHAeerUuC71FfFmNdtkIGrNVOuTsvgb+VkrUSfB9n/76Jer1K3HYqbBglWHjnEEIx/z1+1n5rbPo0+vk/ZyVnRFcneN7MS88cSNRrAhrHcJaA5ymyBOE9BkOdtjd2eDCpVW2R33OnD/H/vZB6nsszYUOSrSIgoCFQ/vIXM47/vS/cfFMTre9j43Ni3gh1Bsxo0HKyQ/vcsuruiQjh1Qx/Z2LdDtN0mRScZESRxyHGJ7cTKywltO5QdZiICBd22awO2LY1dieYbI9QWtH2PAwBbjC0J4NiZt1igIuX9ji8PGrsJ5me9QnT8ZcvnSa8WBI5CsW564gWmyRTCzWO8MwWUMEJbZsVKJ2jSGHry85esUCoQrItw1zVzVJ0jEXbt/m8Cv3sptPELLJXGuZNVaQhaPWmGdl+zKze5cZ2T4P3DsmDmocPLyXf/ZDf58/XnoXd9x5P3c+8AlGqxqjC6KGYjSxIB0iBCUFQgu0nrDbP0lZDmk092JMTh5lVVkEZ3mk8nFIBELiaUOe5VhTEU2NjaepxtUgo5RHWT61l+7rnn+En/z2EziT0JztEfdmMHmG9OtgC+qNJvloiO8FFHlOkhniEEKvUjB2xnKpX1DmBZkVRErg4eOMYTQxJMLQbnlsbGT4SmILw6V8l0bD58Ilh7aKvQtNrr56LyeuP8LMbA1PUhVStD54EVk65MFPXuDP33eK+0+uIoXDOqjXArb6JXIwwvcV7WYEA8A5ijQnyx1erUbdCJJJStzqIRyV+BmC3vwiBw7NEderrKe4O08+HOFFEmss+biPsxY/rrGz2Wd2eZk//ZXv4QVv+k9cXut/Qe1rypKd1TVMmaGLDKs1Qkpm5josNerErQ7thVlUFJCXeZWxqi3ZqE+ys814e4vRcEg+KUizAm3NNKzq4Xkenh/g+SGekAhKdD4iSyakWYZVPrXJiHEYoawlHeyS7O6QjYfYssQ6TacZ0ZmfZ27fXuYWl2n2uoRxiFR2qmBdgClRYYCKm1gVoW2ltOtkiaFKOHGuWqy1GOuwPBL0pSqBoDysLJGhT9CoE2Q5cjBETwrywlJag1CmEsQTgtIYtM4R2iIrLVFKNHiOhWbEQqfGXavPTKXvJwOjR4zO/yZhr814c4u1nfOsn/x5jl33c/zo3/ppRsmQNBvhe4o4bFZef+XjXMn27gcotGQyXiXXE7Q9xcbWX7KvNY8fdJ/pW3tmICopEc8LEa6kt+cIlzb6eKNP0j9/D/WX/hDlzhq69NA6Jdz7IuoLb+IXXvMO1i9ohs7j+hd06Q0MMzXFvgPHKYfnESqquENWg1CE7UW82hxbF9+Ckh5BGKBECdZHyhBXTPD8mDD9CC1/kZkj1z/70ucHWwOOXFVj+bomea5xfp/acsg111yN581waWOLhzZPcu7iOfxGnU53nvm5JY7NNrjrnrsoyTn54CrX3nYtM+EBNnbvZG6+hgoC9u5b4JruC2mGHvf/1W/Q6v447W4bi1dxP5zFWo2vJEI5ijKHgWUyHrH1CocWBZ6MCTxB3OqhlKgEGv0qyyJNUyaTMac/eRcfeP+7CXoWcx5ar7KYIMMZg54YGkfaPHzqAa4/8ire9pH/xsXT51nct5dkWLK81GXLz2ksWIarOR/+o7Pc9rf2MB5t0ogjonqNbJLQbLWg2ETURVVb6ElAhiHN4yfwhE+2tYuMO4j1LdjZIDnfZ1S6KptFW5pBnagWU8qcoihRvqIsLevrDzGc7KBUDWc8hqNNrCtJxgUf/8DDWGO49sWH2F0rScsxzquhfIVCMinSqoRKrYfbldRnYxq9gLt+o8/5+9fozHZYftEsD9xzF7c8/5V0G7OsrJzj6IGbQeRsrp9FjHuEtkcW+1BmtHoNvuZ538Ce9hFCP+DD991Jul0QxRHSVEYCwlENCQJnBZAyHJ4lz3fQxYiykeGcmarsVgX/PM9HiJJCVLN+a8AaVansZgW1uibPA6SISJ/CWPANLzjC3/+2YyiZ44cR1snqGmWVmiy9kOUFnwcGDrKccWqJfIcnLP3EISXMNUSVsoplZ2jo1SSJdFzol8zVJYNEEw1K5hugpEQXJb22Yn0jxYvqfNs338S+vbM02g38IEQFMSYdURQFzYUOAoW1NWbnZnnj65ucvOosb33HffhKUlpD5EvGY4NUFickYlJOS1U4SmNIh0OSQOB322RZWqmN55p6q02SZGQ769SbB0nHY/yohi4meGEDgUZKH2s1RZ7T7LSrd2q8w3t/+wc59qqfQ5vPryKrtWZ7awdjcgJP0mq2aHc71NstolYDFYV4UR1bGvJihC0t2WjCcHuN8Xaf8WhAkmaUpaXUltJapBAor+qUvaJAiqQqumoKnM6otZos7NtDY3aWensGEUSUk8rbmiYT8izHWIMA2p02c4uzzC/M056fJaw1EEpUJQZEiXAGhMMKBcaCK5BInMsezRDDMa0ib6faQApHibUZmAK0A10JauqiqGqFuap0gRWW0pSMU0uhq7CwUgqERYnKCAKwwtJrhRzp9di7Z5bF+Vl++X0rT/7hf5qxfvYXEUhMYdkZX2azv0rUbrA7uJ8w2kO3cyutevt/229j89dwokGaXyYrEpwzjLNt+ulp6rsfYWH+1c/A3Xx5QIhKPFEiaB+5AX/jPoZ2G9lYJNm+TJnlOOt4+PQFrjo2R9hosvKAzxEZow1c/uuUUyffyj/9jV/FZDt4jUVU1MGWCXaajemswWTrNI78HTY//jPUWhNqMsbpFCG6CCFxxQS8GjXO0Nz76mfCDnpqhlBjJmLfC2cZ9BP0luHaK2/k6uuvYTLW6Fxw+7tP09o/4tit+2hEbYwOGG5mrKyexQwKBoNtuqrN7tk1rrjpa8m3P4FUIKzkcOcm9i3ciLOK5uxBbn/nb3LtS99Eu2OQGLxA4QU+rW6HPDWoMiDLR6zX11hpbNFqtsj6m3jKR9gqri6AIhsgZMhgZ4f1y+d46OJldvM+c+UeDnbm2f1wn5mXNNlZW2fgSc5eOk3pDfiWN/0o/+fPvBm7E7IlL5OtOfrhhN5hH0/U0BjSbYMfSLJE06hHDPrrhI2YD731HEGoEFI8abefSXNGH7kb6WAwGqNCnzTLKJ0jas4xQ0SWXabT7CFdSL/YASsok4Ig9kBphjs542FCu9erPCZ+JWBVpDG7/ZRWp0ktXub05TWMq6NknZxt6m2D0ZZ2r4Eva9SaAY2uT34edjYEY+3YvGPC0pG97O7d5cLZh9l/8AriuEMkJaNzMf/rN+8gjJdYXLiCpb1dejtQr1kanSrN+WW3LVCvLfHeu95dVY1XGqos4UfVd6vgcSU/kKU7FEVCUY5xVJ4ka6uK7p4fEIYxzlqUkihPUhZVrRubZigpccBkUhGGnwxuvHoPP/z6w4z6W0SBoN3roY1mtLOGFAoviLDC56qrl3n4zC6XNjNCp4n8aoCaqzlOrRUcmA8oJhqhLN3Iw2rLcJxgS3h43RIoyWhSIrUACQ3f0R8pjl1/hOuv24fvBXihT9Rso8IYL2zgWj1GW1vY0iGkw/cjDhw/yvrZC9zyvOsoy4zfeOspfM/SiT0iH+qxIA4ktdgnbMTIvCC0hjwvGQ1TPD/EaFMpHnuOPC9Y35pwaO88m2dOsXj19ZR5hvQE0lMIFVImY4QSSF3ipF9phJicyI753f/wt3jjj/zW53/utWE4GBPFHo2ZNjOzs7Rne5URFIc4BFY7isEYnZekkyHj/jaT/jZpmpLnBUVp0dpVhVNtpQ8UeB6KylOYlyUmz1HOsLxvgQPHr6S3by9RqzfVWipJBwqbjdHZhKzISMYpQRDTaHdp9+aIezN4jSZ4UTVJA6ytMrZsXmBLgyxBKFMp+pqqBIEti0dT94Wk0hxS/qOirNaWYAy2LCnznCLNKJMMnWZ4QlKLa+T5mDzPSDKNQ+B7iiiQeIFCSonBMTfTZGZ2luU9i8wtz9PsdJ7Uc/9MwFmDK0YUXoAeDUn1kDRxFGbMcOskvheDCOi2r/s03SBrNaW9jLYhQvjkdgwyptQDNnc+yeLCzc/gXT3DcK4qLCwDmt09nDt7lr3yJHG5jX/k9Uw2z0/FO0u2N7a5/a2/i7yU8MoDN1KuXWZUDlFlyB3nd0h2Nwmb+3CjTeRkC2EypLAIVcOKAKHqqGgPSMV40KfRLYgaHVw+QIRdnM0RRlGzZwjl2jPSHE/JEDLGcun0JvWm5PjN13Do0A1srm9iTY13v/1PuPaGJfZccS1nL53hY/d+kuPNWzl58hRBXzC73mZWdTh4W4fsQyl/Of4DOjcYRJDS6+3nxBWvoRxc5uGPfYCNrW3uu7DNDa+qMx5tMjM3TxCGOAzWWLLxGC+XjIIhV//tq3jw5Gkurpyj29jH+c0Nbg5DTFllX0jlk/RXuHTqPh48t8Fv/f7v4nLL1y+cICh8mjM1dj+2QefamMDu4S8vvI1veu2b+cRD76HbbpMLzczcPo7fOMsH//LDdJcsHh57r4/Qfcn2+YKo7iE7imarS39lgtm1BJGcps07oth/wm0tlKBcjNGFQcYtzEwNH0c2GmNTQ63w6XoSIosIh9iVnOFmikQQ7a0jhMeoP8GSM9xO6c016fQ6jIoRhR7TXgq45uprSSclx65/HqPhJhfOnibrR0w2x/gNnyIX9FohLrRQwNo9mmjhMN5kzOr6Bovv38vVbzrIpZ3zBEHIzNwiqxdP0+rNsrIzoNGuk8uLpFi0snjDkGZa0Gi16Oy7mlctH+CKK2/j/Xf/MenO3ST9StFb4KYDQ1UWwzpR8ShMQb//MEmyRbt9CK2vwBiN1ppOZ45GrYVfhiil8TwwukCqTwk0IiDLzBP+X8Shzz958wmKfIKvAqK6X+na5A5sQRA3KIscJyxRHHPFlQsYJ9jYyKswRqaJfMHRWYnyoPAVpbZESpKaAmMMoQAtK7LwbinxxhaJYxJ6/M2vO8H8bIxDoZEooRjubJPnBYO8wd6FepWuPpoQNxs465DGsrUzoVarceLEVbzw7C7v+sg6gkqNWGCII0EQCKwpCEPF6lbBnqBSpFb0SUvH0vI8o2GGGKUcv+oojbk56r19pMN1Wgt7qoKtOkMoD6EUZpqmno1TvEaj0u0qU55/TY8oDD5v3T1tHVZ4dHo9erMzNGe6RK0GQRwhPIUpNNlwTDIYkSU56XhINhlQpglloSkKQ15YigyqUn0GFSmUEAhnybOc0bAgywqW97ZZOnqEuaNXUO/OoIIGzhhcNiQMA5q9JrYsSdOSwSjDj5q0Wl3iTpuo1kapOsgAZ0twJba0lGlOkYwqCYWgjvQihLNoXVJmKTqbVDUBTVUoVSpVlf/wPJSgKq1iHbaoti+SlDxJKdMcqST1VpdcC8ROQpFrnFUI32CVwmqBEYZWo8bM0gILy8vMLizQ6HXwoifeBz1TGA7vx2QGEYiKriC6LHWeR25P0V/5K+rNJS5mv4HkO2lPjSHnHP3B72PxGScXSJIhabJJnk3wRI002WQ4OcPyVEDwqw/TbDqjWbrqBlbu+AD33PezHDv2erQIKCYpvtQM+6tEgeRd//l3uMl0mEMwGg+nwr6OThQwXH8IU6zR23c1jfnjmKyPpSoknKx9AhTYfIzyp32CrULefmMG4XTltc/XkX5E0324Ej99mvHUDCHtCEWDG46foNU6wOmHzuJ7IaPkfr72W6/DKcnDZy5w3wOnOD57LX6tTmMtZH6rxwFviVhFqEnG8ZsXqZ+asHF+kzAIOXH8dZiyJDMRKwPH2++9ne99/Y9Rb8zgXA3jLMZU5CvnoN6uEe2POXTTXhaed5Crbr2Zf/xL/xDRbnBx5SLIkDCuU5QFw7VzbG9t8L7bP8Zv/eEfkBYZ33vNa+Cc5crF6xAB7Nw/pHF8LwtLB/EuOI4dfhEfvf/3kc5n75FZBnqLxLPMNtuMi11kEtDY36QI+szvmWf/4UUunLnAhdM7PPTBNYSVUKvCeUoqap0nXorAKUk+00KXBWJSECArT0nso2MFVlK3MUnRZzA4g6pb/BSKiWGwkeLFAuckBAanHEEMQvrUWxFe6CNci/n5JqNkRKodzc5+Fg5k1Jptzj3wIPlYsvbwJodv3Y/fcly4o0+SLLLnymvIdcbaJz/C5qU1Ft+9xN5vXGalf4adzQ0mwyEmHWKsZTDaoTAO5Xn4vsQJn32BzyRLSbOM9kybK66+lf0HjvCBuT/hPX/1x+TlqAqPWUuRT8NjU/Vc4QAsed5na3tClm3T7V6FsXrq9pUoWRECq5Rih6Mij9aUh9FV0cwnip/+rltYubTG4UMztHsdbJmC9GnWA6QnyLUhyFOEJwjCgNmuwpMlc90GO1vb+Bh07kgkVVmIKMKTssq6Mo4k1fjKJzeOQAq0NiS5I9OOH3jDDXQ7EWJauVxJze5WRq0ZoFTEuN+n7ATkeYkuDPXeLKPNNeodwcHDe1g5f5my9Ljtecc5eTHl0toYREmn7mONwxqDcQYZwPagpBsoEAW+hLAWs762Qz32GE/GNDd3OHj8GH5UI+5cS9hoAA5TjHHOYvICpTxUo470G1id0pjdy3j7MkGjya/9++/l237wv37u595Bo9Wm2WoR12oEUTitlq0xSUaeZkwGuyT9IUmSoYscneUUqSMrHLkVaKFwvkJaWWVyGc14XFDaguGopD8yRKFidmkPM8vLhLUGzlh0nld9TFlOuUmCuB7TarYYdDJqrTZRt0fU6uGHcUWNMCXOWFwJJjcUo5RkZ5tS5/hRAy+s45ychmkTymyIzhOcLhFUmZCeHyD9EBVFBM0GYRSh6gJb1MnCBGO3yJIc3w+JoyZxVhB4HqWWOC2QwpKXYJ2mVouYneuxsGeB7tIctW4T4Qu0++IXyP1S4fzl36KWOqrqIYpO8xBKttjcXiFJz7K58Um0OUccz+NI6bSfz2RyJ6VZR6kmpc4Yp5tMxlvowkOJNgifLF1lPL6PZvPEM32LTz+spcwmOO1ReDGumHD+7Cp3fei3edPfuwnrUpwtyVWbc2c/QL47RM3P4ck62yKlcJJdI+leu8zKhfPcdOxNhLUGWf80ZdpH+k2c0fitZcrxJmV6mSzP8aKQQkt858AkiKASBxbCwxmLp89XVeqfZjw1srRSXHvDYYbDgtWVTzC72CRqFXT3HOXcpVOcOfUQ9XCBq/Zfz5LbzyfvuIs9Wz2WvSWW4v2ENYUa+QwfGNJpxoyGNXbu3Ea/JGO7v8JH/urt/Kf//jZed9vXc+pDD3LT87+eRnMGQYmzJUI4vCAEkTFcHnDjG1+JLYYMR33+9hv+b372136KF179NQSiQOAYDAa866/+inf85Ts5efo02big6zVpmhDrQoKyQYsl9tod3vv7f87f+L8O8sqr3kyt7fPL//53CeKA2fkm6daIW17yQrq7E97+tncThxl9z2D6Hle8di9XH3oV73rnPyS9IDClIw6nzSwE3YWYSf+JD77CCfzcEhkPlWikUAz8EuX7WCXwJpq68xGpz8aOIpnk+KGizA3ZZEw8r7CFw40ctRnH5uoQsdghTRTPu+0FWErOXbqbQMzR6CxSmAnOwWC4g1WSMi9w1iKdZff8gAc/NmD+0F72zswxv+cwl+6/g8sbF5g/O0vr7sOEx2Z48NydDC8NySYeeVEgrMSxy3bfo9NuMNgdM55MmJ1dJM1myYqMTqfJzEyHb/rG7+Hooat56zt/lYuXz1GUAmuhCo05QD4q6CUQ4AzjyWXyoo8uR5XS7mO0hqIoRiofTwmMrrK3jJSVZ+gJ4MThWRp+ju9JPF9NlYZrlGVaGWC+okgyPD/AuYzJeIKShluOt/B9n6i2RJYadvoTPnHvGhdWxshRylxLsZtY6oEjLSW+dDQ8GBUOD8fmyPH6V17BbDfCliVe5OOHAfl4iJSOPBUUZcnWTkK3PWTPof2ko112VtaYpDlh0+IHEms0vXaElB1e+9Kj/NJvf4y8hHFiiYKMsgiQlNQij0M9S5EXhJ4knUywODzfY2NjTFzzGO6OyMZDwkYT31OYsgRhyEfjirSrAlQUUk6GTHa2ibvdSoRV1dB5yUtv3v9521tKQRRFhGGlgCuFQBc5ZlJQlAW6KCu9o6LKzhLOEAQeUWeGPa0uQa0Onqo0enJNMp6wunqJ8xe22RxZhpkgKSzXLbaZX5glaNQotUaXJZYJ4LBZhskLdF6Vd4lrPguLc/z/7P13sGXned4L/r7vW2nnk3PngO4G0MgAMwnmIJESlS1TyWNZsjW2x1e+ztczrhpf2+NQvpKvNfI1ZcuiJSqbNIOYE0iQAIgcO6eT99l5pS/NH+uQtqdcJkHYJFXyW3UK3V2o3r3XXnutd73v8/ye5uIy04cP05pdRIUKV6QU+RirDViPzjLywYjh+g55OiRp1IgbdbyMMLbCDegixRY5zlQaN4FAhQHNpVUWV1ZozswR7QdiOmexpWZ6dY1xv0c+TtGjFAR4Ick1lIXHColBEIaOzkyN1tQUrakOSaMG3uAzjfV/fOzz6fBBGvHrMEVJFMbowFVJBY0DjMp1+oPHmOkcocy3yLJLWH+VrHwCKecp9RgpY5SSRHEdW2qCUCHwBFGT4eShP5GNUN4bcOHRLzEzP8d0f0JYPsf83Fl2d9YpTIFqTFNLJJ2lw7Q++wFe/uNv4sl/82FOhHVSoenGkC05WnGXeucgmD7O1lC1RSQRKp7B6RQ92QApiJIpsswhgz6LMUhvwKTIcBGnC6rgeU0kLCr89k8rX1IjpFTAaGhptT3LBxcIkyabO1s8/MXPsbLa5hX3vo6L56/x7OPn2R0N6JyPORisMRPPML+2SjzXROPQ+Zirzz9FEGtO3H2Cuallzj/1CP/+P3ycxdYs4rLiynPPoP9CRhkGxEnFQ7He4XXBhRsPcPt7XkFpwZiErIj4/AOfJVvXnH7zAerNCsL373/3X/K7n/+P+DLECYszhu878zIoMjrJMjbXjC5s0CoalErzxRc+ysuOvIFsmDFZN3TubuCM58zpw/zRhx9Aj3MOnmqQOs24m/P2H7yXgys38cFPvZd8Q1KWljAIENIhkbSmE9709jv5/fc9/KKPtReVLqOTSwQBmdRokyNMJa0sioJRXhLkOfUwZqJzssxXwkksrvSESbViKjNDORJMuleotSUvPP85TOHYujFkMjzHa98yB7EkG6dY44nCJkaOCWLPzsaA3Qs9NrcmNBdGCCmYml+k3pln0Nvi8tZVGhcvcerQm2hbz6FDEdcev0Ar7tCb9JEqQOucbncDoWpkkx7r+YjxuIeQAhlIUAHaJdx29h6m223+r3/zL7h84zxSVj6aasX4tXF2tW4UXlZfJpOyt/sEuuxRFj2sPYudWqqs876aRglRoygKHOJFE4//0rvvIJvs0QgEXgb0en2atRLrPCpUmInBGoGSPZzWtJvQmotIDiwSJYo4iYk60zgHb3xLj4e+cp0Pffhpdoca7QXNWFELPYVxGOfJSsfu2LMwW+fUoRrpeEyzWUdFISbP8QSEkeTc+R3mpiLOHJ9ChjHWGhpTs5gipd5uUozHXLm6S7MWUK8r8vGIQweWufnoNOev9ihKR7fnqcWWKKhWhvVIkmuLqFVN56QsyG1OWVpuu/0Qi0stttcvoaKAYtLbNyUohAyY7G2TtBrIWoew3iFq5JisT9CaIWnWccaR97e/4fGWUhLEQeW6CiKKoorFsGWlv8FY2AdIqkAytbDEzNIajYVlas0WKqwmgjiHLUuKyZiF63NY+TRXHl+nXwiiKGBpcYrWTAeLxJc53hlcWVQCZ2Mw+ys+o0ui6SbHzhyhs3yCqNZGKrBmQlH2Sff2yMcThAXpBJPdHpubO+ztbdOq1ZmfbxAnCRaBMWY/K02D8BgDutRMLc2xdtMJmguLX0eFeMAbjVQeGcckM1OoJCGVIW5rl8J4UuPolZLIG+LcsjAVE0UJ0T4ewJYZvqxynXRWvLgL0HeonNMoYkRtGp3vEeCQcYuw0SA125QYhrub5PmYpUPvQusNSn+eUB2vIlWwaD0hSVrUa7MErFOrz1FkexW3aZ899idtPVb0xjz7e59l9fUnWR6lSNtj/fnH+LG/8T56F76MCKdIpmf45K/9PO35U9zzrh9h99kPcvDoLnfWLbVpT3MW/vCjQ1YOzBNOHcPYMWa0hfeOcvw8Kp4maKxih5eQySyBAuUzojBEogGFUG0oNkGEYFOCoIGSL16u8FLrJTVCQSC56eYVVBAxnuQ89LlHqU3lvOH+t/DVJx7kwnOb3HTsDrrnBkQvlCzZBRYba7SmWizfcQtb5y5T7GyRFyVukGGU5hXf9wN89itf5JHnH+KWV7yc8AsjgkrfyFd+62Pc/c43w1wAEobdPR7+6sf53S/8Gv/wr/4OQdhEKkNLxvzsz/wVTh05zcpyA+Et//p9v8QHv/xJGq0pxl2NcCH3LhxlVibUkjZTszP4jQlZkZOT8Vy5hcgFe/kl+v9hyM1vX2ZmMaRIA+68++U8/Ol/j4wcQahYXl2CecvRk6eQTPHcI+cp85LxtkYgyXJLLAPOvGKF9nLMt0KM8lTsq1wafCTRpUVYwBh8XhA6T2CrIDxVRMQqAumJXAOdSoqdEpOUiHaOMWBLiwotC8shN87v0tuxjAeGfABftJ9n5Y5FSj3EeYfzle7GGs+N9T75JU2eGfZ21imLlMbUNNMrh7jR32Vn1OXqxRdYvu1Obn75m1H5iO6FHU6tneCB576Msw4Q9EdjplsVgkHJhHTSo7t9mXrgqHVirKuTuRorB07yQ9/3U7z/D/4NV2+cw0sq+Ny+aPpr4kghxL7jRuIxDIeXSbNt8qKLEK/DOotzlihMKtZQGBCEwYv6LF539wmUHzMep8xOtSnzAqxmkgWUWUqSKJzx1JOIurQ05hNqjTphrQVSUA63COsNgqhBff4ARf8a994NJ492+Ie//BXyQcnuyKJd9Tlq6xjmnkDBj771BHHgqNVqCOkrbVw2JKxPMxlnHDrQxlpPe26GpNHG6gznFGGtgQoCrE1ZmksIAoGwniSCVkNx5tgCT18esjl2TCUwKQUSqMdQDwVSgsVSlyHGC4JQcvToNLVaTKM1Ra1WI+vvkUuPM5q43kLumwJsmeFtA1umBKFHG4lOB4T1DuP+GCmTb3jMpRQkoSIUAlsatMkqWrSxGGvwxlKUGhHGzB8+ysLBozTnFglqCUII/L7DFKNxEoRPaM/PcezQKlfXx/QnI9r1mOl2HRVE2NJidYk1RdUImSotnqIEa0mmp5k+cpp45gBB2MRbifUpk+Euo+vrjHZ6ZOMJ3pYoLIPdIZvbPW5sFdTiklSnLE03CMMAYw15Wd0QpIwoy5LZpWlufdnLaSwdwKvg61oM76pASmsLTFmFWmI9QRjR6rRwUpA6jwk801N1DszUObAyw8rSDJ35DmGiwBiKyZjR3i7jvcGLvgZ9O8t7T15u05s8zfTBdzHRm+TxFXLZxDqBSBJmZ+/H1dtcPP8HdPtjnnvulzl9250EZhmvyq8bKJqNBfqj88RJjisDAjHAhZZ6bRqwODtCBe3v9Fv+tpbDMTy/ztS9a2AmyLDNwTOvwfSvE6iQ1txMZYGXkpvf/OMs33QHf+dvpOg9y2QI2kPY9NRCQWN6FpPvEYYBUCJlSJn39rVABUnnCH54iSgAJRUqWkaU53DuaxBcjXM1EBYRhkjx7V/bvqRGKE4atBvL3Lh6jmvnrhOMSna6KZ/e/DBBLeaWE2fRoyG1VHDYnqEZKqY6C8wcPwgGRJZjU41HV+4MIfjARz7A73/sY6TDCWdXT3IwW0XOwJRYZuu5Ad2VCRt+zKWHv8yNS8/y7K0P8pM/8DcBh9FldeO2BWGgeP0b3oZef5Kr55/iNz/wezTmIob9knxXc6ZziHcdeBORkMwvzFEr1hjZdYbDdXbzHWaPtYmMonVHh4uPX2Lv0pjNiyOO3bRMYQbU1iK6j+Z45xlc2+In/sqbOLp6L3/zb/11dp/JMJkHLbCisoDfcu8yusxwtQb+WxhLS+dpWYV0AqkNqTUoq5ECfCjBeayzSFVnpn0E1dyiYAeTZeTeYo3EhwUuM3gpiAOF17D+gkFrQdgUOAt6DOuXt1HzKa2ZZrXyMZoyz/AmYMcNUYQYXdDrbtDduc7xm+9m8eBxLj7zML18wMb2JS49+RgrJ0+yemiJ9qFVTnVP8uiFx8mLFKM1URQTCsfOzibN9hwHDx5n6/JzNMg4OA1hq0NQ75BEUyytpdx1+rUMej2GWXcfly++lkG7Pxv6zyZEomL0GJuyvvkgRo84fOh1wFGa9SmUkpRlhFIKXX7zT8Z//p1n6G5epFWT9IclrVZ9H5ppUGGE9zH12NJueZqthHqnTdSYIohCRBihswr7H9Q64EKEiKhPTxFFir/xF+/hb/6DL7E7MJSmCt801qOk4OzJWZphSRS3MMYThYCQiDDC2pxof/Xa2xuh4jFRHBI3OhSTIbZMaUzN4UrYurbDgUNzFIWmOTOHGo259dQSH/zceYa5Y5QL2oknkIJJ6QmU4OShGV77qqOsrnRo1GuEtTpSKlStXrmZnMcai8BVOVlliRXgfYnRUKZjnJ7gbMnOepe5+Vo18ctGBMk3ZrhIKVBCUGYZTmuMzfedVrYiRJuCoNFi6fARFg4fpj49B2EMVEGSUgU479BlQZ6lZL0BabdH4EsWWgFKCuqhpBZX0Sc6y/EYjCnwukRohzUlGENtcZ75E7cS11erkDqT4bUnHW7Tu3aFyc4uepxRDAY4m+L0hHG/EmLH7YTF1UXWjswzP9smFJLRoM/6tWt0u2OMLpk/0OHEfbfTWlnDRg2kF+CrcDBrDc5rnNVoXeC1w2qD1ZokSVhZWsCJiOmFKQ6tzDE9ldBoJMTNOnGzhRKictDlknSYcvn8iyN8fzvLe8/u6AG2Rl9GSXCkaD/BESIoGE2epCj6SNZYXPle4uQEX/jMP2Z7Y52DJ0+gnKHuCtIiJI46ZPkOuuhXOkHpGE9uEISLbO58iaOH3kV/+ClmZ77vO/22v+0Ve0lSb9BqN4lWT1HXfUbXn8W4gtbcIuXeE9z1tp9jauEIF774ac7OnMBvPYf3oCSEqjKujLaeY27qVdSmD+JtAd6janO4Ykg52iLbG+BHLyAlqEAhbA+pBKgIZywyWYHJJVwwg1AS+GOmEdJlyrNf/RLdzR5aaw6cOMLpmWVU3GRvL8UMNfnmFqtXDrLQWCOpC+YPHaFz5ADd5y4TZAKhJaUqUVGD237iFv7Or/4KLrcEieJIcJxmvcXC1DLzKycRKmD90lWuPfFloiBiQ17jwQeu8b/81BGU8Fhb7MdnKJyrGiwNvO/D/5Hbbr2HvJzwxNaj3LRwjHcfeiPLU8dJWp75tRU6jcPcKEB3U84lj+E2BadeeZylg8d533/4N/gywOqI173m7bz/936N0dggXIwVhjd//+0cWrudLz70SfaeH2Izz9d6HYHg6G3znL3/FnJ/gzhpIKT8bx7X/2opiY9CcuWwSmJ8gM8TjDaUSRXsORlOUJkgbIa0/GFEWif3N0hmMmTNMO57xjsCIQVlUK2U6osBeZojg4goCMkCg5SQD3KaU23yccpkkFMOHeWkIFEK5STWWybZkP7eJlJ4Dp++lce//AmGN3oM8iHb65fZub7O4oF5Dtx8E9fOnef06nEevvgE49EeUQBDaZlkJc57NjdjVg+dZm+4xZe++jhHb5/h2PQ809OzLBw+zqmzd9Pd3ePRZz9NZoZfD671+1k5zu2vzIRHePGfRt1es9t9irIc4vzbUIu3IGUV0+KsJEu/uUborS8/hi5H6NJgHEiXV4LVKKbfm1BvNmnWPY2mJAwDnJM467FlgVQel6cEMkSGCTodoqIG5WQAIkCokGY94Rf/zC38zX/21f0ZVdWIRCHcd+sC9Zpib5CjpKLdruH39SQCcDqjNAGlj2hON5FhDAKSZpO4Mc1oZ4uo2WRuvoYTEUkzRghP3Koz2xly25E2X3hmiBQwzPcDYkPBn3rbMV7zipsIZE57dgaVNJFIVBQTt9oI6StOkS0oJuPKoq5LvK+OqS1yvNX77waEHeBo4awhajS4svlNHHvvyfMCjyeONdJpdJlSFjl5nlOr11lbO8TswUNE7WmM96ArJrRVUdU4pBPK3i7jfpfRbmWtnwxHgEYpi4oCvAwwuQWfI7xG22I/p8zgTE5jYZHFY7cSNmZR0lFmW+xdP19plWxB2i8pMk02GVHmI4Qz+w8nhsM3HeTgyZuYP3iIxswUcRijREBZDlm4dpULz77AeDLk7MvOMH3gGD5sI30FvDOO/WlsUU2ESofJNdZYbL7/a61Zmutw9MgK0wcWqDdiVKhI6m1EVKvCXNMRXlvCuEWjNQfqO2NT/maqKDfoZg8SqIBQxZVBxkgMGmsmmNJgtceJDdLJk4S1hFO3nULu9hgO1vHGkpcDgnAZbfZwdoTRW5TlDnkRU4tagMHZMVpvI+UfH+H4f68SeGoHZjh06k52N65wdGYe316gmIyZ9Na5/Olf5Nhbf4UDC2cYbLyAz64zbv4sMvl7FIM+WQH1QBDVAmrTKwRhTD5cx5sJwpd4LwmiOo25w5T96/Q3P42QEEZtRLSEMJMqVLgYESRNCJIqbkb+p9iPb2e9pEaoLAsanRqd2VksTfb6GeeevsBTDz+FHXp+/M13MR3eSrLcYmZmnk59BikVaEF5fYBzHpXEFQtl0fCbH/kwSiiaazHlwBAEEe3ZKVrhLHEpEWGI9gUyCRgUOzwUPsGPvOs9SOv2gYkh4ImikDwvEUKx1dvk+e5zvPDsNcqeop00+XM//BPMhGs0kzahtazdepbh83u0Ts7xzOcfx0zlTE2mmFlZxVjH8tHDWL3JamOF+bkDlFstzM4EEseBgzOcvvUMU80D/Pov/e+4vIqGUEpgjac1HXPqlStMzx2ikdTo5cMKgvwiS3gIVEzkKwdUagt86QlSiZpYRmlOrARaOVyuEaWjbuo428AHBtXyqCAmH2VkQ0fpK72QGkKjHnP6tlm2Nod0ZgNmV9qM8xJjFOVIMd602LHEjBQT62hIj/WevMzZ3V6nLA1Tc4usHDlNd/08qS7oDXbZunGNlb3jLBw8yNzBFW4f3czljcsMiiHZWDDJ8+p8ANZvXKDUBXfc8Rq615/j6Uc+g4pjpmdeRtxscuLsbWTjMb29Lld3niTVg320UNU2CFE5CCsS7/5B85XI3OMZja9x/sKHkDJgYe4mpJSEKqj0Gd9E/cxbTmPMEGurWAv2ab1BEBLVmiRCI5VhMnTEMw3ydEwYBZjCMRkIJI7pA4eIWovsnf/Cvr08IUhauHxAmsHCQoe3vGKJD39hs9JLCUGrHtGMS8K4gzIF0+06QkissUjhUASEUURYD5k7OEeUxIRxvaKx1xJai0eZimIGGxeoz8xh8pyoNYfwjjKboALJobVpvvD0ACH8vp1e8ENvOMjdt60QBpZ6s0kYh9SmlyjGXcJ6HRlUDZEMksq0kDTYuXgeFbUox9vIAKQSmCIlbs6S97eJkwCjM2RSR0jJj//ie7+JEx/CJKbeauxnrxlMESCkQoYJ86trTK2uEdQitC4QiCrtvSzxpkp/L0Z9Bts7jPpDxsMBRTZC62rdi6icWs57dF5gTCXkdLZarVhtiTstVk6eIWhNIYQj65/jxvMvsH11m4XVVdK8j5kIdF6SZylWF0jviaOQ2ZUpVm89y/yhY0TNNj5MKoeMEQgJnbU1TjcSCDyNqWmEmsaJuLIUO8tkPCHAYbWu/j2lxmmLLgps7sgmKVmaYXRBrTFLZ6aNV4Ja6wDNmaM4nTPqX6HUJbbIMaUjSBKmZmaA776pkPeeczu/RJKsIhCEqoGzHnwfJQPG6RhrJNgJxmr27GMsz9/PzOJZMvcFrl84T9wMkP1rtFoNgmABY/bQRuMtREGEcQ7vS5pBSFZs7E8h/mRVFEUc/9G3c+iWe5mYEp32q3iacsLc8VeRRFdIZo9inKCcdDny8rfyW3//r3BkrsZXHxjSG1YaIdXsIJIp8nRAlNSwWZ+w1sZmezg7xpWaaOY4ef85hBDEtXYFGSXB4/Auw2Vjgs4RbLa3f+3+9uu1XlIj5Jzh2rUN0l7Ijatb9LopM9NLzMRT3PnaRW46fjOtmZfTvKVNIhqwK9m7fJ3JlT2ieo0trhPSYNIreOtf+yH+6H97iCN3NGgcaxCcn2HJH+TA6iFEVrJyYpXCRzzz+Qe43j/PjWND/tnP/FsOHDjMsLeD2hfL4j221NSCkP7ONT7ywB/Ro4tqWpbELH/uTT/O4oljTHfmmZ1fQvQdUatB+2bPYDjkhYULxDJmcWae2aUVhuMthumYmSMz3HXyZn7nN3+L3a0+ph+TzCje/K77uOnoq/jHv/wPcV1H3IkwhSWux5Sp5shdUyweOIAKNd29MYXQeP/ixWDegptUiHxTluAN1lmMs7hSE5ZQ6BIVSJwCHXiMhtiv0A4XuLD1HON8QpBAIsHpymprC8mBMx1GvYKN50vqs5Kta0PCVoTIxwgdYHsJvpBIXcUAWOFweIzRbG/eYDQakjTbzC6sIqKENJuwN9imt7NFd7fPzHyHg7edZWf9Gq+56+V89EsfocxHyNDiwjphGCOV4PrV55jqTPHy17yd7SvP8fxXP4v3mlNn76Y9P89tr3wZ40kKX/Bc3XqC3I6/nlYskTj815uU/1z5I6XHe8dodIMLFz9KHDWIw5g8ir8e1/LfqiSuCMlZXhAmEWaS0eg00NbgUKSpolYfoHNPZ6qF95YkrkS6zlq0FbRmFwka08hQETWXMJMJYbODtRqCGOweMpbcd+sCn/zKbpWzJgSvun2JViOmP0iZnqpTq0sQATrPqDfrVRMSJ2jrkKIKd037eyT1JkJUN3QZxkT1Btlej7gWIZVAIDFlRlZKGvUQhycSlRbve165wunjswjvCaIAEUSEzaVKeD01hzOGqLGAtRO8rVLvpVK0Z1ukg4wgrLN5fZO5OYWKIgo1pkjHhM0pZFTD+ZBJb8yNzb1veOyVCphfXqTRqhMGEuENtiioZxlBGNBeWCFIEoo8A6pVdZnl2MmEIi0p0oJRv093Z49xvw+umtAJKUhzQ2ksUkis9mRpjlIOicZbg9MFPgg4cPIUcWcOgpByeJ31K+cYp21WbrsVN9kgu3EVIRNsWeCMwVqPlNVrJPUa7bkZgiTBe0HgAxARVvcx4x3KbEJzdh6RJCgZg0wQ+2RyYzUSyLMMryttkM6rH5uX5GlBOpmQTiboLCXe3aIzX6PUBl1ILJJiuEs+3KacjCgnBbbwFJMMwbcGEv0fXYPJMyjVwtoxUgi0B61zJukWRblNlm2STq6hyx6IkGYzYZxuEidruMV76N/4DOlWn2bHk2WaMOoRBhFShigZE4QJigaltnifI6QlENF3+m1/26u2usji8RPU2x20hI2nPoedZBhR40BjgwOv/ieUoobJxuisS9SYZtS7xJeur/DYp4YkymOigmOvniZLDdOrR0jqCbZcqnSF7UPgNOXgBvn2kxUPToj9YY+vVvtYwCDieRA5YBEixIs/ZquxdnORu86+nb3NHmvLWwQE7Pa32NuacO+xI6jpU0yvzDE1NUUgJA0/R+f5aS5/6CmKyBB221BEzLxtmis3LrM12OK2197KcJCy3J8hT3rEU7dgrKbbnTC1FlMuGa4vj/ix1/4QRw8fQQUh8eIKXmuUTAjigNSPodjh1z74K7wwGNK/KpjVC7x55W6Onb6ZmbUF2u0ZmnNThAciius53Yf3uPSlp9DHNbV+wuHlRcJayMbOJZSuEznN4uxNbF/7NGQxC8fr3PaqYxw6eIoLN87x7KcuI0OJE7ZydktBeyFk5egiUoaM8xsgQmpxnW+l45VS0EwSsnSCyTTOWIR21UXNC6IwotaOKSKFHWQEpYYMWmFCHIastI5wsXwGGzlMCSLw1NqKhZU6xmqe/cqQWiPBGEdSk6ytNtlezxle0fhMIKyjun2GlY19H2jY7++wu71Oc2qeMK4RRDWKyYDRpM9ed4O9rW0Gq0vMrh1k9uhxRCg5evk459bP4ckIARGIKqhUwKWLT9KemuLVb3gn89cv8PiXP8lk2OeWu17O6toqb/i+70EFiuwjY3bHF8ltivce5yrWkP/PFEPV4sjz9S2Z9/QHlzh/6aPE8fcThAFlmX/DYz/fidE6R8qAWi0mDARCSZwXbF0ZVu7smiEKo4quTIxsxAglSJodWvVppKxji5LulWskEUTtGfK9HnubF5henqHRiSnSCZ225+yJFs9dSQmUJBZVnt5Up06SRAgV4rRGBgKjS1QYYJ3EmYJsOECqaXQ2oDY1Rdycpkz7eBxZb5taq1ZFkZgCqUK8LkA4ksASB9UEan4qYLEFOs8xugoH1WmKLnKEKwmiBO9KTD7ElpPKyl9r4oUjiBsEwZhiPGT+0AFcvocucrQbo5ozmKIkTKp1YZ6mfDNC9TAMWTi4SliPCTx4W2J1SVwWBIFCRYoiHaG1rgKJixI9yShGI8ajlOFgwu5ul3JcBdomiUXJAF3A1hCGtjo5dF6SpmMC5ZDe4m2JMQUHb72F+uIiiAhXFPS31jHlHO35RYQYc+XJL5MEESIo8DYHT9UIecewNyTNLQfzAm1ypANnBPgh+WQHM+7itMU2O2AtnpJANQhVnXTSpcx7FNkYnVWOtTLL0GmGyUvKvCTPckbjEXk2xmQp+JykDmlvSGmeYnp+ASEjoloNnadfd4GavKTIJi/6GvQ/urx3bKefx/ldQrWELnsUrkdZTDBmQp72Gew9xWQ8JAqgNAWtFvRGzzOtPEkyx9mX3c+TjzzM5vpVdOmIa4JW21BLGoTBLFqHaJ8iREIQ1kB5knjpO/3Wv+0lKUnCnPHeJuHqCcoo4oXHP0U7muGWe38eH83jnef8g/+Ke3/gbwKa1YOL/Pb/5zFWwgU8hlxHnHv8OrOHbsbpHqPNLsIMCOuLmDJFhG3i6cO4zadRKkDKAikVXoQIUVb3EwFy5m7Y+xjQAiFw/iW1Jd9SvbSJkPfcevPbKE9OGI82mKS7jCa7FJcuUo8TOtPL1Bs1Gq0m9aSFlAEuarDsjjH80DVSMWQy5/n+H/lB/tUH38vh+5YpzB4r4QmWkiMsHlwCqcnDPXRrwoN7v8/ztYu8dvWNzM/PIKUgCIIK2tZo4J3DI/FC8sKzD/OJZx4k3O0wP2zw9ptezy133E17YZZ6s05zpkOtmWDKEltohpt9Hig/RxyGhI2I6cUqu2ljfR1yx4mzh/jgh99LaGocuTPh0K1r3HH2NpaXbuV/+4k/AwbUlMOOJd5DnuacftkKpZ8wO9Pk8tUdDqwcQoT2W4rZEEIQOVFFD5UCax2BDKgHFVxPCKB0hJnDlwJsSBl4tDV4F5CoNsuNI/TzHvWkRAUeFVXBjFfOa4IGBC1HYzoG5bj21Jj+1RKX+eoi7SShiFlcPU5/b4u83MNbS5mPWb9+gYMnb6c5vUCjM8O4v8kon9Dd3WD94gvMHzpEbXWOE3ffzTPDMfffez8bH92ilw6QQlCUEodDWzDDgqce/yJBEPDG7/khavUan/vkB5hM+tzzqjdz7MQRXv+9b6W31+OrjwRs9p5B2wIpq9bHO4Hf10sj/H/RDH1NN9Tbe4Hnz32Q40feTvpN3BDEfhZUGKj9aVhIOs4ZDjRRnBD6PsZAngtq9QRtLMaAG48gauGyFOFSrGvibcGoN0bnA6yDRqfKyRJhE+9TolDxmjumubJZEEhJgEVrRysEsGRjQygNqIAgauCFoCwnjMeWpjZgc6JajfFwTFRvokd9gjBEhiHeOYJ6bX99VK1VQuFZXJyjFl1CSbj/1nma7RqoCBlIyiInSSK8VJg0Q9YqZVK5fY369BJelNiyIGpN4/C0Vo5BcANrPGH7KDuXnsDpMYmUZMMBQRgQtltkWfpNnfcqimjOLwIGyip6pIqRiHHOo7MJ2TilKEpkUPGJ0lG1Qu12BwwHKbrQREpSi+R+0K5gZ6C52vNMrKK0mkkxIUoNifIoZ7G2IJ5qsnDkODJs44KEbO8qk8Izs3YLe+uPcP6hB1EWwkYLqyscR5kXGG0QytPtZqAs+WiEjCKMrTa53pa4cgJlDkGEKTXSOJz0GKXJXZd8MqDMR5iy4heZQlPkBWWaUeYFeVaS5zmTyYQ8H4PR5Jlgc+cyviiZmZ6mKIe0p9sID+PBHpNhgXOO0hmaS9PApRd9HfofWaW+imOC932Mk5Uw3pUYZxgNn8XolHw8okhB1hKcd4zH1/B+wFANiOID1BLFPa94Ew8/+AUun3uB2XnAWeoLCWXp8b4kDGKkpMp99J6p9vd9p9/6t72ECpian2Pj0hMcOfUqfGce4cccv/dPYzpn8FrzwG/+A46/7LVku9cZ3HiUj/3WBWpekYmMmomYuJJ6a5rNZz7F8sl7CcIGMm6h6rNos06x8xQmW6O2eDPCTxBKAHYfTdFFhR1k/QTCDTB5hmgsY2RjH5b87a2X1AhNJj0++qn/ExnWwIdkwy2y7et8z91voLczoN6o02g0SWoNknqdIs3wqiSYg9W3HWfnQ8+ysbJDdzDiy+c+wHDP459I+NF3/wJF6Vg9diuPX/wkD8tP01CK3BW87PgbOXvoDM2Gqux21T5sX+tR7dVfeOwpfu/jn8Zei7gtWuXY/DGOHznN/JkDTC/NMTU3T61ew+Mrbk0TNrs3eCZ5mrvl7YzdhLnVg5SmROeemakWZ0+/ik9+9CGysebw8VluvfkUh1Zu4/c/+n9Sa0LgJEVf4K1DBpKDJ1vIhqZZm6Hb6xGEgqvXn+Hg4ZN8S8gK7yshqFQEUUCsAecovK+Es5FElR6jNd5Xtn7hFaa0JEJQRBZdVAwH7wMkEeO9EZmZIFVIeyEkrkUEkaJ3ecJkvSCgIuB6CyEBK6snaM2sMhoM9iFuAqtLNq9fxJQ59dYUc8tH2LpxnlTnXL36LJ3pFda27qAzN0NzapaZkyfZ7W5z582v4o++/GEGWYHSnlqtmuK0mzV2djd49OFPI5Xk7e/+U7xaSj7/8T/cb2nezKEjR3jrD70bYy35l8f0syt4DN4LpK3sxkIIHH5fTQ1f95YJsM6ws/s0CEWrfuQbH3qg3mgxGo2q7CbjEEIy7o/QGpbmoCwlmbBIVWmrYECtUafYuo61gs78Et3168T1iHqz4vyEzYow7vUYPe4yGY3Ic0MtqeZaK9MRaQ5hKBFSIoIQk41waEotac1M4RFsru/RmWoiVEwYhrgyo9ZoYYqMMs9Yv7ZFrdmiXoegOYUuU7ypVqdZbkkCQRQKjq50mNgAj0AqQVlWN9t8lCKjOlHSYNLdojY1Q3d7j2SS0ZyqEzdiymyMUnIfTSAp0wmTYUrcXiEbb2GNozm/Bk7jnKD2XwnI/K+VVAFKKEyeYXWOLwuM0VgLpiwpR0Mm4zFpXmBNQD4p6PeG7PVH5LlGCkUYhCgJ1sC4cPRTw6V+yeY4QihFUTqGE02kPISewBm0z1k7dIqgjTedOgABAABJREFUPYOjilDJJxOajTq69xz9C8/Rrk2RtFqVXqfImYzGpFmKEJVjdLNriKKA4U6fMiswptIlGa0RRTXlUa1GJUJXQRVKW+xitMXoYv/nPzVYWZqjS0OWFkyyjDzPKbIC5wyR8kwmlmevTWi1Yk50WrRai9Q7NSa9dUaDAem4xHrP4pHD3HTP3fCPvvrirkH/g8s6zSR7mihog5cgQrTtInyJ8wVpto23gqg2hROOOJyhLGKs20Tr69SaXUbDkiMHD/Ka17yR1bWYL3z2CWqxpLu7R6sZkTSbOOtQYYySMa3anQhR+06/9W97qSDG5ClXLjzH2ek5JvFBFg8eZ5Jbti4/STncpbdzgVbje8lGXZ79ygvUNgQHO8eZZLv0ZMZso4Wf9uQ6IYhrOF1ijUEPNvCqSbh4HxQD8q2v7q/CPEqFBKHAZoYwCZGtw4wvfoAgqhHHbYbiNFa/OMjtf496ifb5hJmFOnlWsre7ybg/5s0nbkZnKUH7KHFcI0kSwjgGHCqQqEghGo7d3U0e3HuEv/6X/y4/+7f/MlkkOHPbLDddfA2hMIQLNb6w+34+r34bGSo2nwq5+fAruOPEvSwtTNGMQ8pxStAJ8dbhkDgnmQxS/un7/hr9K/Du1dcSlwlz0UEO3nMT8weW6czN0Gi2CMIAZyuNjW0afmP9X+FqGqWg1a6xeuQ0N/oPMxlPuOnMYfZGV+jvDGCccNvZWzl28DYmWZ8vffhJtCvQaQj74DOloL3iubbd4/433s/m7i5mYogaMd55suwbr2P+/8sDbv++HtQDYhWTjXOEs+hSo4IYVAAYhJeYOICFFnT7aFMysbsMy23SscUWleYoCRrUkjrUHLV2iAoC9s5ljK5nBF4ghEVYQSISZhcPMU5TdvaeYjjYItq3rTvv2d26wvb6JQ4cPcPhE2c5//RD5KNt+qMuN64/y8rFc8wdOEAwXaOzsIJszXDi2Bkurl/giYtPoLzH42lGEWXqKUrDbneLJ7/6WYwueP07fpi3/cBP8qHf+7cUeUH+yrdw5ORJ3vh97yLLJzz0lQkFOyAc7GsfhBTVJMd/bUX2tUVM5ZbzeHZ2n2IYfmP3jBCCsNag3NmlKEuy0rEw16G/O8a7HG0CJqlGCYVIDUEYo1RlLU9qEUk9QrqUqfkYUzo21icsLATocY+0X9KYSVBRQnuuieoNGI0sxjq8taytVblhZZGDVOgiRwUBSa3KWzPOMr84Da7AY/FCIMIIp0vK8RCkoDPTYHtzgiihJgTO2MptWGbsDQo6dcVMK+TskSmKMsNoyWhSkg175JMJUSwJk03iWgOVtDG7GwgvyMY9pLBVAGhcQ4URKthnGqBQwhDGAUa3mQyHRPUpgsYU2aBHY2b+mz7zs8kYkw9wZQraYrWmLErKNGMyHNDt98lLRzYu9hsGR2HM1+eurjRMkKSlpz8x9HOFIeHmgw2OHG6ytjRHKwyw+44vbQpcBNNLB4Aa3kucznBa0L12iavPbbB0dA1pbbWuyg3D4ZDBqIqSUQLSVLI5sDRqmt2tbdqThCzL0GUlwNZZxngwpNaZod7oIGoRLtfocUaelRhTVtcnY7HWYowh15aytIxGE8ZpjjYaJRxhKLEi4OJezk4ecPb0Ac6cPkIsNZtXL7LX3WLcT5FCcOSmE5y48y5U7bvv5p9EB4jVIcIowNqMUm8ClkHvIaxVlEWfwkYooZCihZAzOLsHQoGoIwgwWrG19RkW517BHbf/DNev/HPy8Q46qKOzgDCGKI6IwjpBMMvC9HtwziKl+pMFVRSSRx58EKlqhHqMDBNmVle49Phn8ecXWN/Y4O43vpNx9wWGe4bPvf/D3HziDsa7A8qRokUNk+fkk5K55Tny3qWKy+Y1tuyjGkfRxRglBWF9sXKNKkFcn0bFsxgLQed23OQ8YAinT+FlyOW9A+jJ8Nt+OF5SI1SkJZef7HH67tMcXD5L8dzDREGT7Ru7zB29iygMiWsNgiDAWYNzBo9D5znj4TbZIox3rtLV18n2BJ25E9y0cjutzhy/df438DMFQdigLjr88Dt/kcVmm5mZOYwtMcZTCwxOp8ggxBjD9vom21deYEoscs/MMVq2weJNK0zHx5g6uEprqUNzqoMKApyzeMAax8OPf4lz+VPMRrMYHAvzM2iR47BYX3Jw7Ri/9fv/jrxb4y0/eIbTZ+5ipr3AX//LP0f/Yo4LFL70yEBQr4VEs56NvT7ZVlQxSQrN3MISWbpLM2jsr3FeZAkIZYgIPQ6HFBIhPVEiq513WGWOuVgiBhMSJ0gLS1MpJmyhRZdWM8aMDLl2OFUwzoaIVKCiAF2UuIlgckMTeEHgBM4LAiLmFtYorWNr6xJlqfHeE8WVBsZbR5mnbFx9niPHT3L8ltt59olbOPfk5/BRyHb3OpdfeISZlTWCm29GyITO/DI3hs9x152v5vyN80yKaj2Vel/FJghFZBX9vW2eeuwL5FnKu37sz/LWd/8Mf/S7v8YDf/Q75Nk7OHbqDO/8sfeQphlPPfkZNHtI5bHO45z7+jqsIsgKJJU7xHuH8SCx9NMr3/DQGwcChfGSei1meq7F5sYIazWtdg3rDNZaCl11h5FLGdmQQOV41yCMoBjvETea6MmQyFvKrE1ci1ChwTmLyXNkKMgzu++Gs5w63EDYHF0GGGPwaUahBYEzJPUGZVFFx8T1JsI5hKzWgtJXlnavC5yMUVIxM5sw3t0lrsdY7xmNDLosaUSGNDecWGkwM1Nj2B1irWJrJ6UeSYTKqXtFr9tjej7C5V2CIKS/22eSFayt5kT1NklDIXyfuBEjZY0wFERxE6IAEc6TT8Z4J3FeUmrJP/r/fvKbOu29s3gzQQkLUmKdRpeayXDEuDeg1x+TaY9xkn6vAF/gfaU5czZAG0FpPP3SsJdK6q0Gd718lVvOHOLw8iLNTgMVKZy29Hd32L56ic0r68TNFlGtTpFNkLJk0t1kuLnDzvUxndk1pJTkoyG2MIx6AwaDAVpXonHnPBtDzeZEMu0MN9a3Kafq5FmKMRZdWLJhRjYpCQeWmdl14nqM0ZaiLEknI7K0wBpPaV11nfKe0jiK0pKlVTCvVBIZBXhpGWeeC9sWiWI06nH94vOkacbuzh5ZmhEIOHz8IDe97F6Cxr4T67ushIhpJCcw/hrGVSvEvNgGFnDGoeSYpA64ACdCBHWEGiFFQhw3sXaI90s4V2c02aaV7fCD7/5Ffvn//XcRCzVUxxAlgjhs06rfzJnjf6caEQvLd4Jd852soiiZP3ALYai48cSXqB26ifHwZg7cssK5Z5/j2JkDLM4o0jTGmg3mjoeEm4KOj+htZ1hvUDMl97z+daBHkDRxeZeouYIpYnrr50lCj2/METbagCUIG8T1NkJYgsZBBEOyzS8QzdyDjBP6eY0rjz+K/1Zs1S+xXtpEKE7YvHgZm2hMOuFn3vgjXH7s84jaGdZOnaTVniKIApRSGF2Qj4eM+n36vRv80SP/kZ9+16t43x/+W4qJI3FLvGLqZSwfP8jvXX0v6/Hz5OsWW9b4qz/7j6nHNfykR6NRQ8kaSawIVAV/K3XJU488xG9/6leZCQ+wsDHPoWNnyMdjVg7egSgULisIg5ikXsPaEu8MxsJud5e/8Q/+InQMg9GYze0NDh1bqWixgwnHjx5GSMm5B1LufuVBXv6a1zA3t8hHPvXb7D49xhlLrZOQmZIDRzscvXmRJy8/jy1btKZidrZ2KE1Bkmia01ME0bdo1fTVpyULQTNMqsBVaQhjRS2JsWVJlDlSJwnCOmjDnAkYKUN30iPvW8ZbITU5RW0up5BjfC4RaUKzPk1Z5uzd2CYxgBVIFdKo1QmiOkHc4Nrl5yjLksqk5dHWkgQhYDC2pNe9QT4ZMrN0kJvO3se1S09SFmMykbGzfolLTz1MWG+weugAjbkl3LlnOH5ghTecPcsHHv5SlX3kwHmJV6CNYTCe0J9MSLMM7wyve9uP8Ibv/zM8+Inf5XMfeh/O/DAHj5/i+9/zZ5C/7nny8U9TqB5KgdZmP7upWuGBwPkqsqFqjCxu/9ffqDa6Y3a2u7QaNfCaJInpdS+CFSirCaWtgl29wIsQXaQoBc4FjIaaWlOhAkl3KyWMHL3dlEa7ik4IIolJC4zJsLnFWI3WiummIpSWIIqxDvZ2R7Sn2gShwtmS7u6QIIxJ6jGmzEnqNXCOdDig1ZlCCEVZGqJmldCeTjKiZg3nRQU+1BMqU38lul7oBKTDPqUOsGNNbhyhDJlklZPM+THWSjSK2ZkZrt3oEUhHMd/A2JJx/wbzB5YpC0scaUyREbc7yDAiqim8OL4/yfE0Z+f4jT/8yjd12gspSBoNIMEUOT4Jacy0qXXaFNaheynGO9LMUBYaKf2+3sxTGkhzS7eASeG5/c6DvP0tr2T14BJhrU4UeAxFRdC1jrlknjj2eFQVYVKkZKOrYD3j3V2KNCOoxahAk/cLbFbS7/Xo93uYQiNlAAjSwrA30eQehoXnxvoAaQ1BKNClpZjkWOvwXtLt5Vw9f512J0CjyCYpeVmS5oZc+6+7Ih1V2od3gJdIJVFK4gUYrbi0mTLIPY3QcGVzj8l4TJ46jC2JA8XMXJ3bX3UfQaOBNeXXqBPfVSWEYLnzGnYmX8S7i9RqKwwHQ/IsRwhJXJtDF5WTMYxidKFBZoTBFHG8hCnrBMEY4Zcx2tDrPstMY4nNK5LRpmZuKaF2coVjh9/G6dM/jJTx/sPSn6wmCKr3vLh2EKtzymzA8uwao/VDTHYu8YFf+4/8tV/6O0wmkt7WRaL2IYruFfKZG3SWYL5R0CwKwjXLve/4YaK6IplaQUmBEJ56bZZkTmFG22Q7z2PkGlJCkswSKIEePk08fTPl3hcJ6gcJZl+Ol4YbozsZXPy3iG9BQ/tS6yU1QlGc8P0//VNsbFyhnQ7RkwFfuPwU99/0ZuqtFkm9SZLUq/iDICSMY4QUBDXFjfw6h478HJ95/68S2hY/eNdrOHbr7Xzl3NOY2S51kaFtyPCpHWY7czSSGNlpIZUnCiUIg0dQZCO2t/f4/Q/+PsNGSXBpjzl9mNpUQm1pi/psgySOuXHuq6zccoDJsIeKIvJJRprn/K9/+y+RZjllWjBbqzHVbNCam0EFcHH9Bdr1KX7/D36H286u8fp3vZoDKzcxSLf513//AywcbeA9hGHMiZsXefmrXo1PHI/962doL8QsNI/ywMMPctPx40x3OuAkWdnfR5G/yBICKyrthrZ63yllqoshgBfEUqBzjZJQYsnKlL3RDiatMRXMMXsgREUBQaiw1jLspwRTIaYoGZzbISg8zkqiKKHValPqimJ77crzFHm6L/Kupg7aGkKpKudOINjZvsbG1ReYmlvkwKFjLK3dxI0Lj6K1ZnfnKq2rz1GakiB4KzMra8ysHmKwfZWzt72KL7/wApuDHXIBwkuUqJqWKIzAe7rdHR5/9Itk2YR7XvMuXvs97+FD7/slHvjY72Ky+5lbu5Xv/fE/gxKCJx77NGU4qMjMxiJFRaC2dh+2uD8lqnREvgpu/QblvecjX7nCW+5cIkki1q9v02nHpKMhzoE2ljhWZJOcQCnC/QgMLx1CZBSFrIT8PiSIanSmQ6z2aGWwpQVf6Y60NvT7BWnmODRbQwYBXoaY0jCZlEiVE9VCojCoglYnE6JaDek11iqkkKhAoosK2CicphgNGQ5HREkDGcZoYyjSAdJL8iLFWU9WWIz2FKL8emxJp26oJQohqyR756rGMgxD+ruatcUQVIs8hzLdYuHAAUaDIVOzUxAEBHEEXqPHJXGnQxQ4jGpy7enn+chjuy/KMOCVwmqL9w6R1EF4EqU4fcftzC/v8NQjT7G3tY4UHmcFpfbkWjLQnl4u2NGeu0+s8CM/8GYWDhzARxXR1lCA9ThbIoxDOE/cqLG8uoRHYvMCPdFMBkNGvT5OG8JaHVdosvGYYa/HcDDAWksgFVIKrLP0J5bcSdrNgHRSstXNqYWOVkMQSkWsLLm05F6wVwgGV4acPdbAl2PSzDHJHYV1lLb6HlTqfyp2kqomwUo5pBJ4A3tjw/Ywx3pF6SErBD2bIYVCKoETnpvvuJnWTAdvQSZNxHdp6GocrBIHMxS6AiEmSQenU8ajCYGsEScOhyMIQpSQIKsMqyT2FE6Ao7JlO0WRacp8yJ45RRklzLdvYvXoq1lavQUhAqSIEKjq50/SWoxqECaVQMkEKQTbj32S+trdOF1w26uf5vKTj1HmE25745/myKm7aFz/u9isj9GCW24BFGQW+hcf4MSb/iw238MWKdY5hMvxsklQb9NeuYV0+wkC5ak1Zgjqq5BfwY+fIWocQMZtRP0IQzPN7vo2zuQVUuTbXC+NLG0KujvPcsBFTC8d5dc/8RvIqEMUWfRkRDA/TxhGFEWO8w7rDTIKuLp5jb/+c3+W3/roR5hrHWJ2KuH+u+8nF7t8/Pz7CYddJs4wM3MUe+AySSgQaIJAIaVHeU8UhpSTEd1zu9RXa7z9zd/PP3zvP2KFBebay1i9RxLMUAuncIllbvYIaZYS+RiXZuxtbvCrv/6v+OKXvoweF4RJyMKtTZo1QWp6HGnezuWdC2RbcGRljttecx9Hj92JEUP+3t/+pwQosrRg4WjE299yPzffdhd7WY9/9S9+nf4TsPRuyfzqAeb8Chvrz/P0Iw8QFS32BhPC4MUfdgEI5clDh7AOpy0FpgJHBpUNcTgakRc5AtClxWhNIFvMzcwSBIo8K7FOEyiJMxalBM5qBpu76H6Ot5JaHKLCkDLPKLQlqkfgK9aK8xWnx1MBFR0QhBFxENDr7vDko19gcXmVtSOnOH32HrpbV8j66wxGPS5deJJxOkaogDvvfwc3v+p+zn/lswy7e7zy9lfxgQc+gLHVzc4Zv5+SYZAyQAhBt9fliccepLuzyStf/4Pc/op38JXPfIDPffJjnL3bcOq2e3n3z/wctffVePiRjyHCXVxgEEJQaoOkQhAE+43j1wTV5pt8NP69z77A+nafd963RrsZMbGeIJAktRClLCiPcxpjHMYYarWw4vUIT5E5rDEoKfDWENUijMnxKRhdIGVAlmUIJdnaNuz0LXlpEFKSZZogCsmKjI4QFHlBUm9TCwUqDjGmRKkQax3peEQUWISv0puFEnhjSaI6vYFhquUorKHICnBgtMdoyzgtSTNNFAT7sSUKv6+vClWIcxYV1UEqnLXMrC2C03iv2BsaRkNNvLtHa7qB8xbnE5xUbF7vsbw8Rbq7RZ4agmabxbUl/tn/8off/HkvJGEY4R3IeoR1JelkQC3uEDRbzMWK26OIIEh44qnzpDmYMmBsLF0t6GZgkZy99RjtqTqlLgnjJlFUkaSttXhtcMU+O8i66uHCQT5JmQxSstEEqw2u1IyGG9WfjycURVENave/z8Y6+hPLuW1Lr5TV712IHDmaNUcSh0ShZFLAZg+2+oJrmaenC8Zhg7tXG0iZIoNK3xZ4uf85OISS1fkkv54pQ1EKrvcNG3sZcaxoRArnIC09sZREkcN4wdxMh4NHD4IIwBrK7i7j3s43/Rl8O0sIwXzjdThfkmU7CNlAqhmCyGC0pdkMMRaciwgjjXU1lAgQGKJwHimmSGqzhIEkCWM++u8+w32nDnDTXa/hyMmbmZubp95oEag6cl8k/SetCYJ9vaT3+P0Mxqy3xdT0CsHMrdz/oz/Fgx/8lxw9fTfHbn0Fmw//GodOBYgU8kl1GolQoB10Z16DSbvgDa7oY53Hjq8Tzt2N1Zownkakl0BUW4YgWQQGBHELEQhEGGDNFuv9Y9x47P0IMpT6YwZUtNZw+8pd9HvXeGZ4iWO3v4zRV/Yosgy0Jo4TrNHVwdbV0+bWxYv8+vt+mb/2Mz/MBx/7OPPtKX7ye/5vXLh0FbPS5y0/8hbOP/UE57aeptNYJVsa8/kn/4g33PFmvHcoFRPHAXE9wU488VRKFLU4tHaE97zjJzn34QdpLkTkWZc2r0BHGUHbs3b7XahAYpxDANPLB3ji6adRBuq1OouNBm3vCWoOYRTjUZ8oUNz+ins4tLbM4uwJLEN+7dffixk55tYavOyVp2De8Oo3vIMLG0/wT/7erxLWLDOHagzOpzyz9wC1ToN8uM369Qn6YlrpSfS3ErrqsL4kL3LwlSCTwCOdpZ4EFFmJtQXeamQoCVQV3CmEIBSC8WCC9ZWuwGhNkWYo4cjTgtH6AKM9QRCitcM7QxzHRErSqM9jqKN7mxXi33nwHofAWoN1IXme4xxcu3Kepx5/kOW1NW65/XauXXqepx7ZISsL1HCXZmeG9SvPUvtKkzvufytnX/M6nv78Zzh92yt49PlHubxzDeGrSY3zFZjO+4oNJBD0hz10mWM//OssLR/jyMlb6e9c4eHP/CHeGu542f386J//i8z/wQKf+MhvYMI9wBNKuc/wqv4eT6V/Ms5Xk6Jvsr707DZPXdrj7fcd5viMo9MMqNVDygLy1DIeeQSewTig0TSVFsx7wsjjrGc4yAmjamoQRwleWoI4JBulFLnGC0m7Jbh4KWWSOwb9nNnFDt5qZmfrlNoQRQpdlOAVYRLhnMN5iZmkCBzOCrSusr6EkFhXTf+8MxgdUBowroYiR1vwImB3t0sv8yShJooUDo9wgsIokkBgcigLQ1LbvxEDCLCm4OLlXY6stRGBJKrVcU4QtmYQWcjsgseWJU4LhC3Z29ihtbD6Is978D6m0ZiDUFFMdoidQ4UReVmQTTROWI6fOsJ6d8hXntpGO4G2kr4WjIxloSHo1BWT4QCVF4hRnzhpIpWrGjft8MZUjKJSY4xBl5XVPB8VFKOUPMswZcloPGA8muCsQCiPkiCcpbSaUQHPbjie3C6xMgJnGRvBuBQkI8n0VEBcb6E6AYoSFVjCQcZwJ+Mjz/YZpE3uWwkJZEYoQCoFTmOp1rvSe5yTaAejHK7s5exlhnockAjPdN0xygQTCzUroLRoFIcOrqECyaTbRacZg51t+nvffkHqN1tCBCw030BZ5ozHXaQaU6s1GZY90nQMKLwfkxceqWJc4KBIUErhbVC5jmwbnc5z/O7vpXPxHBc++/t0n36Ik3e+ktP3vA7VSv5ENkBfK+9sZbxQAmkF3lsGl77K7Im7sCdfy9FbHudNP/YLGJPy8X/zT/n+Hy0rKRUe7wVWewotKoiiFwgvyIdXkWGH7tVnmNE5tbnT+CCkvnwv+c5vI2WElw3CJEEGCd5n+Pphtsq72bnwBCvtEdF06+sPFt/OekmvmAQRe5u7/NYnPkurM8PUdJNptUSjkRAEbZz32DKvnrS8Jy8LNjav8+rX3c7HHvgUc60Gf+F17+TqlRf4wuaTXHnqEodXDrIcrDEaa/r5DtPTi7z/M7/GmdlbOHbsOK2pDnEcIJD06dFYWcIMJiT1hNff/3qeef/nqS0uo8cKFypKl3HkzttAVA3AvsQFISS/+i9/lX/0Uz/H8SMLXLl8lZCYXneP4yom35vwtpd/L2vLt+KFpTR7PPjwl3j0Y+c4emqaN77xDdx8xz1YaXjgyY8zShssnw4ZDx20c7ARejLG6oJOa5VIXySYk7gyZLT9zTFU/vMSCBpJjC00AkUUJ4zHE4zRGC1JkiazHUW3NyCMFE55PJJAKgKliJQCFVarLCmQTqLLkr3dPZK4Dr4gUAHOGLyXFKVDBCH11hyN6RX6gy6uLKpJDdW03liHKQrCWgLCk06GPPPUI9x05jZO3nwHL3vtm9m4doG9zcsYBPl4QHNqlkvPf5XG9Dxzb7ifW19+D1/6yKd47cvfysaHfo3S6WpdJarmzzlTsVf2oYnORaxvXGMy7JOO9jh0/Db8+gaXnniAA7NtVs/cxff96I8QCcMffOC92GCMsVWI6b5iqLKHS1XFGLzInnSUG4YmphZrvDfk4zHGRYzGjlqSVFMfWWlBarUYqRxZaqjVAtpTirIsCcMIZ02lZ3GKyTgnL4tqqpMZJrmlkYQkdYWxVUNYb9bxTpNNckIlKLWm0WpjrKfYGwIGbzSd6VaVTI4CDMPhBG2g0WowGueoUDIa57TbdUQQkY3G9PolW2PH2kxEoxXhVIQzGiVMFXSqDQJLGEmskYxHQ2w+QaiAm45N0WjEFcohHRNEEmcq0TACsnGBd9XkcGNzl63BNvffe4xPf+XCN3W8nTHsbW0gxA61MEFEAfgazjpKnZLubtK/tk1naZFjJw/w0LkdtocebEC2DwGdbSqUzhlsbiJDhVKKqBaT1GLs/jmMLZEYnLbk45Q8TTGmxOYal5f4sqTIU5xJiaNKq2P3f7Q2pKnlhZ7jsR3HnlFY6ym9YL6peNN9J3nTK09z6sgCtdYUzlnKQmO0Zjgqeey5q/zOxx/iM+f7PL8tuGteMt+ESGqUB+MExkFuoVtYdlPHuPCUNqAZSqYTy1wD6lFAZkO2+wWpcQxshAem5zoUgwHpaMzubp+NjW26ve8+oOJ/XlLErM28E6vrXNv6KGVhSdMBRQZ5mTEcWPJsiiiKCFXA7Fybej0mDqaRvkMjPkS9dpDW4gI33fJykh/6WTYvnucrH/89vviH7+Uv/4uPEsbffc65b1d55yjznDgJ8SbHSw9OsPfsZzn6tp/n2JlXoLzmo7/0YwhVEMYSW1bqHVs9h1FqgdcZkZonW/8C2WgP6W4wtXKGqN6sHsacwegBUdIgqTdRooeMZvBYbHSAPd7I049c5Manfo0DB2rsZg6tX3zywkutl9QI1ZI27/2V/4vL2wWBukygBD/5lj+NTmPCsIYtNAaH0QWlLrh+7nk+9dDH+Sv/9z/PL/ytv8T3nr6Xfl7wmesPcODsbbxy6n7a1HjfH/w208kK4a7i2tZ57rjpPn7/0+/nJ9M/R3hLiG8GaKcJkog4SchMji7B6ZKF2iKWCdGsI5jzpGON9a6aA3wtU8ZUmoc4SjierHLbicMcqJ3hiWe/SHq5ZPfIc0wfPEJU85T5GFWDS5de4Asf+iLv+oFXc9+r7mVqfpVr25f4xCMf4MmvnGNmsU4ZDlD1GivNo3hhSdMR6ahgZ+c6hBWYT0nBtwISkkLSkjFhQ+GcQIoAEUpiG4EzaO0JXI3lTowxlhJNrebwrlJjqCTAWIvdlwbUZEQtNIgFxdSZNR74zKcI4hZJK8GUusIKuIJ2q8HS4dOcO/coPh/ztZkKAgwObW31hC4lzlr63R2efeoxDh07xeLyEjff8Uq+/LkBRTEizcZkwx6uOcWN849z7ehR7rz7JEePLhCVE25ZPcwj117AO8fXIo4FHu/AO4GSiizLyIXEOw8bV0gnIxr1DkWes7V+lcJJbr/rZt79I9/D5vVneei5B4hChzVuf3riKwyBlwSBxH4LDoWTazM02wNMkSII8WnBbt9yy8k6odOERYCQDu8dUgbkuSeJBbZ0+CAE7zDCYF2ELC15YRmPPZOJYXunZH0AS9MK6xRl6VGBJC/KCmyIxThRcXSsgzJHOY/3FiGgLEqUrFhAznqsCzC6xGhJGEVobag1OxBIVOLp9XbY6GsIFIURxM0EvMJZSJo1bFHgZYCUgjLXBGHAqNdFCIkQlkY7IJsIlJKMh3uoKEbtbZI0pwCFJ2Qw6NFq1zl982G2twb8vZ99Na/+Jhshayzjbg/vBSMPwnukkgRRgBSSYlQye/gEwkHDd1mdafHMVh/rJN57lPQ0Q4nJMoZbPYSsQnHjekAWBmRpgdMFCksgHdY6JsMxw8EIKR31SAGOQHqaNUkcRujSVmLmzJKmMJnAuQE81XMMtdyfmFruPDLHX3zPm7nrtsPEsaDMU2zZwztPICQikszP1Xj1XQdZ6QT80m9+noev9PjodclsKFisSZoRmH0B9rhwpEaQRIp2ADORYarhmaoL2hG0p2La7Ronig4ff3KbC33BQkPh8wl73YLe3oCdnRGjDIi++5sAKQIOLrwBxSFeeOFLuPwyxXiMzhVN1WBxsU2r2aHdnqLZbNJoNGk2OrTaHZI4IVAhUiqkDJBScezW+zhy5h6unX8Sqb79U4fvpnKukk5IYYEcGdUQVA8O1z7zGyzf8w4uPPoRbHEDAyQNz6hf5TlaJ5BRdd43nME7Q1RrESVN8nGXWmceGbYQqgYyYPT832f+4J3UpldRgcOjsPVjbPvX8OQjW3zhJ36CTI9o/MLbuJEK9HfA0fiSzoY0HdK5+zi3HBdo4whVSH25w8LJNlIKjLFMeiN2XriEiTQPfuVTyHzC1s6EH3ntu5ibrvFLH/ktcqFZ6GYM9Ih0fsT3vP0dlJngyw89yK/87d8kqYWMx5bRhR4bT28ye6xFfaZNTdbwQqN9AMJz/rFnkTNNHtr6HPMzq6hJTnHVc+v3nkUqhaByW3gR4LEIFAt+Fv1YxNor22SjW9ArI6JzNaLlgv7W86jj0N8e8plPfYx3//g7OX3iXrb7V/nkIx+jO8jIixgvNeOsT2tqmayxgzc5xraoJVO04jpjtQdpF12mFMZ8S/Z5aywbV7vgKyqwcwJrqmmJ1mZfX1PpCZx3GGspSl1Zya2pUriNJaglSFE9reeFRhc5Fy+8QK01w5ve8dPkWcal5x7l2sUnqSU18nRAqyFotZsMRl0clU27usBUOgjjLEpJlBSU+YSnn3qYW+98GUdPnOH02Tu5dO45Nq48w6TISYa7TC2sYUzJ5pWL9I6ucvPdN3P5mYvcc/p2nrxxkcJaHB5vLHL/tZQSVVPnPaH0pPmE0pQUZc7cVEkjCdnZ3UFbwcZcg6PHF/me73sn5//pc5hWVr3frMD7ah1mHUj14idC1WdRgq2e1PEQBpKVueoYOwntpqMoFQ0RIISiVvMUhcYjUUKRTSytToQ1jrQoyTJXieG9Z3fgGJUCOSw5aBMCKZEqJE01Skq00VgX4bD7OqeILB8RqK8BIw1B4FBOghAMRyVzcx2cgCipIa1Fl1RQQucZDA2ZgQDHtV7J/DJEIURxXImvkwTnCkpjCXEEkSJLDVJppAzxw5S4XiMvBemkoDGa0NvZY2Fllt7QEzlDd3Ob0i0zzYhGzXN9t8+po4s8d3HrGx5rZx2D/hCBBFtprSrnFAjpqTVDGA/Ihimj0YTpyDObeHYyTWkrYbFUgnE6JMsnSCEIAkESSTyumswUJSoQ1Tq5LEnHJZs7OZnR3HJ8mulW5To0hUNrSIeW3kjTz2Ank1ztOy6PHBMUWoD0juPL0/w/f+H7uOnEMsaMSQddAuEpR2NMOsFoS05CrdlEG0HNTTg5LTi/oegbz8B6dAlTHhSu0sWIkCiASAqmIs9S09FuCmZnYqbbDRbmZolDxXgw5tBiiyd3R6zO1RHSs3HjOt1hzmTi0fuTrD8OJUXAgcWbWJo9Ql5kGFMZRaSU+9cgRaAClAz2/0zur7z+69dYpSRHz9zxJ3otBpVG0pS6iriQBcJGoKjWwZMx3UvPEB57J6ulInr8n+PEc4wLQVE6tAHlJYVWNPJLSLuASmbwuktr5U58fgNvhoh4ATd+lJmVm+nMH0GFEhd1yMNbWE9P8fRnnuCp//VvMNnaYkjBJ375Ixx+zzu/pUHBS62X1Aj5UHL7629hZ2uL7s4eo+GI+lyT9vIyThsmvS7WeXwieeb5r/IHX/0Nfvmv/jLPXniIuc4Mn37qo/zA697Kle5FxlGP3/3EJ7jtxG30ekPuu+O1/K2/8Pdp1D3peIfxsKRoCOouQQuwWpD2h6iZCOsFWMdXv/wl/nD9k0SJpdYLkSokrDV447k3cOLYaQIV4ZzdT3Z2CCSr8THqSYt22OSuN5zk6c98kr4aEscRyEWm45uYFM/zEz/5V+n1d/j4Q3/Apx/8CGES8Ko7/gJPvfBF6vWYsOmZnVtjnEbIsgG2jSlCpAnwIsFZR60eUUumGO+8+NRn6x074wlKgbcWqx1eVLveMAox0hGFEc5DaSxQMUaUkjgCpKwSv733aOtwzlMWKRevXWcyKYnrbbK0y9T0PMYZtCkIozrj8ZDnnn6EosgqErdSVVMpRMXoEVAYg1KKQEmkd4z6XZ5+4mEOHrmJxeVlWp0pbghJYUqybEw67LJ44DBZOuTyhcss3HsTK0cPU8iQ5fYDXO6t433lULPG45UDVTUuX8tcq0jCmsl4SE0JZg5NMendIIlC9nY2wRfMTLc5efAQ6+Y6MglJx2mFbxeV1R0kQr74FcHnHr/OmTcvYaypJj0moNYMsdphnKPRCKgllYMLAc4LhFAEYYCQUKtJnAEZhZRFUem/nCbNPXtjS1Yacg3GOISsaOkCT56VNJo1trdGzMzWcV6AN2zt5izMBighyLJKANlqN1BBxPzCNB5IGrX9aIoIbTLSsWHYH9EflkxyTT0J2B17dndzpjsB8UwTqzVKVTcbvvZZ59UKr5aEeO/Y7abMCYEKI+IIuuubWF+nM13iJnvYeAZdGmpxhPeyaiRK+Oe/+Ebe8uff9w2PtXOONC2wxmG0RWtd/bco0TZHCajHAcIZBv0RkSh5w5kpLndTzm8XDDOJLh2D4QRnDM5YglAQhx4pqu+BsB6lPGGosMaQTgxZ7nhmx1IkJW99+SrTS0tE9SaIOumk4OqVbb78lUs8dXmbDS2xeJyvGmsh4Mfefg8njs1QlD288ITtxSqpT4zwYZ+g0MiiJB0OyAcpZV7SVJbZumJvoNFWkJcOLSXzDfDWMSmrhrkeCmbqglbiOXpsjeMnllHC4UpNPkqxtuD4fMjdS57bjk6hlKLbHTCeGLQFJ9T++f/dX19rasIgJgzib/L//5/1jcvvQ/cViHDfCFHl9SEUw/VLxFlO++TbieZv4Xzvw4yLjyPdeeJaExnFTDcTgvwTROHNuKCFUwkEdWgeRZYjlBgT6s+TrNyKaK4yCO9moE9x42rGtSc+ztW//S/IdrvkWDIcdm+wP7D4Y9YIJVGDV9/342ids9W9SJFlTK72cd4TNCXZuEd3c4OnHv8yH9/7MD//zh/jy5/7EAtHbuGBRx8jiwSfv/YQ1/rPEHXadA50eOzyE2TXQ6Loq/z0u/4y6WQbwohseJV26yjSSbbWnyc8ejOu5vFlQd4dU26UfPDpj1NbqBNOh9SDjDCKKSaGv/W//QL/7lc/gGhK2Ccm4wzZV7ZZPnyK5ql5ssk64tAGjdkpNrvr/N4j/5Hnh09w4NoFdG65sv3vufTCFkfvrVO6ksG1jM91f5OoHdCcX0PWY1am7+Jy+hhh0ESj0RbSbMx4r0/vepemrFMZel48S8j7ijrvpcJ5iUqqyZAXUHqDFwqDIKhV4Z6BlOjAkOsq0gAPXjuCQJKWFpwnaiTIWkjDgdYFn//0B1FBRDYakJU5SE+jLti+3mUyGSBDRWWf3098lwIZqGpKJQTOe5QSmDzl0Yc+R6s9xcLCGt6WJHGNIi1w1lKM+7giJ04SivGAna0uh06ucePaBscWDnB9sIHZn/4IwPuKtCxdlS2X6QwVKLwQOG/oDvZ4+CnHwaUJ7diys5UwGvX45LOP8uyVKyzeNMvSoQWKSbYfQQIyVJTasH5t+0V/Fk9dWCdKDpOmKcbISqflDIGQjFJLoxYRxXWiWNHfGdKZignqIchqPZWPJwhpEU6SFxbrJVmh2NhO+djzabXqQlDqigLt8KQTTaMZUWjF1HSDWi3GWItwnlo9ROsqf0xICIII7ythdBKHBHGAs9Vk0HqFNpbtrSH9vQHPbhaURuAzBx4eeKbP626dpdE0Vbaa9QilKCeGOFZoa5ASylIThBFRJEFVURWhckwGBUFkSMcjlIoo0h6LqyukaUkYJ/THObGweFdD7p8z/61yrmoAS23IC01RFJSlIc8KyjLDak0kPUnsEaYkSCJeed8Z7isdTzx/nYef3CRPCza3B0QSJI4gBB1BGAgCUV0EpZQYbffPDcna0QXue+dtnLztKFNzcZVe7iTaWVxZsHx8gVO3H6D54fO876NPMtwP/RXOc2Bpmte96hZ8VCeKG1hv8c7hjCGMW4T1KUxZYPrbMN6gv7FBaiXNKGCuFnJpZKsHNS9YqsNyzVNomK8JwkhRjyTLc23O3n2a1UOLeD0mGw/IdI4MIAgVocg4MitpJ4r+YIjR1XQtlAqhAuwfs4bhfzY4/31LCFlJRaRChfX9hx2qMGYEzjsG154nf+5RFu75XvyhP0dj+QeR6QsofZnQbRCKIQF93M77UDOvJmjehDEp0uXUki2UvQALZ9Htt7GernDxiecpu5+mHO5gxxny4BTF9iVSNHEQIZcXCYX+48cREqLKI/c+IE9T+uNd7NaIjafPkw/HjEZd8uUx/qTgXerHiK/v0Dp1nPFgi/rBkOcvdOn7Hq3WDN1+j73LJWZPotKEUT6gtzeg1Uoo85RARkzNTuNyRzBcoVgvGVzv0lqKseOc1qEGtA02kAQy5MKVy8xPrRHkTY5uOT78i7/Ma37hh2gfWEA4R/bILuppwdwdJwlnFeaFMZP+OqODuzzfkqz3u9y4kPH09c8w3vQEQaXJuFIfUBpLIAV7xQb1JOTskVczHORsrG8x7hW01TLNpMOlK58m283pbw7RY8vAjvFhVvFrXmRJKZiem6qcTtoRK4G2lrzQOC1RUqKCAJysTiol8EgSKdHa4IVHBgrnPbUoQHiPU4rppVnqPiUOJM8+06XQFiEDVBiCEOz0h1hhcKIaR39dc6SqiYdS1YjaVb0VSgik9Ay7W3z8Q+/nyLFbme7MEUrP2JSUtlqpbl5+jtWjx0hqAbsbGyxOhWxfeIZGGNMIQibe4F0lkK4wKn6fDWTwUqKkR8nK5i2Fpz/q00vHPH/9Ep0nnqDRnKI36HLqliVqB5eI2w2SRgunbcXaCSF3hnr54pkVznuyTBOG4dfPCyV91eiE0GgklSbNw+xCB10WhEpVUwNjcV4hvSdLNTu9KpJlOCp5fkuyPvpPfJdMe6yzREHlTtNOETpNpi2NVgIIhFIo6djsWlbnJdIrEAF54WlO1SgKR7MZU2Yp6WCI8QJHgDU5WeH49LkhgYRYCZJAECtB51rOKxohrYYjiuooaajXY5wz1esphQyCSgydFkRFQeIjavWEIDSAIx3lREnVoBkzQfsQFQbUI0VWeLq9kr/wp17JL73vC//tY+0co0lGURqK0pBmGWmaU+Qaaw3SOpx0CAv1UFGL6sytHiBpNqhPtRDW8uUnb3BtN2ehrWiHDhcEOC8RzhOEkkAJQinReJqzs5y5526Wjx1DJTFIgQOcBW891jp0qSnLEilK3njnNL3uKr/9peuUXlMIwatvP8HUVIwUYcWtwlfadRdUATBS4YRBxHVk3KAzO0O+28VhaQaClvJkXnKs5TnSEQgHgXckseTg4Tnuvu8OFo8cREaQ93awhaNIc/KiRGuLtqALS6lha3tEsjyLdY5aIqnudlT07f9Zf2JLSkmSxASBIgx9hRVxBmM1ImwgEOh8wmhvHfvlP8BJxfLtb8LHx3DqNN6MiSPH1HSNgAwoCMKIkIJAlnhfYyJfz1jPsX55l9HVB6mV2yinEVJDPeTg97+KyfUN2gdmWH79vahWiLcWKb9F6PBLqJfUCO3t7PBb/8c/Qeclk0nBxE64/9Y3MblRMBju8LkLX0JeKTl+apVja8s8Ya7R6Tv2ik3iTot3vO2H2dq7xj23vpaNvfNc2HiMZ849ydUvDbj11jP8yn/4f/FX3/O/EwUxUdxESOiszKGWJWakac5UVlTrCq69cI13vfqnef8Dv87s3CqjeMDFRzZ5U+sWTjQPsbQ0z+6HnmNsLmLrA2YbJ2mfOERtdZbJ9jYmdwizzCf2/gNPXXiSbAS9yxOUCkmaFl96glgxvuQQLkR2PBMco2uGR/XjKNHh2nPncM5g8mdpdebo7W5hhxXkK5QhFof0nmYnevEHWwoIFaEXqKQKi2jHipYHow0OgXNQ7uuF8J4krOzTsqiaCOE9RleBrEWhEcKzfGCRzctXWFpuMLXZZ2MjB2dwQlBoA1JSGI3zDhCVUDVUxFFEGIWESUicxGSjjGKUgfcIJZDOU4yHvPDMIyRRDZ1VWUfae4wrGY96bF96gSNHD4IvefATn+eFR77EQOc0RQC1quky1lOWBucqUcPX3GMe+/Xj4oTESrHPDCrJBl3CdMDhYwc5dufNUG9WQDohyQNBqKpg1iBwNPfG39rJLyVRnFSTCAmuEAjpmY7Cfdtz9e8MQkWUJGSFQakIEWhUklTTNJvRaAQMRyXbXc2Hn9n7L17idx/p8ufesIAKqiDTOIwQ3pM0Qrz/WnQITFLD7FQEMsAYiwohSUKCJEGhqpyqtKAoLTKMydKSvLB85LE9PJVmRDvPeL8nvPHVTY4s1QlDQKQkSUwYBejCIKSqQn3jGmVR4hCkWbUa9VmJsQ5dZliX4MeWQAmsd4SqIItDhJfUkjqusLznLae+YSOkrWVrt0dZaPJco7VGCUGrlpAXVYMRKAgiAaqakg73BqgkopEkHFqe49L1Huc3U0oPB6ciWqFH7p/LUlaDeBnFnL7jVo7ecRthowkyQFCBN511mELjtEYXKVk2whQptsgJfMobzk7x8PkuT6x7EI5Di1MVQFMIpFAEMsIphVcOZ8oK4CgEgYpJ6lP4OZgNIqKru2hTEAvBdFNw/9lFDi63yfKieqhptDh2Yo2puTYiUDhd4MqCQXfIZFAwHE2wFtKsJHcW7z2bO2NWllaYWVhlMtjFWYd2UHwHoHX/s757KkwSlm+6BecMEkuoHFEU09u4yN6Ny4S1eZytrlm6SDH5EHPjIbKswBCC05SNNuLIvQStFWQYQVE9uBhtKbIxerhJsfs4Yb5F0zvKsqjgytJVhoWFFnf8nZ/CCkFSj8jHKUVRfmsRVC+xXhpHqLCk63vkZfWkVKaS+VfOYPsZ1/SEQEkOzZ7ghQee483/jx/g2kc+S3LqGH/w0B8xczhmdbRMZOd55oWY2ell7jv2bs4uvZ0bJ57DpQWfevaD/B/v/WcsdBZ58Ktf5Off85e4ZWau6jyTCCFBlwVmYlk7eoyfv+023vfR92ILSTYseMOd9/DauZdx4NBxZk/NoC/3aCTTqMEM8UpANB+TT3qk1/sEy23++Rd/mS9e+iJ4Sda3ZLsGH3gaC9BYDGgdtVCEzM4sUQiPyw1W5qyuzbC33uPMK06Qjgu63R3KtEe7VvFjsCGiTBhcT8knBvktHHUpBCqOqhuL81gLhCHSeqy2sG8Nr4xxnrLQiLAyi0exwpQGa10VkmkM1miEUsS1mJXjR7h69QZWBKg4QGuDdaZyPVVoW5SqiNRhWNGkg7BqgOqtOq1mEzEvuHruGmZc4F0lUMU4nM4Z5ROUDAiD6u+eZBlxOGb7ynl0ei9xp8nmlSvVl1IJGmFEa6VBFEnGacFkmFV8o32qtdW2EodTPW17AU6AUp44jml3WqwePchd993F9OIMVmtiFWBd1ThIpXAKcqEZT019S+f+r3/yMj/9hhW09kgUUaNBKMrKEr+vQ/JIstwSBoLdnYyZOUFUbxCEMeloDEhUnDDYGPM7j4zQ5r+0jV7uFkBY6a8Chfr/sfff4ZplV30n/tl7n/jmG+vWrRw6Z7WkbmWpJRGEsJAw5ocHbIJtPLbx2Mbg8XhmjA0yxmMDA4yNDdgkEwQILFpgJHWrRUstdVLoUB2qK9fN6Y0n7vD747xVKrU6qBWqqqX7fZ5b9Z73nPeEtc/ee+21vmstX9Hv5Uw0IlZXeuwKFFKBCps4UVZJB72ARrtDtz+EUV5Z6TzI85LhqCSqKdI8o5/CgyefP5fMf/zQKf75ew7hKUWaFIRRgFReZf3yArIkIcsNDolDMhoWKGUQJkNIyWBYMiwlrYak10/ptHyMyhgmhoP7WgyGXZLRi3cEYyz9/girXRWz7gxSKbI8w5QFYeDhKYUSDmMF6+sjHr7vQQ4dPkAtDhFAux6iKXlq09ItNFdOKTxVvS84w/T0NK9465uYOrAX6fkgPAQeWIEpC4osYdTvYbIEZ3J0OkLnOWVSkg5GkPa5fk7y6NmKfCryPuVohAzqCF+hpI8nI3TRJe2vIgpHmWU4KbCeh4hCas0mBw/s4oFnnqIZKb7z7dfwjjtuI6wF5EWBEwovUEQ1D4fD90I2F7cYbPYp0oyysAyHGQ5RvUeeh0SzMShY74+Yn2lzdrXHqbObDLUgs994ZSW28Xkoz6c+Pcdg5RTFcAu/7lN4MY09r8Rr72a0tsDamaOYUuCMYWJqGpzAExadrBOFIdOzhzj9yd8gqk8RNifHCz8PzwzpyAG7G7/Ok2f307X7yNQOnJAgPZwUCFn1Wa/mkyUZWAXO4Pnhy48sLZVHnlqk5+gmKVL41AJFL+4zWF3n2ptv4OMf+QgHDtT50Af+kBNPn+axR55iNJtQrKT0lhOmyphB9BDuQECadOlv9VFO8p5X/yA/96MfJPQjPnHfXfSGZ9jcXCMdpvh+AWiKJKcY5jRqk+y+cR8Lp5cRA8XKwnF212Z4x5vuYM+h65ia3Yk0ICYbTDcOIbcksm4Yba4ggxC5U3E6WOIJHmT2ihr9rRRPerjSka5BoxZy5euuIIzrIA0N7wB+EIPQZEmfItlC+DWWt07SiFscvOJaesNVfKlIkoxAeiwurMBqwt65Ov21lx6yIYQkwMcTEiJBbkq0tShf4Qkfa6rQX6TAFbYyf0uB8gRSS6QVlJ7CBR5eqfCDynqAgCiUxFfsozywm43ugK2lDfobfYqiGKf2rzIyCyEQUiKVRxAHxHFMFEcEflWbaf7gLs4+eQqnK/eO8iWmNFhdnic7e0KSFzlZMmQ06HHm6SfYc+VhRsMhfhTR6dQIdI3GviZISNKcLMmxtiJqO1d5kLXh82TkUiOVYmKyTXuyw8z0DJPTs8zMzeMrDx0Y4ihEIDHO4SRgS6TnMap/eYnlHnxymR9+x36cSbGmxKkAoSSe5wi8ymqm8wInQpS0NNsBDo/BoCSIqtD4QV6ysTni3ieHnNzInvM6Dx1PeNut03i+QGtLe7KGM4ZOp6pK78uAmamQdOgI44gwDkmSgiCus7i4RRRK/EAShCHrvZzZQDEcZvynD515wefLteFn7zzBP3jbTiJfMjPloaTFOkGZW5zT9AaG0sJMWMeZHE8YnHZMTLVJ+kNGGSAl62N+k9aGstCMBj0wKcPRi5NfcRZhS+pxhC7LagEgRGXRdAZPVHmxnBPkmWV5y7AxWGU4TNm1aw6cwvMEjUhwNhF8brXkTM+wd8rjYD3g1uumeNU7305rfh4pA/BiAq+BdT55NiQbdkl662TDPsJqBI4yLUiHCWlvRDoYkg6GdLxqZW1RdFeXMWmJa+YYqSpeX5FSZilxWEOrEi/yKYuC0fImw6VldJ4SK0m9FvG6g3Pc8YYriRqWsB4QyhoGhVIeAoOzhv76OsONDdJRymCY0B/0MbYqK1PkRZV01VMsJIa9Sc6B+hy79+2m1ppkmJasbCZw/Mu0hm7jZQ+T9yk2zrD8+KcAQdZsMLXXRwhF1Jhmev+NrK0ucfrRzzAxuQM/rI0Xog4pBTOHrqGz90qOf+bPGfUh8hWB1MTKJxRDOrUuzfoC++JF/O793HfyFvzGAZrtSbyghvTBCDUuij3m0DmL0RmXohDeV5ZMQXgMBhnaaQJfUeJozx/ksT/7E9Y31jjz9OOY0nH7a1/J+377HqIQhiODahhkVqe+0mai5mO7jryfIq9sMTU7waHpg7znPX8brTOEc7z1jreyfvoUn773Xt71Hd9J2k9xpWZ6ao4wjvHHidGWTi3xr37s3/Mv3/sv+Bt/66+w54rraE1N4VxCvT1LfVebZmcaiipfgjmZMVg5Tb9d8B8f+FeEHcnWaUMQBcipgshKDr1uFxN7ppidvJZWPIXWK6ysr5NmJXmZ0G5Nk4oujZkWtYmradR2Ya2jxBFEbUblU6xvrZMMh8Shh99IYe2lu8aEEHQ6TSyuSjilFKUuq5IUflXvy3MexikIJaETZLYgdAJhPXKpsHkJziJ9D+tJTOBjFaAtgbWUpcULAianJtCjrIoQsppslOGEo3SVMuIhCMIASVUg1QEi8GjtmKDd7bN5dg1nNMpTVfIkLMYUCCPxVIAuS4qyoMxzNhZX8D3FwoljGCzNRo2p2Tlahzrj9O8WZ3QVLWQc0veoxTVGSYLyFc1mE9/zwUGt0aDZ6lCvN/CiOmG9RuQF5HmV2CuKY4Spskw7LFY5wi8hEuX58P+87wg/8o5dhIGPEoaydJXrJ5CUucVY8KQhzy0bGyUTUx79oaUeawoNG1spf/nYFn/xaPd5r/H+h5d5401TBFFAIEqyvGTYL9k53yKu+URRiFIKJaqILG0lUSNEGyiKgsAPqdVijIWdO9sko4Lfves0a730RZ+vn5T80ocX+ME3zhFFOVEosQY8T5HnmiSVbOYKEYIvLO1Y4CtFmgxoNpskxYj+QDNZ98lyTXdomJsKWVkf0Ww3UF9CQjspBPVY4azG5Jow9Ml1icIQhz6eBOMgyWBlo2RUGOq+Ynl9gBLQqDWQ1tAOoeEJVo3keE+zkhumrp3g1e98O82dcyg8HD6KEF1adJmSdDfprZ7GpH1sUeUbMqUjG6WM+gOGvT7ZMKEsSqRVzDVCMgdRGDLY6hK2mlh8QKGkxHkhea4piyrHFEJRm54GY1k7dQKdpuyfrXPtDfPIckSe+kghEV6AUz5KxaTdLZLuFv21dZJun+EoYThISUYF+dgybKwkCmA1N0TNGt/0ttdyeP8cMvSqoCBjKPKE33zPL37pL/s2vq5gjeDUk0+j4llC36F8xebCaYLaJjN7DlJrNAlb0yytrOD5deakwlhTRUVKj6krX836ox/CFgkq7lRzgBBICQpDa/I4GKhPO3bGGn28y1pvkXaaUau3abQmCGoKNU73Yqyt3LZFcUnk8RUpQrpIiGsheabRWrP38H4mp9v0/TpGr6OUx+79s/S3NlEISuPTboUMQkUgJTO1A0S1BtgcEsfoSMLGoS1+4nt/DlOOkMhxEkDNO97z3fzIz7yHpYV15uY7BEED5QUopSrzeW9IVgyZnp7g73/PX2Nu1y6anQ71ZovB2glcw8dvXAEiRwQeKvCJ9k7RG2yxHJ7kqmtuI8m2CLInmT04w9nVJzl4tSMxEk/CVvdRFpc1hU5Rnkfg+wT1NkOzjpY5RbZBPWqw3j9OIDv4oeHsyn0Mexvo9YDhwojrr52i2Z5l+amXHj6PAGKPyEl8UVA48KRiGIxdQ8ME31ls4CHqVVRIOFS0pCQvUwprCIIIgSHSllFaQqCIPYkqStKsxBpHY6xUujgkd7Yqz5CVWF1SAtYTOK1RKM5l69ClReNwCub27yTpDUm6I4yx+J6HF1WuGV3maCHxraEoMkaDLqeeeozlZ56k390krMV4YcD03nkmd0/hTEXcrrdalCZHWonyBC7wQFuUrGphqSgikBFCSZTvIwNJKHyQAhkFKCXBOlQQonVJbnKUsUgLfAURCk+d7fOpp5q86lCder0ijOfWQ7gMT3kIAf1RhpAeUU1RakscSgYjTX+U86f3r/GXT2294DWcg3sf2+Ltr5yryp64kp276p8PBfc8wlqd3HVptJoIKehu9fE8j717pzG24k1V7qycDz+wxKeOfelWsH5q+M93L/G/3L6Dg/N14qgi/NqxpcXminsePMWrr5mlHUuiWBJFPipQ+HGd2VpBf1gy0a7hlZV7KzeK6UDyd37qz170+qWxdAeGLDUs9zS1mmMiriyDWVLxsHJj6Q1LhrmkFfvgDKaU9LoJZW7Q2hELSyMQHJyN2TkZMenDD33fa5mbn0QaicWgSTGDHmWWUg5GDNbXsHaI0znZaFRFeuWOdJAy6PdJRyN06bDCkWRV4kbfCoLIZ3NxkeZkp+KzFRnKC/CDiKjWBGMoywJbGkyWgwdT++fJexHXScee2Rq2dOg0Y2trQBDFhBNt8u4Go7VNkl6f4WDIoD8gzXNGaYYRHqUuEQiCUFFqwcmNlO98+00cvmKWIK4h/QBPOKzWoC4+IXUblw/cuIZfEPh4yowTDgeko4yFo0cgbLLy1GeZmJyjLPOqiLSrKDBp6Th6358j01VypphutNCmWmQbbRC+I5zYghUQAUQ+pKVC65JBv0uWFVghaQmFCkKcE1Xkral4bZfAIPSVRo1BGEiUiJnafzVRJElGi8wcuJaz6130aBmlIqbaYZUPRRs8FTPrpql352jXQuJQIL0aSyubZFFCIyxpNVsURYbnRQghSZIRSvoEO2P+95/63/h//uXPEwUenekZpDBkWcGonzI5N8WZ4xtcdeVhJuZ2U6tFtDsTzMzuwBOawWhEe9deyjKh1CNSPeITS/fyqZVHGWVrSBcws/MQ7XCWzp7dOHKMNWwl62S6j5A59ahDo95hs/sUW8MFfL9J5Lfp98/iy11ok1Pk6/jSY6Z2kLjcTdrSTBw4i3YFlirq5MsRtvAUtjDIwKMe1RDO0cxzUl1iwhhtShyOmlQowIQeRkqioI5SPqnNMVaBcUSeJDO2ol14AX7koUKHdiCLksJafK3xPFld1wbEQmLKEqd8tKqSPGIl0hQoUfmSCT3mr9jN2SdOkQ5TSmfxfA+pDUYbsjzFCkkgNYNBFUYf+RHCVxgFYavG3uuuZGLHjqoooFJEflB1wjIjMxlhGNDwaxR5VnEhaiFSC4Rf+ZnJS1QUgK8odImUDhn6uNhDFg5/fQvSBEqN2Xjp4fMX4rc/tkBe7uBVB2vEkUSgSRODFCVx6JD+OHKqtAjPUpRwdiXh9z+5xqnncYc9G390/yI3HOiwb1eTZjOkNA4lBaUWeL5PMRwRRE2KPCFLHcNhiXEZM7MtwGBKw2g04p4HF/m9j790JTwtLb953wrf9eodXLcnpl4P8TxJLRZEuWHHVB1PCQJPom1FQPYCn71zAdpGNJolsQ9N4yM8SxQFHF/JObPSe9FrF9pxZDElKQTdHNJ+QSyrwTI3YKki3tqepCYlxkHpBL4TjEqwjBOYSsn1+xvc8ebb2L9vB5KSHbs7GCMoywyjS4pRQjkcUYxSssEAU2YIoSmyhDzNyPOMdJiTjNJq5WotVihS7RimjnYEvQTStCTprjJcalGb6CDDGNFsYJUAQhwaawqcLjB5hnRV/TunoB549NfXac60sIlGyJjRYIgpNUWekfaHZEnKYDhiMBqRFwVprqtoQFelBxBScHqjpB3VeNUrDhKEIV4QIT0fZw1OWsSlmG22cflg7OICcLpAxQ2ckwgKiqzk2P13s2PnXkyaU+qiqjFoNQjwPZ/e2goSaDTbVYqLIh2no5D4lIjwTJXyxauWmsPUxwoqy09ZkuU5YZ7gU0U3O1EpSkZXhbcvNr6yhIq2ytC764rr6Zchbnia5VNP0p6+jd7mnxD5iqVTxzn0976H9L99CikcTkp2Da+kFvloK9EW0n6G9ALMzhW2st64WKiHoyrb4HkBi0urdAebuM6Qf/UnP8Dr9vz/+LbXvovQr4q+aVtUod35gM7cHmr1kLgeI2yG79eoNaZR4RBrzxWjhDMLR/gfj/8uZ1dO44cRQaTIsgK5JlBGkeY57WabZj1mY7NHEMYQZVhluXL+zZS2j/AUpU6pK8kgHZIOu1gM/bxOJGuM+n2WjpzltjdOs7VeUuTJ+ergLwUCUNqiLJgxl0x5CiVCpAuwQDpKUH5V7kBZGOohKvBQxiJCAaVA27JSFgKfMNNYY9CexIsUiS4RpSOKA/wsZ1Q4XCBxUqFTg3QGzwsxWCirJHcYC0LiigJdGrRzxLWIuQM7WTq+SD7M0M6hogBRVFanIGwQ1lp4OIo8xfc8/CgkaNfYd/1hpuZnUdZhPIcfe7iyQFmH7yAUEmEcQlkCv6qMbtMU4/sEYYBJSyjKKnpKKSgKUleCkoQ0UBaSvIQkww0TuuubLyT2Lwl/cN8KxxYavPXaBhOtoCJL4+g5B7JEW0dZQm9U8LnTKZ88MaTQX3pnd8DP/o+n+Wd/7Tr2zbcpi4xmw6fWaGCKKgJsNNri9NmqnlSzGTC/b45klI2Lywo+9MACv/WXX4YlcozCWH7nk0u8vT/NW2+aIQwFMztaqDBjz2zMRFvRrPmkaQlUiTW1LnF4zEw10WmG12wwHKUsdA0/9ksf/ZKuOzvV5gf/6itZWtrg+JllFtaHdIeOgXZkunLXetKhLTjhKDQkUmBLKEVVfd0BjU6dd3zbG7ny2isQgULrQVUAORlQFiU6zUh7fbJeD1OU4yLRRVVHbJhSpDl5lpJmOcbZiqsnJMZYugNBph2TgcOzVQX4bJSx+MxTNCcmaHSmaMzPE8QNUAKpFMoV5OkWxXCIzQ15npKlfXq9HvnykCs6E2wur0PkMzE5Rd4fMBqOGI6GJEl1H0VeMEpyjJXk2iDQRJFPXgqeWCp4/c1XsXPX3LichABR8fswFsM2WfobHc5qHFUuIeEFFS9WFwx7G/i+TxAEVSmqqKIPCAlGl3hhizwdoXWOVIIiLyjTjEwK8kJhazm41Sprv19NEZn2kFKjnI+0UOQ5hdY4kVeuX6MpirRKU/Gy4wgBujCcOfkU+6++hbd/2w/RO/k5Pv7B32K2brG0ue6VM/zBb7wP5YMUAX7g4XshzcgjM5I0L8kKQxhF6KBJ7vr83od/k7/+zd+PxcM6Tbc35D/d82N4QcrBPa/jTPZJfudT/5p3v+V7MDbH4tA6ZTjs4fuORrNFvT1BWfaYmNlJFIU4UxKHEXkyRIURaVbw8x/8RfbtuZmwIWi3buLJZ/4UXwmiqEmpMzw0RkmGRUoQ+Az1Gqa7wdZwjf6oJAgcLsyx2ZBavJu9MzfQ3NNibeM0W4M1BoMNFo+e4dbXdNi9aw9nVz/JlVOv4hHzuZcsZ4Eg8HyE0diiBGmQNQ8vDgikQrsqu6+hckdJraHUpMoRhDE2L5FeQDoagqOqQi6qYqy+Uig/oB5USbVqzSZFXpD1B1htKcuSlAFBWEPGjSoJnrFsba4x7HcxWmOHPVRcw1c+WWkIGzF7rt7H6qlVBhtdrLYo5eELhxQaJyzaOQIpMBganTb7X3kNh265gdAPiKWHsSVpklYFYzFI4bCFBgSWEmvGUUuZRqclzljQGqWq2mpIiVAeqnToYYIrLYU2LD76BMUwpShy1je/ckUI4NOnhjy5lHB4JmTvhEcjUvgICmPYHBoW+poz3ZJB/uWtdnqp5r2//zjfdftObjrQBFPxbkyZgQw5cWyFwajAl46sKFDxJs44Ui15/30LfPLJja/4GR3wocfXWernfMdts0hvxI7ZZpWLxBMVJ6cd4SsPLwgpsox0lBFFISYIWVna5Pc+doo/ve/UlzzYRbWI29/2GqyFtNdnc22TE0fPcOSJYxxf3uKZjYKt0id1Ah+HMBYKh1aQaEFPgoocb3vNjVx53SGiOCYrkoqnVqToJEUXJWWWkyYjijytFhtGkyUZw2HGcDCiyDKc0yhh8ZVCCEiNozuE9V7F+Yl9x3SnRiQLrPTobayztrDIxNQEs8UQlMGPW1ijybqrjNbXyPMCYxxZnpD2E4bJiI2+z61z87R37WLrzAIrp85SC0IKY+j1t0iznNGoqBJNFraqnSdAelBay9nVkmFiuOmmfThZEVGrunc+nl8jK0u01i8u/G18HcNVFh6nsLZys+NyimTAg5+4i9e85Z14YUgYxQRRiHOuSiFhLCZPK3eQrIq3GluS6gIpPQorAYsdQeGgBDIjqDVnkQp8P0BKiecHeEGEkB4gMcZgTVUP0r3sEioqDz/2ccaycuY0OPCiiJlJSWf+rVgHN16v+cX/8LuEca0yWYc1GqFPEIYESEaZpt6aRSY9OrM3E6kIxRrv/4v/zp59V7I+WuTBJ+8mUR42mSZ7os5Vr303p/RnWVpao93yMGVKnpeMuqs0O1OV39PzmZq5ahySHSKlIB+sgorI84IPfOJ9DPQ62UZOO97F5vozlHmBiiBLLUqG+IFCKMHWcA1TCKY783ihpT/c5NTyx6lFNUph8QJHmHXBPUM73okzfdrRYYphjb1zq1x7y0FmZg7z2JNHOfbIaWqdl06WllLSqDVwgcPPC0oMwg+raDJVpy58CpHhTFW93SqDCQVNT6FwuMBipWFUeqhmDecsg1GfdtxBhhFR3MYYTVlmaF3S8AXam6A0Gl1mjGoRUdjC82OSYY/MJkxNdIhCj3Q4QocxYRxRWEst15SZQQmYaE+ytrDKyqmzFGlRJdU2JaPBOqVUyFoNL/SY2jvL9a+5CcoEV0iIBcWwizKOsNnEOkFRZvhRrbLoZTlWa6RU9NZWMVpjlMCUmnqrQ1iv49cakJdsbSzhR3WwkizLMWEd4UWMBl3CiamvpAt8AZLC8shCyiMLFclXinGRwq9Svx5lmt+45wx7H4m4aX+DeiDQKBbXE7S2KOeoB45GPeQzp0Ys9/XYrfTVreb86JkBJ1YTbj/U5tbDHfbM12m2ajRaMQ6JEQJhLUIpPN9x/OQKf3bfae55ZIX1wUtzCz/2zPL64W/5yVMvfNSLEyzf/8hHgI+8pGt/ediATz5b6ewCJ4C7v+Sz/B9/9l++4jv5zv/7T17skH1f8UW28fKEA2s0GA+DwKY5wmZ8+M7f58gzZ2hNPcw119+MLnKsLapki84hsayuLNBq1BFegBKOPEsoCk3caGCtoJ81efDT72SifoTQX2ZUWHbM76Fa8o7TvHgefhBW1nMpzyfLtdZUaTIuMr4iRUhJaDYapFkG1nHi6BEO7J4FU9LfOo30Q7pbETt272M06tGMmkxPT7Fr3zwSiww8kqNnOXDd61h45iEaUcxBt4+/ePj3KaM+9bMxBsu+He9ArPQITrVovW6aT33u/yNWu/mzT36Ab33VHST9AcM0oRgNiKb34PsB5XAd16zRmZyjLKtMsKXzkBaOnXmKB5fuJzXLDPqr9IaO0MXMz86ztrWKEYakHNKuNdjorxIGPsN0yHLvOAemr2KmtQfLCbICcBpTOEqXctX+W+kOByjXRgY+U7O76PafIA7mObNwlIn2BDtu83nifesvXdhC4DVqmMIQhiGNcXI9UTqklVhXEEkfY6v8NdKDsBVVlc6txvkVSVKNSbzOlMTBVJUZHNBpD60d9VqLUpRoo/HqHr7V4GKiwKd0BkdJEHqVq9H3yNOEPK/IpOmgT1BqhmWK7yviWp0sK2BukvZkg63ldbprW1XeI1uVbnCBYHLXBDe88ipqCGQ2QoqqnllgCpyvqtIJQR0ReXjSooRBeAqnNFoIvGaE0wXrvT7DjS6iyOitG0rrcHhM7dtDfXKSLElQfsDOK/eSYWjlOzCPn/xKusDz4lyV+682HHBqM+PU5vPziwTJ13xNNcwNHzmyyX3P9Ng/FbJ3JmLXVMzcZEQjFqioxupA88Djqzz8TJdR9uVZIJxzM1/lW9/GNr7h4XDnlQ5d5ni+xVjH2uoaia5z911/zkQ9pL+5xsz8boQQGF3gnEU4jXUaT4RYU2KMRUgfzwsoi6q49JmNa1ke3EzoDanHS0xPTaCtoTQGnZdIXyGFxLhybJWqkpFiS56vYO7XEl8ZR8g5pAgIAoG1hs/e/yBXH/5rDIdDhsvrvOatr+DjnzzBzn17KXNNf5QwyAoevP+zCFflumlNTvPop+5mYnYfj93/IDJoMTtzBbZ/FlM2WQqe5Kn0g9xyxfex9eQyDz/2B7hZQ2kWufeZ9xEajz3Ts6yeOcoVVxwkrrdRCuLmJFEtxtmSMAjGUS4eG90Nfv7P/y9GxRZSVMpnUiRkIkf588xMzZKXKb0sIU0TQt/S6w1pNycZJn3Obh6nFc8R2klqdR/j5QSig3UpoyyhWW+wlq4iTcqgv0pe+Pza//sXxDFceXWb67/1au58/9GXLGsBxCJABFDovMrYry2mzNFAmed4XkChq7Dyfn+AtFUqfaEEgR/hhKBMUjwpsYDOMhwGrx6hnMQZU9X4AoQwKE9AWVUZF3FI5KqkhlpUkXo6LwnRCE8S1mrECEqrCQMPk+dIZfF9h9+J0SZmdnKCIivoD3qMugNqjZi9u3dx0w1XMz07SWE0oYyhyBl2yyrUfpDRz0aYcgnKEdKWmLKoIpeEj6/A932sLsAIJmoBRZbSiTwGwy7r/RI3THl6ZZWV9U2md85RZimtVkwUhmwce+F8OmOsAy9ilbh8cDENy0lhOLKUcGQp+XJPsW2V2MY2LjZcVZxZ6wKTD1EECBnybe98F+/73V/jFa/9FpoT0yyfOUprchqrM4yuAg+iOKxqkzlTVSwQPr4v8PwQrc35fHNOSApdp0yuwA80EoUyFq3GRZxdZam2zmLLce45z38ZusakxMgQYTLqUZU7Y3NzC2EtnnJcsbvJQ/duMeh2Eb5i1E9J0gxjNRJJrTnB8kKf6UbF8fAoEaaPPVUQ+zvxBjF2omQjXOXEvR+BhQaiqNHcM0nRlYzSAX947y9zResKvuVVr6PRaBHIknprhnZnclwp3cc5jdaG4bDPr939ixhZsnPqAI8NTiK9Or4fUw86dEdrzMo91JqK0cBio4p03GjETE1MV6n1XUFqNmj7HbqDnCv238ioHBKGE2TFJta02Dl1iGbYIpTrPPPYIyRbCcMVwdxuzZOnThMGL901lmc5D9z7AGWSU5Z5VVg1jLDO4YTDOg3O0d/sEfk+eAFgyY2h2WhQr9XR1tLv9sAZgrDicDg0QRwjjMMXPgaDtgKMq7R/VZW6KIuCPElAynHlaoezDi/0EdKhy5J0lKICH+kJXKFx2oKwaGexQuJyh/IkUbNJVKvTmp1EG8GRY4tkR56hLDSRF1GlWPEIw8qNaY0h8gW4kjzLQApEI8KzlnzQR0tIkwItJNYZdnemKfOE/mDAINFYHMJqHB7DRHPi5Amm5qZpN9usrb9w+DpsWyW2sY1tfH3BOYctc5yqcnQJPIRU1FsTfPO3vJv61C48T3L4uhuRwlTlXOzY5S89dFkgrcCYynuAc+Mwe40xBV4Q45zBDzycrRIxnqtLKaRXueWER57mSL8q5pxnCU6XOHvxXWPiK2FoCyHWeBmtlC8j7Hupk+u2rL+meMntsY1tbOPLx8tkPPu6HRcuc/lfdLl/RYrQNraxjW1sYxvb2MbLGdvpRbexjW1sYxvb2MY3LLYVoW1sYxvb2MY2tvENi21FaBvb2MY2trGNbXzDYlsR2sY2trGNbWxjG9+w2FaEtrGNbWxjG9vYxjcsthWhbWxjG9vYxja28Q2LbUVoG9vYxja2sY1tfMPikilCQoiTQoi3Xarrb2Mb3+jY7oPb+EaAEGK/EMIJIb6iSgrfSBBCvEEI8dSlvo+Lha8ri5AQ4ieEEL/9cj3/1xO2J9ltbGMb23h5wjl3r3Puqkt9HxcLX1eK0ItBVPiGeuavN2yv6i4/bLfJ82NbNtvYxpeOS9VfLrVS8CohxBEhxJYQ4r8JISIAIcQ7hRCfFUJ0hRD3CSFuPPcDIcS8EOKPhBBrQogTQoh/OP7+W4D/A/huIcRQCPG58ff3CCHeK4T4BJAAB4UQrxVCPCiE6I3/f+2zzv8BIcSmEOIZIcTffqHzX+4QQvwzIcSCEGIghHhKCPFtQohUCDE93v8vhBBaCNEab/+kEOLnx59DIcS/F0KcFkKsCCF+WQgRX3Du52wnIcRvAXuBPx3L6sfH379+fFxXCHFGCPH94+/bQojfHLfpKSHE/3lOYRVCfL8Q4hNCiJ8TQmwAPyGE+HUhxP8nhPjg+LnuF0IcumhCfQkQQuwRQrx//GwbQohferZl8dmmeyHE5Lg/LI77xp+Mv/9+IcTHn3V+J4Q4PP7860KI/yiE+POx3D8hhJgTQvz8+DxPCiFuedYtPmcfHJ/vhfrhyfG79Qgw+nqd8J+n/eT4HT0lhFgdv7vt8fHn2vKHhBCngbvPtdu4L22Jatz61kv8aJclhBD/uxDi2LhfHxFCvHv8/blx4JdENW4/KYR46wW/u0cI8dNCiAeEEH0hxP8QQkw+zzXaQohfE0IsiWps/CkhhLpYz3g5QQjxCiHEZ8by/gMhxO+P5fFmIcTZC447KYT4p0KIR8by//1njRU/PpbnohDibz1rXHreeeTcdcZjyTLw3y66EKCqQnsp/oCTwGPAHmAS+ATwU8AtwCpwG6CAvzk+NqRS3B4G/m8gAA4Cx4FvHp/zJ4DfftZ17gFOA9cBHrAD2AK+b7z9PePtqfHxfwn8RyACbgbWgDue7/yX8x9wFXAGmB9v7wcOjZ/xO8fffQg4BnzrBc//7vHnnwM+MG6fJvCnwE+P9z1vO13Qvm+74F72AYOxvH1gCrh5vO83gf8xvsZ+4Gngh8b7vh/QwI+M2ysGfh3YAF49/u6/A793qeX9HPJXwOfGcqyP36nXP/s9Gj+zA7zx9geB3wcmxrJ60wWy+PizruGAw+PPvw6sA7eOr3U3cAL4G+N7+Sngoy/WB19C+352/Nv4Usv6IrffDwLPUI0/DeD9wG89qy1/c/ybeNxuJfC3x+f8X4FFxrUet/++QObfBcxTjfXfDYyAnReMA/943Ce+G+gBk+Pf3QMsANeP5f5H5/rYc/SvPwb+8/i4WeAB4Icv9bNfAlkHVIVX/7exTN8DFONx4s3A2QuOPTmW0/x4rHgC+Lvjfd8CLFPNsTXgt581Lr3QPPLmcbv+DNUcf0nGkkvZCCfPCXK8/Q6qCfk/AT/5rGOfAt5ENSiffta+fw78t/Hnn+C5FaF/fcH29wEPPOuYT4472h7AAM0L9v008OvPd/7L+Q84TDWZvQ3wL/j+J4FfoFIilscd4d9SDfQplZIiqAahQxf87jXAifHn522nC9r3QkXonwN//Bz3qMad79oLvvth4J7x5+9/jjb/deBXn/XuPHmp5f0cz/YaKkXae9b3X/AeccFATTXoW2DiOc73/by4IvQrF+z7EeCJC7ZvALoXbD9nH3wJ7fuDl1rGl6j97gL+3gXbV1EpOt4FbXnwWe32zAXbtfExc5f6GS/3Pypl+11jGX6B8kg1MX/f+PM9wL+9YN+143FFPat/7QByLphwqRZnH73Uz3oJZPtGKuXxQpl+nOdXhL73gu1/B/zy+PN/ZazYjLcPnxuXePF55M3jdooupSwutTn7zAWfT1Fpm/uAvymE+JEL9gXjfQaYF0J0L9ingHtfwnXmx9e6EKeAXeN9m865wbP2vfJFzn9Zwjn3jBDiH1FNvNcJIf4C+CfAx4CfBV4BPAp8GPg14HaqAXtDCDFLNWA/LIQ4d0pBJW944XZ6LuyhUnSfjWmq1ciFbXKuPc7hDF+M5Qs+J1Qr88sNe4BTzjn9En+z6Zzb+jKvuXLB5/Q5tp8tp+fqg/Clte9ztcvXE56v/Z49hpzi85PsOTxbNuffV+dcMu5Tl+M7e0khhPgbVGPU/vFXDaoxwgALbjx7jnHh+wpf/C77499eiH3j75cuGNckX//v8nNhni+W6QvJ4dlj7jnZzwMPPc85ZnjheQRgzTmXvYT7/qrjUnOE9lzweS+Vxn8GeK9zrnPBX80597vjfSeeta/pnHvH+ByO58aF3y9SdYYLsZdKM14EJoUQzefY90Lnv2zhnPsd59zrqZ7ZUZkg76Naxb4b+Jhz7gjVc76DSkmCysWSAtddIOu2c+7c4P1C7QRfLKszVG65Z2OdajV9YZtcKPPnOtfLBWeAvc/BnxlRDQ7nMPes30wKITrPcb4v+J0QYu45jnmpeK4+eO4+Xqh94eXbLl8qnq/9nj2G7KUy71+odH69y+arDiHEPuBXgH9ARVXoULluz82gu8QFsylf+L7CF7/LJdX4ciHOUFmEpi94r1vOueu+ek/yssESXyzTPc938IucZ/fznOPF5hG4DPrKpVaE/r4QYveY1PYvqHgRvwL8XSHEbaJCXVQE3yaVKXQwJlbFQgglhLheCPGq8flWgP3ihSPD/gy4Ugjx14UQnhDiu6nMqHc6585QKQk/LYSIxuTQH6LyeX6p579sIIS4SghxhxAiBDKqF9I65xIqrtXf5/OKz33A3z237ZyzVG3xc2PrEEKIXUKIbx4f/0LtBJWsDl5wO/8deJsQ4q+N5T4lhLjZOWeA9wHvFUI0x4PhP+HzMn854wGqQeLfjuUTCSFeR2Xuf6MQYq+oSLb//NwPnHNLwJ8D/1EIMSGE8IUQbxzv/hyVZe/mMVHxJ74K9/hcfRBevH2/EfB87fe7wD8WQhwQQjSAfwP8/ku0/G3ji1GnmhTXAIQQP0DF+TmHWeAfjvvEdwHXUI3n5/C9QohrhRA14F8DfzgeX85j3L8+BPwHIURLVMT3Q0KIN33tHuuyxSepLG3/YDwmv4uKd/lS8T7gB4QQ14xl/3+d2/ElzCOXBS71hP47VC/lcSq3yU855x6iIhX+EhWJ+Rkq/zDjl/qdVCTmE1Ta5q8C7fH5/mD8/4YQ4tPPdUHn3Mb4HD9KRbj9ceCdzrlzK4fvoTLLLlKR6v6lc+4jX+r5LzOEVNyfdSqz5iyfn3Q/RmUifuCC7SYVWfoc/hmV/D8lhOgDH6GyJPFC7TTGTwP/p6gijv6pc+40lcXpR4FNKmXgpvGxP0Jl7ThO5aP+HSq/88sa4/f126l85aeBs8B3O+c+TKVwPEKlkN75rJ9+H9Vq9kkqjtc/Gp/vaaoB/iPAUSpZfaX4oj44vtaLte/XPZ6v/ajezd+i6isnqBYZP/I8p9nGl4ixZfo/UE3QK1Sctk9ccMj9wBVU49l7gb86Hs/P4beoeHLLVHzHf/g8l/obVG7eI1Tv9h9ScfO+oeCcK6gI0j8EdIHvpRqL8pd4nj+n4px+lPF8Md517jzPO49cLhBf6B7cxja2sY1tbOPygqhSbfytsZv/ufbfQxWA8KsX876+3iCEuJ+KBP3fvoJzXEPl0gxfLlbSS20R2sY2trGNbWxjG5cAQog3iSrXmCeE+JvAjcD//DLO825R5QuaoOKh/unLRQmCbUVoG9vYxja2sY1vVFxFxT3sUtEW/uqYR/VS8cNUbvxjVLyj//WrdYMXA9uusW1sYxvb2MY2tvENi22L0Da2sY1tbGMb2/iGxbYitI1tbGMb29jGNr5hcVEyS09PT7v9+/djdM7a0hm0LgGBwOJ7Ck9JSiuxTiCVIGrVSQabeEFMENcRSJx2CCmwpqQsU7JRijUG5XlkaY5QEixITxH4HkEUIAQUWY4sQrSfo53BGosnFcJJHI7Yb0Ko0GWBtQbpHFrnCCkQUqKUBxgiFfKFeacABw4HOKyD9c0B/VEmnkMElwxCSifkFzazEAIpIPYgUOCcILdi/DwgcAgB1gEItHVY53AOjHNc+IACAS/wxOc8r0JU1/3C347/qS6KoLqmPH/t6nfn9uO44L7Gn61DSoFzoMt83Tk38+VJ6muHehS6yVYdh0OO3yEzlidU8kZIPFUlW3XOgRu/79ZiraOfpeTW4ocxUimsNRitKcscYRyh8iicAyXxfZ8gCNHOVOnjnSUZpuB7xHEd6yzSGTpSIB0oT6I8HwApq/sTUlAWGnmuYYTA82R1t86hpMABC2s9uoPRRXvnp6Ym3Z49X2LOt3PvzXN8J5711fNBvNDWhYlyxedf5WftPH+RLxo/LnIeuU9/+jNf1f5xblz/WqLb7bK4uEitVqPT6VCv1/F9/2t6za8GTp48yfr6+iWZCy5Gu1wIYwx5nuGspUqx5zDaYKzB83yccwghUJ7C93yU5z1HX3jp+GrK+KIoQvv37+OB+z/Gp+76Pf74d34JKxR5oQh9gQJkNEUSTKA8j0Y94oprfU6feJiDr/wrTM4cwtMC4QzWZmysHGHtxFn++Hfv5dU3TnPV7v38/j0PcNP1s0RFiR83kVGTfm/A1uIWG8sj3nD1dzCsP8KaTEmXCmxdolo+aZYz6e3g8NTtbNS7LJ95mKlOje5TIzCO6ekOK7KLajnesPMqfOVjramGQ+kxnsJwwEgL/tX/+4cXQ5wvCUJ6RJ05rrmqwdFnEuqhYq4Gd+xX6LJkPZVsZB4LI4kS0AwcZjw+NwMLCHJT/UnhGBSQlZrN1GIcaGOriVtUStG5uUcgUBJakaQdwq6WIvYcpRGUBnIDQy0prKCX2fMKTewJSgujwiCEwJcSbR3aWiJPVvKu9AQsbvy5mpgXTx99dumUywITzRr/5HvejnMWJcEhGRaastB4gU9poRFFNAIPZx0Oi7UaLwgY9hMeO3uKj55dRLSa7N59iNI5+lubLJ06yuRQsSdusGBLkoZHbbLD3OweduzYzcgMyMscr8x55C8+QXxgF1defzNSeWT9Lt+uYCpQ7JifAi9kcqqDtZpmq02WjsgGCVlSgoB6PaLZiHBCEjWa2LRPphU/8N4vO8r2y8KePXu4+8N/DlTtLuWzjNovoFt8XikXFwzEAuMs1hnAoqgGaTfed051F9JxLo/qOWVWyGqvlLLaJ8AJgRPPuoYTCOR4+8IbdJ/fFhd8de7a8oIxXnxekXouXqe19vznczJxzp3/XkpJGNS/qv1j//79PPTQQy9+4JcJay3veMe3cezYMdI0ZWtri7m5OV7/+tfzrne9ize84Q3Mz8+ff96vxuT61cIrX3npqjK9WLu8VF6wEOIFf5OMRjzwyU/wn3/xFzl69EmiKEapuDJ4OAiDCD/0cQ6iKOKaa6/lp3/+F7647z7PtZ8PX00ZX6RaYwIhQ/x6C2M1pdCUWqKa8/S2lvENRL4gJGC0lpENS2Z3HaTmxyhdYvMSKzSFTsi6A5566ASHDk6ickN3q8cbb72ZKJA0vJTuYINPHltjcTWl3YPZIKTW7hCXB/AnSvrNLhu9Eb3eGoXWZPIkB+ObmJnfS9l7hsxf4+xojeOnB9yQ7+btt7yCD57+JIvRMpPtSYbZkIloEmHKqmAbIIQkGGvClxuUEsw2FVdPW64RHpMxtDxHGEhOJorFRLGeSjJdae2BAuOgNI7ZGmQadkYlW4VHZgXtAGYiRTPyKwVJW6xzeBK0cSAcdR/2NR1zNZgIHTiLxOCkx+rIUDpJKC25EQyNYhArNjPBRmIoTRVyIIU8r2YqASiJEJCVlkAppARnQcnqfi8/yV8AIRCejxKVIlTkGiUFKoqwQBhIrBAEfoRQ4KwlS1J6o5ReMuDBxWW0UMReyHA0wgrF5uYqYZKz24vxhGDgbGXB9COEkCgvAjMEIdC+IIgCyjInLw2x9MHzyESJH0mEFPihj3GOztQ0Os2pN1okgxTpSYyQ5KVhMgjwghDQWOWj/JBLJfkvVGYu3DH+/zlu6/P54CvTohAgsOAkaAGUIMZ9GoFw4ITFWYPEx3kO4Tiv9Ag4bzk+b+sUnzc3nVsJCwHK2WqhcIEyhjhn/QOBGm+f2z9+wccPYhFj6/Nzy0IpdX6yulAuUsrz9/Fyg3OOXq8HfH4yXlxc5H3vex9/8Ad/wNTUFLfffjvvete7eMtb3sLevXvxPO/88du4OKjV61x57XVMTk6SZBnaODqTk7z+dW/glltvZfeevdSbDayxbG1uUW/UviQl6GLiohZdzdMRSVkgVYAfSExpsTai5U/QCWPKfkIcCCam9zAcreN7HmY0xJawtrZFatfonTlON1smX0pIyho7Xz3DxKSHDZok3YSsUGjjaLdrdNoNdszNEnRabHUlzbRB2i5YeuoYWpR0ZmpEdY/MT5m24E/4DNcFu3fsQMcttvICaX2m3ASfe/wkjYk1Ds7PgF/iBJxzEln7/Cu1S41WLHnnYUWSFNRrlqipaCHIjSb0HHXfcXYAuXGU2jLMLc3Qo+1rjFUEEjwFQjgaPqSloLCCydBhrKN0YJwkVo4ggtm6Yb7uiLXDociNwDpBoQW5hsxULtBAOAorSUqBJywToaDmSzZTR55bpBCo8YpYClBCoMZzTOAJhplGjN011jkC7/Id+KQUBL4k7XZRcQRA6ElKB9JJjHVEsUdcC7CmoNQW6UM+LPjEMyfYLApELQZh0bpE64I8HTFnBUGgKquSywmkQqLQpSXwIyhF5TI2kmarw1o6IM9y4rAOymPgDM46vChA+R5SSJyDeqdFmWZIKZFS4fvjYUIptLVgSrwwQMqvjon7y8Fz9bUL78VV2gUXahfnrTtj5cQ5gzYF2mgCP8YaQVHm1fNKQekE5WhAmW9QiycIa22ECj6vWIixNejC64/diBfe33ndzFXWvnMu3QtdbY7yvEWVsaXzC3Q64X3B8c+FZ7fFue2Xs1JgTFUhozO9gwPXXE9/Y5WlM6dIR0PW19e58847ufPOO+l0Otx66618+7d/O9/0Td/EwYMHCYIAeHk//+WG57MO1eIarU4b5fmEYchP/NR7ef2b3nJeMX2h88GlnzsvmiLkMFghcMqnMAZlDbLfZe/sVTQ6DYQ1GKtxac4Tdz5EoQrca0PiMECpgN4wY2llmdVTZ3GFpd4O2DwuYHOKh49/jlOrI6QydPY0ufbaG5mc3EU67HH0yGe55XCdDGgmNbbWnianYHpnk5mdTXRWInwftGbpqRWypE9HzjLX6tBMPUon6DQP09Wb9BdXORts0qw18UszNl3LMTfAjVdwlxmMY9T2kZGm7BnaZUEaSQLhODAtma4XhDLAWcGRrsdWYhmVlpav0BpqvgOpaAaOYQmZEdR9hy8h8mw1YRjHjrZjZdawUgq6nmNfU1LfhLQHEsXQwGYGOMdWofClITGCwkArtHhIhHVMtyVxouhlFucEhbF4Y5eZsVAPFUqA71WTdqUESbzLa4HxhXCWst8l7Q1wRQ5eSHN6kjTLyY3FVz7COSwWbQxpUZLmmpNrqxzvdbEIPFUpHVprsqJEGAgshEqRCon0VGVlUuo8F0uixm4bRX2yw8qpDQb9Lp3WDFJ4LJYZ1wuJkD5eEOJ7CpNllDjieq0ya0ch1ljC0Kssc9ZgHXjSw6pLoAid72ZjZUFw3lLyBfciKu4bYrxceZa1xFrHRneNRx7/AHEgaDdnCcM5rJaUWYonFauLT9A9+Tk6M5PsvuaNHLjiDbixNl6xpSQGgRMW6cCaEp1naJOS50OSdBWd99HFCGEdzpboMqfUKc5olDSEYQ3PCwCJtgapvMq6IwxhWMcL6vhBiyCcxgtaSFnDDyKUrI8tVxKE/fxDnxPTc1iHXo44pwjVGzX2HzxE86Zb0EVJb2sNoQuWz57mqSefoNfrcdddd3HXXXfRaDS48cYbeec738m3fMu3cPXVVxNF0flzvtxlcrnhsUc+y+bGOseOPkUchwgpeN9v/Sb7Dxxg34GDvBxKc15Ui9ArbvsmVte3+Ms77yFdXaQ1NUXkBwxPLbO1tsjS0gpYgxfV8OqwfLbLa971OjpTEXqYUAun0GWTRsNw6pktpF/H37WLY5/8FI/1+tz+2is4cP2rmezsQXV8/JZhl62hkCSZBqcY9ks6M3Wm9+yg5gVkXkLe7bO5Ljj26DKTE03iwSadvVfRWziLPHiQdLhOenaJwg5Z2wjI4gX2ZgmxUCAVSA8hvfOd9nJCVPOZubKG0pJwt8BSsLiYsbZhCCPNHiG4eipnoR+wrw2TocdMUGKMRzevBtnMOkIlaHoWbSsC71RsaXiO3Dj8wDIfKpo6pNsq0Z5jSRuaMwLVhLQrGK5L+oWi0NUK99ggJDfQ8C1RaFmWggGCIHU0PAgbilTDIKu4Sbm21ILKmlTzK1dBrsGTEHriPIH6coQQklotYmp6gsUTZwhDQRCGhHHE2mYPYQzCr/hnpS6wzpDrkvtPn6LA4lSICiQIgRWA1XjC4UtFpxnTzUqQAislSInvRwgp8aRPYTXSU8hajCtKBv0trNGEQcBqIYknJ1DKxwt8hHBk/S1QE4QEeL6PNY4gjivrSV6gpMDoEksNpS7BAHcBQfkcsduNXUgX8mGsdRjG24B4Fj9oMOzxJ3f+JnlxgsnJCD94DHRJIGs0/b2UaZeFJ+/Ctym4PcztuYqsTPEDH2dzsnxEmW5hyy6j3lmS4QqB2KTMVnFGs7q6wuxME6sL6vWQ4agkH+a0mnVcnlBkA9oTEcZogqhN4WrUm7PowqC8CVykCLwa5UhTJpbMeRgpESogaswwMfEG/GBubH3yvoib/XKc7J9tFbiQ49So1zl0cB+hV6fTbuErSRR43Hzj9QwHPT776U/z0Xs+yqcffoiVlWXuu+8+7rvvPn7yJ3+Sa6+9lne84x284x3v4Prrr6der5+/xstRThcbF7bLc1luTp88yfryIqdOnabb7yOl4sknnqDIsrH19Es796XERVKEHNZWZvjXvPFtLB1dZTNo49IRR++/nxOry4ysptAwFQWoAg5OTiB7jnw9w82D6fawxxaJteHUsS22VgxZMGCwQ3PVjl2siARlu5x57CG8fQUNuR8zExPt2IlKJOHkVYRWcaB5I4ucRkUNnLOUWU4s6xxbeYbS5XjBPoYMaUVT7Ly2hXSK3vIiSdZHioJhktNfL9jV8ZkIBVrnGOsockORvaRadRcFIhDsnG5iC0M5KtkcFDxxymELxYyCrKlZK3y6VtEJSg7VCtaGPsdGgl5hKZHUfEvoOWLP0islGklhLMozTNQUM806TsBu6bEn8ck9yXKaszow2JrDtQ3Os9RyR77is7wOvnRMxo6dM4rafo/JPENtSSaaHmEtplcY6JVEuY/WlvWuHoeVCax1+FIgfZA4rHV46vId0LSx5KXDKwxRs8lEq8biRv/zBFhPkuc5S5sbeJ5PVmoeWTzNQBdYAc6TCE/hxXWE9Si9gtQU+L5HvV6jyLcqku44YsxKME7jKa+Sl5bIMERZgc0TtM2J/RajMGDRaCYq5jkbm1tMT03geT6eEkgczlMYo/F8Dy8KsU7gpI9xEiXURZdlRU4eu5AuUG6cczhnz3+21p53M1kH1pjxpDq23zpBlg1ZWDyFtR3ihg8CdLGJNEuESiGnOgSigfQNZbHF8pn7SfoL5JunCMstfG9IrBKc3sIrC6IwouEZHIJA5rSyEZnRtOotYmcYFQNaoiApVmj6HnUhKcWIegBbS0dpNg8xWF8mSwSThw4SxtejXUSt2SEvEmTgkRcJIl9jOPwoYfMG4uAaBF8cFfp5ab084JxDa81f/MVfsLXV5Xu/938BPk8Cj6Ma+3cfAOeQUtFs1GnWayRpwuyOOd717nfznr/6XQz7fR597FHu+ejdfPzj93L8+DEefvhhHn74Yf7dv/t3HD58mG/+5m/mne98J694xStotVpfcB/bitGXjrIsefjBT9Hb2uTkyZPs3LmLIIhACeqNBv/jD/+AW2+7jUNXXs2+Awd4Ke/jixG0v9q4KIqQLgvu+tM/4cknjiN0SdodkKyv8/iTn2VNpzgJVilqnsekCChyzWefWkR7cOxDhpvLawgWuqi+YVcp6WcRfiw4MxwyOLPAjp07KZ55nMcfXmfXXI+zaytMPTHDvutuoXnwEM4TuKJAxy06YgcrZYI0MQUjTGEITMDy4glkFGKkYsf119JsdJiJPNJsE9X2adanUC4hmZTImqARKaKwhtEjrLX0NwvKy08PAmsZDgesbfSR/YATa9DpeAz7JdY6Pr1aY1+nxMchrWO5CPnsukdmLKGSbKUOT1WuhMJKWr4jji2xsrTrPtPtGmlu8H1JlpcUQqG0gyEMu5IzZ2GrENSb0G54vObGnKdWaszujNi902dnazcfe/oz5NrSmLCMrEFGivmJBs1E4oyPM4YDfpvBespwTTNc1zjnCFTF+8i1o3YZR9QKUU3EaZoQRgHKCxCyxI7D30yhMbrEcyXCKXJTcmRtndyCkwo/CPC8EKkURhukkiCh0YgJAp80zxE1r9pvNe1mC20KEIpAeZSlQdV8cJIiz9BFShDMkBQBD672uW5qijwrCcIY4fuEUUA6StGuUjqUlNV95iVCeQRS4nkeZam/OEz8a4xzcVbn4q/ODZbOOnAC61xFgKaK6XTWUmpDnhcUeUGmM4ytlKJX3vImsuwkw/4AJSXSGRwB1nk4GdCZmKDpRyi9wWDtIdKFTyKKjGZNk/c2mL1iB8PNZYwRTLansL4HJkEFAqcdUFBrSNxoSLsjEVoTBAZdCxBlgXQDzCDFhD5KQL5xmmiiQ21Cw+ajDFaXUZ0J4uBGZFlDKUE9rLPeX6FZb4E+ilUxSh3GuYrjhTSAQLjKOXq5K0Pn2u/MmTP87M/+LHfffTd79uzlu77ru/A8dV4RqtViZmemcdYS+D4C8LxqUTQYDPE8D095TE5N8eY3v4U3venNpGnKiRPH+fjH7+Wjd9/Fo48+wpEjR3j88cf5hV/4Bfbv38/b3vY2vv3bv53bbruNiYmJ8/e1rRC9OLIs5Y9+9/do1Ovc98n7WFxYoNQa6xyjJOGTn/pU5c63YqwIXb64KIrQ+soq//P9H8Kf2kmyuQVnnoQdDZaFJowDJk2Ey0vC1LJkc4aeo18WBGFEvtFFPXiMV+7Yw1QUsposc3VnJye7PTKV4aVDdGeCXe0JTmxskq1qVpMhq2HC2uoCOz63j71v/huoUpKLDD8TYCKGSxsUK6uYdEjt+gYHbryWvs6Yqc8T1yZJ19ZoTR/g1OgE81ft4cC+G9l9cC/Sk+Q6IcgGyOEW2WCDkw99iqVlWbF6LzM4J3AjgwzrPLk6ZH1N0WpbhBEI6WgGjs2hzyB1JNbj0PUdeifX8GSVZ8nYypUw0pJYakJlmY80tdinVospCo0XeNTjkCRPWeoXPDFQzM4oho2QyYmS2aAipNZjyTPrklffqGjvDOmPCo4tPU3LVmSPTtPn7JYgLkqKlYKJ2SmsdKRpzub6gP56Saklfk2RFhprK9eYkuIyDxtzSFFxnoLAo9QaISwYEEpQFhnCga98jLF0RwlbZYn1BCiJ8gVxVK+IiAqGmaXTniAfGoSDzBqs9FFKofwAEThKW6KUxGoHKIT0UGFIqUvyIkMpQaB8loqchWHOfCug3aqhlE+WGaTwKteYtaRFQeAp/KCGxFSRVWWGVN7F58W5ShU6l0ahsvxYnFFok6M8NSZCV1ZorTV5XjIY9Oh210mzEcaYyo0tcmYn9rK2dpRQhEy0YjxpEEWGKvqw1meqLRDZiPZ8jcZEi2yQEYUh/ZElrNfprTicCOgPNc2ddXrLy0zMNcmKDFta6lGdtJ8STM7hRIZVdYI4xSiBFwcwHCI9H6/m49VidCDwRJMwCivFWJ9i8MxZmjuvwroIkzWZbrcwRpN2l9ARBLEliq8B5yOcBC5sk8tvTDoH5xxlWfKBD3yAX/zFX2RtbQ0hBMZWrs4LXWNKKqIwIPDUmMQv8KTE8z20LukPBgSeh+dVHCuco1arcf11N3D99TfwQz/0t1leXuKhBx/k7rvv4oEH7ufkyZP8yq/+Gr/yK7/CoUOHePe7380dd9zBLbfcwtTU1PNHJn4d4SuxvEghEEJW7VEliqsss9bCeBElpSIvcl7oPXyue7jYLrOLoggVWUaRJsjuBq67yTNnT/HD/+inWNnok/c22OHHJMcWOCFKwv17mRz28LKAcGISbTOKQcrGpGN+eo5mV9CVG1w1O4fOcvrdVeodyau/9W3sPbGKOHuKE6dPsIljak+dtVMncbpk8LkTTF93iKAWs/noU0jPY/Wp4+Sp5Jte02RncJBdCophwNCCr0KkJxnpEfnQcedv/iq3vuGNvOmvfDuzczux1qGkYvnkaY7/7id41Q/8HX770z9+McT5kmCd4ZOPDRh5PtNzis1nHGtbiqgFZW+cQ8UYCmO54soOn3xoHe0sO2sBsSc42SvItgT7JxSdFuyuWWrNZpXA0FhK4REqwZASOVPnylv2cFVD4kUlg8EWCysDksQglUDKglYUYAJLt9ej39N0N1KacUWU5mTOwdKS4bPYG7D+1IjAE2QaulnlDqnC58drXSHOh+6X5vLVhAQCpTyssxgqa4odjpAqJh8leMrDSkO7UScpNUuLPQxAUHFbhKcI4wiHQjiL8iSiVqNM+yCrUG6lBFJKgsAnSUc0pI/ywio5JZJWq0XQrpPlA7I8o9SaIKihdckjW1sc3DGNMZYgCJCequ7Z8zB5gR9GCGcRgYezEmstEocfXFSK4XlUE6Qb51yq2t24nGMnP0NveIZmY5Lpyf20mrMYA0VRUOqS0qSUWYa1fSQDlBmwuwlThHi2wPT6BM7RrllaE3VGQrB7Z0R/syD2hpikRKoSZ0takwH55nGUNAyXz2JVRJ5FJJtdpBiiU8tosIXJJaMueL5huNEn6ab4UY42gnLoGGwNkUSM8j4dFZBsLTFMYOLAQXQ/obF7HisTTLaIN30zybEP0GjcgdKSdH2InSzIiiESnyDejyT+/Ht3mXaJc5PcyZMn+ff//t9zzz334JxjZnoGXerxBHuO1F4pQhZIsxzCgDDwkNKrrHhCEkQxaZaR5TlBUCXSlUqCHiuEQhAEPrt372HXrt38lXd9B0ky4rFHH+Wuuz7CX977MY4fO84f//Efc+eddzI5Ocktt9zCHXfcwate9Sp27NhxWeYq+mrgK1U4qnGpSptirBmfz53PLRdFEVmafnVu9muIizKSOWvJl1fodY+wvLmOv3ceXylqQUw9rGH6XYJrJuHMOvHuOQaPLDHRmqI2O0uiS4TNMAScCSTX7DnA059eodYRXLnvatbWz7I2eIo4XqTd2MGOW15LOTvLwsY6082QtbV1El1SZDlJv0cYh4zKIaOTQx473mNvew4jBUE4CZtrMFsnO7XIwR3zJGmftfW1Kmv0sMsHfu9PWF1a5fZvegtHT65wYN8eHr/zTob1GNWMsKW+GOJ8SSi1JVCCM0uSa/Yd5u/8kOOB+0ccObpO3DAsrg7ZtafF1FSNo0+us9Ur8ZXCWlhPDNoaDjYVt88W7Gr5SC8gzUu8uIHzDOFkm25txKnNIa/ZFTF3Q8Ag2aI/HBLEhvn5EG0AB0VpUERkSUIYC7prKY0APOuIS0MUWzaGHoEo0Sak7htCCb4n6CLxpKQZOCQQ1WBQVEY4Zx3uMh+gtFQo6VOUFukKar4iLXOi2Mc4gXQWlENnmpP9Pig7VnIkKlT4QYxzAu00yhiclGyaErBYpcbuNyqrkArQuiSKaniBj3NV2H19aoL+0hCtNVoXtFuT5MWIo8OEzMBEPcZIRRCFKCEAgR+G1epOSDzhEIFCiCqiUD4rU/jFQlmWX5hAUHik6ZDdu64gOTHkQ3/5PrTJ2bvzOm44/Do6E3PoYh2KRWx5mjxdo0w20cOEeuATGkM9CpnYtYPAF4S6x9ZwQBwbkmRAczLGmABPFBhhyHVIe3KSZNBj+vAcTkZ09syytbBKfSrAedDaPcuUyMnXNwilQY961Bs+XtNQpAVe7pGlGXOHd5MsbVKPfMruOhLFYLVPnn8WkwpELDBbI/pFlwlTYktIj92DNzvLYF2h4teDkywd/UVm978Gqa5CyBZBtBupYqokH5VV8HKAc46iKHj/+9/PL/3SL7GxsUEUReyb3891+67nM09+GiHl2LoA1owVIWvIsrTKqG4DYueQgUCOUxnU63WSJCWO43HkpEJIgbNubCGsyPXWWqSUtFptXvOa1/GqV9/Gj/zDf8TxE8c58vhjfO6zn+Hpo0/zkY98hA9/+MO0221uuOEG7rjjDm6//XZ27dr1ss9V9FKtQM9/vCMIA0L/XGoHh3V23G5VFYcorhHF9ef47QVnuQwI0xeHI5QXrJw9zshk9EvN7jjCWsfkZJPR2jLq2p204g4nNoeEkWTgwBOSvDtkkI2oRz5FYRlujRgKw01XXMM9xTJvac0xW7uKk2vPsNh7kqxxlnKrx+H2AQ5fdQ2qU8MVPlkYYKOY9bVlZnbvgWGHo08+jZWCg3MHGWQZhS0ZpkPCVR9veYvp/ddy4pmjjJa3+PSJFUZ5SYTgY3d9nMTzOfq5JxGjjLYnuPr1r8OUBe4yjBoDGOWCn/9X/5I3vOp6hOlj/3rO6ihiNNziT37/1/jQ/cc58ugG/aTE2MqN0801tQDeul9yzURJM/Rwno+OQ8qZkGBnnXhSsrDVx5kIb7NP/WAdpVIacUgcRpSFpSgtOitwRclSf0jRTxEYBusWz4HSDuMszVARKEl3y5JpRaAcmREUFkZaYhEIC0o6JkNLaQW+kJztO2qB4DJOI4RUVXShUBKpHcY5jPEIAyh1iS8V1gnCMETmOQNtUDIgExrlg/J9pBSU1uCsqLKFRzX6vo/v+6S6xDh/bKKWOCtwjEvESIUVYEaW5uQUi2dP4RwUeYbv+Xi+INEeC6Mhk/UIXwiyYUKtGY/Ly1TWF+VMlVtonD9LRXHFy7nYHKExqdZai9aaoigqE7wSHDlyP0dPfJqF02dptAIWzCOUg2VmZ9uUo1Vc1sN3Pu3ODN7ELoo4QdgMPeySpQOWF4fgCrJRRlzL8dI+a1lCu6mwNmDu4BQrZ9coBzCYBFs4CpOx2dfIYc4ogajVJBltoYtNmhM+qZWoVgOtB8i4g2kpSuNRa3for6wiGvtxjZzG/EH6C8/QnJ0jnslwpc9ofYXk5Fka83MYWpS9LpOvfg/DY/cQTB3k0J7drG+OaDauoPBjdLGEUJs4V0OJV6OZwvOnkF79knvIzk12x44d42d+5me49957EUKwY2YH1x+4nj2T+5BCYIzBE/4451NlZQDIi4KVzTUatTpRGJJHEfU4ph7HleUhjFBKsb6xyczUJBAgpRq/nwIhziW3lONXtmKSCSuIoogrr7yKKw5fwXd8x3tYXVvjyJHHeejBBzly5DHuu+8+7r33Xur1Otdeey1vfvObef3rX8++fftelrmKXqri8XzHB0FEu9lAKMXGxjrD4ZBSG5QQFEVOdDZgYmqC3bt3VeWr5OWhjD8XLo5FSIAIfJS2dDqT3HbHG/E9Rb62hJqr4wcdWtPX4jVO0ltexeQlo60tRCMnUIqicCwsLFCrh7Tak1zV2sWOcobl3gJX3LKPa2tv4PDoICdOH+F4eYyTn1tidmEvB976dsreGs5rMX3DNXhlghGQriSkTnDF5A5eeeMr+OxDD7KRrLBw4gQ3XPtKZv1JdJaz/OgZpoomg9FZOg1F4Clq0zsYzu0i+8wT+MKw94abeMXb3kR3cemyNEULIIoneNM1MdIWCDHCKcuuTgTzV/JP//Hf5+/11jl+epV/85//J3/2sc/RCCU37TBcNQlzTQ8Z1LE4ujMd9t68m+lGjrN9nJWsPr1FkTpuu2EXe+YPkRcjjNboPCUZDdjqDzCJxaYFDb/F0miVUaHJE4e0cGxLEitBMwDfOrqFTy/zCJUj8hyJFoTKoYQj1ZKmVxGjk9LiB46JmiLVVVbqyxmS8eoVh9OWHTvncdKyvrZGlqV4viLLc/rpCGNLhFIgKuKuR0gYhkRS0R32scIQRRH9SKJxECjcOEpKCoXv+8RRPHajCZyQGE+hoipfkXYlg6SLkAeqen4Onu73uWnHDFYXSGHJ0wQpHU67KsGgU3i+wjmN0xbP89FWXHRFyFrL2dNHyZINsI4sLVCBIqp55NkC3bWn2DXdYnomxiPHlafpLfvEKmZiaj+hA99TWGeo1z2yfpXV3m+2SfqGwPfwVYAot6g1mkztmccyIuvmmGGflheQhpqp2WlGy+uIJEGvFSwXfcqBZTT0SDeGKOlRzgf0VjRlpunMglBDgsQjXylJWyMGvRGbZ47RX13Fr03SW9lg2CugIaj7dRq7phHiEHm6RmPX1fROPkwtSckduF5CXCuIag3KtE9r8lrKcpE820RKA65PsbnIah92X/st4C7dJOScI8syfuM3foP/+l//K1tbWzQbTa7adxVX776G2K+Uam002pTEqnY+6eS5SbiwBWfWThOKkEa9QbPeoB7XaNUbdFotaELg+3R7PZZXV7j5+uuJIg9PVVbVc7yxc1xCh6t4emNLmRgrYQCTE5Pc9urbufmWVzIYDDhx/ASf/eynOfL4I3zmM5/l/vvv5xd+4Re44ooreMc73sH3fd/3vWjiwJcvKhe0MQajS3RZUuQ5eZZR5Bn3/eXHuP11ryVPh1XiXSmRjsqVng85/fTjrC8t45IhYRRRq9eIanXCOCKMY/wgQHk+UqlxvqFLo1BelNbr7Jjl3T/2D0mShCCOOfHkE9z933+PInR4UrGxssqJ030Kq/DWtnCFJi0SZnbOE9XqbKwssFn2WSVifrJNQsqNk/s4urHE2meOQtQmFhDVOuybupolb5EzJ58kvi/G7tjH6tpnuOn6w3g751jpJ9TCgG+94zvZte8w++bnODNYIh1scmDfddRdxMHrbqLc6rHwxJMcmp5hRxzgx4qo2aD+6tsYPPok9W6P9ltexd6bbiCKI9aeOFr5pS8zGOv4yR//cWRtD5gtXL4KXgfsJq5sIOsHqZuAGw91+Z2f/Tvcde/nePRjH6K7sEAooZQeYadF56Z97JuXWLuJ0wYnQtaHAzoTLYZFwsH915MnGZvDLUajIWVeMkgL+v2EvK8pc8vm1oBrOw1yT7CxlXDsbMDCpkEIqIeCWFXWjJovmIgMoWcJPcGgELRCi1IWYyTaWmYCTYZPMi4NMsgv3xWZs4aaV4V2G+fQxrKyvob0faQXEYUKZ3PSFBa3kiqDs3OAxFcByhsP1lJSi2LyPMfiEJ5HpgVGO9w4p1XpNF405lAEPoYCzwlKqZCeh/AlzpVoW9XXiuMWRZ5zbKtPKQShkAhniQKfXCQ4KbCmyuKdjUqEBM9XQFUb7mKT1I3VDDaeZuPUZ9lcPk1ejKi3faRUKA/2tjOsc6SDDZIhlCPH/M6d+L6gGG0yTA0130O6Ej8U9PoDIpcz6PUpt1I6bRj2+0xO1vHqAWmZ05quIeOYoDaBP9HHpiPEzBy1wBBPTDO517C1sEjzihabZ1fp1ZvsumKS0dYGkxMNitSSD1K8UJIsJHQXHMFERm/V4opVRmuGgFNsLpYY18ObMmwUm0ztb9BulKytHkdYx/rSFiL+Swan1mnsywk7+2hMXk2hYXP1caJai2FvA08VxFEOThMGE1Rq+MVfpZ1TYh5//HF+7Md+jLvuupsDB/azf/d+bjpwMztas+BAa4NzFmMtWptxEtDq3TrnAi3LjKIcUZiUJE/Y6G4Q+xFxFLNjaoZ9e3bTbjap12usrq+ztLLCoQP7q3NJie9558m8xliMNlAFQ+J5orq+gaIsq/uwFjsuGjq/ex/15gR7D13J6toap06d4OypExx58ikeffRRbr75Zm6++eaXlVXoxWCM5vQTD7C+tEKhLUaDNRpPKYLQIwx90sEarzoUsvXMPdxx0zTGTCKpxjtfSSIvwuseodjyue/0AzhTEnkgMISeQ/nQavs0Oh2m5g9x5Zt/mLA+eUme96IoQlEt5tD112K04cTjj7PwmcdJeuu05+cIOzOUQcaT93+GV7zxjeBKnvjLj+EM+DIk7fbZ48VMdHbySH+DzbUB3LCDeCri6qnXUWQlo40VFpYWSDY3SYcDTJlTdzFbZ05QbCTsedUryIcDVHOC0cYae3YdxN9xgHSU40WKdKugVZvFGkOyuc7Mlft56s/+nDwrULnPbBTR8yyhpxAbPVrHT8OtNxLXPGyZkWcpgyePo/zLb1XgHFwVP4kdOkQ5hGQJ5wrk/FvgmV/DNXYjpm7HycMIGfG2N93IHW+4hdOPfoo/+eBH8A7t5NrrX0HinmGULmFLB8LDlindkSHvGjwKymwZ7Sx5NiIb5aRFQa+Xkw5LTG7Y6BtKDR95uuTm62fZebhO5hd47YLjz+RslZYiFNQDSaKhLQT9AmLPMR1ZrIX5umArczQ8R+RJlJDMmhLrfHRNcvpSC/t5IMYRFZHySMbuLT9QVQV6YxGqKkeC1gxKXVWQ98Y8h0BV9cccFIVGIAn9kKJ0IBQroxHCGHCOIKpWV2EQIIWPcRYZyCrhoAAhFV5U5csxVqOtIfBCkII+guXRiH2tFj4KhEdeVFFpVhskhma7RuD79Df7hK02zmguuiZkDYOtJ8iKU8SdAtKSwWAdYVWVX0iaKlVB5rG4POLwvt3EtRo4iVAR1vVI0pR67DFMqrIWWEkgC2qTPlGgiALHytkV4g2PzJS0ViWhF2NZQ/kWjaO/3qdRS1lf79HuTDJKUoQfUN8xS+knmCDCa4eIRky7pkh6IVNXHGS0vsLkfp+oFbHyzAJT+/YyOHuW1vQM1E4xve96Vo6eYDBy9DYGJKsraBmxcmaVifm9qNYegp0T1Pffgpx6NSKs4asSu3Wa1aUug8EWQZjRnOhXz1arj60fF3eR5pwjTVP+y3/5L7z3ve9lc3OTmekZbrv2Nq6av4rA88nzEaubi0y0ZsfBBGBMWaUBoLLanFOE0mzI6voZGo0mwnoEsk6ejlhaLTizeJYkSzi0bz8TnQ6753fSHww4l3r8XPSX71f12EoqzhGmMmiKcT6voixZ29xEjeuzFYWm1x+ytLLC00eP8tCn72fn3G4mJmeZmN3FaJjw+IN/yWOPPcbNN998UeX7tcbqiUe485f+PitdQVoGlMbhS8tUy2fPrgmuuuU2SE7wysMliwsZoxr0BxpnDKbUFIUhGfU49dgSWMjzktCHVgSBstTDnHbLYRNDoKbQG9eyduxqdt/47kvyvBdl5k7TlIc//lGyssvm2bM4qVFegHMSKyU3v+FNzO09wPpnjjBx/dXUZnbQXVvFlhmDPKdf5KwWZ9jb6HDzrTejmk2ksoQjhxsVyI0e8VpGQ3WwjRbrq4uQpfTDnJWtE8SP1vGuv5kjR/6IPZ3DqLCFKQt85yiyIen6KvGOBuunnuKWW74VMUg5Zc8ShAGeqtEMY4zK8LKc9qOPU850yKY77FIZ1pWsnzyFTBL8evziwrjI0FrQ2xrhnvh5Wtf9KL7nw+AInPkgYvJW2Lgf8jXEgb8JyTOgF1DxlRx4xTfzt3ddTT85xZPZSfLhCqbUCFVZApa7HnqUsdxNODxp2egu44c1Br0ho2FBr18wGpY4YxmOLNbAqFA8tQgPPHGWN7y2yYG9Er+dM8wUaIWSXrWSUBD5JSEQYfAFlNqRlpamL1GicreOCkPgKzq4qtzHZQzrBBZBGARo4SpOUCBx2mDMmK8gBIV1KM/Dr4dgVWU29j2EJ6EEKwzKcwQqwA9iRsMqJ06jHqEUBGFMlpe0200cJQawooo8U0rh10IMOdITGF0Qh3WkhALBiY11DnY6OGcpCo0xDp2mKOUhQ4+o1cR3jlq7icRiLkE67yIfsrH+BNImSOXR6nQIQo9+v0tWlBS5oCwU65sFifHp7JyjpETFAVmRk1uNpxyJ0eSlJu32IMuweYInHI3AsGMuYv+VLdYXNcNuxrBfEimDwKL8ivcmhKU955MmjlpjGaxjfXOTzmRAMsjp9zYQvqTMU+IY0AJvdYUkd1jhsMZhWw0yJ8iaNeoTO8gRDEQdb/8VzEdNPCVxIsCLYrKyQEtFbXYv3pwhD+v4rkQnW8RxCL5PqQ0r3YJmACtnnqZVnyNsB5Ul5CK1zzkr0KOPPsqP/uiPcvfddxNHMa+45hW84sAt7J7ejYdkcfUEz5x+HGsNMxMbzM8eIvBCtNbj0kXifHoEgFGa88zx40xNdKhHddoT7cpipB1nz64wGK4xHPW59sprmGi3KcuC/mBIp9M6X5DWWs7Xiauyj39+zHj65DH+6IMf5NjpU+zbu4MDuw+QJSULC0ucWVhgY2OFLBuRn00ZpJtI6ZOkGU5WOZC+vuDQRcHa6grrG5ph6WGsIPIFeiiJ3AZXXL2X4cJDJIMuGwslvb6jn1Z8Qmug0A5noSyrfF6BFFXiYWcJIo0Xlkh8fKUwOoOyy9Lxx76+FaEyMaydjtjaXKLQTyE7NfK+ZXJiHj/wGA62qHXqRLtn6D/0KDvn9zDo9sgGI+YOHGCwtMyhHTs5fONVTLTalEmJpxNUIVCFgKKOqiv6/XWkEkwHHTynUCLDlAPOLj3O9OReGmlO61DG+qk+xWjE1OwkyWaXzbNH0AsC4Ydcf/vtpCtniXYrpm+exh1zxLU6puYxKWtMGFhpxezq9gj9nKLeZ/GpozTaLdR6eDHE+ZIwSi1b/T7t5mEWPvurtOdvZ3LnDG64jDl1F97+t4E0uEd+GnHg28HfAf3HoXYN9fmD1Pohk4OY+4uU0+kpAlejKH362YittZx9kz5xZEnSgqQ3YNQrSFJNOiwoyqpDFKXDOMHpZZ/VzRxrLHd/YsCt1wc0QocfKV75qglanakxedhHSIkzFqcLdFpQDDOkNvhOY0clMtPs9x3DAkgd/uUXsPcFcE5SOFVFXglB4HtYa1BelfdFIGnWY/TZqiinUBJnJNKr8gN5nl+RSZ0iLxLiMKbRiNHDbpXKwBqEcFhnEErgPAm6qjMmhEapinyqfIlTBqc0STqk1Z5FSR9ByanhiKAW4/ICTyk8KfBqMVJV5TeEc5RFgfTkmHR68aual7qg3+2j7ICizDHGosIGYdzAV5qiTOl2B3Q3RnQmZnBOk+V9SLfGk7Ss8gthCPyQWqOFaLQYDod0+ymDkaG7WDI16xHNzDA3vxfhLGEgUMqiDWhT0u2OGCpJISVFYMFTSCFIZAxtCUIjvRBb8xjKqi7hUNcRYVwpJhpMQ7OhBdRnGZURstmhX1iMjRGpIPAEYS3CZAJrFQ7YWl1HeQFeXpCNPZNFWUcGbSbnbmLPoR8AUWCKhLA2Q72+c0wL/tpbhJxzJEnCL//yL/Nv/s2/od/vs2d+L7cevpWJsMGwv4aenMbYlIcevxcBzE3vQiAYjbpQa6GNRl7A6XHnlBVnycyIhY2MmmyxuTlkciKqwredZHlpFecexTrHTdfcgKcUTx07ym233nreImutxboqx42SEpTCGMPZ5bP85M/9DGeWlrBCc3rlKI8+dQShFUVSYigwtsRYw3DYZzDawpYGoRSisCwsLHzNZXtxIWhMTPGWd/0gGxs9NjZ7eH6EThOMKfHtkF43Z9gvKUYhQjaptxRhXWGReF6I5/uVFU5VQRtSSMJQEcc+YVAVoVZ+Vfx46Axbq5IDe+Yv2RNfnKixIkeFLSaCg6yZBYJOxGAtobeyxqbc4tQz96PCNqefWWO+3WZqSTMTTzHcWqN/9GniOOJVt14JokG20WNKhdRUHe37OKuIdkwQ6JxGNkDpFN1bo10kxGdOI0XOUpHhLZzE391BxgF+tMXq6pD90/P0eluYsIY/0WbfnquJlWS1PEGjPiK+fZZeOmBXOE1WDvCdZaUmOZMPqfuWhhQsPfwYanUEO+cuizDAZ0MIuPOTj/L2wxDHdbL+abaGZ2kd/EGs3IQTH8abfxXs+Q7MU7+DOvQd4LVw6UmE2ouIJFGwlzd4lrNzr+PTT/85xzZyZht7MfXPYtIhSJ+1jR55atCZJS8MSVblGdKmsoacXA548niKMZVFSXmK7khR9yzSORQWm+eEviUOJKM8QxtHGAb4cUQ0GYKQFCbHl4KGJxhsbdIIHDubEUoK3nfPU5da3M8Jh0D64ygWShBQFjlRHGKMGXOHJFYIRtbghERKHz+Kq0zBQgGV4qE8iecFWGsRnqIUBiGpcqhkGc4KglqIkh65LYmVR1GWBL4iDCOkklXCOU9QmBHWafwopDAJK2mOLsvKKteoEw2GFVFSW8JQIQWoOMZVsfOg1MVPZOksqYsZ5QZrIywalRf4ehPf95Ah7Ng1wdTMJHGtSapLvLCF0pa8yNHOolAoLMY4vLoiCEKa7Rq1veMoOGHJhaNwEiFLzhV4BQvKIL0IOxOiXVUUNDd2XMJDIRKHEAVCGsw4z5FwEoHESws8b1BZelzF1XJj943yBUoGFW8FMVaWfaISnPDwVZVIMLc5yrf4vqbsOqIoxGHYMXsbzcZrUMhxvqkx8fScnnoR2ilNU97znvfwkY98hFazxW3Xv4ard16DLwQf+dQfom1BIwpZGS6RZSkgOLVwHCklxlr2ze1Hl+X5GnbOuXFyRSiLgiQpCGuKbrrBIPFJ0oigZRGFx2Q8SzrK6PZ6bPa26DRbHD+zyChL+Na3vLWqzmMt9pxyJQS90YCf/81f5oEHHqa7volwBolmNNS0Ikc99ClFTrveIEtKMp3QaU4Shj6jfIATlsFGl8XFxa+9cC8qHFGtzqEr///k/WesrVl634n9VnrTTifecG6ofKuqI7ub3WSTTYpRkZIoGdJ4BI89Y8xgZH8wMDYsjA0DNmzDMAz4gz1jawzLA2uUR9YMRIqkxCCxSYpi7K7qru7K4d666eQd37SSP6x9TlV1YlNS33vZ8wAH594T9tl77b3f9az/8w/PcsPknNy/z95TN4jeI02JEIGjd17nH/7mF/ncZ55heLSi6SPeRcoyoxwWmDxDAkpCXmX0ToDSmDxf87GSqWnf9/Srmqa26Xr3kOrBkFqEoF8csbl7kTu/VTCtDpjNe149vMnGEIpCkg0Ffe+IF7Y5PJ5xQRaIagtVZXzuBz9C4SO+7RhT0liFUQURQRsdPR2VtSArumpAHIzRbslO29Dd6wm+oxpusOxq6lPJ4WnN8qhl9/t3Wdn7fPiHfhwVOnx9yr0vfZHb+hX260MumSfZejJy//A+t26d8qHxkC9aySw3TELg0qRA79fk2vD63TeZHx0+kOX8w1RRSF6Z3ubpkwG7GwMmqmcVLjF7+RfY3R2TVc8Q7n0Vab6I/vj/nvDmf43Il4jqKVjtQ1yBGSGrLa7ZjN2P/AjhS1/i7dtv0sxmSCVYLddjlD6kEVYf8Z716VnwzmHBl1/vCTFycWTQWeB4FVgsI26cAjKb/Z6lmnLruKEsHZsbkfFIYERGWWhyLTFaoNYoRJllyF7QtXB6uuDC7uRhL/U3rXNDxeARQiEJaCHouy5thDojRouXGhtF8g9SEgVElZLliQGlNNY7IolnlOuSNnoKo2mkhJjMGqUwWNfjsenio5JLuCwkWVkRYkeeZ/Syo3cN2kBWZrSznlW9ZJIXtMsVgiQ31qUG77Gdp49pRBSVRmv14Cm4QjDeGFDaSNt7Fr1g2QVmx3Ns0zAsJZnqGRYZzXyfRXeIBIySSbWyOcHkGWrdWBhjCDHigiclnoQk2V4359G9z8E6RpAC8QFRhASVXNoVZ6Mhk7gp/sz5OqbQ2j6CS2NJIgj5npxbhOTTREhOvSIKnI/YtkOIHrW2ShAhYoTBI3DB4aNEqA2UvpqsE2JGuvH0yiOmMdN3umKMvPnmm/z6r/86zzx2gw9d/Sjbgy2MVLx+84ssmwUhRn7xd36Bjc1NdiYbCARH81OcDyglmS2Osa5HSvWB/Lh0+x6dN0gBW2VJ6AI2rDi4F9kbbzHOI03f8e79N9jcGqHVE4yGI/5/P//z/OD3fprNjc00HvOeECP3Dvb5P/4//x+8c+ttXGMpixGXL14lBM+qn/Ghp59nWA6Q0XDhwg5CwHy2ZGOyQWc75ospp6fHvO5e4+DggBBCOmB8V5RASkM881+KEW89ppokgYQIa8RH4V1kdtpytLRY6xlVhux0RZ5pMiUpCs1goyJGSTYaJCuRKFFK45wDBNY6ggdtHl5O0gNphLTWiBjwQtE4yVe+eAhINidjKq3ZKLa5cu0GF6s5b739MlaAc5INUzAXjsc3J4hphy82uWUd1jquFoJlV2MWNcF2NL2l6CONznCZwQmF3thgMpsR2hZ9eYfRqocsY+P6HocnNykzwbtffQNiw/HBu1xSY8zVSGg8uyc71PEe1ccyrn7sGSaPLfH357TTOpHpvKU5cmwdtZzqnvllhXvt0ZNwGx0Z7wx5u5oQ6lP66QFbly4Sm47DXjN54iPImGPvf4nC/QyTx54lHPwOsb+NGF0Hs4HINqEqEKf/gtJ7fvoHforf//zf4ufu3uOk7lP2UwTnoLMR50H4SNdLbs9y7p4olFHs5JLPXpU8sSH4J28qRnlgJ4PJUHFFe0oV2Z5EahuxU88r9yJWWLSKGA1FBuNKcHFTc2m74vKFIZPJJkVZ4dyjrdhQSuFDQCDQwhO1oWlrdFbSOUcUAtc7cgGoNdk5CGQEQmqkhJBkytA4hSZHS8V91+FJjq5KGaSS6DUHQmQCIyWqymk6ixBQlhlNvSTPc5SRKC1RViGNJBtWTJslk6JKfBgt8T6N7VSWSNbdqiaEwHg0hvXJ+kFWRHI88/RBE3SJFRGZecqxRMmK2jpmyxXLxjMoIhmRSxc2uHhhB1Vk64v7WjkUZJKVCxA6GU8SBTIkkq4PFussMUTC+neS2u69OeyZ43BqQiJRidR7nAVNxzSuJKa1kiJCH87HNYIUs4KNa7WUQiudnkdt0N6nDSIIMpJAALHOqIugsozJ6MMM8ycgqjN3nPcW7AE+P0dHR3zk8Y/x9MUb5DqDGLl596u8/PYLxBjRStJ1LQrB3ngbHyNNl1R+QgjGxYA4nZ+v6ZmDOECIgcWqo9r03HcduTbEKJlkOcOhovUNm6OMO/WbvH5foo3g+qXHubZ3iRde+jI/8oM/hF9bTDjv+H//w3/AYrHkT/3wjzMoSibDEcPhACkkJ7MTNkYba1QuNZbWWtquo+t75qslyICQcP2Ja/zer/0G1trvokYoKVQhEdbruqNbLBAmJysGSKkREjKjiT4ijOLiY1vMTmuOjmYMfER1nkwKhp1m1VjGGwPyjRFa6/OR5xl3K8/z8+vXw6oH0giJGJlkGfV8ji42uLxzFaMEW7s7FLri8fGIhhyx6tLIYDJCbW2Rzy3PPbtHmC2IXc495ZkGuFROWK1WdNMpIgRib+mCRwHaepzvsNEy6wPdcoUwBhlgOx9z5+XXqB8bUGWC4cxx73ifxdFdRlt7fOijP4yNLeVyyFcXr7P7iQmTvT2KbJOtnUsMRxNmv/L7vPrWXQo3p7ppcEcruk/mYB168OhxhIxRDIcDTLnJLBPIO68iTu4xKAyOLfpbv4EqdhC9Ie7/PnL+q1TXfxhsQzx5GbH7w2CHCNmC2YP+XaSf8+kf+OM8+cTz/Ne/+It89f4JTe8JIbkbOxc5mmbcn2kOptC2llxEPnndcPW6YXZrxZ98HDY2c57ZUmyUBb5tCb6nF4G2iNgouVIIbq56MhlZaMlRHei6wHLZcXjcsLM55eLuMdubyVfkUS4jFVE4RAw464gmQxdjpNEUMVCvGrwX5EVF7FdkukAFjdSRTCfCq5SSqANZVtA3jrzI6GIkBolrE8pk7QrJNgqJCyKNzdqUc2Z0khLrQjPc2KStT3DSgjJEG3AqsuxDUpNJg3dJ0kwUeB+oRiV5WeC7ntBbhDEPXJY9HO7yQz/6P2W+OGZZL3F9Rx88i8Wc6ek+JyfHLDhA6yVbl4dcvnyBqjR0Xc3i4JDT6YrZfEFdN4QgaTuHkJosL6mqivGwoigMUgakPCPrnuXYJ3VfRKxJt8mLJsSIP8vGEmG94UYgnHNdhAhr9VLiWiVCcLpdKQVCJZK8FMkEU2tNlgWM1piYDCNBoaVKLuQxUGYlW5MPcenCp5JXDmeNaVwjQQ+25vM543zjXPV1OrvLC6/+FtY7CmPYGQxYdS0fu3yFx7cv8tLdt9mbbHF5Y4ed8RYCeOnunYQanK34GhFaq+k5PYZq5LEtqGFAlQ33/QmrY8OVa45ZCBzfvkPfr3Cu48aTj9HZnhgjy9UKax1fevUVnrx8jR/73u8nz7KUUZZlCATeOzY3Ns6Ro7pOjX/TtcyWM5arFcvVjNn8lL5Pkv56VbNarSiK4oGv+XesZIrZIcYUVlzXmKrFmxwpizRiJE3tb889u7nnqWcuEQW4umbZBhrh8RGWi45dFK2pGTSR0aikLLJzFE3rlGv4Xd8Ied/B9F0G5TYb400GG9t0d9/AO0Fdz2jyDHNhm65v+YnP/QnyyZh3lrcxN494IkCzf8K7epNGtshsQN12DOYrvLWwDt6TaPrg8S4gCVQ2Mq17Gg3zrqeannBhvAdig2FUdNIz8BmtF6hyg+97/HPoomTWn/Abb36Zee4YHl1iGSfIqqRQkoaGZ/MrXL46pHdLxP4h9y4v0VuaQRvx8dFj7EYhCN7SdwvKfBv5/I9x/Oqv0K968nzOoD5Bmi1Uf0Q1MfjRkxy++pvsPP4kcvw4wq3g6POE7j7i+k/B6V2Efx12P8v21oz/8H/0v+bLv/uL/IPf+n3uHB5wupC8fVtTW8NsbhERtir4gackTz4zRNyp+egzG+yVHh0jMjNMj+csV5ZIoFn1CCEpS8PHxxnPaYWvPTdx/DoClfYXmtZzfAq9XTGfNwyG04e91N+0BClmJlMC5yDPcxphCBrkmstRFhVKCOz650P0+JjQAZRM4zIgBIdUCqU8ShlikaFWXaIS6YDWGVkxpl4tcTEkku36omWMJNMZNjoWzT55NgYpMJVCrAQ2RJoIRVGhjCIFukusdSgtyYocMxkRugbrwdqeh0GL2xhdYjy4sB5lxbUVADhf0zQnHOx/mbp5C4RFSknvfHLDznNGG2BKibMVCE3dO1bLjnrWcHrc0KxWjMYlWa4QyqxHXeJcfh5wCaWIcS3v9vgYEgE9QoxuHfIl1oZ9EAlASGMFOCeZSxnX4zGBUqC8xgiNVoYYIhKNRKFEQOIJWERWkGcjLl+4wbVr38vu1rPrEWX6mw+zptMZRmkE0PULXnz9t7HOM6pKHt/c4XR5yp99/iNcv3iJalByPBjx5IUrDIsy3fOUzfAeIrTOkwOotnqyiac9ljgnKSuP1oJmJaCIlMOOWedwKtCt4Pdf+CKLxYJn6mf5kY0f5ytvvs4vv/QSH9+7QqYNn/rwR9BG0/c9q7pOKA8iKSu1pu17mqZmsVzSu57p9JTb+++wf3CAIOB8myTizYredkynU7a3tx/W0v9bLylTbIZSiejcdT1V18EwIaXRR5xLPJ/nn907D3L5nu95AmcdL375FvPTJULBtQub7FzaZjQeY1QKzI0xnj/PZ82Qep8p5b9JGOy/Tj2QRij4wHR+ykAXPLa7zdRLDupTskqDDOzXjserMTrL16ZgcwaFpms6untHYHLacWS7XUIwGOvBO8ZKQQgElebgGokxktZbYtdQnB6wsi2z4IjzI65tPoXRBXLWMCp3iU3HvYMjPnbjo1y8fIWVmXJn/4iNpy7wWJvz9OgGu7uXyVRG7C3LxZKy2KKUY0LXYj+5i/RH7Pf79OLRa4IAOuuxXjAZ71JlmrduvsTRNHIjl+zQE2JL6e5y+fpnWJ2+xmr/NoPLP8XRO7/E5HLEbO2Afhr77ovI/f+M7Nk/TmwO4N2fR1z+MYx3fOJH/io3nnuT//zv/uf8X/7eO2SlJM8j41Lz/LXIJ/c8k0HB9b5n43KOAlzTMls5QlghtCLTkuXKsbKCUkNVFRzcn5MpQW0jsogM8rUnCCnnyvrIqk5qkM7Zh73U37SkkmiZnHKzLMOGtFcG0mNQyqc4DNIIRimJyQzCKXSuzr1OAms1WRcQ6zGK0BLvPFFLhFJsb19IpnAukGUlSqaMpRhAGkVne+rVirZtKfINQojJO0eXhKCYuRZpUqp8lmVY54hGopWgGFR0TYs0OUSPkA++Cwprf5o0dvLnMHsIjlV7n3lzj1X7LsF3CLmO5AiBEAUqr6jyIVkvqVcW6zy+OyXIQLVR0DaWpnec7q9wDlxISJgUoLRCa4WSoKRIDYzs16nbCTlKqEX6nJqes9DPhB5JKVEqoXRCCLROz41SAqEcUkS8jhgV8NrjHXRd4swoJdje3uKJ65/k4x/68wyrC6lBXqvBvnkL9OCeo9lsipEK7zq+9PpvMltOyTPD5fEW33f9CUou8+zONsNhwYnveHxjzBPjaj3Oi/Q+mRiekaVDTO8HgKaN7G47LuxF3n41Y/uqY7bUTLYCIiiMlEwXCpMr+tYQ+8gbt97g/uIOX37jy/zFH/9LfPqpz/Arv/Pr2BZ+4tOfoSwKvvzqSxydnGBty9HJIRcvXOTxq08RfOD+wT5Nt2S2POKN11/jZHFKGxqG+ZC271jNlwgpcMFzcHDAU0899cDW+jtdQqpzIv9wWCRic9tQBAdBJ6Q0Rryz9L5hWXuIFZubA7Ks4JOfeJKXXnqbi7sTtnY3U7MvoO/68xw5rQVaa4wxayPN9xCh78r0eRsF9+oV24MVg0wzEoLRje/hYHpE7paUpaS98y6XbnyI+2+9ia8ElSrom5a6tsy3d9ms52RaUZpBkuMpgREG5x1xmIL2ciWJ0mNff4P9e7dYrU6wbU8tHc30iOFzE+ThHWqt2Sg2aZdzNncrPnXj+7FdzSIuefX4NpW1bF28ymQyJlMF3kuarmNaewySplaElURRIOUFLvmMgT6G+OhZ+ikpOV5KjIR799/i8M4xTe34wizyxBCe2kwS5Pt3/xXD63+F+vAl6nd+ls2NS7TiMZZ3b5KFI4qrPwynL9O/+PfRz/5l5PAy8fgluPzTxOnbDIqa/8Vf/EE+9dwz/PWf+zKT8RFVm7GTWS4g2AvQLxuOOo93HoXABlj0gi6CCh0uwtWJIhsO6Oua+4uAIjJrYLwNUWnyImK05Cy2RspIb8EtH10foRhJRofaJEEAyVFdxYiT6zFGjEipiFKSKU0MgjIbkud6jSB4BIYYFVJJXG8JsafvLNJ5dF4hgsT6QKyXZNmAYjhEiNX6TkCe5Sip6FuP6rP1CCad+MbVBtPugFnXIkTEZBlSNSgPQim0kriuJysMXdPT9w6j9QPHIIIPNM0yPfa+JUSHROLciunqNabLt7G2RiIxaITQBAwuGGwHdQPzecdi1qPMHGSH9ZG262jqlsW8ZbXqaRuHc2tVWBdwXhKBuKYBClJDI88bzbRpi5D4QgnpASE9WkNRgskUSgEiIERES1AqWRFYny7+UguUBm0kRkaKCiYbObs7IyYjTdfeY1nfZjDYe2/tz8ZgH3gy1tDpA3yGZtMZWgpeu/X7HM8OEMDucMQff+5jhPaYH3/iElpGZnaFcPBDVy9QmogAXIg0Ls3WtdJrRCCcy+fbHvbvSMpJGj2e3M8Yb/e4EGnbwHAoyIvEDfK+p8k1x6eazi2Jrecf/NLf4U8sp/z6b/8qT11/jn/+u0tKXTFfTulsQ8Tx0isv8fotxbQ+JnaSw9O73Ln/DsfzU4aTnl4FmjahXTJoeuq0zsr/kVWOfTPk5T0Dzkg5GDCdt9jepoig4IgxIIykHJYsD5Zc2N5kNBkRA0QZyTLNxz76JEKJdFggEaTVWvwhoySIuEY+YXmywPcPD0x4II2QkiQvknxEKMZM54dU995ke3SJk65ndfdtmsNDyskEVw65FLc43D+Fukmw97DBSCj7MSJrCPmQQmZIKXA6x4wHZFKRZZJmeo/6rVeIsxOU94mQFwLNaoruAqHt6NuWS9cvE2Y1j33kQ5SdpB04Du7eZ/X2XcZXr2DyEh8yFrUnBkfwmsrmKCeIneXEaWQM+GaJXR4zHBhMfPScpctck2WC6DtyEdkYSUInOFgGfnMGrx62fO+e4jEVaO78MuXGR+imC44Pb2PFLjsXd5i/9UVE/RrlRoV/8n/I6kt/j8Hzn0NIg6zfgFyA3EVPnuMnh7/A5z7zLP/Ff/v3OVwsea7YJtw7ZrFo6FYOKcB6aPrA7ZkAESmNx0ZBoQTHdWQ2b6iU5SvTnFEWqTLPvIPaKLS2ZDqipAApkPJcZPXIVgiBXmiUVKgsEttIlimEVHjvUsRAgPFolLhAKsOYinK4jTAO55fEKBBnKhov0HJ9CBAkybRQdH1HHyw7O9exPhJC4vGEOq5RC4HRmqrK2BhNyHJD200ZbFyhtSdIEznoO2xdo0WVTm0mI+IRMdA2DZnPyIo8uU6rs1DLB7iW0bGq52vjNk+gIwbLvHmF2fLNxFMLyWZAigECg+0z+rak6yytTVluUhuir7BdIKsi3ktikcZLUiY+lXUuKWOCxxPWXB+JPFc0JRIvpFGX857QSWwrWc48XWcxRpJXgUiC9ZRS5HmWlHoqYrRGG4XUa9WRTFL6vEjXsyyPbO8Mubi7yfZ4CGLJ8dELDMvLDEbXzzJFv77WhO0HWbPZjKadcufgJgixtgmA20d3eGIguLZjWHQtV/Mh1arjQ7ua1kbmbWDhPavO0zl/HlV01lwCGKFoDgxh6SiL5JvVHgoGlaQsofWBIvccnWq08RSjFllGojM0Htxhwz/4+X9ADA59v+b0ZMj25mVa13HrnXcoRznljqccGO5NX+L4+B73Du4gpMJsSWa1xC4E/RJkVGSDOjVpSoCCW7dunZs1Pur1/ubn7PPXNUTrMW4IgXKygSg8setTI2Qt9XxBXfcEH7hwYUwwZcoiJBDC2sk7O9sPxfkYDETikK2boEQwj8xmy4cayvpAdm5JZKPSvPbF3+apJ59GZgVz27DRH7MtC166fQejC648/jh3Dg9Z3Dmk6w9w0ylTIxnWC2Suid4RdEYINb6YEDJD0y4ZFhrvA8cvvcjslS+zOD2ksR0BSe0dKxk56BfY1ZxBtcnh4etUesDx0T6P7V3FzhY0Y8eb777FQMBkPKQoK6yThHmDcSnaQPUe7wSq7blgMhoifd0zbwIOR+wfPR+hMtd86sYOw0JT7V4kuo7pwhEkrHqYNYJX9zV/5tmWD198FxsUZXmJnYvXOH7t84RpweXnfpL21q+xmNYU16ZsfPY/wr70N9EXPoK/9yL6xr8Hq1uwfAfyC5S+5X/y3/8/8dsv/hwvvfR5bnz0ae6+cpO68fROcLJ0WKl405pEPfUwyiXXTM+rC8FBJ+is5q2lYlIorpY9t6xBNBFtAlkeMQK0jMlzxSfX2Ee1UqBjxBpJaUqy0CGkoHM9zlmyMid6QVYYJoOS/aZGiYgPPRkZkiwdJGREuHSxKaqc3gukUgQpcTZ50gTnWLUrCJqqMBA9uTH0zkIUaKVRpmTFMSYW5DqjtytijFRZSe2S+Z616XR2NqqQWqGVoa9bIgnJsNY/eNVYiBwe3mHVHrGo71JUDqMkPrRIxmR6CyUzjBZ4W2P7SPSaGCVChPV4KhlURufpbElbC4rBe47DEDGZxvsea20i0uqkJBMyJnKnVsRoEyKkQCqPlBkKie0kXa04Pfbs321BWLJckeWSopIMBoai1BRZJM80ZZlT5kkeL7VE5xJjBCrXZLlhOCzY2RwzriYoHdEsOTn9Anm1jVaD9/qgb/ZUPKDL0nw252R+QJWXtH1HrjV7oxEfvzDhZH6fjb2C07tL/tXdd/kzH32WvgvMG89B7blfB27Xjs75ZHZIGo2dbc5NPoCrFV3m0K1Hami9w64Mk+WQjiP8oCXgaa3G+hTaXJY9MQiCPsV1gjyDzi+Yrkac1jep8gFWneK7jKIsOZoeY6qamgZRSaQW9DZPSlgy8krh+kA0idMYRco+vHXr0ZsG/GHqa1EhgVgjPxpTVEwmJdGF5CUkNMtFTd95ZsdLtq5cTPFSa5uJetUh1s2PkBLnHFmWnzc+2nhQguAgKwSzkxUuSOIDjoF5fz0YCCMExPSUjz92kenigNAFRpsTZqsZW9mKj37ic5wc3mLTVIwnE7QJ6Hsz3qhK6uWCC3dPGWxdwh4foqsh/vQIK+9iJhNC8DT1jL6u6V75Msf371O7niAEp8FzqiRN9Extz/z0kHxzQhzl5J1gqSPXww6L4zvMVMs7997i8maBrz2ejGbVUnSCLIAiJV27MgMR6OsV1nbYe3OKruXmyvEQEgf+wNJGMRkWVOUmq9ktZC7JqjSfNSqwbDWrTvJ3v5Dz9Lbnz32mYWf5BY7qjOGlJzi99TKu+zkuPvdD2Dtv4N/6x6jTguqZn8avpujJR+i+9LcxF66jLzxOnN2FaMlp+eFP/ijPXXmel174ReJAciwDX53nrITmYukIIrJT9UgpOLGaX1tqpJTUUrBSGjWBRYBbvWEWJBkxcWewtF2kyCAzCQ3SjzAiFEk8IR+ATGG0QWaavMjYv3uAUpo8K1BZzqgsEaIhhIAOgugc1vegSoiSPDd4aXEhYlSGyQucnpOCtAXg6fuOMjcoo1EyYnJN721yVPaWtp1yMtsnN9tsX7pIsJGIpI89hTKYPEfGpG7yIZmfZUYkno3R2KZGlcMEeT/g13wkUjczjk/vYMOU0egqw3yCxCTPHlkhQiD4E7wriT550KRSqGDQ0RKEJGiFNobFqiHKSDUwQKAoNSYLWKsYCI0LDmMUxkjQaSSmVKTMc0yWFF/SpK9lWiOiIISI7SOLacHtm4GDwwWoiDIBpQN5LqmKnGqgqSrFqCypypK8KMjzDKU1QUXyIqcoCsqywBQZZWHQhaFdvcNy8SbjjY+iogLxB50EvvOn7fl8RqElf+zD348OLRMV6Ls5rx3e56988irZkzu89vtf4TPXHqdbRW4vet5dBe41gYUNLKzDen+uGnu/jxCTIfGJTVwdcCcaKoE0LQtv2dcWwgbaePxKg4NJBsp6KtMxGrUMBw0KqC20bURWM/bvZRTZESaDVaOYN4cQIvW+J1OKziYFrDaOwRDauVoT8yO5cJgqsmwixeSPViP0bfFv1gecGHwi4seIKgqkEIjgyDMoM03bOoLMUuxRDGsSdDooaZ28gvI8W4+A08hNyMTzPDk6YjFb0fYBk+bE39kH/i3qwfgIDSoufv/3ULx8G1lF9PUtXG9p7h4gqhHlzhaX4h6jWUehN5BDwVMfvsRnfM/bx/fZP7xHd/+EJeDf/XXsqsYQKbOMfGOD4tpV7M13WZ5OWbgklawDdFJyEDxLKTFKMbNzVlXOUbZDWy/Yuvoky+N9utWcg7vH9K6mGG7hdMFs0XGxLOldIGt6rBIEGWlWc/IAuB69XOEXM1xoudcscOHR8xFSUjGebDKdntL7ntZ12JC4CFqDEhHnBF0n+OJtyZ35MX/mRsfHL7R0868y2r3K9P496hf/BZevPIVXexwuJPnv/yP2/tj/llCfoAcZ3Wv/ENE+BvpKIvNuFYDkwt6H+MHtXX4v/y/5zXuvYC5EtvOAVooP55EiS/EN1xU0Hpra0vYK5T26kESlmfeKd+4L9qeRe/uaPFOUeWRQesrcU5pArh/BLnRdAtDBk+UmmYj5QNMHhDaockRE0bmI7x3DrEzEaOeIMjUeZTUhEJHR41FEobBNjSmHFIMB8yggRLzrCcGRZUXiUHmL6y29c4igzx11pdJ0fY3SFVEIlBY4GxOqGTy9dVR5jvOeuuuRUSKloxwNcNZS5hPmJwtUloweH+haCsnlS09x8eL1lCBOxLl+TVZ2qelRcwgZiIIg2/VJVOK9Qkq/RoQUMWq09mRZQbvq0DqSFxkhdkkll2epCSQHPFkuERpUJlAyUhiZkJ5CgU6NkJagVUo7NzKj2615/AnJyfGAd96sWSyWaUwZE7pkMonWkOeSsjIMhwOKoiLLMlyI67xDTaYMuTIUeYWpDMpYVovXmEyeAVHwsBVjAPVyyfdcfZK9YcHjgw2emmhKI/n5r7zCsukIF57h+cGLZL7i5WnPUQdzC9aF5NHkXUp8V2lbOjexBLKwTzw5xbmcfFSgJpLOF1AYfD2BXOJcBjKACBx6ifA1d3zPoO7YFUsmJlBk4J1iNG7pnGdxrJmeVsi8I8slNgTKDbBThbeBjTLiS4vtFBuXWqQE6yNdD5mMZNEzF+KPLEfom5eEKIghrJuhkBodqRFZiSkzslyxcXkreQNxZhnB+WjT+3AeaJusEBKVoauXyYKjbdBAto4Zkt/tjZAyhsGVK+TBMOkF7eYQl0nsAgZdRLSWYdMRpKGJHZnJMG3HSEg+Nt7jbi+4f3yXd+68jfc2QaZCcqnvKGPEGQN1y8p5osrAe1Yy0hKp85yPXb1CPijo9zbY2BnwaTlArfo0aqhbVrMZr9x9C4Bm6RGiZUO1BB1pO4sTEYQniwHpeoKStNoS3Yo6WKbB02v1SCJCIQZ6X7OqD5nOTmg6h/UCpVLnbqPA+kSrHBWBKnN8/h3JdBn4zJWI629Rbm3Rryy333qN6tpn0apnY/d72H/5n7O1baA/IP/IX+H01/+vmMufZvjhfw/RzxEhEosN8uVtvv8TP8Te5uP81jtL/uHnf40mE9TkjDLN9gCMgkLAxnakKhSudwQCeZmTDzJ+0BTcOxA0pyWH03vs31oxdZpFrzl2UJhHrwk9KylE4skhYZ1KEazHRUGeD5Aq0rlI3XTkQmGtRZaGoiyIOKSSlEWG9xbvAEQyOJSCwXDASQhElU56k8kWWZ7jbI8WGpvwKJSK9C4glKbIhthVJM8KAgGtcqJrUUoQoycbVmilCTFilFyPKiLBW7RmrXSCBHE94LWUkiKv1g7EAR/ataO2AQq67gSpSmQc4mKHFhqpHF3XYEzyLglB4YMCYZDKYTJFoGA5a9naNZRVuyZKu9SQOIeUBm0kyiiiiBgtyHLW4zGF0gqlAlomLpgxmlzmDPIBENna6nnssQ0O9h237xxhe0/A4YIAldNHi/U9kUBuNGVZAmqdFSfRUlKYiiKbIAToXBDnd2lO36Ta+tD6AP9wm6HYtnx4ssk4F1RacG+VNsefevZpfvaF3+G5X/1V9kYTVn1A+EgMgt4FOhfpnDtviM5k1PF9o7G8c1SNQ4oVRgjyWUTmQAcqF7Sd5sRnFIOMNgxoXIXzBdFkrDrNstlENhGRK8gdk3rOqpXoClyXI2ONmAXoa8zKktcRNW7odKBbwtOPOVQOh3clJgvMpwKVR1YnAhUlBwcHOOcwD9Ed+d9uRQIBGdM1geCIGFi3O8VoAzMoKUcTpFTJW5V0nThzTU/cILW+rgiis9imgxgxJnHlIhbhIgj13wGOkJIURY5+6jqDL79DceeYe23DxCvMqCCsiVlogVcSqxUypgwfHwJVhEvbVzjVin9182XyINiJgSNv2WpWdDffIkiFDR6pM2rvcZmmvHiRP/XJT7C3tYMXhpHKKPOcrK0JmWHlVvRqSXsJ3n3nMCmZ6o4NLciDwveO3AciAW8ktrdYremip+kbRD1n4WrudTXlzgTuPHpEleA989WU+TKlczsbkUT6AC4mCPPJq5onL0c2BwLfR+azjndPIu+8VPATT/Rcqo8YXtgkiMvMpjVbwyMOb91j9MRf4OD1nyeTDfr+q5Q3/h3qt38Dfet3KfeuEmcvwHIIuz+Jqk947InI489scmnvI/zjn/sbeF9TtJJMgQWOlpJXb0n+9A8ZMpNMCEWMdNOOaAKP7YwIW5byrYbHpeQ4d9y+Fbm90A+cq/KHKbmOc/AxUCiFipZOCpCGGHucj0ihUUKi9HqkpXQyEBbgbEMYG4I7y7ySSJ3cnqXROB+QIiCMIuqAlIHedYRqgNICQkPwnsGgIMsN3eGCyfYWQXh8sOgio4gFTWiJWqcToNFkRYFtaqRKQYlJuSYJziKkpF3UD34thSDPK7TJsdHhvEapnOgdzncpk8uMCFpTqnThtrZP8SS9XTs6e3x0uAg6N2SiImKJEWYnPdsXh2idJPpd15HnKROOKNFS471DRYN3jjwv8C6R96XQKG3Q6zFAVKAzjUKQi5xYRIZDy5WrVzk5ajk4XOJjwAOrvkObjIFt6fuGPMspqow00pLkmULJHCVylMjw9YrlrZuEGVyfPAWqeKh9UIyRvm2ZDQIzD9s5XCok1weCS5XiTz3/JL/126/yJ248S+8CjQ3UNjVCvQtY5+mdx4fwjREhFRjnicMbfERY0ApUSKj2SPVs5j3egnUn2FbQW4nII0Up6XTJigwbJUoo+kZRTgRBlDBe4jtPHyH2OT05qyOBMiB6xzA6+jqwXUSe2Asct5Grg0BeCAabkdlp5Oh3ZnRd993TCJ2x8M/Gk8kkK43sZQRiOvgLkVqj9Y+HNQ9ISomUZ58FoasJzhJlpMiHdNZSVAVCa1Rvce7hRpQ8INWYZGdYMlYC++wm+y/cQawsOs+QvseKjK7tyHtHGI8Q3uO6HiUTxOwkaGW4sXWFm6sTXt6/h5eCgQDtHUMpEEhMltNJgcxHPP/pT3HhsSfpREbMDEMHuYO6aSB4XPBYlXYatTPkBz71Ef7lF76EX7SIoUeVJfSeQEjZkkFAUZLFwGx5ymIxxc4OmHUrjqyj8JH4CG7GPgRmp/ex3uE9+BBpesHGeMDzT17kiet7DAYd1jZ07ZLVasVi0TG4s+Std3r+1gs5P3yp4+P9ksH2EGNvczpfEMWQ5fIfc/nJJ5ntv0t/8g4bzefTPHiyRfuV/4rsymcR/QxhFwjTooQjFmN+5Huf52NPX+If/f3/gu7NW5RTSRsil1Rkb0Pyld+2XHtMUS8sbZDYLjDtBc88tkQE6GYOP4NJbBgaSVZ6jh9Auva/boUQUCZDS4EIFi0UykgECQmKQuBDwPoI0aK0IXpP8J6oktQeH1NOmYRMK+o6AutMrBiJ+gypKMjykk2ZIbRIcnsEURi8PyP3WrrgODh9k1H2UWQJmSnp7ZKgAq5vEMbgu5a8SF5EiQ4k0tetIyIR8sGrxoRUlOUQ5z06epzPiLrHu462C+TmIlGKFHgq87V7bYbRBb3qUBrkenyyqBsyk5CXMz+erovMTzVbFxSRFqUUfd+TZRlCCEIgeZEJSQwBa8EIiUDjXZLKs/YHAnDOobP8XE2Um4xBHhgWksuXJ0ynDfP5CqUVq3qFwhNlIGpBVJ6qHFHkBSYzVFWJEBGEpp+tKMmQ1S5eZigeLh4UQsB3PSMFFwrYLiJjEylFIAbBE1sb/O0vvsaPPyloek9tA42F1kU65+l98gLzwaO0Or/Ns0ZID6EYgYuRLAoaD7IAfERVgt5CUYEN4Fugj2xs+MThwvPE5iafff4v8c+/+PdZ2QVOQDm4SJnl7M/u4FSPDxKbO5paIC8IOh8oBVgZmVUQtWSiUoxQAQyG69zDQeT2r9fM53OGw0fb4f7br7X551otGaNPUPYapYtJMvk+HlfyylJKMp/VZJmhrBRGK6JdIUWPyBWtTaN3oTQSkMFTZiVN3XxNht+DrQfSCOVa8dj2JiJ09Gzx4uwVNp3Gtit8mZN3PQpYaUUmJFZGRlLi1ioYIQUqerRQfP/TH+dLR/e57TwDKWlF5DEHly8/hd7YYHr/LT7x6e+nuHadAUPmUhA7j161tCoSbI+Tkd5HunZJKyyVCAzyjO995gYHr79Df3LEYj5nsxjilaCRAiPAqIymrfFHR/Tv3mK2nHHgHYd9z66Dh2Kz+weUcz1t29H1johmd/cJfvBTN9jdHpFph/cdjZ+zbCN5qcnLjLKsyYxBuFP6tudn3y54Z+r5ycf32cg8nQsMP/Rp6sOvcvO3foXNj/00F5/4ON3+l8gnu3T3f4v88b+MvftLZHvfR9j/PPLSZ6C6Qjz8PcSGY7PI+R//x/9zbv/j/4qbv/QVilWPTNgb3y88JzcVYe6ZOsmxlCys5rVVx16p2TOJaG176Oaep6Rn4h4964KzCt7TrTfaQpo0TbfJS2ZQlrQ+IqJgOCy5ZBvE6++AKZBGoI1GD4bozCeuj0pOyjEEvLVoo4kxzeMzlbE52SQETTEY0bcrjDH0TuCJ9L0j+EB0KfuqLAdcuHSVZnlK20+BSOsDvYtIIcjyLEnUhUIikSrDO0dmNC0dxaB84C95KSRlWab06uDxIcP5Du9zTFEiUbjgEt/EeZxz+KDx3iZGfR+R2oDKcGFK2yW+IbBWjQn6zrKYSrYuKLTu0FrRth0hBIxZm8mdJVnE5IPTYikKjfcRFSIhCBQChMT7SJ4nIYCKCiUFRiUkbzwoqbcqjuYL2rqjsQ53eooLDqIjhqRSq0ziDWWmhODQWqAySSkKZOgTIvQt6zuLVnvvKaJjSyeDy7oXKYsuQEYkaMGl0YRZ45n1gdpGahtY2MjSepYucNy0hBDR6usbIRcFrZK0tmA6vkE7HJDVS4Zxgenus6UN87hgpTzFBIpKMqk2KfMNHt+6zmee+YscNzM+8swP8eb+qwyLimGxy/3FPnl5gSwsKU0EVsQtS9M6mg4WyyTI8AacCuxbiDlECQMNQkcyDwHL8fExe3t739F1flCVfLLUudAgRI8MEYQlBpUU3GtPIe/XWYo+uafnuUZpyerkgDZNytBCJASvKBEakIIgNLkQWBeQWiHUw7uGP6DQVcXGuMD2Al83BAtVkRHLHNX3CJtgaROh9T2lFVipyJqeaCQeoK6JowHDqNnb3eX+/gGrEAhCcn24wSI6hrHnw088RbW5yVBv0DUW27bktqd1Pa2GMqZxm+8cYdGyEj1Bevq6JguerQs7rJY9xZtvEp69Qb69i5aBGD2rg3vUxwespqf0zYpFpmj6QJHlrFaLB+6G+e1UCAEbCp66/kmeuf48o0oBLYQOF3p6eogSo3KEF4RsSNsKpO4ZbJfsLZfUrucLd3IOppafesLx2K5h8c7vUV19nsZC//KvkT+zzeaV53EeuvuvI+ULFFd+mLC4SbRTwjv/FH3pY0Tv8Hd/DXnlx1CLm1z7c/8+k2e/wO1/9Is0b94j+EABbJ94PLAZPLKz/BllOZnB0YnmpajZGHie3jYsVpamh0vFI8wRkjKZxpFMITURZW3y0sCTKYGIiTB4cThEGYUi5bYFKXEOimGBzCO+W6GVoaNJclMh07tYSkxe0bmGaBXRaSQpt8oohQMyLcAFTK4ZDCTBS6bLe5SUABSqYImlXUd6KC3PUZAYA83pKcPtLfquIy9SirR8wIc4KQVlmZxuE98n4EKOXTeHITq8d+vvx9QIeYtzFuNcssWwPSYboLRmOjum7epz6XwKPpXYrmc5lYy34rnapes6nPdkxqyRMI0QIU0NgqBpLCGoc/RHqgDBoZRaS4gzlBaICEJoSpPce01mGE4qlouWw6NTYozM5nOC7bCTdm3AKCjykiLLObh/k7FWFLsXmB+8RRy8yvbVj31zdO4BeApZa/HW83v39pm2NT/42BOMtSR4gQwBjUepjMPGcdAE3ph1vLHsmNtA5y29a1m2S3zw6A9whNLtn2zcYHbxcnq9S5DtAu+XhHjKbtGyVTrwGQvXkesx4+ICO8NrDKurPLZ1jc88+2P8ytu/Qukv8dndZ9BCcGF4hRfvfh6zcHT9Je4dHaCyiknRQblA9g15BbEHb2E1jwxMej80TeRgsd7kAWki9+7d46Mf/eh3dJ0fZP3Gr/4Gw1HFkzeeY3tngowNRmuCcPjgz19RYS0SSvufRGkg9Ijg6FrHnYOaQgpGo5xsEPB+hQtpTw2+p24X2JAMObceeziP9cGErgIEi9KK49snDKLE+EAsCqIPZLkh+AaMxrhkPqaMIRqNIlncByXJkMgYee7xpzg4OORyOeBu17LMDZOLW+SZIlOaaWcJsyWztVuxjg4fHQZFV0ja3hJcS5SWDSnp2prmeEq0llxq3l2ekK8OGWwOkTtjjMnp2o7WdizbJav5CStv8UIz8zAYjjhdzc8Tex+lyrMhf+pz/y5Z5pF0RD/FR0sfalprMXpMjJYQYNW2rOoVfedxMcPTYSrFwDiu7/YcnmT89Rclf+Hplo9dWODcC5iNa8Su4+Ctm8z373Lpk/8BenfE8uAF2tWS4fYOuhjRTw9xr/4s+bN/BXn6Ksy+Atd+GrGcsfHRH6XcCBy9Ynjlb/8dfFPTxsi2UbRERkKwsJFcwIeU46PCcmQlpzOYtoqbdUGxevT4WeclBFopghR4ociMZKgyuq7H4fEhoqNFqSFVHimGE2RfkxcFzlls10EskEoSM0sggJIpBDRGrACQeGdZLXvGQ42InhB9yt+L4INDKk3wASUGdI3FjVcQFcYUuNWSILuUi2U9IbIOJW2JMVJkmnwwpm87pAQjweh4PgJ6cEspKIrivAnyISXCmzVMH4JNaNE6riGEsG6MLM57vO+TpDcrMUYjhGQ6P6LrmrXHkDxHhppVh9IZw4lAyuSrZK3H2uScq7QhhJ4YAgKNQNJ3jhB6ymiQxiKyLCWTS5OaMyHTqJN0SEmNV0QK2NkcMxoNODqeslx0xKioVx0xTHFrfthKn3B89y2Ki9dRoWJ4/RNM9p771iPKB3A+6/ueeV3zUrtkkOXM+0SCnneR15opwVtOe/jqScOLJwv225ZF37CyLU3f0dqextp1Jp45X5+zO7+7usmF22+RkUKAizxAFfA2YpYS6SRdtIyzAVvyIpujK4zGl7h//5B96xgWQ37yyT/O/s59bp+8xdF8HyUzPn75xwlCcrC8zWwYeeN2S9gYsj26yCreYurmoCWNmVCuZjSzFH0yzATI9LzdPgWv4Pbt29/5hX6ANT24zW/+sy/RiwF7TzxD8IGnn32aGx9+Dtn3BAfzRU/T9tR1R9s6mtayWjbUy5q2bqmbnq51RGcpNWQKcuUYlpZR2TEYesqxwOnLuIcYk/TAsCiVD5DesX9zn1JKaDtMkeOlQjQdUSn0ekTQhsSTEEKQCUEjJEELYtdhlWRcjYgIirIkZBXmwhZzI9kphgQVGa8WTMkRVYmQki6TBDK0TqStSMD5Jd6uKKucFR2ubcA6vJTU0XFEj3nnFca5JhuNaGcnzO69y3K1YFFIjm1PPtlms5LMVlOGWcF+nD2o5fy2q8wzinyKJOJ9QxcabLQp3Uco6m7GannCdF5T1z2QE7zEB0tXtyyOe3ZGsGk6pouMJkj+7hslLxxa/uQTLVfLjm52wviJCXVjuPXCP+PibkcMGcFr+tlvUw1GVJeewS4L6lf+GwYf/ytw+mX88auI0TPEdkq+/TyXP3eZ4Y0P8Zv/t/8zo7v7dM5TKMFEwcxDhiBEGEm4LgK7LUQRed2nBuNRLr2WkXrb07iAE4agFFIYvE/jANt1hBgwRDxpQ6iqAV6nOUwIPd4rbOjRRiJIJoxCSXyIOBcxeUaeD8BFnF/gbY+1iQtnbWAwLjg6XRH8EARImaHzkhgdvbXoCMPxOClBiEilcc6moNeyIkZHtBZTGoTvHriPEFKi8hy1zqFSPoX3njU9YZ2DFGP8AGrk/dmYrF+rwfIU9Kg0QihmsxN6WeN8TwpMBSECq7lFiJzRRCPy5KHiowMXsMFiMkMI0HWOotBIqbC9Rco1gTp1lIjegVAJQVo7TMso0yhIm7XlQSTPFYPiEouZ43h6BDLDB8Nq1lLqhjtv/z4bG2NEB30NOs5oyjuMLjz5Byzcd/b90bYtS+vIioLx4BIvnLZkIlLJgLA91rbcXsx4ZTbjpGtZ9D2N81ifQmsh8RchnpNm3z8au4Dgss8xStI6g+sipgu4psN2kVXMyfIR2XiP0cZFBtkW0ToOTm7z45/4SZxP74HNchu9bfi9259nVjsub1zjqZ0Pc2F0iZ3xBhc3jhB9zlheILObRPkWt+oF2SDg8hxlG0IvuVPtMWlPmMiafKhRk8DNmzf/yLhLfztVFBmZjKyamndefY2+t7zzymv85j/9FZ59/kneeOVN3nj5Teom4FzA+0Sg9ufcofSqU1JQZFBEgRaC0ji28pZhGagGAllEeueR3+2jMSEVwhQEYekaS+09VVkQeocJHvqeUmc4rcidZ5iXRGuRWhHbnk4KeiK6MBBgs6hARpZ1w2PjIUVWMljUmHmbHEdHY2RWEDtLVpQ0zhHyHOMdyrb0996lnp1gj0+xVYENPcF5uqbBSEHwnrtKUPRL/MsvYMoBTisWyyktkTsrz2mIhOWCrckWRTlB+PaBe6p8OyVEgJiany60BClwNnFKmrZhNj1itqzx1qD1gICiqefcvXnI6qhlaKAoFHdbjzGRTEEd4auLjKMvaf5SvM+V3TGH75yy8fwP0B+/ysHr+wQ5pLx2jcHjf5bZrZ+hnf4m1cXriOwSs9/9Lxk8/scQ9jWEUVBeJ85nKHWL8WPP8aP/6V/l1b/9dzn5vTdwMTJQgj0DgUgmkoFiRKBD5AaR7dGKX1j9QRyJh1dCJmJx7BuyrCQqcL0jagVCorSg7xxSRoJ3aN/SEXG2pxxsIIQlRkfXt0iREtGjiBgjCDJQTEqWAXSeMRoMEUiKMqdtEzLifSIHBxfSBUcqlCxo6pp6MWcy2EZIRXA9XkbsaoWNa5AhBozWKCmItiOSJOSyKIjdeyf2B7aWrEeNQiBjJCp1TtiMa1XL136cNUWpGUpyeK1ylDLrRkggEMwXkt42SKGRIqFFQvTUi2T6ORhDkSt6BCEGfOzfpyqLtK0jzw1KZrjeUWMRUiEF+ChwEqRIOd0xpveS1mb9dwxSRiQBjUSPFYPqMqenPbE3SA2xg9Wy5eres7StoJzsMn7sw5jiMg9bOt80DVHkSD1i2jYs2jkydATf4lzPrG5wMSBl4vt40uUyhXEmqrfUClicy+fD++zi+2bCclER+4A0mryqKU1PY2t6JI0eY4Yj9i4rtnZLpFAcz+6yNRI8/+T34ZPvBFIIBmbAp678OP+vf/F/51NP/gjjfMLQXOZ6tc3eYEbXO1TM2cgH5EJRidu8dXrAybVnsEOJVxVhssVC9+zvv4k5mhLzGTdv3nzwC/8dq0heFMl3SwjcmhAd10GrhI5MpfFzpgTRsRZ9eGJModISgWTNNxSQKyh0oNQ9ufLkRmF0cueOMZ7HejyMejAtmFTIrCQGi6pKnJ7RW4vqeopqiNAaLQWZUqxi2gzyEClCpAuRkGcY5wkC0BrlHLkITPsVTw8vcHhywKXxNsMg6VZz5tMTfD2jH4+hcyilcU2TEr67hvbwgMZ78JHW9Yg8AwFWCvqmxQdPEyNzKRngsPWMWJXUwXGbwDLAIsvQSnJ8eIendh8jN2NeE4+eu2gkUseOEB1RhDRqcY5VveR0tuB02YI3lGaA946jg0NO7pwgGkcpIRpJ23mshbaDwRDqOVQlnE4VP/OK5JOHUz58WeO+9DuMxz0AAUduGw5vvczW1T/P/PX/hsXLL7L13Gfw7OJv/h7V9h7a/kv0zpLQHhDsbUS0KHvA9/zHf443H/uX3P2FF/DLllJG5gG8SByLXEKuBFFA4T3/zqjhZx7yWn+zkkIgSc7MTikMoFWkFxEZ0gXaGIUIAYHk0sYON2cnVNUo5ZH1C4ajCd4uESF1gg7IjEEJkd5LWcoey7TH2o5u3cmcmQd2nQOZGoOi0owmA4a7W+xdeBxiyjqTCIzJsE2DyBTROZQUSTGlQA+HROexzQlyeImubhNn4wHX+2W2cS3rjTHpdyPvNUOQSLxnjVCMEecCzjmcs+sQyOTTQ4oZY7mQONmjhF5zu5K6bzkPgGI4TG7PTdsko0ktCT6ipAE8zkaUBmMyog80yw45KJFGEBREJ/ARtFQpxiBGtJbp/sckOdYq4oJF55HqwgbTk4AOksqUDAd7RL1Bvvch9q7+KFm5i1z7u3zrZug717DGGFmtVrTdjNOwSK+nmCTV69QwWmuTearRSCGRyoA2IDW6KDB5wapp4N7hOVna+/cQIRVBe0k1jGSlIysELlgGI9isDHIoGQrBYLiHijuMixpfFPz05/4PGFVi14o079P176ntG1zbGPMrX/7bfPbpH2CjfIydzevk1pBlqXmblJs8vnONEskFPeT1d95kkXVMh3v0t1+lv/QYfbGDHQTkVcW77777HVvjB1+CshphFBiVImqSfN6hlECJgFYQImgRseuDiVhnIiYe3Pq5E2CkoFSQSU+hLFpElHAIIc9HoO9HhL5ZGOx3qh4QRyhSlRJ0wfbFIfsv1TQmoxpWEASaSAgR4TyFdRSZoZewXC1hOKCIkWg9nVJoI/FKogwQAncO7/HM5i5eBZy3zI6PmCqJaWvq23dTZ9p70BKbaYIEtVohsoyoJMY6DvsGrQx5njNrW0SENgQaEQmDkm5eEzpYEBAhsPQBYTRKCKJS7J/c4aPPfwptsgexnH+oCjHgQw8xNUHzeknjVqyanpNlByrJgqezI07vznHThkJGskowX65dX22k6Qwnc8EnP9oSb+WMBp77p4pVK/knbwl+9pUV/9Encp5uBZkUjMYNoXmX+a0p7b3XefyTn2F57zX2v/z77Dz7vZRP//eIq7us7v0yZnEPtfNjhNN3yfyXoHwKt+h48qf+IuWu5t1/+gbvvnafkYzo9QW9D+m0YZQglynS4FGtCBACJi/wMeCCRUhDJhWdd0giAklVFvQ2kGuFjpIQA1oZhCkoKsNqqfAuoUFE6PtAWY2JLhJUxNqWtg1UGnz09F2DVuW55X0geXot6xUXxxWZ2qZ1LTFYhBQp58qlEElTZMRlDVIRXCK6aiUQWqKznaQg8+KBq8aEEB8YPZwhQ8R04Qzr7581S1rrDyBDWvs0XrQSrRVanyE/ca1OFdT1HCUiyGSkKmVA9ILlrCEExWgD8ipDNCkdXZnkYSZIt+O9BwSFNkgBfeNRMZKr5L+rogAdEUYlRIrkuBtCxJPy4IwU2K5BKMf29oCDex37R0tGFz7Jhcc/zqXrH8eYzdT4sf7b33LlvrNo9WKxoO1WGAxKKlCKcjgkrwZUxjPauIDAo/I5b9zy3D86pevqRLJejzDtOi9PnyNC/nwzfOWF+0gl1tENgqyI6CygTaTII4PJjKqCycZ9hoMTtGm5fPEjvPqVt7k/OWFjY0xZVmSZSVxOKfjL3/s/Y3b413j11V+mrjd57PpHuDx5iq0rT+HaGa71jNsxgo7ZuCDTOe8cvs1wcZtOWuL+jDkbLJbpPt6/f/+P3GjsWzUcKsvXI3gJCGI4U1cm8GaYCWpPIvOvz0NifZvpopc4hFolTqEU64xacXYb63U6S6GX77UjD1p49IBCVwPCW3yIPPs9z/CFX3qBcYC2aai8QLQdZjjEGoWLIUl2g0dUJQGBFBG7vYlfrpBS4nLDjcc3OV20nCwtx4sZWfSYFhbO0q0sXoIPAhFT/pLNcnqVQYBSSVzTEEWkEZ5OavLgUKTNwPcRGwMtmsNVzaGAzqXRxQmCTmmC7RlIiagGaAwu2HOL8UepYgTnoGsbTpYL+tgxXS1oGktZbCSn6UXH8VsnqEVHnglMLmgWMbm8CsGyiRzOMqKPTEaaZ/d6gjHcfitya7nidFmD0vx/XhT8h483XNzJyYtAfe8O2aVrtLfvcOd397ny2T+LGmwx399HbM5QoSXb+gSnb/8mRraMLnwvYfUCQe3RN3cYzr/E5vXHyP8H17jwpuGtv/e38C6sM64ifYTax3TSeNgL/S0qhgBS4o0mE6ClZt60RCEwQhKkWY/PJCYTKTk9QpEVVNkQqwJlXiBETAnneGKIWJ9IuOUwp+4j1aBCqjGTzT2atqVvLT661Az7iLcRay1Bek5Pj9grnseFgAiGEBzeB7ogycoBwSf3ZNYnthA9QeoknwF819L39oFfsJKH2webIfk+sze5zjE6//kYkVKee58kma8/D19NY7Y1Ki8EiuSkvVylIVW6EUmMGqJkNV8RY2A41pRFkTbyGJEiI8V9OIzJEQj6LpAXCo2m7wMNFlXlBCnxDrxLjVpy1E2bhpTr+ywESmZk+YCimhBFZLm6wvaVZxlt3UDKIm1A8dvg/jyAfXk+n5ONN5BFSR/SCHaws8ViZXn39n36t+4wX7V0vcW9D+n5RmWy9G5+/2gsjXjBslaHLt7/G9364xh46/yrQvwuQvxNpJJopdFaY7KMPMtShltV0fkVR/M50TR8ebji6uhFdq9eITeaKhtQZIaug6zoUPmQXXMVtRDMm1OIBu1PMStPfSo4OZFYa8nz/N/auj7MUkahRYTzsbNPWWMiopVHrsdfWqT3XHrdkhqmdaOjROJHGikQnPkNgdGSsP75IJK313e9oWKMgO1wNjDY2WYwMvQLy1AIPIowHtNqnS5mIoLWsFhhxptI7+hipLY9Qmu64Gl9x2PPPs1WXbN1smB11HLar8gbj7YWEWAxLPBtj7YBtEbEgJ2vUBKWRGz0ICMHWcnTTzxLeOtNlnhyAy2pw12KSAzwhg+gBJmPNFGQK4XIKrK+Y1B4nnzsOegW5zLCR6lihOWqZdkt6ELP/smUPK/I1xlfp/snLG/OGPYeoVMEhG0Cro8owHaBg5OM/SNBVSh2Rpqt3HHqck6bGV1nGeY5l0rNs5nl8ChwZ9rxXC24elGSz28xvrbJctpw61/+HDvPfQy5scfxm79IFg4xmWTr2c9y8MqvUnKJQEFWbpPFt+mOXkeYqwyyyMYPXGF04c/ywt/4Rfppi4+CENMJ+tjGR9lYGoRAyITwBKVRSmCKitZ7pAjkmcIj0cWAaC2ZMeTakOUZWZajwojSZKi1zF4pRfACoyRaaERY8058RASZMn5QZFnBoCwRqwOalcU5l/xAgM3tIVuTy2yOt3CdY7nQBCzaw7Aa4J2l6QJSBZzzFAi62WkyUQuBfrmg79xDd/SOMRJYN0dKgfj6ff+sCTprit6TyYuv+X9yHV4TkWA5R4qARKEwJCOPnGYpCcGxsRnJCol1EevOkACBc5bMaLQ2qfkUCeXxQtK1HoFCKdbNUMBotR7RCbSSKEBnirLKEDL5OV3azcmvPsNw8ykGxQAT1dpyQZyf2B9mzWYz3r1/8AFu1tvvvPMtf+esGc2yjKqqGA6HTCYTdra3AdDG8D3f8wmapqHve/q+T6N969bjzTObBP++v3vGF3svtDWEgLPuD3gEHXDAG8Abv/1BioOQ4r3XihIpmklFhLQgA1EmyyTbL2ia5pFvhN6PAp19/kbIUJYPEASkiAlvFOk5i3i0jBR5oktI1tw3KdI1aN0YKSUwcj24XU9ujQgoIj4IjBBrcjUMy/DdH7ERAR9lcs+VFZ/5y3+a3/ib/4Tdukdv79BFmcIgBciipFvMidUIuyZDrnoHeUlzeMSqKsi3BDrbJitHjDd2WOzOOb51TJ618M4RiAy1SkGMK1KCNiLZscsY0QIWMmK1ZjsvCffv0IQeC2g8jRLMQ8pY6YXkgoaVlCyDQDpPFTy17cgF6NWKbnFE7JYPIN/5D1/OOxrXsuoj0/mCUbHBsl2hBJzcPmF1a8HGmsTYAdqD79JUoO8jdw80b9zJ6W0gKwLVZANtMqZ3ArlYMqhK8vWm8o4N3LQFbYTfazx/uu944vKA/o1jNq9tsVx67IsvUm2V6NEEWW3Rr97i8Ku/xPan/3cs3/hZ8q3nWL35u+w8fY1wep/86g8R7/4M/f3fYXT1Ob73P/l3+cLf+FkWN49gjRYGYPIQiXbfTumixAeP0AKZaWK9pK49ZaXQEZSwGOVAFwzyHG00SiT0S5iMrnNoWYCfJQfz9cbehY4YErRsrWPVLBiVE4Qy1PV0rWqSa7REkWUGbaB1DavumOivIcR6RCM1qg8415MpQzWoktmZ0vjgsasOoQXBOqT5g0Yx3/l6DxWK5w3ZN7pPZz/3/mboDFVyzp3/OyVjc3ZlT2joCpRo1s7NZVp70dOuWk5CYHM7BaeG6BCA94bM5DjXIqQnzzIIkiAE1ka0DFjl0CZ57HjncU6ipEZnBgEYk9CL3OQgAs7VlFqg1SFV/jG0UudNFyQvKfGQ0ejpdErf9+vmRlOWhqIoqAYDxqMxk8kGW1tbbO9ss7tzgZ2dbbZ3dtje3mYymTAZj6kGA/I8R67nLJPxmP/0f/W/Oed3naESCR3yyRbBeZx3OOdxzuKsTU3T+rPte7q+o+s6+i597vqOrm3Tv9cfZ41W+t0eZy3W2vNm61yB6N4bs35t4+BVy3Q6ZWNj4yE8A99+fSM07ht9LS+rNMpSAe0jSkhEdEhS5IwxHq3SgTTGNVIkExFeENEI1Jq7lvzIBFLGNaq7dgyXBqkdS+/PSfIPox4MR0gIyEdIDdparn7oeT7x51cc/eLvoocjvLV0MdIuV9y/fR85W6aAyiIjDIt0MfFLdNPQz5fY2mNNwBnQw4xCeiZ7E7p7klZJorNkDnoRademZR0RLyWaiCNyFAV7ZUXf1jTO4nQyfgRJVUiCjLQO2hgpBFR4DIJAoEAyiQEZUmLu6ekBG7l56Bejb1hCcO/4JHXnoqB3AeMk99+8CzPLWApEH3FCkCtJ7Dy+j3Rt4O6R4dX7BUeLHhMD3+MC+WAPlVX403v8J5c6dlVCye71kn+xUJwGSRfg7ZXgr7+a8dSdlr98I7Lqjtm6dh3XL3HvnlKOl4jdKTvP/gSHb3+F5sV/xuWP/hTu6GVU8zJHX/wtNj/91+gOXiEuNWr7Q9jZ63Rt4JN/9S/wxf/vzzB7bZ8AXMsk5tGzcDqvtK8GlBZoY4g+pnwvIkquIzKioml68kKykRcEAS50IB1aaZSRICPDyQjnA62dEqNH6KTqkDKd6KRO45blqmZYDpkvplRFSYxTlJRkhYGosK5jenSXsPuhdHqmR0rSaNgHzLCkb1MkRQwklQ8CIQwqU0SRvvIwTUTP+RhJdZ1KvL9B+mCdnXrP7vP7G6L3kCGRyLwIzFo5dv77MhBVQveEEDQ1nAbL1gVBnkucc2tidp/I7+sNW5uUtGutJbgORIE262wypVL+3zqeIHkbaTJTYIzG6JKuW+DbJSE7pLe3ybMb6bF8e6v0b7LE33Y99dTT/C//2n/KaDRmPB4zHI4YDCrKsqIoiuSKnWUopTDGrPlZCQlLhH59/hyc3/P18/vBkckHs7zea2LFB57Lr0f7Pvj/93/9DMFYyyQTqhTWzuXrhstah7WWvk9NU9d2tG1L27U0TZM+6vq7J2sMMEUax4tkoY5Zk9+VCikHMXhyLTFSkkmJFxEvYlL1xoSknanGzrhDKaVDEPzZODr5qIWgHqoP34NpwYRCSkO0PV1jWUyXbF2+TPfZD3P3134fo4dE73n59beoWsfAQSYlvfc4oRiuLCpGTOcZtiuYpdDEe6tT6tDTao/eGTANGUe5QkSHkGm0M43JHG4rK3BFxWo15zTPKYygaRqCiEgjMblBGYEZRZ7x4HzERxBa4RHYIKkXbXKN7z1dH7BECu2pVENnPTY+7DPy15d1ltIMmM6WjAZj6pMZx+/coWgcQUhin4iWWoC0HtsHFsvIreOcV/eTf8mPlo6PDDwfKQW38yHBwPfd3ueTG0kWfBIknxoFfmIzMPWeV2t4sdG80ii+Mo38Z1+CP3kFPtTc5vJWhFISbI7fX4H6dcq9H2d2eJt3f/vvc3mvQhUZuKscvvhzVAODLnbJRM18tqS8+GmEKvjwf/Dv8/o/+SX0F1/EIB5J64LzEhLnInmWpNpRyeSxoRVKxWQTEcHoDBBsjSaYwkB0SX0UAloU6YTbBIKySJM8OnrrQcHGoMIKT3QpwiHPcqTMEbpjUb9LCKA0ON8nYqKSXLv2NFrnWNegRE6eO0xrqYqC4F0iq65DMI3WyQJfKoiKzCiitw8lVub9hNQYY+I0n31vjQz+Qc3Q+0cBUspz3tB7G6pGSk2UyWVbLk8RXUy09rVSRghB27acHFq2dhXa2DVZOmXHaa0JJJWYREJMGWj1qsUYjVI9vU2vA+c8vrMoU5DpiiIfoGRSE2pV0QaPt0tse48weH59eyls+FE4gF26vMf3fd9nAc6bjOTTdEZI/9rn44OE9/fXGSL0IB7VWYMEfKAZS0/7Bxuo9zdZ72+63l+bm1sP4F4/mCrKMQKJIhC8RfDewSMGBwEGeWShBO3aFDRKgX/feEzIxIyOIqQmSkj0en2VSlYoaInoz7hyD6ceSCMUnOOX/s4vcPsr79AenOJPVwzqDmk7fFdTe0fYnSClYAgo4ZDe4ravYKQh+B7jPVppMp0leaYLPDHYYmaXLO2S9v4iGb+VitvALIJbJzsLJQlac32yzYmQmDKjWpywaDuCkVS5QeeG0d6IjYubqNAm47RgkUSKqkBlI9q6oe8aehtZTacsZi2jKuPK45dRZszv/LenD2I5/1ClhKJZ9VycXOTe22/R7h9RdEku7Z1HhiSxxwv6JnIyg5cPKurTyA9T87k9z24Gyyi5nEuO3jykfeYCH8oVgaQA6PtEftMhMtSRvQx+fNMxsz2/u5S82gh+/Y7g1ankjy17rkwC2xdawvZ16pffYqxPqKqCvjng7pe/wOTiZUZ7zyCbKbN3XmbzyjM4XTJ54vuwcZtoa0Q44vpPfIbVRVj9/AsPe5m/dcVIlmdIJTEqjYiVyZDeIXWGzDKUiGRFhZCGMj9FCImMgTwvadrUgA8GBU2U9PEUrMZaR64MXe/QGnzoqcoRnkjnerq+ZlhOiMQ1JB1xIaJ0klsPqotMRgOaXjOdFWTGk+lIVpWEJmVsnXlOCQKUOjVtPiGhWe4f2hb8QXWOOIv+et/Jfv2dP6AhAr4OHThLzlYqnVIT6XP9PWFIeJEgCLVuhuBov2X7QobSHqXEe+MTUq8YBSip1ifjSNf1mCw5WVubwnCjSiPOPC+w1hEkhOjIM4k2EqKHMCPSEMRw/cg5F2l8kCb+YMvar3cFfj//5Kw+OKb8xrf1/onnH7YepGLr/U31WSXF4HdHZcUIrQRSBET0EH3iIgaBdwkpUiKQa8ly/f4I/j0+nj+zpSCgHTjliKHHE9Eq8XZzIwi5YO484SEGZz+QRujk/hG3fvn3GHrBTpR4oRB9j3QRZ0YoCW+PBZnXNAFGXeI72NiiTE7s1/4EAjAFKgp0lFgpGCHIRMT6FiMERWspvec1JbgrAz5EhMnJlMZH6CUUi1NO6oZCCsa5Ic9guJuze22PYVmQK4sILcJ1IARZOUQXFXJ4g9XhHbrlHDYyvPNkec5g+yJZljEaPHokuRhhq9jg1le/Slg2ZHVPEIIQJMKli7WIkqZx3DmRvHkv57mu44cGlst5IoYrCdZLolRUv/0Oy50xdeeZ+UAfInf6yKkASG66MUIuE7ku+sBPT+AvbcItq3j5SGFby8miYc/PKcqLtF/6DS7sFVANGV//Pk7ffZHpu59neOUxdm98jv7od5je66guNFBcxRTbhH5BPa8ZfuyzHL64T3/7/sNe6m9eIs3GtckwRmJQBGo6GxM5VliQihhcUovpDKU10iSemlGBPI847xCiQgS1Tn4GS0Itg3doPWIy2mA4KFmtOiAQ11lXUkmiCGidUVRDtMmp8hIXepwN9HaO85GrwuCsRRoJTUKO4vkJMBDPoiuERursoXGlP7gBJaTm/fWtNsSz7wkEQqV/hxC+wYlfrZufxF8UUrJczpFyzdFxKo3RhKBu4Gi/ZmtXkxfJriDGs4YoQIzpQOYdxECIgbbtkrxYp9sQeclZpplSmuBcAjpDXJPqM7w7xdtT0MNztdw3frzv6yLiGZ/oO1dfS0b+WmXf19b7v/e1fBvr1uaH/xqjkm8mX/92GqR/G2PeP+qN0PsPCKYsEcKjpURJEASiSOP8CEQf1x74EoLEhZTDljhdgiBSPFZEYKRIhotAJiGTDqNTzLaWAil61Hf7aCy4wFBpKiKF0MROIHZ3ibMVRdD0whJlgzKKMMyovQMbWMwOkUVByDNUb5FREIUjcx5hzDobLKchx2jFmDSvLLwjc5aNKLipBQchsh3h1DbcUJqTACrLuFzlFJWkzBy7l8fsbG0w2RijhUVGSwyO2HdpA2DN9bjwOEV2H+lW9G0NURLqJbbXxEdQNSYC3P7ql2DVofqAQkEU9L0Dn1KyZyvHG/uG2T3Jn8xqnqxgwyhynTbBRR+YWc/+qmdmA83v3OQLp13yMImCUw9q7TxqJBDTaHOkJfesZBgDQyO5qD03xh6H4KgNvPv6PYpxzuWLmuP7U3Q8Rfge5xXBapqXXyWvAoJIvvU8q1VEmw0UHSLfIZYt8+WM/BOPU919dBshIcCojOGkJFcChKFta/I8R2cGQkCRDMqk0ahGI6RikJcIIej8Ehk38C7gY8sZSVxlGus7NssBkUhL2kTzzQ2MzGnjDJ1pdE8i1IoUdIjokUpQ21MKmTNfzPA+JdOPswxvE9LT2yTTj2vjP4GA0COB+rRG58WDRyHWm+b7T+PhTCm2/nwm5U1r/z6ZvUj6KpINE0Fybmr4tdyUs98VYrD+qiAKiRDqPY8UK9GodF0CmkZwdL9l95IirxxGK2LM8C65znskyqR8sn5tx9G2DUqBRuFcyixrVg1lUWH7FfiW3Ci2dy5DgNbepervoMvLfO3l++sfc2B91YLv8GlbrjPa0kp9sP6gBuP9TVOMkenplGtXrzCZjMmMoev7f+P79wf5+5w1wH/Y+kYjv0cxfPvbrfff97wYoDRoGVAyrInwAS1V4jauVdUirvk+8czgVBB8WB++IAiBW6vDXFAIPFoLigJ0lrhF1oP8rpfPK1j1PSavENajs4wCjdCe3nuiD+RNwG4UdFuSRiv6dxcgC+zxHfrtPZzK2Yg9RRLfEdoeL8BHx9BMiG6JMiWSKZXylKqnsj1b1vOmjhy0MzaKCkNgUhmuD8Zs7ZRkWxW7G5pqMGR06RLVZJesKJChJdieiCc6R/DpyayiJ+R7Kb29rem7HtvWgECbRw8Rcl2LmDUQBdoJrI/pxBXA9XB/EXjhVs5oGvjTgxWP55KJlvgI92rPaR+YWk8dIgufTqD+1cO0kaz5Dw5JHyWV8JgY1qS6QB+SskiL9HNLF+mCIJeR7bUt+3jaUXc9x0PB5ELBwW3PxgZkF/eQquDWl7/C6OI2xeQO5eZVFvsvoLYcJ4dLGjdgdXKX/q0T6B+9JvSsIoLJ9kaSTBMIMZINhrStxYa4RlsEemAIfYvv7RoFMEiZU5ptlFuTk4NFiPfQhqZZUSGIZUUoCqxLjdIZabhpl2vflgB4fOgQxhKjAb1gWDzF3f13IUZc77k4LkEIjDH0UqcLWQwEt4a8rSW4pNwROjxU76wPbPzfxh4WOfM6Sa/Lr6X0vR8NOr/d9/2tCMiYxmLzBSTIUxNRBJnuS9dJDu/XbO5ohhOfEL9sQHTdWjkTiFERQqDvk9xb0GJI0R91s8LogvliSXQtrqvZ2RwzOz5OAa8y0rdf5sK1KwzHT54/7q+VQSfebxJ/8O14Df0b1oc/9BxPPP7YucLrPWXV1zZCa2R/zSGxznLnzl3U2udnNptxenrKc889Q1kW3LjxNMcnpwmx473fQ5zlwSVyu5ApJuXe/X2Wy+XXEajP1kYIwaCqeObG02kEKpJaUMr3fxbvSea/ARk7vd7Wfz+90VhLCSiKR28P+NctU1Rsbl/DugXLvkGrZCujFRAsUniiSN5XxgDdutkUIfGCSIBlCDG5qpPc9QMgZMToiM6g9zFF0Xy3I0JSBGZVC04zCYLYOUTXkvmIDJ4YLO3tA1q2oSiRFycoc5nu5DSZXs3u0482OBxtMOoDg6UjaJXCDKPEOg8yRwVHpsb46NFhTi4jO0gG3nPLR+Ztw3Gh2BlXjFSGrQWbe7tceOZJquGYfDAgqzbQWZF4G6QxgLeOdnFEJQVaK7weoaKlcwIb0hOdFQXiH33xQSznH65CSmvOXIpisC7ifKSpI3fngt9+s+CZvuNzQ8clJTmxkePOcdwHVj4ZFjpSPtBRLLgokoePF4IWjSUp8YyMbOtAISWVkmRnFzoZ2ckkmUx8ohObLhhCQBdgKCSTXtCfRmZ1Q3zyMfrjAza6u5RXr5Fd+z5m916ja27TNTPGV57l6PZtmlVP6+fM9o/58u8d87h6tE9hPjiENmSmxAWQKhBx+BDxUeGdpWwatJQ0vktxGfkQQUjGekpQZBVtewLIpBjDYF3Plsq523cU5QWavsP65D6tdU5va6xrUVIR6MlzcDEn12MmxR5lljEYarzLsU5wYTQh2h4bQoq08QFJXB/7IgRQuUG4dBF88P41a8l4JN2nb1Bnp/8PjMDOP6eNk/UoNzUncY1uJpsNqTQSQS/s+e3FuObkxHgusZ9Pz+TrEaH82jU30LYVJ/s1zgo2dyJGO0yWJW6FcNjeE1xEJB9FOgKN7ChLS1UlWoAkcHo8I1eBhVwQuog2gsHwCrFreffVX+Gpj22R5Rtf99iTgeSZvYFI6/QdfnsURUFR/OHz/vq+53d/9wu49Tgsxkie56xWNVmWcePG09/2bTnnODk9ZT7/oGHj13KUtrc3efKJx/7Q9/XbrT9KztLfqkxWkI122QwjDk7fJrmsSxAJITLaE2NqXpKZehKt+ACOFIuikjMOIqY4jjNGm1agM4EQgRASUV18t5OlEYLOn3LsV/hsm0prijJDNA22brA0DOWI0zfvoi7tUGY51YUt8lxilytMltOuZtii5T4548mQsjMMm548SjosOiqC11jvESIgpcbLJTp2bJpA4Tvunc55M48EN2QuF2wORwymR2h/leHGhCwr0LlGyvQMRiR0K6KzIKBZnSZ4XU3TRQ+BC4bhxi5CP3xflW9YEaQN9DbgHDR1wHbw8r7iyzdzbijLJ4qO4AWv9ZEXu4oLoqWLJp2YY4I2I4KDkDNUDiUSI8NFyZ6xPFvCE5Wm0EU6DcbEFcIH7tjI5UIDgjYEdlSS+PQhmWp1AWKIZFKwXYP96qu0m5q7WaQ6fp3h1acxWzeo+xnLd++wOPiXhHyXUFTY4PjlL9SsVpFR9eg2QkII+taiYuD08IDJzgVCcOgIkoiPAR8c3bxDjIactk2aq5shUiTDhyAD6JhEWyKgjcR1AhU8F6shS9/QxJRuLoXEGIFzBpmXTOcdEDFGkSvwueTC1jWcX1D3HZE8cYWCpZAKnZfp4tW0+JgMSpVW4MI6WFGSZQrbuYfzmo/r5kN8azL02WcZUz5dshs6a4k4H5Op9elVyuS3JGRCAt4fAinOEQhApow7iWA+P0GImD5CWB/Okmx4etzSNp5LexmmFCidEVwaMUQvsdYBGi8UfedZLhrKcsxoUNEuV6zmNVYGlqcnZLpgc3OPanAV+ggq0Lc1Wb7xdWOfGCHJ/mM6nUdIXdd3pv5NNn5jDHt7l2ma9gPGl8tVzebmxrd92zGmBjLPCy5cuHB+v77Rx97li//G9/u/C2Xykm55j+hLlFYIwXlcT/q8JkfLs2tv8nRzRPx685BRkCESjQiR+KlC4BGYTOCkQGWQUXz3y+dNbhhujGnvHjJtTmjyAdVkGx89TkLQOdoV7BCYHi7poqZrGlToIFr6rkOpDF8vWakF8/YUpQt28oKxMhSxxHcO1/e01hOjQgLabBGcxYeOKOZMRoLLoubWasmNzQGj7REqG/D6yze5Hko2NidcvvE8OsvANyz236KZHRGVwVpH7wLBp3yhshqgpSI3klIFpAmPhIz16yqC6yKtjdRLT9cKPv+G4XiaccHAlrDc7RWroOmQzKOmFNlagZPmwJkIFCJgkUgiHRIbBVvK8bhJ3f69xpNJzyBTjJWgVAKpFM9kkVKrlHUVktWWi8mrYztIqri2bZep2bLOsTH1HIVIlzmO6repLi4od7YRo2u0vmZ+613GT97g7dunfPG25DmVxk2Pagmga1qi0yhdsJotECR0UWlJ20QwGUpLQlbSZgUipMG7c4Hw/2/vzJrkuK78/jt3ya2WXoHGylULRVnirDEPM36xHx2O8Ls/nJ/8Dfw+tsNhjx22x/JYo5FEz4gSRAJkA71VVS5388PNajQ2jiSTAETkP6Kiu7qrq6ozK/OePOe/SEAroevXiK8RsyGOGVdd13K0mPOg9QSrUUao7GhuZoW63OX4oeBi7mQM3QY1N7TyiHkzI7qs6gSYSeSonrHpPU2ZO33bfZJSgsYiSbCiKWpF8O6VfuKfHQe9WC22vX/JBXlqmnb198DI20pYa5/ym8kO1CKCEY1SmvPzRyhRYw5WQWEHCtuhhzVd33PvHwauXy/YP8w5WhJz5In3ieAFTyKNBosX5y2FbjJXqLCugNsAABWQSURBVB04XW3AeZZV4N2bN6mLBlNY2thTVc1z/+ffpwVeRDg8PGS9Xo+871Fx9DuQjp3zHB1du3ze7X5S49hsOz5bLudf7T/xDYUpKuY7+6zXMnLAwBoQiWhJKJ3FHgJ4SfgYR6oE2XpGcv/HpdxJ7mNiiJohCX1IdD5hG0VtFSe+5lUEOF/+ry/jRWaLJR/80Xf56ckZfdfhujO+iCti7xEXuXAe0OhaETUUF46L8xNcrVksKlQKPDy5jyiD2l1SWMMQeu51Z8xCogqgxDBowRFQzmFGMV5SA7K06NkCzMA7leWuKN6+cwtjKt764Yfs3biOVin75/zNT/nun/0QJyVDuyGJJrgBpUuaosxX6tU8R1SYCi0RO98brwpfP2/plGC9iazXkZNzxV9+XPJwnbhTKQyRk1RykqBNmj0Z2FEBnxSFBHZ04I6NXLeKmVaE5HjghAsfSCMX6Ngl+h4+jSW74qjFc1QqbpeKeaHZKwSdEiYE1HgJvg3b2zMgMZ+wfMydkZgyAVv7yH6EcG/F+njDF/vH1O++jXcr1oPCti3/5j+esyeeucoqhdcVecHWYDSJ7CUTjcWIxncDpm5oVytELLjA8bolpSzpXncbCmOJyY/ZXobC5EiFQhlk8Ow1cwq/JhHphxUwuu/6hK5NloCbSJKA6iOtNYSgKFSd7SUUkBy7SmEkURR2DLzMpmlK5ViNFHOfW7QgMVKXFnlV/k0vUCWlseuzVYF9WXGE1s8QjHViJIiPTroqd341269q7AaDIXNMlBLOLxRdN8rulcZojdI5Zb7rDPfvd6xbx9HNkrqsiaLxLpv2aW3wscRFhRsCq/MNShIkwzBoZDXg+47z+79iZ3mQLRdMjS0WLyx+tv6+rzO22353d8l81owOxfmzZoviHyU4P/t8keViMX6/HWlmHlYIIefC+UA/9Ozu7gC/X0Xj141L2fvopO2jZh2ETz/7FWIsiGRiv8m+QNqAGxKRzCkVJQRJDD7zaZNkj6v1ECljJClBOY31hqaPmHOYW6irGVWzP9p6vBq8JGdp+PYPPqCqhE/+7mPOjs84/dUXhOjABXyIDKFjGOMvTLigdz1rB8dDwe6iomgs7fma1WdrVLNkb3eHpihwRPzJGYPJsr2ToWfuAmWM6BRzYrHaobAGKQru3tnhO3/4IU3ToOs5ze41RBmKes5sX/OT//Y3ECP9+QnV8oj+4nO0FJnUmGLOEGJN4QKmPMjyfgViqmw495ohxMSDR4mPP7P86L5GoqCVcB4iMwWbqNkkhZXIrupwKJzSfFR5bhfCUmtqnacECmhT4pp5zEFwKdGmxMJ7/rpvWKaB89Zz5hy368TJIOyayLJQFGYsipSwTrA02XwLCZnKlBIxwiYGJME65BFaGiLFxQp3/HN+7iL10vKovce33IY75YCIsH79atDHkMyPIibGahCrNEkb2tASBkdhNTo5SltxsVqTlCJhqIqCPkRiWCMYROf0elLCJ0fYtMwOa6q6yKoOMfiUNY4JiGHAKMHHBNoxSwGzPMIajdV5Lt8UljOBo7LCGkMa1hhb0rsB5z1KZ88iIUEM+YTlWvCOV2Vk+bzl62k12fN+98TPxtuW/Lptb4mQPYTSto1P3vbIGIYqaKXQSo9u0JaiKDi/OKFtVwzaotSA0hqjS6zp0L1hfdHz96uew0PF4YGlbuz4mgqtS2LUOA/t4NCqYL5zk8IEBn0P5dasH33K+ee7MERuffTPYZTxv3gxTy/YUl89flOl1NXxl3OOTz75FSenZ9l52lqMMRhrqOv6ty5SfAj85//yV/R9/4xHUX5/6bJQ7tqW995759Lt+jdRjX3TiqYY42WBOAzDE5EiKSVct+E7f/GvWd75GX/7P/4nD04uUCEw15qyFIpGMRhFPM1hx5E8uh9SpPeRLgC9EEg5T9FYtJmzmC3o9pakoyXVjV3m127SlHeeEBtdlfG/DLy0rLHda3eYLQ947598xMXZKZ9/8gvu/+KX3L/3BWGw+Lbj+P4jmkXJzrKgXBTs3zliPqvBKM7XLafHDzk723C+Hli3HSFG6qbGJYseEi4IjYJAz3rI88llAkPE+45vvX3IH/+zf8ry4Ahd7aOMIg3nrC86+gGMrfjwT35AldZUs0QoNZ1dZtfoIIS+x1pL3Szz+MzUYCuCG6B32fDsNcOqU/ynn9Ts+5aPikAXMyeiUfCDJhc350Gx0IFKDAc6MKTATasoJV2SnK1WaBGOSigFZuPPU4IuRj4boJcBgiMm8AkeDom/coY9HbhhPbdrwzWjKHXiM5+IdjyxxEhkVBckOAvZN2od8szZpZTll11HH2B2PtAl+LBItFH4LFnK6vUdjaWUcCHLSm1RoCWb8cW+y1deQyZH7+3WGIl0q1NUWaLFEBlQpuBidUHympgcbughKUJssV7R1AWmB6UMMbls2Dh2KqJaEyRijFCXCq+h2HWUtkEpQ+9aTjcPCN7x7vWbaGUomhK/afF+QBtDiqCNGd2XNe1qg00uj4lfUTv7Uhl1BU8uVI/l2NtiJ43KniefQ578k/zgrCBKzz7uceEhKMkxEYUtsLakKEpW6zPazYbWtvR9HpPZoUUVmqK0tP3A8cOe89PE/tIwm4MtPSp4QqgIox9LUy+5dvt93r37Eeef/R3/+9//W2R2g7i8w913/5j5jR9kPyMeF3CvugF0cbGi73ucczifc8BydyGOcRWZVuBDwDtPPwy0bXvZgQBQSjg4OODmjaPf+vUX8znvvfsuJ6enxJhQ6jGZ/+mC8eT0nP/1ox9n92ulckK9yQ7qRWEvI0GKwmKtpSzz/W9CMZQVi8MTt23xcxUpJUy1w+3v/im7tz7kzsc/5v/817/kbPMFGw86CqKhrBRpkwgqsXZCNIaqqZkv97l2/QZvvXWXu2+9xc2b17l+bY+dRrNoFHUDYhI+CT5WT/HcXu75/KUUQlpbbLVAdIkp58x2b3J459u8/4crovecrbqsEMOzvHWATrlDMLgW7z1l1eD6Ne36gvWqpQuJ87MzNqsL1uuei+PPcL2nu+jozlb4ZUl0Gh8ihdEcHNS8//33+ejP/4KdW++gXIeZ3UaXM6QquEYkqEj7xWeZvBo6Un+B1pr5fEaDoI0lxcDZ6YCYElXOiUNHshb8mswqfv1iHjoHywg/LFuWWigEaqWICPORy1MqWOhc7Agaq2CDYkHMOT8xkQQ8Qq3gkc9k6UJlXxarFLds4iQkSqN54IVTD4MP9CGyipGHwdO6gK8td2uFionks8lWGxJtynPltU/8vIcjnUebLiUimePiUqINwlkMI4l75CvNzOusniclsKWmrC2iMpHVu57NZkUYAqSWQhtitKxbz2YYaPavUdg5STqshU8frgkuklQ/ZlqB8xfcbfapiwprLMYUWXkhj5O9QzoneIdWCd+fMZ/POIkDO2WB0nDRZWly6iKHYogh4DcbfNsTx5BirfNCIVpnIrHS9O1AQr2yZJM0mgk+bzT07PdZsguZ97bVkD3v8WlrhpsyGXrLGYrjsX2VdKu1QhuFMRZjaspiwaw5ZbO5YLPZ0HYXDENP228oh4qh72mGjn7IxcLJauD4zCECpQ2UhaduKnZ3Fuzs3GV/5312do+4efQOohSf//RHnD464eYHc1Q5HzmJijyo+8fS1b9+rNYrzs8u2LQtbnAgMi60joP9PWxhUdZQjeR0xmR4yEW7UjlrbTabUde/vQJNa8WNG9eYzWriGHGyHZOGkMfu3nsuLlYYY6iq6okA1dwRcXRdO+5fjbGWwhrm8zk3fofi7HXE9vO7jUG59ON6KkxWlFDNd3LgrBR8+w/+nPe+/yf86if/nQc/+w8M3Q5GBLvc5fredY6aGxzcuMvh0S0ODo9Y7O7QVA1lqTOfVgeMihQmUFjB2AQ68/kJFvmmc4QgYWyFEiEGA8rkvJ5iTnQ9xTzRfOsDfL+GkCWr3eqc5WKX2e4BbnOK6y+oq4rd5UDbrdibabq2pmsH0lsHuaXnHb5vkaTQxmIlURQls8U+O0fvUIinu38v55u4RCpnlLNd1HzJ8f/9Mf3Jpyxuvg9Fg5rfJPYXqLLGxA4R4XztqWZLnA85N+3iIbEfMMPJmMH0+q3GBmFPHCHBqU9kdklgEMtbNjKkXBydO+hjRAuUWggSmEuWN6Y0jqjInZ4hgTKCVYlGCXoM2vtenXOYrnn4Ykjc6yMH4vhFnHGgVxRKOPeJ4yETd13avh8wKcvpT33ikVdUJCrJxU9MiZASq6RoxONjtoprk6JfFsx14HD2+l6piShsWeCco1CJem4JQTFsupzm3kWizcVG7zv8ELi2fzQu13nM4oZNzu1RYAwgic3qgg92DlBKEzVAYn95QPLZEdoAoiJIlurvxYJ+p6atDEkChRY23TFFYRiiZ79q8H7AGIsoRVEUuL4naYNRerTPF0RpQswSElGvbrs/76rxqjHfZYEjW+4Qlx2h/PvnnHhFLgss4fnKo21xtI3myHlalrIsqaqSWbNL33d0/SoHcw4tm2E1FgUdzm3TzlsGNxC8Q+Gw1jJrdthd3mAxv4YxFjcMpGrO9//0X/G9P/oXxCDUzRwkB/Xm/+bVF0EAN2/c4OaNGwCXae3bIFpj7GOPniuF53YsA0/uz77vqev6t3p97z11XV/+3TM+UCP/xV87oKoqrLWX+/N5QazfVIgIZVlSFAXAEwXQ1dvQN5QMWbCRJB/7Au995wNi+y958Mu/pVkcUM8P0MUMdJFFL2k83i5fMB93RkWMRAqdU+uVyRYSmgTR8EyL9yXi5RRCCaLrUKEn9B3KlhgBUiIWJWZoM7nZXdB+/muUtuzs7DN/+3uA0KWBOKxoqoJgNEVVUjcL/DCAsVnSO/SgLYjC2AptyrxaBo/FMaxbgusoK0thLVp6jLJ0qwd88pO/xm1OsYWQ7n8CqqA+eh81exsvBtw5WhfY/QbxG2wEwWGkJEXPMLT49foZm//XASIJh/AoligSMWVZ7YNY0IcNikQhAImZyl2YACRRzFVitJ5Di8IKmW9CHlvZsUDSItQaChG8wGEhaCIzbfmkC0S34ZrVvFWPV9cwclzyonPmoY2JC59wMXFXe1YR7gXDUjyagEuK+8FQa81ZMpSFsDvzNAVcqxN3rs1esAVePUQgeI+EgFSG0/ufo+cLAgqjCnSdCEMi+YHzYY1PiXq+S4iREDyoQIxd9rSiJ8YWSQ1m7bi9u8NsXlOHJbVYtPWEFOjdBUo03rcoBaIcN1LByXzGMI80lcF30BQlm6FjryipjUX6HMarJFzygWKI2S7fbIt9DcYiSr9C1ZjkbtS4uJK2i9eT5GfgCb5I2o6SRJD0JDeIK/wiGe8D2TtI5NJ8L3ejIEjMI7QrIaPWFjjnqSrHzC9wbmBwPd2wyYu+73E+F0LOt/nr0BNdjzGGup6xXCyxNrvzeu/x3mNMiS4qClUhqhhNEgUI4yX1k12ul42nCwdj8tKyXWyfh61n0LYb8WXP95tAKfVCL6OrnBNjzAuCYN8sXAoEXuDorCWSFjuESC6EYs4XE1GY/T12j27l4yBBDHJ5XGSb1bHzeuV4UkpQ4tGS+wZaASpPG0wU5BV+fl+OoaLOeTouapIooh/QEoGICRuIDn/yEKULirphttjD7iyJ7TERhapqyrhPDCGbkiUw/Tq7PgdPDB51+A4ogzv/lOQGfO8pl9dRYmBoKXoHSaGLguQHwsUpEgNRVTSzBl9X+G5NNHP0/JAwu0kIEZRGV9cxhUZTkfQusT3BdwFV78GwRmbXqReCfg3J0ikJnwfLuejH7rjAwwAhNZmcnoccNJI7WgkoiZQSqCRRSMKqQCFcBlD2AawIdlxHtECjc7G0pxOlhutaqLRm1kf+vle83cCBFY4dbEI+gB75xMpHXEz0MfEgGObi2URFm+DjOGdIiWQMe1VEqsCd0nN7LiwqS63BCNjwelwVPxcp0Z5dUFQ1oR3y5/RsRTAlWtvcxi88uii59/kaKUpKO0MpjbGR1foEiZa6zunvJ6cJaLljZ9y5dZ3gFR4h+EBTCAlPaQOiK9rB5UVVBt6v7/BT1eMbRVHNcM6hlSEMPe/OKmI/UFRVdlRP5PwzHzJPSHKOUEKhYr6i8969kpPX485BjovJaoVxUCSPuUPbhz2+P56eJbtDZ8Vi9gTKpYQgKubO0dN8hbGlJERUAl1ovPfEGIkxB7Ruk9aLIhBCgfflJfnUu/zVpQEXHCF4vB8Jqm7A9atLM8SyLDG6ycVOyvq0RAkYRG2vnK92n38/F/RtcfK0o/Dv2pF53oL+PGPFb3rH56uCiMKUDSomYq5wYCxwjMliD8iMkDiGd8tYCD37ZNtRc77YFpWPU6XyIay2WaKvCC9HNUagsaek7hiXAq2rSXZO6M5RyaGMIYXIoGaUyzmpVHg3EKMl6RLsDJoSJZo4DFmKbStCv0LY5EQdqyE5lLWEpKkXM5StUe0XSIoMhclz9W5N6PrcrjMLihJSXVDc/WEmPlMQhzZLnLWCGCiqhoSQjEUI6HpJtPOcUdHsUPUbmnn9WqrGIrCOQhA9yn7zBzACQRRJEgOCIdFlPi8+QSF5/mQl5BO/RAoSHsFKdhvWkjkkCTCSsJKJ2PsqMNeZd7TQwqFVPAqJn20i+1bx784M/9BFjr3QR+GwtNy2QiWRXweLS0JUmsYKTQEHpedO1TFXkYMicXvXYo1i6Dw7deZe9O3/fx7R14nsyJqVKyF4XBIkZs4CqkCXhpg8v3z4gHoxx+iKkKBuFG7To03C2EDrBhBBMfBnN97KrXxj0TZRlw3NrCT2PcRAVWvONwMpeWrjOBTLr5sZG5uwukKn7DYd1mv+4NZ30TrLV2MYKMoZzgXCSGRPMaJLS5SI1Zreh2yy+JKxjW+4en87zlBKSCNp6aoKKF12dNQzz5VSDkPd4mpX6Soe+wzlcVQe95jL9xPTyMkaSadp5KNsicAx5KDVMN5yAeXxweOGnjB2jBJ5Qa/KkqpaYHSFYC95X1tjx6fe3XO21O/PQr/tqF3F79oR2uJFysGnHzfhS6ByNp6KaXSQ3l4uZN5gino0eE9c8VQc+V+SHy/jJ3H8qi5HziPnTm37msLXnYf3ZZCXwc4WkS+AT772F3r1eDuldO1Vv4mreIO2PbyG2x++8fvgpW7zb/i2/Lrxle6raV98KV7ZuegN2i9f2TZ+KYXQhAkTJkyYMGHC64ipRzhhwoQJEyZMeGMxFUITJkyYMGHChDcWUyE0YcKECRMmTHhjMRVCEyZMmDBhwoQ3FlMhNGHChAkTJkx4YzEVQhMmTJgwYcKENxZTITRhwoQJEyZMeGMxFUITJkyYMGHChDcWUyE0YcKECRMmTHhj8f8AkfYM4wG4CJ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63" y="2602062"/>
            <a:ext cx="4057560" cy="35661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509779" y="1102560"/>
            <a:ext cx="11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952865" y="1463556"/>
            <a:ext cx="2176010" cy="4734440"/>
          </a:xfrm>
          <a:prstGeom prst="round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713705" y="1041361"/>
            <a:ext cx="11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9163298" y="4791045"/>
            <a:ext cx="1035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18445" y="5851062"/>
            <a:ext cx="257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Workflow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604167" y="2823540"/>
            <a:ext cx="877919" cy="14279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37967" y="5770395"/>
            <a:ext cx="2814898" cy="2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07DC40-3E2A-44D3-BCF9-6080B5B225DD}"/>
              </a:ext>
            </a:extLst>
          </p:cNvPr>
          <p:cNvSpPr txBox="1"/>
          <p:nvPr/>
        </p:nvSpPr>
        <p:spPr>
          <a:xfrm>
            <a:off x="7390845" y="4954529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355917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Why MobileNetV2 with ImageNet Pre-trained weights?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72847" y="1095973"/>
            <a:ext cx="6021251" cy="482174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MobileNetV2, CNN architecture, </a:t>
            </a:r>
            <a:r>
              <a:rPr lang="en-US" dirty="0"/>
              <a:t>Google research (2018)</a:t>
            </a:r>
            <a:r>
              <a:rPr lang="en-US" dirty="0">
                <a:latin typeface="+mn-lt"/>
              </a:rPr>
              <a:t>, designed for efficient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mobile and embedded vision applications</a:t>
            </a:r>
            <a:r>
              <a:rPr lang="en-US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Efficiency</a:t>
            </a:r>
            <a:r>
              <a:rPr lang="en-US" dirty="0">
                <a:latin typeface="+mn-lt"/>
              </a:rPr>
              <a:t>: Very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efficient in terms of computation and memory usage</a:t>
            </a:r>
            <a:r>
              <a:rPr lang="en-US" dirty="0">
                <a:latin typeface="+mn-lt"/>
              </a:rPr>
              <a:t> compared to VGG, </a:t>
            </a:r>
            <a:r>
              <a:rPr lang="en-US" dirty="0" err="1">
                <a:latin typeface="+mn-lt"/>
              </a:rPr>
              <a:t>ResNet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EfficientNet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ShuffleNet</a:t>
            </a:r>
            <a:r>
              <a:rPr lang="en-US" dirty="0">
                <a:latin typeface="+mn-lt"/>
              </a:rPr>
              <a:t>, etc.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Less Computation: A </a:t>
            </a:r>
            <a:r>
              <a:rPr lang="en-US" sz="2000" dirty="0" err="1"/>
              <a:t>depthwise</a:t>
            </a:r>
            <a:r>
              <a:rPr lang="en-US" sz="2000" dirty="0"/>
              <a:t> convolution and a pointwise convolution.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Smaller memory footprint: channel pruning and quantization</a:t>
            </a: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Accuracy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Flexibility</a:t>
            </a: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Transferability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mj71006@uga.edu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E6F2A-1104-495C-AC73-B0E6063E7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28" y="1061049"/>
            <a:ext cx="4516242" cy="1677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E1248-DF63-4726-927A-3CEE0C3C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10" y="2750261"/>
            <a:ext cx="5141560" cy="20669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5D2B39-92C9-4814-8886-BBC856CC7F22}"/>
              </a:ext>
            </a:extLst>
          </p:cNvPr>
          <p:cNvSpPr/>
          <p:nvPr/>
        </p:nvSpPr>
        <p:spPr>
          <a:xfrm>
            <a:off x="6981645" y="4806531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hlinkClick r:id="rId4"/>
              </a:rPr>
              <a:t>https://towardsdatascience.com/review-mobilenetv2-light-weight-model-image-classification-8febb490e61c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420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20" y="3128022"/>
            <a:ext cx="3448050" cy="2667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45" y="5288405"/>
            <a:ext cx="5888880" cy="84716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 Frontend (</a:t>
            </a:r>
            <a:r>
              <a:rPr lang="en-US" sz="1000" b="0" dirty="0" err="1"/>
              <a:t>Fruit_Veg_Classification_Mobilenet.ipynb</a:t>
            </a:r>
            <a:r>
              <a:rPr lang="en-US" dirty="0"/>
              <a:t>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mj71006@uga.edu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95" y="1240636"/>
            <a:ext cx="6229350" cy="2114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942" y="2247359"/>
            <a:ext cx="3408006" cy="98067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B8A7BDE-6D18-4394-9A74-73A50B605F66}"/>
              </a:ext>
            </a:extLst>
          </p:cNvPr>
          <p:cNvGrpSpPr/>
          <p:nvPr/>
        </p:nvGrpSpPr>
        <p:grpSpPr>
          <a:xfrm>
            <a:off x="8813712" y="179556"/>
            <a:ext cx="3158836" cy="2688176"/>
            <a:chOff x="8324747" y="2628145"/>
            <a:chExt cx="2524396" cy="26881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B433DC-AB70-4B49-9C19-FF90D5C2B046}"/>
                </a:ext>
              </a:extLst>
            </p:cNvPr>
            <p:cNvSpPr txBox="1"/>
            <p:nvPr/>
          </p:nvSpPr>
          <p:spPr>
            <a:xfrm>
              <a:off x="8331201" y="2628145"/>
              <a:ext cx="251794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 Access and Load 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324747" y="3090816"/>
              <a:ext cx="2524395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2. Preprocess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B3BB3E-D632-4B70-AEBD-25FE289CE84C}"/>
                </a:ext>
              </a:extLst>
            </p:cNvPr>
            <p:cNvSpPr txBox="1"/>
            <p:nvPr/>
          </p:nvSpPr>
          <p:spPr>
            <a:xfrm>
              <a:off x="8324748" y="3559510"/>
              <a:ext cx="2524394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3. Derive Features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59590B-E967-481A-B576-D44A2E531891}"/>
                </a:ext>
              </a:extLst>
            </p:cNvPr>
            <p:cNvSpPr txBox="1"/>
            <p:nvPr/>
          </p:nvSpPr>
          <p:spPr>
            <a:xfrm>
              <a:off x="8331200" y="4035599"/>
              <a:ext cx="251794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4. Model Training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A1359-9506-4C74-A5F0-1D148486C6DF}"/>
                </a:ext>
              </a:extLst>
            </p:cNvPr>
            <p:cNvSpPr txBox="1"/>
            <p:nvPr/>
          </p:nvSpPr>
          <p:spPr>
            <a:xfrm>
              <a:off x="8324747" y="4491294"/>
              <a:ext cx="251794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5. Model Tuning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78EF96-1A53-4707-85CA-290C9B4335C4}"/>
                </a:ext>
              </a:extLst>
            </p:cNvPr>
            <p:cNvSpPr txBox="1"/>
            <p:nvPr/>
          </p:nvSpPr>
          <p:spPr>
            <a:xfrm>
              <a:off x="8324748" y="4946989"/>
              <a:ext cx="2517940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6. Result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8789438" y="200052"/>
            <a:ext cx="315883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8631" y="1234058"/>
            <a:ext cx="6439678" cy="21037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788184" y="640135"/>
            <a:ext cx="315883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09" y="3401305"/>
            <a:ext cx="6477000" cy="12287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788185" y="1120152"/>
            <a:ext cx="315883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31" y="4693529"/>
            <a:ext cx="4429125" cy="13906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83467" y="3366788"/>
            <a:ext cx="6439678" cy="12632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51309" y="4703759"/>
            <a:ext cx="6439678" cy="13804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3720" y="4981275"/>
            <a:ext cx="3019425" cy="10001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8788184" y="1579615"/>
            <a:ext cx="3158836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516420" y="3169850"/>
            <a:ext cx="3536690" cy="22139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88184" y="2028461"/>
            <a:ext cx="3184362" cy="408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813712" y="2490473"/>
            <a:ext cx="3184362" cy="408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696131" y="5777248"/>
            <a:ext cx="3356979" cy="408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103720" y="4680005"/>
            <a:ext cx="1114036" cy="2877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E1F6CC-1FDC-0B45-8945-5ABB079EA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635" y="381413"/>
            <a:ext cx="10819679" cy="753287"/>
          </a:xfrm>
        </p:spPr>
        <p:txBody>
          <a:bodyPr/>
          <a:lstStyle/>
          <a:p>
            <a:r>
              <a:rPr lang="en-US" dirty="0"/>
              <a:t>Web App backend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2E81D-69CF-0D4D-B257-10F51FB4B0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mj71006@uga.edu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8E6773-C4DF-4BE6-B627-C52AC70F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5" y="3839327"/>
            <a:ext cx="2209800" cy="22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50BF1-FE18-40F7-8F3E-AC4CC2CF57B6}"/>
              </a:ext>
            </a:extLst>
          </p:cNvPr>
          <p:cNvSpPr txBox="1"/>
          <p:nvPr/>
        </p:nvSpPr>
        <p:spPr>
          <a:xfrm>
            <a:off x="10028824" y="1134700"/>
            <a:ext cx="1922107" cy="369332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FC3FD-BB56-4D0B-8724-1ABB36A58E64}"/>
              </a:ext>
            </a:extLst>
          </p:cNvPr>
          <p:cNvSpPr txBox="1"/>
          <p:nvPr/>
        </p:nvSpPr>
        <p:spPr>
          <a:xfrm>
            <a:off x="10000781" y="287293"/>
            <a:ext cx="1922107" cy="369332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 New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D19886-1761-4389-B197-5F4DEF50F12E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0961835" y="656625"/>
            <a:ext cx="28043" cy="478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533A30-9292-49FC-B62C-811329A94536}"/>
              </a:ext>
            </a:extLst>
          </p:cNvPr>
          <p:cNvSpPr txBox="1"/>
          <p:nvPr/>
        </p:nvSpPr>
        <p:spPr>
          <a:xfrm>
            <a:off x="10026559" y="3065189"/>
            <a:ext cx="1922107" cy="646331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 a Fruit/ Vegetable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7EB717-1226-4C5E-86DF-05BB8AB8F6EF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10978257" y="2675540"/>
            <a:ext cx="9356" cy="389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182739-C352-4AF3-A435-352AA13166B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0987613" y="3711520"/>
            <a:ext cx="13532" cy="7217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B8B384-95C5-4091-B10F-E54E6C8E9553}"/>
              </a:ext>
            </a:extLst>
          </p:cNvPr>
          <p:cNvSpPr txBox="1"/>
          <p:nvPr/>
        </p:nvSpPr>
        <p:spPr>
          <a:xfrm>
            <a:off x="10040091" y="4433307"/>
            <a:ext cx="1922107" cy="369332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880D75-92BF-4253-9F19-1006C297C09B}"/>
              </a:ext>
            </a:extLst>
          </p:cNvPr>
          <p:cNvCxnSpPr/>
          <p:nvPr/>
        </p:nvCxnSpPr>
        <p:spPr>
          <a:xfrm>
            <a:off x="8993763" y="2385879"/>
            <a:ext cx="1035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B6AB4F-7177-4F2B-A100-F05E33C72FD8}"/>
              </a:ext>
            </a:extLst>
          </p:cNvPr>
          <p:cNvSpPr txBox="1"/>
          <p:nvPr/>
        </p:nvSpPr>
        <p:spPr>
          <a:xfrm>
            <a:off x="7198696" y="2617161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MobileNetV2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14BA5-766E-440C-9B93-0455689CE40F}"/>
              </a:ext>
            </a:extLst>
          </p:cNvPr>
          <p:cNvSpPr txBox="1"/>
          <p:nvPr/>
        </p:nvSpPr>
        <p:spPr>
          <a:xfrm>
            <a:off x="7047798" y="2202259"/>
            <a:ext cx="1922107" cy="369332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Saved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F39DA-4BB5-4476-B8A4-B477E7398671}"/>
              </a:ext>
            </a:extLst>
          </p:cNvPr>
          <p:cNvSpPr/>
          <p:nvPr/>
        </p:nvSpPr>
        <p:spPr>
          <a:xfrm>
            <a:off x="417668" y="3773923"/>
            <a:ext cx="3184362" cy="4083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9E8C1-CD96-449B-B677-A310055B33E2}"/>
              </a:ext>
            </a:extLst>
          </p:cNvPr>
          <p:cNvSpPr/>
          <p:nvPr/>
        </p:nvSpPr>
        <p:spPr>
          <a:xfrm>
            <a:off x="6632446" y="2132401"/>
            <a:ext cx="2499349" cy="878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A2592-CB6E-4E3E-968E-A3C66FB02285}"/>
              </a:ext>
            </a:extLst>
          </p:cNvPr>
          <p:cNvSpPr txBox="1"/>
          <p:nvPr/>
        </p:nvSpPr>
        <p:spPr>
          <a:xfrm>
            <a:off x="10017203" y="2029209"/>
            <a:ext cx="1922107" cy="646331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</a:t>
            </a:r>
          </a:p>
          <a:p>
            <a:pPr algn="ctr"/>
            <a:r>
              <a:rPr lang="en-US" dirty="0"/>
              <a:t>GUI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54EF4-39AF-4F62-BE1D-27AA0F58A1C8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0989879" y="1493548"/>
            <a:ext cx="11266" cy="5559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BD6BA91-51AF-41DE-A694-0455DBEE2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297"/>
          <a:stretch/>
        </p:blipFill>
        <p:spPr>
          <a:xfrm>
            <a:off x="542039" y="1599406"/>
            <a:ext cx="4248150" cy="7830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3AD60D-4CF2-4116-AAD8-217CB18F3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9" y="1066006"/>
            <a:ext cx="4143375" cy="533400"/>
          </a:xfrm>
          <a:prstGeom prst="rect">
            <a:avLst/>
          </a:prstGeom>
          <a:ln w="12700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F38ADD-E472-4E6C-9531-84DFD811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668" y="2479401"/>
            <a:ext cx="4200525" cy="11715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F864BE-41D5-4B62-BB49-4F099750B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654" y="4305174"/>
            <a:ext cx="2914650" cy="13335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19E379-287A-4DBB-8BEA-45EF8B8DCB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9749" y="3827226"/>
            <a:ext cx="3810000" cy="188595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38AD0-996B-4654-92F6-A3E328257308}"/>
              </a:ext>
            </a:extLst>
          </p:cNvPr>
          <p:cNvSpPr/>
          <p:nvPr/>
        </p:nvSpPr>
        <p:spPr>
          <a:xfrm>
            <a:off x="481653" y="1046554"/>
            <a:ext cx="4200525" cy="5287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E7533C-3CE0-45C3-98CE-562C77EC2911}"/>
              </a:ext>
            </a:extLst>
          </p:cNvPr>
          <p:cNvSpPr/>
          <p:nvPr/>
        </p:nvSpPr>
        <p:spPr>
          <a:xfrm>
            <a:off x="10028824" y="296266"/>
            <a:ext cx="1910486" cy="351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C19A1-3DCA-4B8A-9FFE-414264135005}"/>
              </a:ext>
            </a:extLst>
          </p:cNvPr>
          <p:cNvSpPr/>
          <p:nvPr/>
        </p:nvSpPr>
        <p:spPr>
          <a:xfrm>
            <a:off x="417668" y="1581041"/>
            <a:ext cx="4372520" cy="834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026673-35CC-40C6-9CEF-39CB4001A294}"/>
              </a:ext>
            </a:extLst>
          </p:cNvPr>
          <p:cNvSpPr/>
          <p:nvPr/>
        </p:nvSpPr>
        <p:spPr>
          <a:xfrm>
            <a:off x="417667" y="2415853"/>
            <a:ext cx="4200525" cy="12199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5057A6-AAB5-4010-935A-95F37132AD3C}"/>
              </a:ext>
            </a:extLst>
          </p:cNvPr>
          <p:cNvSpPr/>
          <p:nvPr/>
        </p:nvSpPr>
        <p:spPr>
          <a:xfrm>
            <a:off x="10045902" y="1142162"/>
            <a:ext cx="1910486" cy="351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7BAFF9-5DEB-4389-B3C4-69E6003E26BD}"/>
              </a:ext>
            </a:extLst>
          </p:cNvPr>
          <p:cNvSpPr/>
          <p:nvPr/>
        </p:nvSpPr>
        <p:spPr>
          <a:xfrm>
            <a:off x="10012402" y="2026566"/>
            <a:ext cx="1910486" cy="646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18C84F-6B38-480D-A6F9-3633F7D571EC}"/>
              </a:ext>
            </a:extLst>
          </p:cNvPr>
          <p:cNvSpPr/>
          <p:nvPr/>
        </p:nvSpPr>
        <p:spPr>
          <a:xfrm>
            <a:off x="10034634" y="3062544"/>
            <a:ext cx="1910486" cy="6489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70D1C8-4E10-4EBC-B4E1-D979836118CF}"/>
              </a:ext>
            </a:extLst>
          </p:cNvPr>
          <p:cNvSpPr/>
          <p:nvPr/>
        </p:nvSpPr>
        <p:spPr>
          <a:xfrm>
            <a:off x="10025958" y="4442280"/>
            <a:ext cx="1910486" cy="351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19A8DC-A10E-4D20-BA34-81276D754CF9}"/>
              </a:ext>
            </a:extLst>
          </p:cNvPr>
          <p:cNvSpPr/>
          <p:nvPr/>
        </p:nvSpPr>
        <p:spPr>
          <a:xfrm>
            <a:off x="4344262" y="3773922"/>
            <a:ext cx="3934829" cy="1939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A4C14A-E6C8-4575-B746-AEA21CA9ACC8}"/>
              </a:ext>
            </a:extLst>
          </p:cNvPr>
          <p:cNvSpPr/>
          <p:nvPr/>
        </p:nvSpPr>
        <p:spPr>
          <a:xfrm>
            <a:off x="417666" y="4266587"/>
            <a:ext cx="3184363" cy="14465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75DF-1282-3E40-9883-359C48878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Testing the App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1038D-6D36-AB4C-AB47-0E15C96F20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Critical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577240-C5B7-2444-9C79-D0CF6FEC2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mj71006@uga.edu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5C87D-F16C-47ED-8787-78F2B0D3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32" y="1096579"/>
            <a:ext cx="3362319" cy="19202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123136-BB35-4FF0-812F-5EE94CCE8D52}"/>
              </a:ext>
            </a:extLst>
          </p:cNvPr>
          <p:cNvSpPr/>
          <p:nvPr/>
        </p:nvSpPr>
        <p:spPr>
          <a:xfrm>
            <a:off x="312270" y="1343432"/>
            <a:ext cx="3247138" cy="2229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E93CD0-4E82-4A0F-BE9A-A047979CA298}"/>
              </a:ext>
            </a:extLst>
          </p:cNvPr>
          <p:cNvGrpSpPr/>
          <p:nvPr/>
        </p:nvGrpSpPr>
        <p:grpSpPr>
          <a:xfrm>
            <a:off x="330932" y="3068137"/>
            <a:ext cx="2729343" cy="2651760"/>
            <a:chOff x="330932" y="3068137"/>
            <a:chExt cx="2729343" cy="26517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C28194-1183-4700-8627-FD681CCC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932" y="3068137"/>
              <a:ext cx="2729343" cy="265176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747D2F-7DE9-4D4B-BC25-6DEE3AD4D83B}"/>
                </a:ext>
              </a:extLst>
            </p:cNvPr>
            <p:cNvSpPr/>
            <p:nvPr/>
          </p:nvSpPr>
          <p:spPr>
            <a:xfrm>
              <a:off x="2338649" y="3634122"/>
              <a:ext cx="520993" cy="21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5DA03B-EACB-434D-B66B-6D98EF740637}"/>
                </a:ext>
              </a:extLst>
            </p:cNvPr>
            <p:cNvSpPr/>
            <p:nvPr/>
          </p:nvSpPr>
          <p:spPr>
            <a:xfrm>
              <a:off x="1256455" y="3982954"/>
              <a:ext cx="520993" cy="215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EA7D5F8-A3D1-43FF-B77B-CD4D1F504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304" y="2336617"/>
            <a:ext cx="3334940" cy="3383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6133C-0CA0-4909-804F-6509AECE7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271" y="1143000"/>
            <a:ext cx="4267200" cy="457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422908-F8C6-4994-8111-361EF60C9089}"/>
              </a:ext>
            </a:extLst>
          </p:cNvPr>
          <p:cNvSpPr/>
          <p:nvPr/>
        </p:nvSpPr>
        <p:spPr>
          <a:xfrm>
            <a:off x="6764470" y="2582873"/>
            <a:ext cx="858640" cy="2158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0CE28A-7EA4-410C-894A-F56B0A9F7262}"/>
              </a:ext>
            </a:extLst>
          </p:cNvPr>
          <p:cNvSpPr txBox="1"/>
          <p:nvPr/>
        </p:nvSpPr>
        <p:spPr>
          <a:xfrm>
            <a:off x="6447749" y="2781650"/>
            <a:ext cx="143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Mislabeled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1CA16B-073A-4B4C-97B7-0E12AB06F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5984" y="2056699"/>
            <a:ext cx="4012604" cy="365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A41D59-7D58-499F-975B-58448D8728A3}"/>
              </a:ext>
            </a:extLst>
          </p:cNvPr>
          <p:cNvSpPr txBox="1"/>
          <p:nvPr/>
        </p:nvSpPr>
        <p:spPr>
          <a:xfrm>
            <a:off x="8053648" y="4198773"/>
            <a:ext cx="143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Misleading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E34169-9D78-4467-A141-622C6CBAB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1095" y="2089551"/>
            <a:ext cx="2917627" cy="34714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23EC58-4C2E-48B5-BF38-2602EA8799E4}"/>
              </a:ext>
            </a:extLst>
          </p:cNvPr>
          <p:cNvSpPr txBox="1"/>
          <p:nvPr/>
        </p:nvSpPr>
        <p:spPr>
          <a:xfrm>
            <a:off x="10335912" y="4209351"/>
            <a:ext cx="181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Misclassified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7CCC13-21F0-4CD7-B693-DC7CDAC5EA13}"/>
              </a:ext>
            </a:extLst>
          </p:cNvPr>
          <p:cNvSpPr/>
          <p:nvPr/>
        </p:nvSpPr>
        <p:spPr>
          <a:xfrm>
            <a:off x="350829" y="1758567"/>
            <a:ext cx="3247138" cy="3611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305E44-7E84-4D60-84F4-9BCC363C326C}"/>
              </a:ext>
            </a:extLst>
          </p:cNvPr>
          <p:cNvSpPr txBox="1"/>
          <p:nvPr/>
        </p:nvSpPr>
        <p:spPr>
          <a:xfrm>
            <a:off x="9240696" y="5559148"/>
            <a:ext cx="291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proved that </a:t>
            </a:r>
            <a:r>
              <a:rPr lang="en-US" dirty="0">
                <a:solidFill>
                  <a:srgbClr val="FF0000"/>
                </a:solidFill>
              </a:rPr>
              <a:t>MNetV2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successfully transferable!</a:t>
            </a:r>
          </a:p>
        </p:txBody>
      </p:sp>
    </p:spTree>
    <p:extLst>
      <p:ext uri="{BB962C8B-B14F-4D97-AF65-F5344CB8AC3E}">
        <p14:creationId xmlns:p14="http://schemas.microsoft.com/office/powerpoint/2010/main" val="40449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92BB9-1B0D-FE4D-BD4B-D803D518F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408AE-A0DC-7C46-8148-2E97D2A79F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35136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IA BRAND">
      <a:dk1>
        <a:srgbClr val="000000"/>
      </a:dk1>
      <a:lt1>
        <a:srgbClr val="FFFFFF"/>
      </a:lt1>
      <a:dk2>
        <a:srgbClr val="BA0C2F"/>
      </a:dk2>
      <a:lt2>
        <a:srgbClr val="D6D2C4"/>
      </a:lt2>
      <a:accent1>
        <a:srgbClr val="9EA2A2"/>
      </a:accent1>
      <a:accent2>
        <a:srgbClr val="66435A"/>
      </a:accent2>
      <a:accent3>
        <a:srgbClr val="BFB800"/>
      </a:accent3>
      <a:accent4>
        <a:srgbClr val="00677F"/>
      </a:accent4>
      <a:accent5>
        <a:srgbClr val="776E64"/>
      </a:accent5>
      <a:accent6>
        <a:srgbClr val="FFCD00"/>
      </a:accent6>
      <a:hlink>
        <a:srgbClr val="00A3AD"/>
      </a:hlink>
      <a:folHlink>
        <a:srgbClr val="594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4934E8CF-9948-A244-BACA-4F284889BA34}" vid="{BBD25B39-FD9A-6943-8254-E2AD680F3B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</TotalTime>
  <Words>561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Lindsay Bland Robinson</dc:creator>
  <cp:lastModifiedBy>Md Asaduzzaman Jabin</cp:lastModifiedBy>
  <cp:revision>84</cp:revision>
  <dcterms:created xsi:type="dcterms:W3CDTF">2022-02-16T21:07:51Z</dcterms:created>
  <dcterms:modified xsi:type="dcterms:W3CDTF">2023-05-05T17:05:32Z</dcterms:modified>
</cp:coreProperties>
</file>