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19" autoAdjust="0"/>
  </p:normalViewPr>
  <p:slideViewPr>
    <p:cSldViewPr snapToGrid="0">
      <p:cViewPr>
        <p:scale>
          <a:sx n="80" d="100"/>
          <a:sy n="80" d="100"/>
        </p:scale>
        <p:origin x="16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A826E-06BF-4247-8C5F-4B5EFF078D52}" type="datetimeFigureOut">
              <a:rPr lang="en-US" smtClean="0"/>
              <a:t>17-Jun-19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43031-D63D-42B3-994A-F7E7C84739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70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CV format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43031-D63D-42B3-994A-F7E7C84739C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55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17-Jun-19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1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17-Jun-19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61060" y="761294"/>
            <a:ext cx="831354" cy="121256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212" y="761294"/>
            <a:ext cx="2410122" cy="121256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17-Jun-19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2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17-Jun-19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3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17-Jun-19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5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212" y="3808766"/>
            <a:ext cx="1620738" cy="90782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1675" y="3808766"/>
            <a:ext cx="1620739" cy="90782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17-Jun-19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4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17-Jun-19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5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17-Jun-19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17-Jun-19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4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17-Jun-19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17-Jun-19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0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B34A7-3EF8-4DB9-B928-BFC7C5108EB8}" type="datetimeFigureOut">
              <a:rPr lang="en-US" smtClean="0"/>
              <a:t>17-Jun-19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ackerearth.com/@asad1" TargetMode="External"/><Relationship Id="rId13" Type="http://schemas.openxmlformats.org/officeDocument/2006/relationships/hyperlink" Target="https://vjudge.net/user/asad_IT" TargetMode="External"/><Relationship Id="rId18" Type="http://schemas.openxmlformats.org/officeDocument/2006/relationships/hyperlink" Target="https://www.spoj.com/problems/PPR/" TargetMode="External"/><Relationship Id="rId26" Type="http://schemas.openxmlformats.org/officeDocument/2006/relationships/hyperlink" Target="https://toph.co/c/mbstu-cse-carnival-1/standings" TargetMode="External"/><Relationship Id="rId3" Type="http://schemas.openxmlformats.org/officeDocument/2006/relationships/hyperlink" Target="https://www.stopstalk.com/user/profile/asad_it" TargetMode="External"/><Relationship Id="rId21" Type="http://schemas.openxmlformats.org/officeDocument/2006/relationships/hyperlink" Target="https://toph.co/c/iub-eee-day-2019/standings" TargetMode="External"/><Relationship Id="rId7" Type="http://schemas.openxmlformats.org/officeDocument/2006/relationships/hyperlink" Target="https://www.hackerrank.com/asad_IT?hr_r=1" TargetMode="External"/><Relationship Id="rId12" Type="http://schemas.openxmlformats.org/officeDocument/2006/relationships/hyperlink" Target="https://www.spoj.com/users/asad359/" TargetMode="External"/><Relationship Id="rId17" Type="http://schemas.openxmlformats.org/officeDocument/2006/relationships/hyperlink" Target="https://www.spoj.com/problems/PL/" TargetMode="External"/><Relationship Id="rId25" Type="http://schemas.openxmlformats.org/officeDocument/2006/relationships/hyperlink" Target="https://algo.codemarshal.org/contests/buet-iupc-2016/standings" TargetMode="External"/><Relationship Id="rId3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open.kattis.com/users/zzamanasad-359" TargetMode="External"/><Relationship Id="rId20" Type="http://schemas.openxmlformats.org/officeDocument/2006/relationships/hyperlink" Target="https://www.spoj.com/problems/LG/" TargetMode="External"/><Relationship Id="rId29" Type="http://schemas.openxmlformats.org/officeDocument/2006/relationships/hyperlink" Target="https://github.com/asad14053/My-Java-Projec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codeforces.com/profile/559935" TargetMode="External"/><Relationship Id="rId11" Type="http://schemas.openxmlformats.org/officeDocument/2006/relationships/hyperlink" Target="http://lightoj.com/volume_userstat.php?user_id=18162" TargetMode="External"/><Relationship Id="rId24" Type="http://schemas.openxmlformats.org/officeDocument/2006/relationships/hyperlink" Target="https://toph.co/c/iut-ict-fest-8/standings" TargetMode="External"/><Relationship Id="rId32" Type="http://schemas.openxmlformats.org/officeDocument/2006/relationships/hyperlink" Target="https://zzamanasad1.wixsite.com/portfolio/projects" TargetMode="External"/><Relationship Id="rId5" Type="http://schemas.openxmlformats.org/officeDocument/2006/relationships/hyperlink" Target="https://www.urionlinejudge.com.br/judge/en/profile/29149" TargetMode="External"/><Relationship Id="rId15" Type="http://schemas.openxmlformats.org/officeDocument/2006/relationships/hyperlink" Target="https://devskill.com/Home/PublicProfile/asad_IT" TargetMode="External"/><Relationship Id="rId23" Type="http://schemas.openxmlformats.org/officeDocument/2006/relationships/hyperlink" Target="https://toph.co/c/sust-inter-2017/standings" TargetMode="External"/><Relationship Id="rId28" Type="http://schemas.openxmlformats.org/officeDocument/2006/relationships/hyperlink" Target="https://toph.co/c/cybernauts-npc-2018/standings" TargetMode="External"/><Relationship Id="rId10" Type="http://schemas.openxmlformats.org/officeDocument/2006/relationships/hyperlink" Target="https://www.codechef.com/users/asad14053" TargetMode="External"/><Relationship Id="rId19" Type="http://schemas.openxmlformats.org/officeDocument/2006/relationships/hyperlink" Target="https://www.spoj.com/problems/CRS/" TargetMode="External"/><Relationship Id="rId31" Type="http://schemas.openxmlformats.org/officeDocument/2006/relationships/hyperlink" Target="https://github.com/asad14053/My-Robotic-Zone" TargetMode="External"/><Relationship Id="rId4" Type="http://schemas.openxmlformats.org/officeDocument/2006/relationships/hyperlink" Target="http://uhunt.onlinejudge.org/id/559935" TargetMode="External"/><Relationship Id="rId9" Type="http://schemas.openxmlformats.org/officeDocument/2006/relationships/hyperlink" Target="http://www.codechef.com/users/asad14053" TargetMode="External"/><Relationship Id="rId14" Type="http://schemas.openxmlformats.org/officeDocument/2006/relationships/hyperlink" Target="https://atcoder.jp/user/asad_IT" TargetMode="External"/><Relationship Id="rId22" Type="http://schemas.openxmlformats.org/officeDocument/2006/relationships/hyperlink" Target="https://toph.co/c/sub-inter-2017/standings?start=0" TargetMode="External"/><Relationship Id="rId27" Type="http://schemas.openxmlformats.org/officeDocument/2006/relationships/hyperlink" Target="https://toph.co/c/cybernauts16/standings" TargetMode="External"/><Relationship Id="rId30" Type="http://schemas.openxmlformats.org/officeDocument/2006/relationships/hyperlink" Target="https://zzamanasad1.wixsite.com/portfolio/projects-0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155987" cy="990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24444" y="289095"/>
            <a:ext cx="271692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/>
            <a:r>
              <a:rPr lang="en-US" dirty="0" smtClean="0">
                <a:ln w="0"/>
                <a:cs typeface="Times New Roman" panose="02020603050405020304" pitchFamily="18" charset="0"/>
              </a:rPr>
              <a:t>MD. ASADUZZAMAN JABIN</a:t>
            </a:r>
            <a:endParaRPr lang="en-US" b="0" cap="none" spc="0" dirty="0">
              <a:ln w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18527" y="485752"/>
            <a:ext cx="416526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03492" y="1844537"/>
            <a:ext cx="915519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100" b="1" dirty="0" smtClean="0">
                <a:cs typeface="Times New Roman" panose="02020603050405020304" pitchFamily="18" charset="0"/>
              </a:rPr>
              <a:t>Education</a:t>
            </a:r>
            <a:endParaRPr lang="en-US" sz="1100" b="1" dirty="0"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696" y="2871587"/>
            <a:ext cx="2052484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100" b="1" dirty="0" smtClean="0">
                <a:cs typeface="Times New Roman" panose="02020603050405020304" pitchFamily="18" charset="0"/>
              </a:rPr>
              <a:t>Skills</a:t>
            </a:r>
            <a:r>
              <a:rPr lang="en-US" sz="1400" dirty="0" smtClean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94450" y="3696351"/>
            <a:ext cx="416526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595228" y="2015331"/>
            <a:ext cx="5559081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Times New Roman" panose="02020603050405020304" pitchFamily="18" charset="0"/>
              </a:rPr>
              <a:t>2014-2019         </a:t>
            </a:r>
            <a:r>
              <a:rPr lang="en-US" sz="1000" b="1" dirty="0" smtClean="0">
                <a:cs typeface="Times New Roman" panose="02020603050405020304" pitchFamily="18" charset="0"/>
              </a:rPr>
              <a:t>BSc Engineering in ICT (above 3.50/4.00)</a:t>
            </a:r>
            <a:endParaRPr lang="en-US" sz="1000" dirty="0" smtClean="0">
              <a:cs typeface="Times New Roman" panose="02020603050405020304" pitchFamily="18" charset="0"/>
            </a:endParaRPr>
          </a:p>
          <a:p>
            <a:pPr algn="just">
              <a:buClr>
                <a:srgbClr val="C00000"/>
              </a:buClr>
            </a:pPr>
            <a:r>
              <a:rPr lang="en-US" sz="1000" dirty="0" smtClean="0">
                <a:cs typeface="Times New Roman" panose="02020603050405020304" pitchFamily="18" charset="0"/>
              </a:rPr>
              <a:t>                                       </a:t>
            </a:r>
            <a:r>
              <a:rPr lang="en-US" sz="900" dirty="0" smtClean="0">
                <a:cs typeface="Times New Roman" panose="02020603050405020304" pitchFamily="18" charset="0"/>
              </a:rPr>
              <a:t>Mawlana Bhashani Science and Technology University, Tangail-1902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Times New Roman" panose="02020603050405020304" pitchFamily="18" charset="0"/>
              </a:rPr>
              <a:t>2011-2013         </a:t>
            </a:r>
            <a:r>
              <a:rPr lang="en-US" sz="1000" b="1" dirty="0" smtClean="0">
                <a:cs typeface="Times New Roman" panose="02020603050405020304" pitchFamily="18" charset="0"/>
              </a:rPr>
              <a:t>HSC</a:t>
            </a:r>
            <a:r>
              <a:rPr lang="en-US" sz="1000" dirty="0" smtClean="0">
                <a:cs typeface="Times New Roman" panose="02020603050405020304" pitchFamily="18" charset="0"/>
              </a:rPr>
              <a:t>, </a:t>
            </a:r>
            <a:r>
              <a:rPr lang="en-US" sz="1000" b="1" dirty="0" smtClean="0">
                <a:cs typeface="Times New Roman" panose="02020603050405020304" pitchFamily="18" charset="0"/>
              </a:rPr>
              <a:t>Science, 2013 (5.00/5.00)</a:t>
            </a:r>
          </a:p>
          <a:p>
            <a:pPr algn="just">
              <a:buClr>
                <a:srgbClr val="C00000"/>
              </a:buClr>
            </a:pPr>
            <a:r>
              <a:rPr lang="en-US" sz="1000" dirty="0" smtClean="0">
                <a:cs typeface="Times New Roman" panose="02020603050405020304" pitchFamily="18" charset="0"/>
              </a:rPr>
              <a:t>                                       </a:t>
            </a:r>
            <a:r>
              <a:rPr lang="en-US" sz="900" dirty="0" smtClean="0">
                <a:cs typeface="Times New Roman" panose="02020603050405020304" pitchFamily="18" charset="0"/>
              </a:rPr>
              <a:t>BAF Shaheen College, Dhaka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Times New Roman" panose="02020603050405020304" pitchFamily="18" charset="0"/>
              </a:rPr>
              <a:t>2011                    </a:t>
            </a:r>
            <a:r>
              <a:rPr lang="en-US" sz="1000" b="1" dirty="0" smtClean="0">
                <a:cs typeface="Times New Roman" panose="02020603050405020304" pitchFamily="18" charset="0"/>
              </a:rPr>
              <a:t>SSC</a:t>
            </a:r>
            <a:r>
              <a:rPr lang="en-US" sz="1000" dirty="0" smtClean="0">
                <a:cs typeface="Times New Roman" panose="02020603050405020304" pitchFamily="18" charset="0"/>
              </a:rPr>
              <a:t>, </a:t>
            </a:r>
            <a:r>
              <a:rPr lang="en-US" sz="1000" b="1" dirty="0" smtClean="0">
                <a:cs typeface="Times New Roman" panose="02020603050405020304" pitchFamily="18" charset="0"/>
              </a:rPr>
              <a:t>Science, 2011 (</a:t>
            </a:r>
            <a:r>
              <a:rPr lang="en-US" sz="1000" b="1" dirty="0" smtClean="0">
                <a:cs typeface="Times New Roman" panose="02020603050405020304" pitchFamily="18" charset="0"/>
              </a:rPr>
              <a:t>5.00/5.00, </a:t>
            </a:r>
            <a:r>
              <a:rPr lang="en-US" sz="1000" b="1" dirty="0" err="1" smtClean="0">
                <a:cs typeface="Times New Roman" panose="02020603050405020304" pitchFamily="18" charset="0"/>
              </a:rPr>
              <a:t>Reg</a:t>
            </a:r>
            <a:r>
              <a:rPr lang="en-US" sz="1000" b="1" dirty="0" smtClean="0">
                <a:cs typeface="Times New Roman" panose="02020603050405020304" pitchFamily="18" charset="0"/>
              </a:rPr>
              <a:t> No: 443252)</a:t>
            </a:r>
            <a:endParaRPr lang="en-US" sz="1000" b="1" dirty="0" smtClean="0">
              <a:cs typeface="Times New Roman" panose="02020603050405020304" pitchFamily="18" charset="0"/>
            </a:endParaRPr>
          </a:p>
          <a:p>
            <a:pPr algn="just">
              <a:buClr>
                <a:srgbClr val="C00000"/>
              </a:buClr>
            </a:pPr>
            <a:r>
              <a:rPr lang="en-US" sz="1000" b="1" dirty="0"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cs typeface="Times New Roman" panose="02020603050405020304" pitchFamily="18" charset="0"/>
              </a:rPr>
              <a:t>                                      </a:t>
            </a:r>
            <a:r>
              <a:rPr lang="en-US" sz="900" dirty="0" smtClean="0">
                <a:cs typeface="Times New Roman" panose="02020603050405020304" pitchFamily="18" charset="0"/>
              </a:rPr>
              <a:t>Shaheed Ramiz Uddin Cantonment School, Dhaka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98695" y="3115639"/>
            <a:ext cx="5552051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Times New Roman" panose="02020603050405020304" pitchFamily="18" charset="0"/>
              </a:rPr>
              <a:t>ACM Programming, Algorithm, Data Structure, C++,Java , MYSQL, Oracle DBMS, Assembly  Language, MATLAB, Mathematics, Networking ,AI, Embedded Programming.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cs typeface="Times New Roman" panose="02020603050405020304" pitchFamily="18" charset="0"/>
              </a:rPr>
              <a:t>ACM Problem Solving more than 1500 problems in different Online Judge. Profile Link: (</a:t>
            </a:r>
            <a:r>
              <a:rPr lang="en-US" sz="1000" dirty="0" err="1">
                <a:cs typeface="Times New Roman" panose="02020603050405020304" pitchFamily="18" charset="0"/>
                <a:hlinkClick r:id="rId3"/>
              </a:rPr>
              <a:t>Stopstalk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4"/>
              </a:rPr>
              <a:t>Uva</a:t>
            </a:r>
            <a:r>
              <a:rPr lang="en-US" sz="1000" dirty="0">
                <a:cs typeface="Times New Roman" panose="02020603050405020304" pitchFamily="18" charset="0"/>
                <a:hlinkClick r:id="rId4"/>
              </a:rPr>
              <a:t> </a:t>
            </a:r>
            <a:r>
              <a:rPr lang="en-US" sz="1000" dirty="0" err="1">
                <a:cs typeface="Times New Roman" panose="02020603050405020304" pitchFamily="18" charset="0"/>
                <a:hlinkClick r:id="rId4"/>
              </a:rPr>
              <a:t>oj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>
                <a:cs typeface="Times New Roman" panose="02020603050405020304" pitchFamily="18" charset="0"/>
                <a:hlinkClick r:id="rId5"/>
              </a:rPr>
              <a:t>URI </a:t>
            </a:r>
            <a:r>
              <a:rPr lang="en-US" sz="1000" dirty="0" err="1">
                <a:cs typeface="Times New Roman" panose="02020603050405020304" pitchFamily="18" charset="0"/>
                <a:hlinkClick r:id="rId5"/>
              </a:rPr>
              <a:t>oj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6"/>
              </a:rPr>
              <a:t>Codeforces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7"/>
              </a:rPr>
              <a:t>Hackerrank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8"/>
              </a:rPr>
              <a:t>Hackerearth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9"/>
              </a:rPr>
              <a:t>Codechef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10"/>
              </a:rPr>
              <a:t>CSacademy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>
                <a:cs typeface="Times New Roman" panose="02020603050405020304" pitchFamily="18" charset="0"/>
                <a:hlinkClick r:id="rId11"/>
              </a:rPr>
              <a:t>Light </a:t>
            </a:r>
            <a:r>
              <a:rPr lang="en-US" sz="1000" dirty="0" err="1">
                <a:cs typeface="Times New Roman" panose="02020603050405020304" pitchFamily="18" charset="0"/>
                <a:hlinkClick r:id="rId11"/>
              </a:rPr>
              <a:t>oj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12"/>
              </a:rPr>
              <a:t>Spoj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13"/>
              </a:rPr>
              <a:t>Vjudge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14"/>
              </a:rPr>
              <a:t>Atcoder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15"/>
              </a:rPr>
              <a:t>Devskill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16"/>
              </a:rPr>
              <a:t>kattis</a:t>
            </a:r>
            <a:r>
              <a:rPr lang="en-US" sz="1000" dirty="0">
                <a:cs typeface="Times New Roman" panose="02020603050405020304" pitchFamily="18" charset="0"/>
                <a:hlinkClick r:id="rId16"/>
              </a:rPr>
              <a:t> </a:t>
            </a:r>
            <a:r>
              <a:rPr lang="en-US" sz="1000" dirty="0" err="1">
                <a:cs typeface="Times New Roman" panose="02020603050405020304" pitchFamily="18" charset="0"/>
              </a:rPr>
              <a:t>etc</a:t>
            </a:r>
            <a:r>
              <a:rPr lang="en-US" sz="1000" dirty="0" smtClean="0">
                <a:cs typeface="Times New Roman" panose="02020603050405020304" pitchFamily="18" charset="0"/>
              </a:rPr>
              <a:t>).</a:t>
            </a:r>
            <a:endParaRPr lang="en-US" sz="1000" dirty="0">
              <a:cs typeface="Times New Roman" panose="02020603050405020304" pitchFamily="18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cs typeface="Times New Roman" panose="02020603050405020304" pitchFamily="18" charset="0"/>
              </a:rPr>
              <a:t>Problem Setter at </a:t>
            </a:r>
            <a:r>
              <a:rPr lang="en-US" sz="1000" dirty="0" err="1">
                <a:cs typeface="Times New Roman" panose="02020603050405020304" pitchFamily="18" charset="0"/>
              </a:rPr>
              <a:t>Spoj</a:t>
            </a:r>
            <a:r>
              <a:rPr lang="en-US" sz="1000" dirty="0">
                <a:cs typeface="Times New Roman" panose="02020603050405020304" pitchFamily="18" charset="0"/>
              </a:rPr>
              <a:t> : </a:t>
            </a:r>
            <a:r>
              <a:rPr lang="en-US" sz="1000" dirty="0">
                <a:cs typeface="Times New Roman" panose="02020603050405020304" pitchFamily="18" charset="0"/>
                <a:hlinkClick r:id="rId17"/>
              </a:rPr>
              <a:t>problem1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>
                <a:cs typeface="Times New Roman" panose="02020603050405020304" pitchFamily="18" charset="0"/>
                <a:hlinkClick r:id="rId18"/>
              </a:rPr>
              <a:t>problem2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>
                <a:cs typeface="Times New Roman" panose="02020603050405020304" pitchFamily="18" charset="0"/>
                <a:hlinkClick r:id="rId19"/>
              </a:rPr>
              <a:t>problem3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>
                <a:cs typeface="Times New Roman" panose="02020603050405020304" pitchFamily="18" charset="0"/>
                <a:hlinkClick r:id="rId20"/>
              </a:rPr>
              <a:t>problem4</a:t>
            </a:r>
            <a:r>
              <a:rPr lang="en-US" sz="1000" dirty="0"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Times New Roman" panose="02020603050405020304" pitchFamily="18" charset="0"/>
              </a:rPr>
              <a:t>Basic Knowledge</a:t>
            </a:r>
            <a:r>
              <a:rPr lang="en-US" sz="1000" b="1" dirty="0" smtClean="0">
                <a:cs typeface="Times New Roman" panose="02020603050405020304" pitchFamily="18" charset="0"/>
              </a:rPr>
              <a:t>: OOP- (Solid Principle), MySQL/SQL DB configuration, VCS- (</a:t>
            </a:r>
            <a:r>
              <a:rPr lang="en-US" sz="1000" b="1" dirty="0" err="1">
                <a:cs typeface="Times New Roman" panose="02020603050405020304" pitchFamily="18" charset="0"/>
              </a:rPr>
              <a:t>G</a:t>
            </a:r>
            <a:r>
              <a:rPr lang="en-US" sz="1000" b="1" dirty="0" err="1" smtClean="0">
                <a:cs typeface="Times New Roman" panose="02020603050405020304" pitchFamily="18" charset="0"/>
              </a:rPr>
              <a:t>it</a:t>
            </a:r>
            <a:r>
              <a:rPr lang="en-US" sz="1000" b="1" dirty="0" smtClean="0">
                <a:cs typeface="Times New Roman" panose="02020603050405020304" pitchFamily="18" charset="0"/>
              </a:rPr>
              <a:t>), Security, Design pattern -(Factory method), Project management: (JIRA , Agile) and Testing methodologies, OS: (Linux</a:t>
            </a:r>
            <a:r>
              <a:rPr lang="en-US" sz="1000" b="1" smtClean="0">
                <a:cs typeface="Times New Roman" panose="02020603050405020304" pitchFamily="18" charset="0"/>
              </a:rPr>
              <a:t>, Windows</a:t>
            </a:r>
            <a:r>
              <a:rPr lang="en-US" sz="1000" b="1" dirty="0" smtClean="0">
                <a:cs typeface="Times New Roman" panose="02020603050405020304" pitchFamily="18" charset="0"/>
              </a:rPr>
              <a:t>).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04103" y="4698125"/>
            <a:ext cx="5461389" cy="60093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buClr>
                <a:srgbClr val="C00000"/>
              </a:buClr>
            </a:pPr>
            <a:r>
              <a:rPr lang="en-US" sz="1000" b="1" dirty="0" smtClean="0">
                <a:cs typeface="Times New Roman" panose="02020603050405020304" pitchFamily="18" charset="0"/>
              </a:rPr>
              <a:t>Contest Experience :</a:t>
            </a: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Times New Roman" panose="02020603050405020304" pitchFamily="18" charset="0"/>
              </a:rPr>
              <a:t>    Participated </a:t>
            </a:r>
            <a:r>
              <a:rPr lang="en-US" sz="1000" dirty="0">
                <a:cs typeface="Times New Roman" panose="02020603050405020304" pitchFamily="18" charset="0"/>
              </a:rPr>
              <a:t>in almost </a:t>
            </a:r>
            <a:r>
              <a:rPr lang="en-US" sz="1000" dirty="0" smtClean="0">
                <a:cs typeface="Times New Roman" panose="02020603050405020304" pitchFamily="18" charset="0"/>
              </a:rPr>
              <a:t>12 </a:t>
            </a:r>
            <a:r>
              <a:rPr lang="en-US" sz="1000" dirty="0">
                <a:cs typeface="Times New Roman" panose="02020603050405020304" pitchFamily="18" charset="0"/>
              </a:rPr>
              <a:t>National IUPC and 4 Robotics Competitions. </a:t>
            </a:r>
            <a:endParaRPr lang="en-US" sz="1000" b="1" dirty="0" smtClean="0">
              <a:cs typeface="Times New Roman" panose="02020603050405020304" pitchFamily="18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Times New Roman" panose="02020603050405020304" pitchFamily="18" charset="0"/>
              </a:rPr>
              <a:t>IUB IEEE Programming </a:t>
            </a:r>
            <a:r>
              <a:rPr lang="en-US" sz="1000" dirty="0">
                <a:cs typeface="Times New Roman" panose="02020603050405020304" pitchFamily="18" charset="0"/>
              </a:rPr>
              <a:t>contest-2019 </a:t>
            </a:r>
            <a:r>
              <a:rPr lang="en-US" sz="1000" dirty="0" smtClean="0">
                <a:cs typeface="Times New Roman" panose="02020603050405020304" pitchFamily="18" charset="0"/>
              </a:rPr>
              <a:t>(</a:t>
            </a:r>
            <a:r>
              <a:rPr lang="en-US" sz="1000" dirty="0" smtClean="0">
                <a:cs typeface="Times New Roman" panose="02020603050405020304" pitchFamily="18" charset="0"/>
                <a:hlinkClick r:id="rId21"/>
              </a:rPr>
              <a:t>8</a:t>
            </a:r>
            <a:r>
              <a:rPr lang="en-US" sz="1000" baseline="30000" dirty="0" smtClean="0">
                <a:cs typeface="Times New Roman" panose="02020603050405020304" pitchFamily="18" charset="0"/>
                <a:hlinkClick r:id="rId21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) NDUB CSE FEST IUPC–2017 (6</a:t>
            </a:r>
            <a:r>
              <a:rPr lang="en-US" sz="1000" baseline="30000" dirty="0" smtClean="0">
                <a:cs typeface="Times New Roman" panose="02020603050405020304" pitchFamily="18" charset="0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), SUB IUPC-2017 (</a:t>
            </a:r>
            <a:r>
              <a:rPr lang="en-US" sz="1000" dirty="0" smtClean="0">
                <a:cs typeface="Times New Roman" panose="02020603050405020304" pitchFamily="18" charset="0"/>
                <a:hlinkClick r:id="rId22"/>
              </a:rPr>
              <a:t>52</a:t>
            </a:r>
            <a:r>
              <a:rPr lang="en-US" sz="1000" baseline="30000" dirty="0" smtClean="0">
                <a:cs typeface="Times New Roman" panose="02020603050405020304" pitchFamily="18" charset="0"/>
                <a:hlinkClick r:id="rId22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), SUST IUPC-2017 (</a:t>
            </a:r>
            <a:r>
              <a:rPr lang="en-US" sz="1000" dirty="0" smtClean="0">
                <a:cs typeface="Times New Roman" panose="02020603050405020304" pitchFamily="18" charset="0"/>
                <a:hlinkClick r:id="rId23"/>
              </a:rPr>
              <a:t>81</a:t>
            </a:r>
            <a:r>
              <a:rPr lang="en-US" sz="1000" baseline="30000" dirty="0" smtClean="0">
                <a:cs typeface="Times New Roman" panose="02020603050405020304" pitchFamily="18" charset="0"/>
                <a:hlinkClick r:id="rId23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), IUT FEST-2016 (</a:t>
            </a:r>
            <a:r>
              <a:rPr lang="en-US" sz="1000" dirty="0" smtClean="0">
                <a:cs typeface="Times New Roman" panose="02020603050405020304" pitchFamily="18" charset="0"/>
                <a:hlinkClick r:id="rId24"/>
              </a:rPr>
              <a:t>65</a:t>
            </a:r>
            <a:r>
              <a:rPr lang="en-US" sz="1000" baseline="30000" dirty="0" smtClean="0">
                <a:cs typeface="Times New Roman" panose="02020603050405020304" pitchFamily="18" charset="0"/>
                <a:hlinkClick r:id="rId24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), BUET CSE FEST-2016 (</a:t>
            </a:r>
            <a:r>
              <a:rPr lang="en-US" sz="1000" dirty="0" smtClean="0">
                <a:cs typeface="Times New Roman" panose="02020603050405020304" pitchFamily="18" charset="0"/>
                <a:hlinkClick r:id="rId25"/>
              </a:rPr>
              <a:t>65</a:t>
            </a:r>
            <a:r>
              <a:rPr lang="en-US" sz="1000" baseline="30000" dirty="0">
                <a:cs typeface="Times New Roman" panose="02020603050405020304" pitchFamily="18" charset="0"/>
                <a:hlinkClick r:id="rId25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), Snack Down-2017 (2591</a:t>
            </a:r>
            <a:r>
              <a:rPr lang="en-US" sz="1000" baseline="30000" dirty="0" smtClean="0">
                <a:cs typeface="Times New Roman" panose="02020603050405020304" pitchFamily="18" charset="0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/15000), MBSTU CSE CARNIVAL-2017 (</a:t>
            </a:r>
            <a:r>
              <a:rPr lang="en-US" sz="1000" dirty="0" smtClean="0">
                <a:cs typeface="Times New Roman" panose="02020603050405020304" pitchFamily="18" charset="0"/>
                <a:hlinkClick r:id="rId26"/>
              </a:rPr>
              <a:t>64</a:t>
            </a:r>
            <a:r>
              <a:rPr lang="en-US" sz="1000" baseline="30000" dirty="0" smtClean="0">
                <a:cs typeface="Times New Roman" panose="02020603050405020304" pitchFamily="18" charset="0"/>
                <a:hlinkClick r:id="rId26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), Cybernauts-2016 (</a:t>
            </a:r>
            <a:r>
              <a:rPr lang="en-US" sz="1000" dirty="0" smtClean="0">
                <a:cs typeface="Times New Roman" panose="02020603050405020304" pitchFamily="18" charset="0"/>
                <a:hlinkClick r:id="rId27"/>
              </a:rPr>
              <a:t>94</a:t>
            </a:r>
            <a:r>
              <a:rPr lang="en-US" sz="1000" baseline="30000" dirty="0" smtClean="0">
                <a:cs typeface="Times New Roman" panose="02020603050405020304" pitchFamily="18" charset="0"/>
                <a:hlinkClick r:id="rId27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), Cybernauts-2017 (</a:t>
            </a:r>
            <a:r>
              <a:rPr lang="en-US" sz="1000" dirty="0" smtClean="0">
                <a:cs typeface="Times New Roman" panose="02020603050405020304" pitchFamily="18" charset="0"/>
                <a:hlinkClick r:id="rId28"/>
              </a:rPr>
              <a:t>68</a:t>
            </a:r>
            <a:r>
              <a:rPr lang="en-US" sz="1000" baseline="30000" dirty="0" smtClean="0">
                <a:cs typeface="Times New Roman" panose="02020603050405020304" pitchFamily="18" charset="0"/>
                <a:hlinkClick r:id="rId28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 ).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Times New Roman" panose="02020603050405020304" pitchFamily="18" charset="0"/>
              </a:rPr>
              <a:t>MBSTU CSE Carnival-2017 Project Showcasing, NSU Global Robotic Challenge-2016(4th).</a:t>
            </a:r>
          </a:p>
          <a:p>
            <a:pPr algn="just">
              <a:buClr>
                <a:srgbClr val="C00000"/>
              </a:buClr>
            </a:pPr>
            <a:endParaRPr lang="en-US" sz="1200" dirty="0" smtClean="0">
              <a:cs typeface="Times New Roman" panose="02020603050405020304" pitchFamily="18" charset="0"/>
            </a:endParaRPr>
          </a:p>
          <a:p>
            <a:pPr algn="just">
              <a:buClr>
                <a:srgbClr val="C00000"/>
              </a:buClr>
            </a:pPr>
            <a:r>
              <a:rPr lang="en-US" sz="1000" b="1" dirty="0" smtClean="0">
                <a:cs typeface="Times New Roman" panose="02020603050405020304" pitchFamily="18" charset="0"/>
              </a:rPr>
              <a:t>Software Projects Link - </a:t>
            </a:r>
            <a:r>
              <a:rPr lang="en-US" sz="1000" dirty="0" err="1" smtClean="0">
                <a:cs typeface="Times New Roman" panose="02020603050405020304" pitchFamily="18" charset="0"/>
                <a:hlinkClick r:id="rId29"/>
              </a:rPr>
              <a:t>Github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>
                <a:cs typeface="Times New Roman" panose="02020603050405020304" pitchFamily="18" charset="0"/>
                <a:hlinkClick r:id="rId30"/>
              </a:rPr>
              <a:t>Others</a:t>
            </a:r>
            <a:r>
              <a:rPr lang="en-US" sz="1000" dirty="0"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Times New Roman" panose="02020603050405020304" pitchFamily="18" charset="0"/>
              </a:rPr>
              <a:t>IOT based Smart office.</a:t>
            </a:r>
            <a:r>
              <a:rPr lang="en-US" sz="1000" dirty="0" smtClean="0">
                <a:cs typeface="Times New Roman" panose="02020603050405020304" pitchFamily="18" charset="0"/>
              </a:rPr>
              <a:t> (Technology: </a:t>
            </a:r>
            <a:r>
              <a:rPr lang="en-US" sz="900" dirty="0" smtClean="0">
                <a:cs typeface="Times New Roman" panose="02020603050405020304" pitchFamily="18" charset="0"/>
              </a:rPr>
              <a:t>Java </a:t>
            </a:r>
            <a:r>
              <a:rPr lang="en-US" sz="900" dirty="0">
                <a:cs typeface="Times New Roman" panose="02020603050405020304" pitchFamily="18" charset="0"/>
              </a:rPr>
              <a:t>web, Spring, JPA, HTML, CSS h2db, Java SDK, </a:t>
            </a:r>
            <a:r>
              <a:rPr lang="en-US" sz="900" dirty="0" smtClean="0">
                <a:cs typeface="Times New Roman" panose="02020603050405020304" pitchFamily="18" charset="0"/>
              </a:rPr>
              <a:t>RFID, fingerprint scanner, Wifi-8266, </a:t>
            </a:r>
            <a:r>
              <a:rPr lang="en-US" sz="900" dirty="0" err="1" smtClean="0">
                <a:cs typeface="Times New Roman" panose="02020603050405020304" pitchFamily="18" charset="0"/>
              </a:rPr>
              <a:t>Arduino-uno</a:t>
            </a:r>
            <a:r>
              <a:rPr lang="en-US" sz="900" dirty="0" smtClean="0"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>
              <a:buClr>
                <a:srgbClr val="C00000"/>
              </a:buClr>
            </a:pPr>
            <a:r>
              <a:rPr lang="en-US" sz="1050" dirty="0" smtClean="0">
                <a:cs typeface="Times New Roman" panose="02020603050405020304" pitchFamily="18" charset="0"/>
              </a:rPr>
              <a:t>      </a:t>
            </a:r>
            <a:r>
              <a:rPr lang="en-US" sz="900" dirty="0" smtClean="0">
                <a:cs typeface="Times New Roman" panose="02020603050405020304" pitchFamily="18" charset="0"/>
              </a:rPr>
              <a:t>- </a:t>
            </a:r>
            <a:r>
              <a:rPr lang="en-US" sz="900" dirty="0">
                <a:cs typeface="Times New Roman" panose="02020603050405020304" pitchFamily="18" charset="0"/>
              </a:rPr>
              <a:t>works as a  complete </a:t>
            </a:r>
            <a:r>
              <a:rPr lang="en-US" sz="900" dirty="0" smtClean="0">
                <a:cs typeface="Times New Roman" panose="02020603050405020304" pitchFamily="18" charset="0"/>
              </a:rPr>
              <a:t>IOT based office </a:t>
            </a:r>
            <a:r>
              <a:rPr lang="en-US" sz="900" dirty="0">
                <a:cs typeface="Times New Roman" panose="02020603050405020304" pitchFamily="18" charset="0"/>
              </a:rPr>
              <a:t>management tool including –RFID and Fingerprint </a:t>
            </a:r>
            <a:r>
              <a:rPr lang="en-US" sz="900" dirty="0" smtClean="0">
                <a:cs typeface="Times New Roman" panose="02020603050405020304" pitchFamily="18" charset="0"/>
              </a:rPr>
              <a:t>attendance. </a:t>
            </a:r>
          </a:p>
          <a:p>
            <a:pPr marL="171450" indent="-1714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Times New Roman" panose="02020603050405020304" pitchFamily="18" charset="0"/>
              </a:rPr>
              <a:t>Online Assignment Submission System. </a:t>
            </a:r>
            <a:r>
              <a:rPr lang="en-US" sz="1000" dirty="0" smtClean="0">
                <a:cs typeface="Times New Roman" panose="02020603050405020304" pitchFamily="18" charset="0"/>
              </a:rPr>
              <a:t>(Technology: Java web,  Spring, JPA, Ajax,  JavaScript)</a:t>
            </a:r>
          </a:p>
          <a:p>
            <a:pPr>
              <a:buClr>
                <a:srgbClr val="C00000"/>
              </a:buClr>
            </a:pPr>
            <a:r>
              <a:rPr lang="en-US" sz="1000" dirty="0" smtClean="0">
                <a:cs typeface="Times New Roman" panose="02020603050405020304" pitchFamily="18" charset="0"/>
              </a:rPr>
              <a:t>      - </a:t>
            </a:r>
            <a:r>
              <a:rPr lang="en-US" sz="900" dirty="0" smtClean="0">
                <a:cs typeface="Times New Roman" panose="02020603050405020304" pitchFamily="18" charset="0"/>
              </a:rPr>
              <a:t>works as a  complete file transfer tools.</a:t>
            </a: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Times New Roman" panose="02020603050405020304" pitchFamily="18" charset="0"/>
              </a:rPr>
              <a:t>Bank Management </a:t>
            </a:r>
            <a:r>
              <a:rPr lang="en-US" sz="1000" dirty="0" smtClean="0">
                <a:cs typeface="Times New Roman" panose="02020603050405020304" pitchFamily="18" charset="0"/>
              </a:rPr>
              <a:t>(Technology: </a:t>
            </a:r>
            <a:r>
              <a:rPr lang="en-US" sz="900" dirty="0" smtClean="0">
                <a:cs typeface="Times New Roman" panose="02020603050405020304" pitchFamily="18" charset="0"/>
              </a:rPr>
              <a:t>Java web, HTML, CSS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 algn="just">
              <a:buClr>
                <a:srgbClr val="C00000"/>
              </a:buClr>
            </a:pPr>
            <a:r>
              <a:rPr lang="en-US" sz="1000" dirty="0" smtClean="0">
                <a:cs typeface="Times New Roman" panose="02020603050405020304" pitchFamily="18" charset="0"/>
              </a:rPr>
              <a:t>      </a:t>
            </a:r>
            <a:r>
              <a:rPr lang="en-US" sz="900" dirty="0" smtClean="0">
                <a:cs typeface="Times New Roman" panose="02020603050405020304" pitchFamily="18" charset="0"/>
              </a:rPr>
              <a:t>- works as a demo of bank management tool.</a:t>
            </a:r>
            <a:endParaRPr lang="en-US" sz="900" dirty="0">
              <a:cs typeface="Times New Roman" panose="02020603050405020304" pitchFamily="18" charset="0"/>
            </a:endParaRP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>
                <a:cs typeface="Times New Roman" panose="02020603050405020304" pitchFamily="18" charset="0"/>
              </a:rPr>
              <a:t>Student information System </a:t>
            </a:r>
            <a:r>
              <a:rPr lang="en-US" sz="1000" dirty="0" smtClean="0">
                <a:cs typeface="Times New Roman" panose="02020603050405020304" pitchFamily="18" charset="0"/>
              </a:rPr>
              <a:t>(Technology: </a:t>
            </a:r>
            <a:r>
              <a:rPr lang="en-US" sz="900" dirty="0" err="1" smtClean="0">
                <a:cs typeface="Times New Roman" panose="02020603050405020304" pitchFamily="18" charset="0"/>
              </a:rPr>
              <a:t>JavaFx</a:t>
            </a:r>
            <a:r>
              <a:rPr lang="en-US" sz="900" dirty="0" smtClean="0">
                <a:cs typeface="Times New Roman" panose="02020603050405020304" pitchFamily="18" charset="0"/>
              </a:rPr>
              <a:t>, Oracle </a:t>
            </a:r>
            <a:r>
              <a:rPr lang="en-US" sz="900" dirty="0">
                <a:cs typeface="Times New Roman" panose="02020603050405020304" pitchFamily="18" charset="0"/>
              </a:rPr>
              <a:t>database, CRUD operation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 algn="just">
              <a:buClr>
                <a:srgbClr val="C00000"/>
              </a:buClr>
            </a:pPr>
            <a:r>
              <a:rPr lang="en-US" sz="1000" dirty="0" smtClean="0">
                <a:cs typeface="Times New Roman" panose="02020603050405020304" pitchFamily="18" charset="0"/>
              </a:rPr>
              <a:t>      - </a:t>
            </a:r>
            <a:r>
              <a:rPr lang="en-US" sz="900" dirty="0" smtClean="0">
                <a:cs typeface="Times New Roman" panose="02020603050405020304" pitchFamily="18" charset="0"/>
              </a:rPr>
              <a:t>A basic java app for MBSTU Student database.</a:t>
            </a:r>
            <a:endParaRPr lang="en-US" sz="900" dirty="0">
              <a:cs typeface="Times New Roman" panose="02020603050405020304" pitchFamily="18" charset="0"/>
            </a:endParaRP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>
                <a:cs typeface="Times New Roman" panose="02020603050405020304" pitchFamily="18" charset="0"/>
              </a:rPr>
              <a:t>Multi user Group chat </a:t>
            </a:r>
            <a:r>
              <a:rPr lang="en-US" sz="1000" dirty="0" smtClean="0">
                <a:cs typeface="Times New Roman" panose="02020603050405020304" pitchFamily="18" charset="0"/>
              </a:rPr>
              <a:t>(Technology: </a:t>
            </a:r>
            <a:r>
              <a:rPr lang="en-US" sz="900" dirty="0" smtClean="0">
                <a:cs typeface="Times New Roman" panose="02020603050405020304" pitchFamily="18" charset="0"/>
              </a:rPr>
              <a:t>Socket</a:t>
            </a:r>
            <a:r>
              <a:rPr lang="en-US" sz="900" dirty="0">
                <a:cs typeface="Times New Roman" panose="02020603050405020304" pitchFamily="18" charset="0"/>
              </a:rPr>
              <a:t>, AWT, Raw java</a:t>
            </a:r>
            <a:r>
              <a:rPr lang="en-US" sz="1000" dirty="0" smtClean="0">
                <a:cs typeface="Times New Roman" panose="02020603050405020304" pitchFamily="18" charset="0"/>
              </a:rPr>
              <a:t>).</a:t>
            </a:r>
          </a:p>
          <a:p>
            <a:pPr algn="just">
              <a:buClr>
                <a:srgbClr val="C00000"/>
              </a:buClr>
            </a:pPr>
            <a:r>
              <a:rPr lang="en-US" sz="1000" dirty="0"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cs typeface="Times New Roman" panose="02020603050405020304" pitchFamily="18" charset="0"/>
              </a:rPr>
              <a:t>     - </a:t>
            </a:r>
            <a:r>
              <a:rPr lang="en-US" sz="900" dirty="0" smtClean="0">
                <a:cs typeface="Times New Roman" panose="02020603050405020304" pitchFamily="18" charset="0"/>
              </a:rPr>
              <a:t>A basic java app as a Chat messenger</a:t>
            </a:r>
            <a:r>
              <a:rPr lang="en-US" sz="1000" dirty="0" smtClean="0">
                <a:cs typeface="Times New Roman" panose="02020603050405020304" pitchFamily="18" charset="0"/>
              </a:rPr>
              <a:t>.</a:t>
            </a:r>
            <a:endParaRPr lang="en-US" sz="1000" dirty="0">
              <a:cs typeface="Times New Roman" panose="02020603050405020304" pitchFamily="18" charset="0"/>
            </a:endParaRP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>
                <a:cs typeface="Times New Roman" panose="02020603050405020304" pitchFamily="18" charset="0"/>
              </a:rPr>
              <a:t>My Contact List </a:t>
            </a:r>
            <a:r>
              <a:rPr lang="en-US" sz="1000" dirty="0" smtClean="0">
                <a:cs typeface="Times New Roman" panose="02020603050405020304" pitchFamily="18" charset="0"/>
              </a:rPr>
              <a:t>(Technology: </a:t>
            </a:r>
            <a:r>
              <a:rPr lang="en-US" sz="900" dirty="0" smtClean="0">
                <a:cs typeface="Times New Roman" panose="02020603050405020304" pitchFamily="18" charset="0"/>
              </a:rPr>
              <a:t>Java</a:t>
            </a:r>
            <a:r>
              <a:rPr lang="en-US" sz="900" dirty="0">
                <a:cs typeface="Times New Roman" panose="02020603050405020304" pitchFamily="18" charset="0"/>
              </a:rPr>
              <a:t>, database, </a:t>
            </a:r>
            <a:r>
              <a:rPr lang="en-US" sz="900" dirty="0" err="1">
                <a:cs typeface="Times New Roman" panose="02020603050405020304" pitchFamily="18" charset="0"/>
              </a:rPr>
              <a:t>JavaFx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 algn="just">
              <a:buClr>
                <a:srgbClr val="C00000"/>
              </a:buClr>
            </a:pPr>
            <a:r>
              <a:rPr lang="en-US" sz="1000" dirty="0" smtClean="0">
                <a:cs typeface="Times New Roman" panose="02020603050405020304" pitchFamily="18" charset="0"/>
              </a:rPr>
              <a:t>      - </a:t>
            </a:r>
            <a:r>
              <a:rPr lang="en-US" sz="900" dirty="0" smtClean="0">
                <a:cs typeface="Times New Roman" panose="02020603050405020304" pitchFamily="18" charset="0"/>
              </a:rPr>
              <a:t>A basic java app as contact book. </a:t>
            </a:r>
          </a:p>
          <a:p>
            <a:pPr algn="just">
              <a:buClr>
                <a:srgbClr val="C00000"/>
              </a:buClr>
            </a:pPr>
            <a:r>
              <a:rPr lang="en-US" sz="1000" b="1" dirty="0" smtClean="0">
                <a:cs typeface="Times New Roman" panose="02020603050405020304" pitchFamily="18" charset="0"/>
              </a:rPr>
              <a:t>Hardware Projects Link - </a:t>
            </a:r>
            <a:r>
              <a:rPr lang="en-US" sz="1200" dirty="0" err="1" smtClean="0">
                <a:cs typeface="Times New Roman" panose="02020603050405020304" pitchFamily="18" charset="0"/>
                <a:hlinkClick r:id="rId31"/>
              </a:rPr>
              <a:t>Github</a:t>
            </a:r>
            <a:r>
              <a:rPr lang="en-US" sz="1200" dirty="0" smtClean="0">
                <a:cs typeface="Times New Roman" panose="02020603050405020304" pitchFamily="18" charset="0"/>
              </a:rPr>
              <a:t> , </a:t>
            </a:r>
            <a:r>
              <a:rPr lang="en-US" sz="1200" dirty="0" smtClean="0">
                <a:cs typeface="Times New Roman" panose="02020603050405020304" pitchFamily="18" charset="0"/>
                <a:hlinkClick r:id="rId32"/>
              </a:rPr>
              <a:t>Others</a:t>
            </a:r>
            <a:endParaRPr lang="en-US" sz="1000" dirty="0" smtClean="0">
              <a:cs typeface="Times New Roman" panose="020206030504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Times New Roman" panose="02020603050405020304" pitchFamily="18" charset="0"/>
              </a:rPr>
              <a:t>Android Controlled bot </a:t>
            </a:r>
            <a:r>
              <a:rPr lang="en-US" sz="1000" dirty="0" smtClean="0">
                <a:cs typeface="Times New Roman" panose="02020603050405020304" pitchFamily="18" charset="0"/>
              </a:rPr>
              <a:t>(</a:t>
            </a:r>
            <a:r>
              <a:rPr lang="en-US" sz="900" dirty="0">
                <a:cs typeface="Times New Roman" panose="02020603050405020304" pitchFamily="18" charset="0"/>
              </a:rPr>
              <a:t>Technology : C</a:t>
            </a:r>
            <a:r>
              <a:rPr lang="en-US" sz="900" dirty="0" smtClean="0">
                <a:cs typeface="Times New Roman" panose="02020603050405020304" pitchFamily="18" charset="0"/>
              </a:rPr>
              <a:t>++, Java ME(Android), </a:t>
            </a:r>
            <a:r>
              <a:rPr lang="en-US" sz="900" dirty="0" err="1" smtClean="0">
                <a:cs typeface="Times New Roman" panose="02020603050405020304" pitchFamily="18" charset="0"/>
              </a:rPr>
              <a:t>Arduino</a:t>
            </a:r>
            <a:r>
              <a:rPr lang="en-US" sz="900" dirty="0"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cs typeface="Times New Roman" panose="02020603050405020304" pitchFamily="18" charset="0"/>
              </a:rPr>
              <a:t>uno</a:t>
            </a:r>
            <a:r>
              <a:rPr lang="en-US" sz="900" dirty="0" smtClean="0">
                <a:cs typeface="Times New Roman" panose="02020603050405020304" pitchFamily="18" charset="0"/>
              </a:rPr>
              <a:t>, Bluetooth Interfacing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Times New Roman" panose="02020603050405020304" pitchFamily="18" charset="0"/>
              </a:rPr>
              <a:t>Quad copter FPV </a:t>
            </a:r>
            <a:r>
              <a:rPr lang="en-US" sz="1000" dirty="0" smtClean="0">
                <a:cs typeface="Times New Roman" panose="02020603050405020304" pitchFamily="18" charset="0"/>
              </a:rPr>
              <a:t>(</a:t>
            </a:r>
            <a:r>
              <a:rPr lang="en-US" sz="900" dirty="0">
                <a:cs typeface="Times New Roman" panose="02020603050405020304" pitchFamily="18" charset="0"/>
              </a:rPr>
              <a:t>Technology : </a:t>
            </a:r>
            <a:r>
              <a:rPr lang="en-US" sz="900" dirty="0" err="1">
                <a:cs typeface="Times New Roman" panose="02020603050405020304" pitchFamily="18" charset="0"/>
              </a:rPr>
              <a:t>spracing</a:t>
            </a:r>
            <a:r>
              <a:rPr lang="en-US" sz="900" dirty="0">
                <a:cs typeface="Times New Roman" panose="02020603050405020304" pitchFamily="18" charset="0"/>
              </a:rPr>
              <a:t> </a:t>
            </a:r>
            <a:r>
              <a:rPr lang="en-US" sz="900" dirty="0" smtClean="0">
                <a:cs typeface="Times New Roman" panose="02020603050405020304" pitchFamily="18" charset="0"/>
              </a:rPr>
              <a:t>f3, </a:t>
            </a:r>
            <a:r>
              <a:rPr lang="en-US" sz="900" dirty="0" err="1" smtClean="0">
                <a:cs typeface="Times New Roman" panose="02020603050405020304" pitchFamily="18" charset="0"/>
              </a:rPr>
              <a:t>betaflight</a:t>
            </a:r>
            <a:r>
              <a:rPr lang="en-US" sz="900" dirty="0" smtClean="0">
                <a:cs typeface="Times New Roman" panose="02020603050405020304" pitchFamily="18" charset="0"/>
              </a:rPr>
              <a:t>, ESC, BLDC motor, camera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Times New Roman" panose="02020603050405020304" pitchFamily="18" charset="0"/>
              </a:rPr>
              <a:t>Line follower robot </a:t>
            </a:r>
            <a:r>
              <a:rPr lang="en-US" sz="1000" dirty="0" smtClean="0">
                <a:cs typeface="Times New Roman" panose="02020603050405020304" pitchFamily="18" charset="0"/>
              </a:rPr>
              <a:t>(</a:t>
            </a:r>
            <a:r>
              <a:rPr lang="en-US" sz="900" dirty="0">
                <a:cs typeface="Times New Roman" panose="02020603050405020304" pitchFamily="18" charset="0"/>
              </a:rPr>
              <a:t>Technology : IR </a:t>
            </a:r>
            <a:r>
              <a:rPr lang="en-US" sz="900" dirty="0" smtClean="0">
                <a:cs typeface="Times New Roman" panose="02020603050405020304" pitchFamily="18" charset="0"/>
              </a:rPr>
              <a:t>sensor, </a:t>
            </a:r>
            <a:r>
              <a:rPr lang="en-US" sz="900" dirty="0" err="1" smtClean="0">
                <a:cs typeface="Times New Roman" panose="02020603050405020304" pitchFamily="18" charset="0"/>
              </a:rPr>
              <a:t>Arduino</a:t>
            </a:r>
            <a:r>
              <a:rPr lang="en-US" sz="900" dirty="0" smtClean="0"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cs typeface="Times New Roman" panose="02020603050405020304" pitchFamily="18" charset="0"/>
              </a:rPr>
              <a:t>uno</a:t>
            </a:r>
            <a:r>
              <a:rPr lang="en-US" sz="900" dirty="0" smtClean="0">
                <a:cs typeface="Times New Roman" panose="02020603050405020304" pitchFamily="18" charset="0"/>
              </a:rPr>
              <a:t>, L298, motor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Times New Roman" panose="02020603050405020304" pitchFamily="18" charset="0"/>
              </a:rPr>
              <a:t>Sensor based home automation </a:t>
            </a:r>
            <a:r>
              <a:rPr lang="en-US" sz="1000" dirty="0" smtClean="0">
                <a:cs typeface="Times New Roman" panose="02020603050405020304" pitchFamily="18" charset="0"/>
              </a:rPr>
              <a:t>(</a:t>
            </a:r>
            <a:r>
              <a:rPr lang="en-US" sz="900" dirty="0">
                <a:cs typeface="Times New Roman" panose="02020603050405020304" pitchFamily="18" charset="0"/>
              </a:rPr>
              <a:t>Technology : </a:t>
            </a:r>
            <a:r>
              <a:rPr lang="en-US" sz="900" dirty="0" err="1">
                <a:cs typeface="Times New Roman" panose="02020603050405020304" pitchFamily="18" charset="0"/>
              </a:rPr>
              <a:t>Arduino</a:t>
            </a:r>
            <a:r>
              <a:rPr lang="en-US" sz="900" dirty="0">
                <a:cs typeface="Times New Roman" panose="02020603050405020304" pitchFamily="18" charset="0"/>
              </a:rPr>
              <a:t>  </a:t>
            </a:r>
            <a:r>
              <a:rPr lang="en-US" sz="900" dirty="0" smtClean="0">
                <a:cs typeface="Times New Roman" panose="02020603050405020304" pitchFamily="18" charset="0"/>
              </a:rPr>
              <a:t>uno,DHT11,motor, LED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Times New Roman" panose="02020603050405020304" pitchFamily="18" charset="0"/>
              </a:rPr>
              <a:t>Self balancing robot </a:t>
            </a:r>
            <a:r>
              <a:rPr lang="en-US" sz="1000" dirty="0" smtClean="0">
                <a:cs typeface="Times New Roman" panose="02020603050405020304" pitchFamily="18" charset="0"/>
              </a:rPr>
              <a:t>(</a:t>
            </a:r>
            <a:r>
              <a:rPr lang="en-US" sz="900" dirty="0">
                <a:cs typeface="Times New Roman" panose="02020603050405020304" pitchFamily="18" charset="0"/>
              </a:rPr>
              <a:t>Technology : </a:t>
            </a:r>
            <a:r>
              <a:rPr lang="en-US" sz="900" dirty="0" err="1">
                <a:cs typeface="Times New Roman" panose="02020603050405020304" pitchFamily="18" charset="0"/>
              </a:rPr>
              <a:t>Arduino</a:t>
            </a:r>
            <a:r>
              <a:rPr lang="en-US" sz="900" dirty="0">
                <a:cs typeface="Times New Roman" panose="02020603050405020304" pitchFamily="18" charset="0"/>
              </a:rPr>
              <a:t> </a:t>
            </a:r>
            <a:r>
              <a:rPr lang="en-US" sz="900" dirty="0" smtClean="0">
                <a:cs typeface="Times New Roman" panose="02020603050405020304" pitchFamily="18" charset="0"/>
              </a:rPr>
              <a:t>-</a:t>
            </a:r>
            <a:r>
              <a:rPr lang="en-US" sz="900" dirty="0" err="1" smtClean="0">
                <a:cs typeface="Times New Roman" panose="02020603050405020304" pitchFamily="18" charset="0"/>
              </a:rPr>
              <a:t>uno</a:t>
            </a:r>
            <a:r>
              <a:rPr lang="en-US" sz="900" dirty="0" smtClean="0">
                <a:cs typeface="Times New Roman" panose="02020603050405020304" pitchFamily="18" charset="0"/>
              </a:rPr>
              <a:t>, mpu6050, L298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1200" dirty="0">
              <a:cs typeface="Times New Roman" panose="02020603050405020304" pitchFamily="18" charset="0"/>
            </a:endParaRPr>
          </a:p>
          <a:p>
            <a:pPr algn="just">
              <a:buClr>
                <a:srgbClr val="C00000"/>
              </a:buClr>
            </a:pPr>
            <a:endParaRPr lang="en-US" sz="1000" dirty="0" smtClean="0">
              <a:cs typeface="Times New Roman" panose="02020603050405020304" pitchFamily="18" charset="0"/>
            </a:endParaRP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900" dirty="0" smtClean="0">
                <a:cs typeface="Times New Roman" panose="02020603050405020304" pitchFamily="18" charset="0"/>
              </a:rPr>
              <a:t>Vice-Chair, IEEE Student Branch, MBSTU</a:t>
            </a: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900" dirty="0" smtClean="0">
                <a:cs typeface="Times New Roman" panose="02020603050405020304" pitchFamily="18" charset="0"/>
              </a:rPr>
              <a:t>BDS HAC Ambassador, IEEE Bangladesh </a:t>
            </a:r>
            <a:endParaRPr lang="en-US" sz="900" dirty="0">
              <a:cs typeface="Times New Roman" panose="02020603050405020304" pitchFamily="18" charset="0"/>
            </a:endParaRPr>
          </a:p>
          <a:p>
            <a:pPr marL="342900" indent="-34290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1200" dirty="0" smtClean="0">
              <a:cs typeface="Times New Roman" panose="02020603050405020304" pitchFamily="18" charset="0"/>
            </a:endParaRPr>
          </a:p>
          <a:p>
            <a:pPr algn="just"/>
            <a:endParaRPr lang="en-US" sz="1200" dirty="0" smtClean="0">
              <a:cs typeface="Times New Roman" panose="02020603050405020304" pitchFamily="18" charset="0"/>
            </a:endParaRPr>
          </a:p>
          <a:p>
            <a:pPr algn="just"/>
            <a:endParaRPr lang="en-US" sz="1200" dirty="0" smtClean="0">
              <a:cs typeface="Times New Roman" panose="02020603050405020304" pitchFamily="18" charset="0"/>
            </a:endParaRPr>
          </a:p>
          <a:p>
            <a:pPr algn="just"/>
            <a:endParaRPr lang="en-US" sz="1200" dirty="0" smtClean="0">
              <a:cs typeface="Times New Roman" panose="02020603050405020304" pitchFamily="18" charset="0"/>
            </a:endParaRPr>
          </a:p>
          <a:p>
            <a:pPr algn="just"/>
            <a:endParaRPr lang="en-US" sz="1200" dirty="0" smtClean="0"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5132" y="865646"/>
            <a:ext cx="1790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cs typeface="Times New Roman" panose="02020603050405020304" pitchFamily="18" charset="0"/>
              </a:rPr>
              <a:t> </a:t>
            </a:r>
            <a:endParaRPr lang="en-US" sz="1200" dirty="0"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9812" y="142371"/>
            <a:ext cx="21160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000" dirty="0" smtClean="0"/>
          </a:p>
          <a:p>
            <a:pPr algn="r"/>
            <a:r>
              <a:rPr lang="en-US" sz="1000" dirty="0" smtClean="0"/>
              <a:t>www.linkedin.com/in/asad14053</a:t>
            </a:r>
            <a:endParaRPr lang="en-US" sz="1000" dirty="0"/>
          </a:p>
          <a:p>
            <a:pPr algn="r"/>
            <a:r>
              <a:rPr lang="en-US" sz="1000" dirty="0"/>
              <a:t>zzamanasad1.wixsite.com/portfolio</a:t>
            </a:r>
          </a:p>
          <a:p>
            <a:pPr algn="r"/>
            <a:r>
              <a:rPr lang="en-US" sz="1000" dirty="0" smtClean="0"/>
              <a:t>github.com/asad14053</a:t>
            </a:r>
          </a:p>
          <a:p>
            <a:pPr algn="r"/>
            <a:r>
              <a:rPr lang="en-US" sz="1000"/>
              <a:t>acmcoder.blogspot.com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4609283" y="134510"/>
            <a:ext cx="45719" cy="7157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19938" y="564542"/>
            <a:ext cx="1815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Gauripur, Mymensingh, Dhaka</a:t>
            </a:r>
          </a:p>
          <a:p>
            <a:r>
              <a:rPr lang="en-US" sz="1000" dirty="0"/>
              <a:t>+</a:t>
            </a:r>
            <a:r>
              <a:rPr lang="en-US" sz="1000" dirty="0" smtClean="0"/>
              <a:t>8801796687047</a:t>
            </a:r>
          </a:p>
          <a:p>
            <a:r>
              <a:rPr lang="en-US" sz="1000" dirty="0" smtClean="0"/>
              <a:t>zzamanasad1@gmail.com</a:t>
            </a:r>
            <a:endParaRPr lang="en-US" sz="10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07666" y="1437031"/>
            <a:ext cx="5446644" cy="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1617" y="1223339"/>
            <a:ext cx="14123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cs typeface="Times New Roman" panose="02020603050405020304" pitchFamily="18" charset="0"/>
              </a:rPr>
              <a:t>Career Objective</a:t>
            </a:r>
            <a:endParaRPr lang="en-US" sz="11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95229" y="1445017"/>
            <a:ext cx="555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Looking forward to building up a challenging career in software development by utilizing my expertise and problem solving skills. I also want to grow professionally and enhance my leadership abilities.</a:t>
            </a:r>
            <a:endParaRPr lang="en-US" sz="1000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704103" y="2046101"/>
            <a:ext cx="5446644" cy="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04103" y="3106188"/>
            <a:ext cx="5446644" cy="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04103" y="4753273"/>
            <a:ext cx="5446644" cy="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9154" y="4535318"/>
            <a:ext cx="1492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Technical Experience</a:t>
            </a:r>
            <a:endParaRPr lang="en-US" sz="1100" b="1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704103" y="5966157"/>
            <a:ext cx="5446644" cy="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8696" y="5748947"/>
            <a:ext cx="14606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Projects</a:t>
            </a:r>
            <a:endParaRPr lang="en-US" sz="1100" b="1" dirty="0"/>
          </a:p>
          <a:p>
            <a:endParaRPr lang="en-US" sz="1100" b="1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718848" y="9377554"/>
            <a:ext cx="5446644" cy="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8696" y="9178040"/>
            <a:ext cx="2435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cs typeface="Times New Roman" panose="02020603050405020304" pitchFamily="18" charset="0"/>
              </a:rPr>
              <a:t>Co-curricular Activities :</a:t>
            </a:r>
            <a:endParaRPr lang="en-US" sz="1100" b="1" dirty="0"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95" y="165736"/>
            <a:ext cx="1005044" cy="105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2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612</Words>
  <Application>Microsoft Office PowerPoint</Application>
  <PresentationFormat>A4 Paper (210x297 mm)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zzaman</dc:creator>
  <cp:lastModifiedBy>asad zzaman</cp:lastModifiedBy>
  <cp:revision>219</cp:revision>
  <dcterms:created xsi:type="dcterms:W3CDTF">2017-08-22T09:55:17Z</dcterms:created>
  <dcterms:modified xsi:type="dcterms:W3CDTF">2019-06-17T06:29:37Z</dcterms:modified>
</cp:coreProperties>
</file>