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19" autoAdjust="0"/>
  </p:normalViewPr>
  <p:slideViewPr>
    <p:cSldViewPr snapToGrid="0">
      <p:cViewPr>
        <p:scale>
          <a:sx n="150" d="100"/>
          <a:sy n="150" d="100"/>
        </p:scale>
        <p:origin x="156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A826E-06BF-4247-8C5F-4B5EFF078D52}" type="datetimeFigureOut">
              <a:rPr lang="en-US" smtClean="0"/>
              <a:t>24-Jul-19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43031-D63D-42B3-994A-F7E7C84739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70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CV format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43031-D63D-42B3-994A-F7E7C84739C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55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24-Jul-19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1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24-Jul-19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61060" y="761294"/>
            <a:ext cx="831354" cy="121256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5212" y="761294"/>
            <a:ext cx="2410122" cy="121256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24-Jul-19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72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24-Jul-19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3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24-Jul-19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05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5212" y="3808766"/>
            <a:ext cx="1620738" cy="90782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1675" y="3808766"/>
            <a:ext cx="1620739" cy="90782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24-Jul-19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14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24-Jul-19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55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24-Jul-19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0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24-Jul-19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340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24-Jul-19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1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24-Jul-19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50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B34A7-3EF8-4DB9-B928-BFC7C5108EB8}" type="datetimeFigureOut">
              <a:rPr lang="en-US" smtClean="0"/>
              <a:t>24-Jul-19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hyperlink" Target="https://github.com/asad14053/My-Java-Project" TargetMode="External"/><Relationship Id="rId7" Type="http://schemas.openxmlformats.org/officeDocument/2006/relationships/hyperlink" Target="mailto:asaduzzaman.jabin@ieee.or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zzamanasad1.wixsite.com/portfolio/projects" TargetMode="External"/><Relationship Id="rId5" Type="http://schemas.openxmlformats.org/officeDocument/2006/relationships/hyperlink" Target="https://github.com/asad14053/My-Robotic-Zone" TargetMode="External"/><Relationship Id="rId10" Type="http://schemas.openxmlformats.org/officeDocument/2006/relationships/hyperlink" Target="https://www.researchgate.net/profile/Md_Jabin" TargetMode="External"/><Relationship Id="rId4" Type="http://schemas.openxmlformats.org/officeDocument/2006/relationships/hyperlink" Target="https://zzamanasad1.wixsite.com/portfolio/projects-02" TargetMode="External"/><Relationship Id="rId9" Type="http://schemas.openxmlformats.org/officeDocument/2006/relationships/hyperlink" Target="https://scholar.google.com/citations?hl=en&amp;user=UmJxbBYAAAAJ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toph.co/c/cybernauts16/standings" TargetMode="External"/><Relationship Id="rId13" Type="http://schemas.openxmlformats.org/officeDocument/2006/relationships/hyperlink" Target="https://www.researchgate.net/profile/Kawsar_Ahmed4" TargetMode="External"/><Relationship Id="rId3" Type="http://schemas.openxmlformats.org/officeDocument/2006/relationships/hyperlink" Target="https://toph.co/c/sub-inter-2017/standings?start=0" TargetMode="External"/><Relationship Id="rId7" Type="http://schemas.openxmlformats.org/officeDocument/2006/relationships/hyperlink" Target="https://toph.co/c/mbstu-cse-carnival-1/standings" TargetMode="External"/><Relationship Id="rId12" Type="http://schemas.openxmlformats.org/officeDocument/2006/relationships/hyperlink" Target="mailto:k.ahmed.bd@ieee.org" TargetMode="External"/><Relationship Id="rId2" Type="http://schemas.openxmlformats.org/officeDocument/2006/relationships/hyperlink" Target="https://toph.co/c/iub-eee-day-2019/standing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lgo.codemarshal.org/contests/buet-iupc-2016/standings" TargetMode="External"/><Relationship Id="rId11" Type="http://schemas.openxmlformats.org/officeDocument/2006/relationships/hyperlink" Target="mailto:kawsar.ict@mbstu.ac.bd" TargetMode="External"/><Relationship Id="rId5" Type="http://schemas.openxmlformats.org/officeDocument/2006/relationships/hyperlink" Target="https://toph.co/c/iut-ict-fest-8/standings" TargetMode="External"/><Relationship Id="rId10" Type="http://schemas.openxmlformats.org/officeDocument/2006/relationships/hyperlink" Target="http://www.mbstu.ac.bd/" TargetMode="External"/><Relationship Id="rId4" Type="http://schemas.openxmlformats.org/officeDocument/2006/relationships/hyperlink" Target="https://toph.co/c/sust-inter-2017/standings" TargetMode="External"/><Relationship Id="rId9" Type="http://schemas.openxmlformats.org/officeDocument/2006/relationships/hyperlink" Target="https://toph.co/c/cybernauts-npc-2018/standings" TargetMode="External"/><Relationship Id="rId14" Type="http://schemas.openxmlformats.org/officeDocument/2006/relationships/hyperlink" Target="https://www.researchgate.net/profile/Muhammad_Shahin_Udd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155987" cy="990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24444" y="289095"/>
            <a:ext cx="3154594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just"/>
            <a:r>
              <a:rPr lang="en-US" sz="16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MD.ASADUZZAMAN </a:t>
            </a:r>
            <a:r>
              <a:rPr lang="en-US" sz="16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JABIN</a:t>
            </a:r>
            <a:endParaRPr lang="en-US" sz="1600" b="0" cap="none" spc="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18527" y="485752"/>
            <a:ext cx="4165265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3492" y="1844537"/>
            <a:ext cx="915519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8696" y="3049387"/>
            <a:ext cx="2052484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94450" y="3696351"/>
            <a:ext cx="4165265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98841" y="2016383"/>
            <a:ext cx="5789259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2014-2019         </a:t>
            </a:r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BSc Engineering in ICT (</a:t>
            </a:r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3.88/4.00, Grade: A, Merit: 2nd)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and Communication Technology</a:t>
            </a:r>
            <a:endParaRPr lang="en-US" sz="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C00000"/>
              </a:buClr>
            </a:pP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Mawlana Bhashani Science and Technology 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(MBSTU), 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Tangail-1902, Bangladesh.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2011-2013       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 Secondary Certificate (HSC)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5.00/5.00, Grade: A+)</a:t>
            </a:r>
            <a:endParaRPr lang="en-US" sz="1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C00000"/>
              </a:buClr>
            </a:pP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BAF Shaheen College, 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Dhaka-1206, Bangladesh.</a:t>
            </a:r>
            <a:endParaRPr lang="en-US" sz="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                 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</a:t>
            </a:r>
            <a:r>
              <a:rPr lang="en-US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School Certificate (</a:t>
            </a:r>
            <a:r>
              <a:rPr lang="en-US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SSC</a:t>
            </a:r>
            <a:r>
              <a:rPr lang="en-US" sz="1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Science, (</a:t>
            </a:r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5.00/5.00, Grade: A+)</a:t>
            </a:r>
            <a:endParaRPr lang="en-US" sz="1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C00000"/>
              </a:buClr>
            </a:pP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Shaheed Ramiz Uddin Cantonment School, 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Dhaka-1206, Bangladesh.</a:t>
            </a:r>
            <a:endParaRPr lang="en-US" sz="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8695" y="3261689"/>
            <a:ext cx="5789405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skills: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ACM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Programming, Algorithm, Data Structure, C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++, Java, Python,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MYSQL, Oracle DBMS, Assembly  Language, MATLAB, Mathematics, Networking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AI,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and Robotics.</a:t>
            </a:r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skills: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COMSOL 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Multiphysics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Python, SPSS, Proteus 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Pspice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Eagle, Cisco- Packet Tracer.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 skills: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Linux, Windows.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skills: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Office, PowerPoint, Excel, Access etc.</a:t>
            </a:r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skills: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English</a:t>
            </a:r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IELTS (appeared).</a:t>
            </a:r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7993" y="5815622"/>
            <a:ext cx="5810107" cy="33932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buClr>
                <a:srgbClr val="C00000"/>
              </a:buClr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C00000"/>
              </a:buClr>
            </a:pPr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Projects Link - 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Github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Others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Office Management.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(Technology: 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web, Spring, JPA, HTML, CSS h2db, Java SDK, 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RFID, fingerprint scanner, Wifi-8266,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Arduino-uno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Clr>
                <a:srgbClr val="C00000"/>
              </a:buClr>
            </a:pPr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as a  complete 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 based office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tool including –RFID and Fingerprint 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attendance. </a:t>
            </a:r>
          </a:p>
          <a:p>
            <a:pPr marL="171450" indent="-1714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Assignment Submission System.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(Technology: Java web,  Spring, JPA, Ajax,  JavaScript)</a:t>
            </a:r>
          </a:p>
          <a:p>
            <a:pPr>
              <a:buClr>
                <a:srgbClr val="C00000"/>
              </a:buClr>
            </a:pP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works as a  complete file transfer tools.</a:t>
            </a:r>
          </a:p>
          <a:p>
            <a:pPr marL="171450" indent="-1714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Bank Management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(Technology: 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web, HTML, CSS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Clr>
                <a:srgbClr val="C00000"/>
              </a:buClr>
            </a:pP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works as a demo of bank management tool.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information System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(Technology: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Oracle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database, CRUD operation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Clr>
                <a:srgbClr val="C00000"/>
              </a:buClr>
            </a:pP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basic java app for MBSTU Student database.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user Group chat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(Technology: 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AWT, Raw java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buClr>
                <a:srgbClr val="C00000"/>
              </a:buClr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basic java app as a Chat messenger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Contact List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(Technology: 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database,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Clr>
                <a:srgbClr val="C00000"/>
              </a:buClr>
            </a:pP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basic java app as contact book. </a:t>
            </a:r>
          </a:p>
          <a:p>
            <a:pPr algn="just">
              <a:buClr>
                <a:srgbClr val="C00000"/>
              </a:buClr>
            </a:pPr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Projects Link -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Github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Others</a:t>
            </a:r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Controlled bot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: C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++, Java ME(Android),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Bluetooth Interfacing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Quad copter FPV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: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spracing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f3,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betaflight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ESC, BLDC motor, camera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 follower robot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: IR 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sensor,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L298, motor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 based home automation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: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uno,DHT11,motor, LED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 balancing robot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: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mpu6050, L298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45132" y="865646"/>
            <a:ext cx="1790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19812" y="142371"/>
            <a:ext cx="2116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www.linkedin.com/in/asad14053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github.com/asad14053</a:t>
            </a:r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acmcoder.blogspot.com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09283" y="134510"/>
            <a:ext cx="45719" cy="7157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9937" y="564542"/>
            <a:ext cx="2439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Gauripur, Mymensingh,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Dhaka, Bangladesh</a:t>
            </a:r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8801796687047</a:t>
            </a: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asaduzzaman.jabin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@ieee.org</a:t>
            </a:r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zzamanasad1.wixsite.com/portfolio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707666" y="1437031"/>
            <a:ext cx="5446644" cy="1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1617" y="1223339"/>
            <a:ext cx="14123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Career Objective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5229" y="1387867"/>
            <a:ext cx="55590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Looking forward to building up a challenging career in research and academic mentorship by utilizing my expertise and problem solving skills. I also want to grow professionally and enhance my leadership abilities.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704103" y="2071501"/>
            <a:ext cx="5446644" cy="1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704103" y="3296688"/>
            <a:ext cx="5446644" cy="1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704103" y="4715173"/>
            <a:ext cx="5446644" cy="1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9154" y="4509918"/>
            <a:ext cx="1492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Experience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704103" y="6051882"/>
            <a:ext cx="5446644" cy="1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8696" y="5821972"/>
            <a:ext cx="1460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95" y="165736"/>
            <a:ext cx="1005044" cy="10531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8695" y="4667530"/>
            <a:ext cx="578940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as 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Junior 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Assistant (RA) 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Group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Biophotomatix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MBSTU over 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months.</a:t>
            </a:r>
          </a:p>
          <a:p>
            <a:pPr marL="171450" indent="-1714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Published 6 research papers in different journals (IEEE, Springer and Elsevier etc.)</a:t>
            </a:r>
          </a:p>
          <a:p>
            <a:pPr marL="171450" indent="-1714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Interested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topics: </a:t>
            </a:r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Surface </a:t>
            </a:r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Plasmon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Photonics, 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Plasmonics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Optics, Robotics and Artificial Intelligence.</a:t>
            </a:r>
          </a:p>
          <a:p>
            <a:pPr marL="171450" indent="-1714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scholar profile: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https://scholar.google.com/citations?hl=en&amp;user=UmJxbBYAAAAJ</a:t>
            </a:r>
            <a:endParaRPr lang="en-US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Researchgate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profile: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://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www.researchgate.net/profile/Md_Jabin</a:t>
            </a:r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02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704103" y="960251"/>
            <a:ext cx="5446644" cy="1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28650" y="752475"/>
            <a:ext cx="577215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C00000"/>
              </a:buClr>
            </a:pPr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:</a:t>
            </a:r>
          </a:p>
          <a:p>
            <a:pPr marL="171450" indent="-1714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Participated in almost 12 National IUPC and 4 Robotics Competitions. </a:t>
            </a:r>
            <a:endParaRPr 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IUB IEEE Programming contest-2019 (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8</a:t>
            </a:r>
            <a:r>
              <a:rPr lang="en-US" sz="1050" baseline="30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th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NDUB CSE FEST IUPC–2017 (6</a:t>
            </a:r>
            <a:r>
              <a:rPr lang="en-US" sz="105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SUB IUPC-2017 (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52</a:t>
            </a:r>
            <a:r>
              <a:rPr lang="en-US" sz="1050" baseline="30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th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SUST IUPC-2017 (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81</a:t>
            </a:r>
            <a:r>
              <a:rPr lang="en-US" sz="1050" baseline="30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th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IUT FEST-2016 (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65</a:t>
            </a:r>
            <a:r>
              <a:rPr lang="en-US" sz="1050" baseline="30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th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BUET CSE FEST-2016 (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65</a:t>
            </a:r>
            <a:r>
              <a:rPr lang="en-US" sz="1050" baseline="30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th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Snack Down-2017 (2591</a:t>
            </a:r>
            <a:r>
              <a:rPr lang="en-US" sz="105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/15000), MBSTU CSE CARNIVAL-2017 (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64</a:t>
            </a:r>
            <a:r>
              <a:rPr lang="en-US" sz="1050" baseline="30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th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Cybernauts-2016 (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94</a:t>
            </a:r>
            <a:r>
              <a:rPr lang="en-US" sz="1050" baseline="300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th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Cybernauts-2017 (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68</a:t>
            </a:r>
            <a:r>
              <a:rPr lang="en-US" sz="1050" baseline="300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th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).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MBSTU CSE Carnival-2017 Project Showcasing, NSU Global Robotic Challenge-2016(4th</a:t>
            </a:r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C00000"/>
              </a:buClr>
            </a:pPr>
            <a:endParaRPr lang="en-US" sz="10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Vice-Chair, IEEE Student Branch, MBSTU</a:t>
            </a:r>
          </a:p>
          <a:p>
            <a:pPr marL="171450" indent="-1714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BDS HAC Ambassador, IEEE Bangladesh </a:t>
            </a:r>
            <a:endParaRPr lang="en-US" sz="10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z="10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Kawsar</a:t>
            </a:r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Ahmed</a:t>
            </a:r>
          </a:p>
          <a:p>
            <a:pPr algn="just">
              <a:buClr>
                <a:srgbClr val="C00000"/>
              </a:buClr>
            </a:pP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Assistant Professor</a:t>
            </a:r>
          </a:p>
          <a:p>
            <a:pPr algn="just">
              <a:buClr>
                <a:srgbClr val="C00000"/>
              </a:buClr>
            </a:pP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0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ICT, </a:t>
            </a:r>
          </a:p>
          <a:p>
            <a:pPr algn="just">
              <a:buClr>
                <a:srgbClr val="C00000"/>
              </a:buClr>
            </a:pP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0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Mawlana</a:t>
            </a:r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Bhashani</a:t>
            </a:r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Science and Technology University</a:t>
            </a:r>
          </a:p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Santosh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Tangail-1902, Bangladesh</a:t>
            </a:r>
          </a:p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Web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05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www.mbstu.ac.bd</a:t>
            </a:r>
            <a:endParaRPr lang="en-US" sz="10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C00000"/>
              </a:buClr>
            </a:pP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kawsar.ict@mbstu.ac.bd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C00000"/>
              </a:buClr>
            </a:pPr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050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k.ahmed.bd@ieee.org</a:t>
            </a:r>
            <a:endParaRPr lang="en-US" sz="1050" u="sng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C00000"/>
              </a:buClr>
            </a:pPr>
            <a:r>
              <a:rPr lang="en-US" sz="105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0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Researchgate</a:t>
            </a:r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profile: 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https://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www.researchgate.net/profile/Kawsar_Ahmed4</a:t>
            </a:r>
            <a:endParaRPr lang="en-US" sz="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C00000"/>
              </a:buClr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Dr. Muhammad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Shahin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Uddin</a:t>
            </a:r>
          </a:p>
          <a:p>
            <a:pPr algn="just">
              <a:buClr>
                <a:srgbClr val="C00000"/>
              </a:buClr>
            </a:pP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</a:p>
          <a:p>
            <a:pPr algn="just">
              <a:buClr>
                <a:srgbClr val="C00000"/>
              </a:buClr>
            </a:pP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Chairman, </a:t>
            </a:r>
            <a:r>
              <a:rPr lang="en-US" sz="10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ICT, </a:t>
            </a:r>
          </a:p>
          <a:p>
            <a:pPr algn="just">
              <a:buClr>
                <a:srgbClr val="C00000"/>
              </a:buClr>
            </a:pP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Mawlana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Bhashani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Science and Technology University</a:t>
            </a:r>
          </a:p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Santosh, Tangail-1902, Bangladesh</a:t>
            </a:r>
          </a:p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Web: </a:t>
            </a:r>
            <a:r>
              <a:rPr lang="en-US" sz="105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www.mbstu.ac.bd</a:t>
            </a:r>
            <a:endParaRPr lang="en-US" sz="105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C00000"/>
              </a:buClr>
            </a:pPr>
            <a:r>
              <a:rPr lang="en-US" sz="105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Researchgate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profile: 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https://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www.researchgate.net/profile/Muhammad_Shahin_Uddin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C00000"/>
              </a:buClr>
            </a:pPr>
            <a:endParaRPr lang="en-US" sz="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18848" y="2205229"/>
            <a:ext cx="5446644" cy="1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8696" y="2005715"/>
            <a:ext cx="24355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Co-curricular Activities :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718848" y="2824354"/>
            <a:ext cx="5446644" cy="1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8695" y="2562744"/>
            <a:ext cx="24355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Referee :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124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4286</TotalTime>
  <Words>691</Words>
  <Application>Microsoft Office PowerPoint</Application>
  <PresentationFormat>A4 Paper (210x297 mm)</PresentationFormat>
  <Paragraphs>86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 zzaman</dc:creator>
  <cp:lastModifiedBy>Windows User</cp:lastModifiedBy>
  <cp:revision>275</cp:revision>
  <dcterms:created xsi:type="dcterms:W3CDTF">2017-08-22T09:55:17Z</dcterms:created>
  <dcterms:modified xsi:type="dcterms:W3CDTF">2019-07-24T13:24:01Z</dcterms:modified>
</cp:coreProperties>
</file>