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90" d="100"/>
          <a:sy n="90" d="100"/>
        </p:scale>
        <p:origin x="1458" y="-2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826E-06BF-4247-8C5F-4B5EFF078D52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3031-D63D-42B3-994A-F7E7C8473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43031-D63D-42B3-994A-F7E7C84739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34A7-3EF8-4DB9-B928-BFC7C5108EB8}" type="datetimeFigureOut">
              <a:rPr lang="en-US" smtClean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asad_IT?hr_r=1" TargetMode="External"/><Relationship Id="rId13" Type="http://schemas.openxmlformats.org/officeDocument/2006/relationships/hyperlink" Target="https://www.spoj.com/users/asad359/" TargetMode="External"/><Relationship Id="rId18" Type="http://schemas.openxmlformats.org/officeDocument/2006/relationships/hyperlink" Target="https://www.spoj.com/problems/PL/" TargetMode="External"/><Relationship Id="rId26" Type="http://schemas.openxmlformats.org/officeDocument/2006/relationships/hyperlink" Target="https://algo.codemarshal.org/contests/buet-iupc-2016/standings" TargetMode="External"/><Relationship Id="rId3" Type="http://schemas.openxmlformats.org/officeDocument/2006/relationships/image" Target="../media/image1.jpeg"/><Relationship Id="rId21" Type="http://schemas.openxmlformats.org/officeDocument/2006/relationships/hyperlink" Target="https://www.spoj.com/problems/LG/" TargetMode="External"/><Relationship Id="rId7" Type="http://schemas.openxmlformats.org/officeDocument/2006/relationships/hyperlink" Target="http://codeforces.com/profile/559935" TargetMode="External"/><Relationship Id="rId12" Type="http://schemas.openxmlformats.org/officeDocument/2006/relationships/hyperlink" Target="http://lightoj.com/volume_userstat.php?user_id=18162" TargetMode="External"/><Relationship Id="rId17" Type="http://schemas.openxmlformats.org/officeDocument/2006/relationships/hyperlink" Target="https://open.kattis.com/users/zzamanasad-359" TargetMode="External"/><Relationship Id="rId25" Type="http://schemas.openxmlformats.org/officeDocument/2006/relationships/hyperlink" Target="https://toph.co/c/iut-ict-fest-8/standings" TargetMode="External"/><Relationship Id="rId33" Type="http://schemas.openxmlformats.org/officeDocument/2006/relationships/hyperlink" Target="https://zzamanasad1.wixsite.com/portfolio/projects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vskill.com/Home/PublicProfile/asad_IT" TargetMode="External"/><Relationship Id="rId20" Type="http://schemas.openxmlformats.org/officeDocument/2006/relationships/hyperlink" Target="https://www.spoj.com/problems/CRS/" TargetMode="External"/><Relationship Id="rId29" Type="http://schemas.openxmlformats.org/officeDocument/2006/relationships/hyperlink" Target="https://toph.co/c/cybernauts-npc-2018/standing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rionlinejudge.com.br/judge/en/profile/29149" TargetMode="External"/><Relationship Id="rId11" Type="http://schemas.openxmlformats.org/officeDocument/2006/relationships/hyperlink" Target="https://www.codechef.com/users/asad14053" TargetMode="External"/><Relationship Id="rId24" Type="http://schemas.openxmlformats.org/officeDocument/2006/relationships/hyperlink" Target="https://toph.co/c/sust-inter-2017/standings" TargetMode="External"/><Relationship Id="rId32" Type="http://schemas.openxmlformats.org/officeDocument/2006/relationships/hyperlink" Target="https://github.com/asad14053/My-Robotic-Zone" TargetMode="External"/><Relationship Id="rId5" Type="http://schemas.openxmlformats.org/officeDocument/2006/relationships/hyperlink" Target="http://uhunt.onlinejudge.org/id/559935" TargetMode="External"/><Relationship Id="rId15" Type="http://schemas.openxmlformats.org/officeDocument/2006/relationships/hyperlink" Target="https://atcoder.jp/user/asad_IT" TargetMode="External"/><Relationship Id="rId23" Type="http://schemas.openxmlformats.org/officeDocument/2006/relationships/hyperlink" Target="https://toph.co/c/sub-inter-2017/standings?start=0" TargetMode="External"/><Relationship Id="rId28" Type="http://schemas.openxmlformats.org/officeDocument/2006/relationships/hyperlink" Target="https://toph.co/c/cybernauts16/standings" TargetMode="External"/><Relationship Id="rId10" Type="http://schemas.openxmlformats.org/officeDocument/2006/relationships/hyperlink" Target="http://www.codechef.com/users/asad14053" TargetMode="External"/><Relationship Id="rId19" Type="http://schemas.openxmlformats.org/officeDocument/2006/relationships/hyperlink" Target="https://www.spoj.com/problems/PPR/" TargetMode="External"/><Relationship Id="rId31" Type="http://schemas.openxmlformats.org/officeDocument/2006/relationships/hyperlink" Target="https://zzamanasad1.wixsite.com/portfolio/projects-02" TargetMode="External"/><Relationship Id="rId4" Type="http://schemas.openxmlformats.org/officeDocument/2006/relationships/hyperlink" Target="https://www.stopstalk.com/user/profile/asad_it" TargetMode="External"/><Relationship Id="rId9" Type="http://schemas.openxmlformats.org/officeDocument/2006/relationships/hyperlink" Target="https://www.hackerearth.com/@asad1" TargetMode="External"/><Relationship Id="rId14" Type="http://schemas.openxmlformats.org/officeDocument/2006/relationships/hyperlink" Target="https://vjudge.net/user/asad_IT" TargetMode="External"/><Relationship Id="rId22" Type="http://schemas.openxmlformats.org/officeDocument/2006/relationships/hyperlink" Target="https://toph.co/c/iub-eee-day-2019/standings" TargetMode="External"/><Relationship Id="rId27" Type="http://schemas.openxmlformats.org/officeDocument/2006/relationships/hyperlink" Target="https://toph.co/c/mbstu-cse-carnival-1/standings" TargetMode="External"/><Relationship Id="rId30" Type="http://schemas.openxmlformats.org/officeDocument/2006/relationships/hyperlink" Target="https://github.com/asad14053/My-Java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55987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3" y="287148"/>
            <a:ext cx="903768" cy="883385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629444" y="289095"/>
            <a:ext cx="2892056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dirty="0" smtClean="0">
                <a:ln w="0"/>
                <a:cs typeface="Times New Roman" panose="02020603050405020304" pitchFamily="18" charset="0"/>
              </a:rPr>
              <a:t>MD. ASADUZZAMAN</a:t>
            </a:r>
            <a:endParaRPr lang="en-US" b="0" cap="none" spc="0" dirty="0">
              <a:ln w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8527" y="485752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1617" y="1856412"/>
            <a:ext cx="91551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Education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96" y="2871587"/>
            <a:ext cx="205248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Skills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4450" y="3696351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228" y="2015331"/>
            <a:ext cx="555908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2014-2019         </a:t>
            </a:r>
            <a:r>
              <a:rPr lang="en-US" sz="1000" b="1" dirty="0" smtClean="0">
                <a:cs typeface="Times New Roman" panose="02020603050405020304" pitchFamily="18" charset="0"/>
              </a:rPr>
              <a:t>BSc Engineering in ICT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Mawlana Bhashani Science and Technology University, Tangail-1902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2011-2013         </a:t>
            </a:r>
            <a:r>
              <a:rPr lang="en-US" sz="1000" b="1" dirty="0" smtClean="0">
                <a:cs typeface="Times New Roman" panose="02020603050405020304" pitchFamily="18" charset="0"/>
              </a:rPr>
              <a:t>HSC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BAF Shaheen College, Dhaka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                    </a:t>
            </a:r>
            <a:r>
              <a:rPr lang="en-US" sz="1000" b="1" dirty="0" smtClean="0">
                <a:cs typeface="Times New Roman" panose="02020603050405020304" pitchFamily="18" charset="0"/>
              </a:rPr>
              <a:t>SSC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cs typeface="Times New Roman" panose="02020603050405020304" pitchFamily="18" charset="0"/>
              </a:rPr>
              <a:t>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Shaheed Ramiz Uddin Cantonment School, </a:t>
            </a:r>
            <a:r>
              <a:rPr lang="en-US" sz="900" dirty="0" smtClean="0">
                <a:cs typeface="Times New Roman" panose="02020603050405020304" pitchFamily="18" charset="0"/>
              </a:rPr>
              <a:t>Dhaka</a:t>
            </a:r>
            <a:endParaRPr lang="en-US" sz="900" dirty="0" smtClean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695" y="3115639"/>
            <a:ext cx="555205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ACM Programming, Algorithm, Data Structure, C++,Java , MYSQL, Oracle DBMS, Assembly  Language, MATLAB, Mathematics, Networking ,AI, Embedded Programming</a:t>
            </a:r>
            <a:r>
              <a:rPr lang="en-US" sz="1000" dirty="0" smtClean="0">
                <a:cs typeface="Times New Roman" panose="02020603050405020304" pitchFamily="18" charset="0"/>
              </a:rPr>
              <a:t>.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ACM Problem Solving more than 1500 problems in different Online </a:t>
            </a:r>
            <a:r>
              <a:rPr lang="en-US" sz="1000" dirty="0">
                <a:cs typeface="Times New Roman" panose="02020603050405020304" pitchFamily="18" charset="0"/>
              </a:rPr>
              <a:t>Judge. Profile Link: (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Stopstalk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5"/>
              </a:rPr>
              <a:t>Uva</a:t>
            </a:r>
            <a:r>
              <a:rPr lang="en-US" sz="1000" dirty="0"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1000" dirty="0" err="1">
                <a:cs typeface="Times New Roman" panose="02020603050405020304" pitchFamily="18" charset="0"/>
                <a:hlinkClick r:id="rId5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6"/>
              </a:rPr>
              <a:t>URI </a:t>
            </a:r>
            <a:r>
              <a:rPr lang="en-US" sz="1000" dirty="0" err="1">
                <a:cs typeface="Times New Roman" panose="02020603050405020304" pitchFamily="18" charset="0"/>
                <a:hlinkClick r:id="rId6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7"/>
              </a:rPr>
              <a:t>Codeforces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8"/>
              </a:rPr>
              <a:t>Hackerrank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9"/>
              </a:rPr>
              <a:t>Hackerearth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0"/>
              </a:rPr>
              <a:t>Codechef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1"/>
              </a:rPr>
              <a:t>CSacademy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2"/>
              </a:rPr>
              <a:t>Light </a:t>
            </a:r>
            <a:r>
              <a:rPr lang="en-US" sz="1000" dirty="0" err="1">
                <a:cs typeface="Times New Roman" panose="02020603050405020304" pitchFamily="18" charset="0"/>
                <a:hlinkClick r:id="rId12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3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4"/>
              </a:rPr>
              <a:t>Vjudge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5"/>
              </a:rPr>
              <a:t>Atcoder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6"/>
              </a:rPr>
              <a:t>Devskill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7"/>
              </a:rPr>
              <a:t>kattis</a:t>
            </a:r>
            <a:r>
              <a:rPr lang="en-US" sz="1000" dirty="0">
                <a:cs typeface="Times New Roman" panose="02020603050405020304" pitchFamily="18" charset="0"/>
                <a:hlinkClick r:id="rId17"/>
              </a:rPr>
              <a:t> </a:t>
            </a:r>
            <a:r>
              <a:rPr lang="en-US" sz="1000" dirty="0" err="1">
                <a:cs typeface="Times New Roman" panose="02020603050405020304" pitchFamily="18" charset="0"/>
              </a:rPr>
              <a:t>etc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Problem Setter at </a:t>
            </a:r>
            <a:r>
              <a:rPr lang="en-US" sz="1000" dirty="0" err="1">
                <a:cs typeface="Times New Roman" panose="02020603050405020304" pitchFamily="18" charset="0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 : </a:t>
            </a:r>
            <a:r>
              <a:rPr lang="en-US" sz="1000" dirty="0">
                <a:cs typeface="Times New Roman" panose="02020603050405020304" pitchFamily="18" charset="0"/>
                <a:hlinkClick r:id="rId18"/>
              </a:rPr>
              <a:t>problem1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9"/>
              </a:rPr>
              <a:t>problem2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20"/>
              </a:rPr>
              <a:t>problem3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21"/>
              </a:rPr>
              <a:t>problem4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Basic Knowledge</a:t>
            </a:r>
            <a:r>
              <a:rPr lang="en-US" sz="1000" b="1" dirty="0" smtClean="0">
                <a:cs typeface="Times New Roman" panose="02020603050405020304" pitchFamily="18" charset="0"/>
              </a:rPr>
              <a:t>: OOP- (Solid Principle), MySQL/SQL DB configuration, VCS- (</a:t>
            </a:r>
            <a:r>
              <a:rPr lang="en-US" sz="1000" b="1" dirty="0" err="1">
                <a:cs typeface="Times New Roman" panose="02020603050405020304" pitchFamily="18" charset="0"/>
              </a:rPr>
              <a:t>G</a:t>
            </a:r>
            <a:r>
              <a:rPr lang="en-US" sz="1000" b="1" dirty="0" err="1" smtClean="0">
                <a:cs typeface="Times New Roman" panose="02020603050405020304" pitchFamily="18" charset="0"/>
              </a:rPr>
              <a:t>it</a:t>
            </a:r>
            <a:r>
              <a:rPr lang="en-US" sz="1000" b="1" dirty="0" smtClean="0">
                <a:cs typeface="Times New Roman" panose="02020603050405020304" pitchFamily="18" charset="0"/>
              </a:rPr>
              <a:t>), Security, Design pattern -(Factory method), Project management: (JIRA , Agile) and Testing methodologies. </a:t>
            </a:r>
            <a:endParaRPr lang="en-US" sz="1000" b="1" dirty="0" smtClean="0"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103" y="4698125"/>
            <a:ext cx="5461389" cy="6009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Contest Experience :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    Participated </a:t>
            </a:r>
            <a:r>
              <a:rPr lang="en-US" sz="1000" dirty="0">
                <a:cs typeface="Times New Roman" panose="02020603050405020304" pitchFamily="18" charset="0"/>
              </a:rPr>
              <a:t>in almost </a:t>
            </a:r>
            <a:r>
              <a:rPr lang="en-US" sz="1000" dirty="0" smtClean="0">
                <a:cs typeface="Times New Roman" panose="02020603050405020304" pitchFamily="18" charset="0"/>
              </a:rPr>
              <a:t>12 </a:t>
            </a:r>
            <a:r>
              <a:rPr lang="en-US" sz="1000" dirty="0">
                <a:cs typeface="Times New Roman" panose="02020603050405020304" pitchFamily="18" charset="0"/>
              </a:rPr>
              <a:t>National IUPC and 4 Robotics Competitions. 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IUB IEEE Programming </a:t>
            </a:r>
            <a:r>
              <a:rPr lang="en-US" sz="1000" dirty="0">
                <a:cs typeface="Times New Roman" panose="02020603050405020304" pitchFamily="18" charset="0"/>
              </a:rPr>
              <a:t>contest-2019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2"/>
              </a:rPr>
              <a:t>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2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 NDUB </a:t>
            </a:r>
            <a:r>
              <a:rPr lang="en-US" sz="1000" dirty="0" smtClean="0">
                <a:cs typeface="Times New Roman" panose="02020603050405020304" pitchFamily="18" charset="0"/>
              </a:rPr>
              <a:t>CSE FEST IUPC–2017 (6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SUB IUPC-2017 (</a:t>
            </a:r>
            <a:r>
              <a:rPr lang="en-US" sz="1000" dirty="0" smtClean="0">
                <a:cs typeface="Times New Roman" panose="02020603050405020304" pitchFamily="18" charset="0"/>
                <a:hlinkClick r:id="rId23"/>
              </a:rPr>
              <a:t>52</a:t>
            </a:r>
            <a:r>
              <a:rPr lang="en-US" sz="1000" baseline="30000" dirty="0" smtClean="0">
                <a:cs typeface="Times New Roman" panose="02020603050405020304" pitchFamily="18" charset="0"/>
                <a:hlinkClick r:id="rId23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SUST IUPC-2017 (</a:t>
            </a:r>
            <a:r>
              <a:rPr lang="en-US" sz="1000" dirty="0" smtClean="0">
                <a:cs typeface="Times New Roman" panose="02020603050405020304" pitchFamily="18" charset="0"/>
                <a:hlinkClick r:id="rId24"/>
              </a:rPr>
              <a:t>81</a:t>
            </a:r>
            <a:r>
              <a:rPr lang="en-US" sz="1000" baseline="30000" dirty="0" smtClean="0">
                <a:cs typeface="Times New Roman" panose="02020603050405020304" pitchFamily="18" charset="0"/>
                <a:hlinkClick r:id="rId24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IUT </a:t>
            </a:r>
            <a:r>
              <a:rPr lang="en-US" sz="1000" dirty="0" smtClean="0">
                <a:cs typeface="Times New Roman" panose="02020603050405020304" pitchFamily="18" charset="0"/>
              </a:rPr>
              <a:t>FEST-2016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5"/>
              </a:rPr>
              <a:t>65</a:t>
            </a:r>
            <a:r>
              <a:rPr lang="en-US" sz="1000" baseline="30000" dirty="0" smtClean="0">
                <a:cs typeface="Times New Roman" panose="02020603050405020304" pitchFamily="18" charset="0"/>
                <a:hlinkClick r:id="rId25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</a:t>
            </a:r>
            <a:r>
              <a:rPr lang="en-US" sz="1000" dirty="0" smtClean="0">
                <a:cs typeface="Times New Roman" panose="02020603050405020304" pitchFamily="18" charset="0"/>
              </a:rPr>
              <a:t>BUET CSE FEST-2016 (</a:t>
            </a:r>
            <a:r>
              <a:rPr lang="en-US" sz="1000" dirty="0" smtClean="0">
                <a:cs typeface="Times New Roman" panose="02020603050405020304" pitchFamily="18" charset="0"/>
                <a:hlinkClick r:id="rId26"/>
              </a:rPr>
              <a:t>65</a:t>
            </a:r>
            <a:r>
              <a:rPr lang="en-US" sz="1000" baseline="30000" dirty="0">
                <a:cs typeface="Times New Roman" panose="02020603050405020304" pitchFamily="18" charset="0"/>
                <a:hlinkClick r:id="rId26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Snack Down-2017 (</a:t>
            </a:r>
            <a:r>
              <a:rPr lang="en-US" sz="1000" dirty="0" smtClean="0">
                <a:cs typeface="Times New Roman" panose="02020603050405020304" pitchFamily="18" charset="0"/>
              </a:rPr>
              <a:t>2591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/15000), </a:t>
            </a:r>
            <a:r>
              <a:rPr lang="en-US" sz="1000" dirty="0" smtClean="0">
                <a:cs typeface="Times New Roman" panose="02020603050405020304" pitchFamily="18" charset="0"/>
              </a:rPr>
              <a:t>MBSTU CSE CARNIVAL-2017 (</a:t>
            </a:r>
            <a:r>
              <a:rPr lang="en-US" sz="1000" dirty="0" smtClean="0">
                <a:cs typeface="Times New Roman" panose="02020603050405020304" pitchFamily="18" charset="0"/>
                <a:hlinkClick r:id="rId27"/>
              </a:rPr>
              <a:t>64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7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Cybernauts-2016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8"/>
              </a:rPr>
              <a:t>94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8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</a:t>
            </a:r>
            <a:r>
              <a:rPr lang="en-US" sz="1000" dirty="0" smtClean="0">
                <a:cs typeface="Times New Roman" panose="02020603050405020304" pitchFamily="18" charset="0"/>
              </a:rPr>
              <a:t>Cybernauts-2017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9"/>
              </a:rPr>
              <a:t>68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9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MBSTU CSE </a:t>
            </a:r>
            <a:r>
              <a:rPr lang="en-US" sz="1000" dirty="0" smtClean="0">
                <a:cs typeface="Times New Roman" panose="02020603050405020304" pitchFamily="18" charset="0"/>
              </a:rPr>
              <a:t>Carnival-2017 </a:t>
            </a:r>
            <a:r>
              <a:rPr lang="en-US" sz="1000" dirty="0" smtClean="0">
                <a:cs typeface="Times New Roman" panose="02020603050405020304" pitchFamily="18" charset="0"/>
              </a:rPr>
              <a:t>Project Showcasing, </a:t>
            </a:r>
            <a:r>
              <a:rPr lang="en-US" sz="1000" dirty="0" smtClean="0">
                <a:cs typeface="Times New Roman" panose="02020603050405020304" pitchFamily="18" charset="0"/>
              </a:rPr>
              <a:t>NSU Global Robotic Challenge-2016(4th).</a:t>
            </a:r>
          </a:p>
          <a:p>
            <a:pPr algn="just">
              <a:buClr>
                <a:srgbClr val="C00000"/>
              </a:buClr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Software </a:t>
            </a:r>
            <a:r>
              <a:rPr lang="en-US" sz="1000" b="1" dirty="0" smtClean="0">
                <a:cs typeface="Times New Roman" panose="02020603050405020304" pitchFamily="18" charset="0"/>
              </a:rPr>
              <a:t>Projects Link - </a:t>
            </a:r>
            <a:r>
              <a:rPr lang="en-US" sz="1000" dirty="0" err="1" smtClean="0">
                <a:cs typeface="Times New Roman" panose="02020603050405020304" pitchFamily="18" charset="0"/>
                <a:hlinkClick r:id="rId30"/>
              </a:rPr>
              <a:t>Github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31"/>
              </a:rPr>
              <a:t>Others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IOT based Smart </a:t>
            </a:r>
            <a:r>
              <a:rPr lang="en-US" sz="1000" b="1" dirty="0" smtClean="0">
                <a:cs typeface="Times New Roman" panose="02020603050405020304" pitchFamily="18" charset="0"/>
              </a:rPr>
              <a:t>office.</a:t>
            </a:r>
            <a:r>
              <a:rPr lang="en-US" sz="1000" dirty="0" smtClean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 smtClean="0">
                <a:cs typeface="Times New Roman" panose="02020603050405020304" pitchFamily="18" charset="0"/>
              </a:rPr>
              <a:t>Java </a:t>
            </a:r>
            <a:r>
              <a:rPr lang="en-US" sz="900" dirty="0">
                <a:cs typeface="Times New Roman" panose="02020603050405020304" pitchFamily="18" charset="0"/>
              </a:rPr>
              <a:t>web, Spring, JPA, HTML, CSS h2db, Java SDK, </a:t>
            </a:r>
            <a:r>
              <a:rPr lang="en-US" sz="900" dirty="0" smtClean="0">
                <a:cs typeface="Times New Roman" panose="02020603050405020304" pitchFamily="18" charset="0"/>
              </a:rPr>
              <a:t>RFID, fingerprint </a:t>
            </a:r>
            <a:r>
              <a:rPr lang="en-US" sz="900" dirty="0" smtClean="0">
                <a:cs typeface="Times New Roman" panose="02020603050405020304" pitchFamily="18" charset="0"/>
              </a:rPr>
              <a:t>scanner, Wifi-8266,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C00000"/>
              </a:buClr>
            </a:pPr>
            <a:r>
              <a:rPr lang="en-US" sz="105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</a:t>
            </a:r>
            <a:r>
              <a:rPr lang="en-US" sz="900" dirty="0">
                <a:cs typeface="Times New Roman" panose="02020603050405020304" pitchFamily="18" charset="0"/>
              </a:rPr>
              <a:t>works as a  complete office management tool including –RFID and Fingerprint </a:t>
            </a:r>
            <a:r>
              <a:rPr lang="en-US" sz="900" dirty="0" smtClean="0">
                <a:cs typeface="Times New Roman" panose="02020603050405020304" pitchFamily="18" charset="0"/>
              </a:rPr>
              <a:t>attendance. </a:t>
            </a:r>
            <a:endParaRPr lang="en-US" sz="900" dirty="0" smtClean="0">
              <a:cs typeface="Times New Roman" panose="02020603050405020304" pitchFamily="18" charset="0"/>
            </a:endParaRP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Online Assignment Submission System. </a:t>
            </a:r>
            <a:r>
              <a:rPr lang="en-US" sz="1000" dirty="0" smtClean="0">
                <a:cs typeface="Times New Roman" panose="02020603050405020304" pitchFamily="18" charset="0"/>
              </a:rPr>
              <a:t>(Java web,  Spring, JPA, Ajax,  JavaScript)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works as a  complete file transfer tools.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Bank Management </a:t>
            </a:r>
            <a:r>
              <a:rPr lang="en-US" sz="1000" dirty="0" smtClean="0">
                <a:cs typeface="Times New Roman" panose="02020603050405020304" pitchFamily="18" charset="0"/>
              </a:rPr>
              <a:t>(Technology : </a:t>
            </a:r>
            <a:r>
              <a:rPr lang="en-US" sz="900" dirty="0" smtClean="0">
                <a:cs typeface="Times New Roman" panose="02020603050405020304" pitchFamily="18" charset="0"/>
              </a:rPr>
              <a:t>Java web, HTML, CSS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works as a demo of bank management tool.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Student information System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>
                <a:cs typeface="Times New Roman" panose="02020603050405020304" pitchFamily="18" charset="0"/>
              </a:rPr>
              <a:t>Technology :</a:t>
            </a:r>
            <a:r>
              <a:rPr lang="en-US" sz="1000" dirty="0" smtClean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JavaFx</a:t>
            </a:r>
            <a:r>
              <a:rPr lang="en-US" sz="900" dirty="0" smtClean="0">
                <a:cs typeface="Times New Roman" panose="02020603050405020304" pitchFamily="18" charset="0"/>
              </a:rPr>
              <a:t>, Oracle </a:t>
            </a:r>
            <a:r>
              <a:rPr lang="en-US" sz="900" dirty="0">
                <a:cs typeface="Times New Roman" panose="02020603050405020304" pitchFamily="18" charset="0"/>
              </a:rPr>
              <a:t>database, CRUD operation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for MBSTU Student database.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Multi user Group chat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>
                <a:cs typeface="Times New Roman" panose="02020603050405020304" pitchFamily="18" charset="0"/>
              </a:rPr>
              <a:t>Technology : </a:t>
            </a:r>
            <a:r>
              <a:rPr lang="en-US" sz="900" dirty="0" smtClean="0">
                <a:cs typeface="Times New Roman" panose="02020603050405020304" pitchFamily="18" charset="0"/>
              </a:rPr>
              <a:t>Socket</a:t>
            </a:r>
            <a:r>
              <a:rPr lang="en-US" sz="900" dirty="0">
                <a:cs typeface="Times New Roman" panose="02020603050405020304" pitchFamily="18" charset="0"/>
              </a:rPr>
              <a:t>, AWT, Raw java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</a:p>
          <a:p>
            <a:pPr algn="just">
              <a:buClr>
                <a:srgbClr val="C00000"/>
              </a:buClr>
            </a:pPr>
            <a:r>
              <a:rPr lang="en-US" sz="1000" dirty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a Chat messenger</a:t>
            </a:r>
            <a:r>
              <a:rPr lang="en-US" sz="1000" dirty="0" smtClean="0">
                <a:cs typeface="Times New Roman" panose="02020603050405020304" pitchFamily="18" charset="0"/>
              </a:rPr>
              <a:t>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My Contact List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>
                <a:cs typeface="Times New Roman" panose="02020603050405020304" pitchFamily="18" charset="0"/>
              </a:rPr>
              <a:t>Technology : </a:t>
            </a:r>
            <a:r>
              <a:rPr lang="en-US" sz="900" dirty="0" smtClean="0">
                <a:cs typeface="Times New Roman" panose="02020603050405020304" pitchFamily="18" charset="0"/>
              </a:rPr>
              <a:t>Java</a:t>
            </a:r>
            <a:r>
              <a:rPr lang="en-US" sz="900" dirty="0">
                <a:cs typeface="Times New Roman" panose="02020603050405020304" pitchFamily="18" charset="0"/>
              </a:rPr>
              <a:t>, database, </a:t>
            </a:r>
            <a:r>
              <a:rPr lang="en-US" sz="900" dirty="0" err="1">
                <a:cs typeface="Times New Roman" panose="02020603050405020304" pitchFamily="18" charset="0"/>
              </a:rPr>
              <a:t>JavaFx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contact book. 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Hardware Projects Link - </a:t>
            </a:r>
            <a:r>
              <a:rPr lang="en-US" sz="1200" dirty="0" err="1" smtClean="0">
                <a:cs typeface="Times New Roman" panose="02020603050405020304" pitchFamily="18" charset="0"/>
                <a:hlinkClick r:id="rId32"/>
              </a:rPr>
              <a:t>Github</a:t>
            </a:r>
            <a:r>
              <a:rPr lang="en-US" sz="1200" dirty="0" smtClean="0">
                <a:cs typeface="Times New Roman" panose="02020603050405020304" pitchFamily="18" charset="0"/>
              </a:rPr>
              <a:t> , </a:t>
            </a:r>
            <a:r>
              <a:rPr lang="en-US" sz="1200" dirty="0" smtClean="0">
                <a:cs typeface="Times New Roman" panose="02020603050405020304" pitchFamily="18" charset="0"/>
                <a:hlinkClick r:id="rId33"/>
              </a:rPr>
              <a:t>Others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Android Controlled 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C</a:t>
            </a:r>
            <a:r>
              <a:rPr lang="en-US" sz="900" dirty="0" smtClean="0">
                <a:cs typeface="Times New Roman" panose="02020603050405020304" pitchFamily="18" charset="0"/>
              </a:rPr>
              <a:t>++, Java ME(Android),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Bluetooth Interfacing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Quad copter FPV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spracing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f3, </a:t>
            </a:r>
            <a:r>
              <a:rPr lang="en-US" sz="900" dirty="0" err="1" smtClean="0">
                <a:cs typeface="Times New Roman" panose="02020603050405020304" pitchFamily="18" charset="0"/>
              </a:rPr>
              <a:t>betaflight</a:t>
            </a:r>
            <a:r>
              <a:rPr lang="en-US" sz="900" dirty="0" smtClean="0">
                <a:cs typeface="Times New Roman" panose="02020603050405020304" pitchFamily="18" charset="0"/>
              </a:rPr>
              <a:t>, ESC, BLDC motor, camera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Line follower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IR </a:t>
            </a:r>
            <a:r>
              <a:rPr lang="en-US" sz="900" dirty="0" smtClean="0">
                <a:cs typeface="Times New Roman" panose="02020603050405020304" pitchFamily="18" charset="0"/>
              </a:rPr>
              <a:t>sensor,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L298, motor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Sensor based home automation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 </a:t>
            </a:r>
            <a:r>
              <a:rPr lang="en-US" sz="900" dirty="0" smtClean="0">
                <a:cs typeface="Times New Roman" panose="02020603050405020304" pitchFamily="18" charset="0"/>
              </a:rPr>
              <a:t>uno,DHT11,motor, LED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Self balancing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-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mpu6050, L298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1000" dirty="0" smtClean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Vice-Chair</a:t>
            </a:r>
            <a:r>
              <a:rPr lang="en-US" sz="900" dirty="0" smtClean="0">
                <a:cs typeface="Times New Roman" panose="02020603050405020304" pitchFamily="18" charset="0"/>
              </a:rPr>
              <a:t>, </a:t>
            </a:r>
            <a:r>
              <a:rPr lang="en-US" sz="900" dirty="0" smtClean="0">
                <a:cs typeface="Times New Roman" panose="02020603050405020304" pitchFamily="18" charset="0"/>
              </a:rPr>
              <a:t>IEEE Student Branch, MBSTU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BDS HAC Ambassador, IEEE Bangladesh </a:t>
            </a:r>
            <a:endParaRPr lang="en-US" sz="900" dirty="0"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32" y="865646"/>
            <a:ext cx="179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812" y="142371"/>
            <a:ext cx="211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www.linkedin.com/in/asad14053</a:t>
            </a:r>
            <a:endParaRPr lang="en-US" sz="1000" dirty="0"/>
          </a:p>
          <a:p>
            <a:pPr algn="r"/>
            <a:r>
              <a:rPr lang="en-US" sz="1000" dirty="0"/>
              <a:t>zzamanasad1.wixsite.com/portfolio</a:t>
            </a:r>
          </a:p>
          <a:p>
            <a:pPr algn="r"/>
            <a:r>
              <a:rPr lang="en-US" sz="1000" dirty="0"/>
              <a:t>github.com/asad14053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9283" y="134510"/>
            <a:ext cx="45719" cy="715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24938" y="564542"/>
            <a:ext cx="1932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Gauripur, Mymensingh, Dhaka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8801796687047</a:t>
            </a:r>
          </a:p>
          <a:p>
            <a:r>
              <a:rPr lang="en-US" sz="1000" dirty="0" smtClean="0"/>
              <a:t>zzamanasad1@gmail.com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07666" y="143703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617" y="1223339"/>
            <a:ext cx="1412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cs typeface="Times New Roman" panose="02020603050405020304" pitchFamily="18" charset="0"/>
              </a:rPr>
              <a:t>Career Objective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229" y="1445017"/>
            <a:ext cx="555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Looking forward to building up a challenging career in software development by utilizing my expertise and problem solving skills. I also want to grow professionally and enhance my leadership abilities.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04103" y="204610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4103" y="3106188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4103" y="4753273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154" y="4535318"/>
            <a:ext cx="1492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Technical Experience</a:t>
            </a:r>
            <a:endParaRPr lang="en-US" sz="11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4103" y="5966157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696" y="5772697"/>
            <a:ext cx="1460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Projects</a:t>
            </a:r>
            <a:endParaRPr lang="en-US" sz="1100" b="1" dirty="0"/>
          </a:p>
          <a:p>
            <a:endParaRPr lang="en-US" sz="1100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18848" y="9377554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96" y="9178040"/>
            <a:ext cx="243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Co-curricular Activities :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578</Words>
  <Application>Microsoft Office PowerPoint</Application>
  <PresentationFormat>A4 Paper (210x297 mm)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zzaman</dc:creator>
  <cp:lastModifiedBy>asad zzaman</cp:lastModifiedBy>
  <cp:revision>204</cp:revision>
  <dcterms:created xsi:type="dcterms:W3CDTF">2017-08-22T09:55:17Z</dcterms:created>
  <dcterms:modified xsi:type="dcterms:W3CDTF">2019-04-13T20:01:06Z</dcterms:modified>
</cp:coreProperties>
</file>