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90" d="100"/>
          <a:sy n="90" d="100"/>
        </p:scale>
        <p:origin x="1458" y="-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asad_IT?hr_r=1" TargetMode="External"/><Relationship Id="rId13" Type="http://schemas.openxmlformats.org/officeDocument/2006/relationships/hyperlink" Target="https://www.spoj.com/users/asad359/" TargetMode="External"/><Relationship Id="rId18" Type="http://schemas.openxmlformats.org/officeDocument/2006/relationships/hyperlink" Target="https://github.com/asad14053/My-Robotic-Zone" TargetMode="External"/><Relationship Id="rId3" Type="http://schemas.openxmlformats.org/officeDocument/2006/relationships/image" Target="../media/image1.jpeg"/><Relationship Id="rId21" Type="http://schemas.openxmlformats.org/officeDocument/2006/relationships/hyperlink" Target="https://zzamanasad1.wixsite.com/portfolio/projects-02" TargetMode="External"/><Relationship Id="rId7" Type="http://schemas.openxmlformats.org/officeDocument/2006/relationships/hyperlink" Target="http://codeforces.com/profile/559935" TargetMode="External"/><Relationship Id="rId12" Type="http://schemas.openxmlformats.org/officeDocument/2006/relationships/hyperlink" Target="http://lightoj.com/volume_userstat.php?user_id=18162" TargetMode="External"/><Relationship Id="rId17" Type="http://schemas.openxmlformats.org/officeDocument/2006/relationships/hyperlink" Target="https://open.kattis.com/users/zzamanasad-359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vskill.com/Home/PublicProfile/asad_IT" TargetMode="External"/><Relationship Id="rId20" Type="http://schemas.openxmlformats.org/officeDocument/2006/relationships/hyperlink" Target="https://github.com/asad14053/My-Java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rionlinejudge.com.br/judge/en/profile/29149" TargetMode="External"/><Relationship Id="rId11" Type="http://schemas.openxmlformats.org/officeDocument/2006/relationships/hyperlink" Target="https://www.codechef.com/users/asad14053" TargetMode="External"/><Relationship Id="rId5" Type="http://schemas.openxmlformats.org/officeDocument/2006/relationships/hyperlink" Target="http://uhunt.onlinejudge.org/id/559935" TargetMode="External"/><Relationship Id="rId15" Type="http://schemas.openxmlformats.org/officeDocument/2006/relationships/hyperlink" Target="https://atcoder.jp/user/asad_IT" TargetMode="External"/><Relationship Id="rId10" Type="http://schemas.openxmlformats.org/officeDocument/2006/relationships/hyperlink" Target="http://www.codechef.com/users/asad14053" TargetMode="External"/><Relationship Id="rId19" Type="http://schemas.openxmlformats.org/officeDocument/2006/relationships/hyperlink" Target="https://zzamanasad1.wixsite.com/portfolio/projects" TargetMode="External"/><Relationship Id="rId4" Type="http://schemas.openxmlformats.org/officeDocument/2006/relationships/hyperlink" Target="https://www.stopstalk.com/user/profile/asad_it" TargetMode="External"/><Relationship Id="rId9" Type="http://schemas.openxmlformats.org/officeDocument/2006/relationships/hyperlink" Target="https://www.hackerearth.com/@asad1" TargetMode="External"/><Relationship Id="rId14" Type="http://schemas.openxmlformats.org/officeDocument/2006/relationships/hyperlink" Target="https://vjudge.net/user/asad_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6" y="169238"/>
            <a:ext cx="903768" cy="883385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27052" y="211847"/>
            <a:ext cx="289205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ASADUZZAMAN</a:t>
            </a:r>
            <a:endParaRPr lang="en-US" b="0" cap="none" spc="0" dirty="0">
              <a:ln w="0"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282" y="516459"/>
            <a:ext cx="11164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474" y="661239"/>
            <a:ext cx="18267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BSc Engineering in ICT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7052" y="812785"/>
            <a:ext cx="41652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Mawlana Bhashani Science and Technology University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6232" y="327418"/>
            <a:ext cx="41652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+8801796687047</a:t>
            </a:r>
            <a:endParaRPr lang="en-US" sz="1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5990" y="967491"/>
            <a:ext cx="41652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Santosh,Tangail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latin typeface="Agency FB" panose="020B0503020202020204" pitchFamily="34" charset="0"/>
              </a:rPr>
              <a:t>zzamanasad1@gmail.com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4898" y="669618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>
                <a:latin typeface="Agency FB" panose="020B0503020202020204" pitchFamily="34" charset="0"/>
              </a:rPr>
              <a:t>acmcoder.blogspot.com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326" y="1593507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Education :</a:t>
            </a:r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6" y="2826491"/>
            <a:ext cx="170914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Skills :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1964" y="3594008"/>
            <a:ext cx="17091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and Projects :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4742734" y="181832"/>
            <a:ext cx="45719" cy="13107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46925" y="1626162"/>
            <a:ext cx="416526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 Engineering in ICT </a:t>
            </a:r>
          </a:p>
          <a:p>
            <a:pPr algn="just">
              <a:buClr>
                <a:srgbClr val="C00000"/>
              </a:buClr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Mawlana Bhashani Science and Technology University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HSC ,GPA-5.00</a:t>
            </a:r>
          </a:p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BAF Shaheen College,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Kurmitola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(2011-2013)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 ,GPA-5.00</a:t>
            </a:r>
          </a:p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Shaheed Ramiz Uddin Cantonment School (2010)</a:t>
            </a: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6924" y="2907064"/>
            <a:ext cx="41652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Programming, Algorithm, Data Structure, C++,Java,         MYSQL, Oracle DBMS, Assembly  Language, MATLAB,          Mathematics, Networking ,AI, Embedded Programming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7030" y="3531328"/>
            <a:ext cx="5388961" cy="7232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Contest Experience :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NDUB CSE FEST Inter University Programming Contest – 2017( 6th),Snack Down-2017( 2591th), MBSTU CSE CARNIVAL IUPC-2017( 61th), MBSTU CSE CARNIVAL Software and Hardware Projects Competetion-2017, AB Bank IUT FEST-2016( 30th), Cybernauts-2016( 81th),Global Robotic Challenge-2016( 4th).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Experience :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Problem Solving more than 1500 problems in different Online Judge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Link: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Stopstalk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Uva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URI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oj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Codeforces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Hackerrank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Hackerearth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Codechef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CSacademy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Light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oj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Spoj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Vjudge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Atcoder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Devskill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kattis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Projects: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Github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Others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Clap control Home System (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Uno, Sound Sensor, Relay)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ECG and EKG Monitor (Java, GUI, AWT, Processing Package)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Controlled bot (C++, Java ME(Android),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Bluetooth Interfacing)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Quadcopter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FPV(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spracing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f3,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betaflight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ESC, BLDC motor, camera)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follower robot (IR sensor,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L298, motor)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based home automation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uno,DHT11,motor, LED)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balancing robot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mpu6050, L298)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Github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Others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office (Java web, Spring, JPA, HTML, CSS h2db, Java SDK, RFID,</a:t>
            </a:r>
          </a:p>
          <a:p>
            <a:pPr>
              <a:buClr>
                <a:srgbClr val="C00000"/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fingerprint scanner)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(Java web, HTML, CSS)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 System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database, CRUD operation)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user Group chat (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ocket, AWT, Raw java).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Contact List (Java, database,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Treasurer,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BDS HAC Ambassador, IEEE Bangladesh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www.linkedin.com/in/asad14053</a:t>
            </a:r>
            <a:endParaRPr lang="en-US" sz="1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2778" y="1022751"/>
            <a:ext cx="233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 </a:t>
            </a:r>
            <a:r>
              <a:rPr lang="en-US" sz="1200" dirty="0" smtClean="0">
                <a:latin typeface="Agency FB" panose="020B0503020202020204" pitchFamily="34" charset="0"/>
              </a:rPr>
              <a:t>           zzamanasad1.wixsite.com/portfolio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155" y="1186607"/>
            <a:ext cx="163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 </a:t>
            </a:r>
            <a:r>
              <a:rPr lang="en-US" sz="1200" dirty="0" smtClean="0">
                <a:latin typeface="Agency FB" panose="020B0503020202020204" pitchFamily="34" charset="0"/>
              </a:rPr>
              <a:t>          github.com/asad14053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1964" y="9017325"/>
            <a:ext cx="17091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Co-curricular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Activities :</a:t>
            </a:r>
          </a:p>
        </p:txBody>
      </p:sp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395</Words>
  <Application>Microsoft Office PowerPoint</Application>
  <PresentationFormat>A4 Paper (210x297 mm)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94</cp:revision>
  <dcterms:created xsi:type="dcterms:W3CDTF">2017-08-22T09:55:17Z</dcterms:created>
  <dcterms:modified xsi:type="dcterms:W3CDTF">2018-08-02T18:37:50Z</dcterms:modified>
</cp:coreProperties>
</file>