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>
      <p:cViewPr>
        <p:scale>
          <a:sx n="86" d="100"/>
          <a:sy n="86" d="100"/>
        </p:scale>
        <p:origin x="15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C158-F2CA-F146-9902-23C550C615A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C926-6AB7-F441-A0D7-96ECB7F5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www.canva.com</a:t>
            </a:r>
            <a:r>
              <a:rPr lang="en-US" dirty="0"/>
              <a:t>/design/DAFklvFG6yw/VYbjuxOaahyswX46uV6vNQ/</a:t>
            </a:r>
            <a:r>
              <a:rPr lang="en-US" dirty="0" err="1"/>
              <a:t>edit?utm_content</a:t>
            </a:r>
            <a:r>
              <a:rPr lang="en-US" dirty="0"/>
              <a:t>=DAFklvFG6yw&amp;utm_campaign=</a:t>
            </a:r>
            <a:r>
              <a:rPr lang="en-US" dirty="0" err="1"/>
              <a:t>designshare&amp;utm_medium</a:t>
            </a:r>
            <a:r>
              <a:rPr lang="en-US" dirty="0"/>
              <a:t>=link2&amp;utm_source=</a:t>
            </a:r>
            <a:r>
              <a:rPr lang="en-US"/>
              <a:t>sharebutton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2C926-6AB7-F441-A0D7-96ECB7F5D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F85-648D-DB09-E87D-C8189FE0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7D513-C514-D802-10ED-6F9150C2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4EE8-1947-C863-CF7E-CF4E3F9C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C641-2927-5B5B-3B4E-8744FEF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63DE-5C45-079C-D767-9593A4A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7DE-68C4-F144-61AF-601C1DDB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E8D51-7234-9CBD-8B52-EF9DE092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E32A-C2CD-C6C1-81AC-D51DC405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FAB2-33E7-8722-56FB-BF711B6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1F2F-E152-9053-6777-7CE4969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EC9E-2405-A302-6E35-12FB5062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22FE-4011-FC61-FACA-07467DFA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4A52-99C8-0C1B-7140-68B3231C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15F0-D281-A93B-EB6F-87C84C6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04C-6753-96DF-B246-3A66FEE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87C6-B6DD-39B9-36B3-2AF946B7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4CDB-4D50-1934-624F-AE6ACB76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F9D4-DBE4-C56A-EF9D-CED7380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1381-FB88-F8A7-E87E-A8806FC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009C-C18E-FE4B-D052-30E8CF24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08DA-DF39-5D62-1744-A1679D4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EBF-0BDE-D58D-1F46-CFC72CB1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A416-6D8D-482D-AC64-E1DEECC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0CB0-4A22-A776-075B-00B87D4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065B-90C0-24E8-3B1D-DF3D6C6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DD1-5A0A-266A-8029-D8BAF6F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3ECC-2CFB-5894-7B83-8D958716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EAC7-C4F4-A9FE-1341-EE3D5CA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8486-9324-6DAA-95A4-CE30EAE8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655-3AE8-4BA1-C6A4-2ABC0EF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04C0-E4ED-A466-86BE-26F1B0A2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664-0FE1-BF27-D1FC-2C0D6078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D959-54E4-6096-C377-5C86E7CF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F86E-884E-1C31-BF17-EAF6C268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CAAA-1A05-CD8F-769C-0711092C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FD023-EBE9-91F8-603E-E8BE05593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B9932-5D92-D146-3560-27A5579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6AD3E-DA57-6E83-F490-F1AD787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03E6C-0478-71FC-6FA0-16EBE74D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A24B-DF9A-F4A9-66CD-3E6A784F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9847C-6090-537E-DA61-B02E8A7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E7531-7C64-B6F5-72A6-7218A8E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39629-4CFD-8D14-CA98-724CC58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699A-5D6C-061D-324C-F17B50C4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0D81-8510-5382-8A50-CD82DF7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EB2D-5AF9-C455-A3C9-85F9234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A77-3A51-8346-7F43-C3E4CC7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D6F1-364C-C69B-0C53-46520F15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9EC0-9071-3710-E7F5-8731FB8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45EF-21C9-7252-E8E8-12F3EB6A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20E6-E0D7-7803-362F-C0B4C65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4114-8382-0B25-8E65-A84DC7D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3C61-15A0-09DD-6FEF-565D7D2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97976-734F-243D-C329-9AE3FD80A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2899-CA0A-D6A3-8D22-CE3AC350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584F-FC78-AE1B-5F42-7213F0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A802-67F8-EBB9-83AA-7BC6054A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4D4A-3731-C48D-C9C1-68162AE1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E1D4C-6E1E-DA1B-0897-B935EA4A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D43C-504A-DB9D-E7A6-FB86C23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E3A-A984-4B17-6DB6-1055EBD7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70E7-0EF9-79D9-4EE4-DE54EFD4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03F9-DA22-A150-5DF9-0973239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3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167823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2" y="770653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85264" y="878682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51689" y="280373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25270" y="3224161"/>
            <a:ext cx="545487" cy="259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298357" y="3224160"/>
            <a:ext cx="505824" cy="259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202388" y="2803739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784352" y="770653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822902" y="2597264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lgerian" pitchFamily="82" charset="77"/>
            </a:endParaRPr>
          </a:p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82F014A-606A-547D-E4B0-D77F02BBACCA}"/>
              </a:ext>
            </a:extLst>
          </p:cNvPr>
          <p:cNvSpPr/>
          <p:nvPr/>
        </p:nvSpPr>
        <p:spPr>
          <a:xfrm>
            <a:off x="5235083" y="1248026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B93403E-A050-446F-0A8B-BB9E0C6B939F}"/>
              </a:ext>
            </a:extLst>
          </p:cNvPr>
          <p:cNvSpPr/>
          <p:nvPr/>
        </p:nvSpPr>
        <p:spPr>
          <a:xfrm>
            <a:off x="8827363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323502" y="2082948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709402" y="3177632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76" y="937406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404147" y="1467758"/>
            <a:ext cx="591621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2187396" y="1050516"/>
            <a:ext cx="1820844" cy="967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045" y="102181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33271" y="1015971"/>
            <a:ext cx="2419897" cy="903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2145228" y="2817134"/>
            <a:ext cx="210351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369041" y="1937041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4164751" y="1930371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784352" y="770653"/>
            <a:ext cx="2768539" cy="141459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822902" y="2597264"/>
            <a:ext cx="2768539" cy="141459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41459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532709" y="2130362"/>
            <a:ext cx="483429" cy="259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709402" y="3191557"/>
            <a:ext cx="483429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C5684-92F1-B2F0-A96F-7F3745D64D11}"/>
              </a:ext>
            </a:extLst>
          </p:cNvPr>
          <p:cNvSpPr/>
          <p:nvPr/>
        </p:nvSpPr>
        <p:spPr>
          <a:xfrm>
            <a:off x="112669" y="2917721"/>
            <a:ext cx="1256404" cy="773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8AC0E77-E177-F872-0942-062A5D1187B4}"/>
              </a:ext>
            </a:extLst>
          </p:cNvPr>
          <p:cNvSpPr/>
          <p:nvPr/>
        </p:nvSpPr>
        <p:spPr>
          <a:xfrm>
            <a:off x="4083477" y="1443592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E5798F3-0F53-D255-D413-9354B92005CA}"/>
              </a:ext>
            </a:extLst>
          </p:cNvPr>
          <p:cNvSpPr/>
          <p:nvPr/>
        </p:nvSpPr>
        <p:spPr>
          <a:xfrm>
            <a:off x="5264657" y="1445160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6BAED02-87D7-612F-3CA7-5DB65BE6C490}"/>
              </a:ext>
            </a:extLst>
          </p:cNvPr>
          <p:cNvSpPr/>
          <p:nvPr/>
        </p:nvSpPr>
        <p:spPr>
          <a:xfrm>
            <a:off x="8696575" y="1423663"/>
            <a:ext cx="614217" cy="279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6A9AAD-5151-FF1E-614E-46A367600F1A}"/>
              </a:ext>
            </a:extLst>
          </p:cNvPr>
          <p:cNvSpPr/>
          <p:nvPr/>
        </p:nvSpPr>
        <p:spPr>
          <a:xfrm rot="10800000">
            <a:off x="4592345" y="3192588"/>
            <a:ext cx="856424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F6274EA-E6F6-5DCB-55E8-F18ADA221EDC}"/>
              </a:ext>
            </a:extLst>
          </p:cNvPr>
          <p:cNvSpPr/>
          <p:nvPr/>
        </p:nvSpPr>
        <p:spPr>
          <a:xfrm rot="10800000">
            <a:off x="1446784" y="3185430"/>
            <a:ext cx="531772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06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388078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7863" y="784362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10468887" y="94808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16780" y="3438071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A553B993-BD07-B151-9913-8C211F66AFFC}"/>
              </a:ext>
            </a:extLst>
          </p:cNvPr>
          <p:cNvSpPr/>
          <p:nvPr/>
        </p:nvSpPr>
        <p:spPr>
          <a:xfrm>
            <a:off x="5288625" y="1149264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43328" y="3699642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152421" y="3679200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97319" y="3398218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9948DC78-6371-97E1-A3CA-F01BDC1EAC5C}"/>
              </a:ext>
            </a:extLst>
          </p:cNvPr>
          <p:cNvSpPr/>
          <p:nvPr/>
        </p:nvSpPr>
        <p:spPr>
          <a:xfrm>
            <a:off x="9588879" y="1176857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nual Input 30">
            <a:extLst>
              <a:ext uri="{FF2B5EF4-FFF2-40B4-BE49-F238E27FC236}">
                <a16:creationId xmlns:a16="http://schemas.microsoft.com/office/drawing/2014/main" id="{BC4B2839-3BA2-D637-7F23-B0C035AA2D08}"/>
              </a:ext>
            </a:extLst>
          </p:cNvPr>
          <p:cNvSpPr/>
          <p:nvPr/>
        </p:nvSpPr>
        <p:spPr>
          <a:xfrm>
            <a:off x="6101723" y="400607"/>
            <a:ext cx="3374002" cy="20371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18" name="Manual Input 30">
            <a:extLst>
              <a:ext uri="{FF2B5EF4-FFF2-40B4-BE49-F238E27FC236}">
                <a16:creationId xmlns:a16="http://schemas.microsoft.com/office/drawing/2014/main" id="{34F945AA-9299-7886-3A50-796B2BA43853}"/>
              </a:ext>
            </a:extLst>
          </p:cNvPr>
          <p:cNvSpPr/>
          <p:nvPr/>
        </p:nvSpPr>
        <p:spPr>
          <a:xfrm flipH="1">
            <a:off x="9210774" y="2819318"/>
            <a:ext cx="2958325" cy="21216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9" name="Manual Input 30">
            <a:extLst>
              <a:ext uri="{FF2B5EF4-FFF2-40B4-BE49-F238E27FC236}">
                <a16:creationId xmlns:a16="http://schemas.microsoft.com/office/drawing/2014/main" id="{601DEF8F-701F-D6F3-6CB4-90BDA6BB0DA1}"/>
              </a:ext>
            </a:extLst>
          </p:cNvPr>
          <p:cNvSpPr/>
          <p:nvPr/>
        </p:nvSpPr>
        <p:spPr>
          <a:xfrm flipH="1">
            <a:off x="5747470" y="2721458"/>
            <a:ext cx="2673565" cy="230674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827438DC-B1FA-CDF5-B0D8-E5CA14E3C673}"/>
              </a:ext>
            </a:extLst>
          </p:cNvPr>
          <p:cNvSpPr/>
          <p:nvPr/>
        </p:nvSpPr>
        <p:spPr>
          <a:xfrm rot="5400000">
            <a:off x="10858283" y="2199591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98246A2-A1CE-B655-155B-87136CE5E972}"/>
              </a:ext>
            </a:extLst>
          </p:cNvPr>
          <p:cNvSpPr/>
          <p:nvPr/>
        </p:nvSpPr>
        <p:spPr>
          <a:xfrm rot="10800000">
            <a:off x="8468214" y="3699642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0D1-169B-C01F-71D5-14AD8392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7C29-C042-B670-74F4-B8CFA34A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0C076-DB5D-A9CE-32CC-C7AB7A36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11270"/>
            <a:ext cx="7772400" cy="32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160</Words>
  <Application>Microsoft Macintosh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Tariq</dc:creator>
  <cp:lastModifiedBy>Asad Tariq</cp:lastModifiedBy>
  <cp:revision>19</cp:revision>
  <dcterms:created xsi:type="dcterms:W3CDTF">2023-04-05T03:34:14Z</dcterms:created>
  <dcterms:modified xsi:type="dcterms:W3CDTF">2023-06-07T14:26:42Z</dcterms:modified>
</cp:coreProperties>
</file>