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2"/>
  </p:normalViewPr>
  <p:slideViewPr>
    <p:cSldViewPr snapToGrid="0">
      <p:cViewPr>
        <p:scale>
          <a:sx n="86" d="100"/>
          <a:sy n="86" d="100"/>
        </p:scale>
        <p:origin x="15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BC158-F2CA-F146-9902-23C550C615AD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2C926-6AB7-F441-A0D7-96ECB7F5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7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www.canva.com</a:t>
            </a:r>
            <a:r>
              <a:rPr lang="en-US" dirty="0"/>
              <a:t>/design/DAFklvFG6yw/VYbjuxOaahyswX46uV6vNQ/</a:t>
            </a:r>
            <a:r>
              <a:rPr lang="en-US" dirty="0" err="1"/>
              <a:t>edit?utm_content</a:t>
            </a:r>
            <a:r>
              <a:rPr lang="en-US" dirty="0"/>
              <a:t>=DAFklvFG6yw&amp;utm_campaign=</a:t>
            </a:r>
            <a:r>
              <a:rPr lang="en-US" dirty="0" err="1"/>
              <a:t>designshare&amp;utm_medium</a:t>
            </a:r>
            <a:r>
              <a:rPr lang="en-US" dirty="0"/>
              <a:t>=link2&amp;utm_source=</a:t>
            </a:r>
            <a:r>
              <a:rPr lang="en-US"/>
              <a:t>sharebutton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2C926-6AB7-F441-A0D7-96ECB7F5DA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EF85-648D-DB09-E87D-C8189FE02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7D513-C514-D802-10ED-6F9150C28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E4EE8-1947-C863-CF7E-CF4E3F9C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C641-2927-5B5B-3B4E-8744FEF1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263DE-5C45-079C-D767-9593A4AA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5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57DE-68C4-F144-61AF-601C1DDB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E8D51-7234-9CBD-8B52-EF9DE092D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AE32A-C2CD-C6C1-81AC-D51DC405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3FAB2-33E7-8722-56FB-BF711B6D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B1F2F-E152-9053-6777-7CE49690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7EC9E-2405-A302-6E35-12FB5062D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C22FE-4011-FC61-FACA-07467DFA3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E4A52-99C8-0C1B-7140-68B3231C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515F0-D281-A93B-EB6F-87C84C6F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B04C-6753-96DF-B246-3A66FEEC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9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87C6-B6DD-39B9-36B3-2AF946B7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4CDB-4D50-1934-624F-AE6ACB76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F9D4-DBE4-C56A-EF9D-CED7380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A1381-FB88-F8A7-E87E-A8806FCD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009C-C18E-FE4B-D052-30E8CF24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6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08DA-DF39-5D62-1744-A1679D43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EBF-0BDE-D58D-1F46-CFC72CB1A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A416-6D8D-482D-AC64-E1DEECC6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A0CB0-4A22-A776-075B-00B87D4D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065B-90C0-24E8-3B1D-DF3D6C6E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1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DDD1-5A0A-266A-8029-D8BAF6F6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3ECC-2CFB-5894-7B83-8D958716B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9EAC7-C4F4-A9FE-1341-EE3D5CAF1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D8486-9324-6DAA-95A4-CE30EAE8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88655-3AE8-4BA1-C6A4-2ABC0EFD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C04C0-E4ED-A466-86BE-26F1B0A2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6664-0FE1-BF27-D1FC-2C0D6078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7D959-54E4-6096-C377-5C86E7CFD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DF86E-884E-1C31-BF17-EAF6C2689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2CAAA-1A05-CD8F-769C-0711092C0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FD023-EBE9-91F8-603E-E8BE05593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B9932-5D92-D146-3560-27A5579F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6AD3E-DA57-6E83-F490-F1AD787F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03E6C-0478-71FC-6FA0-16EBE74D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0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A24B-DF9A-F4A9-66CD-3E6A784F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9847C-6090-537E-DA61-B02E8A7C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E7531-7C64-B6F5-72A6-7218A8E9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39629-4CFD-8D14-CA98-724CC58F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1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A699A-5D6C-061D-324C-F17B50C4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00D81-8510-5382-8A50-CD82DF73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AEB2D-5AF9-C455-A3C9-85F92345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EA77-3A51-8346-7F43-C3E4CC79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D6F1-364C-C69B-0C53-46520F15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F9EC0-9071-3710-E7F5-8731FB894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145EF-21C9-7252-E8E8-12F3EB6A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B20E6-E0D7-7803-362F-C0B4C65F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64114-8382-0B25-8E65-A84DC7D7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0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3C61-15A0-09DD-6FEF-565D7D24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97976-734F-243D-C329-9AE3FD80A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2899-CA0A-D6A3-8D22-CE3AC350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F584F-FC78-AE1B-5F42-7213F0C5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BA802-67F8-EBB9-83AA-7BC6054A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04D4A-3731-C48D-C9C1-68162AE1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3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E1D4C-6E1E-DA1B-0897-B935EA4A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0D43C-504A-DB9D-E7A6-FB86C23BE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22E3A-A984-4B17-6DB6-1055EBD7E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670E7-0EF9-79D9-4EE4-DE54EFD45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203F9-DA22-A150-5DF9-097323930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EC56AB9D-7CB7-0505-6D85-5BF48348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23" y="795338"/>
            <a:ext cx="1081088" cy="108108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85571814-EF87-1C9F-55B0-761F5318FF4D}"/>
              </a:ext>
            </a:extLst>
          </p:cNvPr>
          <p:cNvSpPr/>
          <p:nvPr/>
        </p:nvSpPr>
        <p:spPr>
          <a:xfrm>
            <a:off x="1167823" y="1248026"/>
            <a:ext cx="435847" cy="287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0B63E04-F3F4-501F-AC7C-CFD029B34420}"/>
              </a:ext>
            </a:extLst>
          </p:cNvPr>
          <p:cNvSpPr/>
          <p:nvPr/>
        </p:nvSpPr>
        <p:spPr>
          <a:xfrm>
            <a:off x="1878142" y="934380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</a:p>
          <a:p>
            <a:pPr algn="ctr"/>
            <a:endParaRPr lang="en-US" dirty="0"/>
          </a:p>
        </p:txBody>
      </p:sp>
      <p:pic>
        <p:nvPicPr>
          <p:cNvPr id="14" name="Graphic 13" descr="Paper with solid fill">
            <a:extLst>
              <a:ext uri="{FF2B5EF4-FFF2-40B4-BE49-F238E27FC236}">
                <a16:creationId xmlns:a16="http://schemas.microsoft.com/office/drawing/2014/main" id="{3B114944-5647-B7B6-FEDE-F2EFC2318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3212" y="770653"/>
            <a:ext cx="1214436" cy="1214436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0890760D-EB73-043B-5120-7C487041B806}"/>
              </a:ext>
            </a:extLst>
          </p:cNvPr>
          <p:cNvSpPr/>
          <p:nvPr/>
        </p:nvSpPr>
        <p:spPr>
          <a:xfrm>
            <a:off x="3705512" y="1275444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A760042-F91B-C4DE-DE8C-2332C4F13995}"/>
              </a:ext>
            </a:extLst>
          </p:cNvPr>
          <p:cNvSpPr/>
          <p:nvPr/>
        </p:nvSpPr>
        <p:spPr>
          <a:xfrm>
            <a:off x="9585264" y="878682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Scoping Analysis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0287573-9FAF-9538-4274-27CD838DB9E3}"/>
              </a:ext>
            </a:extLst>
          </p:cNvPr>
          <p:cNvSpPr/>
          <p:nvPr/>
        </p:nvSpPr>
        <p:spPr>
          <a:xfrm>
            <a:off x="3051689" y="2803739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Interpretation and Validation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9360C0-B4BD-4240-8FBB-E5733097E5AC}"/>
              </a:ext>
            </a:extLst>
          </p:cNvPr>
          <p:cNvSpPr txBox="1"/>
          <p:nvPr/>
        </p:nvSpPr>
        <p:spPr>
          <a:xfrm>
            <a:off x="481006" y="1998798"/>
            <a:ext cx="107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92BA6-AFAB-0EF1-A47A-82A0CBC58730}"/>
              </a:ext>
            </a:extLst>
          </p:cNvPr>
          <p:cNvSpPr txBox="1"/>
          <p:nvPr/>
        </p:nvSpPr>
        <p:spPr>
          <a:xfrm>
            <a:off x="3936774" y="1928085"/>
            <a:ext cx="1475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XES Event Log</a:t>
            </a:r>
          </a:p>
          <a:p>
            <a:endParaRPr lang="en-US" dirty="0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309294A8-075B-053E-3E24-2CA961DD5AE6}"/>
              </a:ext>
            </a:extLst>
          </p:cNvPr>
          <p:cNvSpPr/>
          <p:nvPr/>
        </p:nvSpPr>
        <p:spPr>
          <a:xfrm>
            <a:off x="4925270" y="3224161"/>
            <a:ext cx="545487" cy="2596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D965D1BD-AD55-1E2D-0EAD-203A3E5E0B96}"/>
              </a:ext>
            </a:extLst>
          </p:cNvPr>
          <p:cNvSpPr/>
          <p:nvPr/>
        </p:nvSpPr>
        <p:spPr>
          <a:xfrm>
            <a:off x="2298357" y="3224160"/>
            <a:ext cx="505824" cy="2596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evel 38">
            <a:extLst>
              <a:ext uri="{FF2B5EF4-FFF2-40B4-BE49-F238E27FC236}">
                <a16:creationId xmlns:a16="http://schemas.microsoft.com/office/drawing/2014/main" id="{0A034E1A-5E16-A421-6ADC-15E9318C531C}"/>
              </a:ext>
            </a:extLst>
          </p:cNvPr>
          <p:cNvSpPr/>
          <p:nvPr/>
        </p:nvSpPr>
        <p:spPr>
          <a:xfrm>
            <a:off x="202388" y="2803739"/>
            <a:ext cx="1848461" cy="963897"/>
          </a:xfrm>
          <a:prstGeom prst="beve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3B46BBAD-EEAC-5FAD-514C-65FF2BF46F0D}"/>
              </a:ext>
            </a:extLst>
          </p:cNvPr>
          <p:cNvSpPr/>
          <p:nvPr/>
        </p:nvSpPr>
        <p:spPr>
          <a:xfrm>
            <a:off x="5784352" y="770653"/>
            <a:ext cx="2768539" cy="1414594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lgerian" pitchFamily="82" charset="77"/>
              </a:rPr>
              <a:t>Automated Alpha Attribute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Rank Trace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Instantiating new Alpha 	Attributes</a:t>
            </a:r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42200D35-F917-8797-245A-E9BC2AF8DB53}"/>
              </a:ext>
            </a:extLst>
          </p:cNvPr>
          <p:cNvSpPr/>
          <p:nvPr/>
        </p:nvSpPr>
        <p:spPr>
          <a:xfrm>
            <a:off x="5822902" y="2597264"/>
            <a:ext cx="2768539" cy="1414594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lgerian" pitchFamily="82" charset="77"/>
            </a:endParaRPr>
          </a:p>
          <a:p>
            <a:r>
              <a:rPr lang="en-US" b="1" dirty="0">
                <a:solidFill>
                  <a:schemeClr val="tx1"/>
                </a:solidFill>
                <a:latin typeface="Algerian" pitchFamily="82" charset="77"/>
              </a:rPr>
              <a:t>In Depth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insights into sub-log differences</a:t>
            </a:r>
          </a:p>
          <a:p>
            <a:endParaRPr lang="en-US" dirty="0"/>
          </a:p>
        </p:txBody>
      </p:sp>
      <p:sp>
        <p:nvSpPr>
          <p:cNvPr id="7" name="Round Diagonal Corner of Rectangle 6">
            <a:extLst>
              <a:ext uri="{FF2B5EF4-FFF2-40B4-BE49-F238E27FC236}">
                <a16:creationId xmlns:a16="http://schemas.microsoft.com/office/drawing/2014/main" id="{994DF4A7-2050-9BD4-476E-F281E73693FA}"/>
              </a:ext>
            </a:extLst>
          </p:cNvPr>
          <p:cNvSpPr/>
          <p:nvPr/>
        </p:nvSpPr>
        <p:spPr>
          <a:xfrm>
            <a:off x="9310792" y="2579826"/>
            <a:ext cx="2768539" cy="1414594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lgerian" pitchFamily="82" charset="77"/>
              </a:rPr>
              <a:t>Identifying Comparable Sub-logs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Pair Comparison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82F014A-606A-547D-E4B0-D77F02BBACCA}"/>
              </a:ext>
            </a:extLst>
          </p:cNvPr>
          <p:cNvSpPr/>
          <p:nvPr/>
        </p:nvSpPr>
        <p:spPr>
          <a:xfrm>
            <a:off x="5235083" y="1248026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B93403E-A050-446F-0A8B-BB9E0C6B939F}"/>
              </a:ext>
            </a:extLst>
          </p:cNvPr>
          <p:cNvSpPr/>
          <p:nvPr/>
        </p:nvSpPr>
        <p:spPr>
          <a:xfrm>
            <a:off x="8827363" y="1275444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283CC05-2DFE-DDE3-B977-ADF7F9B478AE}"/>
              </a:ext>
            </a:extLst>
          </p:cNvPr>
          <p:cNvSpPr/>
          <p:nvPr/>
        </p:nvSpPr>
        <p:spPr>
          <a:xfrm rot="5400000">
            <a:off x="10323502" y="2082948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53D0789-F124-FBDF-D9F3-F70B70E543C8}"/>
              </a:ext>
            </a:extLst>
          </p:cNvPr>
          <p:cNvSpPr/>
          <p:nvPr/>
        </p:nvSpPr>
        <p:spPr>
          <a:xfrm rot="10800000">
            <a:off x="8709402" y="3177632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0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EC56AB9D-7CB7-0505-6D85-5BF48348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576" y="937406"/>
            <a:ext cx="1081088" cy="108108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85571814-EF87-1C9F-55B0-761F5318FF4D}"/>
              </a:ext>
            </a:extLst>
          </p:cNvPr>
          <p:cNvSpPr/>
          <p:nvPr/>
        </p:nvSpPr>
        <p:spPr>
          <a:xfrm>
            <a:off x="1404147" y="1467758"/>
            <a:ext cx="591621" cy="25969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0B63E04-F3F4-501F-AC7C-CFD029B34420}"/>
              </a:ext>
            </a:extLst>
          </p:cNvPr>
          <p:cNvSpPr/>
          <p:nvPr/>
        </p:nvSpPr>
        <p:spPr>
          <a:xfrm>
            <a:off x="2187396" y="1050516"/>
            <a:ext cx="1820844" cy="9679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 pre-Processing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Graphic 13" descr="Paper with solid fill">
            <a:extLst>
              <a:ext uri="{FF2B5EF4-FFF2-40B4-BE49-F238E27FC236}">
                <a16:creationId xmlns:a16="http://schemas.microsoft.com/office/drawing/2014/main" id="{3B114944-5647-B7B6-FEDE-F2EFC2318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1045" y="1021817"/>
            <a:ext cx="914400" cy="914400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A760042-F91B-C4DE-DE8C-2332C4F13995}"/>
              </a:ext>
            </a:extLst>
          </p:cNvPr>
          <p:cNvSpPr/>
          <p:nvPr/>
        </p:nvSpPr>
        <p:spPr>
          <a:xfrm>
            <a:off x="9533271" y="1015971"/>
            <a:ext cx="2419897" cy="903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Scoping Analysis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0287573-9FAF-9538-4274-27CD838DB9E3}"/>
              </a:ext>
            </a:extLst>
          </p:cNvPr>
          <p:cNvSpPr/>
          <p:nvPr/>
        </p:nvSpPr>
        <p:spPr>
          <a:xfrm>
            <a:off x="2409838" y="2576702"/>
            <a:ext cx="2219120" cy="11146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Interpretation and Validation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9360C0-B4BD-4240-8FBB-E5733097E5AC}"/>
              </a:ext>
            </a:extLst>
          </p:cNvPr>
          <p:cNvSpPr txBox="1"/>
          <p:nvPr/>
        </p:nvSpPr>
        <p:spPr>
          <a:xfrm>
            <a:off x="369041" y="1937041"/>
            <a:ext cx="107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92BA6-AFAB-0EF1-A47A-82A0CBC58730}"/>
              </a:ext>
            </a:extLst>
          </p:cNvPr>
          <p:cNvSpPr txBox="1"/>
          <p:nvPr/>
        </p:nvSpPr>
        <p:spPr>
          <a:xfrm>
            <a:off x="4164751" y="1930371"/>
            <a:ext cx="1475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XES Event Log</a:t>
            </a:r>
          </a:p>
          <a:p>
            <a:endParaRPr lang="en-US" dirty="0"/>
          </a:p>
        </p:txBody>
      </p:sp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3B46BBAD-EEAC-5FAD-514C-65FF2BF46F0D}"/>
              </a:ext>
            </a:extLst>
          </p:cNvPr>
          <p:cNvSpPr/>
          <p:nvPr/>
        </p:nvSpPr>
        <p:spPr>
          <a:xfrm>
            <a:off x="5863147" y="847023"/>
            <a:ext cx="2579425" cy="1432902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Automated Alpha Attribute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Rank trace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Instantiating new alpha attributes</a:t>
            </a:r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42200D35-F917-8797-245A-E9BC2AF8DB53}"/>
              </a:ext>
            </a:extLst>
          </p:cNvPr>
          <p:cNvSpPr/>
          <p:nvPr/>
        </p:nvSpPr>
        <p:spPr>
          <a:xfrm>
            <a:off x="5609778" y="2597264"/>
            <a:ext cx="2768539" cy="109413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In-Depth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insights into sub-log differences</a:t>
            </a:r>
          </a:p>
          <a:p>
            <a:endParaRPr lang="en-US" dirty="0"/>
          </a:p>
        </p:txBody>
      </p:sp>
      <p:sp>
        <p:nvSpPr>
          <p:cNvPr id="7" name="Round Diagonal Corner of Rectangle 6">
            <a:extLst>
              <a:ext uri="{FF2B5EF4-FFF2-40B4-BE49-F238E27FC236}">
                <a16:creationId xmlns:a16="http://schemas.microsoft.com/office/drawing/2014/main" id="{994DF4A7-2050-9BD4-476E-F281E73693FA}"/>
              </a:ext>
            </a:extLst>
          </p:cNvPr>
          <p:cNvSpPr/>
          <p:nvPr/>
        </p:nvSpPr>
        <p:spPr>
          <a:xfrm>
            <a:off x="9310792" y="2579826"/>
            <a:ext cx="2768539" cy="1151708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Identifying Comparable sub-Logs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Pair comparison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283CC05-2DFE-DDE3-B977-ADF7F9B478AE}"/>
              </a:ext>
            </a:extLst>
          </p:cNvPr>
          <p:cNvSpPr/>
          <p:nvPr/>
        </p:nvSpPr>
        <p:spPr>
          <a:xfrm rot="5400000">
            <a:off x="10532709" y="2130362"/>
            <a:ext cx="483429" cy="25969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53D0789-F124-FBDF-D9F3-F70B70E543C8}"/>
              </a:ext>
            </a:extLst>
          </p:cNvPr>
          <p:cNvSpPr/>
          <p:nvPr/>
        </p:nvSpPr>
        <p:spPr>
          <a:xfrm rot="10800000">
            <a:off x="8602841" y="3062917"/>
            <a:ext cx="483429" cy="21462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6C5684-92F1-B2F0-A96F-7F3745D64D11}"/>
              </a:ext>
            </a:extLst>
          </p:cNvPr>
          <p:cNvSpPr/>
          <p:nvPr/>
        </p:nvSpPr>
        <p:spPr>
          <a:xfrm>
            <a:off x="140814" y="2647062"/>
            <a:ext cx="1288204" cy="1044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08AC0E77-E177-F872-0942-062A5D1187B4}"/>
              </a:ext>
            </a:extLst>
          </p:cNvPr>
          <p:cNvSpPr/>
          <p:nvPr/>
        </p:nvSpPr>
        <p:spPr>
          <a:xfrm>
            <a:off x="4083477" y="1443592"/>
            <a:ext cx="488943" cy="25969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E5798F3-0F53-D255-D413-9354B92005CA}"/>
              </a:ext>
            </a:extLst>
          </p:cNvPr>
          <p:cNvSpPr/>
          <p:nvPr/>
        </p:nvSpPr>
        <p:spPr>
          <a:xfrm>
            <a:off x="5264657" y="1445160"/>
            <a:ext cx="488943" cy="25969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6BAED02-87D7-612F-3CA7-5DB65BE6C490}"/>
              </a:ext>
            </a:extLst>
          </p:cNvPr>
          <p:cNvSpPr/>
          <p:nvPr/>
        </p:nvSpPr>
        <p:spPr>
          <a:xfrm>
            <a:off x="8724494" y="1436373"/>
            <a:ext cx="558379" cy="2542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56A9AAD-5151-FF1E-614E-46A367600F1A}"/>
              </a:ext>
            </a:extLst>
          </p:cNvPr>
          <p:cNvSpPr/>
          <p:nvPr/>
        </p:nvSpPr>
        <p:spPr>
          <a:xfrm rot="10800000">
            <a:off x="4853482" y="3063948"/>
            <a:ext cx="531772" cy="21462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F6274EA-E6F6-5DCB-55E8-F18ADA221EDC}"/>
              </a:ext>
            </a:extLst>
          </p:cNvPr>
          <p:cNvSpPr/>
          <p:nvPr/>
        </p:nvSpPr>
        <p:spPr>
          <a:xfrm rot="10800000">
            <a:off x="1653542" y="3062917"/>
            <a:ext cx="531772" cy="21462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7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EC56AB9D-7CB7-0505-6D85-5BF48348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006" y="795338"/>
            <a:ext cx="1081088" cy="108108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85571814-EF87-1C9F-55B0-761F5318FF4D}"/>
              </a:ext>
            </a:extLst>
          </p:cNvPr>
          <p:cNvSpPr/>
          <p:nvPr/>
        </p:nvSpPr>
        <p:spPr>
          <a:xfrm>
            <a:off x="1388078" y="1248026"/>
            <a:ext cx="435847" cy="287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0B63E04-F3F4-501F-AC7C-CFD029B34420}"/>
              </a:ext>
            </a:extLst>
          </p:cNvPr>
          <p:cNvSpPr/>
          <p:nvPr/>
        </p:nvSpPr>
        <p:spPr>
          <a:xfrm>
            <a:off x="1878142" y="934380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</a:p>
          <a:p>
            <a:pPr algn="ctr"/>
            <a:endParaRPr lang="en-US" dirty="0"/>
          </a:p>
        </p:txBody>
      </p:sp>
      <p:pic>
        <p:nvPicPr>
          <p:cNvPr id="14" name="Graphic 13" descr="Paper with solid fill">
            <a:extLst>
              <a:ext uri="{FF2B5EF4-FFF2-40B4-BE49-F238E27FC236}">
                <a16:creationId xmlns:a16="http://schemas.microsoft.com/office/drawing/2014/main" id="{3B114944-5647-B7B6-FEDE-F2EFC2318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7863" y="784362"/>
            <a:ext cx="1214436" cy="1214436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0890760D-EB73-043B-5120-7C487041B806}"/>
              </a:ext>
            </a:extLst>
          </p:cNvPr>
          <p:cNvSpPr/>
          <p:nvPr/>
        </p:nvSpPr>
        <p:spPr>
          <a:xfrm>
            <a:off x="3705512" y="1275444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A760042-F91B-C4DE-DE8C-2332C4F13995}"/>
              </a:ext>
            </a:extLst>
          </p:cNvPr>
          <p:cNvSpPr/>
          <p:nvPr/>
        </p:nvSpPr>
        <p:spPr>
          <a:xfrm>
            <a:off x="10468887" y="948089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Scoping Analysis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0287573-9FAF-9538-4274-27CD838DB9E3}"/>
              </a:ext>
            </a:extLst>
          </p:cNvPr>
          <p:cNvSpPr/>
          <p:nvPr/>
        </p:nvSpPr>
        <p:spPr>
          <a:xfrm>
            <a:off x="3016780" y="3438071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Interpretation and Validation</a:t>
            </a:r>
          </a:p>
        </p:txBody>
      </p:sp>
      <p:sp>
        <p:nvSpPr>
          <p:cNvPr id="30" name="Striped Right Arrow 29">
            <a:extLst>
              <a:ext uri="{FF2B5EF4-FFF2-40B4-BE49-F238E27FC236}">
                <a16:creationId xmlns:a16="http://schemas.microsoft.com/office/drawing/2014/main" id="{A553B993-BD07-B151-9913-8C211F66AFFC}"/>
              </a:ext>
            </a:extLst>
          </p:cNvPr>
          <p:cNvSpPr/>
          <p:nvPr/>
        </p:nvSpPr>
        <p:spPr>
          <a:xfrm>
            <a:off x="5288625" y="1149264"/>
            <a:ext cx="695381" cy="484632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9360C0-B4BD-4240-8FBB-E5733097E5AC}"/>
              </a:ext>
            </a:extLst>
          </p:cNvPr>
          <p:cNvSpPr txBox="1"/>
          <p:nvPr/>
        </p:nvSpPr>
        <p:spPr>
          <a:xfrm>
            <a:off x="481006" y="1998798"/>
            <a:ext cx="107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92BA6-AFAB-0EF1-A47A-82A0CBC58730}"/>
              </a:ext>
            </a:extLst>
          </p:cNvPr>
          <p:cNvSpPr txBox="1"/>
          <p:nvPr/>
        </p:nvSpPr>
        <p:spPr>
          <a:xfrm>
            <a:off x="3936774" y="1928085"/>
            <a:ext cx="1475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XES Event Log</a:t>
            </a:r>
          </a:p>
          <a:p>
            <a:endParaRPr lang="en-US" dirty="0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309294A8-075B-053E-3E24-2CA961DD5AE6}"/>
              </a:ext>
            </a:extLst>
          </p:cNvPr>
          <p:cNvSpPr/>
          <p:nvPr/>
        </p:nvSpPr>
        <p:spPr>
          <a:xfrm>
            <a:off x="4943328" y="3699642"/>
            <a:ext cx="653921" cy="3912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D965D1BD-AD55-1E2D-0EAD-203A3E5E0B96}"/>
              </a:ext>
            </a:extLst>
          </p:cNvPr>
          <p:cNvSpPr/>
          <p:nvPr/>
        </p:nvSpPr>
        <p:spPr>
          <a:xfrm>
            <a:off x="2152421" y="3679200"/>
            <a:ext cx="653921" cy="3912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evel 38">
            <a:extLst>
              <a:ext uri="{FF2B5EF4-FFF2-40B4-BE49-F238E27FC236}">
                <a16:creationId xmlns:a16="http://schemas.microsoft.com/office/drawing/2014/main" id="{0A034E1A-5E16-A421-6ADC-15E9318C531C}"/>
              </a:ext>
            </a:extLst>
          </p:cNvPr>
          <p:cNvSpPr/>
          <p:nvPr/>
        </p:nvSpPr>
        <p:spPr>
          <a:xfrm>
            <a:off x="97319" y="3398218"/>
            <a:ext cx="1848461" cy="963897"/>
          </a:xfrm>
          <a:prstGeom prst="beve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41" name="Striped Right Arrow 40">
            <a:extLst>
              <a:ext uri="{FF2B5EF4-FFF2-40B4-BE49-F238E27FC236}">
                <a16:creationId xmlns:a16="http://schemas.microsoft.com/office/drawing/2014/main" id="{9948DC78-6371-97E1-A3CA-F01BDC1EAC5C}"/>
              </a:ext>
            </a:extLst>
          </p:cNvPr>
          <p:cNvSpPr/>
          <p:nvPr/>
        </p:nvSpPr>
        <p:spPr>
          <a:xfrm>
            <a:off x="9588879" y="1176857"/>
            <a:ext cx="695381" cy="484632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nual Input 30">
            <a:extLst>
              <a:ext uri="{FF2B5EF4-FFF2-40B4-BE49-F238E27FC236}">
                <a16:creationId xmlns:a16="http://schemas.microsoft.com/office/drawing/2014/main" id="{BC4B2839-3BA2-D637-7F23-B0C035AA2D08}"/>
              </a:ext>
            </a:extLst>
          </p:cNvPr>
          <p:cNvSpPr/>
          <p:nvPr/>
        </p:nvSpPr>
        <p:spPr>
          <a:xfrm>
            <a:off x="6101723" y="400607"/>
            <a:ext cx="3374002" cy="203713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2260"/>
              <a:gd name="connsiteX1" fmla="*/ 10000 w 10000"/>
              <a:gd name="connsiteY1" fmla="*/ 0 h 12260"/>
              <a:gd name="connsiteX2" fmla="*/ 9968 w 10000"/>
              <a:gd name="connsiteY2" fmla="*/ 12260 h 12260"/>
              <a:gd name="connsiteX3" fmla="*/ 0 w 10000"/>
              <a:gd name="connsiteY3" fmla="*/ 10000 h 12260"/>
              <a:gd name="connsiteX4" fmla="*/ 0 w 10000"/>
              <a:gd name="connsiteY4" fmla="*/ 2000 h 1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2260">
                <a:moveTo>
                  <a:pt x="0" y="2000"/>
                </a:moveTo>
                <a:lnTo>
                  <a:pt x="10000" y="0"/>
                </a:lnTo>
                <a:cubicBezTo>
                  <a:pt x="9989" y="4087"/>
                  <a:pt x="9979" y="8173"/>
                  <a:pt x="9968" y="12260"/>
                </a:cubicBezTo>
                <a:lnTo>
                  <a:pt x="0" y="10000"/>
                </a:lnTo>
                <a:lnTo>
                  <a:pt x="0" y="200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lgerian" pitchFamily="82" charset="77"/>
              </a:rPr>
              <a:t>Automated Alpha Attribute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Rank Trace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Instantiating new Alpha 	Attributes</a:t>
            </a:r>
          </a:p>
        </p:txBody>
      </p:sp>
      <p:sp>
        <p:nvSpPr>
          <p:cNvPr id="18" name="Manual Input 30">
            <a:extLst>
              <a:ext uri="{FF2B5EF4-FFF2-40B4-BE49-F238E27FC236}">
                <a16:creationId xmlns:a16="http://schemas.microsoft.com/office/drawing/2014/main" id="{34F945AA-9299-7886-3A50-796B2BA43853}"/>
              </a:ext>
            </a:extLst>
          </p:cNvPr>
          <p:cNvSpPr/>
          <p:nvPr/>
        </p:nvSpPr>
        <p:spPr>
          <a:xfrm flipH="1">
            <a:off x="9210774" y="2819318"/>
            <a:ext cx="2958325" cy="21216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2260"/>
              <a:gd name="connsiteX1" fmla="*/ 10000 w 10000"/>
              <a:gd name="connsiteY1" fmla="*/ 0 h 12260"/>
              <a:gd name="connsiteX2" fmla="*/ 9968 w 10000"/>
              <a:gd name="connsiteY2" fmla="*/ 12260 h 12260"/>
              <a:gd name="connsiteX3" fmla="*/ 0 w 10000"/>
              <a:gd name="connsiteY3" fmla="*/ 10000 h 12260"/>
              <a:gd name="connsiteX4" fmla="*/ 0 w 10000"/>
              <a:gd name="connsiteY4" fmla="*/ 2000 h 1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2260">
                <a:moveTo>
                  <a:pt x="0" y="2000"/>
                </a:moveTo>
                <a:lnTo>
                  <a:pt x="10000" y="0"/>
                </a:lnTo>
                <a:cubicBezTo>
                  <a:pt x="9989" y="4087"/>
                  <a:pt x="9979" y="8173"/>
                  <a:pt x="9968" y="12260"/>
                </a:cubicBezTo>
                <a:lnTo>
                  <a:pt x="0" y="10000"/>
                </a:lnTo>
                <a:lnTo>
                  <a:pt x="0" y="200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lgerian" pitchFamily="82" charset="77"/>
              </a:rPr>
              <a:t>Identifying Comparable Sub-logs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Pair Comparison</a:t>
            </a:r>
          </a:p>
        </p:txBody>
      </p:sp>
      <p:sp>
        <p:nvSpPr>
          <p:cNvPr id="19" name="Manual Input 30">
            <a:extLst>
              <a:ext uri="{FF2B5EF4-FFF2-40B4-BE49-F238E27FC236}">
                <a16:creationId xmlns:a16="http://schemas.microsoft.com/office/drawing/2014/main" id="{601DEF8F-701F-D6F3-6CB4-90BDA6BB0DA1}"/>
              </a:ext>
            </a:extLst>
          </p:cNvPr>
          <p:cNvSpPr/>
          <p:nvPr/>
        </p:nvSpPr>
        <p:spPr>
          <a:xfrm flipH="1">
            <a:off x="5747470" y="2721458"/>
            <a:ext cx="2673565" cy="2306743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2260"/>
              <a:gd name="connsiteX1" fmla="*/ 10000 w 10000"/>
              <a:gd name="connsiteY1" fmla="*/ 0 h 12260"/>
              <a:gd name="connsiteX2" fmla="*/ 9968 w 10000"/>
              <a:gd name="connsiteY2" fmla="*/ 12260 h 12260"/>
              <a:gd name="connsiteX3" fmla="*/ 0 w 10000"/>
              <a:gd name="connsiteY3" fmla="*/ 10000 h 12260"/>
              <a:gd name="connsiteX4" fmla="*/ 0 w 10000"/>
              <a:gd name="connsiteY4" fmla="*/ 2000 h 1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2260">
                <a:moveTo>
                  <a:pt x="0" y="2000"/>
                </a:moveTo>
                <a:lnTo>
                  <a:pt x="10000" y="0"/>
                </a:lnTo>
                <a:cubicBezTo>
                  <a:pt x="9989" y="4087"/>
                  <a:pt x="9979" y="8173"/>
                  <a:pt x="9968" y="12260"/>
                </a:cubicBezTo>
                <a:lnTo>
                  <a:pt x="0" y="10000"/>
                </a:lnTo>
                <a:lnTo>
                  <a:pt x="0" y="200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lgerian" pitchFamily="82" charset="77"/>
              </a:rPr>
              <a:t>In Depth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insights into sub-log differences</a:t>
            </a:r>
          </a:p>
        </p:txBody>
      </p:sp>
      <p:sp>
        <p:nvSpPr>
          <p:cNvPr id="20" name="Striped Right Arrow 19">
            <a:extLst>
              <a:ext uri="{FF2B5EF4-FFF2-40B4-BE49-F238E27FC236}">
                <a16:creationId xmlns:a16="http://schemas.microsoft.com/office/drawing/2014/main" id="{827438DC-B1FA-CDF5-B0D8-E5CA14E3C673}"/>
              </a:ext>
            </a:extLst>
          </p:cNvPr>
          <p:cNvSpPr/>
          <p:nvPr/>
        </p:nvSpPr>
        <p:spPr>
          <a:xfrm rot="5400000">
            <a:off x="10858283" y="2199591"/>
            <a:ext cx="695381" cy="484632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E98246A2-A1CE-B655-155B-87136CE5E972}"/>
              </a:ext>
            </a:extLst>
          </p:cNvPr>
          <p:cNvSpPr/>
          <p:nvPr/>
        </p:nvSpPr>
        <p:spPr>
          <a:xfrm rot="10800000">
            <a:off x="8468214" y="3699642"/>
            <a:ext cx="695381" cy="484632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0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A0C076-DB5D-A9CE-32CC-C7AB7A360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11270"/>
            <a:ext cx="7772400" cy="323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1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9684</TotalTime>
  <Words>158</Words>
  <Application>Microsoft Macintosh PowerPoint</Application>
  <PresentationFormat>Widescreen</PresentationFormat>
  <Paragraphs>46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Tariq</dc:creator>
  <cp:lastModifiedBy>Asad Tariq</cp:lastModifiedBy>
  <cp:revision>22</cp:revision>
  <dcterms:created xsi:type="dcterms:W3CDTF">2023-04-05T03:34:14Z</dcterms:created>
  <dcterms:modified xsi:type="dcterms:W3CDTF">2023-06-09T22:17:49Z</dcterms:modified>
</cp:coreProperties>
</file>