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
  </p:notesMasterIdLst>
  <p:sldIdLst>
    <p:sldId id="262" r:id="rId2"/>
    <p:sldId id="264" r:id="rId3"/>
    <p:sldId id="265" r:id="rId4"/>
    <p:sldId id="266" r:id="rId5"/>
    <p:sldId id="267" r:id="rId6"/>
    <p:sldId id="268" r:id="rId7"/>
    <p:sldId id="269" r:id="rId8"/>
  </p:sldIdLst>
  <p:sldSz cx="12192000" cy="6858000"/>
  <p:notesSz cx="6858000" cy="12192000"/>
  <p:custDataLst>
    <p:tags r:id="rId10"/>
  </p:custDataLst>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CF4CA-5706-54A4-0435-EBFCD97A6210}">
  <a:tblStyle styleId="{5C4CF4CA-5706-54A4-0435-EBFCD97A6210}" styleName="Mittlere Formatvorlage 2 - Akz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autoAdjust="0"/>
  </p:normalViewPr>
  <p:slideViewPr>
    <p:cSldViewPr>
      <p:cViewPr varScale="1">
        <p:scale>
          <a:sx n="111" d="100"/>
          <a:sy n="111" d="100"/>
        </p:scale>
        <p:origin x="632" y="20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C3C5639E-3D50-4ABD-A278-3946E3CDA207}" type="datetimeFigureOut">
              <a:rPr lang="de-DE" smtClean="0"/>
              <a:t>20.06.23</a:t>
            </a:fld>
            <a:endParaRPr lang="de-DE"/>
          </a:p>
        </p:txBody>
      </p:sp>
      <p:sp>
        <p:nvSpPr>
          <p:cNvPr id="4" name="Folienbildplatzhalt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4A32E9D5-3608-47C1-AD4E-82A10A587DCB}" type="slidenum">
              <a:rPr lang="de-DE" smtClean="0"/>
              <a:t>‹#›</a:t>
            </a:fld>
            <a:endParaRPr lang="de-DE"/>
          </a:p>
        </p:txBody>
      </p:sp>
    </p:spTree>
    <p:extLst>
      <p:ext uri="{BB962C8B-B14F-4D97-AF65-F5344CB8AC3E}">
        <p14:creationId xmlns:p14="http://schemas.microsoft.com/office/powerpoint/2010/main" val="406614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elfoli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83498" y="3407502"/>
            <a:ext cx="9313034" cy="1470024"/>
          </a:xfrm>
        </p:spPr>
        <p:txBody>
          <a:bodyPr/>
          <a:lstStyle>
            <a:lvl1pPr algn="r">
              <a:defRPr>
                <a:solidFill>
                  <a:srgbClr val="00549F"/>
                </a:solidFill>
              </a:defRPr>
            </a:lvl1pPr>
          </a:lstStyle>
          <a:p>
            <a:pPr>
              <a:defRPr/>
            </a:pPr>
            <a:r>
              <a:rPr lang="de-DE"/>
              <a:t>Mastertitelformat bearbeiten</a:t>
            </a:r>
          </a:p>
        </p:txBody>
      </p:sp>
      <p:sp>
        <p:nvSpPr>
          <p:cNvPr id="5" name="Subtitle 2"/>
          <p:cNvSpPr>
            <a:spLocks noGrp="1"/>
          </p:cNvSpPr>
          <p:nvPr>
            <p:ph type="subTitle" idx="1"/>
          </p:nvPr>
        </p:nvSpPr>
        <p:spPr bwMode="auto">
          <a:xfrm>
            <a:off x="1583498" y="5105399"/>
            <a:ext cx="9313034" cy="843879"/>
          </a:xfrm>
          <a:prstGeom prst="rect">
            <a:avLst/>
          </a:prstGeom>
        </p:spPr>
        <p:txBody>
          <a:bodyPr anchor="ctr">
            <a:normAutofit/>
          </a:bodyPr>
          <a:lstStyle>
            <a:lvl1pPr marL="0" indent="0" algn="r">
              <a:buNone/>
              <a:defRPr sz="2400">
                <a:solidFill>
                  <a:srgbClr val="8EBAE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de-DE"/>
              <a:t>Master-Untertitelformat bearbeiten</a:t>
            </a:r>
          </a:p>
        </p:txBody>
      </p:sp>
      <p:sp>
        <p:nvSpPr>
          <p:cNvPr id="6" name="Rechteck 20"/>
          <p:cNvSpPr/>
          <p:nvPr/>
        </p:nvSpPr>
        <p:spPr bwMode="auto">
          <a:xfrm>
            <a:off x="1206718" y="3356992"/>
            <a:ext cx="9753120" cy="1571046"/>
          </a:xfrm>
          <a:custGeom>
            <a:avLst/>
            <a:gdLst>
              <a:gd name="f0" fmla="val 0"/>
              <a:gd name="f1" fmla="val 21600"/>
            </a:gdLst>
            <a:ahLst/>
            <a:cxnLst>
              <a:cxn ang="3cd4">
                <a:pos x="hc" y="t"/>
              </a:cxn>
              <a:cxn ang="0">
                <a:pos x="r" y="vc"/>
              </a:cxn>
              <a:cxn ang="cd4">
                <a:pos x="hc" y="b"/>
              </a:cxn>
              <a:cxn ang="cd2">
                <a:pos x="l" y="vc"/>
              </a:cxn>
            </a:cxnLst>
            <a:rect l="l" t="t" r="r" b="b"/>
            <a:pathLst>
              <a:path w="21600" h="21600" extrusionOk="0">
                <a:moveTo>
                  <a:pt x="f0" y="f0"/>
                </a:moveTo>
                <a:lnTo>
                  <a:pt x="f1" y="f0"/>
                </a:lnTo>
                <a:lnTo>
                  <a:pt x="f1" y="f1"/>
                </a:lnTo>
                <a:lnTo>
                  <a:pt x="f0" y="f1"/>
                </a:lnTo>
                <a:lnTo>
                  <a:pt x="f0" y="f0"/>
                </a:lnTo>
                <a:close/>
              </a:path>
            </a:pathLst>
          </a:custGeom>
          <a:noFill/>
          <a:ln w="648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7" name="Rechteck 32"/>
          <p:cNvSpPr/>
          <p:nvPr/>
        </p:nvSpPr>
        <p:spPr bwMode="auto">
          <a:xfrm>
            <a:off x="1219199" y="5048279"/>
            <a:ext cx="9753120" cy="973008"/>
          </a:xfrm>
          <a:custGeom>
            <a:avLst/>
            <a:gdLst>
              <a:gd name="f0" fmla="val 0"/>
              <a:gd name="f1" fmla="val 21600"/>
            </a:gdLst>
            <a:ahLst/>
            <a:cxnLst>
              <a:cxn ang="3cd4">
                <a:pos x="hc" y="t"/>
              </a:cxn>
              <a:cxn ang="0">
                <a:pos x="r" y="vc"/>
              </a:cxn>
              <a:cxn ang="cd4">
                <a:pos x="hc" y="b"/>
              </a:cxn>
              <a:cxn ang="cd2">
                <a:pos x="l" y="vc"/>
              </a:cxn>
            </a:cxnLst>
            <a:rect l="l" t="t" r="r" b="b"/>
            <a:pathLst>
              <a:path w="21600" h="21600" extrusionOk="0">
                <a:moveTo>
                  <a:pt x="f0" y="f0"/>
                </a:moveTo>
                <a:lnTo>
                  <a:pt x="f1" y="f0"/>
                </a:lnTo>
                <a:lnTo>
                  <a:pt x="f1" y="f1"/>
                </a:lnTo>
                <a:lnTo>
                  <a:pt x="f0" y="f1"/>
                </a:lnTo>
                <a:lnTo>
                  <a:pt x="f0" y="f0"/>
                </a:lnTo>
                <a:close/>
              </a:path>
            </a:pathLst>
          </a:custGeom>
          <a:noFill/>
          <a:ln w="6480">
            <a:solidFill>
              <a:srgbClr val="74A4D4"/>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8" name="Rechteck 21"/>
          <p:cNvSpPr/>
          <p:nvPr/>
        </p:nvSpPr>
        <p:spPr bwMode="auto">
          <a:xfrm>
            <a:off x="1206718" y="3356992"/>
            <a:ext cx="304319" cy="1571046"/>
          </a:xfrm>
          <a:custGeom>
            <a:avLst/>
            <a:gdLst>
              <a:gd name="f0" fmla="val 0"/>
              <a:gd name="f1" fmla="val 21600"/>
            </a:gdLst>
            <a:ahLst/>
            <a:cxnLst>
              <a:cxn ang="3cd4">
                <a:pos x="hc" y="t"/>
              </a:cxn>
              <a:cxn ang="0">
                <a:pos x="r" y="vc"/>
              </a:cxn>
              <a:cxn ang="cd4">
                <a:pos x="hc" y="b"/>
              </a:cxn>
              <a:cxn ang="cd2">
                <a:pos x="l" y="vc"/>
              </a:cxn>
            </a:cxnLst>
            <a:rect l="l" t="t" r="r" b="b"/>
            <a:pathLst>
              <a:path w="21600" h="21600" extrusionOk="0">
                <a:moveTo>
                  <a:pt x="f0" y="f0"/>
                </a:moveTo>
                <a:lnTo>
                  <a:pt x="f1" y="f0"/>
                </a:lnTo>
                <a:lnTo>
                  <a:pt x="f1" y="f1"/>
                </a:lnTo>
                <a:lnTo>
                  <a:pt x="f0" y="f1"/>
                </a:lnTo>
                <a:lnTo>
                  <a:pt x="f0" y="f0"/>
                </a:lnTo>
                <a:close/>
              </a:path>
            </a:pathLst>
          </a:custGeom>
          <a:solidFill>
            <a:srgbClr val="004D91"/>
          </a:solidFill>
          <a:ln>
            <a:no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9" name="Rechteck 31"/>
          <p:cNvSpPr/>
          <p:nvPr/>
        </p:nvSpPr>
        <p:spPr bwMode="auto">
          <a:xfrm>
            <a:off x="1219199" y="5048279"/>
            <a:ext cx="304319" cy="973008"/>
          </a:xfrm>
          <a:custGeom>
            <a:avLst/>
            <a:gdLst>
              <a:gd name="f0" fmla="val 0"/>
              <a:gd name="f1" fmla="val 21600"/>
            </a:gdLst>
            <a:ahLst/>
            <a:cxnLst>
              <a:cxn ang="3cd4">
                <a:pos x="hc" y="t"/>
              </a:cxn>
              <a:cxn ang="0">
                <a:pos x="r" y="vc"/>
              </a:cxn>
              <a:cxn ang="cd4">
                <a:pos x="hc" y="b"/>
              </a:cxn>
              <a:cxn ang="cd2">
                <a:pos x="l" y="vc"/>
              </a:cxn>
            </a:cxnLst>
            <a:rect l="l" t="t" r="r" b="b"/>
            <a:pathLst>
              <a:path w="21600" h="21600" extrusionOk="0">
                <a:moveTo>
                  <a:pt x="f0" y="f0"/>
                </a:moveTo>
                <a:lnTo>
                  <a:pt x="f1" y="f0"/>
                </a:lnTo>
                <a:lnTo>
                  <a:pt x="f1" y="f1"/>
                </a:lnTo>
                <a:lnTo>
                  <a:pt x="f0" y="f1"/>
                </a:lnTo>
                <a:lnTo>
                  <a:pt x="f0" y="f0"/>
                </a:lnTo>
                <a:close/>
              </a:path>
            </a:pathLst>
          </a:custGeom>
          <a:solidFill>
            <a:srgbClr val="74A4D4"/>
          </a:solidFill>
          <a:ln>
            <a:no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11"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pic>
        <p:nvPicPr>
          <p:cNvPr id="1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09536" y="2372883"/>
            <a:ext cx="3318923" cy="64800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3"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4"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47559032-4DEB-4AA9-9A59-DE62C5677962}" type="datetime1">
              <a:rPr lang="de-DE" smtClean="0"/>
              <a:t>20.06.23</a:t>
            </a:fld>
            <a:endParaRPr lang="de-DE" dirty="0"/>
          </a:p>
        </p:txBody>
      </p:sp>
    </p:spTree>
    <p:extLst>
      <p:ext uri="{BB962C8B-B14F-4D97-AF65-F5344CB8AC3E}">
        <p14:creationId xmlns:p14="http://schemas.microsoft.com/office/powerpoint/2010/main" val="301145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Titel und Inhal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88975" y="260649"/>
            <a:ext cx="11649583" cy="500751"/>
          </a:xfrm>
        </p:spPr>
        <p:txBody>
          <a:bodyPr/>
          <a:lstStyle>
            <a:lvl1pPr algn="l">
              <a:defRPr>
                <a:solidFill>
                  <a:srgbClr val="00549F"/>
                </a:solidFill>
              </a:defRPr>
            </a:lvl1pPr>
          </a:lstStyle>
          <a:p>
            <a:pPr>
              <a:defRPr/>
            </a:pPr>
            <a:r>
              <a:rPr lang="de-DE"/>
              <a:t>Mastertitelformat bearbeiten</a:t>
            </a:r>
          </a:p>
        </p:txBody>
      </p:sp>
      <p:sp>
        <p:nvSpPr>
          <p:cNvPr id="5" name="Content Placeholder 2"/>
          <p:cNvSpPr>
            <a:spLocks noGrp="1"/>
          </p:cNvSpPr>
          <p:nvPr>
            <p:ph idx="1"/>
          </p:nvPr>
        </p:nvSpPr>
        <p:spPr bwMode="auto">
          <a:xfrm>
            <a:off x="271679" y="908719"/>
            <a:ext cx="11666880" cy="5400599"/>
          </a:xfrm>
          <a:prstGeom prst="rect">
            <a:avLst/>
          </a:prstGeom>
        </p:spPr>
        <p:txBody>
          <a:bodyPr>
            <a:normAutofit/>
          </a:bodyPr>
          <a:lstStyle>
            <a:lvl1pPr marL="342900" indent="-342900">
              <a:buClr>
                <a:srgbClr val="00549F"/>
              </a:buClr>
              <a:buFont typeface="Wingdings 3"/>
              <a:buChar char=""/>
              <a:defRPr sz="2800"/>
            </a:lvl1pPr>
            <a:lvl2pPr marL="630238" indent="-273050">
              <a:buClr>
                <a:srgbClr val="8EBAE5"/>
              </a:buClr>
              <a:buFont typeface="Wingdings 3"/>
              <a:buChar char="}"/>
              <a:defRPr sz="2400"/>
            </a:lvl2pPr>
            <a:lvl3pPr marL="809625" indent="-179388">
              <a:defRPr sz="2000"/>
            </a:lvl3pPr>
            <a:lvl4pPr marL="1071563" indent="-261938">
              <a:defRPr sz="1800"/>
            </a:lvl4pPr>
            <a:lvl5pPr marL="1250950" indent="-179388">
              <a:defRPr sz="1800"/>
            </a:lvl5pPr>
          </a:lstStyle>
          <a:p>
            <a:pPr lvl="0">
              <a:defRPr/>
            </a:pPr>
            <a:r>
              <a:rPr lang="de-DE"/>
              <a:t>Mastertextformat bearbeiten</a:t>
            </a:r>
          </a:p>
          <a:p>
            <a:pPr lvl="1">
              <a:defRPr/>
            </a:pPr>
            <a:r>
              <a:rPr lang="de-DE"/>
              <a:t>Zweite Ebene</a:t>
            </a:r>
          </a:p>
          <a:p>
            <a:pPr lvl="2">
              <a:defRPr/>
            </a:pPr>
            <a:r>
              <a:rPr lang="de-DE"/>
              <a:t>Dritte Ebene</a:t>
            </a:r>
          </a:p>
          <a:p>
            <a:pPr lvl="3">
              <a:defRPr/>
            </a:pPr>
            <a:r>
              <a:rPr lang="de-DE"/>
              <a:t>Vierte Ebene</a:t>
            </a:r>
          </a:p>
          <a:p>
            <a:pPr lvl="4">
              <a:defRPr/>
            </a:pPr>
            <a:r>
              <a:rPr lang="de-DE"/>
              <a:t>Fünfte Ebene</a:t>
            </a:r>
          </a:p>
        </p:txBody>
      </p:sp>
      <p:sp>
        <p:nvSpPr>
          <p:cNvPr id="7" name="Gleichschenkliges Dreieck 9"/>
          <p:cNvSpPr/>
          <p:nvPr/>
        </p:nvSpPr>
        <p:spPr bwMode="auto">
          <a:xfrm rot="5400000">
            <a:off x="241499" y="6561745"/>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extrusionOk="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8" name="Gerade Verbindung 14"/>
          <p:cNvSpPr/>
          <p:nvPr/>
        </p:nvSpPr>
        <p:spPr bwMode="auto">
          <a:xfrm flipH="1" flipV="1">
            <a:off x="271679" y="759600"/>
            <a:ext cx="11666880" cy="1798"/>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9"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12"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3"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4"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D0D22E39-B45D-4E23-A514-F6A4DDE362ED}" type="datetime1">
              <a:rPr lang="de-DE" smtClean="0"/>
              <a:t>20.06.23</a:t>
            </a:fld>
            <a:endParaRPr lang="de-DE" dirty="0"/>
          </a:p>
        </p:txBody>
      </p:sp>
    </p:spTree>
    <p:extLst>
      <p:ext uri="{BB962C8B-B14F-4D97-AF65-F5344CB8AC3E}">
        <p14:creationId xmlns:p14="http://schemas.microsoft.com/office/powerpoint/2010/main" val="93904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p:cSld name="1_Titel und Inhal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88975" y="260649"/>
            <a:ext cx="11649583" cy="500751"/>
          </a:xfrm>
        </p:spPr>
        <p:txBody>
          <a:bodyPr/>
          <a:lstStyle>
            <a:lvl1pPr algn="l">
              <a:defRPr>
                <a:solidFill>
                  <a:srgbClr val="00549F"/>
                </a:solidFill>
              </a:defRPr>
            </a:lvl1pPr>
          </a:lstStyle>
          <a:p>
            <a:pPr>
              <a:defRPr/>
            </a:pPr>
            <a:r>
              <a:rPr lang="de-DE"/>
              <a:t>Mastertitelformat bearbeiten</a:t>
            </a:r>
          </a:p>
        </p:txBody>
      </p:sp>
      <p:sp>
        <p:nvSpPr>
          <p:cNvPr id="5" name="Content Placeholder 2"/>
          <p:cNvSpPr>
            <a:spLocks noGrp="1"/>
          </p:cNvSpPr>
          <p:nvPr>
            <p:ph idx="1"/>
          </p:nvPr>
        </p:nvSpPr>
        <p:spPr bwMode="auto">
          <a:xfrm>
            <a:off x="271679" y="908719"/>
            <a:ext cx="11666880" cy="5400599"/>
          </a:xfrm>
          <a:prstGeom prst="rect">
            <a:avLst/>
          </a:prstGeom>
        </p:spPr>
        <p:txBody>
          <a:bodyPr>
            <a:normAutofit/>
          </a:bodyPr>
          <a:lstStyle>
            <a:lvl1pPr marL="342900" indent="-342900">
              <a:buClr>
                <a:srgbClr val="00549F"/>
              </a:buClr>
              <a:buFont typeface="Wingdings 3"/>
              <a:buChar char=""/>
              <a:defRPr sz="2800"/>
            </a:lvl1pPr>
            <a:lvl2pPr marL="630238" indent="-273050">
              <a:buClr>
                <a:srgbClr val="8EBAE5"/>
              </a:buClr>
              <a:buFont typeface="Wingdings 3"/>
              <a:buChar char="}"/>
              <a:defRPr sz="2400"/>
            </a:lvl2pPr>
            <a:lvl3pPr marL="809625" indent="-179388">
              <a:defRPr sz="2000"/>
            </a:lvl3pPr>
            <a:lvl4pPr marL="1071563" indent="-261938">
              <a:defRPr sz="1800"/>
            </a:lvl4pPr>
            <a:lvl5pPr marL="1250950" indent="-179388">
              <a:defRPr sz="1800"/>
            </a:lvl5pPr>
          </a:lstStyle>
          <a:p>
            <a:pPr lvl="0">
              <a:defRPr/>
            </a:pPr>
            <a:r>
              <a:rPr lang="de-DE"/>
              <a:t>Mastertextformat bearbeiten</a:t>
            </a:r>
          </a:p>
          <a:p>
            <a:pPr lvl="1">
              <a:defRPr/>
            </a:pPr>
            <a:r>
              <a:rPr lang="de-DE"/>
              <a:t>Zweite Ebene</a:t>
            </a:r>
          </a:p>
          <a:p>
            <a:pPr lvl="2">
              <a:defRPr/>
            </a:pPr>
            <a:r>
              <a:rPr lang="de-DE"/>
              <a:t>Dritte Ebene</a:t>
            </a:r>
          </a:p>
          <a:p>
            <a:pPr lvl="3">
              <a:defRPr/>
            </a:pPr>
            <a:r>
              <a:rPr lang="de-DE"/>
              <a:t>Vierte Ebene</a:t>
            </a:r>
          </a:p>
          <a:p>
            <a:pPr lvl="4">
              <a:defRPr/>
            </a:pPr>
            <a:r>
              <a:rPr lang="de-DE"/>
              <a:t>Fünfte Ebene</a:t>
            </a:r>
          </a:p>
        </p:txBody>
      </p:sp>
      <p:sp>
        <p:nvSpPr>
          <p:cNvPr id="7" name="Gleichschenkliges Dreieck 9"/>
          <p:cNvSpPr/>
          <p:nvPr/>
        </p:nvSpPr>
        <p:spPr bwMode="auto">
          <a:xfrm rot="5400000">
            <a:off x="241499" y="6561745"/>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extrusionOk="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8" name="Gerade Verbindung 14"/>
          <p:cNvSpPr/>
          <p:nvPr/>
        </p:nvSpPr>
        <p:spPr bwMode="auto">
          <a:xfrm flipH="1" flipV="1">
            <a:off x="271679" y="759600"/>
            <a:ext cx="11666880" cy="1798"/>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9"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12"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3"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4"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D0D22E39-B45D-4E23-A514-F6A4DDE362ED}" type="datetime1">
              <a:rPr lang="de-DE" smtClean="0"/>
              <a:t>20.06.23</a:t>
            </a:fld>
            <a:endParaRPr lang="de-DE" dirty="0"/>
          </a:p>
        </p:txBody>
      </p:sp>
    </p:spTree>
    <p:extLst>
      <p:ext uri="{BB962C8B-B14F-4D97-AF65-F5344CB8AC3E}">
        <p14:creationId xmlns:p14="http://schemas.microsoft.com/office/powerpoint/2010/main" val="404942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p:cSld name="Title w/out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88975" y="260649"/>
            <a:ext cx="11649583" cy="500751"/>
          </a:xfrm>
        </p:spPr>
        <p:txBody>
          <a:bodyPr/>
          <a:lstStyle>
            <a:lvl1pPr algn="l">
              <a:defRPr>
                <a:solidFill>
                  <a:srgbClr val="00549F"/>
                </a:solidFill>
              </a:defRPr>
            </a:lvl1pPr>
          </a:lstStyle>
          <a:p>
            <a:pPr>
              <a:defRPr/>
            </a:pPr>
            <a:r>
              <a:rPr lang="de-DE"/>
              <a:t>Mastertitelformat bearbeiten</a:t>
            </a:r>
          </a:p>
        </p:txBody>
      </p:sp>
      <p:sp>
        <p:nvSpPr>
          <p:cNvPr id="6" name="Gleichschenkliges Dreieck 9"/>
          <p:cNvSpPr/>
          <p:nvPr/>
        </p:nvSpPr>
        <p:spPr bwMode="auto">
          <a:xfrm rot="5400000">
            <a:off x="241499" y="6561745"/>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extrusionOk="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7" name="Gerade Verbindung 14"/>
          <p:cNvSpPr/>
          <p:nvPr/>
        </p:nvSpPr>
        <p:spPr bwMode="auto">
          <a:xfrm flipH="1" flipV="1">
            <a:off x="271679" y="759600"/>
            <a:ext cx="11666880" cy="1798"/>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8"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11"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2"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3"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BC7BFAA8-5E3F-4174-AC36-1CAC05615BD9}" type="datetime1">
              <a:rPr lang="de-DE" smtClean="0"/>
              <a:t>20.06.23</a:t>
            </a:fld>
            <a:endParaRPr lang="de-DE" dirty="0"/>
          </a:p>
        </p:txBody>
      </p:sp>
    </p:spTree>
    <p:extLst>
      <p:ext uri="{BB962C8B-B14F-4D97-AF65-F5344CB8AC3E}">
        <p14:creationId xmlns:p14="http://schemas.microsoft.com/office/powerpoint/2010/main" val="67207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secHead" preserve="1">
  <p:cSld name="Abschnitts- überschrif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963083" y="4406900"/>
            <a:ext cx="10363199" cy="1362074"/>
          </a:xfrm>
        </p:spPr>
        <p:txBody>
          <a:bodyPr anchor="t">
            <a:normAutofit/>
          </a:bodyPr>
          <a:lstStyle>
            <a:lvl1pPr algn="l">
              <a:defRPr sz="2800" b="0" cap="all">
                <a:solidFill>
                  <a:srgbClr val="00549F"/>
                </a:solidFill>
              </a:defRPr>
            </a:lvl1pPr>
          </a:lstStyle>
          <a:p>
            <a:pPr>
              <a:defRPr/>
            </a:pPr>
            <a:r>
              <a:rPr lang="de-DE"/>
              <a:t>Mastertitelformat bearbeiten</a:t>
            </a:r>
          </a:p>
        </p:txBody>
      </p:sp>
      <p:sp>
        <p:nvSpPr>
          <p:cNvPr id="5" name="Text Placeholder 2"/>
          <p:cNvSpPr>
            <a:spLocks noGrp="1"/>
          </p:cNvSpPr>
          <p:nvPr>
            <p:ph type="body" idx="1"/>
          </p:nvPr>
        </p:nvSpPr>
        <p:spPr bwMode="auto">
          <a:xfrm>
            <a:off x="963083" y="2906712"/>
            <a:ext cx="10363199" cy="1500186"/>
          </a:xfrm>
          <a:prstGeom prst="rect">
            <a:avLst/>
          </a:prstGeom>
        </p:spPr>
        <p:txBody>
          <a:bodyPr anchor="b"/>
          <a:lstStyle>
            <a:lvl1pPr marL="0" indent="0">
              <a:buNone/>
              <a:defRPr sz="2000">
                <a:solidFill>
                  <a:srgbClr val="8EBAE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de-DE"/>
              <a:t>Mastertextformat bearbeiten</a:t>
            </a:r>
          </a:p>
        </p:txBody>
      </p:sp>
      <p:sp>
        <p:nvSpPr>
          <p:cNvPr id="7" name="Gleichschenkliges Dreieck 9"/>
          <p:cNvSpPr/>
          <p:nvPr/>
        </p:nvSpPr>
        <p:spPr bwMode="auto">
          <a:xfrm rot="5400000">
            <a:off x="241499" y="6561745"/>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extrusionOk="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8" name="Gerade Verbindung 14"/>
          <p:cNvSpPr/>
          <p:nvPr/>
        </p:nvSpPr>
        <p:spPr bwMode="auto">
          <a:xfrm flipH="1" flipV="1">
            <a:off x="271679" y="759600"/>
            <a:ext cx="11666880" cy="1798"/>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9"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12"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3"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4"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9A00056E-D6E1-4B10-BA6A-B120E92F4562}" type="datetime1">
              <a:rPr lang="de-DE" smtClean="0"/>
              <a:t>20.06.23</a:t>
            </a:fld>
            <a:endParaRPr lang="de-DE" dirty="0"/>
          </a:p>
        </p:txBody>
      </p:sp>
    </p:spTree>
    <p:extLst>
      <p:ext uri="{BB962C8B-B14F-4D97-AF65-F5344CB8AC3E}">
        <p14:creationId xmlns:p14="http://schemas.microsoft.com/office/powerpoint/2010/main" val="294513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in Inhalt">
    <p:spTree>
      <p:nvGrpSpPr>
        <p:cNvPr id="1" name=""/>
        <p:cNvGrpSpPr/>
        <p:nvPr/>
      </p:nvGrpSpPr>
      <p:grpSpPr>
        <a:xfrm>
          <a:off x="0" y="0"/>
          <a:ext cx="0" cy="0"/>
          <a:chOff x="0" y="0"/>
          <a:chExt cx="0" cy="0"/>
        </a:xfrm>
      </p:grpSpPr>
      <p:sp>
        <p:nvSpPr>
          <p:cNvPr id="2" name="Title 1"/>
          <p:cNvSpPr>
            <a:spLocks noGrp="1"/>
          </p:cNvSpPr>
          <p:nvPr>
            <p:ph type="title"/>
          </p:nvPr>
        </p:nvSpPr>
        <p:spPr>
          <a:xfrm>
            <a:off x="288976" y="260649"/>
            <a:ext cx="11649584" cy="500751"/>
          </a:xfrm>
        </p:spPr>
        <p:txBody>
          <a:bodyPr/>
          <a:lstStyle>
            <a:lvl1pPr algn="l">
              <a:defRPr>
                <a:solidFill>
                  <a:srgbClr val="00549F"/>
                </a:solidFill>
              </a:defRPr>
            </a:lvl1pPr>
          </a:lstStyle>
          <a:p>
            <a:r>
              <a:rPr lang="de-DE"/>
              <a:t>Titelmasterformat durch Klicken bearbeiten</a:t>
            </a:r>
            <a:endParaRPr lang="de-DE" dirty="0"/>
          </a:p>
        </p:txBody>
      </p:sp>
      <p:sp>
        <p:nvSpPr>
          <p:cNvPr id="7" name="Gleichschenkliges Dreieck 9"/>
          <p:cNvSpPr/>
          <p:nvPr userDrawn="1"/>
        </p:nvSpPr>
        <p:spPr>
          <a:xfrm rot="5400000">
            <a:off x="241500" y="6561746"/>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8" name="Gerade Verbindung 14"/>
          <p:cNvSpPr/>
          <p:nvPr userDrawn="1"/>
        </p:nvSpPr>
        <p:spPr>
          <a:xfrm flipH="1" flipV="1">
            <a:off x="271680" y="759601"/>
            <a:ext cx="11666880" cy="1799"/>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9" name="Gerade Verbindung 18"/>
          <p:cNvSpPr/>
          <p:nvPr userDrawn="1"/>
        </p:nvSpPr>
        <p:spPr>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12"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3"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4"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DFA1AF72-14DF-4B64-AFBC-8C506B75FEF2}" type="datetime1">
              <a:rPr lang="de-DE" smtClean="0"/>
              <a:t>20.06.23</a:t>
            </a:fld>
            <a:endParaRPr lang="de-DE" dirty="0"/>
          </a:p>
        </p:txBody>
      </p:sp>
    </p:spTree>
    <p:extLst>
      <p:ext uri="{BB962C8B-B14F-4D97-AF65-F5344CB8AC3E}">
        <p14:creationId xmlns:p14="http://schemas.microsoft.com/office/powerpoint/2010/main" val="43770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in Titel">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6"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7"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D627D0FC-9EB7-4A6E-81CF-D16E3AD6A4CC}" type="datetime1">
              <a:rPr lang="de-DE" smtClean="0"/>
              <a:t>20.06.23</a:t>
            </a:fld>
            <a:endParaRPr lang="de-DE" dirty="0"/>
          </a:p>
        </p:txBody>
      </p:sp>
    </p:spTree>
    <p:extLst>
      <p:ext uri="{BB962C8B-B14F-4D97-AF65-F5344CB8AC3E}">
        <p14:creationId xmlns:p14="http://schemas.microsoft.com/office/powerpoint/2010/main" val="48578796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2x Inhalt">
    <p:spTree>
      <p:nvGrpSpPr>
        <p:cNvPr id="1" name=""/>
        <p:cNvGrpSpPr/>
        <p:nvPr/>
      </p:nvGrpSpPr>
      <p:grpSpPr>
        <a:xfrm>
          <a:off x="0" y="0"/>
          <a:ext cx="0" cy="0"/>
          <a:chOff x="0" y="0"/>
          <a:chExt cx="0" cy="0"/>
        </a:xfrm>
      </p:grpSpPr>
      <p:sp>
        <p:nvSpPr>
          <p:cNvPr id="2" name="Title 1"/>
          <p:cNvSpPr>
            <a:spLocks noGrp="1"/>
          </p:cNvSpPr>
          <p:nvPr>
            <p:ph type="title"/>
          </p:nvPr>
        </p:nvSpPr>
        <p:spPr>
          <a:xfrm>
            <a:off x="288976" y="260649"/>
            <a:ext cx="11649584" cy="500751"/>
          </a:xfrm>
        </p:spPr>
        <p:txBody>
          <a:bodyPr/>
          <a:lstStyle>
            <a:lvl1pPr algn="l">
              <a:defRPr>
                <a:solidFill>
                  <a:srgbClr val="00549F"/>
                </a:solidFill>
              </a:defRPr>
            </a:lvl1pPr>
          </a:lstStyle>
          <a:p>
            <a:r>
              <a:rPr lang="de-DE"/>
              <a:t>Titelmasterformat durch Klicken bearbeiten</a:t>
            </a:r>
            <a:endParaRPr lang="de-DE" dirty="0"/>
          </a:p>
        </p:txBody>
      </p:sp>
      <p:sp>
        <p:nvSpPr>
          <p:cNvPr id="3" name="Content Placeholder 2"/>
          <p:cNvSpPr>
            <a:spLocks noGrp="1"/>
          </p:cNvSpPr>
          <p:nvPr>
            <p:ph idx="1"/>
          </p:nvPr>
        </p:nvSpPr>
        <p:spPr>
          <a:xfrm>
            <a:off x="271680" y="908720"/>
            <a:ext cx="5728309" cy="5400600"/>
          </a:xfrm>
          <a:prstGeom prst="rect">
            <a:avLst/>
          </a:prstGeom>
        </p:spPr>
        <p:txBody>
          <a:bodyPr>
            <a:normAutofit/>
          </a:bodyPr>
          <a:lstStyle>
            <a:lvl1pPr marL="342900" indent="-342900">
              <a:buClr>
                <a:srgbClr val="00549F"/>
              </a:buClr>
              <a:buFont typeface="Wingdings 3" panose="05040102010807070707" pitchFamily="18" charset="2"/>
              <a:buChar char=""/>
              <a:defRPr sz="2800"/>
            </a:lvl1pPr>
            <a:lvl2pPr marL="630238" indent="-273050">
              <a:buClr>
                <a:srgbClr val="8EBAE5"/>
              </a:buClr>
              <a:buFont typeface="Wingdings 3" panose="05040102010807070707" pitchFamily="18" charset="2"/>
              <a:buChar char="}"/>
              <a:tabLst/>
              <a:defRPr sz="2400"/>
            </a:lvl2pPr>
            <a:lvl3pPr marL="809625" indent="-179388">
              <a:defRPr sz="2000"/>
            </a:lvl3pPr>
            <a:lvl4pPr marL="1071563" indent="-261938">
              <a:defRPr sz="1800"/>
            </a:lvl4pPr>
            <a:lvl5pPr marL="1250950" indent="-179388">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Gleichschenkliges Dreieck 9"/>
          <p:cNvSpPr/>
          <p:nvPr userDrawn="1"/>
        </p:nvSpPr>
        <p:spPr>
          <a:xfrm rot="5400000">
            <a:off x="241500" y="6561746"/>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8" name="Gerade Verbindung 14"/>
          <p:cNvSpPr/>
          <p:nvPr userDrawn="1"/>
        </p:nvSpPr>
        <p:spPr>
          <a:xfrm flipH="1" flipV="1">
            <a:off x="271680" y="759601"/>
            <a:ext cx="11666880" cy="1799"/>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9" name="Gerade Verbindung 18"/>
          <p:cNvSpPr/>
          <p:nvPr userDrawn="1"/>
        </p:nvSpPr>
        <p:spPr>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de-DE" sz="1800" b="0" i="0" u="none" strike="noStrike" kern="1200">
              <a:ln>
                <a:noFill/>
              </a:ln>
              <a:latin typeface="Arial" pitchFamily="18"/>
              <a:ea typeface="Microsoft YaHei" pitchFamily="2"/>
              <a:cs typeface="Mangal" pitchFamily="2"/>
            </a:endParaRPr>
          </a:p>
        </p:txBody>
      </p:sp>
      <p:sp>
        <p:nvSpPr>
          <p:cNvPr id="10" name="Content Placeholder 2"/>
          <p:cNvSpPr>
            <a:spLocks noGrp="1"/>
          </p:cNvSpPr>
          <p:nvPr>
            <p:ph idx="13"/>
          </p:nvPr>
        </p:nvSpPr>
        <p:spPr>
          <a:xfrm>
            <a:off x="6212171" y="908720"/>
            <a:ext cx="5728309" cy="5400600"/>
          </a:xfrm>
          <a:prstGeom prst="rect">
            <a:avLst/>
          </a:prstGeom>
        </p:spPr>
        <p:txBody>
          <a:bodyPr>
            <a:normAutofit/>
          </a:bodyPr>
          <a:lstStyle>
            <a:lvl1pPr marL="342900" indent="-342900">
              <a:buClr>
                <a:srgbClr val="00549F"/>
              </a:buClr>
              <a:buFont typeface="Wingdings 3" panose="05040102010807070707" pitchFamily="18" charset="2"/>
              <a:buChar char=""/>
              <a:defRPr sz="2800"/>
            </a:lvl1pPr>
            <a:lvl2pPr marL="630238" indent="-273050">
              <a:buClr>
                <a:srgbClr val="8EBAE5"/>
              </a:buClr>
              <a:buFont typeface="Wingdings 3" panose="05040102010807070707" pitchFamily="18" charset="2"/>
              <a:buChar char="}"/>
              <a:tabLst/>
              <a:defRPr sz="2400"/>
            </a:lvl2pPr>
            <a:lvl3pPr marL="809625" indent="-179388">
              <a:defRPr sz="2000"/>
            </a:lvl3pPr>
            <a:lvl4pPr marL="1071563" indent="-261938">
              <a:defRPr sz="1800"/>
            </a:lvl4pPr>
            <a:lvl5pPr marL="1250950" indent="-179388">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14"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5"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B582023C-024C-4D6C-B755-B47C2B6CF082}" type="datetime1">
              <a:rPr lang="de-DE" smtClean="0"/>
              <a:t>20.06.23</a:t>
            </a:fld>
            <a:endParaRPr lang="de-DE" dirty="0"/>
          </a:p>
        </p:txBody>
      </p:sp>
    </p:spTree>
    <p:extLst>
      <p:ext uri="{BB962C8B-B14F-4D97-AF65-F5344CB8AC3E}">
        <p14:creationId xmlns:p14="http://schemas.microsoft.com/office/powerpoint/2010/main" val="348008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6"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7"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8"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115B87C8-D372-46E7-B444-3C7467F2CEE6}" type="datetime1">
              <a:rPr lang="de-DE" smtClean="0"/>
              <a:t>20.06.23</a:t>
            </a:fld>
            <a:endParaRPr lang="de-DE" dirty="0"/>
          </a:p>
        </p:txBody>
      </p:sp>
    </p:spTree>
    <p:extLst>
      <p:ext uri="{BB962C8B-B14F-4D97-AF65-F5344CB8AC3E}">
        <p14:creationId xmlns:p14="http://schemas.microsoft.com/office/powerpoint/2010/main" val="167648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userDrawn="1">
            <p:custDataLst>
              <p:tags r:id="rId11"/>
            </p:custDataLst>
            <p:extLst>
              <p:ext uri="{D42A27DB-BD31-4B8C-83A1-F6EECF244321}">
                <p14:modId xmlns:p14="http://schemas.microsoft.com/office/powerpoint/2010/main" val="1670483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53" imgH="353" progId="TCLayout.ActiveDocument.1">
                  <p:embed/>
                </p:oleObj>
              </mc:Choice>
              <mc:Fallback>
                <p:oleObj name="think-cell Folie" r:id="rId12" imgW="353" imgH="353"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Title Placeholder 1"/>
          <p:cNvSpPr>
            <a:spLocks noGrp="1"/>
          </p:cNvSpPr>
          <p:nvPr>
            <p:ph type="title"/>
          </p:nvPr>
        </p:nvSpPr>
        <p:spPr bwMode="auto">
          <a:xfrm>
            <a:off x="288975" y="260649"/>
            <a:ext cx="11649583" cy="500751"/>
          </a:xfrm>
          <a:prstGeom prst="rect">
            <a:avLst/>
          </a:prstGeom>
        </p:spPr>
        <p:txBody>
          <a:bodyPr vert="horz" lIns="91440" tIns="45720" rIns="91440" bIns="45720" rtlCol="0" anchor="ctr">
            <a:normAutofit/>
          </a:bodyPr>
          <a:lstStyle/>
          <a:p>
            <a:pPr lvl="0" algn="l">
              <a:defRPr/>
            </a:pPr>
            <a:r>
              <a:rPr lang="de-DE"/>
              <a:t>Titelmasterformat durch Klicken bearbeiten</a:t>
            </a:r>
          </a:p>
        </p:txBody>
      </p:sp>
      <p:sp>
        <p:nvSpPr>
          <p:cNvPr id="5" name="Gerade Verbindung 14"/>
          <p:cNvSpPr/>
          <p:nvPr/>
        </p:nvSpPr>
        <p:spPr bwMode="auto">
          <a:xfrm flipH="1" flipV="1">
            <a:off x="271679" y="759600"/>
            <a:ext cx="11666880" cy="1798"/>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6" name="Slide Number Placeholder 5"/>
          <p:cNvSpPr>
            <a:spLocks noGrp="1"/>
          </p:cNvSpPr>
          <p:nvPr>
            <p:ph type="sldNum" sz="quarter" idx="4"/>
          </p:nvPr>
        </p:nvSpPr>
        <p:spPr bwMode="auto">
          <a:xfrm>
            <a:off x="466890" y="6453336"/>
            <a:ext cx="636554" cy="365124"/>
          </a:xfrm>
          <a:prstGeom prst="rect">
            <a:avLst/>
          </a:prstGeom>
        </p:spPr>
        <p:txBody>
          <a:bodyPr/>
          <a:lstStyle>
            <a:lvl1pPr algn="l">
              <a:defRPr sz="1600">
                <a:solidFill>
                  <a:srgbClr val="00549F"/>
                </a:solidFill>
              </a:defRPr>
            </a:lvl1pPr>
          </a:lstStyle>
          <a:p>
            <a:fld id="{DBE2DCEE-BD8B-4D21-8656-FE665E68AA15}" type="slidenum">
              <a:rPr lang="de-DE" smtClean="0"/>
              <a:pPr/>
              <a:t>‹#›</a:t>
            </a:fld>
            <a:endParaRPr lang="de-DE" dirty="0"/>
          </a:p>
        </p:txBody>
      </p:sp>
      <p:sp>
        <p:nvSpPr>
          <p:cNvPr id="7" name="Gleichschenkliges Dreieck 9"/>
          <p:cNvSpPr/>
          <p:nvPr/>
        </p:nvSpPr>
        <p:spPr bwMode="auto">
          <a:xfrm rot="5400000">
            <a:off x="241499" y="6561745"/>
            <a:ext cx="190440" cy="159840"/>
          </a:xfrm>
          <a:custGeom>
            <a:avLst>
              <a:gd name="f0" fmla="val 100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10800 f11 1"/>
              <a:gd name="f22" fmla="*/ 0 f12 1"/>
              <a:gd name="f23" fmla="*/ f14 1 f3"/>
              <a:gd name="f24" fmla="*/ 0 f11 1"/>
              <a:gd name="f25" fmla="*/ 21600 f12 1"/>
              <a:gd name="f26" fmla="*/ 21600 f11 1"/>
              <a:gd name="f27" fmla="+- f16 10800 0"/>
              <a:gd name="f28" fmla="+- 21600 0 f15"/>
              <a:gd name="f29" fmla="*/ f16 f11 1"/>
              <a:gd name="f30" fmla="+- f23 0 f2"/>
              <a:gd name="f31" fmla="*/ f28 1 2"/>
              <a:gd name="f32" fmla="*/ f27 f11 1"/>
              <a:gd name="f33" fmla="+- 21600 0 f31"/>
              <a:gd name="f34" fmla="*/ f33 f11 1"/>
            </a:gdLst>
            <a:ahLst>
              <a:ahXY gdRefX="f0" minX="f6" maxX="f7">
                <a:pos x="f17" y="f18"/>
              </a:ahXY>
            </a:ahLst>
            <a:cxnLst>
              <a:cxn ang="3cd4">
                <a:pos x="hc" y="t"/>
              </a:cxn>
              <a:cxn ang="0">
                <a:pos x="r" y="vc"/>
              </a:cxn>
              <a:cxn ang="cd4">
                <a:pos x="hc" y="b"/>
              </a:cxn>
              <a:cxn ang="cd2">
                <a:pos x="l" y="vc"/>
              </a:cxn>
              <a:cxn ang="f30">
                <a:pos x="f21" y="f22"/>
              </a:cxn>
              <a:cxn ang="f30">
                <a:pos x="f29" y="f20"/>
              </a:cxn>
              <a:cxn ang="f30">
                <a:pos x="f24" y="f25"/>
              </a:cxn>
              <a:cxn ang="f30">
                <a:pos x="f21" y="f25"/>
              </a:cxn>
              <a:cxn ang="f30">
                <a:pos x="f26" y="f25"/>
              </a:cxn>
              <a:cxn ang="f30">
                <a:pos x="f34" y="f20"/>
              </a:cxn>
            </a:cxnLst>
            <a:rect l="f29" t="f20" r="f32" b="f19"/>
            <a:pathLst>
              <a:path w="21600" h="21600" extrusionOk="0">
                <a:moveTo>
                  <a:pt x="f15" y="f6"/>
                </a:moveTo>
                <a:lnTo>
                  <a:pt x="f7" y="f7"/>
                </a:lnTo>
                <a:lnTo>
                  <a:pt x="f6" y="f7"/>
                </a:lnTo>
                <a:close/>
              </a:path>
            </a:pathLst>
          </a:custGeom>
          <a:solidFill>
            <a:srgbClr val="004D91"/>
          </a:solidFill>
          <a:ln w="25560">
            <a:solidFill>
              <a:srgbClr val="004D91"/>
            </a:solidFill>
            <a:prstDash val="solid"/>
          </a:ln>
        </p:spPr>
        <p:txBody>
          <a:bodyPr vert="horz" wrap="square" lIns="90000" tIns="45000" rIns="90000" bIns="45000" anchor="ctr"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sp>
        <p:nvSpPr>
          <p:cNvPr id="9" name="Footer Placeholder 4"/>
          <p:cNvSpPr>
            <a:spLocks noGrp="1"/>
          </p:cNvSpPr>
          <p:nvPr>
            <p:ph type="ftr" sz="quarter" idx="3"/>
          </p:nvPr>
        </p:nvSpPr>
        <p:spPr bwMode="auto">
          <a:xfrm>
            <a:off x="2975999" y="6453336"/>
            <a:ext cx="6239999" cy="365124"/>
          </a:xfrm>
          <a:prstGeom prst="rect">
            <a:avLst/>
          </a:prstGeom>
        </p:spPr>
        <p:txBody>
          <a:bodyPr/>
          <a:lstStyle>
            <a:lvl1pPr algn="ctr">
              <a:defRPr sz="1600">
                <a:solidFill>
                  <a:srgbClr val="00549F"/>
                </a:solidFill>
              </a:defRPr>
            </a:lvl1pPr>
          </a:lstStyle>
          <a:p>
            <a:r>
              <a:rPr lang="de-DE"/>
              <a:t>Titel der Bachelorarbeit – Vorname Name</a:t>
            </a:r>
            <a:endParaRPr lang="de-DE" dirty="0"/>
          </a:p>
        </p:txBody>
      </p:sp>
      <p:sp>
        <p:nvSpPr>
          <p:cNvPr id="10" name="Datumsplatzhalter 3"/>
          <p:cNvSpPr>
            <a:spLocks noGrp="1"/>
          </p:cNvSpPr>
          <p:nvPr>
            <p:ph type="dt" sz="half" idx="2"/>
          </p:nvPr>
        </p:nvSpPr>
        <p:spPr bwMode="auto">
          <a:xfrm>
            <a:off x="1295466" y="6455905"/>
            <a:ext cx="1440159" cy="365124"/>
          </a:xfrm>
          <a:prstGeom prst="rect">
            <a:avLst/>
          </a:prstGeom>
        </p:spPr>
        <p:txBody>
          <a:bodyPr/>
          <a:lstStyle>
            <a:lvl1pPr>
              <a:defRPr lang="de-DE" sz="1600">
                <a:solidFill>
                  <a:srgbClr val="00549F"/>
                </a:solidFill>
                <a:latin typeface="+mn-lt"/>
                <a:ea typeface="+mn-ea"/>
                <a:cs typeface="+mn-cs"/>
              </a:defRPr>
            </a:lvl1pPr>
          </a:lstStyle>
          <a:p>
            <a:fld id="{7B48E5C2-18E2-4C36-A3F6-993593C44186}" type="datetime1">
              <a:rPr lang="de-DE" smtClean="0"/>
              <a:t>20.06.23</a:t>
            </a:fld>
            <a:endParaRPr lang="de-DE" dirty="0"/>
          </a:p>
        </p:txBody>
      </p:sp>
      <p:sp>
        <p:nvSpPr>
          <p:cNvPr id="11" name="Gerade Verbindung 18"/>
          <p:cNvSpPr/>
          <p:nvPr/>
        </p:nvSpPr>
        <p:spPr bwMode="auto">
          <a:xfrm flipH="1" flipV="1">
            <a:off x="273600" y="6403320"/>
            <a:ext cx="11666880" cy="1440"/>
          </a:xfrm>
          <a:prstGeom prst="line">
            <a:avLst/>
          </a:prstGeom>
          <a:noFill/>
          <a:ln w="9360">
            <a:solidFill>
              <a:srgbClr val="74A4D4"/>
            </a:solidFill>
            <a:prstDash val="solid"/>
            <a:round/>
          </a:ln>
        </p:spPr>
        <p:txBody>
          <a:bodyPr vert="horz" wrap="square" lIns="90000" tIns="45000" rIns="90000" bIns="45000" anchor="t" anchorCtr="1" compatLnSpc="0"/>
          <a:lstStyle/>
          <a:p>
            <a:pPr marL="0" marR="0" lvl="0" indent="0">
              <a:lnSpc>
                <a:spcPct val="100000"/>
              </a:lnSpc>
              <a:spcBef>
                <a:spcPts val="0"/>
              </a:spcBef>
              <a:spcAft>
                <a:spcPts val="0"/>
              </a:spcAft>
              <a:buNone/>
              <a:defRPr/>
            </a:pPr>
            <a:endParaRPr lang="de-DE" sz="1800" b="0" i="0" u="none" strike="noStrike">
              <a:ln>
                <a:noFill/>
              </a:ln>
              <a:latin typeface="Arial"/>
              <a:ea typeface="Microsoft YaHei"/>
              <a:cs typeface="Mangal"/>
            </a:endParaRPr>
          </a:p>
        </p:txBody>
      </p:sp>
      <p:pic>
        <p:nvPicPr>
          <p:cNvPr id="12"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10126590" y="6466467"/>
            <a:ext cx="1789540" cy="35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522230"/>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62" r:id="rId3"/>
    <p:sldLayoutId id="2147483656" r:id="rId4"/>
    <p:sldLayoutId id="2147483657" r:id="rId5"/>
    <p:sldLayoutId id="2147483658" r:id="rId6"/>
    <p:sldLayoutId id="2147483659" r:id="rId7"/>
    <p:sldLayoutId id="2147483660" r:id="rId8"/>
    <p:sldLayoutId id="2147483661" r:id="rId9"/>
  </p:sldLayoutIdLst>
  <p:hf hdr="0"/>
  <p:txStyles>
    <p:titleStyle>
      <a:lvl1pPr algn="ctr" defTabSz="914400" eaLnBrk="1" hangingPunct="1">
        <a:spcBef>
          <a:spcPts val="0"/>
        </a:spcBef>
        <a:buNone/>
        <a:defRPr lang="de-DE" sz="4400">
          <a:solidFill>
            <a:srgbClr val="00549F"/>
          </a:solidFill>
          <a:latin typeface="+mj-lt"/>
          <a:ea typeface="+mj-ea"/>
          <a:cs typeface="+mj-cs"/>
        </a:defRPr>
      </a:lvl1pPr>
    </p:titleStyle>
    <p:bodyStyle>
      <a:lvl1pPr marL="342900" indent="-342900" algn="l" defTabSz="914400" eaLnBrk="1" hangingPunct="1">
        <a:spcBef>
          <a:spcPts val="0"/>
        </a:spcBef>
        <a:buFont typeface="Arial"/>
        <a:buChar char="•"/>
        <a:defRPr sz="3200">
          <a:solidFill>
            <a:schemeClr val="tx1"/>
          </a:solidFill>
          <a:latin typeface="+mn-lt"/>
          <a:ea typeface="+mn-ea"/>
          <a:cs typeface="+mn-cs"/>
        </a:defRPr>
      </a:lvl1pPr>
      <a:lvl2pPr marL="742950" indent="-285750" algn="l" defTabSz="914400" eaLnBrk="1" hangingPunct="1">
        <a:spcBef>
          <a:spcPts val="0"/>
        </a:spcBef>
        <a:buFont typeface="Arial"/>
        <a:buChar char="–"/>
        <a:defRPr sz="2800">
          <a:solidFill>
            <a:schemeClr val="tx1"/>
          </a:solidFill>
          <a:latin typeface="+mn-lt"/>
          <a:ea typeface="+mn-ea"/>
          <a:cs typeface="+mn-cs"/>
        </a:defRPr>
      </a:lvl2pPr>
      <a:lvl3pPr marL="1143000" indent="-228600" algn="l" defTabSz="914400" eaLnBrk="1" hangingPunct="1">
        <a:spcBef>
          <a:spcPts val="0"/>
        </a:spcBef>
        <a:buFont typeface="Arial"/>
        <a:buChar char="•"/>
        <a:defRPr sz="2400">
          <a:solidFill>
            <a:schemeClr val="tx1"/>
          </a:solidFill>
          <a:latin typeface="+mn-lt"/>
          <a:ea typeface="+mn-ea"/>
          <a:cs typeface="+mn-cs"/>
        </a:defRPr>
      </a:lvl3pPr>
      <a:lvl4pPr marL="1600200" indent="-228600" algn="l" defTabSz="914400" eaLnBrk="1" hangingPunct="1">
        <a:spcBef>
          <a:spcPts val="0"/>
        </a:spcBef>
        <a:buFont typeface="Arial"/>
        <a:buChar char="–"/>
        <a:defRPr sz="2000">
          <a:solidFill>
            <a:schemeClr val="tx1"/>
          </a:solidFill>
          <a:latin typeface="+mn-lt"/>
          <a:ea typeface="+mn-ea"/>
          <a:cs typeface="+mn-cs"/>
        </a:defRPr>
      </a:lvl4pPr>
      <a:lvl5pPr marL="2057400" indent="-228600" algn="l" defTabSz="914400" eaLnBrk="1" hangingPunct="1">
        <a:spcBef>
          <a:spcPts val="0"/>
        </a:spcBef>
        <a:buFont typeface="Arial"/>
        <a:buChar char="»"/>
        <a:defRPr sz="2000">
          <a:solidFill>
            <a:schemeClr val="tx1"/>
          </a:solidFill>
          <a:latin typeface="+mn-lt"/>
          <a:ea typeface="+mn-ea"/>
          <a:cs typeface="+mn-cs"/>
        </a:defRPr>
      </a:lvl5pPr>
      <a:lvl6pPr marL="2514600" indent="-228600" algn="l" defTabSz="914400" eaLnBrk="1" hangingPunct="1">
        <a:spcBef>
          <a:spcPts val="0"/>
        </a:spcBef>
        <a:buFont typeface="Arial"/>
        <a:buChar char="•"/>
        <a:defRPr sz="2000">
          <a:solidFill>
            <a:schemeClr val="tx1"/>
          </a:solidFill>
          <a:latin typeface="+mn-lt"/>
          <a:ea typeface="+mn-ea"/>
          <a:cs typeface="+mn-cs"/>
        </a:defRPr>
      </a:lvl6pPr>
      <a:lvl7pPr marL="2971800" indent="-228600" algn="l" defTabSz="914400" eaLnBrk="1" hangingPunct="1">
        <a:spcBef>
          <a:spcPts val="0"/>
        </a:spcBef>
        <a:buFont typeface="Arial"/>
        <a:buChar char="•"/>
        <a:defRPr sz="2000">
          <a:solidFill>
            <a:schemeClr val="tx1"/>
          </a:solidFill>
          <a:latin typeface="+mn-lt"/>
          <a:ea typeface="+mn-ea"/>
          <a:cs typeface="+mn-cs"/>
        </a:defRPr>
      </a:lvl7pPr>
      <a:lvl8pPr marL="3429000" indent="-228600" algn="l" defTabSz="914400" eaLnBrk="1" hangingPunct="1">
        <a:spcBef>
          <a:spcPts val="0"/>
        </a:spcBef>
        <a:buFont typeface="Arial"/>
        <a:buChar char="•"/>
        <a:defRPr sz="2000">
          <a:solidFill>
            <a:schemeClr val="tx1"/>
          </a:solidFill>
          <a:latin typeface="+mn-lt"/>
          <a:ea typeface="+mn-ea"/>
          <a:cs typeface="+mn-cs"/>
        </a:defRPr>
      </a:lvl8pPr>
      <a:lvl9pPr marL="3886200" indent="-228600" algn="l" defTabSz="914400" eaLnBrk="1" hangingPunct="1">
        <a:spcBef>
          <a:spcPts val="0"/>
        </a:spcBef>
        <a:buFont typeface="Arial"/>
        <a:buChar char="•"/>
        <a:defRPr sz="2000">
          <a:solidFill>
            <a:schemeClr val="tx1"/>
          </a:solidFill>
          <a:latin typeface="+mn-lt"/>
          <a:ea typeface="+mn-ea"/>
          <a:cs typeface="+mn-cs"/>
        </a:defRPr>
      </a:lvl9pPr>
    </p:bodyStyle>
    <p:otherStyle>
      <a:defPPr>
        <a:defRPr lang="de-DE"/>
      </a:defPPr>
      <a:lvl1pPr marL="0" algn="l" defTabSz="914400" eaLnBrk="1" hangingPunct="1">
        <a:defRPr sz="1800">
          <a:solidFill>
            <a:schemeClr val="tx1"/>
          </a:solidFill>
          <a:latin typeface="+mn-lt"/>
          <a:ea typeface="+mn-ea"/>
          <a:cs typeface="+mn-cs"/>
        </a:defRPr>
      </a:lvl1pPr>
      <a:lvl2pPr marL="457200" algn="l" defTabSz="914400" eaLnBrk="1" hangingPunct="1">
        <a:defRPr sz="1800">
          <a:solidFill>
            <a:schemeClr val="tx1"/>
          </a:solidFill>
          <a:latin typeface="+mn-lt"/>
          <a:ea typeface="+mn-ea"/>
          <a:cs typeface="+mn-cs"/>
        </a:defRPr>
      </a:lvl2pPr>
      <a:lvl3pPr marL="914400" algn="l" defTabSz="914400" eaLnBrk="1" hangingPunct="1">
        <a:defRPr sz="1800">
          <a:solidFill>
            <a:schemeClr val="tx1"/>
          </a:solidFill>
          <a:latin typeface="+mn-lt"/>
          <a:ea typeface="+mn-ea"/>
          <a:cs typeface="+mn-cs"/>
        </a:defRPr>
      </a:lvl3pPr>
      <a:lvl4pPr marL="1371600" algn="l" defTabSz="914400" eaLnBrk="1" hangingPunct="1">
        <a:defRPr sz="1800">
          <a:solidFill>
            <a:schemeClr val="tx1"/>
          </a:solidFill>
          <a:latin typeface="+mn-lt"/>
          <a:ea typeface="+mn-ea"/>
          <a:cs typeface="+mn-cs"/>
        </a:defRPr>
      </a:lvl4pPr>
      <a:lvl5pPr marL="1828800" algn="l" defTabSz="914400" eaLnBrk="1" hangingPunct="1">
        <a:defRPr sz="1800">
          <a:solidFill>
            <a:schemeClr val="tx1"/>
          </a:solidFill>
          <a:latin typeface="+mn-lt"/>
          <a:ea typeface="+mn-ea"/>
          <a:cs typeface="+mn-cs"/>
        </a:defRPr>
      </a:lvl5pPr>
      <a:lvl6pPr marL="2286000" algn="l" defTabSz="914400" eaLnBrk="1" hangingPunct="1">
        <a:defRPr sz="1800">
          <a:solidFill>
            <a:schemeClr val="tx1"/>
          </a:solidFill>
          <a:latin typeface="+mn-lt"/>
          <a:ea typeface="+mn-ea"/>
          <a:cs typeface="+mn-cs"/>
        </a:defRPr>
      </a:lvl6pPr>
      <a:lvl7pPr marL="2743200" algn="l" defTabSz="914400" eaLnBrk="1" hangingPunct="1">
        <a:defRPr sz="1800">
          <a:solidFill>
            <a:schemeClr val="tx1"/>
          </a:solidFill>
          <a:latin typeface="+mn-lt"/>
          <a:ea typeface="+mn-ea"/>
          <a:cs typeface="+mn-cs"/>
        </a:defRPr>
      </a:lvl7pPr>
      <a:lvl8pPr marL="3200400" algn="l" defTabSz="914400" eaLnBrk="1" hangingPunct="1">
        <a:defRPr sz="1800">
          <a:solidFill>
            <a:schemeClr val="tx1"/>
          </a:solidFill>
          <a:latin typeface="+mn-lt"/>
          <a:ea typeface="+mn-ea"/>
          <a:cs typeface="+mn-cs"/>
        </a:defRPr>
      </a:lvl8pPr>
      <a:lvl9pPr marL="3657600" algn="l" defTabSz="914400" eaLnBrk="1" hangingPunct="1">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1</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1 - SQL</a:t>
            </a:r>
          </a:p>
        </p:txBody>
      </p:sp>
      <p:sp>
        <p:nvSpPr>
          <p:cNvPr id="7" name="TextBox 6">
            <a:extLst>
              <a:ext uri="{FF2B5EF4-FFF2-40B4-BE49-F238E27FC236}">
                <a16:creationId xmlns:a16="http://schemas.microsoft.com/office/drawing/2014/main" id="{18A5C732-1FDE-6703-7EA1-F29493155257}"/>
              </a:ext>
            </a:extLst>
          </p:cNvPr>
          <p:cNvSpPr txBox="1"/>
          <p:nvPr/>
        </p:nvSpPr>
        <p:spPr>
          <a:xfrm>
            <a:off x="623392" y="1854692"/>
            <a:ext cx="7686720" cy="2585323"/>
          </a:xfrm>
          <a:prstGeom prst="rect">
            <a:avLst/>
          </a:prstGeom>
          <a:noFill/>
        </p:spPr>
        <p:txBody>
          <a:bodyPr wrap="none" rtlCol="0">
            <a:spAutoFit/>
          </a:bodyPr>
          <a:lstStyle/>
          <a:p>
            <a:r>
              <a:rPr lang="en-US" sz="1800" dirty="0">
                <a:effectLst/>
                <a:latin typeface="Calibri" panose="020F0502020204030204" pitchFamily="34" charset="0"/>
              </a:rPr>
              <a:t>Suppose you have a table named </a:t>
            </a:r>
            <a:r>
              <a:rPr lang="en-US" sz="1800" i="1" dirty="0">
                <a:effectLst/>
                <a:latin typeface="Calibri" panose="020F0502020204030204" pitchFamily="34" charset="0"/>
              </a:rPr>
              <a:t>transactions </a:t>
            </a:r>
            <a:r>
              <a:rPr lang="en-US" sz="1800" dirty="0">
                <a:effectLst/>
                <a:latin typeface="Calibri" panose="020F0502020204030204" pitchFamily="34" charset="0"/>
              </a:rPr>
              <a:t>with the following columns: </a:t>
            </a:r>
            <a:endParaRPr lang="en-US" dirty="0"/>
          </a:p>
          <a:p>
            <a:r>
              <a:rPr lang="en-US" sz="1800" dirty="0">
                <a:effectLst/>
                <a:latin typeface="AppleColorEmoji" pitchFamily="2" charset="0"/>
              </a:rPr>
              <a:t>▪  </a:t>
            </a:r>
            <a:r>
              <a:rPr lang="en-US" sz="1800" b="1" dirty="0">
                <a:effectLst/>
                <a:latin typeface="Calibri" panose="020F0502020204030204" pitchFamily="34" charset="0"/>
              </a:rPr>
              <a:t>id: </a:t>
            </a:r>
            <a:r>
              <a:rPr lang="en-US" sz="1800" dirty="0">
                <a:effectLst/>
                <a:latin typeface="Calibri" panose="020F0502020204030204" pitchFamily="34" charset="0"/>
              </a:rPr>
              <a:t>the transaction ID (integer) </a:t>
            </a:r>
            <a:endParaRPr lang="en-US" dirty="0">
              <a:effectLst/>
            </a:endParaRPr>
          </a:p>
          <a:p>
            <a:r>
              <a:rPr lang="en-US" sz="1800" dirty="0">
                <a:effectLst/>
                <a:latin typeface="AppleColorEmoji" pitchFamily="2" charset="0"/>
              </a:rPr>
              <a:t>▪  </a:t>
            </a:r>
            <a:r>
              <a:rPr lang="en-US" sz="1800" b="1" dirty="0">
                <a:effectLst/>
                <a:latin typeface="Calibri" panose="020F0502020204030204" pitchFamily="34" charset="0"/>
              </a:rPr>
              <a:t>timestamp: </a:t>
            </a:r>
            <a:r>
              <a:rPr lang="en-US" sz="1800" dirty="0">
                <a:effectLst/>
                <a:latin typeface="Calibri" panose="020F0502020204030204" pitchFamily="34" charset="0"/>
              </a:rPr>
              <a:t>the time the transaction occurred (timestamp) </a:t>
            </a:r>
            <a:endParaRPr lang="en-US" dirty="0">
              <a:effectLst/>
            </a:endParaRPr>
          </a:p>
          <a:p>
            <a:r>
              <a:rPr lang="en-US" sz="1800" dirty="0">
                <a:effectLst/>
                <a:latin typeface="AppleColorEmoji" pitchFamily="2" charset="0"/>
              </a:rPr>
              <a:t>▪  </a:t>
            </a:r>
            <a:r>
              <a:rPr lang="en-US" sz="1800" b="1" dirty="0" err="1">
                <a:effectLst/>
                <a:latin typeface="Calibri" panose="020F0502020204030204" pitchFamily="34" charset="0"/>
              </a:rPr>
              <a:t>user_id</a:t>
            </a:r>
            <a:r>
              <a:rPr lang="en-US" sz="1800" b="1" dirty="0">
                <a:effectLst/>
                <a:latin typeface="Calibri" panose="020F0502020204030204" pitchFamily="34" charset="0"/>
              </a:rPr>
              <a:t>: </a:t>
            </a:r>
            <a:r>
              <a:rPr lang="en-US" sz="1800" dirty="0">
                <a:effectLst/>
                <a:latin typeface="Calibri" panose="020F0502020204030204" pitchFamily="34" charset="0"/>
              </a:rPr>
              <a:t>the ID of the user who made the transaction (integer)</a:t>
            </a:r>
          </a:p>
          <a:p>
            <a:r>
              <a:rPr lang="en-US" sz="1800" dirty="0">
                <a:effectLst/>
                <a:latin typeface="AppleColorEmoji" pitchFamily="2" charset="0"/>
              </a:rPr>
              <a:t>▪ </a:t>
            </a:r>
            <a:r>
              <a:rPr lang="en-US" sz="1800" b="1" dirty="0">
                <a:effectLst/>
                <a:latin typeface="Calibri" panose="020F0502020204030204" pitchFamily="34" charset="0"/>
              </a:rPr>
              <a:t>amount: </a:t>
            </a:r>
            <a:r>
              <a:rPr lang="en-US" sz="1800" dirty="0">
                <a:effectLst/>
                <a:latin typeface="Calibri" panose="020F0502020204030204" pitchFamily="34" charset="0"/>
              </a:rPr>
              <a:t>the amount of the transaction (float) </a:t>
            </a:r>
            <a:endParaRPr lang="en-US" dirty="0">
              <a:effectLst/>
            </a:endParaRPr>
          </a:p>
          <a:p>
            <a:r>
              <a:rPr lang="en-US" sz="1800" dirty="0">
                <a:effectLst/>
                <a:latin typeface="Calibri" panose="020F0502020204030204" pitchFamily="34" charset="0"/>
              </a:rPr>
              <a:t> </a:t>
            </a:r>
          </a:p>
          <a:p>
            <a:endParaRPr lang="en-US" dirty="0">
              <a:latin typeface="Calibri" panose="020F0502020204030204" pitchFamily="34" charset="0"/>
            </a:endParaRPr>
          </a:p>
          <a:p>
            <a:r>
              <a:rPr lang="en-US" sz="1800" dirty="0">
                <a:effectLst/>
                <a:latin typeface="Calibri" panose="020F0502020204030204" pitchFamily="34" charset="0"/>
              </a:rPr>
              <a:t>Write a SQL query to find the second highest transaction amount for each user. </a:t>
            </a:r>
            <a:endParaRPr lang="en-US" dirty="0">
              <a:effectLst/>
            </a:endParaRPr>
          </a:p>
          <a:p>
            <a:endParaRPr lang="en-US" dirty="0"/>
          </a:p>
        </p:txBody>
      </p:sp>
    </p:spTree>
    <p:extLst>
      <p:ext uri="{BB962C8B-B14F-4D97-AF65-F5344CB8AC3E}">
        <p14:creationId xmlns:p14="http://schemas.microsoft.com/office/powerpoint/2010/main" val="278459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a:xfrm>
            <a:off x="1918108" y="3292833"/>
            <a:ext cx="11666880" cy="5400599"/>
          </a:xfrm>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2</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1 - SQL</a:t>
            </a:r>
          </a:p>
        </p:txBody>
      </p:sp>
      <p:sp>
        <p:nvSpPr>
          <p:cNvPr id="7" name="TextBox 6">
            <a:extLst>
              <a:ext uri="{FF2B5EF4-FFF2-40B4-BE49-F238E27FC236}">
                <a16:creationId xmlns:a16="http://schemas.microsoft.com/office/drawing/2014/main" id="{18A5C732-1FDE-6703-7EA1-F29493155257}"/>
              </a:ext>
            </a:extLst>
          </p:cNvPr>
          <p:cNvSpPr txBox="1"/>
          <p:nvPr/>
        </p:nvSpPr>
        <p:spPr>
          <a:xfrm>
            <a:off x="623392" y="1854692"/>
            <a:ext cx="1023037" cy="646331"/>
          </a:xfrm>
          <a:prstGeom prst="rect">
            <a:avLst/>
          </a:prstGeom>
          <a:noFill/>
        </p:spPr>
        <p:txBody>
          <a:bodyPr wrap="none" rtlCol="0">
            <a:spAutoFit/>
          </a:bodyPr>
          <a:lstStyle/>
          <a:p>
            <a:r>
              <a:rPr lang="en-US" sz="1800" dirty="0">
                <a:effectLst/>
                <a:latin typeface="Calibri" panose="020F0502020204030204" pitchFamily="34" charset="0"/>
              </a:rPr>
              <a:t>Solution:</a:t>
            </a:r>
          </a:p>
          <a:p>
            <a:endParaRPr lang="en-US" dirty="0"/>
          </a:p>
        </p:txBody>
      </p:sp>
      <p:sp>
        <p:nvSpPr>
          <p:cNvPr id="9" name="Rectangle 2">
            <a:extLst>
              <a:ext uri="{FF2B5EF4-FFF2-40B4-BE49-F238E27FC236}">
                <a16:creationId xmlns:a16="http://schemas.microsoft.com/office/drawing/2014/main" id="{96A2A56B-F988-3EF6-FD18-5A7F1BFE3C32}"/>
              </a:ext>
            </a:extLst>
          </p:cNvPr>
          <p:cNvSpPr>
            <a:spLocks noChangeArrowheads="1"/>
          </p:cNvSpPr>
          <p:nvPr/>
        </p:nvSpPr>
        <p:spPr bwMode="auto">
          <a:xfrm>
            <a:off x="1646429" y="23841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rPr>
              <a:t>I have created a sample table with the provided information.</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 descr="A screenshot of a table&#10;&#10;Description automatically generated with low confidence">
            <a:extLst>
              <a:ext uri="{FF2B5EF4-FFF2-40B4-BE49-F238E27FC236}">
                <a16:creationId xmlns:a16="http://schemas.microsoft.com/office/drawing/2014/main" id="{D6A874E0-3C3F-4556-7AB1-206645D0D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429" y="2841314"/>
            <a:ext cx="2946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53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a:xfrm>
            <a:off x="1918108" y="3292833"/>
            <a:ext cx="11666880" cy="5400599"/>
          </a:xfrm>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3</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1 - SQL</a:t>
            </a:r>
          </a:p>
        </p:txBody>
      </p:sp>
      <p:sp>
        <p:nvSpPr>
          <p:cNvPr id="7" name="TextBox 6">
            <a:extLst>
              <a:ext uri="{FF2B5EF4-FFF2-40B4-BE49-F238E27FC236}">
                <a16:creationId xmlns:a16="http://schemas.microsoft.com/office/drawing/2014/main" id="{18A5C732-1FDE-6703-7EA1-F29493155257}"/>
              </a:ext>
            </a:extLst>
          </p:cNvPr>
          <p:cNvSpPr txBox="1"/>
          <p:nvPr/>
        </p:nvSpPr>
        <p:spPr>
          <a:xfrm>
            <a:off x="623392" y="1854692"/>
            <a:ext cx="1023037" cy="646331"/>
          </a:xfrm>
          <a:prstGeom prst="rect">
            <a:avLst/>
          </a:prstGeom>
          <a:noFill/>
        </p:spPr>
        <p:txBody>
          <a:bodyPr wrap="none" rtlCol="0">
            <a:spAutoFit/>
          </a:bodyPr>
          <a:lstStyle/>
          <a:p>
            <a:r>
              <a:rPr lang="en-US" sz="1800" dirty="0">
                <a:effectLst/>
                <a:latin typeface="Calibri" panose="020F0502020204030204" pitchFamily="34" charset="0"/>
              </a:rPr>
              <a:t>Solution:</a:t>
            </a:r>
          </a:p>
          <a:p>
            <a:endParaRPr lang="en-US" dirty="0"/>
          </a:p>
        </p:txBody>
      </p:sp>
      <p:pic>
        <p:nvPicPr>
          <p:cNvPr id="10" name="Picture 9" descr="A picture containing text, receipt, font, screenshot&#10;&#10;Description automatically generated">
            <a:extLst>
              <a:ext uri="{FF2B5EF4-FFF2-40B4-BE49-F238E27FC236}">
                <a16:creationId xmlns:a16="http://schemas.microsoft.com/office/drawing/2014/main" id="{B294721F-1469-0F07-7B68-3C972B85A1BF}"/>
              </a:ext>
            </a:extLst>
          </p:cNvPr>
          <p:cNvPicPr>
            <a:picLocks noChangeAspect="1"/>
          </p:cNvPicPr>
          <p:nvPr/>
        </p:nvPicPr>
        <p:blipFill>
          <a:blip r:embed="rId2"/>
          <a:stretch>
            <a:fillRect/>
          </a:stretch>
        </p:blipFill>
        <p:spPr>
          <a:xfrm>
            <a:off x="2768157" y="1330314"/>
            <a:ext cx="5731510" cy="1393605"/>
          </a:xfrm>
          <a:prstGeom prst="rect">
            <a:avLst/>
          </a:prstGeom>
        </p:spPr>
      </p:pic>
      <p:sp>
        <p:nvSpPr>
          <p:cNvPr id="11" name="TextBox 10">
            <a:extLst>
              <a:ext uri="{FF2B5EF4-FFF2-40B4-BE49-F238E27FC236}">
                <a16:creationId xmlns:a16="http://schemas.microsoft.com/office/drawing/2014/main" id="{A0938A7B-2DEE-CFE0-5119-EB69BA700EE2}"/>
              </a:ext>
            </a:extLst>
          </p:cNvPr>
          <p:cNvSpPr txBox="1"/>
          <p:nvPr/>
        </p:nvSpPr>
        <p:spPr>
          <a:xfrm>
            <a:off x="791243" y="3076203"/>
            <a:ext cx="10947420" cy="2862322"/>
          </a:xfrm>
          <a:prstGeom prst="rect">
            <a:avLst/>
          </a:prstGeom>
          <a:noFill/>
        </p:spPr>
        <p:txBody>
          <a:bodyPr wrap="none" rtlCol="0">
            <a:spAutoFit/>
          </a:bodyPr>
          <a:lstStyle/>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inner query selects the columns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"amount" from the table "transactions".</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ROW_NUMBER() function assigns a row number to each row within a user’s </a:t>
            </a:r>
          </a:p>
          <a:p>
            <a:pPr marR="0" lvl="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partition based on the amount in descending order.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defines the partition.</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 of this inner query is a result set with three columns: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"amount,"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row_number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outer query selects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and the "amount" column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second_highest_amount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uses the result set obtained from the inner query as a derived table (subquery).</a:t>
            </a:r>
          </a:p>
          <a:p>
            <a:pPr marL="342900" marR="0" lvl="0" indent="-342900">
              <a:spcBef>
                <a:spcPts val="0"/>
              </a:spcBef>
              <a:spcAft>
                <a:spcPts val="0"/>
              </a:spcAft>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outer query filters the derived table by selecting only the rows where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row_number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column equals 2, </a:t>
            </a:r>
          </a:p>
          <a:p>
            <a:pPr marR="0" lvl="0">
              <a:spcBef>
                <a:spcPts val="0"/>
              </a:spcBef>
              <a:spcAft>
                <a:spcPts val="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representing the second-highest amount for each user.</a:t>
            </a:r>
          </a:p>
          <a:p>
            <a:pPr marR="0" lvl="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528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a:xfrm>
            <a:off x="1918108" y="3292833"/>
            <a:ext cx="11666880" cy="5400599"/>
          </a:xfrm>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4</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1 - SQL</a:t>
            </a:r>
          </a:p>
        </p:txBody>
      </p:sp>
      <p:sp>
        <p:nvSpPr>
          <p:cNvPr id="7" name="TextBox 6">
            <a:extLst>
              <a:ext uri="{FF2B5EF4-FFF2-40B4-BE49-F238E27FC236}">
                <a16:creationId xmlns:a16="http://schemas.microsoft.com/office/drawing/2014/main" id="{18A5C732-1FDE-6703-7EA1-F29493155257}"/>
              </a:ext>
            </a:extLst>
          </p:cNvPr>
          <p:cNvSpPr txBox="1"/>
          <p:nvPr/>
        </p:nvSpPr>
        <p:spPr>
          <a:xfrm>
            <a:off x="623392" y="1854692"/>
            <a:ext cx="1023037" cy="646331"/>
          </a:xfrm>
          <a:prstGeom prst="rect">
            <a:avLst/>
          </a:prstGeom>
          <a:noFill/>
        </p:spPr>
        <p:txBody>
          <a:bodyPr wrap="none" rtlCol="0">
            <a:spAutoFit/>
          </a:bodyPr>
          <a:lstStyle/>
          <a:p>
            <a:r>
              <a:rPr lang="en-US" sz="1800" dirty="0">
                <a:effectLst/>
                <a:latin typeface="Calibri" panose="020F0502020204030204" pitchFamily="34" charset="0"/>
              </a:rPr>
              <a:t>Solution:</a:t>
            </a:r>
          </a:p>
          <a:p>
            <a:endParaRPr lang="en-US" dirty="0"/>
          </a:p>
        </p:txBody>
      </p:sp>
      <p:pic>
        <p:nvPicPr>
          <p:cNvPr id="10" name="Picture 9" descr="A picture containing text, receipt, font, screenshot&#10;&#10;Description automatically generated">
            <a:extLst>
              <a:ext uri="{FF2B5EF4-FFF2-40B4-BE49-F238E27FC236}">
                <a16:creationId xmlns:a16="http://schemas.microsoft.com/office/drawing/2014/main" id="{B294721F-1469-0F07-7B68-3C972B85A1BF}"/>
              </a:ext>
            </a:extLst>
          </p:cNvPr>
          <p:cNvPicPr>
            <a:picLocks noChangeAspect="1"/>
          </p:cNvPicPr>
          <p:nvPr/>
        </p:nvPicPr>
        <p:blipFill>
          <a:blip r:embed="rId2"/>
          <a:stretch>
            <a:fillRect/>
          </a:stretch>
        </p:blipFill>
        <p:spPr>
          <a:xfrm>
            <a:off x="2768157" y="1330314"/>
            <a:ext cx="5731510" cy="1393605"/>
          </a:xfrm>
          <a:prstGeom prst="rect">
            <a:avLst/>
          </a:prstGeom>
        </p:spPr>
      </p:pic>
      <p:sp>
        <p:nvSpPr>
          <p:cNvPr id="9" name="Rectangle 2">
            <a:extLst>
              <a:ext uri="{FF2B5EF4-FFF2-40B4-BE49-F238E27FC236}">
                <a16:creationId xmlns:a16="http://schemas.microsoft.com/office/drawing/2014/main" id="{66B2A397-DE3B-02DE-9123-4FB796DAEDDC}"/>
              </a:ext>
            </a:extLst>
          </p:cNvPr>
          <p:cNvSpPr>
            <a:spLocks noChangeArrowheads="1"/>
          </p:cNvSpPr>
          <p:nvPr/>
        </p:nvSpPr>
        <p:spPr bwMode="auto">
          <a:xfrm>
            <a:off x="623392" y="33777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result for the sample table is as follows.</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1" descr="A screenshot of a computer&#10;&#10;Description automatically generated with low confidence">
            <a:extLst>
              <a:ext uri="{FF2B5EF4-FFF2-40B4-BE49-F238E27FC236}">
                <a16:creationId xmlns:a16="http://schemas.microsoft.com/office/drawing/2014/main" id="{28CD786C-130C-7CA9-1DFB-4D3487A00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325" y="3702934"/>
            <a:ext cx="5715342" cy="123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64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5</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2 - Python</a:t>
            </a:r>
          </a:p>
        </p:txBody>
      </p:sp>
      <p:sp>
        <p:nvSpPr>
          <p:cNvPr id="7" name="TextBox 6">
            <a:extLst>
              <a:ext uri="{FF2B5EF4-FFF2-40B4-BE49-F238E27FC236}">
                <a16:creationId xmlns:a16="http://schemas.microsoft.com/office/drawing/2014/main" id="{18A5C732-1FDE-6703-7EA1-F29493155257}"/>
              </a:ext>
            </a:extLst>
          </p:cNvPr>
          <p:cNvSpPr txBox="1"/>
          <p:nvPr/>
        </p:nvSpPr>
        <p:spPr>
          <a:xfrm>
            <a:off x="623392" y="1854692"/>
            <a:ext cx="7284366" cy="646331"/>
          </a:xfrm>
          <a:prstGeom prst="rect">
            <a:avLst/>
          </a:prstGeom>
          <a:noFill/>
        </p:spPr>
        <p:txBody>
          <a:bodyPr wrap="none" rtlCol="0">
            <a:spAutoFit/>
          </a:bodyPr>
          <a:lstStyle/>
          <a:p>
            <a:pPr marL="0" marR="0"/>
            <a:r>
              <a:rPr lang="en-US" sz="1800" dirty="0">
                <a:effectLst/>
                <a:latin typeface="Calibri" panose="020F0502020204030204" pitchFamily="34" charset="0"/>
                <a:ea typeface="Times New Roman" panose="02020603050405020304" pitchFamily="18" charset="0"/>
              </a:rPr>
              <a:t>Write a Python program to reverse a string using recursion, </a:t>
            </a:r>
          </a:p>
          <a:p>
            <a:pPr marL="0" marR="0"/>
            <a:r>
              <a:rPr lang="en-US" sz="1800" dirty="0">
                <a:effectLst/>
                <a:latin typeface="Calibri" panose="020F0502020204030204" pitchFamily="34" charset="0"/>
                <a:ea typeface="Times New Roman" panose="02020603050405020304" pitchFamily="18" charset="0"/>
              </a:rPr>
              <a:t>but without using any built-in string reverse functions or slicing operations. </a:t>
            </a:r>
            <a:endParaRPr lang="en-US" sz="1800" dirty="0">
              <a:effectLst/>
              <a:latin typeface="Times New Roman" panose="02020603050405020304" pitchFamily="18" charset="0"/>
              <a:ea typeface="Times New Roman" panose="02020603050405020304" pitchFamily="18" charset="0"/>
            </a:endParaRPr>
          </a:p>
        </p:txBody>
      </p:sp>
      <p:pic>
        <p:nvPicPr>
          <p:cNvPr id="9" name="Picture 8" descr="A screen shot of a computer program&#10;&#10;Description automatically generated with low confidence">
            <a:extLst>
              <a:ext uri="{FF2B5EF4-FFF2-40B4-BE49-F238E27FC236}">
                <a16:creationId xmlns:a16="http://schemas.microsoft.com/office/drawing/2014/main" id="{6849FB9E-148D-A987-8E98-DA9861A594FE}"/>
              </a:ext>
            </a:extLst>
          </p:cNvPr>
          <p:cNvPicPr>
            <a:picLocks noChangeAspect="1"/>
          </p:cNvPicPr>
          <p:nvPr/>
        </p:nvPicPr>
        <p:blipFill>
          <a:blip r:embed="rId2"/>
          <a:stretch>
            <a:fillRect/>
          </a:stretch>
        </p:blipFill>
        <p:spPr>
          <a:xfrm>
            <a:off x="1631503" y="3068960"/>
            <a:ext cx="7500351" cy="2088232"/>
          </a:xfrm>
          <a:prstGeom prst="rect">
            <a:avLst/>
          </a:prstGeom>
        </p:spPr>
      </p:pic>
    </p:spTree>
    <p:extLst>
      <p:ext uri="{BB962C8B-B14F-4D97-AF65-F5344CB8AC3E}">
        <p14:creationId xmlns:p14="http://schemas.microsoft.com/office/powerpoint/2010/main" val="58628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6</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3 – Sleeping Beauty Problem</a:t>
            </a:r>
          </a:p>
        </p:txBody>
      </p:sp>
      <p:sp>
        <p:nvSpPr>
          <p:cNvPr id="7" name="TextBox 6">
            <a:extLst>
              <a:ext uri="{FF2B5EF4-FFF2-40B4-BE49-F238E27FC236}">
                <a16:creationId xmlns:a16="http://schemas.microsoft.com/office/drawing/2014/main" id="{18A5C732-1FDE-6703-7EA1-F29493155257}"/>
              </a:ext>
            </a:extLst>
          </p:cNvPr>
          <p:cNvSpPr txBox="1"/>
          <p:nvPr/>
        </p:nvSpPr>
        <p:spPr>
          <a:xfrm>
            <a:off x="1031773" y="1658418"/>
            <a:ext cx="10128449" cy="3693319"/>
          </a:xfrm>
          <a:prstGeom prst="rect">
            <a:avLst/>
          </a:prstGeom>
          <a:noFill/>
        </p:spPr>
        <p:txBody>
          <a:bodyPr wrap="square" rtlCol="0">
            <a:spAutoFit/>
          </a:bodyPr>
          <a:lstStyle/>
          <a:p>
            <a:pPr marL="0" marR="0"/>
            <a:r>
              <a:rPr lang="en-US" sz="1800" dirty="0">
                <a:effectLst/>
                <a:latin typeface="Calibri" panose="020F0502020204030204" pitchFamily="34" charset="0"/>
                <a:ea typeface="Times New Roman" panose="02020603050405020304" pitchFamily="18" charset="0"/>
              </a:rPr>
              <a:t>Sleeping Beauty agrees to participate in an experiment. On Sunday she is given a sleeping pill and falls asleep. One of the experimenters then tosses a coin. If “heads” comes up, the scientists awaken Sleeping Beauty on Monday. Afterward, they administer another sleeping pill. </a:t>
            </a:r>
          </a:p>
          <a:p>
            <a:pPr marL="0" marR="0"/>
            <a:r>
              <a:rPr lang="en-US" sz="1800" dirty="0">
                <a:effectLst/>
                <a:latin typeface="Calibri" panose="020F0502020204030204" pitchFamily="34" charset="0"/>
                <a:ea typeface="Times New Roman" panose="02020603050405020304" pitchFamily="18" charset="0"/>
              </a:rPr>
              <a:t>If “tails” comes up, they wake Sleeping Beauty up on Monday, put her back to sleep and wake her up again on Tuesday. Then they give her another sleeping pill. In both cases, they wake her up again on Wednesday, and the experiment ends. </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The important thing here is that because of the sleeping drug, Sleeping Beauty has no memory of whether she was woken up before. So when she wakes up, she cannot distinguish whether it is Monday or Tuesday. The experimenters do not tell Sleeping Beauty either the outcome of the coin toss nor the day. </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They ask her one question after each time she awakens, however: What is the probability that the coin shows heads? </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What do you think would the correct answer be from the Sleeping Beauty’s perspective? Explain your reasoning.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706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AAA-4E05-CBF3-B764-E79457D727D6}"/>
              </a:ext>
            </a:extLst>
          </p:cNvPr>
          <p:cNvSpPr>
            <a:spLocks noGrp="1"/>
          </p:cNvSpPr>
          <p:nvPr>
            <p:ph type="title"/>
          </p:nvPr>
        </p:nvSpPr>
        <p:spPr/>
        <p:txBody>
          <a:bodyPr>
            <a:normAutofit fontScale="90000"/>
          </a:bodyPr>
          <a:lstStyle/>
          <a:p>
            <a:r>
              <a:rPr lang="en-US" dirty="0" err="1"/>
              <a:t>Liqid’s</a:t>
            </a:r>
            <a:r>
              <a:rPr lang="en-US" dirty="0"/>
              <a:t> Data Analyst Case Study</a:t>
            </a:r>
          </a:p>
        </p:txBody>
      </p:sp>
      <p:sp>
        <p:nvSpPr>
          <p:cNvPr id="3" name="Content Placeholder 2">
            <a:extLst>
              <a:ext uri="{FF2B5EF4-FFF2-40B4-BE49-F238E27FC236}">
                <a16:creationId xmlns:a16="http://schemas.microsoft.com/office/drawing/2014/main" id="{52D078F1-0078-A916-7054-07F1FB30D910}"/>
              </a:ext>
            </a:extLst>
          </p:cNvPr>
          <p:cNvSpPr>
            <a:spLocks noGrp="1"/>
          </p:cNvSpPr>
          <p:nvPr>
            <p:ph idx="1"/>
          </p:nvPr>
        </p:nvSpPr>
        <p:spPr/>
        <p:txBody>
          <a:bodyPr/>
          <a:lstStyle/>
          <a:p>
            <a:pPr lvl="2"/>
            <a:endParaRPr lang="en-US" dirty="0"/>
          </a:p>
          <a:p>
            <a:pPr marL="630237" lvl="2"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149DCD58-A656-75B7-C6AF-DBEF2A53326F}"/>
              </a:ext>
            </a:extLst>
          </p:cNvPr>
          <p:cNvSpPr>
            <a:spLocks noGrp="1"/>
          </p:cNvSpPr>
          <p:nvPr>
            <p:ph type="sldNum" sz="quarter" idx="4"/>
          </p:nvPr>
        </p:nvSpPr>
        <p:spPr/>
        <p:txBody>
          <a:bodyPr/>
          <a:lstStyle/>
          <a:p>
            <a:fld id="{DBE2DCEE-BD8B-4D21-8656-FE665E68AA15}" type="slidenum">
              <a:rPr lang="de-DE" smtClean="0"/>
              <a:pPr/>
              <a:t>7</a:t>
            </a:fld>
            <a:endParaRPr lang="de-DE" dirty="0"/>
          </a:p>
        </p:txBody>
      </p:sp>
      <p:sp>
        <p:nvSpPr>
          <p:cNvPr id="5" name="Footer Placeholder 4">
            <a:extLst>
              <a:ext uri="{FF2B5EF4-FFF2-40B4-BE49-F238E27FC236}">
                <a16:creationId xmlns:a16="http://schemas.microsoft.com/office/drawing/2014/main" id="{140CE0F1-0FE4-62E6-5D72-CD668B38D8CE}"/>
              </a:ext>
            </a:extLst>
          </p:cNvPr>
          <p:cNvSpPr>
            <a:spLocks noGrp="1"/>
          </p:cNvSpPr>
          <p:nvPr>
            <p:ph type="ftr" sz="quarter" idx="3"/>
          </p:nvPr>
        </p:nvSpPr>
        <p:spPr/>
        <p:txBody>
          <a:bodyPr/>
          <a:lstStyle/>
          <a:p>
            <a:pPr>
              <a:defRPr/>
            </a:pPr>
            <a:r>
              <a:rPr lang="de-DE" dirty="0" err="1"/>
              <a:t>Liqid‘s</a:t>
            </a:r>
            <a:r>
              <a:rPr lang="de-DE" dirty="0"/>
              <a:t> Case Study –  Asad Tariq</a:t>
            </a:r>
          </a:p>
        </p:txBody>
      </p:sp>
      <p:sp>
        <p:nvSpPr>
          <p:cNvPr id="6" name="Date Placeholder 5">
            <a:extLst>
              <a:ext uri="{FF2B5EF4-FFF2-40B4-BE49-F238E27FC236}">
                <a16:creationId xmlns:a16="http://schemas.microsoft.com/office/drawing/2014/main" id="{DDEBDF17-3982-010E-91D1-646727290BE8}"/>
              </a:ext>
            </a:extLst>
          </p:cNvPr>
          <p:cNvSpPr>
            <a:spLocks noGrp="1"/>
          </p:cNvSpPr>
          <p:nvPr>
            <p:ph type="dt" sz="half" idx="2"/>
          </p:nvPr>
        </p:nvSpPr>
        <p:spPr/>
        <p:txBody>
          <a:bodyPr/>
          <a:lstStyle/>
          <a:p>
            <a:r>
              <a:rPr lang="de-DE" dirty="0"/>
              <a:t>20.06.2023</a:t>
            </a:r>
          </a:p>
          <a:p>
            <a:endParaRPr lang="de-DE" dirty="0"/>
          </a:p>
          <a:p>
            <a:endParaRPr lang="de-DE" dirty="0"/>
          </a:p>
        </p:txBody>
      </p:sp>
      <p:sp>
        <p:nvSpPr>
          <p:cNvPr id="8" name="TextBox 7">
            <a:extLst>
              <a:ext uri="{FF2B5EF4-FFF2-40B4-BE49-F238E27FC236}">
                <a16:creationId xmlns:a16="http://schemas.microsoft.com/office/drawing/2014/main" id="{47BFA3B5-3070-258D-1463-254E7A8FAE67}"/>
              </a:ext>
            </a:extLst>
          </p:cNvPr>
          <p:cNvSpPr txBox="1"/>
          <p:nvPr/>
        </p:nvSpPr>
        <p:spPr>
          <a:xfrm>
            <a:off x="623392" y="1052736"/>
            <a:ext cx="6096000" cy="461665"/>
          </a:xfrm>
          <a:prstGeom prst="rect">
            <a:avLst/>
          </a:prstGeom>
          <a:noFill/>
        </p:spPr>
        <p:txBody>
          <a:bodyPr wrap="square">
            <a:spAutoFit/>
          </a:bodyPr>
          <a:lstStyle/>
          <a:p>
            <a:r>
              <a:rPr lang="en-US" sz="2400" dirty="0"/>
              <a:t>Task 3 – Sleeping Beauty Problem</a:t>
            </a:r>
          </a:p>
        </p:txBody>
      </p:sp>
      <p:sp>
        <p:nvSpPr>
          <p:cNvPr id="7" name="TextBox 6">
            <a:extLst>
              <a:ext uri="{FF2B5EF4-FFF2-40B4-BE49-F238E27FC236}">
                <a16:creationId xmlns:a16="http://schemas.microsoft.com/office/drawing/2014/main" id="{18A5C732-1FDE-6703-7EA1-F29493155257}"/>
              </a:ext>
            </a:extLst>
          </p:cNvPr>
          <p:cNvSpPr txBox="1"/>
          <p:nvPr/>
        </p:nvSpPr>
        <p:spPr>
          <a:xfrm>
            <a:off x="1031773" y="1658418"/>
            <a:ext cx="10128449" cy="5078313"/>
          </a:xfrm>
          <a:prstGeom prst="rect">
            <a:avLst/>
          </a:prstGeom>
          <a:noFill/>
        </p:spPr>
        <p:txBody>
          <a:bodyPr wrap="square" rtlCol="0">
            <a:spAutoFit/>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sleeping beauty problem is a classic problem in the field of Probability. It is like “The Monty Hall problem” of a game show with 3 doors.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Before starting the experiment, the probability of heads with a fair coin would be ½. But, when the experiment is in progress and provided that the sleeping beauty does not know the outcome of the coin toss and she does not know whether she has been awakened before, the trick here is that there is a total of 3 awakening states; no matter the result of a coin toss, sleeping beauty is awakened on Monday. In the case of “heads”, she is not awakened on Tuesday, whereas if the coin toss results in a “tails”, she is also awakened on Tuesday. Therefore, she is not awakened on a single occasion but on 3 occasions.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“heads”, 1 out of 3 awakenings occur; otherwise, in the case of “tails” 2 out of 3 awakenings occur.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Probability of awakening in case of Heads: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 1/3</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Probability of awakening in the case of Tails:</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 2/3</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74532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Lst>
    <a:ext uri="{05A4C25C-085E-4340-85A3-A5531E510DB2}">
      <thm15:themeFamily xmlns:thm15="http://schemas.microsoft.com/office/thememl/2012/main" name="Vorlage" id="{CD38791F-D368-4922-8FF1-FAECB1112687}" vid="{D37C3D96-41C5-4D32-AEFF-9EFB2DFE160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17751</TotalTime>
  <Words>843</Words>
  <Application>Microsoft Macintosh PowerPoint</Application>
  <PresentationFormat>Widescreen</PresentationFormat>
  <Paragraphs>116</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AppleColorEmoji</vt:lpstr>
      <vt:lpstr>Arial</vt:lpstr>
      <vt:lpstr>Calibri</vt:lpstr>
      <vt:lpstr>Symbol</vt:lpstr>
      <vt:lpstr>Times New Roman</vt:lpstr>
      <vt:lpstr>Wingdings 3</vt:lpstr>
      <vt:lpstr>1_Vorlage</vt:lpstr>
      <vt:lpstr>think-cell Folie</vt:lpstr>
      <vt:lpstr>Liqid’s Data Analyst Case Study</vt:lpstr>
      <vt:lpstr>Liqid’s Data Analyst Case Study</vt:lpstr>
      <vt:lpstr>Liqid’s Data Analyst Case Study</vt:lpstr>
      <vt:lpstr>Liqid’s Data Analyst Case Study</vt:lpstr>
      <vt:lpstr>Liqid’s Data Analyst Case Study</vt:lpstr>
      <vt:lpstr>Liqid’s Data Analyst Case Study</vt:lpstr>
      <vt:lpstr>Liqid’s Data Analyst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Arbeit</dc:title>
  <dc:creator>Valentin</dc:creator>
  <cp:lastModifiedBy>Asad Tariq</cp:lastModifiedBy>
  <cp:revision>137</cp:revision>
  <dcterms:modified xsi:type="dcterms:W3CDTF">2023-06-19T23:22:03Z</dcterms:modified>
</cp:coreProperties>
</file>