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22"/>
  </p:notesMasterIdLst>
  <p:sldIdLst>
    <p:sldId id="256" r:id="rId2"/>
    <p:sldId id="319" r:id="rId3"/>
    <p:sldId id="257" r:id="rId4"/>
    <p:sldId id="258" r:id="rId5"/>
    <p:sldId id="259" r:id="rId6"/>
    <p:sldId id="326" r:id="rId7"/>
    <p:sldId id="300" r:id="rId8"/>
    <p:sldId id="327" r:id="rId9"/>
    <p:sldId id="328" r:id="rId10"/>
    <p:sldId id="317" r:id="rId11"/>
    <p:sldId id="329" r:id="rId12"/>
    <p:sldId id="330" r:id="rId13"/>
    <p:sldId id="302" r:id="rId14"/>
    <p:sldId id="331" r:id="rId15"/>
    <p:sldId id="314" r:id="rId16"/>
    <p:sldId id="321" r:id="rId17"/>
    <p:sldId id="325" r:id="rId18"/>
    <p:sldId id="333" r:id="rId19"/>
    <p:sldId id="316" r:id="rId20"/>
    <p:sldId id="29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1" autoAdjust="0"/>
    <p:restoredTop sz="96357" autoAdjust="0"/>
  </p:normalViewPr>
  <p:slideViewPr>
    <p:cSldViewPr snapToGrid="0">
      <p:cViewPr varScale="1">
        <p:scale>
          <a:sx n="82" d="100"/>
          <a:sy n="82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9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AD ABID" userId="3a85b615-e0f3-4263-923f-d67aa6569653" providerId="ADAL" clId="{1A011128-23AE-4DE7-B6A2-1D5658E8CA57}"/>
    <pc:docChg chg="modSld">
      <pc:chgData name="ASAD ABID" userId="3a85b615-e0f3-4263-923f-d67aa6569653" providerId="ADAL" clId="{1A011128-23AE-4DE7-B6A2-1D5658E8CA57}" dt="2021-05-30T04:13:17.268" v="1" actId="20577"/>
      <pc:docMkLst>
        <pc:docMk/>
      </pc:docMkLst>
      <pc:sldChg chg="modSp mod">
        <pc:chgData name="ASAD ABID" userId="3a85b615-e0f3-4263-923f-d67aa6569653" providerId="ADAL" clId="{1A011128-23AE-4DE7-B6A2-1D5658E8CA57}" dt="2021-05-30T04:13:17.268" v="1" actId="20577"/>
        <pc:sldMkLst>
          <pc:docMk/>
          <pc:sldMk cId="3010588661" sldId="256"/>
        </pc:sldMkLst>
        <pc:spChg chg="mod">
          <ac:chgData name="ASAD ABID" userId="3a85b615-e0f3-4263-923f-d67aa6569653" providerId="ADAL" clId="{1A011128-23AE-4DE7-B6A2-1D5658E8CA57}" dt="2021-05-30T04:13:17.268" v="1" actId="20577"/>
          <ac:spMkLst>
            <pc:docMk/>
            <pc:sldMk cId="3010588661" sldId="256"/>
            <ac:spMk id="2" creationId="{AD95BA72-FA13-4C39-BF77-9A128F14A13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856317436812517"/>
          <c:y val="0.11180554973307763"/>
          <c:w val="0.44573634688845065"/>
          <c:h val="0.8303902204729501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Train_Test Split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97B-4E41-9BD6-4409D5DC3E85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97B-4E41-9BD6-4409D5DC3E85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97B-4E41-9BD6-4409D5DC3E85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97B-4E41-9BD6-4409D5DC3E8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Train</c:v>
                </c:pt>
                <c:pt idx="1">
                  <c:v>Test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D6-42B8-97E3-7404984208A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679F5-EF8E-4CC6-BD15-B5429E6B11D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1861FF-E022-4A17-B1D8-FEB4E7DB352D}">
      <dgm:prSet custT="1"/>
      <dgm:spPr/>
      <dgm:t>
        <a:bodyPr/>
        <a:lstStyle/>
        <a:p>
          <a:r>
            <a:rPr lang="en-US" sz="2400" u="none" dirty="0"/>
            <a:t>Raw file loaded in a </a:t>
          </a:r>
          <a:r>
            <a:rPr lang="en-US" sz="2400" u="none" dirty="0" err="1"/>
            <a:t>dataframe</a:t>
          </a:r>
          <a:r>
            <a:rPr lang="en-US" sz="2400" u="none" dirty="0"/>
            <a:t> with encoding “utf-8”</a:t>
          </a:r>
          <a:endParaRPr lang="en-US" sz="2400" dirty="0"/>
        </a:p>
      </dgm:t>
    </dgm:pt>
    <dgm:pt modelId="{F2AADCDF-D35B-47AD-9144-A8BD36204979}" type="parTrans" cxnId="{3887DD27-D416-48C7-9ECA-3B5BA0C374D1}">
      <dgm:prSet/>
      <dgm:spPr/>
      <dgm:t>
        <a:bodyPr/>
        <a:lstStyle/>
        <a:p>
          <a:endParaRPr lang="en-US"/>
        </a:p>
      </dgm:t>
    </dgm:pt>
    <dgm:pt modelId="{275EDDB0-AB23-4998-9522-36F8351FAFEE}" type="sibTrans" cxnId="{3887DD27-D416-48C7-9ECA-3B5BA0C374D1}">
      <dgm:prSet/>
      <dgm:spPr/>
      <dgm:t>
        <a:bodyPr/>
        <a:lstStyle/>
        <a:p>
          <a:endParaRPr lang="en-US"/>
        </a:p>
      </dgm:t>
    </dgm:pt>
    <dgm:pt modelId="{319C6DB1-AC2B-4E5F-859A-436ECBF02C4A}">
      <dgm:prSet custT="1"/>
      <dgm:spPr/>
      <dgm:t>
        <a:bodyPr/>
        <a:lstStyle/>
        <a:p>
          <a:r>
            <a:rPr lang="en-US" sz="2400" dirty="0"/>
            <a:t>Check for Duplicates if present then drop</a:t>
          </a:r>
        </a:p>
      </dgm:t>
    </dgm:pt>
    <dgm:pt modelId="{42BEEA88-DF3C-472E-B678-AD0410D51C59}" type="parTrans" cxnId="{778AF950-EFFF-44D2-A0C0-682AF89E833B}">
      <dgm:prSet/>
      <dgm:spPr/>
      <dgm:t>
        <a:bodyPr/>
        <a:lstStyle/>
        <a:p>
          <a:endParaRPr lang="en-US"/>
        </a:p>
      </dgm:t>
    </dgm:pt>
    <dgm:pt modelId="{076E9CF9-FA07-451B-A16D-E9597C861B97}" type="sibTrans" cxnId="{778AF950-EFFF-44D2-A0C0-682AF89E833B}">
      <dgm:prSet/>
      <dgm:spPr/>
      <dgm:t>
        <a:bodyPr/>
        <a:lstStyle/>
        <a:p>
          <a:endParaRPr lang="en-US"/>
        </a:p>
      </dgm:t>
    </dgm:pt>
    <dgm:pt modelId="{8874950D-506D-419C-AB93-262778B98C06}">
      <dgm:prSet custT="1"/>
      <dgm:spPr/>
      <dgm:t>
        <a:bodyPr/>
        <a:lstStyle/>
        <a:p>
          <a:r>
            <a:rPr lang="en-US" sz="2400" dirty="0"/>
            <a:t>Check and drop if any row has more than 50% missing data</a:t>
          </a:r>
        </a:p>
      </dgm:t>
    </dgm:pt>
    <dgm:pt modelId="{24B27A56-39F3-42CD-BC2B-DC884E9024CF}" type="parTrans" cxnId="{684B4A46-90FE-407A-9E75-6ED4AC2FAA6A}">
      <dgm:prSet/>
      <dgm:spPr/>
      <dgm:t>
        <a:bodyPr/>
        <a:lstStyle/>
        <a:p>
          <a:endParaRPr lang="en-US"/>
        </a:p>
      </dgm:t>
    </dgm:pt>
    <dgm:pt modelId="{2DB6B429-112B-4CD3-94AA-D69CBD2417F5}" type="sibTrans" cxnId="{684B4A46-90FE-407A-9E75-6ED4AC2FAA6A}">
      <dgm:prSet/>
      <dgm:spPr/>
      <dgm:t>
        <a:bodyPr/>
        <a:lstStyle/>
        <a:p>
          <a:endParaRPr lang="en-US"/>
        </a:p>
      </dgm:t>
    </dgm:pt>
    <dgm:pt modelId="{3FC0BFFE-6AB2-4C1A-8B39-0D60ADE6330A}">
      <dgm:prSet custT="1"/>
      <dgm:spPr/>
      <dgm:t>
        <a:bodyPr/>
        <a:lstStyle/>
        <a:p>
          <a:r>
            <a:rPr lang="en-AU" sz="2400" dirty="0"/>
            <a:t>Removing all leading and trailing whitespaces</a:t>
          </a:r>
          <a:endParaRPr lang="en-US" sz="2400" dirty="0"/>
        </a:p>
      </dgm:t>
    </dgm:pt>
    <dgm:pt modelId="{82B22F76-D03D-417B-9E11-2118BC4AB30D}" type="parTrans" cxnId="{E5780473-0936-42CB-834E-9D4AD27C68D3}">
      <dgm:prSet/>
      <dgm:spPr/>
      <dgm:t>
        <a:bodyPr/>
        <a:lstStyle/>
        <a:p>
          <a:endParaRPr lang="en-AU"/>
        </a:p>
      </dgm:t>
    </dgm:pt>
    <dgm:pt modelId="{59360F82-AAA5-41D5-A33C-7FAD2D79D323}" type="sibTrans" cxnId="{E5780473-0936-42CB-834E-9D4AD27C68D3}">
      <dgm:prSet/>
      <dgm:spPr/>
      <dgm:t>
        <a:bodyPr/>
        <a:lstStyle/>
        <a:p>
          <a:endParaRPr lang="en-AU"/>
        </a:p>
      </dgm:t>
    </dgm:pt>
    <dgm:pt modelId="{686D27C5-EB68-41ED-8C42-4C881613660D}">
      <dgm:prSet custT="1"/>
      <dgm:spPr/>
      <dgm:t>
        <a:bodyPr/>
        <a:lstStyle/>
        <a:p>
          <a:r>
            <a:rPr lang="en-AU" sz="2400" dirty="0"/>
            <a:t>Renaming Columns</a:t>
          </a:r>
          <a:endParaRPr lang="en-US" sz="2400" dirty="0"/>
        </a:p>
      </dgm:t>
    </dgm:pt>
    <dgm:pt modelId="{5C357F3B-260E-4AC2-A007-76980F7DA2BE}" type="parTrans" cxnId="{AE0C88B1-9C83-4450-B0DC-3EFA677CC35E}">
      <dgm:prSet/>
      <dgm:spPr/>
      <dgm:t>
        <a:bodyPr/>
        <a:lstStyle/>
        <a:p>
          <a:endParaRPr lang="en-AU"/>
        </a:p>
      </dgm:t>
    </dgm:pt>
    <dgm:pt modelId="{D3D572E3-DBE1-44CA-9B0B-25CBFCFEC276}" type="sibTrans" cxnId="{AE0C88B1-9C83-4450-B0DC-3EFA677CC35E}">
      <dgm:prSet/>
      <dgm:spPr/>
      <dgm:t>
        <a:bodyPr/>
        <a:lstStyle/>
        <a:p>
          <a:endParaRPr lang="en-AU"/>
        </a:p>
      </dgm:t>
    </dgm:pt>
    <dgm:pt modelId="{F26B1E20-A22B-4BD7-9591-D5291CDCF068}">
      <dgm:prSet custT="1"/>
      <dgm:spPr/>
      <dgm:t>
        <a:bodyPr/>
        <a:lstStyle/>
        <a:p>
          <a:r>
            <a:rPr lang="en-AU" sz="2400" dirty="0"/>
            <a:t>Checking Null Values </a:t>
          </a:r>
          <a:endParaRPr lang="en-US" sz="2400" dirty="0"/>
        </a:p>
      </dgm:t>
    </dgm:pt>
    <dgm:pt modelId="{778CB1D1-37B3-4FB3-8312-FA583A898451}" type="parTrans" cxnId="{F5A27DFE-8B0E-440C-A95B-25DD51D79488}">
      <dgm:prSet/>
      <dgm:spPr/>
      <dgm:t>
        <a:bodyPr/>
        <a:lstStyle/>
        <a:p>
          <a:endParaRPr lang="en-AU"/>
        </a:p>
      </dgm:t>
    </dgm:pt>
    <dgm:pt modelId="{7D591C51-3085-423F-8D15-58E2CBEBE5E7}" type="sibTrans" cxnId="{F5A27DFE-8B0E-440C-A95B-25DD51D79488}">
      <dgm:prSet/>
      <dgm:spPr/>
      <dgm:t>
        <a:bodyPr/>
        <a:lstStyle/>
        <a:p>
          <a:endParaRPr lang="en-AU"/>
        </a:p>
      </dgm:t>
    </dgm:pt>
    <dgm:pt modelId="{9D5A9506-CD48-4916-BBB0-97B92C863A7D}" type="pres">
      <dgm:prSet presAssocID="{FBC679F5-EF8E-4CC6-BD15-B5429E6B11DD}" presName="linear" presStyleCnt="0">
        <dgm:presLayoutVars>
          <dgm:dir/>
          <dgm:animLvl val="lvl"/>
          <dgm:resizeHandles val="exact"/>
        </dgm:presLayoutVars>
      </dgm:prSet>
      <dgm:spPr/>
    </dgm:pt>
    <dgm:pt modelId="{2134FC87-F3DA-455F-85A1-3E1A46E1FC16}" type="pres">
      <dgm:prSet presAssocID="{AA1861FF-E022-4A17-B1D8-FEB4E7DB352D}" presName="parentLin" presStyleCnt="0"/>
      <dgm:spPr/>
    </dgm:pt>
    <dgm:pt modelId="{D14B7125-A517-40D3-963E-1520F6FD338D}" type="pres">
      <dgm:prSet presAssocID="{AA1861FF-E022-4A17-B1D8-FEB4E7DB352D}" presName="parentLeftMargin" presStyleLbl="node1" presStyleIdx="0" presStyleCnt="6"/>
      <dgm:spPr/>
    </dgm:pt>
    <dgm:pt modelId="{636E127A-967D-4487-81E2-933D2B2C9970}" type="pres">
      <dgm:prSet presAssocID="{AA1861FF-E022-4A17-B1D8-FEB4E7DB352D}" presName="parentText" presStyleLbl="node1" presStyleIdx="0" presStyleCnt="6" custScaleX="120098">
        <dgm:presLayoutVars>
          <dgm:chMax val="0"/>
          <dgm:bulletEnabled val="1"/>
        </dgm:presLayoutVars>
      </dgm:prSet>
      <dgm:spPr/>
    </dgm:pt>
    <dgm:pt modelId="{E0A8CB04-6819-4191-A2F0-51574EBC2355}" type="pres">
      <dgm:prSet presAssocID="{AA1861FF-E022-4A17-B1D8-FEB4E7DB352D}" presName="negativeSpace" presStyleCnt="0"/>
      <dgm:spPr/>
    </dgm:pt>
    <dgm:pt modelId="{25274411-72E8-4D44-814B-A78939AF13F2}" type="pres">
      <dgm:prSet presAssocID="{AA1861FF-E022-4A17-B1D8-FEB4E7DB352D}" presName="childText" presStyleLbl="conFgAcc1" presStyleIdx="0" presStyleCnt="6">
        <dgm:presLayoutVars>
          <dgm:bulletEnabled val="1"/>
        </dgm:presLayoutVars>
      </dgm:prSet>
      <dgm:spPr/>
    </dgm:pt>
    <dgm:pt modelId="{0E524C8C-89C7-46A8-883A-466D3C446C61}" type="pres">
      <dgm:prSet presAssocID="{275EDDB0-AB23-4998-9522-36F8351FAFEE}" presName="spaceBetweenRectangles" presStyleCnt="0"/>
      <dgm:spPr/>
    </dgm:pt>
    <dgm:pt modelId="{BCABBE18-5FB5-4AEC-84C3-4F4FADAF53EC}" type="pres">
      <dgm:prSet presAssocID="{319C6DB1-AC2B-4E5F-859A-436ECBF02C4A}" presName="parentLin" presStyleCnt="0"/>
      <dgm:spPr/>
    </dgm:pt>
    <dgm:pt modelId="{9D361C6A-DFF1-4C5E-83DB-D5FA4E3B6591}" type="pres">
      <dgm:prSet presAssocID="{319C6DB1-AC2B-4E5F-859A-436ECBF02C4A}" presName="parentLeftMargin" presStyleLbl="node1" presStyleIdx="0" presStyleCnt="6"/>
      <dgm:spPr/>
    </dgm:pt>
    <dgm:pt modelId="{D2156606-EA9C-4CCC-8F72-6DDDC4096298}" type="pres">
      <dgm:prSet presAssocID="{319C6DB1-AC2B-4E5F-859A-436ECBF02C4A}" presName="parentText" presStyleLbl="node1" presStyleIdx="1" presStyleCnt="6" custScaleX="119691">
        <dgm:presLayoutVars>
          <dgm:chMax val="0"/>
          <dgm:bulletEnabled val="1"/>
        </dgm:presLayoutVars>
      </dgm:prSet>
      <dgm:spPr/>
    </dgm:pt>
    <dgm:pt modelId="{2E854F38-794A-4C71-9CD3-EDDD4CBDA955}" type="pres">
      <dgm:prSet presAssocID="{319C6DB1-AC2B-4E5F-859A-436ECBF02C4A}" presName="negativeSpace" presStyleCnt="0"/>
      <dgm:spPr/>
    </dgm:pt>
    <dgm:pt modelId="{31B07BE1-7645-4EED-9B4D-B610264CFE06}" type="pres">
      <dgm:prSet presAssocID="{319C6DB1-AC2B-4E5F-859A-436ECBF02C4A}" presName="childText" presStyleLbl="conFgAcc1" presStyleIdx="1" presStyleCnt="6">
        <dgm:presLayoutVars>
          <dgm:bulletEnabled val="1"/>
        </dgm:presLayoutVars>
      </dgm:prSet>
      <dgm:spPr/>
    </dgm:pt>
    <dgm:pt modelId="{273CC98D-A754-4CD3-9B9B-F043CB64A2BD}" type="pres">
      <dgm:prSet presAssocID="{076E9CF9-FA07-451B-A16D-E9597C861B97}" presName="spaceBetweenRectangles" presStyleCnt="0"/>
      <dgm:spPr/>
    </dgm:pt>
    <dgm:pt modelId="{AB1CD16F-D5F5-43DB-8F7D-75FB031D3BB6}" type="pres">
      <dgm:prSet presAssocID="{8874950D-506D-419C-AB93-262778B98C06}" presName="parentLin" presStyleCnt="0"/>
      <dgm:spPr/>
    </dgm:pt>
    <dgm:pt modelId="{BE1E8439-4F42-4BD7-AEE9-A842093AD07A}" type="pres">
      <dgm:prSet presAssocID="{8874950D-506D-419C-AB93-262778B98C06}" presName="parentLeftMargin" presStyleLbl="node1" presStyleIdx="1" presStyleCnt="6"/>
      <dgm:spPr/>
    </dgm:pt>
    <dgm:pt modelId="{16FEB559-07AD-4325-B405-B3033926EB02}" type="pres">
      <dgm:prSet presAssocID="{8874950D-506D-419C-AB93-262778B98C06}" presName="parentText" presStyleLbl="node1" presStyleIdx="2" presStyleCnt="6" custScaleX="119876">
        <dgm:presLayoutVars>
          <dgm:chMax val="0"/>
          <dgm:bulletEnabled val="1"/>
        </dgm:presLayoutVars>
      </dgm:prSet>
      <dgm:spPr/>
    </dgm:pt>
    <dgm:pt modelId="{BEFF8614-2660-41C3-93A7-B2A5D6F9C273}" type="pres">
      <dgm:prSet presAssocID="{8874950D-506D-419C-AB93-262778B98C06}" presName="negativeSpace" presStyleCnt="0"/>
      <dgm:spPr/>
    </dgm:pt>
    <dgm:pt modelId="{A4BB87AE-A7E8-46A1-B35D-AD54CC602424}" type="pres">
      <dgm:prSet presAssocID="{8874950D-506D-419C-AB93-262778B98C06}" presName="childText" presStyleLbl="conFgAcc1" presStyleIdx="2" presStyleCnt="6">
        <dgm:presLayoutVars>
          <dgm:bulletEnabled val="1"/>
        </dgm:presLayoutVars>
      </dgm:prSet>
      <dgm:spPr/>
    </dgm:pt>
    <dgm:pt modelId="{4041C67B-85C5-445E-8F5E-BDBF666FFE7F}" type="pres">
      <dgm:prSet presAssocID="{2DB6B429-112B-4CD3-94AA-D69CBD2417F5}" presName="spaceBetweenRectangles" presStyleCnt="0"/>
      <dgm:spPr/>
    </dgm:pt>
    <dgm:pt modelId="{0B28C3AE-B67F-466C-91B1-C51D9489ED67}" type="pres">
      <dgm:prSet presAssocID="{3FC0BFFE-6AB2-4C1A-8B39-0D60ADE6330A}" presName="parentLin" presStyleCnt="0"/>
      <dgm:spPr/>
    </dgm:pt>
    <dgm:pt modelId="{D73C29A4-6A1A-42F5-9D74-4CAB7A539C43}" type="pres">
      <dgm:prSet presAssocID="{3FC0BFFE-6AB2-4C1A-8B39-0D60ADE6330A}" presName="parentLeftMargin" presStyleLbl="node1" presStyleIdx="2" presStyleCnt="6"/>
      <dgm:spPr/>
    </dgm:pt>
    <dgm:pt modelId="{AE65309F-A216-4AF7-A37B-5E8E9A57D482}" type="pres">
      <dgm:prSet presAssocID="{3FC0BFFE-6AB2-4C1A-8B39-0D60ADE6330A}" presName="parentText" presStyleLbl="node1" presStyleIdx="3" presStyleCnt="6" custScaleX="120508">
        <dgm:presLayoutVars>
          <dgm:chMax val="0"/>
          <dgm:bulletEnabled val="1"/>
        </dgm:presLayoutVars>
      </dgm:prSet>
      <dgm:spPr/>
    </dgm:pt>
    <dgm:pt modelId="{B349C909-6DEC-490C-B94C-857D8D9D289E}" type="pres">
      <dgm:prSet presAssocID="{3FC0BFFE-6AB2-4C1A-8B39-0D60ADE6330A}" presName="negativeSpace" presStyleCnt="0"/>
      <dgm:spPr/>
    </dgm:pt>
    <dgm:pt modelId="{7D310BD3-1162-47AE-B6DF-0CC1A5FFB712}" type="pres">
      <dgm:prSet presAssocID="{3FC0BFFE-6AB2-4C1A-8B39-0D60ADE6330A}" presName="childText" presStyleLbl="conFgAcc1" presStyleIdx="3" presStyleCnt="6">
        <dgm:presLayoutVars>
          <dgm:bulletEnabled val="1"/>
        </dgm:presLayoutVars>
      </dgm:prSet>
      <dgm:spPr/>
    </dgm:pt>
    <dgm:pt modelId="{BD40B906-32C8-4FE1-9847-1FC2C2B76F38}" type="pres">
      <dgm:prSet presAssocID="{59360F82-AAA5-41D5-A33C-7FAD2D79D323}" presName="spaceBetweenRectangles" presStyleCnt="0"/>
      <dgm:spPr/>
    </dgm:pt>
    <dgm:pt modelId="{3CE698FF-4E60-4518-BAC5-73E10E9A8148}" type="pres">
      <dgm:prSet presAssocID="{686D27C5-EB68-41ED-8C42-4C881613660D}" presName="parentLin" presStyleCnt="0"/>
      <dgm:spPr/>
    </dgm:pt>
    <dgm:pt modelId="{B842ADB2-8E3B-4F8A-AECA-858A353CB767}" type="pres">
      <dgm:prSet presAssocID="{686D27C5-EB68-41ED-8C42-4C881613660D}" presName="parentLeftMargin" presStyleLbl="node1" presStyleIdx="3" presStyleCnt="6"/>
      <dgm:spPr/>
    </dgm:pt>
    <dgm:pt modelId="{635DE3E6-D52D-4A6B-A4F5-2EAC9467FBE9}" type="pres">
      <dgm:prSet presAssocID="{686D27C5-EB68-41ED-8C42-4C881613660D}" presName="parentText" presStyleLbl="node1" presStyleIdx="4" presStyleCnt="6" custScaleX="120508">
        <dgm:presLayoutVars>
          <dgm:chMax val="0"/>
          <dgm:bulletEnabled val="1"/>
        </dgm:presLayoutVars>
      </dgm:prSet>
      <dgm:spPr/>
    </dgm:pt>
    <dgm:pt modelId="{C02EF928-E5A5-48E5-9EB3-9BA0717E7A7D}" type="pres">
      <dgm:prSet presAssocID="{686D27C5-EB68-41ED-8C42-4C881613660D}" presName="negativeSpace" presStyleCnt="0"/>
      <dgm:spPr/>
    </dgm:pt>
    <dgm:pt modelId="{287BAA9C-9F7B-41DC-B360-5B024379A510}" type="pres">
      <dgm:prSet presAssocID="{686D27C5-EB68-41ED-8C42-4C881613660D}" presName="childText" presStyleLbl="conFgAcc1" presStyleIdx="4" presStyleCnt="6">
        <dgm:presLayoutVars>
          <dgm:bulletEnabled val="1"/>
        </dgm:presLayoutVars>
      </dgm:prSet>
      <dgm:spPr/>
    </dgm:pt>
    <dgm:pt modelId="{B73B9264-21CD-4BD2-B61E-5611EE60FA76}" type="pres">
      <dgm:prSet presAssocID="{D3D572E3-DBE1-44CA-9B0B-25CBFCFEC276}" presName="spaceBetweenRectangles" presStyleCnt="0"/>
      <dgm:spPr/>
    </dgm:pt>
    <dgm:pt modelId="{17DA2F1A-02B9-4E5F-9CF4-87D5259000B5}" type="pres">
      <dgm:prSet presAssocID="{F26B1E20-A22B-4BD7-9591-D5291CDCF068}" presName="parentLin" presStyleCnt="0"/>
      <dgm:spPr/>
    </dgm:pt>
    <dgm:pt modelId="{10538299-981E-4BA3-9C4C-1249FF024CFE}" type="pres">
      <dgm:prSet presAssocID="{F26B1E20-A22B-4BD7-9591-D5291CDCF068}" presName="parentLeftMargin" presStyleLbl="node1" presStyleIdx="4" presStyleCnt="6"/>
      <dgm:spPr/>
    </dgm:pt>
    <dgm:pt modelId="{E5ED3A1B-0336-4E15-B6F5-7CD071486B49}" type="pres">
      <dgm:prSet presAssocID="{F26B1E20-A22B-4BD7-9591-D5291CDCF068}" presName="parentText" presStyleLbl="node1" presStyleIdx="5" presStyleCnt="6" custScaleX="120508">
        <dgm:presLayoutVars>
          <dgm:chMax val="0"/>
          <dgm:bulletEnabled val="1"/>
        </dgm:presLayoutVars>
      </dgm:prSet>
      <dgm:spPr/>
    </dgm:pt>
    <dgm:pt modelId="{3D4E79B2-E094-486F-9249-47B0614DAA78}" type="pres">
      <dgm:prSet presAssocID="{F26B1E20-A22B-4BD7-9591-D5291CDCF068}" presName="negativeSpace" presStyleCnt="0"/>
      <dgm:spPr/>
    </dgm:pt>
    <dgm:pt modelId="{44B3BBDA-8E02-462B-9912-7C572A399713}" type="pres">
      <dgm:prSet presAssocID="{F26B1E20-A22B-4BD7-9591-D5291CDCF06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41933218-6031-4C16-888B-998BE7FD1AF8}" type="presOf" srcId="{8874950D-506D-419C-AB93-262778B98C06}" destId="{16FEB559-07AD-4325-B405-B3033926EB02}" srcOrd="1" destOrd="0" presId="urn:microsoft.com/office/officeart/2005/8/layout/list1"/>
    <dgm:cxn modelId="{B3BA7126-701C-4DDE-9244-E14F1A362656}" type="presOf" srcId="{FBC679F5-EF8E-4CC6-BD15-B5429E6B11DD}" destId="{9D5A9506-CD48-4916-BBB0-97B92C863A7D}" srcOrd="0" destOrd="0" presId="urn:microsoft.com/office/officeart/2005/8/layout/list1"/>
    <dgm:cxn modelId="{3887DD27-D416-48C7-9ECA-3B5BA0C374D1}" srcId="{FBC679F5-EF8E-4CC6-BD15-B5429E6B11DD}" destId="{AA1861FF-E022-4A17-B1D8-FEB4E7DB352D}" srcOrd="0" destOrd="0" parTransId="{F2AADCDF-D35B-47AD-9144-A8BD36204979}" sibTransId="{275EDDB0-AB23-4998-9522-36F8351FAFEE}"/>
    <dgm:cxn modelId="{79D2872F-D916-428C-A404-B5B55AE926A4}" type="presOf" srcId="{319C6DB1-AC2B-4E5F-859A-436ECBF02C4A}" destId="{9D361C6A-DFF1-4C5E-83DB-D5FA4E3B6591}" srcOrd="0" destOrd="0" presId="urn:microsoft.com/office/officeart/2005/8/layout/list1"/>
    <dgm:cxn modelId="{E8589438-11DF-417B-BFAA-016698381E5F}" type="presOf" srcId="{F26B1E20-A22B-4BD7-9591-D5291CDCF068}" destId="{10538299-981E-4BA3-9C4C-1249FF024CFE}" srcOrd="0" destOrd="0" presId="urn:microsoft.com/office/officeart/2005/8/layout/list1"/>
    <dgm:cxn modelId="{8361F661-1A11-4250-8647-F665FFAD2C88}" type="presOf" srcId="{3FC0BFFE-6AB2-4C1A-8B39-0D60ADE6330A}" destId="{AE65309F-A216-4AF7-A37B-5E8E9A57D482}" srcOrd="1" destOrd="0" presId="urn:microsoft.com/office/officeart/2005/8/layout/list1"/>
    <dgm:cxn modelId="{684B4A46-90FE-407A-9E75-6ED4AC2FAA6A}" srcId="{FBC679F5-EF8E-4CC6-BD15-B5429E6B11DD}" destId="{8874950D-506D-419C-AB93-262778B98C06}" srcOrd="2" destOrd="0" parTransId="{24B27A56-39F3-42CD-BC2B-DC884E9024CF}" sibTransId="{2DB6B429-112B-4CD3-94AA-D69CBD2417F5}"/>
    <dgm:cxn modelId="{66B0CB6B-576F-42AF-8B79-BB6034A6862F}" type="presOf" srcId="{3FC0BFFE-6AB2-4C1A-8B39-0D60ADE6330A}" destId="{D73C29A4-6A1A-42F5-9D74-4CAB7A539C43}" srcOrd="0" destOrd="0" presId="urn:microsoft.com/office/officeart/2005/8/layout/list1"/>
    <dgm:cxn modelId="{778AF950-EFFF-44D2-A0C0-682AF89E833B}" srcId="{FBC679F5-EF8E-4CC6-BD15-B5429E6B11DD}" destId="{319C6DB1-AC2B-4E5F-859A-436ECBF02C4A}" srcOrd="1" destOrd="0" parTransId="{42BEEA88-DF3C-472E-B678-AD0410D51C59}" sibTransId="{076E9CF9-FA07-451B-A16D-E9597C861B97}"/>
    <dgm:cxn modelId="{E5780473-0936-42CB-834E-9D4AD27C68D3}" srcId="{FBC679F5-EF8E-4CC6-BD15-B5429E6B11DD}" destId="{3FC0BFFE-6AB2-4C1A-8B39-0D60ADE6330A}" srcOrd="3" destOrd="0" parTransId="{82B22F76-D03D-417B-9E11-2118BC4AB30D}" sibTransId="{59360F82-AAA5-41D5-A33C-7FAD2D79D323}"/>
    <dgm:cxn modelId="{3B4AF97E-FD30-44BC-939D-CBFFABDB9AA0}" type="presOf" srcId="{AA1861FF-E022-4A17-B1D8-FEB4E7DB352D}" destId="{636E127A-967D-4487-81E2-933D2B2C9970}" srcOrd="1" destOrd="0" presId="urn:microsoft.com/office/officeart/2005/8/layout/list1"/>
    <dgm:cxn modelId="{3ACC1D85-26BA-4AE2-A4CD-AB56CDA1D8EC}" type="presOf" srcId="{AA1861FF-E022-4A17-B1D8-FEB4E7DB352D}" destId="{D14B7125-A517-40D3-963E-1520F6FD338D}" srcOrd="0" destOrd="0" presId="urn:microsoft.com/office/officeart/2005/8/layout/list1"/>
    <dgm:cxn modelId="{90222E95-4999-47CF-9296-B7F97ACBD8D7}" type="presOf" srcId="{319C6DB1-AC2B-4E5F-859A-436ECBF02C4A}" destId="{D2156606-EA9C-4CCC-8F72-6DDDC4096298}" srcOrd="1" destOrd="0" presId="urn:microsoft.com/office/officeart/2005/8/layout/list1"/>
    <dgm:cxn modelId="{4901969F-4157-4FD6-A0EC-621F07D2455F}" type="presOf" srcId="{686D27C5-EB68-41ED-8C42-4C881613660D}" destId="{635DE3E6-D52D-4A6B-A4F5-2EAC9467FBE9}" srcOrd="1" destOrd="0" presId="urn:microsoft.com/office/officeart/2005/8/layout/list1"/>
    <dgm:cxn modelId="{AE0C88B1-9C83-4450-B0DC-3EFA677CC35E}" srcId="{FBC679F5-EF8E-4CC6-BD15-B5429E6B11DD}" destId="{686D27C5-EB68-41ED-8C42-4C881613660D}" srcOrd="4" destOrd="0" parTransId="{5C357F3B-260E-4AC2-A007-76980F7DA2BE}" sibTransId="{D3D572E3-DBE1-44CA-9B0B-25CBFCFEC276}"/>
    <dgm:cxn modelId="{E90494DB-B3FC-410F-8E92-BA70A19FE1D1}" type="presOf" srcId="{686D27C5-EB68-41ED-8C42-4C881613660D}" destId="{B842ADB2-8E3B-4F8A-AECA-858A353CB767}" srcOrd="0" destOrd="0" presId="urn:microsoft.com/office/officeart/2005/8/layout/list1"/>
    <dgm:cxn modelId="{30D04EE9-F51D-49E0-9DB9-1AA10C08E3A4}" type="presOf" srcId="{F26B1E20-A22B-4BD7-9591-D5291CDCF068}" destId="{E5ED3A1B-0336-4E15-B6F5-7CD071486B49}" srcOrd="1" destOrd="0" presId="urn:microsoft.com/office/officeart/2005/8/layout/list1"/>
    <dgm:cxn modelId="{4753F0EF-1E13-4152-9B54-D5F83871D52E}" type="presOf" srcId="{8874950D-506D-419C-AB93-262778B98C06}" destId="{BE1E8439-4F42-4BD7-AEE9-A842093AD07A}" srcOrd="0" destOrd="0" presId="urn:microsoft.com/office/officeart/2005/8/layout/list1"/>
    <dgm:cxn modelId="{F5A27DFE-8B0E-440C-A95B-25DD51D79488}" srcId="{FBC679F5-EF8E-4CC6-BD15-B5429E6B11DD}" destId="{F26B1E20-A22B-4BD7-9591-D5291CDCF068}" srcOrd="5" destOrd="0" parTransId="{778CB1D1-37B3-4FB3-8312-FA583A898451}" sibTransId="{7D591C51-3085-423F-8D15-58E2CBEBE5E7}"/>
    <dgm:cxn modelId="{E03D447C-9ACB-4B04-BBE5-6990B274D7C8}" type="presParOf" srcId="{9D5A9506-CD48-4916-BBB0-97B92C863A7D}" destId="{2134FC87-F3DA-455F-85A1-3E1A46E1FC16}" srcOrd="0" destOrd="0" presId="urn:microsoft.com/office/officeart/2005/8/layout/list1"/>
    <dgm:cxn modelId="{5FBA6D38-32B8-4D36-98FE-D79D95938732}" type="presParOf" srcId="{2134FC87-F3DA-455F-85A1-3E1A46E1FC16}" destId="{D14B7125-A517-40D3-963E-1520F6FD338D}" srcOrd="0" destOrd="0" presId="urn:microsoft.com/office/officeart/2005/8/layout/list1"/>
    <dgm:cxn modelId="{8E084A02-AF0C-4AA1-AFA5-16CDB8E1EB2B}" type="presParOf" srcId="{2134FC87-F3DA-455F-85A1-3E1A46E1FC16}" destId="{636E127A-967D-4487-81E2-933D2B2C9970}" srcOrd="1" destOrd="0" presId="urn:microsoft.com/office/officeart/2005/8/layout/list1"/>
    <dgm:cxn modelId="{6CD91873-F699-4805-8D8F-354E5263798D}" type="presParOf" srcId="{9D5A9506-CD48-4916-BBB0-97B92C863A7D}" destId="{E0A8CB04-6819-4191-A2F0-51574EBC2355}" srcOrd="1" destOrd="0" presId="urn:microsoft.com/office/officeart/2005/8/layout/list1"/>
    <dgm:cxn modelId="{1FDF2959-3ABC-484B-8918-D19442BD075D}" type="presParOf" srcId="{9D5A9506-CD48-4916-BBB0-97B92C863A7D}" destId="{25274411-72E8-4D44-814B-A78939AF13F2}" srcOrd="2" destOrd="0" presId="urn:microsoft.com/office/officeart/2005/8/layout/list1"/>
    <dgm:cxn modelId="{28C233E5-072D-4342-BF21-360E9226039D}" type="presParOf" srcId="{9D5A9506-CD48-4916-BBB0-97B92C863A7D}" destId="{0E524C8C-89C7-46A8-883A-466D3C446C61}" srcOrd="3" destOrd="0" presId="urn:microsoft.com/office/officeart/2005/8/layout/list1"/>
    <dgm:cxn modelId="{4917B8D0-A215-49EB-A93E-2D4E4BC16760}" type="presParOf" srcId="{9D5A9506-CD48-4916-BBB0-97B92C863A7D}" destId="{BCABBE18-5FB5-4AEC-84C3-4F4FADAF53EC}" srcOrd="4" destOrd="0" presId="urn:microsoft.com/office/officeart/2005/8/layout/list1"/>
    <dgm:cxn modelId="{E588184F-36D5-4039-B01E-A1C66F2B0801}" type="presParOf" srcId="{BCABBE18-5FB5-4AEC-84C3-4F4FADAF53EC}" destId="{9D361C6A-DFF1-4C5E-83DB-D5FA4E3B6591}" srcOrd="0" destOrd="0" presId="urn:microsoft.com/office/officeart/2005/8/layout/list1"/>
    <dgm:cxn modelId="{6C970FA2-9E7E-40FD-AE99-AEBE1C97C27A}" type="presParOf" srcId="{BCABBE18-5FB5-4AEC-84C3-4F4FADAF53EC}" destId="{D2156606-EA9C-4CCC-8F72-6DDDC4096298}" srcOrd="1" destOrd="0" presId="urn:microsoft.com/office/officeart/2005/8/layout/list1"/>
    <dgm:cxn modelId="{F6D0F1DE-BE80-4FE7-A369-B62F2FBAD7FB}" type="presParOf" srcId="{9D5A9506-CD48-4916-BBB0-97B92C863A7D}" destId="{2E854F38-794A-4C71-9CD3-EDDD4CBDA955}" srcOrd="5" destOrd="0" presId="urn:microsoft.com/office/officeart/2005/8/layout/list1"/>
    <dgm:cxn modelId="{79A3EDF1-AC51-4076-A7B2-67C20092B7E2}" type="presParOf" srcId="{9D5A9506-CD48-4916-BBB0-97B92C863A7D}" destId="{31B07BE1-7645-4EED-9B4D-B610264CFE06}" srcOrd="6" destOrd="0" presId="urn:microsoft.com/office/officeart/2005/8/layout/list1"/>
    <dgm:cxn modelId="{6EC0BD2C-618D-4FC4-BD74-F5711EE62E97}" type="presParOf" srcId="{9D5A9506-CD48-4916-BBB0-97B92C863A7D}" destId="{273CC98D-A754-4CD3-9B9B-F043CB64A2BD}" srcOrd="7" destOrd="0" presId="urn:microsoft.com/office/officeart/2005/8/layout/list1"/>
    <dgm:cxn modelId="{53BF5F9B-2F7C-4B6C-A504-0E65878CBE12}" type="presParOf" srcId="{9D5A9506-CD48-4916-BBB0-97B92C863A7D}" destId="{AB1CD16F-D5F5-43DB-8F7D-75FB031D3BB6}" srcOrd="8" destOrd="0" presId="urn:microsoft.com/office/officeart/2005/8/layout/list1"/>
    <dgm:cxn modelId="{5F16BBD4-1325-4033-AB5B-041CC69E9C89}" type="presParOf" srcId="{AB1CD16F-D5F5-43DB-8F7D-75FB031D3BB6}" destId="{BE1E8439-4F42-4BD7-AEE9-A842093AD07A}" srcOrd="0" destOrd="0" presId="urn:microsoft.com/office/officeart/2005/8/layout/list1"/>
    <dgm:cxn modelId="{A5FA549B-69A3-4142-AA62-D4145DF319AB}" type="presParOf" srcId="{AB1CD16F-D5F5-43DB-8F7D-75FB031D3BB6}" destId="{16FEB559-07AD-4325-B405-B3033926EB02}" srcOrd="1" destOrd="0" presId="urn:microsoft.com/office/officeart/2005/8/layout/list1"/>
    <dgm:cxn modelId="{B060BC89-9CF9-4B59-91A7-FF2BAD3D0669}" type="presParOf" srcId="{9D5A9506-CD48-4916-BBB0-97B92C863A7D}" destId="{BEFF8614-2660-41C3-93A7-B2A5D6F9C273}" srcOrd="9" destOrd="0" presId="urn:microsoft.com/office/officeart/2005/8/layout/list1"/>
    <dgm:cxn modelId="{94F3CE3A-69C6-48EC-A72A-208FCA823CB4}" type="presParOf" srcId="{9D5A9506-CD48-4916-BBB0-97B92C863A7D}" destId="{A4BB87AE-A7E8-46A1-B35D-AD54CC602424}" srcOrd="10" destOrd="0" presId="urn:microsoft.com/office/officeart/2005/8/layout/list1"/>
    <dgm:cxn modelId="{021768FC-38E3-43F9-BD1D-3DF9AB107F6E}" type="presParOf" srcId="{9D5A9506-CD48-4916-BBB0-97B92C863A7D}" destId="{4041C67B-85C5-445E-8F5E-BDBF666FFE7F}" srcOrd="11" destOrd="0" presId="urn:microsoft.com/office/officeart/2005/8/layout/list1"/>
    <dgm:cxn modelId="{E41B67F7-63A5-45DF-B8C5-08E81CAD0397}" type="presParOf" srcId="{9D5A9506-CD48-4916-BBB0-97B92C863A7D}" destId="{0B28C3AE-B67F-466C-91B1-C51D9489ED67}" srcOrd="12" destOrd="0" presId="urn:microsoft.com/office/officeart/2005/8/layout/list1"/>
    <dgm:cxn modelId="{ECA7BD15-CB29-4EA9-ADA3-5219A1B7ED51}" type="presParOf" srcId="{0B28C3AE-B67F-466C-91B1-C51D9489ED67}" destId="{D73C29A4-6A1A-42F5-9D74-4CAB7A539C43}" srcOrd="0" destOrd="0" presId="urn:microsoft.com/office/officeart/2005/8/layout/list1"/>
    <dgm:cxn modelId="{14DF2212-7C01-4765-8019-28CD5F328475}" type="presParOf" srcId="{0B28C3AE-B67F-466C-91B1-C51D9489ED67}" destId="{AE65309F-A216-4AF7-A37B-5E8E9A57D482}" srcOrd="1" destOrd="0" presId="urn:microsoft.com/office/officeart/2005/8/layout/list1"/>
    <dgm:cxn modelId="{8B24D452-02CB-47FD-8C71-5C4A93F979E7}" type="presParOf" srcId="{9D5A9506-CD48-4916-BBB0-97B92C863A7D}" destId="{B349C909-6DEC-490C-B94C-857D8D9D289E}" srcOrd="13" destOrd="0" presId="urn:microsoft.com/office/officeart/2005/8/layout/list1"/>
    <dgm:cxn modelId="{2BE76F69-E755-4C0C-8D55-383F44EEC738}" type="presParOf" srcId="{9D5A9506-CD48-4916-BBB0-97B92C863A7D}" destId="{7D310BD3-1162-47AE-B6DF-0CC1A5FFB712}" srcOrd="14" destOrd="0" presId="urn:microsoft.com/office/officeart/2005/8/layout/list1"/>
    <dgm:cxn modelId="{A83E5324-F6B6-44B7-9DFF-A4F06E4320B8}" type="presParOf" srcId="{9D5A9506-CD48-4916-BBB0-97B92C863A7D}" destId="{BD40B906-32C8-4FE1-9847-1FC2C2B76F38}" srcOrd="15" destOrd="0" presId="urn:microsoft.com/office/officeart/2005/8/layout/list1"/>
    <dgm:cxn modelId="{6861174F-C7E7-41E5-8BF8-1F23A78A73B7}" type="presParOf" srcId="{9D5A9506-CD48-4916-BBB0-97B92C863A7D}" destId="{3CE698FF-4E60-4518-BAC5-73E10E9A8148}" srcOrd="16" destOrd="0" presId="urn:microsoft.com/office/officeart/2005/8/layout/list1"/>
    <dgm:cxn modelId="{FFF4B62E-B4E7-4421-BFFA-6F7BBE2729FC}" type="presParOf" srcId="{3CE698FF-4E60-4518-BAC5-73E10E9A8148}" destId="{B842ADB2-8E3B-4F8A-AECA-858A353CB767}" srcOrd="0" destOrd="0" presId="urn:microsoft.com/office/officeart/2005/8/layout/list1"/>
    <dgm:cxn modelId="{9F2D9DFA-E4D2-47BE-B438-1FD219B5F63E}" type="presParOf" srcId="{3CE698FF-4E60-4518-BAC5-73E10E9A8148}" destId="{635DE3E6-D52D-4A6B-A4F5-2EAC9467FBE9}" srcOrd="1" destOrd="0" presId="urn:microsoft.com/office/officeart/2005/8/layout/list1"/>
    <dgm:cxn modelId="{3713D9A8-0FC4-4393-A3B7-9C388B2B1324}" type="presParOf" srcId="{9D5A9506-CD48-4916-BBB0-97B92C863A7D}" destId="{C02EF928-E5A5-48E5-9EB3-9BA0717E7A7D}" srcOrd="17" destOrd="0" presId="urn:microsoft.com/office/officeart/2005/8/layout/list1"/>
    <dgm:cxn modelId="{C4883B97-4518-492D-A776-836AB35947BB}" type="presParOf" srcId="{9D5A9506-CD48-4916-BBB0-97B92C863A7D}" destId="{287BAA9C-9F7B-41DC-B360-5B024379A510}" srcOrd="18" destOrd="0" presId="urn:microsoft.com/office/officeart/2005/8/layout/list1"/>
    <dgm:cxn modelId="{7BBB5124-304F-4B09-9BF7-40EC2969330D}" type="presParOf" srcId="{9D5A9506-CD48-4916-BBB0-97B92C863A7D}" destId="{B73B9264-21CD-4BD2-B61E-5611EE60FA76}" srcOrd="19" destOrd="0" presId="urn:microsoft.com/office/officeart/2005/8/layout/list1"/>
    <dgm:cxn modelId="{9CD40897-21A7-49C2-8AE1-837C6AA0E15B}" type="presParOf" srcId="{9D5A9506-CD48-4916-BBB0-97B92C863A7D}" destId="{17DA2F1A-02B9-4E5F-9CF4-87D5259000B5}" srcOrd="20" destOrd="0" presId="urn:microsoft.com/office/officeart/2005/8/layout/list1"/>
    <dgm:cxn modelId="{89A1ADA4-9CF5-46DB-8826-35F62E5D29B9}" type="presParOf" srcId="{17DA2F1A-02B9-4E5F-9CF4-87D5259000B5}" destId="{10538299-981E-4BA3-9C4C-1249FF024CFE}" srcOrd="0" destOrd="0" presId="urn:microsoft.com/office/officeart/2005/8/layout/list1"/>
    <dgm:cxn modelId="{0F37D8A1-D884-4BD5-AE1E-C684C3574655}" type="presParOf" srcId="{17DA2F1A-02B9-4E5F-9CF4-87D5259000B5}" destId="{E5ED3A1B-0336-4E15-B6F5-7CD071486B49}" srcOrd="1" destOrd="0" presId="urn:microsoft.com/office/officeart/2005/8/layout/list1"/>
    <dgm:cxn modelId="{B96FB5E3-33BF-4232-A112-A571AE7B6FEB}" type="presParOf" srcId="{9D5A9506-CD48-4916-BBB0-97B92C863A7D}" destId="{3D4E79B2-E094-486F-9249-47B0614DAA78}" srcOrd="21" destOrd="0" presId="urn:microsoft.com/office/officeart/2005/8/layout/list1"/>
    <dgm:cxn modelId="{6336B51C-BDED-48BC-89DB-8169AD5172D2}" type="presParOf" srcId="{9D5A9506-CD48-4916-BBB0-97B92C863A7D}" destId="{44B3BBDA-8E02-462B-9912-7C572A399713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19351B-9A43-43FB-B36D-14816DE06CC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B30BFDD-2C3B-4FAA-A918-FC53CB863C9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b="1"/>
            <a:t>Supervised Learning</a:t>
          </a:r>
          <a:endParaRPr lang="en-US"/>
        </a:p>
      </dgm:t>
    </dgm:pt>
    <dgm:pt modelId="{F92BCEC2-6150-4299-96CE-CD3FEA26552B}" type="parTrans" cxnId="{F6424A7F-6065-4E67-B2C6-0A208058E1DD}">
      <dgm:prSet/>
      <dgm:spPr/>
      <dgm:t>
        <a:bodyPr/>
        <a:lstStyle/>
        <a:p>
          <a:endParaRPr lang="en-US"/>
        </a:p>
      </dgm:t>
    </dgm:pt>
    <dgm:pt modelId="{0458576A-0BB3-4925-9ACE-8AEB49E1C6FF}" type="sibTrans" cxnId="{F6424A7F-6065-4E67-B2C6-0A208058E1DD}">
      <dgm:prSet/>
      <dgm:spPr/>
      <dgm:t>
        <a:bodyPr/>
        <a:lstStyle/>
        <a:p>
          <a:endParaRPr lang="en-US"/>
        </a:p>
      </dgm:t>
    </dgm:pt>
    <dgm:pt modelId="{53E30DE8-21E5-43F7-BD83-E28A954297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b="1"/>
            <a:t>Classification Problem</a:t>
          </a:r>
          <a:endParaRPr lang="en-US"/>
        </a:p>
      </dgm:t>
    </dgm:pt>
    <dgm:pt modelId="{8A943C43-1BCF-430D-A416-6E0256625242}" type="parTrans" cxnId="{1F8730A9-5D57-4750-8547-F570B346F889}">
      <dgm:prSet/>
      <dgm:spPr/>
      <dgm:t>
        <a:bodyPr/>
        <a:lstStyle/>
        <a:p>
          <a:endParaRPr lang="en-US"/>
        </a:p>
      </dgm:t>
    </dgm:pt>
    <dgm:pt modelId="{938EB63C-2601-4BCD-81F4-CF44B7C59F2F}" type="sibTrans" cxnId="{1F8730A9-5D57-4750-8547-F570B346F889}">
      <dgm:prSet/>
      <dgm:spPr/>
      <dgm:t>
        <a:bodyPr/>
        <a:lstStyle/>
        <a:p>
          <a:endParaRPr lang="en-US"/>
        </a:p>
      </dgm:t>
    </dgm:pt>
    <dgm:pt modelId="{135FB31B-9E6D-4D55-AEF0-0A0D0358B50E}" type="pres">
      <dgm:prSet presAssocID="{6E19351B-9A43-43FB-B36D-14816DE06CC5}" presName="root" presStyleCnt="0">
        <dgm:presLayoutVars>
          <dgm:dir/>
          <dgm:resizeHandles val="exact"/>
        </dgm:presLayoutVars>
      </dgm:prSet>
      <dgm:spPr/>
    </dgm:pt>
    <dgm:pt modelId="{2CE35F06-5127-4906-8142-4B0959C2EB62}" type="pres">
      <dgm:prSet presAssocID="{4B30BFDD-2C3B-4FAA-A918-FC53CB863C98}" presName="compNode" presStyleCnt="0"/>
      <dgm:spPr/>
    </dgm:pt>
    <dgm:pt modelId="{377792C9-F282-4861-8C63-525054BE7340}" type="pres">
      <dgm:prSet presAssocID="{4B30BFDD-2C3B-4FAA-A918-FC53CB863C98}" presName="iconBgRect" presStyleLbl="bgShp" presStyleIdx="0" presStyleCnt="2"/>
      <dgm:spPr/>
    </dgm:pt>
    <dgm:pt modelId="{0BE5BDC1-9E46-41C0-AE54-308EF461E99E}" type="pres">
      <dgm:prSet presAssocID="{4B30BFDD-2C3B-4FAA-A918-FC53CB863C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9D49A71-693C-428A-8A30-89CE01D44937}" type="pres">
      <dgm:prSet presAssocID="{4B30BFDD-2C3B-4FAA-A918-FC53CB863C98}" presName="spaceRect" presStyleCnt="0"/>
      <dgm:spPr/>
    </dgm:pt>
    <dgm:pt modelId="{E91387A8-B986-4AC2-B427-A8B1D5F8270C}" type="pres">
      <dgm:prSet presAssocID="{4B30BFDD-2C3B-4FAA-A918-FC53CB863C98}" presName="textRect" presStyleLbl="revTx" presStyleIdx="0" presStyleCnt="2">
        <dgm:presLayoutVars>
          <dgm:chMax val="1"/>
          <dgm:chPref val="1"/>
        </dgm:presLayoutVars>
      </dgm:prSet>
      <dgm:spPr/>
    </dgm:pt>
    <dgm:pt modelId="{39749DF9-DA5C-48E8-9F14-5B34F78B18B7}" type="pres">
      <dgm:prSet presAssocID="{0458576A-0BB3-4925-9ACE-8AEB49E1C6FF}" presName="sibTrans" presStyleCnt="0"/>
      <dgm:spPr/>
    </dgm:pt>
    <dgm:pt modelId="{00D327BC-4CAA-4DB4-9F53-ED5EE5B43A78}" type="pres">
      <dgm:prSet presAssocID="{53E30DE8-21E5-43F7-BD83-E28A9542972A}" presName="compNode" presStyleCnt="0"/>
      <dgm:spPr/>
    </dgm:pt>
    <dgm:pt modelId="{892A3F0E-DCD0-4B4A-95C0-0E6465CED610}" type="pres">
      <dgm:prSet presAssocID="{53E30DE8-21E5-43F7-BD83-E28A9542972A}" presName="iconBgRect" presStyleLbl="bgShp" presStyleIdx="1" presStyleCnt="2"/>
      <dgm:spPr/>
    </dgm:pt>
    <dgm:pt modelId="{CFBDC3A2-32C2-4516-BE77-8A5B077A4A82}" type="pres">
      <dgm:prSet presAssocID="{53E30DE8-21E5-43F7-BD83-E28A954297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C92F15B-9F4F-400C-97D4-70C36A6BEA31}" type="pres">
      <dgm:prSet presAssocID="{53E30DE8-21E5-43F7-BD83-E28A9542972A}" presName="spaceRect" presStyleCnt="0"/>
      <dgm:spPr/>
    </dgm:pt>
    <dgm:pt modelId="{F9211647-3BC8-48A8-8922-F1DDD6F02746}" type="pres">
      <dgm:prSet presAssocID="{53E30DE8-21E5-43F7-BD83-E28A9542972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18C75F-0A1B-4621-AB0F-59AEECDDB7A9}" type="presOf" srcId="{4B30BFDD-2C3B-4FAA-A918-FC53CB863C98}" destId="{E91387A8-B986-4AC2-B427-A8B1D5F8270C}" srcOrd="0" destOrd="0" presId="urn:microsoft.com/office/officeart/2018/5/layout/IconCircleLabelList"/>
    <dgm:cxn modelId="{17989264-C81F-4CFB-B78F-363CB88177B8}" type="presOf" srcId="{6E19351B-9A43-43FB-B36D-14816DE06CC5}" destId="{135FB31B-9E6D-4D55-AEF0-0A0D0358B50E}" srcOrd="0" destOrd="0" presId="urn:microsoft.com/office/officeart/2018/5/layout/IconCircleLabelList"/>
    <dgm:cxn modelId="{F6424A7F-6065-4E67-B2C6-0A208058E1DD}" srcId="{6E19351B-9A43-43FB-B36D-14816DE06CC5}" destId="{4B30BFDD-2C3B-4FAA-A918-FC53CB863C98}" srcOrd="0" destOrd="0" parTransId="{F92BCEC2-6150-4299-96CE-CD3FEA26552B}" sibTransId="{0458576A-0BB3-4925-9ACE-8AEB49E1C6FF}"/>
    <dgm:cxn modelId="{1F8730A9-5D57-4750-8547-F570B346F889}" srcId="{6E19351B-9A43-43FB-B36D-14816DE06CC5}" destId="{53E30DE8-21E5-43F7-BD83-E28A9542972A}" srcOrd="1" destOrd="0" parTransId="{8A943C43-1BCF-430D-A416-6E0256625242}" sibTransId="{938EB63C-2601-4BCD-81F4-CF44B7C59F2F}"/>
    <dgm:cxn modelId="{FAD463F9-9579-4CC9-A937-2393F856A320}" type="presOf" srcId="{53E30DE8-21E5-43F7-BD83-E28A9542972A}" destId="{F9211647-3BC8-48A8-8922-F1DDD6F02746}" srcOrd="0" destOrd="0" presId="urn:microsoft.com/office/officeart/2018/5/layout/IconCircleLabelList"/>
    <dgm:cxn modelId="{A664C82E-34A9-406B-A58D-847888D9EC7D}" type="presParOf" srcId="{135FB31B-9E6D-4D55-AEF0-0A0D0358B50E}" destId="{2CE35F06-5127-4906-8142-4B0959C2EB62}" srcOrd="0" destOrd="0" presId="urn:microsoft.com/office/officeart/2018/5/layout/IconCircleLabelList"/>
    <dgm:cxn modelId="{C027F30E-4598-4C42-AB95-1DB0731B3A3B}" type="presParOf" srcId="{2CE35F06-5127-4906-8142-4B0959C2EB62}" destId="{377792C9-F282-4861-8C63-525054BE7340}" srcOrd="0" destOrd="0" presId="urn:microsoft.com/office/officeart/2018/5/layout/IconCircleLabelList"/>
    <dgm:cxn modelId="{4786C815-CE93-4FE3-990D-D9A59778E1B3}" type="presParOf" srcId="{2CE35F06-5127-4906-8142-4B0959C2EB62}" destId="{0BE5BDC1-9E46-41C0-AE54-308EF461E99E}" srcOrd="1" destOrd="0" presId="urn:microsoft.com/office/officeart/2018/5/layout/IconCircleLabelList"/>
    <dgm:cxn modelId="{92094ACB-07D7-49F1-BF8D-1CB55AC29F08}" type="presParOf" srcId="{2CE35F06-5127-4906-8142-4B0959C2EB62}" destId="{99D49A71-693C-428A-8A30-89CE01D44937}" srcOrd="2" destOrd="0" presId="urn:microsoft.com/office/officeart/2018/5/layout/IconCircleLabelList"/>
    <dgm:cxn modelId="{1246B0A1-F029-4BE8-8DFB-F5F9FCDBADE6}" type="presParOf" srcId="{2CE35F06-5127-4906-8142-4B0959C2EB62}" destId="{E91387A8-B986-4AC2-B427-A8B1D5F8270C}" srcOrd="3" destOrd="0" presId="urn:microsoft.com/office/officeart/2018/5/layout/IconCircleLabelList"/>
    <dgm:cxn modelId="{E7274BD4-4924-4FC2-8A81-376C57940F44}" type="presParOf" srcId="{135FB31B-9E6D-4D55-AEF0-0A0D0358B50E}" destId="{39749DF9-DA5C-48E8-9F14-5B34F78B18B7}" srcOrd="1" destOrd="0" presId="urn:microsoft.com/office/officeart/2018/5/layout/IconCircleLabelList"/>
    <dgm:cxn modelId="{5370A7CB-34F0-4F8F-8594-D169EEE0B11D}" type="presParOf" srcId="{135FB31B-9E6D-4D55-AEF0-0A0D0358B50E}" destId="{00D327BC-4CAA-4DB4-9F53-ED5EE5B43A78}" srcOrd="2" destOrd="0" presId="urn:microsoft.com/office/officeart/2018/5/layout/IconCircleLabelList"/>
    <dgm:cxn modelId="{727F6421-F86A-4B2B-A98F-1D58E2322A7F}" type="presParOf" srcId="{00D327BC-4CAA-4DB4-9F53-ED5EE5B43A78}" destId="{892A3F0E-DCD0-4B4A-95C0-0E6465CED610}" srcOrd="0" destOrd="0" presId="urn:microsoft.com/office/officeart/2018/5/layout/IconCircleLabelList"/>
    <dgm:cxn modelId="{3DB2D4F0-5618-4AAE-842A-E559A338D199}" type="presParOf" srcId="{00D327BC-4CAA-4DB4-9F53-ED5EE5B43A78}" destId="{CFBDC3A2-32C2-4516-BE77-8A5B077A4A82}" srcOrd="1" destOrd="0" presId="urn:microsoft.com/office/officeart/2018/5/layout/IconCircleLabelList"/>
    <dgm:cxn modelId="{9D044F38-6AA1-4127-8903-95FCDA599F5D}" type="presParOf" srcId="{00D327BC-4CAA-4DB4-9F53-ED5EE5B43A78}" destId="{AC92F15B-9F4F-400C-97D4-70C36A6BEA31}" srcOrd="2" destOrd="0" presId="urn:microsoft.com/office/officeart/2018/5/layout/IconCircleLabelList"/>
    <dgm:cxn modelId="{0641DE52-D815-4831-B931-BCA4936A445C}" type="presParOf" srcId="{00D327BC-4CAA-4DB4-9F53-ED5EE5B43A78}" destId="{F9211647-3BC8-48A8-8922-F1DDD6F0274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19351B-9A43-43FB-B36D-14816DE06CC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4B30BFDD-2C3B-4FAA-A918-FC53CB863C9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/>
            <a:t>Decision Tree</a:t>
          </a:r>
          <a:endParaRPr lang="en-US"/>
        </a:p>
      </dgm:t>
    </dgm:pt>
    <dgm:pt modelId="{F92BCEC2-6150-4299-96CE-CD3FEA26552B}" type="parTrans" cxnId="{F6424A7F-6065-4E67-B2C6-0A208058E1DD}">
      <dgm:prSet/>
      <dgm:spPr/>
      <dgm:t>
        <a:bodyPr/>
        <a:lstStyle/>
        <a:p>
          <a:endParaRPr lang="en-US"/>
        </a:p>
      </dgm:t>
    </dgm:pt>
    <dgm:pt modelId="{0458576A-0BB3-4925-9ACE-8AEB49E1C6FF}" type="sibTrans" cxnId="{F6424A7F-6065-4E67-B2C6-0A208058E1DD}">
      <dgm:prSet/>
      <dgm:spPr/>
      <dgm:t>
        <a:bodyPr/>
        <a:lstStyle/>
        <a:p>
          <a:endParaRPr lang="en-US"/>
        </a:p>
      </dgm:t>
    </dgm:pt>
    <dgm:pt modelId="{53E30DE8-21E5-43F7-BD83-E28A9542972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 dirty="0"/>
            <a:t>K - Nearest </a:t>
          </a:r>
          <a:r>
            <a:rPr lang="en-AU" b="1" dirty="0" err="1"/>
            <a:t>Neighbors</a:t>
          </a:r>
          <a:endParaRPr lang="en-US" dirty="0"/>
        </a:p>
      </dgm:t>
    </dgm:pt>
    <dgm:pt modelId="{8A943C43-1BCF-430D-A416-6E0256625242}" type="parTrans" cxnId="{1F8730A9-5D57-4750-8547-F570B346F889}">
      <dgm:prSet/>
      <dgm:spPr/>
      <dgm:t>
        <a:bodyPr/>
        <a:lstStyle/>
        <a:p>
          <a:endParaRPr lang="en-US"/>
        </a:p>
      </dgm:t>
    </dgm:pt>
    <dgm:pt modelId="{938EB63C-2601-4BCD-81F4-CF44B7C59F2F}" type="sibTrans" cxnId="{1F8730A9-5D57-4750-8547-F570B346F889}">
      <dgm:prSet/>
      <dgm:spPr/>
      <dgm:t>
        <a:bodyPr/>
        <a:lstStyle/>
        <a:p>
          <a:endParaRPr lang="en-US"/>
        </a:p>
      </dgm:t>
    </dgm:pt>
    <dgm:pt modelId="{AE55933F-9B12-4B1D-B80F-AD3BDCB443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Random Forest</a:t>
          </a:r>
        </a:p>
      </dgm:t>
    </dgm:pt>
    <dgm:pt modelId="{620AF667-5206-4A1A-ABB7-418E41B0086B}" type="parTrans" cxnId="{F81D5B98-6C9E-43A0-9150-51FB1630EF37}">
      <dgm:prSet/>
      <dgm:spPr/>
      <dgm:t>
        <a:bodyPr/>
        <a:lstStyle/>
        <a:p>
          <a:endParaRPr lang="en-AU"/>
        </a:p>
      </dgm:t>
    </dgm:pt>
    <dgm:pt modelId="{7DCBABC5-1EA2-4C75-B6E2-46BBD56A50B5}" type="sibTrans" cxnId="{F81D5B98-6C9E-43A0-9150-51FB1630EF37}">
      <dgm:prSet/>
      <dgm:spPr/>
      <dgm:t>
        <a:bodyPr/>
        <a:lstStyle/>
        <a:p>
          <a:endParaRPr lang="en-AU"/>
        </a:p>
      </dgm:t>
    </dgm:pt>
    <dgm:pt modelId="{24CD9976-04C6-46F0-8745-1F9C914CE945}" type="pres">
      <dgm:prSet presAssocID="{6E19351B-9A43-43FB-B36D-14816DE06CC5}" presName="root" presStyleCnt="0">
        <dgm:presLayoutVars>
          <dgm:dir/>
          <dgm:resizeHandles val="exact"/>
        </dgm:presLayoutVars>
      </dgm:prSet>
      <dgm:spPr/>
    </dgm:pt>
    <dgm:pt modelId="{881D8BB6-CCAE-4179-8E25-58147E92C25F}" type="pres">
      <dgm:prSet presAssocID="{4B30BFDD-2C3B-4FAA-A918-FC53CB863C98}" presName="compNode" presStyleCnt="0"/>
      <dgm:spPr/>
    </dgm:pt>
    <dgm:pt modelId="{C2955010-33A7-4226-A268-2FBD1496AFCF}" type="pres">
      <dgm:prSet presAssocID="{4B30BFDD-2C3B-4FAA-A918-FC53CB863C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9DBCB70C-8B65-489A-8A87-8F3C51C3997B}" type="pres">
      <dgm:prSet presAssocID="{4B30BFDD-2C3B-4FAA-A918-FC53CB863C98}" presName="spaceRect" presStyleCnt="0"/>
      <dgm:spPr/>
    </dgm:pt>
    <dgm:pt modelId="{15F8205A-457B-40A7-AE45-BC5D8B20A5D7}" type="pres">
      <dgm:prSet presAssocID="{4B30BFDD-2C3B-4FAA-A918-FC53CB863C98}" presName="textRect" presStyleLbl="revTx" presStyleIdx="0" presStyleCnt="3">
        <dgm:presLayoutVars>
          <dgm:chMax val="1"/>
          <dgm:chPref val="1"/>
        </dgm:presLayoutVars>
      </dgm:prSet>
      <dgm:spPr/>
    </dgm:pt>
    <dgm:pt modelId="{BD85807B-A189-42DD-9FA5-6045F91440F1}" type="pres">
      <dgm:prSet presAssocID="{0458576A-0BB3-4925-9ACE-8AEB49E1C6FF}" presName="sibTrans" presStyleCnt="0"/>
      <dgm:spPr/>
    </dgm:pt>
    <dgm:pt modelId="{F5757C91-E66D-4233-80BA-0141C76878AB}" type="pres">
      <dgm:prSet presAssocID="{53E30DE8-21E5-43F7-BD83-E28A9542972A}" presName="compNode" presStyleCnt="0"/>
      <dgm:spPr/>
    </dgm:pt>
    <dgm:pt modelId="{781298B9-5A33-46E4-988A-7AEEEB05D31A}" type="pres">
      <dgm:prSet presAssocID="{53E30DE8-21E5-43F7-BD83-E28A954297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E5EAE027-78A3-450E-9D7D-57E4609DFD96}" type="pres">
      <dgm:prSet presAssocID="{53E30DE8-21E5-43F7-BD83-E28A9542972A}" presName="spaceRect" presStyleCnt="0"/>
      <dgm:spPr/>
    </dgm:pt>
    <dgm:pt modelId="{D9A61D8B-09FB-4566-A31C-A2EE4A98B5A2}" type="pres">
      <dgm:prSet presAssocID="{53E30DE8-21E5-43F7-BD83-E28A9542972A}" presName="textRect" presStyleLbl="revTx" presStyleIdx="1" presStyleCnt="3" custScaleX="191483">
        <dgm:presLayoutVars>
          <dgm:chMax val="1"/>
          <dgm:chPref val="1"/>
        </dgm:presLayoutVars>
      </dgm:prSet>
      <dgm:spPr/>
    </dgm:pt>
    <dgm:pt modelId="{6809AA3D-15DD-4416-BA26-79C94F88A708}" type="pres">
      <dgm:prSet presAssocID="{938EB63C-2601-4BCD-81F4-CF44B7C59F2F}" presName="sibTrans" presStyleCnt="0"/>
      <dgm:spPr/>
    </dgm:pt>
    <dgm:pt modelId="{9E2CFE32-8E0D-4CA7-985D-C8575CABDCE3}" type="pres">
      <dgm:prSet presAssocID="{AE55933F-9B12-4B1D-B80F-AD3BDCB44319}" presName="compNode" presStyleCnt="0"/>
      <dgm:spPr/>
    </dgm:pt>
    <dgm:pt modelId="{54E282D1-0220-4281-BD8A-F2583DB63A7A}" type="pres">
      <dgm:prSet presAssocID="{AE55933F-9B12-4B1D-B80F-AD3BDCB4431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39234BA-CF20-494C-A8B4-92EE4FCCF818}" type="pres">
      <dgm:prSet presAssocID="{AE55933F-9B12-4B1D-B80F-AD3BDCB44319}" presName="spaceRect" presStyleCnt="0"/>
      <dgm:spPr/>
    </dgm:pt>
    <dgm:pt modelId="{143FE7E5-4612-40CA-982B-57CE26C5102E}" type="pres">
      <dgm:prSet presAssocID="{AE55933F-9B12-4B1D-B80F-AD3BDCB4431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1C9DB19-8B72-458D-9834-3732CA122F82}" type="presOf" srcId="{53E30DE8-21E5-43F7-BD83-E28A9542972A}" destId="{D9A61D8B-09FB-4566-A31C-A2EE4A98B5A2}" srcOrd="0" destOrd="0" presId="urn:microsoft.com/office/officeart/2018/2/layout/IconLabelList"/>
    <dgm:cxn modelId="{900F8939-2172-4B7E-9940-5AA50067DA6F}" type="presOf" srcId="{AE55933F-9B12-4B1D-B80F-AD3BDCB44319}" destId="{143FE7E5-4612-40CA-982B-57CE26C5102E}" srcOrd="0" destOrd="0" presId="urn:microsoft.com/office/officeart/2018/2/layout/IconLabelList"/>
    <dgm:cxn modelId="{F6424A7F-6065-4E67-B2C6-0A208058E1DD}" srcId="{6E19351B-9A43-43FB-B36D-14816DE06CC5}" destId="{4B30BFDD-2C3B-4FAA-A918-FC53CB863C98}" srcOrd="0" destOrd="0" parTransId="{F92BCEC2-6150-4299-96CE-CD3FEA26552B}" sibTransId="{0458576A-0BB3-4925-9ACE-8AEB49E1C6FF}"/>
    <dgm:cxn modelId="{FBAE478C-5476-4603-BA8C-C8658AF8F983}" type="presOf" srcId="{4B30BFDD-2C3B-4FAA-A918-FC53CB863C98}" destId="{15F8205A-457B-40A7-AE45-BC5D8B20A5D7}" srcOrd="0" destOrd="0" presId="urn:microsoft.com/office/officeart/2018/2/layout/IconLabelList"/>
    <dgm:cxn modelId="{F81D5B98-6C9E-43A0-9150-51FB1630EF37}" srcId="{6E19351B-9A43-43FB-B36D-14816DE06CC5}" destId="{AE55933F-9B12-4B1D-B80F-AD3BDCB44319}" srcOrd="2" destOrd="0" parTransId="{620AF667-5206-4A1A-ABB7-418E41B0086B}" sibTransId="{7DCBABC5-1EA2-4C75-B6E2-46BBD56A50B5}"/>
    <dgm:cxn modelId="{1F8730A9-5D57-4750-8547-F570B346F889}" srcId="{6E19351B-9A43-43FB-B36D-14816DE06CC5}" destId="{53E30DE8-21E5-43F7-BD83-E28A9542972A}" srcOrd="1" destOrd="0" parTransId="{8A943C43-1BCF-430D-A416-6E0256625242}" sibTransId="{938EB63C-2601-4BCD-81F4-CF44B7C59F2F}"/>
    <dgm:cxn modelId="{AC419BDF-89A4-415D-986C-1A130F7C56CC}" type="presOf" srcId="{6E19351B-9A43-43FB-B36D-14816DE06CC5}" destId="{24CD9976-04C6-46F0-8745-1F9C914CE945}" srcOrd="0" destOrd="0" presId="urn:microsoft.com/office/officeart/2018/2/layout/IconLabelList"/>
    <dgm:cxn modelId="{369C0417-BD54-46E6-8839-F6202761424E}" type="presParOf" srcId="{24CD9976-04C6-46F0-8745-1F9C914CE945}" destId="{881D8BB6-CCAE-4179-8E25-58147E92C25F}" srcOrd="0" destOrd="0" presId="urn:microsoft.com/office/officeart/2018/2/layout/IconLabelList"/>
    <dgm:cxn modelId="{00195201-81AB-4812-8FBA-1A85D65B782C}" type="presParOf" srcId="{881D8BB6-CCAE-4179-8E25-58147E92C25F}" destId="{C2955010-33A7-4226-A268-2FBD1496AFCF}" srcOrd="0" destOrd="0" presId="urn:microsoft.com/office/officeart/2018/2/layout/IconLabelList"/>
    <dgm:cxn modelId="{2F5F9E35-C102-473F-B4D6-E23D793AB472}" type="presParOf" srcId="{881D8BB6-CCAE-4179-8E25-58147E92C25F}" destId="{9DBCB70C-8B65-489A-8A87-8F3C51C3997B}" srcOrd="1" destOrd="0" presId="urn:microsoft.com/office/officeart/2018/2/layout/IconLabelList"/>
    <dgm:cxn modelId="{4CB48C2F-F42D-4E33-948C-4967FB80E999}" type="presParOf" srcId="{881D8BB6-CCAE-4179-8E25-58147E92C25F}" destId="{15F8205A-457B-40A7-AE45-BC5D8B20A5D7}" srcOrd="2" destOrd="0" presId="urn:microsoft.com/office/officeart/2018/2/layout/IconLabelList"/>
    <dgm:cxn modelId="{C37063FF-AB99-44F8-8D72-96EA84837CC8}" type="presParOf" srcId="{24CD9976-04C6-46F0-8745-1F9C914CE945}" destId="{BD85807B-A189-42DD-9FA5-6045F91440F1}" srcOrd="1" destOrd="0" presId="urn:microsoft.com/office/officeart/2018/2/layout/IconLabelList"/>
    <dgm:cxn modelId="{983BBE3B-D591-4C29-96C8-BFEEB1EFD068}" type="presParOf" srcId="{24CD9976-04C6-46F0-8745-1F9C914CE945}" destId="{F5757C91-E66D-4233-80BA-0141C76878AB}" srcOrd="2" destOrd="0" presId="urn:microsoft.com/office/officeart/2018/2/layout/IconLabelList"/>
    <dgm:cxn modelId="{0AEF5ED9-EED5-4306-9B79-F75132AE97A9}" type="presParOf" srcId="{F5757C91-E66D-4233-80BA-0141C76878AB}" destId="{781298B9-5A33-46E4-988A-7AEEEB05D31A}" srcOrd="0" destOrd="0" presId="urn:microsoft.com/office/officeart/2018/2/layout/IconLabelList"/>
    <dgm:cxn modelId="{231B4F92-ECEF-484F-BFD6-6B7F54390E39}" type="presParOf" srcId="{F5757C91-E66D-4233-80BA-0141C76878AB}" destId="{E5EAE027-78A3-450E-9D7D-57E4609DFD96}" srcOrd="1" destOrd="0" presId="urn:microsoft.com/office/officeart/2018/2/layout/IconLabelList"/>
    <dgm:cxn modelId="{8B5F6D2F-CA7A-4394-B0B2-D2E9B270DA99}" type="presParOf" srcId="{F5757C91-E66D-4233-80BA-0141C76878AB}" destId="{D9A61D8B-09FB-4566-A31C-A2EE4A98B5A2}" srcOrd="2" destOrd="0" presId="urn:microsoft.com/office/officeart/2018/2/layout/IconLabelList"/>
    <dgm:cxn modelId="{30A131C5-D22C-4C8E-868D-D3A647BCDB99}" type="presParOf" srcId="{24CD9976-04C6-46F0-8745-1F9C914CE945}" destId="{6809AA3D-15DD-4416-BA26-79C94F88A708}" srcOrd="3" destOrd="0" presId="urn:microsoft.com/office/officeart/2018/2/layout/IconLabelList"/>
    <dgm:cxn modelId="{531B5AB6-869C-4D54-B341-DDE726003F2B}" type="presParOf" srcId="{24CD9976-04C6-46F0-8745-1F9C914CE945}" destId="{9E2CFE32-8E0D-4CA7-985D-C8575CABDCE3}" srcOrd="4" destOrd="0" presId="urn:microsoft.com/office/officeart/2018/2/layout/IconLabelList"/>
    <dgm:cxn modelId="{441DB808-3ADF-4006-ADB3-F1A187B48273}" type="presParOf" srcId="{9E2CFE32-8E0D-4CA7-985D-C8575CABDCE3}" destId="{54E282D1-0220-4281-BD8A-F2583DB63A7A}" srcOrd="0" destOrd="0" presId="urn:microsoft.com/office/officeart/2018/2/layout/IconLabelList"/>
    <dgm:cxn modelId="{655424C3-2B85-47A1-9475-1FEE26013BE6}" type="presParOf" srcId="{9E2CFE32-8E0D-4CA7-985D-C8575CABDCE3}" destId="{939234BA-CF20-494C-A8B4-92EE4FCCF818}" srcOrd="1" destOrd="0" presId="urn:microsoft.com/office/officeart/2018/2/layout/IconLabelList"/>
    <dgm:cxn modelId="{9E2C241B-BAF9-4525-B886-7B70C0EB8E68}" type="presParOf" srcId="{9E2CFE32-8E0D-4CA7-985D-C8575CABDCE3}" destId="{143FE7E5-4612-40CA-982B-57CE26C5102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38262F-55E1-42D7-93F0-38D6578ACAEE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2888B78-FFFA-4A8A-977C-61D598E9FAFF}">
      <dgm:prSet/>
      <dgm:spPr/>
      <dgm:t>
        <a:bodyPr/>
        <a:lstStyle/>
        <a:p>
          <a:r>
            <a:rPr lang="en-AU" b="1" dirty="0" err="1"/>
            <a:t>DecisionTreeClassifier</a:t>
          </a:r>
          <a:endParaRPr lang="en-US" dirty="0"/>
        </a:p>
      </dgm:t>
    </dgm:pt>
    <dgm:pt modelId="{8357A576-4884-456A-B1D2-DC3B8F50DBD6}" type="parTrans" cxnId="{E514A2D4-2A20-490F-9AE8-66BB0774F856}">
      <dgm:prSet/>
      <dgm:spPr/>
      <dgm:t>
        <a:bodyPr/>
        <a:lstStyle/>
        <a:p>
          <a:endParaRPr lang="en-US"/>
        </a:p>
      </dgm:t>
    </dgm:pt>
    <dgm:pt modelId="{1A2B3C94-1EFF-4C87-B3E5-C59345BEFBBD}" type="sibTrans" cxnId="{E514A2D4-2A20-490F-9AE8-66BB0774F856}">
      <dgm:prSet/>
      <dgm:spPr/>
      <dgm:t>
        <a:bodyPr/>
        <a:lstStyle/>
        <a:p>
          <a:endParaRPr lang="en-US"/>
        </a:p>
      </dgm:t>
    </dgm:pt>
    <dgm:pt modelId="{88F9A86A-5823-40B6-ADEA-C8BA40B699F7}">
      <dgm:prSet custT="1"/>
      <dgm:spPr/>
      <dgm:t>
        <a:bodyPr spcFirstLastPara="0" vert="horz" wrap="square" lIns="259870" tIns="259870" rIns="259870" bIns="519739" numCol="1" spcCol="1270" anchor="t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>
              <a:latin typeface="Garamond" panose="02020404030301010803"/>
              <a:ea typeface="+mn-ea"/>
              <a:cs typeface="+mn-cs"/>
            </a:rPr>
            <a:t>min_samples_split = [2,5,7]</a:t>
          </a:r>
          <a:endParaRPr lang="en-US" sz="1800" kern="1200" dirty="0">
            <a:latin typeface="Garamond" panose="02020404030301010803"/>
            <a:ea typeface="+mn-ea"/>
            <a:cs typeface="+mn-cs"/>
          </a:endParaRPr>
        </a:p>
      </dgm:t>
    </dgm:pt>
    <dgm:pt modelId="{637BDCE7-53A5-43F5-A30A-42062187C7EB}" type="parTrans" cxnId="{1A00F1F2-AB63-4337-A8C5-BB6212C0D3F6}">
      <dgm:prSet/>
      <dgm:spPr/>
      <dgm:t>
        <a:bodyPr/>
        <a:lstStyle/>
        <a:p>
          <a:endParaRPr lang="en-US"/>
        </a:p>
      </dgm:t>
    </dgm:pt>
    <dgm:pt modelId="{7873B4B2-5B83-44FE-A2E3-F6E85D80DA62}" type="sibTrans" cxnId="{1A00F1F2-AB63-4337-A8C5-BB6212C0D3F6}">
      <dgm:prSet/>
      <dgm:spPr/>
      <dgm:t>
        <a:bodyPr/>
        <a:lstStyle/>
        <a:p>
          <a:endParaRPr lang="en-US"/>
        </a:p>
      </dgm:t>
    </dgm:pt>
    <dgm:pt modelId="{EF154DC4-9EF1-4699-A4FC-09AA9E070DAA}">
      <dgm:prSet custT="1"/>
      <dgm:spPr/>
      <dgm:t>
        <a:bodyPr spcFirstLastPara="0" vert="horz" wrap="square" lIns="259870" tIns="259870" rIns="259870" bIns="519739" numCol="1" spcCol="1270" anchor="t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>
              <a:latin typeface="Garamond" panose="02020404030301010803"/>
              <a:ea typeface="+mn-ea"/>
              <a:cs typeface="+mn-cs"/>
            </a:rPr>
            <a:t>min_samples_leaf = [10,20,30]</a:t>
          </a:r>
          <a:endParaRPr lang="en-US" sz="1800" kern="1200" dirty="0">
            <a:latin typeface="Garamond" panose="02020404030301010803"/>
            <a:ea typeface="+mn-ea"/>
            <a:cs typeface="+mn-cs"/>
          </a:endParaRPr>
        </a:p>
      </dgm:t>
    </dgm:pt>
    <dgm:pt modelId="{C99AF793-56DC-4579-A89A-A10391710E73}" type="parTrans" cxnId="{6BD3B1AF-5B2C-4B04-8210-ECA6124FA665}">
      <dgm:prSet/>
      <dgm:spPr/>
      <dgm:t>
        <a:bodyPr/>
        <a:lstStyle/>
        <a:p>
          <a:endParaRPr lang="en-US"/>
        </a:p>
      </dgm:t>
    </dgm:pt>
    <dgm:pt modelId="{9F7F64C5-4F11-41E4-8E98-8D74E0935F73}" type="sibTrans" cxnId="{6BD3B1AF-5B2C-4B04-8210-ECA6124FA665}">
      <dgm:prSet/>
      <dgm:spPr/>
      <dgm:t>
        <a:bodyPr/>
        <a:lstStyle/>
        <a:p>
          <a:endParaRPr lang="en-US"/>
        </a:p>
      </dgm:t>
    </dgm:pt>
    <dgm:pt modelId="{4A826D72-4020-4915-9C80-57C6A2C446E7}">
      <dgm:prSet/>
      <dgm:spPr/>
      <dgm:t>
        <a:bodyPr/>
        <a:lstStyle/>
        <a:p>
          <a:r>
            <a:rPr lang="en-AU" b="1" dirty="0" err="1"/>
            <a:t>KNeighborsClassifier</a:t>
          </a:r>
          <a:endParaRPr lang="en-US" dirty="0"/>
        </a:p>
      </dgm:t>
    </dgm:pt>
    <dgm:pt modelId="{0B05175A-E6C5-4D78-B1BB-EB30F315F120}" type="parTrans" cxnId="{EB4A0EF8-C789-4B9A-85CC-6DFC43E7965A}">
      <dgm:prSet/>
      <dgm:spPr/>
      <dgm:t>
        <a:bodyPr/>
        <a:lstStyle/>
        <a:p>
          <a:endParaRPr lang="en-US"/>
        </a:p>
      </dgm:t>
    </dgm:pt>
    <dgm:pt modelId="{72D294E0-3F96-4F97-B2F4-D008822C7E2D}" type="sibTrans" cxnId="{EB4A0EF8-C789-4B9A-85CC-6DFC43E7965A}">
      <dgm:prSet/>
      <dgm:spPr/>
      <dgm:t>
        <a:bodyPr/>
        <a:lstStyle/>
        <a:p>
          <a:endParaRPr lang="en-US"/>
        </a:p>
      </dgm:t>
    </dgm:pt>
    <dgm:pt modelId="{F3B9262C-1E56-48AA-85DC-9FAE47641FA2}">
      <dgm:prSet custT="1"/>
      <dgm:spPr/>
      <dgm:t>
        <a:bodyPr spcFirstLastPara="0" vert="horz" wrap="square" lIns="259870" tIns="259870" rIns="259870" bIns="519739" numCol="1" spcCol="1270" anchor="t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>
              <a:latin typeface="Garamond" panose="02020404030301010803"/>
              <a:ea typeface="+mn-ea"/>
              <a:cs typeface="+mn-cs"/>
            </a:rPr>
            <a:t>leaf_size = [1,3,5]</a:t>
          </a:r>
          <a:endParaRPr lang="en-US" sz="1800" kern="1200" dirty="0">
            <a:latin typeface="Garamond" panose="02020404030301010803"/>
            <a:ea typeface="+mn-ea"/>
            <a:cs typeface="+mn-cs"/>
          </a:endParaRPr>
        </a:p>
      </dgm:t>
    </dgm:pt>
    <dgm:pt modelId="{2F7D149D-6645-4BE4-8FB6-19605C5A16B1}" type="parTrans" cxnId="{D5EE61BB-DE16-4771-886C-CFA3FA2FFF47}">
      <dgm:prSet/>
      <dgm:spPr/>
      <dgm:t>
        <a:bodyPr/>
        <a:lstStyle/>
        <a:p>
          <a:endParaRPr lang="en-US"/>
        </a:p>
      </dgm:t>
    </dgm:pt>
    <dgm:pt modelId="{870861A9-4552-4336-BCF9-C78FEFFD9952}" type="sibTrans" cxnId="{D5EE61BB-DE16-4771-886C-CFA3FA2FFF47}">
      <dgm:prSet/>
      <dgm:spPr/>
      <dgm:t>
        <a:bodyPr/>
        <a:lstStyle/>
        <a:p>
          <a:endParaRPr lang="en-US"/>
        </a:p>
      </dgm:t>
    </dgm:pt>
    <dgm:pt modelId="{4D1A9C93-A6E1-438F-9F00-AD14B4DC609D}">
      <dgm:prSet custT="1"/>
      <dgm:spPr/>
      <dgm:t>
        <a:bodyPr spcFirstLastPara="0" vert="horz" wrap="square" lIns="259870" tIns="259870" rIns="259870" bIns="519739" numCol="1" spcCol="1270" anchor="t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>
              <a:latin typeface="Garamond" panose="02020404030301010803"/>
              <a:ea typeface="+mn-ea"/>
              <a:cs typeface="+mn-cs"/>
            </a:rPr>
            <a:t>p = [1,2]</a:t>
          </a:r>
          <a:endParaRPr lang="en-US" sz="1800" kern="1200" dirty="0">
            <a:latin typeface="Garamond" panose="02020404030301010803"/>
            <a:ea typeface="+mn-ea"/>
            <a:cs typeface="+mn-cs"/>
          </a:endParaRPr>
        </a:p>
      </dgm:t>
    </dgm:pt>
    <dgm:pt modelId="{5CDFE1AE-EF4E-43F9-9727-2705EA3E70F4}" type="parTrans" cxnId="{8827E86B-F8A0-4AD4-806F-EFEA3296A009}">
      <dgm:prSet/>
      <dgm:spPr/>
      <dgm:t>
        <a:bodyPr/>
        <a:lstStyle/>
        <a:p>
          <a:endParaRPr lang="en-US"/>
        </a:p>
      </dgm:t>
    </dgm:pt>
    <dgm:pt modelId="{58CA1F7E-DF9B-4522-B370-AE2A17816012}" type="sibTrans" cxnId="{8827E86B-F8A0-4AD4-806F-EFEA3296A009}">
      <dgm:prSet/>
      <dgm:spPr/>
      <dgm:t>
        <a:bodyPr/>
        <a:lstStyle/>
        <a:p>
          <a:endParaRPr lang="en-US"/>
        </a:p>
      </dgm:t>
    </dgm:pt>
    <dgm:pt modelId="{D9D89897-27F1-40B4-AF93-27744307392C}">
      <dgm:prSet/>
      <dgm:spPr/>
      <dgm:t>
        <a:bodyPr/>
        <a:lstStyle/>
        <a:p>
          <a:r>
            <a:rPr lang="en-AU" b="1" dirty="0" err="1"/>
            <a:t>RandomForestClassifier</a:t>
          </a:r>
          <a:endParaRPr lang="en-US" dirty="0"/>
        </a:p>
      </dgm:t>
    </dgm:pt>
    <dgm:pt modelId="{1AABBD66-E0B0-4965-9355-3CF9A02670E8}" type="parTrans" cxnId="{1461B846-AE4F-43CC-B49A-06017EE5A378}">
      <dgm:prSet/>
      <dgm:spPr/>
      <dgm:t>
        <a:bodyPr/>
        <a:lstStyle/>
        <a:p>
          <a:endParaRPr lang="en-US"/>
        </a:p>
      </dgm:t>
    </dgm:pt>
    <dgm:pt modelId="{E263FBBE-9AC1-45A1-95FF-6C652BD978F6}" type="sibTrans" cxnId="{1461B846-AE4F-43CC-B49A-06017EE5A378}">
      <dgm:prSet/>
      <dgm:spPr/>
      <dgm:t>
        <a:bodyPr/>
        <a:lstStyle/>
        <a:p>
          <a:endParaRPr lang="en-US"/>
        </a:p>
      </dgm:t>
    </dgm:pt>
    <dgm:pt modelId="{FF9987A0-4E09-40F7-BB60-3E35AFA5045C}">
      <dgm:prSet custT="1"/>
      <dgm:spPr/>
      <dgm:t>
        <a:bodyPr/>
        <a:lstStyle/>
        <a:p>
          <a:pPr>
            <a:buNone/>
          </a:pPr>
          <a:r>
            <a:rPr lang="en-AU" sz="1800" kern="1200">
              <a:latin typeface="Garamond" panose="02020404030301010803"/>
              <a:ea typeface="+mn-ea"/>
              <a:cs typeface="+mn-cs"/>
            </a:rPr>
            <a:t>max_depth =[1,3,5,7,9]</a:t>
          </a:r>
          <a:endParaRPr lang="en-US" sz="1800" kern="1200" dirty="0">
            <a:latin typeface="Garamond" panose="02020404030301010803"/>
            <a:ea typeface="+mn-ea"/>
            <a:cs typeface="+mn-cs"/>
          </a:endParaRPr>
        </a:p>
      </dgm:t>
    </dgm:pt>
    <dgm:pt modelId="{41F9F730-2A00-45A3-85AC-28CCA2ED06BB}" type="parTrans" cxnId="{59912140-DC54-467E-8A1F-C3932210057A}">
      <dgm:prSet/>
      <dgm:spPr/>
      <dgm:t>
        <a:bodyPr/>
        <a:lstStyle/>
        <a:p>
          <a:endParaRPr lang="en-US"/>
        </a:p>
      </dgm:t>
    </dgm:pt>
    <dgm:pt modelId="{BB980D62-0EBD-4E47-8B57-88AB205C6889}" type="sibTrans" cxnId="{59912140-DC54-467E-8A1F-C3932210057A}">
      <dgm:prSet/>
      <dgm:spPr/>
      <dgm:t>
        <a:bodyPr/>
        <a:lstStyle/>
        <a:p>
          <a:endParaRPr lang="en-US"/>
        </a:p>
      </dgm:t>
    </dgm:pt>
    <dgm:pt modelId="{CB35BA5F-DFCD-4CC0-A41D-71B88C365CF2}">
      <dgm:prSet custT="1"/>
      <dgm:spPr/>
      <dgm:t>
        <a:bodyPr/>
        <a:lstStyle/>
        <a:p>
          <a:pPr>
            <a:buNone/>
          </a:pPr>
          <a:r>
            <a:rPr lang="en-AU" sz="1800" kern="1200">
              <a:latin typeface="Garamond" panose="02020404030301010803"/>
              <a:ea typeface="+mn-ea"/>
              <a:cs typeface="+mn-cs"/>
            </a:rPr>
            <a:t>min_samples_split = [2, 5,7,9]</a:t>
          </a:r>
          <a:endParaRPr lang="en-US" sz="1800" kern="1200" dirty="0">
            <a:latin typeface="Garamond" panose="02020404030301010803"/>
            <a:ea typeface="+mn-ea"/>
            <a:cs typeface="+mn-cs"/>
          </a:endParaRPr>
        </a:p>
      </dgm:t>
    </dgm:pt>
    <dgm:pt modelId="{F48199D7-E90A-4235-9261-8C525E102CE7}" type="parTrans" cxnId="{65FE3D0F-5D89-4F82-8B84-10CB69A6551F}">
      <dgm:prSet/>
      <dgm:spPr/>
      <dgm:t>
        <a:bodyPr/>
        <a:lstStyle/>
        <a:p>
          <a:endParaRPr lang="en-US"/>
        </a:p>
      </dgm:t>
    </dgm:pt>
    <dgm:pt modelId="{896B0FDD-A9A5-492C-886E-672AADEC92C2}" type="sibTrans" cxnId="{65FE3D0F-5D89-4F82-8B84-10CB69A6551F}">
      <dgm:prSet/>
      <dgm:spPr/>
      <dgm:t>
        <a:bodyPr/>
        <a:lstStyle/>
        <a:p>
          <a:endParaRPr lang="en-US"/>
        </a:p>
      </dgm:t>
    </dgm:pt>
    <dgm:pt modelId="{3A428206-42AA-4D47-8DFC-B8AB50AEBB45}">
      <dgm:prSet custT="1"/>
      <dgm:spPr/>
      <dgm:t>
        <a:bodyPr/>
        <a:lstStyle/>
        <a:p>
          <a:pPr>
            <a:buNone/>
          </a:pPr>
          <a:r>
            <a:rPr lang="en-AU" sz="1800" kern="1200">
              <a:latin typeface="Garamond" panose="02020404030301010803"/>
              <a:ea typeface="+mn-ea"/>
              <a:cs typeface="+mn-cs"/>
            </a:rPr>
            <a:t>min_samples_leaf = [1, 2, 4]</a:t>
          </a:r>
          <a:endParaRPr lang="en-US" sz="1800" kern="1200" dirty="0">
            <a:latin typeface="Garamond" panose="02020404030301010803"/>
            <a:ea typeface="+mn-ea"/>
            <a:cs typeface="+mn-cs"/>
          </a:endParaRPr>
        </a:p>
      </dgm:t>
    </dgm:pt>
    <dgm:pt modelId="{771DA8E0-CE07-4F3A-A25F-E2085BC6E7C0}" type="parTrans" cxnId="{1D72C36D-C6B1-4303-BCA0-F0502FF82AEB}">
      <dgm:prSet/>
      <dgm:spPr/>
      <dgm:t>
        <a:bodyPr/>
        <a:lstStyle/>
        <a:p>
          <a:endParaRPr lang="en-US"/>
        </a:p>
      </dgm:t>
    </dgm:pt>
    <dgm:pt modelId="{D4EB00E8-E322-44ED-9DC2-B9400DB8A672}" type="sibTrans" cxnId="{1D72C36D-C6B1-4303-BCA0-F0502FF82AEB}">
      <dgm:prSet/>
      <dgm:spPr/>
      <dgm:t>
        <a:bodyPr/>
        <a:lstStyle/>
        <a:p>
          <a:endParaRPr lang="en-US"/>
        </a:p>
      </dgm:t>
    </dgm:pt>
    <dgm:pt modelId="{ED39A971-DFAE-4594-835D-F56CBADFB277}">
      <dgm:prSet custT="1"/>
      <dgm:spPr/>
      <dgm:t>
        <a:bodyPr spcFirstLastPara="0" vert="horz" wrap="square" lIns="259870" tIns="259870" rIns="259870" bIns="519739" numCol="1" spcCol="1270" anchor="t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>
              <a:latin typeface="Garamond" panose="02020404030301010803"/>
              <a:ea typeface="+mn-ea"/>
              <a:cs typeface="+mn-cs"/>
            </a:rPr>
            <a:t>max_depth = [1,3,5]</a:t>
          </a:r>
          <a:endParaRPr lang="en-US" sz="1800" kern="1200" dirty="0">
            <a:latin typeface="Garamond" panose="02020404030301010803"/>
            <a:ea typeface="+mn-ea"/>
            <a:cs typeface="+mn-cs"/>
          </a:endParaRPr>
        </a:p>
      </dgm:t>
    </dgm:pt>
    <dgm:pt modelId="{6689FADD-6B93-41A4-8B3D-7184AD8EBA37}" type="parTrans" cxnId="{FBEC8FA2-DF82-44C9-8407-F6AA9EAD6B13}">
      <dgm:prSet/>
      <dgm:spPr/>
      <dgm:t>
        <a:bodyPr/>
        <a:lstStyle/>
        <a:p>
          <a:endParaRPr lang="en-AU"/>
        </a:p>
      </dgm:t>
    </dgm:pt>
    <dgm:pt modelId="{0F1CD247-6A1D-4455-9027-2D5F047F3B71}" type="sibTrans" cxnId="{FBEC8FA2-DF82-44C9-8407-F6AA9EAD6B13}">
      <dgm:prSet/>
      <dgm:spPr/>
      <dgm:t>
        <a:bodyPr/>
        <a:lstStyle/>
        <a:p>
          <a:endParaRPr lang="en-AU"/>
        </a:p>
      </dgm:t>
    </dgm:pt>
    <dgm:pt modelId="{07922A6D-8EBD-4709-B320-0518ACA8E9C1}">
      <dgm:prSet custT="1"/>
      <dgm:spPr/>
      <dgm:t>
        <a:bodyPr spcFirstLastPara="0" vert="horz" wrap="square" lIns="259870" tIns="259870" rIns="259870" bIns="519739" numCol="1" spcCol="1270" anchor="t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>
              <a:latin typeface="Garamond" panose="02020404030301010803"/>
              <a:ea typeface="+mn-ea"/>
              <a:cs typeface="+mn-cs"/>
            </a:rPr>
            <a:t>n_neighbors = [25,27,29,30]</a:t>
          </a:r>
          <a:endParaRPr lang="en-US" sz="1800" kern="1200" dirty="0">
            <a:latin typeface="Garamond" panose="02020404030301010803"/>
            <a:ea typeface="+mn-ea"/>
            <a:cs typeface="+mn-cs"/>
          </a:endParaRPr>
        </a:p>
      </dgm:t>
    </dgm:pt>
    <dgm:pt modelId="{36A7BFAA-0B26-43A8-962F-E48B69B4D229}" type="parTrans" cxnId="{C21ED19D-E911-4029-BD2C-B0F99C6C16F2}">
      <dgm:prSet/>
      <dgm:spPr/>
      <dgm:t>
        <a:bodyPr/>
        <a:lstStyle/>
        <a:p>
          <a:endParaRPr lang="en-AU"/>
        </a:p>
      </dgm:t>
    </dgm:pt>
    <dgm:pt modelId="{86DA34EE-B022-4E03-BA71-47471779D374}" type="sibTrans" cxnId="{C21ED19D-E911-4029-BD2C-B0F99C6C16F2}">
      <dgm:prSet/>
      <dgm:spPr/>
      <dgm:t>
        <a:bodyPr/>
        <a:lstStyle/>
        <a:p>
          <a:endParaRPr lang="en-AU"/>
        </a:p>
      </dgm:t>
    </dgm:pt>
    <dgm:pt modelId="{28157448-CDC6-4FA5-82FB-B2F0F06DEB83}">
      <dgm:prSet custT="1"/>
      <dgm:spPr/>
      <dgm:t>
        <a:bodyPr/>
        <a:lstStyle/>
        <a:p>
          <a:pPr>
            <a:buNone/>
          </a:pPr>
          <a:r>
            <a:rPr lang="en-AU" sz="1800" kern="1200">
              <a:latin typeface="Garamond" panose="02020404030301010803"/>
              <a:ea typeface="+mn-ea"/>
              <a:cs typeface="+mn-cs"/>
            </a:rPr>
            <a:t>n_estimators = [1,3,5,7,10]</a:t>
          </a:r>
          <a:endParaRPr lang="en-US" sz="1800" kern="1200" dirty="0">
            <a:latin typeface="Garamond" panose="02020404030301010803"/>
            <a:ea typeface="+mn-ea"/>
            <a:cs typeface="+mn-cs"/>
          </a:endParaRPr>
        </a:p>
      </dgm:t>
    </dgm:pt>
    <dgm:pt modelId="{7ACFAAF8-1FD0-4725-A440-278E812B531B}" type="parTrans" cxnId="{57BDB75A-ADA7-4E41-9CE8-A2D2677064C9}">
      <dgm:prSet/>
      <dgm:spPr/>
      <dgm:t>
        <a:bodyPr/>
        <a:lstStyle/>
        <a:p>
          <a:endParaRPr lang="en-AU"/>
        </a:p>
      </dgm:t>
    </dgm:pt>
    <dgm:pt modelId="{85AFBC30-70EF-4949-B3A9-29E8F367F807}" type="sibTrans" cxnId="{57BDB75A-ADA7-4E41-9CE8-A2D2677064C9}">
      <dgm:prSet/>
      <dgm:spPr/>
      <dgm:t>
        <a:bodyPr/>
        <a:lstStyle/>
        <a:p>
          <a:endParaRPr lang="en-AU"/>
        </a:p>
      </dgm:t>
    </dgm:pt>
    <dgm:pt modelId="{6BEA2128-F64A-48D7-9545-6A0DF0A6BDEA}" type="pres">
      <dgm:prSet presAssocID="{2A38262F-55E1-42D7-93F0-38D6578ACAEE}" presName="Name0" presStyleCnt="0">
        <dgm:presLayoutVars>
          <dgm:dir/>
          <dgm:animLvl val="lvl"/>
          <dgm:resizeHandles val="exact"/>
        </dgm:presLayoutVars>
      </dgm:prSet>
      <dgm:spPr/>
    </dgm:pt>
    <dgm:pt modelId="{BA4F690B-99C7-412D-B5EB-016640A754C5}" type="pres">
      <dgm:prSet presAssocID="{C2888B78-FFFA-4A8A-977C-61D598E9FAFF}" presName="composite" presStyleCnt="0"/>
      <dgm:spPr/>
    </dgm:pt>
    <dgm:pt modelId="{568247A4-F4D7-432D-B918-7D73D32BC7A8}" type="pres">
      <dgm:prSet presAssocID="{C2888B78-FFFA-4A8A-977C-61D598E9FAFF}" presName="parTx" presStyleLbl="alignNode1" presStyleIdx="0" presStyleCnt="3">
        <dgm:presLayoutVars>
          <dgm:chMax val="0"/>
          <dgm:chPref val="0"/>
        </dgm:presLayoutVars>
      </dgm:prSet>
      <dgm:spPr/>
    </dgm:pt>
    <dgm:pt modelId="{674C3D73-FC99-4049-AF2E-6165B5B54D69}" type="pres">
      <dgm:prSet presAssocID="{C2888B78-FFFA-4A8A-977C-61D598E9FAFF}" presName="desTx" presStyleLbl="alignAccFollowNode1" presStyleIdx="0" presStyleCnt="3" custLinFactNeighborX="-1612">
        <dgm:presLayoutVars/>
      </dgm:prSet>
      <dgm:spPr>
        <a:xfrm>
          <a:off x="0" y="1657221"/>
          <a:ext cx="3288563" cy="2007046"/>
        </a:xfrm>
        <a:prstGeom prst="rect">
          <a:avLst/>
        </a:prstGeom>
      </dgm:spPr>
    </dgm:pt>
    <dgm:pt modelId="{A31A51A7-6493-4912-A24F-628EA58499D1}" type="pres">
      <dgm:prSet presAssocID="{1A2B3C94-1EFF-4C87-B3E5-C59345BEFBBD}" presName="space" presStyleCnt="0"/>
      <dgm:spPr/>
    </dgm:pt>
    <dgm:pt modelId="{9BD32294-D669-411F-81A9-8F7F8DD3BCEC}" type="pres">
      <dgm:prSet presAssocID="{4A826D72-4020-4915-9C80-57C6A2C446E7}" presName="composite" presStyleCnt="0"/>
      <dgm:spPr/>
    </dgm:pt>
    <dgm:pt modelId="{9D3F0860-8AD3-4277-829B-528A1A3CBB6F}" type="pres">
      <dgm:prSet presAssocID="{4A826D72-4020-4915-9C80-57C6A2C446E7}" presName="parTx" presStyleLbl="alignNode1" presStyleIdx="1" presStyleCnt="3">
        <dgm:presLayoutVars>
          <dgm:chMax val="0"/>
          <dgm:chPref val="0"/>
        </dgm:presLayoutVars>
      </dgm:prSet>
      <dgm:spPr/>
    </dgm:pt>
    <dgm:pt modelId="{71EC01B0-9B39-4CFB-8BA4-2BBC7764474C}" type="pres">
      <dgm:prSet presAssocID="{4A826D72-4020-4915-9C80-57C6A2C446E7}" presName="desTx" presStyleLbl="alignAccFollowNode1" presStyleIdx="1" presStyleCnt="3">
        <dgm:presLayoutVars/>
      </dgm:prSet>
      <dgm:spPr>
        <a:xfrm>
          <a:off x="3569228" y="1657221"/>
          <a:ext cx="3288563" cy="2007046"/>
        </a:xfrm>
        <a:prstGeom prst="rect">
          <a:avLst/>
        </a:prstGeom>
      </dgm:spPr>
    </dgm:pt>
    <dgm:pt modelId="{ADF8801A-2DEA-4326-9735-B4E9BFC693A2}" type="pres">
      <dgm:prSet presAssocID="{72D294E0-3F96-4F97-B2F4-D008822C7E2D}" presName="space" presStyleCnt="0"/>
      <dgm:spPr/>
    </dgm:pt>
    <dgm:pt modelId="{1F56B515-A8EB-49DC-B906-5D13A1530C05}" type="pres">
      <dgm:prSet presAssocID="{D9D89897-27F1-40B4-AF93-27744307392C}" presName="composite" presStyleCnt="0"/>
      <dgm:spPr/>
    </dgm:pt>
    <dgm:pt modelId="{8BBA6676-9C9E-4D2F-8E64-530D3782074D}" type="pres">
      <dgm:prSet presAssocID="{D9D89897-27F1-40B4-AF93-27744307392C}" presName="parTx" presStyleLbl="alignNode1" presStyleIdx="2" presStyleCnt="3">
        <dgm:presLayoutVars>
          <dgm:chMax val="0"/>
          <dgm:chPref val="0"/>
        </dgm:presLayoutVars>
      </dgm:prSet>
      <dgm:spPr/>
    </dgm:pt>
    <dgm:pt modelId="{1ABF888A-89C0-489D-A0E6-9B3A33C396BF}" type="pres">
      <dgm:prSet presAssocID="{D9D89897-27F1-40B4-AF93-27744307392C}" presName="desTx" presStyleLbl="alignAccFollowNode1" presStyleIdx="2" presStyleCnt="3">
        <dgm:presLayoutVars/>
      </dgm:prSet>
      <dgm:spPr/>
    </dgm:pt>
  </dgm:ptLst>
  <dgm:cxnLst>
    <dgm:cxn modelId="{FD64B00D-C61F-4D53-A513-1F925F315502}" type="presOf" srcId="{28157448-CDC6-4FA5-82FB-B2F0F06DEB83}" destId="{1ABF888A-89C0-489D-A0E6-9B3A33C396BF}" srcOrd="0" destOrd="0" presId="urn:microsoft.com/office/officeart/2016/7/layout/ChevronBlockProcess"/>
    <dgm:cxn modelId="{65FE3D0F-5D89-4F82-8B84-10CB69A6551F}" srcId="{D9D89897-27F1-40B4-AF93-27744307392C}" destId="{CB35BA5F-DFCD-4CC0-A41D-71B88C365CF2}" srcOrd="2" destOrd="0" parTransId="{F48199D7-E90A-4235-9261-8C525E102CE7}" sibTransId="{896B0FDD-A9A5-492C-886E-672AADEC92C2}"/>
    <dgm:cxn modelId="{E7C67A28-6555-4C1A-9EDB-1ED864C896C6}" type="presOf" srcId="{4D1A9C93-A6E1-438F-9F00-AD14B4DC609D}" destId="{71EC01B0-9B39-4CFB-8BA4-2BBC7764474C}" srcOrd="0" destOrd="2" presId="urn:microsoft.com/office/officeart/2016/7/layout/ChevronBlockProcess"/>
    <dgm:cxn modelId="{6C679429-EF9B-47B2-A0F1-C115253E3FF9}" type="presOf" srcId="{2A38262F-55E1-42D7-93F0-38D6578ACAEE}" destId="{6BEA2128-F64A-48D7-9545-6A0DF0A6BDEA}" srcOrd="0" destOrd="0" presId="urn:microsoft.com/office/officeart/2016/7/layout/ChevronBlockProcess"/>
    <dgm:cxn modelId="{59912140-DC54-467E-8A1F-C3932210057A}" srcId="{D9D89897-27F1-40B4-AF93-27744307392C}" destId="{FF9987A0-4E09-40F7-BB60-3E35AFA5045C}" srcOrd="1" destOrd="0" parTransId="{41F9F730-2A00-45A3-85AC-28CCA2ED06BB}" sibTransId="{BB980D62-0EBD-4E47-8B57-88AB205C6889}"/>
    <dgm:cxn modelId="{1461B846-AE4F-43CC-B49A-06017EE5A378}" srcId="{2A38262F-55E1-42D7-93F0-38D6578ACAEE}" destId="{D9D89897-27F1-40B4-AF93-27744307392C}" srcOrd="2" destOrd="0" parTransId="{1AABBD66-E0B0-4965-9355-3CF9A02670E8}" sibTransId="{E263FBBE-9AC1-45A1-95FF-6C652BD978F6}"/>
    <dgm:cxn modelId="{6D4F7F68-C380-44FC-9109-B943F34A3D61}" type="presOf" srcId="{3A428206-42AA-4D47-8DFC-B8AB50AEBB45}" destId="{1ABF888A-89C0-489D-A0E6-9B3A33C396BF}" srcOrd="0" destOrd="3" presId="urn:microsoft.com/office/officeart/2016/7/layout/ChevronBlockProcess"/>
    <dgm:cxn modelId="{45EE0849-F001-4455-A2A3-97F8B2D2B34F}" type="presOf" srcId="{CB35BA5F-DFCD-4CC0-A41D-71B88C365CF2}" destId="{1ABF888A-89C0-489D-A0E6-9B3A33C396BF}" srcOrd="0" destOrd="2" presId="urn:microsoft.com/office/officeart/2016/7/layout/ChevronBlockProcess"/>
    <dgm:cxn modelId="{43AB074A-1974-4344-86E8-12AFF9B3871B}" type="presOf" srcId="{88F9A86A-5823-40B6-ADEA-C8BA40B699F7}" destId="{674C3D73-FC99-4049-AF2E-6165B5B54D69}" srcOrd="0" destOrd="1" presId="urn:microsoft.com/office/officeart/2016/7/layout/ChevronBlockProcess"/>
    <dgm:cxn modelId="{8827E86B-F8A0-4AD4-806F-EFEA3296A009}" srcId="{4A826D72-4020-4915-9C80-57C6A2C446E7}" destId="{4D1A9C93-A6E1-438F-9F00-AD14B4DC609D}" srcOrd="2" destOrd="0" parTransId="{5CDFE1AE-EF4E-43F9-9727-2705EA3E70F4}" sibTransId="{58CA1F7E-DF9B-4522-B370-AE2A17816012}"/>
    <dgm:cxn modelId="{40ED644D-3253-4229-9486-27B299B914BF}" type="presOf" srcId="{EF154DC4-9EF1-4699-A4FC-09AA9E070DAA}" destId="{674C3D73-FC99-4049-AF2E-6165B5B54D69}" srcOrd="0" destOrd="2" presId="urn:microsoft.com/office/officeart/2016/7/layout/ChevronBlockProcess"/>
    <dgm:cxn modelId="{1D72C36D-C6B1-4303-BCA0-F0502FF82AEB}" srcId="{D9D89897-27F1-40B4-AF93-27744307392C}" destId="{3A428206-42AA-4D47-8DFC-B8AB50AEBB45}" srcOrd="3" destOrd="0" parTransId="{771DA8E0-CE07-4F3A-A25F-E2085BC6E7C0}" sibTransId="{D4EB00E8-E322-44ED-9DC2-B9400DB8A672}"/>
    <dgm:cxn modelId="{3271376E-7F6E-4387-A350-B69454645429}" type="presOf" srcId="{F3B9262C-1E56-48AA-85DC-9FAE47641FA2}" destId="{71EC01B0-9B39-4CFB-8BA4-2BBC7764474C}" srcOrd="0" destOrd="1" presId="urn:microsoft.com/office/officeart/2016/7/layout/ChevronBlockProcess"/>
    <dgm:cxn modelId="{F67D2570-AE01-4A11-9E5C-3E021F1FC2CE}" type="presOf" srcId="{D9D89897-27F1-40B4-AF93-27744307392C}" destId="{8BBA6676-9C9E-4D2F-8E64-530D3782074D}" srcOrd="0" destOrd="0" presId="urn:microsoft.com/office/officeart/2016/7/layout/ChevronBlockProcess"/>
    <dgm:cxn modelId="{57BDB75A-ADA7-4E41-9CE8-A2D2677064C9}" srcId="{D9D89897-27F1-40B4-AF93-27744307392C}" destId="{28157448-CDC6-4FA5-82FB-B2F0F06DEB83}" srcOrd="0" destOrd="0" parTransId="{7ACFAAF8-1FD0-4725-A440-278E812B531B}" sibTransId="{85AFBC30-70EF-4949-B3A9-29E8F367F807}"/>
    <dgm:cxn modelId="{D69FD08A-1D5F-47F8-978A-F6394C63D429}" type="presOf" srcId="{FF9987A0-4E09-40F7-BB60-3E35AFA5045C}" destId="{1ABF888A-89C0-489D-A0E6-9B3A33C396BF}" srcOrd="0" destOrd="1" presId="urn:microsoft.com/office/officeart/2016/7/layout/ChevronBlockProcess"/>
    <dgm:cxn modelId="{C21ED19D-E911-4029-BD2C-B0F99C6C16F2}" srcId="{4A826D72-4020-4915-9C80-57C6A2C446E7}" destId="{07922A6D-8EBD-4709-B320-0518ACA8E9C1}" srcOrd="0" destOrd="0" parTransId="{36A7BFAA-0B26-43A8-962F-E48B69B4D229}" sibTransId="{86DA34EE-B022-4E03-BA71-47471779D374}"/>
    <dgm:cxn modelId="{FBEC8FA2-DF82-44C9-8407-F6AA9EAD6B13}" srcId="{C2888B78-FFFA-4A8A-977C-61D598E9FAFF}" destId="{ED39A971-DFAE-4594-835D-F56CBADFB277}" srcOrd="0" destOrd="0" parTransId="{6689FADD-6B93-41A4-8B3D-7184AD8EBA37}" sibTransId="{0F1CD247-6A1D-4455-9027-2D5F047F3B71}"/>
    <dgm:cxn modelId="{5FB589A4-9017-45B7-82DB-1888F23436E6}" type="presOf" srcId="{C2888B78-FFFA-4A8A-977C-61D598E9FAFF}" destId="{568247A4-F4D7-432D-B918-7D73D32BC7A8}" srcOrd="0" destOrd="0" presId="urn:microsoft.com/office/officeart/2016/7/layout/ChevronBlockProcess"/>
    <dgm:cxn modelId="{6BD3B1AF-5B2C-4B04-8210-ECA6124FA665}" srcId="{C2888B78-FFFA-4A8A-977C-61D598E9FAFF}" destId="{EF154DC4-9EF1-4699-A4FC-09AA9E070DAA}" srcOrd="2" destOrd="0" parTransId="{C99AF793-56DC-4579-A89A-A10391710E73}" sibTransId="{9F7F64C5-4F11-41E4-8E98-8D74E0935F73}"/>
    <dgm:cxn modelId="{D5EE61BB-DE16-4771-886C-CFA3FA2FFF47}" srcId="{4A826D72-4020-4915-9C80-57C6A2C446E7}" destId="{F3B9262C-1E56-48AA-85DC-9FAE47641FA2}" srcOrd="1" destOrd="0" parTransId="{2F7D149D-6645-4BE4-8FB6-19605C5A16B1}" sibTransId="{870861A9-4552-4336-BCF9-C78FEFFD9952}"/>
    <dgm:cxn modelId="{F989E1BB-0024-40CE-83C2-3F720EC0925A}" type="presOf" srcId="{07922A6D-8EBD-4709-B320-0518ACA8E9C1}" destId="{71EC01B0-9B39-4CFB-8BA4-2BBC7764474C}" srcOrd="0" destOrd="0" presId="urn:microsoft.com/office/officeart/2016/7/layout/ChevronBlockProcess"/>
    <dgm:cxn modelId="{839C3BC9-1838-466B-8B00-813AAF41A2E1}" type="presOf" srcId="{4A826D72-4020-4915-9C80-57C6A2C446E7}" destId="{9D3F0860-8AD3-4277-829B-528A1A3CBB6F}" srcOrd="0" destOrd="0" presId="urn:microsoft.com/office/officeart/2016/7/layout/ChevronBlockProcess"/>
    <dgm:cxn modelId="{E514A2D4-2A20-490F-9AE8-66BB0774F856}" srcId="{2A38262F-55E1-42D7-93F0-38D6578ACAEE}" destId="{C2888B78-FFFA-4A8A-977C-61D598E9FAFF}" srcOrd="0" destOrd="0" parTransId="{8357A576-4884-456A-B1D2-DC3B8F50DBD6}" sibTransId="{1A2B3C94-1EFF-4C87-B3E5-C59345BEFBBD}"/>
    <dgm:cxn modelId="{77AC61E3-E3D4-475F-9F15-35295CB8EA9B}" type="presOf" srcId="{ED39A971-DFAE-4594-835D-F56CBADFB277}" destId="{674C3D73-FC99-4049-AF2E-6165B5B54D69}" srcOrd="0" destOrd="0" presId="urn:microsoft.com/office/officeart/2016/7/layout/ChevronBlockProcess"/>
    <dgm:cxn modelId="{1A00F1F2-AB63-4337-A8C5-BB6212C0D3F6}" srcId="{C2888B78-FFFA-4A8A-977C-61D598E9FAFF}" destId="{88F9A86A-5823-40B6-ADEA-C8BA40B699F7}" srcOrd="1" destOrd="0" parTransId="{637BDCE7-53A5-43F5-A30A-42062187C7EB}" sibTransId="{7873B4B2-5B83-44FE-A2E3-F6E85D80DA62}"/>
    <dgm:cxn modelId="{EB4A0EF8-C789-4B9A-85CC-6DFC43E7965A}" srcId="{2A38262F-55E1-42D7-93F0-38D6578ACAEE}" destId="{4A826D72-4020-4915-9C80-57C6A2C446E7}" srcOrd="1" destOrd="0" parTransId="{0B05175A-E6C5-4D78-B1BB-EB30F315F120}" sibTransId="{72D294E0-3F96-4F97-B2F4-D008822C7E2D}"/>
    <dgm:cxn modelId="{A9360F75-D626-45E6-84CC-0E4DC43F8206}" type="presParOf" srcId="{6BEA2128-F64A-48D7-9545-6A0DF0A6BDEA}" destId="{BA4F690B-99C7-412D-B5EB-016640A754C5}" srcOrd="0" destOrd="0" presId="urn:microsoft.com/office/officeart/2016/7/layout/ChevronBlockProcess"/>
    <dgm:cxn modelId="{AF635072-8702-4155-B22B-55E6236C87E5}" type="presParOf" srcId="{BA4F690B-99C7-412D-B5EB-016640A754C5}" destId="{568247A4-F4D7-432D-B918-7D73D32BC7A8}" srcOrd="0" destOrd="0" presId="urn:microsoft.com/office/officeart/2016/7/layout/ChevronBlockProcess"/>
    <dgm:cxn modelId="{1CE949C8-2083-4D6A-B072-F6CFA4DA83D4}" type="presParOf" srcId="{BA4F690B-99C7-412D-B5EB-016640A754C5}" destId="{674C3D73-FC99-4049-AF2E-6165B5B54D69}" srcOrd="1" destOrd="0" presId="urn:microsoft.com/office/officeart/2016/7/layout/ChevronBlockProcess"/>
    <dgm:cxn modelId="{EEDC4741-4D5C-46E4-B193-2C435D5314E4}" type="presParOf" srcId="{6BEA2128-F64A-48D7-9545-6A0DF0A6BDEA}" destId="{A31A51A7-6493-4912-A24F-628EA58499D1}" srcOrd="1" destOrd="0" presId="urn:microsoft.com/office/officeart/2016/7/layout/ChevronBlockProcess"/>
    <dgm:cxn modelId="{1E30BA46-3124-4A3A-BE65-C536AFCAEB89}" type="presParOf" srcId="{6BEA2128-F64A-48D7-9545-6A0DF0A6BDEA}" destId="{9BD32294-D669-411F-81A9-8F7F8DD3BCEC}" srcOrd="2" destOrd="0" presId="urn:microsoft.com/office/officeart/2016/7/layout/ChevronBlockProcess"/>
    <dgm:cxn modelId="{EADE32BC-9E32-43C1-9231-E784D696F997}" type="presParOf" srcId="{9BD32294-D669-411F-81A9-8F7F8DD3BCEC}" destId="{9D3F0860-8AD3-4277-829B-528A1A3CBB6F}" srcOrd="0" destOrd="0" presId="urn:microsoft.com/office/officeart/2016/7/layout/ChevronBlockProcess"/>
    <dgm:cxn modelId="{58173C08-08E1-4C15-AFC0-DDEF1CF2A930}" type="presParOf" srcId="{9BD32294-D669-411F-81A9-8F7F8DD3BCEC}" destId="{71EC01B0-9B39-4CFB-8BA4-2BBC7764474C}" srcOrd="1" destOrd="0" presId="urn:microsoft.com/office/officeart/2016/7/layout/ChevronBlockProcess"/>
    <dgm:cxn modelId="{0B4DF8F7-87A7-452A-949C-C85ABD35B732}" type="presParOf" srcId="{6BEA2128-F64A-48D7-9545-6A0DF0A6BDEA}" destId="{ADF8801A-2DEA-4326-9735-B4E9BFC693A2}" srcOrd="3" destOrd="0" presId="urn:microsoft.com/office/officeart/2016/7/layout/ChevronBlockProcess"/>
    <dgm:cxn modelId="{3A12B456-CA80-455D-ADCB-40DEA3D83861}" type="presParOf" srcId="{6BEA2128-F64A-48D7-9545-6A0DF0A6BDEA}" destId="{1F56B515-A8EB-49DC-B906-5D13A1530C05}" srcOrd="4" destOrd="0" presId="urn:microsoft.com/office/officeart/2016/7/layout/ChevronBlockProcess"/>
    <dgm:cxn modelId="{CD053E14-EE9F-4C3A-AF27-B8EDA5927F3E}" type="presParOf" srcId="{1F56B515-A8EB-49DC-B906-5D13A1530C05}" destId="{8BBA6676-9C9E-4D2F-8E64-530D3782074D}" srcOrd="0" destOrd="0" presId="urn:microsoft.com/office/officeart/2016/7/layout/ChevronBlockProcess"/>
    <dgm:cxn modelId="{82387859-1401-4757-B0CE-061142D933D0}" type="presParOf" srcId="{1F56B515-A8EB-49DC-B906-5D13A1530C05}" destId="{1ABF888A-89C0-489D-A0E6-9B3A33C396B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6C0C47-38DC-4A54-BE8C-A33FB8DC37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6BAA1F72-5894-40F0-B013-AC0D0308BF86}">
      <dgm:prSet/>
      <dgm:spPr/>
      <dgm:t>
        <a:bodyPr/>
        <a:lstStyle/>
        <a:p>
          <a:r>
            <a:rPr lang="en-AU" dirty="0"/>
            <a:t>   Accuracy</a:t>
          </a:r>
          <a:endParaRPr lang="en-US" dirty="0"/>
        </a:p>
      </dgm:t>
    </dgm:pt>
    <dgm:pt modelId="{17B489A0-7EE8-4DE7-9A22-A035BB9EA985}" type="parTrans" cxnId="{E3B8A458-02EF-42AA-A69E-3F23C1B56D40}">
      <dgm:prSet/>
      <dgm:spPr/>
      <dgm:t>
        <a:bodyPr/>
        <a:lstStyle/>
        <a:p>
          <a:endParaRPr lang="en-US"/>
        </a:p>
      </dgm:t>
    </dgm:pt>
    <dgm:pt modelId="{C4BD577B-DA03-408C-A6C6-7BC6DE15B8A0}" type="sibTrans" cxnId="{E3B8A458-02EF-42AA-A69E-3F23C1B56D40}">
      <dgm:prSet/>
      <dgm:spPr/>
      <dgm:t>
        <a:bodyPr/>
        <a:lstStyle/>
        <a:p>
          <a:endParaRPr lang="en-US"/>
        </a:p>
      </dgm:t>
    </dgm:pt>
    <dgm:pt modelId="{8CB4724C-F931-4F82-85B6-49AEE28F3CB6}">
      <dgm:prSet/>
      <dgm:spPr/>
      <dgm:t>
        <a:bodyPr/>
        <a:lstStyle/>
        <a:p>
          <a:r>
            <a:rPr lang="en-AU"/>
            <a:t>71.33%</a:t>
          </a:r>
          <a:endParaRPr lang="en-US"/>
        </a:p>
      </dgm:t>
    </dgm:pt>
    <dgm:pt modelId="{A68CC7C4-3DD5-4C98-96D8-2E681712AAAE}" type="parTrans" cxnId="{094C8B63-06CE-4733-8637-BC49C2868791}">
      <dgm:prSet/>
      <dgm:spPr/>
      <dgm:t>
        <a:bodyPr/>
        <a:lstStyle/>
        <a:p>
          <a:endParaRPr lang="en-US"/>
        </a:p>
      </dgm:t>
    </dgm:pt>
    <dgm:pt modelId="{97507353-F83B-49CC-A58A-8FCA529D09C1}" type="sibTrans" cxnId="{094C8B63-06CE-4733-8637-BC49C2868791}">
      <dgm:prSet/>
      <dgm:spPr/>
      <dgm:t>
        <a:bodyPr/>
        <a:lstStyle/>
        <a:p>
          <a:endParaRPr lang="en-US"/>
        </a:p>
      </dgm:t>
    </dgm:pt>
    <dgm:pt modelId="{4F52699F-AE67-44D6-83AF-762212D6178A}" type="pres">
      <dgm:prSet presAssocID="{006C0C47-38DC-4A54-BE8C-A33FB8DC3707}" presName="root" presStyleCnt="0">
        <dgm:presLayoutVars>
          <dgm:dir/>
          <dgm:resizeHandles val="exact"/>
        </dgm:presLayoutVars>
      </dgm:prSet>
      <dgm:spPr/>
    </dgm:pt>
    <dgm:pt modelId="{CADB19B3-906F-4D7D-AF17-96E96AEE142B}" type="pres">
      <dgm:prSet presAssocID="{6BAA1F72-5894-40F0-B013-AC0D0308BF86}" presName="compNode" presStyleCnt="0"/>
      <dgm:spPr/>
    </dgm:pt>
    <dgm:pt modelId="{0C6B81F3-7AA6-402A-9349-9CAC501F589B}" type="pres">
      <dgm:prSet presAssocID="{6BAA1F72-5894-40F0-B013-AC0D0308BF86}" presName="bgRect" presStyleLbl="bgShp" presStyleIdx="0" presStyleCnt="1"/>
      <dgm:spPr/>
    </dgm:pt>
    <dgm:pt modelId="{6CD32DFE-3D2E-4294-917C-C54FB4E104F3}" type="pres">
      <dgm:prSet presAssocID="{6BAA1F72-5894-40F0-B013-AC0D0308BF86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17F308D-BC4C-49F9-9910-C17143D8AC7B}" type="pres">
      <dgm:prSet presAssocID="{6BAA1F72-5894-40F0-B013-AC0D0308BF86}" presName="spaceRect" presStyleCnt="0"/>
      <dgm:spPr/>
    </dgm:pt>
    <dgm:pt modelId="{8014BA99-160A-4CDF-BE0F-AE56A24DFF71}" type="pres">
      <dgm:prSet presAssocID="{6BAA1F72-5894-40F0-B013-AC0D0308BF86}" presName="parTx" presStyleLbl="revTx" presStyleIdx="0" presStyleCnt="2" custScaleX="131936">
        <dgm:presLayoutVars>
          <dgm:chMax val="0"/>
          <dgm:chPref val="0"/>
        </dgm:presLayoutVars>
      </dgm:prSet>
      <dgm:spPr/>
    </dgm:pt>
    <dgm:pt modelId="{2FA1E638-A6AA-49A6-BDA8-EDD05C8B98AB}" type="pres">
      <dgm:prSet presAssocID="{6BAA1F72-5894-40F0-B013-AC0D0308BF86}" presName="desTx" presStyleLbl="revTx" presStyleIdx="1" presStyleCnt="2">
        <dgm:presLayoutVars/>
      </dgm:prSet>
      <dgm:spPr/>
    </dgm:pt>
  </dgm:ptLst>
  <dgm:cxnLst>
    <dgm:cxn modelId="{094C8B63-06CE-4733-8637-BC49C2868791}" srcId="{6BAA1F72-5894-40F0-B013-AC0D0308BF86}" destId="{8CB4724C-F931-4F82-85B6-49AEE28F3CB6}" srcOrd="0" destOrd="0" parTransId="{A68CC7C4-3DD5-4C98-96D8-2E681712AAAE}" sibTransId="{97507353-F83B-49CC-A58A-8FCA529D09C1}"/>
    <dgm:cxn modelId="{33FFF473-FF46-4D07-B838-6AF8F1FD2120}" type="presOf" srcId="{006C0C47-38DC-4A54-BE8C-A33FB8DC3707}" destId="{4F52699F-AE67-44D6-83AF-762212D6178A}" srcOrd="0" destOrd="0" presId="urn:microsoft.com/office/officeart/2018/2/layout/IconVerticalSolidList"/>
    <dgm:cxn modelId="{E3B8A458-02EF-42AA-A69E-3F23C1B56D40}" srcId="{006C0C47-38DC-4A54-BE8C-A33FB8DC3707}" destId="{6BAA1F72-5894-40F0-B013-AC0D0308BF86}" srcOrd="0" destOrd="0" parTransId="{17B489A0-7EE8-4DE7-9A22-A035BB9EA985}" sibTransId="{C4BD577B-DA03-408C-A6C6-7BC6DE15B8A0}"/>
    <dgm:cxn modelId="{B459D37F-6374-4070-AAF5-D6545AAB8EA6}" type="presOf" srcId="{8CB4724C-F931-4F82-85B6-49AEE28F3CB6}" destId="{2FA1E638-A6AA-49A6-BDA8-EDD05C8B98AB}" srcOrd="0" destOrd="0" presId="urn:microsoft.com/office/officeart/2018/2/layout/IconVerticalSolidList"/>
    <dgm:cxn modelId="{33282AD5-2A5A-4B99-910C-9A29036F0A00}" type="presOf" srcId="{6BAA1F72-5894-40F0-B013-AC0D0308BF86}" destId="{8014BA99-160A-4CDF-BE0F-AE56A24DFF71}" srcOrd="0" destOrd="0" presId="urn:microsoft.com/office/officeart/2018/2/layout/IconVerticalSolidList"/>
    <dgm:cxn modelId="{B3E5295F-9815-48AD-B7C3-1875F36F0559}" type="presParOf" srcId="{4F52699F-AE67-44D6-83AF-762212D6178A}" destId="{CADB19B3-906F-4D7D-AF17-96E96AEE142B}" srcOrd="0" destOrd="0" presId="urn:microsoft.com/office/officeart/2018/2/layout/IconVerticalSolidList"/>
    <dgm:cxn modelId="{4B851E5E-F5D7-4A24-B384-AD0D705566C3}" type="presParOf" srcId="{CADB19B3-906F-4D7D-AF17-96E96AEE142B}" destId="{0C6B81F3-7AA6-402A-9349-9CAC501F589B}" srcOrd="0" destOrd="0" presId="urn:microsoft.com/office/officeart/2018/2/layout/IconVerticalSolidList"/>
    <dgm:cxn modelId="{EDEDB21C-3CB0-4FC0-8D42-61E8241BC48B}" type="presParOf" srcId="{CADB19B3-906F-4D7D-AF17-96E96AEE142B}" destId="{6CD32DFE-3D2E-4294-917C-C54FB4E104F3}" srcOrd="1" destOrd="0" presId="urn:microsoft.com/office/officeart/2018/2/layout/IconVerticalSolidList"/>
    <dgm:cxn modelId="{F532DF95-CC90-4014-BF2C-B3F9051035D2}" type="presParOf" srcId="{CADB19B3-906F-4D7D-AF17-96E96AEE142B}" destId="{F17F308D-BC4C-49F9-9910-C17143D8AC7B}" srcOrd="2" destOrd="0" presId="urn:microsoft.com/office/officeart/2018/2/layout/IconVerticalSolidList"/>
    <dgm:cxn modelId="{4C211F83-A41F-4793-B4B7-CAE5CD16C5DB}" type="presParOf" srcId="{CADB19B3-906F-4D7D-AF17-96E96AEE142B}" destId="{8014BA99-160A-4CDF-BE0F-AE56A24DFF71}" srcOrd="3" destOrd="0" presId="urn:microsoft.com/office/officeart/2018/2/layout/IconVerticalSolidList"/>
    <dgm:cxn modelId="{3228D35E-F088-49E9-8477-BEE505ED7D8F}" type="presParOf" srcId="{CADB19B3-906F-4D7D-AF17-96E96AEE142B}" destId="{2FA1E638-A6AA-49A6-BDA8-EDD05C8B98A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74411-72E8-4D44-814B-A78939AF13F2}">
      <dsp:nvSpPr>
        <dsp:cNvPr id="0" name=""/>
        <dsp:cNvSpPr/>
      </dsp:nvSpPr>
      <dsp:spPr>
        <a:xfrm>
          <a:off x="0" y="278247"/>
          <a:ext cx="1005839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E127A-967D-4487-81E2-933D2B2C9970}">
      <dsp:nvSpPr>
        <dsp:cNvPr id="0" name=""/>
        <dsp:cNvSpPr/>
      </dsp:nvSpPr>
      <dsp:spPr>
        <a:xfrm>
          <a:off x="502920" y="56847"/>
          <a:ext cx="8455956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none" kern="1200" dirty="0"/>
            <a:t>Raw file loaded in a </a:t>
          </a:r>
          <a:r>
            <a:rPr lang="en-US" sz="2400" u="none" kern="1200" dirty="0" err="1"/>
            <a:t>dataframe</a:t>
          </a:r>
          <a:r>
            <a:rPr lang="en-US" sz="2400" u="none" kern="1200" dirty="0"/>
            <a:t> with encoding “utf-8”</a:t>
          </a:r>
          <a:endParaRPr lang="en-US" sz="2400" kern="1200" dirty="0"/>
        </a:p>
      </dsp:txBody>
      <dsp:txXfrm>
        <a:off x="524536" y="78463"/>
        <a:ext cx="8412724" cy="399568"/>
      </dsp:txXfrm>
    </dsp:sp>
    <dsp:sp modelId="{31B07BE1-7645-4EED-9B4D-B610264CFE06}">
      <dsp:nvSpPr>
        <dsp:cNvPr id="0" name=""/>
        <dsp:cNvSpPr/>
      </dsp:nvSpPr>
      <dsp:spPr>
        <a:xfrm>
          <a:off x="0" y="958647"/>
          <a:ext cx="1005839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56606-EA9C-4CCC-8F72-6DDDC4096298}">
      <dsp:nvSpPr>
        <dsp:cNvPr id="0" name=""/>
        <dsp:cNvSpPr/>
      </dsp:nvSpPr>
      <dsp:spPr>
        <a:xfrm>
          <a:off x="502920" y="737247"/>
          <a:ext cx="8427299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Check for Duplicates if present then drop</a:t>
          </a:r>
        </a:p>
      </dsp:txBody>
      <dsp:txXfrm>
        <a:off x="524536" y="758863"/>
        <a:ext cx="8384067" cy="399568"/>
      </dsp:txXfrm>
    </dsp:sp>
    <dsp:sp modelId="{A4BB87AE-A7E8-46A1-B35D-AD54CC602424}">
      <dsp:nvSpPr>
        <dsp:cNvPr id="0" name=""/>
        <dsp:cNvSpPr/>
      </dsp:nvSpPr>
      <dsp:spPr>
        <a:xfrm>
          <a:off x="0" y="1639047"/>
          <a:ext cx="1005839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EB559-07AD-4325-B405-B3033926EB02}">
      <dsp:nvSpPr>
        <dsp:cNvPr id="0" name=""/>
        <dsp:cNvSpPr/>
      </dsp:nvSpPr>
      <dsp:spPr>
        <a:xfrm>
          <a:off x="502920" y="1417647"/>
          <a:ext cx="8440325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Check and drop if any row has more than 50% missing data</a:t>
          </a:r>
        </a:p>
      </dsp:txBody>
      <dsp:txXfrm>
        <a:off x="524536" y="1439263"/>
        <a:ext cx="8397093" cy="399568"/>
      </dsp:txXfrm>
    </dsp:sp>
    <dsp:sp modelId="{7D310BD3-1162-47AE-B6DF-0CC1A5FFB712}">
      <dsp:nvSpPr>
        <dsp:cNvPr id="0" name=""/>
        <dsp:cNvSpPr/>
      </dsp:nvSpPr>
      <dsp:spPr>
        <a:xfrm>
          <a:off x="0" y="2319447"/>
          <a:ext cx="1005839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5309F-A216-4AF7-A37B-5E8E9A57D482}">
      <dsp:nvSpPr>
        <dsp:cNvPr id="0" name=""/>
        <dsp:cNvSpPr/>
      </dsp:nvSpPr>
      <dsp:spPr>
        <a:xfrm>
          <a:off x="502920" y="2098047"/>
          <a:ext cx="8484823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Removing all leading and trailing whitespaces</a:t>
          </a:r>
          <a:endParaRPr lang="en-US" sz="2400" kern="1200" dirty="0"/>
        </a:p>
      </dsp:txBody>
      <dsp:txXfrm>
        <a:off x="524536" y="2119663"/>
        <a:ext cx="8441591" cy="399568"/>
      </dsp:txXfrm>
    </dsp:sp>
    <dsp:sp modelId="{287BAA9C-9F7B-41DC-B360-5B024379A510}">
      <dsp:nvSpPr>
        <dsp:cNvPr id="0" name=""/>
        <dsp:cNvSpPr/>
      </dsp:nvSpPr>
      <dsp:spPr>
        <a:xfrm>
          <a:off x="0" y="2999847"/>
          <a:ext cx="1005839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DE3E6-D52D-4A6B-A4F5-2EAC9467FBE9}">
      <dsp:nvSpPr>
        <dsp:cNvPr id="0" name=""/>
        <dsp:cNvSpPr/>
      </dsp:nvSpPr>
      <dsp:spPr>
        <a:xfrm>
          <a:off x="502920" y="2778447"/>
          <a:ext cx="8484823" cy="442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Renaming Columns</a:t>
          </a:r>
          <a:endParaRPr lang="en-US" sz="2400" kern="1200" dirty="0"/>
        </a:p>
      </dsp:txBody>
      <dsp:txXfrm>
        <a:off x="524536" y="2800063"/>
        <a:ext cx="8441591" cy="399568"/>
      </dsp:txXfrm>
    </dsp:sp>
    <dsp:sp modelId="{44B3BBDA-8E02-462B-9912-7C572A399713}">
      <dsp:nvSpPr>
        <dsp:cNvPr id="0" name=""/>
        <dsp:cNvSpPr/>
      </dsp:nvSpPr>
      <dsp:spPr>
        <a:xfrm>
          <a:off x="0" y="3680247"/>
          <a:ext cx="1005839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D3A1B-0336-4E15-B6F5-7CD071486B49}">
      <dsp:nvSpPr>
        <dsp:cNvPr id="0" name=""/>
        <dsp:cNvSpPr/>
      </dsp:nvSpPr>
      <dsp:spPr>
        <a:xfrm>
          <a:off x="502920" y="3458847"/>
          <a:ext cx="8484823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Checking Null Values </a:t>
          </a:r>
          <a:endParaRPr lang="en-US" sz="2400" kern="1200" dirty="0"/>
        </a:p>
      </dsp:txBody>
      <dsp:txXfrm>
        <a:off x="524536" y="3480463"/>
        <a:ext cx="8441591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792C9-F282-4861-8C63-525054BE7340}">
      <dsp:nvSpPr>
        <dsp:cNvPr id="0" name=""/>
        <dsp:cNvSpPr/>
      </dsp:nvSpPr>
      <dsp:spPr>
        <a:xfrm>
          <a:off x="1816199" y="892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5BDC1-9E46-41C0-AE54-308EF461E99E}">
      <dsp:nvSpPr>
        <dsp:cNvPr id="0" name=""/>
        <dsp:cNvSpPr/>
      </dsp:nvSpPr>
      <dsp:spPr>
        <a:xfrm>
          <a:off x="2284199" y="47692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387A8-B986-4AC2-B427-A8B1D5F8270C}">
      <dsp:nvSpPr>
        <dsp:cNvPr id="0" name=""/>
        <dsp:cNvSpPr/>
      </dsp:nvSpPr>
      <dsp:spPr>
        <a:xfrm>
          <a:off x="1114199" y="288892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500" b="1" kern="1200"/>
            <a:t>Supervised Learning</a:t>
          </a:r>
          <a:endParaRPr lang="en-US" sz="2500" kern="1200"/>
        </a:p>
      </dsp:txBody>
      <dsp:txXfrm>
        <a:off x="1114199" y="2888922"/>
        <a:ext cx="3600000" cy="720000"/>
      </dsp:txXfrm>
    </dsp:sp>
    <dsp:sp modelId="{892A3F0E-DCD0-4B4A-95C0-0E6465CED610}">
      <dsp:nvSpPr>
        <dsp:cNvPr id="0" name=""/>
        <dsp:cNvSpPr/>
      </dsp:nvSpPr>
      <dsp:spPr>
        <a:xfrm>
          <a:off x="6046199" y="892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DC3A2-32C2-4516-BE77-8A5B077A4A82}">
      <dsp:nvSpPr>
        <dsp:cNvPr id="0" name=""/>
        <dsp:cNvSpPr/>
      </dsp:nvSpPr>
      <dsp:spPr>
        <a:xfrm>
          <a:off x="6514199" y="47692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11647-3BC8-48A8-8922-F1DDD6F02746}">
      <dsp:nvSpPr>
        <dsp:cNvPr id="0" name=""/>
        <dsp:cNvSpPr/>
      </dsp:nvSpPr>
      <dsp:spPr>
        <a:xfrm>
          <a:off x="5344199" y="288892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500" b="1" kern="1200"/>
            <a:t>Classification Problem</a:t>
          </a:r>
          <a:endParaRPr lang="en-US" sz="2500" kern="1200"/>
        </a:p>
      </dsp:txBody>
      <dsp:txXfrm>
        <a:off x="5344199" y="288892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55010-33A7-4226-A268-2FBD1496AFCF}">
      <dsp:nvSpPr>
        <dsp:cNvPr id="0" name=""/>
        <dsp:cNvSpPr/>
      </dsp:nvSpPr>
      <dsp:spPr>
        <a:xfrm>
          <a:off x="727148" y="772193"/>
          <a:ext cx="1042267" cy="10422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8205A-457B-40A7-AE45-BC5D8B20A5D7}">
      <dsp:nvSpPr>
        <dsp:cNvPr id="0" name=""/>
        <dsp:cNvSpPr/>
      </dsp:nvSpPr>
      <dsp:spPr>
        <a:xfrm>
          <a:off x="90206" y="2125651"/>
          <a:ext cx="2316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b="1" kern="1200"/>
            <a:t>Decision Tree</a:t>
          </a:r>
          <a:endParaRPr lang="en-US" sz="2600" kern="1200"/>
        </a:p>
      </dsp:txBody>
      <dsp:txXfrm>
        <a:off x="90206" y="2125651"/>
        <a:ext cx="2316150" cy="720000"/>
      </dsp:txXfrm>
    </dsp:sp>
    <dsp:sp modelId="{781298B9-5A33-46E4-988A-7AEEEB05D31A}">
      <dsp:nvSpPr>
        <dsp:cNvPr id="0" name=""/>
        <dsp:cNvSpPr/>
      </dsp:nvSpPr>
      <dsp:spPr>
        <a:xfrm>
          <a:off x="4508066" y="772193"/>
          <a:ext cx="1042267" cy="10422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61D8B-09FB-4566-A31C-A2EE4A98B5A2}">
      <dsp:nvSpPr>
        <dsp:cNvPr id="0" name=""/>
        <dsp:cNvSpPr/>
      </dsp:nvSpPr>
      <dsp:spPr>
        <a:xfrm>
          <a:off x="2811683" y="2125651"/>
          <a:ext cx="44350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b="1" kern="1200" dirty="0"/>
            <a:t>K - Nearest </a:t>
          </a:r>
          <a:r>
            <a:rPr lang="en-AU" sz="2600" b="1" kern="1200" dirty="0" err="1"/>
            <a:t>Neighbors</a:t>
          </a:r>
          <a:endParaRPr lang="en-US" sz="2600" kern="1200" dirty="0"/>
        </a:p>
      </dsp:txBody>
      <dsp:txXfrm>
        <a:off x="2811683" y="2125651"/>
        <a:ext cx="4435033" cy="720000"/>
      </dsp:txXfrm>
    </dsp:sp>
    <dsp:sp modelId="{54E282D1-0220-4281-BD8A-F2583DB63A7A}">
      <dsp:nvSpPr>
        <dsp:cNvPr id="0" name=""/>
        <dsp:cNvSpPr/>
      </dsp:nvSpPr>
      <dsp:spPr>
        <a:xfrm>
          <a:off x="8288984" y="772193"/>
          <a:ext cx="1042267" cy="10422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FE7E5-4612-40CA-982B-57CE26C5102E}">
      <dsp:nvSpPr>
        <dsp:cNvPr id="0" name=""/>
        <dsp:cNvSpPr/>
      </dsp:nvSpPr>
      <dsp:spPr>
        <a:xfrm>
          <a:off x="7652043" y="2125651"/>
          <a:ext cx="2316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Random Forest</a:t>
          </a:r>
        </a:p>
      </dsp:txBody>
      <dsp:txXfrm>
        <a:off x="7652043" y="2125651"/>
        <a:ext cx="23161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247A4-F4D7-432D-B918-7D73D32BC7A8}">
      <dsp:nvSpPr>
        <dsp:cNvPr id="0" name=""/>
        <dsp:cNvSpPr/>
      </dsp:nvSpPr>
      <dsp:spPr>
        <a:xfrm>
          <a:off x="9131" y="573080"/>
          <a:ext cx="3613805" cy="1084141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861" tIns="133861" rIns="133861" bIns="1338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 dirty="0" err="1"/>
            <a:t>DecisionTreeClassifier</a:t>
          </a:r>
          <a:endParaRPr lang="en-US" sz="2000" kern="1200" dirty="0"/>
        </a:p>
      </dsp:txBody>
      <dsp:txXfrm>
        <a:off x="334373" y="573080"/>
        <a:ext cx="2963321" cy="1084141"/>
      </dsp:txXfrm>
    </dsp:sp>
    <dsp:sp modelId="{674C3D73-FC99-4049-AF2E-6165B5B54D69}">
      <dsp:nvSpPr>
        <dsp:cNvPr id="0" name=""/>
        <dsp:cNvSpPr/>
      </dsp:nvSpPr>
      <dsp:spPr>
        <a:xfrm>
          <a:off x="0" y="1657221"/>
          <a:ext cx="3288563" cy="200704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870" tIns="259870" rIns="259870" bIns="519739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>
              <a:latin typeface="Garamond" panose="02020404030301010803"/>
              <a:ea typeface="+mn-ea"/>
              <a:cs typeface="+mn-cs"/>
            </a:rPr>
            <a:t>max_depth = [1,3,5]</a:t>
          </a:r>
          <a:endParaRPr lang="en-US" sz="1800" kern="1200" dirty="0">
            <a:latin typeface="Garamond" panose="02020404030301010803"/>
            <a:ea typeface="+mn-ea"/>
            <a:cs typeface="+mn-cs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>
              <a:latin typeface="Garamond" panose="02020404030301010803"/>
              <a:ea typeface="+mn-ea"/>
              <a:cs typeface="+mn-cs"/>
            </a:rPr>
            <a:t>min_samples_split = [2,5,7]</a:t>
          </a:r>
          <a:endParaRPr lang="en-US" sz="1800" kern="1200" dirty="0">
            <a:latin typeface="Garamond" panose="02020404030301010803"/>
            <a:ea typeface="+mn-ea"/>
            <a:cs typeface="+mn-cs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>
              <a:latin typeface="Garamond" panose="02020404030301010803"/>
              <a:ea typeface="+mn-ea"/>
              <a:cs typeface="+mn-cs"/>
            </a:rPr>
            <a:t>min_samples_leaf = [10,20,30]</a:t>
          </a:r>
          <a:endParaRPr lang="en-US" sz="1800" kern="1200" dirty="0">
            <a:latin typeface="Garamond" panose="02020404030301010803"/>
            <a:ea typeface="+mn-ea"/>
            <a:cs typeface="+mn-cs"/>
          </a:endParaRPr>
        </a:p>
      </dsp:txBody>
      <dsp:txXfrm>
        <a:off x="0" y="1657221"/>
        <a:ext cx="3288563" cy="2007046"/>
      </dsp:txXfrm>
    </dsp:sp>
    <dsp:sp modelId="{9D3F0860-8AD3-4277-829B-528A1A3CBB6F}">
      <dsp:nvSpPr>
        <dsp:cNvPr id="0" name=""/>
        <dsp:cNvSpPr/>
      </dsp:nvSpPr>
      <dsp:spPr>
        <a:xfrm>
          <a:off x="3569228" y="573080"/>
          <a:ext cx="3613805" cy="1084141"/>
        </a:xfrm>
        <a:prstGeom prst="chevron">
          <a:avLst>
            <a:gd name="adj" fmla="val 30000"/>
          </a:avLst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2700" cap="flat" cmpd="sng" algn="ctr">
          <a:solidFill>
            <a:schemeClr val="accent5">
              <a:hueOff val="1178392"/>
              <a:satOff val="-5635"/>
              <a:lumOff val="6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861" tIns="133861" rIns="133861" bIns="1338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 dirty="0" err="1"/>
            <a:t>KNeighborsClassifier</a:t>
          </a:r>
          <a:endParaRPr lang="en-US" sz="2000" kern="1200" dirty="0"/>
        </a:p>
      </dsp:txBody>
      <dsp:txXfrm>
        <a:off x="3894470" y="573080"/>
        <a:ext cx="2963321" cy="1084141"/>
      </dsp:txXfrm>
    </dsp:sp>
    <dsp:sp modelId="{71EC01B0-9B39-4CFB-8BA4-2BBC7764474C}">
      <dsp:nvSpPr>
        <dsp:cNvPr id="0" name=""/>
        <dsp:cNvSpPr/>
      </dsp:nvSpPr>
      <dsp:spPr>
        <a:xfrm>
          <a:off x="3569228" y="1657221"/>
          <a:ext cx="3288563" cy="2007046"/>
        </a:xfrm>
        <a:prstGeom prst="rect">
          <a:avLst/>
        </a:prstGeom>
        <a:solidFill>
          <a:schemeClr val="accent5">
            <a:tint val="40000"/>
            <a:alpha val="90000"/>
            <a:hueOff val="1302675"/>
            <a:satOff val="2398"/>
            <a:lumOff val="106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302675"/>
              <a:satOff val="2398"/>
              <a:lumOff val="10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870" tIns="259870" rIns="259870" bIns="519739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>
              <a:latin typeface="Garamond" panose="02020404030301010803"/>
              <a:ea typeface="+mn-ea"/>
              <a:cs typeface="+mn-cs"/>
            </a:rPr>
            <a:t>n_neighbors = [25,27,29,30]</a:t>
          </a:r>
          <a:endParaRPr lang="en-US" sz="1800" kern="1200" dirty="0">
            <a:latin typeface="Garamond" panose="02020404030301010803"/>
            <a:ea typeface="+mn-ea"/>
            <a:cs typeface="+mn-cs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>
              <a:latin typeface="Garamond" panose="02020404030301010803"/>
              <a:ea typeface="+mn-ea"/>
              <a:cs typeface="+mn-cs"/>
            </a:rPr>
            <a:t>leaf_size = [1,3,5]</a:t>
          </a:r>
          <a:endParaRPr lang="en-US" sz="1800" kern="1200" dirty="0">
            <a:latin typeface="Garamond" panose="02020404030301010803"/>
            <a:ea typeface="+mn-ea"/>
            <a:cs typeface="+mn-cs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>
              <a:latin typeface="Garamond" panose="02020404030301010803"/>
              <a:ea typeface="+mn-ea"/>
              <a:cs typeface="+mn-cs"/>
            </a:rPr>
            <a:t>p = [1,2]</a:t>
          </a:r>
          <a:endParaRPr lang="en-US" sz="1800" kern="1200" dirty="0">
            <a:latin typeface="Garamond" panose="02020404030301010803"/>
            <a:ea typeface="+mn-ea"/>
            <a:cs typeface="+mn-cs"/>
          </a:endParaRPr>
        </a:p>
      </dsp:txBody>
      <dsp:txXfrm>
        <a:off x="3569228" y="1657221"/>
        <a:ext cx="3288563" cy="2007046"/>
      </dsp:txXfrm>
    </dsp:sp>
    <dsp:sp modelId="{8BBA6676-9C9E-4D2F-8E64-530D3782074D}">
      <dsp:nvSpPr>
        <dsp:cNvPr id="0" name=""/>
        <dsp:cNvSpPr/>
      </dsp:nvSpPr>
      <dsp:spPr>
        <a:xfrm>
          <a:off x="7129325" y="573080"/>
          <a:ext cx="3613805" cy="1084141"/>
        </a:xfrm>
        <a:prstGeom prst="chevron">
          <a:avLst>
            <a:gd name="adj" fmla="val 30000"/>
          </a:avLst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2700" cap="flat" cmpd="sng" algn="ctr">
          <a:solidFill>
            <a:schemeClr val="accent5">
              <a:hueOff val="2356783"/>
              <a:satOff val="-11270"/>
              <a:lumOff val="1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861" tIns="133861" rIns="133861" bIns="1338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 dirty="0" err="1"/>
            <a:t>RandomForestClassifier</a:t>
          </a:r>
          <a:endParaRPr lang="en-US" sz="2000" kern="1200" dirty="0"/>
        </a:p>
      </dsp:txBody>
      <dsp:txXfrm>
        <a:off x="7454567" y="573080"/>
        <a:ext cx="2963321" cy="1084141"/>
      </dsp:txXfrm>
    </dsp:sp>
    <dsp:sp modelId="{1ABF888A-89C0-489D-A0E6-9B3A33C396BF}">
      <dsp:nvSpPr>
        <dsp:cNvPr id="0" name=""/>
        <dsp:cNvSpPr/>
      </dsp:nvSpPr>
      <dsp:spPr>
        <a:xfrm>
          <a:off x="7129325" y="1657221"/>
          <a:ext cx="3288563" cy="2007046"/>
        </a:xfrm>
        <a:prstGeom prst="rect">
          <a:avLst/>
        </a:prstGeom>
        <a:solidFill>
          <a:schemeClr val="accent5">
            <a:tint val="40000"/>
            <a:alpha val="90000"/>
            <a:hueOff val="2605351"/>
            <a:satOff val="4796"/>
            <a:lumOff val="212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2605351"/>
              <a:satOff val="4796"/>
              <a:lumOff val="21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870" tIns="259870" rIns="259870" bIns="519739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>
              <a:latin typeface="Garamond" panose="02020404030301010803"/>
              <a:ea typeface="+mn-ea"/>
              <a:cs typeface="+mn-cs"/>
            </a:rPr>
            <a:t>n_estimators = [1,3,5,7,10]</a:t>
          </a:r>
          <a:endParaRPr lang="en-US" sz="1800" kern="1200" dirty="0">
            <a:latin typeface="Garamond" panose="02020404030301010803"/>
            <a:ea typeface="+mn-ea"/>
            <a:cs typeface="+mn-cs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>
              <a:latin typeface="Garamond" panose="02020404030301010803"/>
              <a:ea typeface="+mn-ea"/>
              <a:cs typeface="+mn-cs"/>
            </a:rPr>
            <a:t>max_depth =[1,3,5,7,9]</a:t>
          </a:r>
          <a:endParaRPr lang="en-US" sz="1800" kern="1200" dirty="0">
            <a:latin typeface="Garamond" panose="02020404030301010803"/>
            <a:ea typeface="+mn-ea"/>
            <a:cs typeface="+mn-cs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>
              <a:latin typeface="Garamond" panose="02020404030301010803"/>
              <a:ea typeface="+mn-ea"/>
              <a:cs typeface="+mn-cs"/>
            </a:rPr>
            <a:t>min_samples_split = [2, 5,7,9]</a:t>
          </a:r>
          <a:endParaRPr lang="en-US" sz="1800" kern="1200" dirty="0">
            <a:latin typeface="Garamond" panose="02020404030301010803"/>
            <a:ea typeface="+mn-ea"/>
            <a:cs typeface="+mn-cs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>
              <a:latin typeface="Garamond" panose="02020404030301010803"/>
              <a:ea typeface="+mn-ea"/>
              <a:cs typeface="+mn-cs"/>
            </a:rPr>
            <a:t>min_samples_leaf = [1, 2, 4]</a:t>
          </a:r>
          <a:endParaRPr lang="en-US" sz="1800" kern="1200" dirty="0">
            <a:latin typeface="Garamond" panose="02020404030301010803"/>
            <a:ea typeface="+mn-ea"/>
            <a:cs typeface="+mn-cs"/>
          </a:endParaRPr>
        </a:p>
      </dsp:txBody>
      <dsp:txXfrm>
        <a:off x="7129325" y="1657221"/>
        <a:ext cx="3288563" cy="20070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B81F3-7AA6-402A-9349-9CAC501F589B}">
      <dsp:nvSpPr>
        <dsp:cNvPr id="0" name=""/>
        <dsp:cNvSpPr/>
      </dsp:nvSpPr>
      <dsp:spPr>
        <a:xfrm>
          <a:off x="0" y="1417777"/>
          <a:ext cx="6482419" cy="12152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D32DFE-3D2E-4294-917C-C54FB4E104F3}">
      <dsp:nvSpPr>
        <dsp:cNvPr id="0" name=""/>
        <dsp:cNvSpPr/>
      </dsp:nvSpPr>
      <dsp:spPr>
        <a:xfrm>
          <a:off x="367609" y="1691205"/>
          <a:ext cx="668380" cy="668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4BA99-160A-4CDF-BE0F-AE56A24DFF71}">
      <dsp:nvSpPr>
        <dsp:cNvPr id="0" name=""/>
        <dsp:cNvSpPr/>
      </dsp:nvSpPr>
      <dsp:spPr>
        <a:xfrm>
          <a:off x="937798" y="1417777"/>
          <a:ext cx="3848689" cy="1215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13" tIns="128613" rIns="128613" bIns="12861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   Accuracy</a:t>
          </a:r>
          <a:endParaRPr lang="en-US" sz="2500" kern="1200" dirty="0"/>
        </a:p>
      </dsp:txBody>
      <dsp:txXfrm>
        <a:off x="937798" y="1417777"/>
        <a:ext cx="3848689" cy="1215237"/>
      </dsp:txXfrm>
    </dsp:sp>
    <dsp:sp modelId="{2FA1E638-A6AA-49A6-BDA8-EDD05C8B98AB}">
      <dsp:nvSpPr>
        <dsp:cNvPr id="0" name=""/>
        <dsp:cNvSpPr/>
      </dsp:nvSpPr>
      <dsp:spPr>
        <a:xfrm>
          <a:off x="4320687" y="1417777"/>
          <a:ext cx="2161731" cy="1215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13" tIns="128613" rIns="128613" bIns="12861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71.33%</a:t>
          </a:r>
          <a:endParaRPr lang="en-US" sz="1800" kern="1200"/>
        </a:p>
      </dsp:txBody>
      <dsp:txXfrm>
        <a:off x="4320687" y="1417777"/>
        <a:ext cx="2161731" cy="1215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574D4-E53F-4EBD-B0D9-46DB4D1C1D5E}" type="datetimeFigureOut">
              <a:rPr lang="en-AU" smtClean="0"/>
              <a:t>30/05/2021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EABE8-F8C5-4838-8A13-E40945A1D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76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EABE8-F8C5-4838-8A13-E40945A1DC42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17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9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9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0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796027F-7875-4030-9381-8BD8C4F21935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6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2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3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12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4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8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5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7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1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BA72-FA13-4C39-BF77-9A128F14A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8016" y="2027704"/>
            <a:ext cx="6627879" cy="3357976"/>
          </a:xfrm>
        </p:spPr>
        <p:txBody>
          <a:bodyPr>
            <a:normAutofit fontScale="90000"/>
          </a:bodyPr>
          <a:lstStyle/>
          <a:p>
            <a:br>
              <a:rPr lang="en-US" sz="3800" dirty="0"/>
            </a:br>
            <a:br>
              <a:rPr lang="en-US" sz="3800" dirty="0"/>
            </a:br>
            <a:r>
              <a:rPr lang="en-US" sz="8000" dirty="0"/>
              <a:t>Final Project </a:t>
            </a:r>
            <a:br>
              <a:rPr lang="en-US" sz="8000" dirty="0"/>
            </a:br>
            <a:r>
              <a:rPr lang="en-US" sz="2700" dirty="0"/>
              <a:t>Introduction to Data Science - Semester 1 - 2020</a:t>
            </a:r>
            <a:br>
              <a:rPr lang="en-US" sz="3800" dirty="0"/>
            </a:br>
            <a:br>
              <a:rPr lang="en-US" sz="3800" dirty="0"/>
            </a:br>
            <a:br>
              <a:rPr lang="en-US" sz="3800" dirty="0"/>
            </a:br>
            <a:br>
              <a:rPr lang="en-US" sz="2700" dirty="0"/>
            </a:br>
            <a:r>
              <a:rPr lang="en-US" sz="2700" dirty="0"/>
              <a:t>Asad Abid – 102446428</a:t>
            </a:r>
            <a:br>
              <a:rPr lang="en-US" sz="2700" dirty="0"/>
            </a:br>
            <a:br>
              <a:rPr lang="en-US" sz="4000" dirty="0"/>
            </a:br>
            <a:br>
              <a:rPr lang="en-US" sz="3800" dirty="0"/>
            </a:br>
            <a:br>
              <a:rPr lang="en-US" sz="3800" dirty="0"/>
            </a:br>
            <a:endParaRPr lang="en-US" sz="2700" dirty="0"/>
          </a:p>
        </p:txBody>
      </p:sp>
      <p:pic>
        <p:nvPicPr>
          <p:cNvPr id="4" name="Graphic 3" descr="Research">
            <a:extLst>
              <a:ext uri="{FF2B5EF4-FFF2-40B4-BE49-F238E27FC236}">
                <a16:creationId xmlns:a16="http://schemas.microsoft.com/office/drawing/2014/main" id="{22B79990-D6E7-419E-86AC-34D5D7E33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3413" y="1218280"/>
            <a:ext cx="2871176" cy="2871176"/>
          </a:xfrm>
          <a:prstGeom prst="rect">
            <a:avLst/>
          </a:prstGeom>
        </p:spPr>
      </p:pic>
      <p:pic>
        <p:nvPicPr>
          <p:cNvPr id="6" name="Graphic 5" descr="Statistics">
            <a:extLst>
              <a:ext uri="{FF2B5EF4-FFF2-40B4-BE49-F238E27FC236}">
                <a16:creationId xmlns:a16="http://schemas.microsoft.com/office/drawing/2014/main" id="{9C5F85D7-A28E-4159-892C-B0421A9F7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105" y="3042240"/>
            <a:ext cx="2775336" cy="277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88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FC85-CA59-425B-9CBB-C8914310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Learning Type of Problem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FE545D-86C5-4F48-897C-C3AA8FBE3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C622687-AFB0-4833-84DE-0A0E5CB85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815079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1204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FC85-CA59-425B-9CBB-C8914310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Binning Target Variable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FE545D-86C5-4F48-897C-C3AA8FBE3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EAF9D-18C5-4C1D-9945-11A7102C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/>
              <a:t>Solving this as a classification problem so using Cut( ) for ‘Rating’ Column</a:t>
            </a:r>
          </a:p>
          <a:p>
            <a:pPr>
              <a:lnSpc>
                <a:spcPct val="150000"/>
              </a:lnSpc>
            </a:pPr>
            <a:r>
              <a:rPr lang="en-AU"/>
              <a:t>Example: 	</a:t>
            </a:r>
            <a:endParaRPr lang="en-AU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D5ABCA5-ED94-4365-B837-66F2DFA5F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81351"/>
              </p:ext>
            </p:extLst>
          </p:nvPr>
        </p:nvGraphicFramePr>
        <p:xfrm>
          <a:off x="2623929" y="3520307"/>
          <a:ext cx="6082750" cy="16459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041375">
                  <a:extLst>
                    <a:ext uri="{9D8B030D-6E8A-4147-A177-3AD203B41FA5}">
                      <a16:colId xmlns:a16="http://schemas.microsoft.com/office/drawing/2014/main" val="3027191648"/>
                    </a:ext>
                  </a:extLst>
                </a:gridCol>
                <a:gridCol w="3041375">
                  <a:extLst>
                    <a:ext uri="{9D8B030D-6E8A-4147-A177-3AD203B41FA5}">
                      <a16:colId xmlns:a16="http://schemas.microsoft.com/office/drawing/2014/main" val="144522075"/>
                    </a:ext>
                  </a:extLst>
                </a:gridCol>
              </a:tblGrid>
              <a:tr h="599609"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Cut_bins</a:t>
                      </a:r>
                      <a:r>
                        <a:rPr lang="en-AU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Cut_Labels</a:t>
                      </a:r>
                    </a:p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39038"/>
                  </a:ext>
                </a:extLst>
              </a:tr>
              <a:tr h="599609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[0-1.99]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1</a:t>
                      </a:r>
                    </a:p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285863"/>
                  </a:ext>
                </a:extLst>
              </a:tr>
              <a:tr h="344372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[3.999 – 4.999]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652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754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FC85-CA59-425B-9CBB-C8914310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Creating Dummy Variables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FE545D-86C5-4F48-897C-C3AA8FBE3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EAF9D-18C5-4C1D-9945-11A7102CA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55231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By Using Correlation Coefficient, all highly predictable columns are selected for model development.</a:t>
            </a:r>
          </a:p>
          <a:p>
            <a:pPr>
              <a:lnSpc>
                <a:spcPct val="150000"/>
              </a:lnSpc>
            </a:pPr>
            <a:r>
              <a:rPr lang="en-AU" dirty="0"/>
              <a:t>Some columns are not used because of the multicollinearity.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/>
              <a:t>	Example: </a:t>
            </a:r>
            <a:r>
              <a:rPr lang="en-US" dirty="0"/>
              <a:t>The correlation coefficient between </a:t>
            </a:r>
            <a:r>
              <a:rPr lang="en-US" dirty="0" err="1"/>
              <a:t>SpecificBeanOrigin</a:t>
            </a:r>
            <a:r>
              <a:rPr lang="en-US" dirty="0"/>
              <a:t> and 					 </a:t>
            </a:r>
            <a:r>
              <a:rPr lang="en-US" dirty="0" err="1"/>
              <a:t>SpecificBeanOriginCleaned</a:t>
            </a:r>
            <a:r>
              <a:rPr lang="en-US" dirty="0"/>
              <a:t> is 99% so using modified one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	 </a:t>
            </a:r>
            <a:r>
              <a:rPr lang="en-US" dirty="0" err="1"/>
              <a:t>ReviewDate</a:t>
            </a:r>
            <a:r>
              <a:rPr lang="en-US" dirty="0"/>
              <a:t> and REF has 98% so using REF.</a:t>
            </a:r>
            <a:endParaRPr lang="en-AU" dirty="0"/>
          </a:p>
          <a:p>
            <a:pPr>
              <a:lnSpc>
                <a:spcPct val="150000"/>
              </a:lnSpc>
            </a:pPr>
            <a:r>
              <a:rPr lang="en-AU" dirty="0"/>
              <a:t>Dummy variables are created for important selected features which are categorical. </a:t>
            </a:r>
          </a:p>
          <a:p>
            <a:pPr>
              <a:lnSpc>
                <a:spcPct val="150000"/>
              </a:lnSpc>
            </a:pPr>
            <a:r>
              <a:rPr lang="en-AU" dirty="0"/>
              <a:t>Total columns afterwards 762.	</a:t>
            </a:r>
          </a:p>
        </p:txBody>
      </p:sp>
    </p:spTree>
    <p:extLst>
      <p:ext uri="{BB962C8B-B14F-4D97-AF65-F5344CB8AC3E}">
        <p14:creationId xmlns:p14="http://schemas.microsoft.com/office/powerpoint/2010/main" val="1070420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E5AADB1-EBA2-4DE6-B9D9-C952029EA8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460755"/>
              </p:ext>
            </p:extLst>
          </p:nvPr>
        </p:nvGraphicFramePr>
        <p:xfrm>
          <a:off x="2207591" y="1271215"/>
          <a:ext cx="7776817" cy="4863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Partitioning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AD23EE-67E6-4F19-AF06-6AA2879F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878" y="3903692"/>
            <a:ext cx="1317751" cy="3965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400" b="1" dirty="0"/>
              <a:t>Test 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013219E1-943B-48C2-A7DD-B001360F93ED}"/>
              </a:ext>
            </a:extLst>
          </p:cNvPr>
          <p:cNvSpPr txBox="1">
            <a:spLocks/>
          </p:cNvSpPr>
          <p:nvPr/>
        </p:nvSpPr>
        <p:spPr>
          <a:xfrm>
            <a:off x="7623050" y="2464307"/>
            <a:ext cx="1600465" cy="47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AU" sz="2400" b="1" dirty="0"/>
              <a:t>Train</a:t>
            </a:r>
            <a:r>
              <a:rPr lang="en-AU" dirty="0"/>
              <a:t> 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4FC985FF-F7AE-4434-B4BF-FD908397B46D}"/>
              </a:ext>
            </a:extLst>
          </p:cNvPr>
          <p:cNvSpPr txBox="1">
            <a:spLocks/>
          </p:cNvSpPr>
          <p:nvPr/>
        </p:nvSpPr>
        <p:spPr>
          <a:xfrm>
            <a:off x="5057647" y="5896157"/>
            <a:ext cx="2986421" cy="4772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AU" sz="2800" b="1" dirty="0" err="1"/>
              <a:t>Train_Test</a:t>
            </a:r>
            <a:r>
              <a:rPr lang="en-AU" sz="2800" b="1" dirty="0"/>
              <a:t> Split</a:t>
            </a:r>
            <a:r>
              <a:rPr lang="en-A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2015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FC85-CA59-425B-9CBB-C8914310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Learning Algorithms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FE545D-86C5-4F48-897C-C3AA8FBE3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C622687-AFB0-4833-84DE-0A0E5CB85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722394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83919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DC5F75E6-0C10-4ACB-953F-B6694BC2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419" y="505556"/>
            <a:ext cx="10595113" cy="1486776"/>
          </a:xfrm>
        </p:spPr>
        <p:txBody>
          <a:bodyPr>
            <a:normAutofit/>
          </a:bodyPr>
          <a:lstStyle/>
          <a:p>
            <a:pPr algn="ctr"/>
            <a:r>
              <a:rPr lang="en-AU" sz="4700"/>
              <a:t>Hyperparameter Tuning - GridSearchCV</a:t>
            </a:r>
            <a:endParaRPr lang="en-US" sz="4700" dirty="0"/>
          </a:p>
        </p:txBody>
      </p:sp>
      <p:grpSp>
        <p:nvGrpSpPr>
          <p:cNvPr id="45" name="Group 39">
            <a:extLst>
              <a:ext uri="{FF2B5EF4-FFF2-40B4-BE49-F238E27FC236}">
                <a16:creationId xmlns:a16="http://schemas.microsoft.com/office/drawing/2014/main" id="{CA43EB80-BC84-4C81-A490-22231C9F2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6" name="Oval 40">
              <a:extLst>
                <a:ext uri="{FF2B5EF4-FFF2-40B4-BE49-F238E27FC236}">
                  <a16:creationId xmlns:a16="http://schemas.microsoft.com/office/drawing/2014/main" id="{A68B95D5-43FB-4809-81BC-49A0EF7C0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47" name="Oval 41">
              <a:extLst>
                <a:ext uri="{FF2B5EF4-FFF2-40B4-BE49-F238E27FC236}">
                  <a16:creationId xmlns:a16="http://schemas.microsoft.com/office/drawing/2014/main" id="{698D5E23-7B73-409A-9942-8DFC9C5A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EBF39C7-370D-4392-9824-A7A05C36B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898336"/>
              </p:ext>
            </p:extLst>
          </p:nvPr>
        </p:nvGraphicFramePr>
        <p:xfrm>
          <a:off x="719868" y="1992332"/>
          <a:ext cx="10752263" cy="4237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29138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Assessing Validation Performance – Cross Validation Score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31C4261-F6FD-4548-9882-88390ED57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660423"/>
              </p:ext>
            </p:extLst>
          </p:nvPr>
        </p:nvGraphicFramePr>
        <p:xfrm>
          <a:off x="715617" y="2995123"/>
          <a:ext cx="10760765" cy="25575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92624">
                  <a:extLst>
                    <a:ext uri="{9D8B030D-6E8A-4147-A177-3AD203B41FA5}">
                      <a16:colId xmlns:a16="http://schemas.microsoft.com/office/drawing/2014/main" val="237226014"/>
                    </a:ext>
                  </a:extLst>
                </a:gridCol>
                <a:gridCol w="3114261">
                  <a:extLst>
                    <a:ext uri="{9D8B030D-6E8A-4147-A177-3AD203B41FA5}">
                      <a16:colId xmlns:a16="http://schemas.microsoft.com/office/drawing/2014/main" val="1355558161"/>
                    </a:ext>
                  </a:extLst>
                </a:gridCol>
                <a:gridCol w="2676939">
                  <a:extLst>
                    <a:ext uri="{9D8B030D-6E8A-4147-A177-3AD203B41FA5}">
                      <a16:colId xmlns:a16="http://schemas.microsoft.com/office/drawing/2014/main" val="1113487083"/>
                    </a:ext>
                  </a:extLst>
                </a:gridCol>
                <a:gridCol w="2676941">
                  <a:extLst>
                    <a:ext uri="{9D8B030D-6E8A-4147-A177-3AD203B41FA5}">
                      <a16:colId xmlns:a16="http://schemas.microsoft.com/office/drawing/2014/main" val="2742333326"/>
                    </a:ext>
                  </a:extLst>
                </a:gridCol>
              </a:tblGrid>
              <a:tr h="433281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DecisionTreeClassifier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KNeighborsClassifier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RandomForestClassifier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22626"/>
                  </a:ext>
                </a:extLst>
              </a:tr>
              <a:tr h="666517">
                <a:tc>
                  <a:txBody>
                    <a:bodyPr/>
                    <a:lstStyle/>
                    <a:p>
                      <a:r>
                        <a:rPr lang="en-AU" dirty="0"/>
                        <a:t>Mean Validation Performance - 3 folds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0.6838152296605019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0.6838152296605019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0.6847621993574716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44640"/>
                  </a:ext>
                </a:extLst>
              </a:tr>
              <a:tr h="8041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Mean Validation Performance - 4 folds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0.6772220861614056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0.6809741487196952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0.6819246091137657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92729"/>
                  </a:ext>
                </a:extLst>
              </a:tr>
              <a:tr h="6536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Mean Validation Performance - 5 folds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0.6838207782489399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0.6809771763532052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0.685702841683136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738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000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err="1"/>
              <a:t>RandomForestClassifier</a:t>
            </a:r>
            <a:r>
              <a:rPr lang="en-US" sz="4400"/>
              <a:t> - </a:t>
            </a:r>
            <a:br>
              <a:rPr lang="en-US" sz="4400"/>
            </a:br>
            <a:r>
              <a:rPr lang="en-US" sz="4400"/>
              <a:t>Performance Assessment on Test Data</a:t>
            </a:r>
          </a:p>
        </p:txBody>
      </p:sp>
      <p:graphicFrame>
        <p:nvGraphicFramePr>
          <p:cNvPr id="52" name="Content Placeholder 3">
            <a:extLst>
              <a:ext uri="{FF2B5EF4-FFF2-40B4-BE49-F238E27FC236}">
                <a16:creationId xmlns:a16="http://schemas.microsoft.com/office/drawing/2014/main" id="{3FA4E90C-7A11-4F66-9ED0-C9502B7B2A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50967"/>
              </p:ext>
            </p:extLst>
          </p:nvPr>
        </p:nvGraphicFramePr>
        <p:xfrm>
          <a:off x="2991201" y="2268438"/>
          <a:ext cx="6482419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4877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DCF4-6BEE-4EF3-AD96-111615F6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6243" y="365952"/>
            <a:ext cx="6135757" cy="1609344"/>
          </a:xfrm>
        </p:spPr>
        <p:txBody>
          <a:bodyPr>
            <a:normAutofit/>
          </a:bodyPr>
          <a:lstStyle/>
          <a:p>
            <a:r>
              <a:rPr lang="en-AU" sz="4000" dirty="0"/>
              <a:t>Visualisation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643A-8FAA-44B8-AFE8-AD8921BD5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3752" y="1975296"/>
            <a:ext cx="4754880" cy="397764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AU" dirty="0"/>
              <a:t>Bar Chart</a:t>
            </a:r>
          </a:p>
          <a:p>
            <a:pPr>
              <a:lnSpc>
                <a:spcPct val="130000"/>
              </a:lnSpc>
            </a:pPr>
            <a:r>
              <a:rPr lang="en-AU" dirty="0"/>
              <a:t>Regression Plot</a:t>
            </a:r>
          </a:p>
          <a:p>
            <a:pPr>
              <a:lnSpc>
                <a:spcPct val="130000"/>
              </a:lnSpc>
            </a:pPr>
            <a:r>
              <a:rPr lang="en-AU" dirty="0" err="1"/>
              <a:t>Treemap</a:t>
            </a:r>
            <a:endParaRPr lang="en-AU" dirty="0"/>
          </a:p>
          <a:p>
            <a:pPr>
              <a:lnSpc>
                <a:spcPct val="130000"/>
              </a:lnSpc>
            </a:pPr>
            <a:r>
              <a:rPr lang="en-AU" dirty="0"/>
              <a:t>Geographical map</a:t>
            </a:r>
          </a:p>
          <a:p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D096C4D-66C0-47DE-AE9D-52566E57C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632" y="1975296"/>
            <a:ext cx="419100" cy="40100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ECC789E-39F1-4AD4-A545-5118C4B045E7}"/>
              </a:ext>
            </a:extLst>
          </p:cNvPr>
          <p:cNvSpPr txBox="1">
            <a:spLocks/>
          </p:cNvSpPr>
          <p:nvPr/>
        </p:nvSpPr>
        <p:spPr>
          <a:xfrm>
            <a:off x="995934" y="908980"/>
            <a:ext cx="4052118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300" dirty="0"/>
              <a:t>Bonus Section	</a:t>
            </a:r>
            <a:r>
              <a:rPr lang="en-AU" dirty="0"/>
              <a:t>		 				</a:t>
            </a:r>
          </a:p>
        </p:txBody>
      </p:sp>
      <p:pic>
        <p:nvPicPr>
          <p:cNvPr id="28" name="Picture 27" descr="A picture containing drawing, plate, sign&#10;&#10;Description automatically generated">
            <a:extLst>
              <a:ext uri="{FF2B5EF4-FFF2-40B4-BE49-F238E27FC236}">
                <a16:creationId xmlns:a16="http://schemas.microsoft.com/office/drawing/2014/main" id="{CF5886D5-D410-4070-A254-6926DD57A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732" y="3107512"/>
            <a:ext cx="4371975" cy="1047750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650B6B6E-1E6F-4473-AA65-2460B8E7B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207" y="3964116"/>
            <a:ext cx="3514973" cy="1704353"/>
          </a:xfrm>
          <a:prstGeom prst="rect">
            <a:avLst/>
          </a:prstGeom>
        </p:spPr>
      </p:pic>
      <p:pic>
        <p:nvPicPr>
          <p:cNvPr id="38" name="Picture 37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A05A1BB4-4684-4FDD-971C-2727EE2F91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3057" y="4962973"/>
            <a:ext cx="3924300" cy="1562100"/>
          </a:xfrm>
          <a:prstGeom prst="rect">
            <a:avLst/>
          </a:prstGeom>
        </p:spPr>
      </p:pic>
      <p:pic>
        <p:nvPicPr>
          <p:cNvPr id="42" name="Picture 41" descr="A picture containing table, drawing, game&#10;&#10;Description automatically generated">
            <a:extLst>
              <a:ext uri="{FF2B5EF4-FFF2-40B4-BE49-F238E27FC236}">
                <a16:creationId xmlns:a16="http://schemas.microsoft.com/office/drawing/2014/main" id="{C3658D9C-C74C-4006-9210-047FD3E2D71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946" t="2381" r="21768" b="5893"/>
          <a:stretch/>
        </p:blipFill>
        <p:spPr>
          <a:xfrm>
            <a:off x="6826823" y="1688604"/>
            <a:ext cx="1608384" cy="146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13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8A0CC4-B0F2-468D-9C74-DEBFCC7EB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66" y="515573"/>
            <a:ext cx="10402534" cy="5565357"/>
          </a:xfrm>
          <a:prstGeom prst="rect">
            <a:avLst/>
          </a:prstGeom>
        </p:spPr>
      </p:pic>
      <p:sp>
        <p:nvSpPr>
          <p:cNvPr id="150" name="Title 1">
            <a:extLst>
              <a:ext uri="{FF2B5EF4-FFF2-40B4-BE49-F238E27FC236}">
                <a16:creationId xmlns:a16="http://schemas.microsoft.com/office/drawing/2014/main" id="{6C2A3A83-8CB4-4ED9-AEF4-304B0148C5E3}"/>
              </a:ext>
            </a:extLst>
          </p:cNvPr>
          <p:cNvSpPr txBox="1">
            <a:spLocks/>
          </p:cNvSpPr>
          <p:nvPr/>
        </p:nvSpPr>
        <p:spPr>
          <a:xfrm>
            <a:off x="8200102" y="1432223"/>
            <a:ext cx="2818417" cy="335797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Aft>
                <a:spcPts val="600"/>
              </a:spcAft>
            </a:pPr>
            <a:endParaRPr lang="en-US" sz="6000" b="1" cap="none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5BF8066-1FBA-4E21-99E8-0DF7B1AA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566783"/>
            <a:ext cx="12090399" cy="1609344"/>
          </a:xfrm>
        </p:spPr>
        <p:txBody>
          <a:bodyPr>
            <a:normAutofit/>
          </a:bodyPr>
          <a:lstStyle/>
          <a:p>
            <a:r>
              <a:rPr lang="en-AU" sz="2400" dirty="0"/>
              <a:t>Bar Chart of most predictive attributes using </a:t>
            </a:r>
            <a:r>
              <a:rPr lang="en-AU" sz="2400" dirty="0" err="1"/>
              <a:t>RandomForest</a:t>
            </a:r>
            <a:r>
              <a:rPr lang="en-AU" sz="2400" dirty="0"/>
              <a:t> </a:t>
            </a:r>
            <a:r>
              <a:rPr lang="en-AU" sz="2400" dirty="0" err="1"/>
              <a:t>Feature_Importance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94408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DCF4-6BEE-4EF3-AD96-111615F6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dirty="0"/>
              <a:t>Tools and Libraries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5F803EF-42A9-49F6-88DD-E2133B7E0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989" y="4711484"/>
            <a:ext cx="2328787" cy="92250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620853AB-0822-4C0D-BD69-4BB80754F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463" y="2276404"/>
            <a:ext cx="1173919" cy="1360767"/>
          </a:xfrm>
          <a:prstGeom prst="rect">
            <a:avLst/>
          </a:prstGeom>
        </p:spPr>
      </p:pic>
      <p:pic>
        <p:nvPicPr>
          <p:cNvPr id="9" name="Picture 8" descr="A close up of a screen&#10;&#10;Description automatically generated">
            <a:extLst>
              <a:ext uri="{FF2B5EF4-FFF2-40B4-BE49-F238E27FC236}">
                <a16:creationId xmlns:a16="http://schemas.microsoft.com/office/drawing/2014/main" id="{F3434810-C56B-4A24-BCE9-0A2CF79A0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224" y="4751682"/>
            <a:ext cx="2568710" cy="1038187"/>
          </a:xfrm>
          <a:prstGeom prst="rect">
            <a:avLst/>
          </a:prstGeom>
        </p:spPr>
      </p:pic>
      <p:pic>
        <p:nvPicPr>
          <p:cNvPr id="11" name="Picture 10" descr="A picture containing drawing, window&#10;&#10;Description automatically generated">
            <a:extLst>
              <a:ext uri="{FF2B5EF4-FFF2-40B4-BE49-F238E27FC236}">
                <a16:creationId xmlns:a16="http://schemas.microsoft.com/office/drawing/2014/main" id="{6848BCF2-1BCA-48E1-8C81-0E152B655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525" y="3622792"/>
            <a:ext cx="1940144" cy="967901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BEFB26-F35F-45ED-BD97-64DFFCFAA36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979" r="10867"/>
          <a:stretch/>
        </p:blipFill>
        <p:spPr>
          <a:xfrm>
            <a:off x="1575302" y="2484576"/>
            <a:ext cx="2568710" cy="94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34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CCD99C-7D8E-4797-981B-A22148DE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C743A-8661-482F-9A41-8A7025172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4477E0-CE85-4388-9987-2E6C9BFEC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10CA79-B03E-42D2-AD45-46B9BA89E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85D6C09-FCD4-49C5-90D8-D91E40182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2921E5-E3D2-4B5A-A07C-316D34C35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1264C2F-677D-4F20-8227-3F275E878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1BAFB344-3FC8-48E1-8BAA-F6357B633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A9ED14A0-8628-4ACB-BDD2-B389DDC3B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3" y="1110053"/>
            <a:ext cx="663143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C60E1-7E57-4677-A0BB-A2D2B528C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156" y="1432223"/>
            <a:ext cx="5965470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</a:p>
        </p:txBody>
      </p:sp>
      <p:pic>
        <p:nvPicPr>
          <p:cNvPr id="33" name="Graphic 5" descr="Smiling Face with No Fill">
            <a:extLst>
              <a:ext uri="{FF2B5EF4-FFF2-40B4-BE49-F238E27FC236}">
                <a16:creationId xmlns:a16="http://schemas.microsoft.com/office/drawing/2014/main" id="{ABDBFA85-89AA-47E2-B19F-31990C4293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5117" y="1702032"/>
            <a:ext cx="3416725" cy="3416725"/>
          </a:xfrm>
          <a:prstGeom prst="rect">
            <a:avLst/>
          </a:prstGeom>
        </p:spPr>
      </p:pic>
      <p:sp>
        <p:nvSpPr>
          <p:cNvPr id="34" name="Rectangle 24">
            <a:extLst>
              <a:ext uri="{FF2B5EF4-FFF2-40B4-BE49-F238E27FC236}">
                <a16:creationId xmlns:a16="http://schemas.microsoft.com/office/drawing/2014/main" id="{79DAC93E-D283-453C-AD56-95BB56E20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6">
            <a:extLst>
              <a:ext uri="{FF2B5EF4-FFF2-40B4-BE49-F238E27FC236}">
                <a16:creationId xmlns:a16="http://schemas.microsoft.com/office/drawing/2014/main" id="{641C9B88-8DCB-4626-BEA0-A01016DC0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6" name="Oval 27">
              <a:extLst>
                <a:ext uri="{FF2B5EF4-FFF2-40B4-BE49-F238E27FC236}">
                  <a16:creationId xmlns:a16="http://schemas.microsoft.com/office/drawing/2014/main" id="{2789F233-9D48-4E46-BD22-1BFC282F6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77E1D3CF-34DD-4B77-8CDC-0A8C7F439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128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0100B63-6F4B-450A-A587-602183E9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685801"/>
            <a:ext cx="7020074" cy="1831344"/>
          </a:xfrm>
        </p:spPr>
        <p:txBody>
          <a:bodyPr>
            <a:normAutofit/>
          </a:bodyPr>
          <a:lstStyle/>
          <a:p>
            <a:r>
              <a:rPr lang="en-AU" dirty="0"/>
              <a:t>C</a:t>
            </a:r>
            <a:r>
              <a:rPr lang="en-AU" sz="4800" dirty="0"/>
              <a:t>hocolate </a:t>
            </a:r>
            <a:r>
              <a:rPr lang="en-AU" dirty="0"/>
              <a:t>R</a:t>
            </a:r>
            <a:r>
              <a:rPr lang="en-AU" sz="4800" dirty="0"/>
              <a:t>ating Dataset</a:t>
            </a:r>
          </a:p>
        </p:txBody>
      </p:sp>
      <p:sp>
        <p:nvSpPr>
          <p:cNvPr id="190" name="Title 1">
            <a:extLst>
              <a:ext uri="{FF2B5EF4-FFF2-40B4-BE49-F238E27FC236}">
                <a16:creationId xmlns:a16="http://schemas.microsoft.com/office/drawing/2014/main" id="{B33737B8-A66B-41DB-9EED-A32EED11C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658385"/>
            <a:ext cx="6562344" cy="31427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9 attributes including target variable (rating)</a:t>
            </a:r>
          </a:p>
          <a:p>
            <a:endParaRPr lang="en-US" sz="2400" dirty="0"/>
          </a:p>
          <a:p>
            <a:r>
              <a:rPr lang="en-US" sz="2400" dirty="0"/>
              <a:t>1500 records</a:t>
            </a:r>
          </a:p>
          <a:p>
            <a:endParaRPr lang="en-US" sz="2800" dirty="0"/>
          </a:p>
        </p:txBody>
      </p:sp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5C4352CB-BAB6-4ED9-98A0-E8CE212AED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41" r="12712" b="-2"/>
          <a:stretch/>
        </p:blipFill>
        <p:spPr>
          <a:xfrm>
            <a:off x="7626096" y="2099198"/>
            <a:ext cx="3502152" cy="3502152"/>
          </a:xfrm>
          <a:custGeom>
            <a:avLst/>
            <a:gdLst/>
            <a:ahLst/>
            <a:cxnLst/>
            <a:rect l="l" t="t" r="r" b="b"/>
            <a:pathLst>
              <a:path w="3502152" h="3502152">
                <a:moveTo>
                  <a:pt x="1751076" y="196996"/>
                </a:moveTo>
                <a:cubicBezTo>
                  <a:pt x="2609371" y="196996"/>
                  <a:pt x="3305156" y="892781"/>
                  <a:pt x="3305156" y="1751076"/>
                </a:cubicBezTo>
                <a:cubicBezTo>
                  <a:pt x="3305156" y="2609371"/>
                  <a:pt x="2609371" y="3305156"/>
                  <a:pt x="1751076" y="3305156"/>
                </a:cubicBezTo>
                <a:cubicBezTo>
                  <a:pt x="892781" y="3305156"/>
                  <a:pt x="196996" y="2609371"/>
                  <a:pt x="196996" y="1751076"/>
                </a:cubicBezTo>
                <a:cubicBezTo>
                  <a:pt x="196996" y="892781"/>
                  <a:pt x="892781" y="196996"/>
                  <a:pt x="1751076" y="196996"/>
                </a:cubicBezTo>
                <a:close/>
                <a:moveTo>
                  <a:pt x="1751076" y="153219"/>
                </a:moveTo>
                <a:cubicBezTo>
                  <a:pt x="868604" y="153219"/>
                  <a:pt x="153219" y="868604"/>
                  <a:pt x="153219" y="1751076"/>
                </a:cubicBezTo>
                <a:cubicBezTo>
                  <a:pt x="153219" y="2633548"/>
                  <a:pt x="868604" y="3348933"/>
                  <a:pt x="1751076" y="3348933"/>
                </a:cubicBezTo>
                <a:cubicBezTo>
                  <a:pt x="2633548" y="3348933"/>
                  <a:pt x="3348933" y="2633548"/>
                  <a:pt x="3348933" y="1751076"/>
                </a:cubicBezTo>
                <a:cubicBezTo>
                  <a:pt x="3348933" y="868604"/>
                  <a:pt x="2633548" y="153219"/>
                  <a:pt x="1751076" y="153219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4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4"/>
                  <a:pt x="783983" y="0"/>
                  <a:pt x="175107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981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1A9D-0727-4BF4-B2C4-5DE514EA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Pre-Processing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9BF89C7-8B91-4108-A1B2-4EAF1306C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55910"/>
              </p:ext>
            </p:extLst>
          </p:nvPr>
        </p:nvGraphicFramePr>
        <p:xfrm>
          <a:off x="1063752" y="2093976"/>
          <a:ext cx="10058400" cy="4115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48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F0CD-83E7-46B6-BE1C-35447465B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Interpreting Null and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EA860-62F8-44C8-BD82-5033251C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718" y="2093976"/>
            <a:ext cx="6802460" cy="4050792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2600" dirty="0"/>
              <a:t>For Column </a:t>
            </a:r>
            <a:r>
              <a:rPr lang="en-US" sz="2600" dirty="0" err="1"/>
              <a:t>BeanType</a:t>
            </a:r>
            <a:r>
              <a:rPr lang="en-US" sz="2600" dirty="0"/>
              <a:t> one ‘Null’ value and 750 'Â' values</a:t>
            </a:r>
          </a:p>
          <a:p>
            <a:pPr>
              <a:lnSpc>
                <a:spcPct val="170000"/>
              </a:lnSpc>
            </a:pPr>
            <a:r>
              <a:rPr lang="en-US" sz="2600" dirty="0"/>
              <a:t>For Column </a:t>
            </a:r>
            <a:r>
              <a:rPr lang="en-US" sz="2600" dirty="0" err="1"/>
              <a:t>BroadBeanOrigin</a:t>
            </a:r>
            <a:r>
              <a:rPr lang="en-US" sz="2600" dirty="0"/>
              <a:t> one ‘Null’ value and 61 'Â' values</a:t>
            </a:r>
            <a:endParaRPr lang="en-AU" sz="2600" dirty="0"/>
          </a:p>
          <a:p>
            <a:pPr>
              <a:lnSpc>
                <a:spcPct val="170000"/>
              </a:lnSpc>
            </a:pPr>
            <a:r>
              <a:rPr lang="en-US" sz="2600" dirty="0"/>
              <a:t>'Â’</a:t>
            </a:r>
            <a:r>
              <a:rPr lang="en-AU" sz="2600" dirty="0"/>
              <a:t> </a:t>
            </a:r>
            <a:r>
              <a:rPr lang="en-AU" sz="2600" dirty="0">
                <a:sym typeface="Wingdings" panose="05000000000000000000" pitchFamily="2" charset="2"/>
              </a:rPr>
              <a:t> missing</a:t>
            </a:r>
            <a:r>
              <a:rPr lang="en-AU" sz="2600" dirty="0"/>
              <a:t> values</a:t>
            </a:r>
          </a:p>
          <a:p>
            <a:pPr>
              <a:lnSpc>
                <a:spcPct val="170000"/>
              </a:lnSpc>
            </a:pPr>
            <a:r>
              <a:rPr lang="en-AU" sz="2600" dirty="0"/>
              <a:t>Converting all ‘</a:t>
            </a:r>
            <a:r>
              <a:rPr lang="en-US" sz="2600" dirty="0"/>
              <a:t>Â’</a:t>
            </a:r>
            <a:r>
              <a:rPr lang="en-AU" sz="2600" dirty="0"/>
              <a:t>  values </a:t>
            </a:r>
            <a:r>
              <a:rPr lang="en-AU" sz="2600" dirty="0">
                <a:sym typeface="Wingdings" panose="05000000000000000000" pitchFamily="2" charset="2"/>
              </a:rPr>
              <a:t> NULL</a:t>
            </a:r>
          </a:p>
          <a:p>
            <a:pPr>
              <a:lnSpc>
                <a:spcPct val="170000"/>
              </a:lnSpc>
            </a:pPr>
            <a:r>
              <a:rPr lang="en-AU" sz="2600" dirty="0" err="1">
                <a:sym typeface="Wingdings" panose="05000000000000000000" pitchFamily="2" charset="2"/>
              </a:rPr>
              <a:t>BeanType</a:t>
            </a:r>
            <a:r>
              <a:rPr lang="en-AU" sz="2600" dirty="0">
                <a:sym typeface="Wingdings" panose="05000000000000000000" pitchFamily="2" charset="2"/>
              </a:rPr>
              <a:t>  751 missing values</a:t>
            </a:r>
          </a:p>
          <a:p>
            <a:pPr>
              <a:lnSpc>
                <a:spcPct val="170000"/>
              </a:lnSpc>
            </a:pPr>
            <a:r>
              <a:rPr lang="en-US" sz="2600" dirty="0" err="1"/>
              <a:t>BroadBeanOrigin</a:t>
            </a:r>
            <a:r>
              <a:rPr lang="en-AU" sz="2600" dirty="0">
                <a:sym typeface="Wingdings" panose="05000000000000000000" pitchFamily="2" charset="2"/>
              </a:rPr>
              <a:t>  62 missing values</a:t>
            </a:r>
            <a:endParaRPr lang="en-AU" dirty="0"/>
          </a:p>
        </p:txBody>
      </p:sp>
      <p:pic>
        <p:nvPicPr>
          <p:cNvPr id="5" name="Graphic 4" descr="Help">
            <a:extLst>
              <a:ext uri="{FF2B5EF4-FFF2-40B4-BE49-F238E27FC236}">
                <a16:creationId xmlns:a16="http://schemas.microsoft.com/office/drawing/2014/main" id="{5F6BCBE1-5F3A-4E99-A830-B0321FCEA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2308" y="2093976"/>
            <a:ext cx="3261974" cy="326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4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2AC7-2CEF-4EF0-BA29-F2338D66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Filling Missing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725B6-A8CD-4903-AF11-5A4BB9405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934817"/>
            <a:ext cx="10287265" cy="4237383"/>
          </a:xfrm>
        </p:spPr>
        <p:txBody>
          <a:bodyPr>
            <a:normAutofit/>
          </a:bodyPr>
          <a:lstStyle/>
          <a:p>
            <a:r>
              <a:rPr lang="en-AU" dirty="0"/>
              <a:t>Calculating Correlation Coefficient for </a:t>
            </a:r>
            <a:r>
              <a:rPr lang="en-AU" dirty="0" err="1"/>
              <a:t>BeanType</a:t>
            </a:r>
            <a:r>
              <a:rPr lang="en-AU" dirty="0"/>
              <a:t> and </a:t>
            </a:r>
            <a:r>
              <a:rPr lang="en-AU" dirty="0" err="1"/>
              <a:t>BroadBeanOrigin</a:t>
            </a:r>
            <a:endParaRPr lang="en-AU" dirty="0"/>
          </a:p>
          <a:p>
            <a:r>
              <a:rPr lang="en-AU" dirty="0"/>
              <a:t>Using highly predictive columns, calculated mode incorporating group by method</a:t>
            </a:r>
          </a:p>
          <a:p>
            <a:r>
              <a:rPr lang="en-AU" dirty="0"/>
              <a:t>Created </a:t>
            </a:r>
            <a:r>
              <a:rPr lang="en-AU" dirty="0" err="1"/>
              <a:t>Key:Value</a:t>
            </a:r>
            <a:r>
              <a:rPr lang="en-AU" dirty="0"/>
              <a:t> pairs for results by using dictionary</a:t>
            </a:r>
          </a:p>
          <a:p>
            <a:r>
              <a:rPr lang="en-AU" dirty="0"/>
              <a:t>Filled level by level until all values are filled</a:t>
            </a:r>
          </a:p>
          <a:p>
            <a:pPr marL="0" indent="0">
              <a:buNone/>
            </a:pPr>
            <a:r>
              <a:rPr lang="en-AU" dirty="0"/>
              <a:t>	Example: </a:t>
            </a:r>
          </a:p>
          <a:p>
            <a:pPr marL="1417120" lvl="5" indent="0">
              <a:buNone/>
            </a:pPr>
            <a:r>
              <a:rPr lang="en-AU" sz="2000" dirty="0" err="1"/>
              <a:t>BeanType</a:t>
            </a:r>
            <a:r>
              <a:rPr lang="en-AU" sz="2000" dirty="0"/>
              <a:t> = ["</a:t>
            </a:r>
            <a:r>
              <a:rPr lang="en-AU" sz="2000" dirty="0" err="1"/>
              <a:t>BroadBeanOrigin</a:t>
            </a:r>
            <a:r>
              <a:rPr lang="en-AU" sz="2000" dirty="0"/>
              <a:t>"],["Rating"],["</a:t>
            </a:r>
            <a:r>
              <a:rPr lang="en-AU" sz="2000" dirty="0" err="1"/>
              <a:t>SpecificBeanOrigin</a:t>
            </a:r>
            <a:r>
              <a:rPr lang="en-AU" sz="2000" dirty="0"/>
              <a:t>"]</a:t>
            </a:r>
          </a:p>
          <a:p>
            <a:pPr marL="1417120" lvl="5" indent="0">
              <a:buNone/>
            </a:pPr>
            <a:r>
              <a:rPr lang="en-AU" sz="2000" dirty="0"/>
              <a:t>One level down:</a:t>
            </a:r>
          </a:p>
          <a:p>
            <a:pPr marL="1417120" lvl="5" indent="0">
              <a:buNone/>
            </a:pPr>
            <a:r>
              <a:rPr lang="en-AU" sz="2000" dirty="0" err="1"/>
              <a:t>BeanType</a:t>
            </a:r>
            <a:r>
              <a:rPr lang="en-AU" sz="2000" dirty="0"/>
              <a:t> = ["</a:t>
            </a:r>
            <a:r>
              <a:rPr lang="en-AU" sz="2000" dirty="0" err="1"/>
              <a:t>BroadBeanOrigin</a:t>
            </a:r>
            <a:r>
              <a:rPr lang="en-AU" sz="2000" dirty="0"/>
              <a:t>"],["Rating"]</a:t>
            </a:r>
          </a:p>
          <a:p>
            <a:pPr marL="1417120" lvl="5" indent="0">
              <a:buNone/>
            </a:pPr>
            <a:r>
              <a:rPr lang="en-AU" sz="2000" dirty="0"/>
              <a:t>One level further down:</a:t>
            </a:r>
          </a:p>
          <a:p>
            <a:pPr marL="1417120" lvl="5" indent="0">
              <a:buNone/>
            </a:pPr>
            <a:r>
              <a:rPr lang="en-AU" sz="2000" dirty="0" err="1"/>
              <a:t>BeanType</a:t>
            </a:r>
            <a:r>
              <a:rPr lang="en-AU" sz="2000" dirty="0"/>
              <a:t> = ["</a:t>
            </a:r>
            <a:r>
              <a:rPr lang="en-AU" sz="2000" dirty="0" err="1"/>
              <a:t>BroadBeanOrigin</a:t>
            </a:r>
            <a:r>
              <a:rPr lang="en-AU" sz="2000" dirty="0"/>
              <a:t>"]</a:t>
            </a:r>
          </a:p>
          <a:p>
            <a:pPr marL="1417120" lvl="5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87243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A4936E-DE07-46F9-A2D8-8A7C8267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Handling Other Data Issues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9847" y="2121408"/>
            <a:ext cx="7511562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err="1"/>
              <a:t>CocoaPercent</a:t>
            </a:r>
            <a:r>
              <a:rPr lang="en-US" b="1" dirty="0"/>
              <a:t>: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Removed ‘%’ symbol and divided by 100, hence converting it to float 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2000" dirty="0">
                <a:sym typeface="Wingdings" panose="05000000000000000000" pitchFamily="2" charset="2"/>
              </a:rPr>
              <a:t>	Example: 64%  0.64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b="1" dirty="0" err="1"/>
              <a:t>CompanyLocation</a:t>
            </a:r>
            <a:r>
              <a:rPr lang="en-US" b="1" dirty="0"/>
              <a:t>: </a:t>
            </a:r>
            <a:r>
              <a:rPr lang="en-US" dirty="0"/>
              <a:t>Removed ‘.’ (full stops) from locations 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	Example: U.S.A USA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AU" b="1" dirty="0"/>
              <a:t>Company(Maker-if-known): </a:t>
            </a:r>
            <a:r>
              <a:rPr lang="en-US" dirty="0">
                <a:sym typeface="Wingdings" panose="05000000000000000000" pitchFamily="2" charset="2"/>
              </a:rPr>
              <a:t>Replaced </a:t>
            </a:r>
            <a:r>
              <a:rPr lang="en-US" dirty="0" err="1">
                <a:sym typeface="Wingdings" panose="05000000000000000000" pitchFamily="2" charset="2"/>
              </a:rPr>
              <a:t>Melters</a:t>
            </a:r>
            <a:r>
              <a:rPr lang="en-US" dirty="0">
                <a:sym typeface="Wingdings" panose="05000000000000000000" pitchFamily="2" charset="2"/>
              </a:rPr>
              <a:t> names with Makers name. Replacing the cell values with values inside bracket. 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	Example: </a:t>
            </a:r>
            <a:r>
              <a:rPr lang="en-AU" dirty="0"/>
              <a:t>Original Beans (</a:t>
            </a:r>
            <a:r>
              <a:rPr lang="en-AU" dirty="0" err="1"/>
              <a:t>Felchlin</a:t>
            </a:r>
            <a:r>
              <a:rPr lang="en-AU" dirty="0"/>
              <a:t>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AU" dirty="0" err="1"/>
              <a:t>Felchlin</a:t>
            </a:r>
            <a:br>
              <a:rPr lang="en-AU" dirty="0"/>
            </a:br>
            <a:r>
              <a:rPr lang="en-AU" dirty="0"/>
              <a:t>		 </a:t>
            </a:r>
            <a:r>
              <a:rPr lang="en-AU" dirty="0" err="1"/>
              <a:t>Tablette</a:t>
            </a:r>
            <a:r>
              <a:rPr lang="en-AU" dirty="0"/>
              <a:t> (aka </a:t>
            </a:r>
            <a:r>
              <a:rPr lang="en-AU" dirty="0" err="1"/>
              <a:t>Vanillabeans</a:t>
            </a:r>
            <a:r>
              <a:rPr lang="en-AU" dirty="0"/>
              <a:t>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AU" dirty="0" err="1"/>
              <a:t>Vanillabeans</a:t>
            </a:r>
            <a:endParaRPr lang="en-US" dirty="0"/>
          </a:p>
        </p:txBody>
      </p:sp>
      <p:pic>
        <p:nvPicPr>
          <p:cNvPr id="4" name="Graphic 3" descr="Warning">
            <a:extLst>
              <a:ext uri="{FF2B5EF4-FFF2-40B4-BE49-F238E27FC236}">
                <a16:creationId xmlns:a16="http://schemas.microsoft.com/office/drawing/2014/main" id="{14ADB820-182D-490B-BF21-16AF43E71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1409" y="2381985"/>
            <a:ext cx="2552872" cy="255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4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Engineering </a:t>
            </a:r>
            <a:r>
              <a:rPr lang="en-US" sz="3100" dirty="0"/>
              <a:t>(</a:t>
            </a:r>
            <a:r>
              <a:rPr lang="en-AU" sz="3100" dirty="0" err="1"/>
              <a:t>BeanTypeVariety</a:t>
            </a:r>
            <a:r>
              <a:rPr lang="en-AU" sz="3100" dirty="0"/>
              <a:t>)</a:t>
            </a:r>
            <a:br>
              <a:rPr lang="en-AU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B54E6-C169-40AD-B4B8-7091107E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26384"/>
            <a:ext cx="10052304" cy="468795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AU" b="1" dirty="0"/>
              <a:t>Forastero</a:t>
            </a:r>
            <a:r>
              <a:rPr lang="en-AU" dirty="0"/>
              <a:t> if exact matches ‘Amazon’; is ‘</a:t>
            </a:r>
            <a:r>
              <a:rPr lang="en-AU" dirty="0" err="1"/>
              <a:t>Beniano</a:t>
            </a:r>
            <a:r>
              <a:rPr lang="en-AU" dirty="0"/>
              <a:t>’, ‘Nacional’; or ‘Nacional (</a:t>
            </a:r>
            <a:r>
              <a:rPr lang="en-AU" dirty="0" err="1"/>
              <a:t>Arriba</a:t>
            </a:r>
            <a:r>
              <a:rPr lang="en-AU" dirty="0"/>
              <a:t>)’ or specifies the subspecies ‘</a:t>
            </a:r>
            <a:r>
              <a:rPr lang="en-AU" dirty="0" err="1"/>
              <a:t>Amelonado</a:t>
            </a:r>
            <a:r>
              <a:rPr lang="en-AU" dirty="0"/>
              <a:t>’, ‘</a:t>
            </a:r>
            <a:r>
              <a:rPr lang="en-AU" dirty="0" err="1"/>
              <a:t>Arriba</a:t>
            </a:r>
            <a:r>
              <a:rPr lang="en-AU" dirty="0"/>
              <a:t>’, ‘</a:t>
            </a:r>
            <a:r>
              <a:rPr lang="en-AU" dirty="0" err="1"/>
              <a:t>Catongo</a:t>
            </a:r>
            <a:r>
              <a:rPr lang="en-AU" dirty="0"/>
              <a:t>’, ‘Nacional’, or ‘</a:t>
            </a:r>
            <a:r>
              <a:rPr lang="en-AU" dirty="0" err="1"/>
              <a:t>Parazinho</a:t>
            </a:r>
            <a:r>
              <a:rPr lang="en-AU" dirty="0"/>
              <a:t>’.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AU" dirty="0"/>
              <a:t>		Example: 'Amazon’ : 'Forastero'</a:t>
            </a:r>
          </a:p>
          <a:p>
            <a:pPr>
              <a:lnSpc>
                <a:spcPct val="110000"/>
              </a:lnSpc>
            </a:pPr>
            <a:r>
              <a:rPr lang="en-AU" b="1" dirty="0"/>
              <a:t>Criollo</a:t>
            </a:r>
            <a:r>
              <a:rPr lang="en-AU" dirty="0"/>
              <a:t> if exact specifies the subspecies ‘</a:t>
            </a:r>
            <a:r>
              <a:rPr lang="en-AU" dirty="0" err="1"/>
              <a:t>Amarru</a:t>
            </a:r>
            <a:r>
              <a:rPr lang="en-AU" dirty="0"/>
              <a:t>’, ‘</a:t>
            </a:r>
            <a:r>
              <a:rPr lang="en-AU" dirty="0" err="1"/>
              <a:t>Porcelana</a:t>
            </a:r>
            <a:r>
              <a:rPr lang="en-AU" dirty="0"/>
              <a:t>’ or ‘Wild’.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AU" dirty="0"/>
              <a:t>		Example: 'Criollo (</a:t>
            </a:r>
            <a:r>
              <a:rPr lang="en-AU" dirty="0" err="1"/>
              <a:t>Amarru</a:t>
            </a:r>
            <a:r>
              <a:rPr lang="en-AU" dirty="0"/>
              <a:t>)’ : 'Criollo'</a:t>
            </a:r>
          </a:p>
          <a:p>
            <a:pPr>
              <a:lnSpc>
                <a:spcPct val="110000"/>
              </a:lnSpc>
            </a:pPr>
            <a:r>
              <a:rPr lang="en-AU" b="1" dirty="0" err="1"/>
              <a:t>Trinatario</a:t>
            </a:r>
            <a:r>
              <a:rPr lang="en-AU" dirty="0"/>
              <a:t> if exact is ‘</a:t>
            </a:r>
            <a:r>
              <a:rPr lang="en-AU" dirty="0" err="1"/>
              <a:t>Trinitario</a:t>
            </a:r>
            <a:r>
              <a:rPr lang="en-AU" dirty="0"/>
              <a:t>, TCGA’; or specifies the subspecies ‘</a:t>
            </a:r>
            <a:r>
              <a:rPr lang="en-AU" dirty="0" err="1"/>
              <a:t>Amelonado</a:t>
            </a:r>
            <a:r>
              <a:rPr lang="en-AU" dirty="0"/>
              <a:t>’ or ‘</a:t>
            </a:r>
            <a:r>
              <a:rPr lang="en-AU" dirty="0" err="1"/>
              <a:t>Scavina</a:t>
            </a:r>
            <a:r>
              <a:rPr lang="en-AU" dirty="0"/>
              <a:t>’.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AU" dirty="0"/>
              <a:t>		Example: '</a:t>
            </a:r>
            <a:r>
              <a:rPr lang="en-AU" dirty="0" err="1"/>
              <a:t>Trinitario</a:t>
            </a:r>
            <a:r>
              <a:rPr lang="en-AU" dirty="0"/>
              <a:t> (</a:t>
            </a:r>
            <a:r>
              <a:rPr lang="en-AU" dirty="0" err="1"/>
              <a:t>Scavina</a:t>
            </a:r>
            <a:r>
              <a:rPr lang="en-AU" dirty="0"/>
              <a:t>)':'</a:t>
            </a:r>
            <a:r>
              <a:rPr lang="en-AU" dirty="0" err="1"/>
              <a:t>Trinitario</a:t>
            </a:r>
            <a:r>
              <a:rPr lang="en-AU" dirty="0"/>
              <a:t>'</a:t>
            </a:r>
          </a:p>
          <a:p>
            <a:pPr>
              <a:lnSpc>
                <a:spcPct val="110000"/>
              </a:lnSpc>
            </a:pPr>
            <a:r>
              <a:rPr lang="en-AU" b="1" dirty="0"/>
              <a:t>Blend</a:t>
            </a:r>
            <a:r>
              <a:rPr lang="en-AU" dirty="0"/>
              <a:t> if matches ‘blend’; or mixes any of the three main varieties.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AU" dirty="0"/>
              <a:t>		Example: 'Blend-</a:t>
            </a:r>
            <a:r>
              <a:rPr lang="en-AU" dirty="0" err="1"/>
              <a:t>Forastero,Criollo</a:t>
            </a:r>
            <a:r>
              <a:rPr lang="en-AU" dirty="0"/>
              <a:t>’ : 'blend'</a:t>
            </a:r>
          </a:p>
          <a:p>
            <a:pPr>
              <a:lnSpc>
                <a:spcPct val="110000"/>
              </a:lnSpc>
            </a:pPr>
            <a:r>
              <a:rPr lang="en-AU" b="1" dirty="0"/>
              <a:t>Hybrid</a:t>
            </a:r>
            <a:r>
              <a:rPr lang="en-AU" dirty="0"/>
              <a:t> if is ‘</a:t>
            </a:r>
            <a:r>
              <a:rPr lang="en-AU" dirty="0" err="1"/>
              <a:t>Matina</a:t>
            </a:r>
            <a:r>
              <a:rPr lang="en-AU" dirty="0"/>
              <a:t>’ or EET’; or matches ‘CCN’ or ‘</a:t>
            </a:r>
            <a:r>
              <a:rPr lang="en-AU" dirty="0" err="1"/>
              <a:t>Ocumare</a:t>
            </a:r>
            <a:r>
              <a:rPr lang="en-AU" dirty="0"/>
              <a:t>’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AU" dirty="0"/>
              <a:t>		Example: 'EET’ : 'hybrid'</a:t>
            </a:r>
          </a:p>
        </p:txBody>
      </p:sp>
    </p:spTree>
    <p:extLst>
      <p:ext uri="{BB962C8B-B14F-4D97-AF65-F5344CB8AC3E}">
        <p14:creationId xmlns:p14="http://schemas.microsoft.com/office/powerpoint/2010/main" val="210029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489942"/>
          </a:xfrm>
        </p:spPr>
        <p:txBody>
          <a:bodyPr>
            <a:normAutofit/>
          </a:bodyPr>
          <a:lstStyle/>
          <a:p>
            <a:r>
              <a:rPr lang="en-US" dirty="0"/>
              <a:t>Feature Engineering…</a:t>
            </a:r>
            <a:br>
              <a:rPr lang="en-AU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B54E6-C169-40AD-B4B8-7091107E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50504"/>
            <a:ext cx="10052304" cy="5128592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AU" sz="2400" b="1" dirty="0" err="1"/>
              <a:t>BroadBeanOriginModified</a:t>
            </a:r>
            <a:endParaRPr lang="en-AU" sz="2400" b="1" dirty="0"/>
          </a:p>
          <a:p>
            <a:pPr>
              <a:lnSpc>
                <a:spcPct val="110000"/>
              </a:lnSpc>
            </a:pPr>
            <a:r>
              <a:rPr lang="en-AU" dirty="0"/>
              <a:t>If </a:t>
            </a:r>
            <a:r>
              <a:rPr lang="en-AU" dirty="0" err="1"/>
              <a:t>BroadBeanOrigin</a:t>
            </a:r>
            <a:r>
              <a:rPr lang="en-AU" dirty="0"/>
              <a:t> has more than one country it will be replaced by Multiple. </a:t>
            </a:r>
          </a:p>
          <a:p>
            <a:pPr>
              <a:lnSpc>
                <a:spcPct val="110000"/>
              </a:lnSpc>
            </a:pPr>
            <a:r>
              <a:rPr lang="en-AU" dirty="0"/>
              <a:t>Identifying data by symbols and keywords like    (   ‘,’    'and’    ‘&amp;’    ‘/’    ‘-’   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AU" dirty="0"/>
              <a:t>		Example:  Peru, Mad., Dom. Rep. = Multiple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AU" dirty="0"/>
              <a:t>			   Central and S. America = Multiple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AU" sz="2400" b="1" dirty="0" err="1"/>
              <a:t>SpecificBeanOriginCleaned</a:t>
            </a:r>
            <a:endParaRPr lang="en-AU" sz="2400" b="1" dirty="0"/>
          </a:p>
          <a:p>
            <a:pPr>
              <a:lnSpc>
                <a:spcPct val="110000"/>
              </a:lnSpc>
            </a:pPr>
            <a:r>
              <a:rPr lang="en-AU" dirty="0"/>
              <a:t>If </a:t>
            </a:r>
            <a:r>
              <a:rPr lang="en-AU" dirty="0" err="1"/>
              <a:t>SpecificBeanOrigin</a:t>
            </a:r>
            <a:r>
              <a:rPr lang="en-AU" dirty="0"/>
              <a:t> has, stripping any symbols using Regex (r"[^a-</a:t>
            </a:r>
            <a:r>
              <a:rPr lang="en-AU" dirty="0" err="1"/>
              <a:t>zA</a:t>
            </a:r>
            <a:r>
              <a:rPr lang="en-AU" dirty="0"/>
              <a:t>-Z ]+", " ")</a:t>
            </a:r>
          </a:p>
          <a:p>
            <a:pPr>
              <a:lnSpc>
                <a:spcPct val="110000"/>
              </a:lnSpc>
            </a:pPr>
            <a:r>
              <a:rPr lang="en-AU" dirty="0"/>
              <a:t>Removing the information after first Comma ( , 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AU" dirty="0"/>
              <a:t>		Example: Matagalpa, Cacao </a:t>
            </a:r>
            <a:r>
              <a:rPr lang="en-AU" dirty="0" err="1"/>
              <a:t>Bisiesto</a:t>
            </a:r>
            <a:r>
              <a:rPr lang="en-AU" dirty="0"/>
              <a:t> = Matagalpa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AU" dirty="0"/>
              <a:t>			 Cuba, Batch 59/100 = Cuba</a:t>
            </a:r>
          </a:p>
          <a:p>
            <a:pPr marL="0" indent="0">
              <a:lnSpc>
                <a:spcPct val="110000"/>
              </a:lnSpc>
              <a:buNone/>
            </a:pPr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867173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</Words>
  <Application>Microsoft Office PowerPoint</Application>
  <PresentationFormat>Widescreen</PresentationFormat>
  <Paragraphs>129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Garamond</vt:lpstr>
      <vt:lpstr>Rockwell Extra Bold</vt:lpstr>
      <vt:lpstr>Wingdings</vt:lpstr>
      <vt:lpstr>Wood Type</vt:lpstr>
      <vt:lpstr>  Final Project  Introduction to Data Science - Semester 1 - 2020    Asad Abid – 102446428    </vt:lpstr>
      <vt:lpstr>Tools and Libraries</vt:lpstr>
      <vt:lpstr>Chocolate Rating Dataset</vt:lpstr>
      <vt:lpstr>Data Pre-Processing</vt:lpstr>
      <vt:lpstr>Interpreting Null and Missing Values</vt:lpstr>
      <vt:lpstr>Filling Missing Values</vt:lpstr>
      <vt:lpstr>Handling Other Data Issues</vt:lpstr>
      <vt:lpstr>Feature Engineering (BeanTypeVariety) </vt:lpstr>
      <vt:lpstr>Feature Engineering… </vt:lpstr>
      <vt:lpstr>Learning Type of Problem</vt:lpstr>
      <vt:lpstr>Binning Target Variable</vt:lpstr>
      <vt:lpstr>Creating Dummy Variables</vt:lpstr>
      <vt:lpstr>Data Partitioning</vt:lpstr>
      <vt:lpstr>Learning Algorithms</vt:lpstr>
      <vt:lpstr>Hyperparameter Tuning - GridSearchCV</vt:lpstr>
      <vt:lpstr>Assessing Validation Performance – Cross Validation Score</vt:lpstr>
      <vt:lpstr>RandomForestClassifier -  Performance Assessment on Test Data</vt:lpstr>
      <vt:lpstr>Visualisation Libraries</vt:lpstr>
      <vt:lpstr>Bar Chart of most predictive attributes using RandomForest Feature_Importance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Final Project  Introduction to Data Science - Semester 1 - 2020   Team 004 Qirat Khan – 101912203 Asad Abid – 102446428 Abdullah Khan – 102436199  Muhammad Ghazi – 102244512   </dc:title>
  <dc:creator>QIRAT KHAN</dc:creator>
  <cp:lastModifiedBy>ASAD ABID</cp:lastModifiedBy>
  <cp:revision>1</cp:revision>
  <dcterms:created xsi:type="dcterms:W3CDTF">2020-06-23T18:09:05Z</dcterms:created>
  <dcterms:modified xsi:type="dcterms:W3CDTF">2021-05-30T04:13:27Z</dcterms:modified>
</cp:coreProperties>
</file>