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3" r:id="rId4"/>
    <p:sldId id="260" r:id="rId5"/>
    <p:sldId id="262" r:id="rId6"/>
    <p:sldId id="258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C91AB-EE29-43E7-88A2-030A4A1A60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BA6FFC-4823-44BC-8083-3C4CD009E189}">
      <dgm:prSet/>
      <dgm:spPr/>
      <dgm:t>
        <a:bodyPr/>
        <a:lstStyle/>
        <a:p>
          <a:r>
            <a:rPr lang="en-US"/>
            <a:t>Graphical User Interface (GUI)</a:t>
          </a:r>
        </a:p>
      </dgm:t>
    </dgm:pt>
    <dgm:pt modelId="{5F74670E-D3F2-4792-98C2-6EEC9D5B4F2E}" type="parTrans" cxnId="{25EF53F4-6000-4217-8159-3F776E45E2C9}">
      <dgm:prSet/>
      <dgm:spPr/>
      <dgm:t>
        <a:bodyPr/>
        <a:lstStyle/>
        <a:p>
          <a:endParaRPr lang="en-US"/>
        </a:p>
      </dgm:t>
    </dgm:pt>
    <dgm:pt modelId="{FD4E962F-4792-416B-A28F-2ECAE876D395}" type="sibTrans" cxnId="{25EF53F4-6000-4217-8159-3F776E45E2C9}">
      <dgm:prSet/>
      <dgm:spPr/>
      <dgm:t>
        <a:bodyPr/>
        <a:lstStyle/>
        <a:p>
          <a:endParaRPr lang="en-US"/>
        </a:p>
      </dgm:t>
    </dgm:pt>
    <dgm:pt modelId="{C6E36C4A-AB67-4EF7-ADBB-E9741A3502A2}">
      <dgm:prSet/>
      <dgm:spPr/>
      <dgm:t>
        <a:bodyPr/>
        <a:lstStyle/>
        <a:p>
          <a:r>
            <a:rPr lang="en-US"/>
            <a:t>Inventory Tracking</a:t>
          </a:r>
        </a:p>
      </dgm:t>
    </dgm:pt>
    <dgm:pt modelId="{FEA94266-0AF6-4492-8F75-4DE7039E4F13}" type="parTrans" cxnId="{41810168-A8A3-4E05-92E0-A6E6CFBEE418}">
      <dgm:prSet/>
      <dgm:spPr/>
      <dgm:t>
        <a:bodyPr/>
        <a:lstStyle/>
        <a:p>
          <a:endParaRPr lang="en-US"/>
        </a:p>
      </dgm:t>
    </dgm:pt>
    <dgm:pt modelId="{DC793D7D-507D-40D1-A8C9-66F2444177F9}" type="sibTrans" cxnId="{41810168-A8A3-4E05-92E0-A6E6CFBEE418}">
      <dgm:prSet/>
      <dgm:spPr/>
      <dgm:t>
        <a:bodyPr/>
        <a:lstStyle/>
        <a:p>
          <a:endParaRPr lang="en-US"/>
        </a:p>
      </dgm:t>
    </dgm:pt>
    <dgm:pt modelId="{46A8D692-D975-407A-B527-E164FF32323C}">
      <dgm:prSet/>
      <dgm:spPr/>
      <dgm:t>
        <a:bodyPr/>
        <a:lstStyle/>
        <a:p>
          <a:r>
            <a:rPr lang="en-US"/>
            <a:t>Database Integration </a:t>
          </a:r>
        </a:p>
      </dgm:t>
    </dgm:pt>
    <dgm:pt modelId="{69BDAE57-5C5B-49A9-97D1-3AC4A678C02B}" type="parTrans" cxnId="{856E3807-02D0-4299-BD80-D785BCD9B7F5}">
      <dgm:prSet/>
      <dgm:spPr/>
      <dgm:t>
        <a:bodyPr/>
        <a:lstStyle/>
        <a:p>
          <a:endParaRPr lang="en-US"/>
        </a:p>
      </dgm:t>
    </dgm:pt>
    <dgm:pt modelId="{148AA13A-6AA9-4291-BADC-DA794C8C3C10}" type="sibTrans" cxnId="{856E3807-02D0-4299-BD80-D785BCD9B7F5}">
      <dgm:prSet/>
      <dgm:spPr/>
      <dgm:t>
        <a:bodyPr/>
        <a:lstStyle/>
        <a:p>
          <a:endParaRPr lang="en-US"/>
        </a:p>
      </dgm:t>
    </dgm:pt>
    <dgm:pt modelId="{E911E204-CCC5-4F33-9F58-C6C87E72E6AD}">
      <dgm:prSet/>
      <dgm:spPr/>
      <dgm:t>
        <a:bodyPr/>
        <a:lstStyle/>
        <a:p>
          <a:r>
            <a:rPr lang="en-US"/>
            <a:t>Technologies Used (Java, JavaFX, JDBC)</a:t>
          </a:r>
        </a:p>
      </dgm:t>
    </dgm:pt>
    <dgm:pt modelId="{609605F6-19CF-48CC-988A-3EAD05395074}" type="parTrans" cxnId="{5AF19214-75EC-4C54-86AE-B87E83E6291E}">
      <dgm:prSet/>
      <dgm:spPr/>
      <dgm:t>
        <a:bodyPr/>
        <a:lstStyle/>
        <a:p>
          <a:endParaRPr lang="en-US"/>
        </a:p>
      </dgm:t>
    </dgm:pt>
    <dgm:pt modelId="{2F45470B-3A60-42FC-AE62-3FD62ED6BAD3}" type="sibTrans" cxnId="{5AF19214-75EC-4C54-86AE-B87E83E6291E}">
      <dgm:prSet/>
      <dgm:spPr/>
      <dgm:t>
        <a:bodyPr/>
        <a:lstStyle/>
        <a:p>
          <a:endParaRPr lang="en-US"/>
        </a:p>
      </dgm:t>
    </dgm:pt>
    <dgm:pt modelId="{FE304D02-5014-42BE-9479-C109F850069B}" type="pres">
      <dgm:prSet presAssocID="{1C9C91AB-EE29-43E7-88A2-030A4A1A6019}" presName="root" presStyleCnt="0">
        <dgm:presLayoutVars>
          <dgm:dir/>
          <dgm:resizeHandles val="exact"/>
        </dgm:presLayoutVars>
      </dgm:prSet>
      <dgm:spPr/>
    </dgm:pt>
    <dgm:pt modelId="{F796566E-3EBA-4849-BB17-4A098E40B075}" type="pres">
      <dgm:prSet presAssocID="{A0BA6FFC-4823-44BC-8083-3C4CD009E189}" presName="compNode" presStyleCnt="0"/>
      <dgm:spPr/>
    </dgm:pt>
    <dgm:pt modelId="{FFB587B6-68AA-422A-8088-83DD1AFEE3AA}" type="pres">
      <dgm:prSet presAssocID="{A0BA6FFC-4823-44BC-8083-3C4CD009E1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CC09D56-B339-4FFC-896F-5F77CA595C78}" type="pres">
      <dgm:prSet presAssocID="{A0BA6FFC-4823-44BC-8083-3C4CD009E189}" presName="spaceRect" presStyleCnt="0"/>
      <dgm:spPr/>
    </dgm:pt>
    <dgm:pt modelId="{3C97D532-5E00-405E-A5A5-922E9E17AFC6}" type="pres">
      <dgm:prSet presAssocID="{A0BA6FFC-4823-44BC-8083-3C4CD009E189}" presName="textRect" presStyleLbl="revTx" presStyleIdx="0" presStyleCnt="4">
        <dgm:presLayoutVars>
          <dgm:chMax val="1"/>
          <dgm:chPref val="1"/>
        </dgm:presLayoutVars>
      </dgm:prSet>
      <dgm:spPr/>
    </dgm:pt>
    <dgm:pt modelId="{7B2BEFF6-8F98-47D4-B0C7-5BC038BB3C09}" type="pres">
      <dgm:prSet presAssocID="{FD4E962F-4792-416B-A28F-2ECAE876D395}" presName="sibTrans" presStyleCnt="0"/>
      <dgm:spPr/>
    </dgm:pt>
    <dgm:pt modelId="{925D25FC-2C16-4720-BBED-9333315659C1}" type="pres">
      <dgm:prSet presAssocID="{C6E36C4A-AB67-4EF7-ADBB-E9741A3502A2}" presName="compNode" presStyleCnt="0"/>
      <dgm:spPr/>
    </dgm:pt>
    <dgm:pt modelId="{3F4F2347-4024-4663-8A0D-DB5015F7EE49}" type="pres">
      <dgm:prSet presAssocID="{C6E36C4A-AB67-4EF7-ADBB-E9741A3502A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0188B59B-8F30-4C90-908F-ABC211AEC565}" type="pres">
      <dgm:prSet presAssocID="{C6E36C4A-AB67-4EF7-ADBB-E9741A3502A2}" presName="spaceRect" presStyleCnt="0"/>
      <dgm:spPr/>
    </dgm:pt>
    <dgm:pt modelId="{568DF480-1342-4328-B20A-BF0F029513EA}" type="pres">
      <dgm:prSet presAssocID="{C6E36C4A-AB67-4EF7-ADBB-E9741A3502A2}" presName="textRect" presStyleLbl="revTx" presStyleIdx="1" presStyleCnt="4">
        <dgm:presLayoutVars>
          <dgm:chMax val="1"/>
          <dgm:chPref val="1"/>
        </dgm:presLayoutVars>
      </dgm:prSet>
      <dgm:spPr/>
    </dgm:pt>
    <dgm:pt modelId="{0B092535-9210-4ED9-A914-6F1E5E6CB972}" type="pres">
      <dgm:prSet presAssocID="{DC793D7D-507D-40D1-A8C9-66F2444177F9}" presName="sibTrans" presStyleCnt="0"/>
      <dgm:spPr/>
    </dgm:pt>
    <dgm:pt modelId="{366F8A81-5A88-49D2-808A-1C34BB112EDE}" type="pres">
      <dgm:prSet presAssocID="{46A8D692-D975-407A-B527-E164FF32323C}" presName="compNode" presStyleCnt="0"/>
      <dgm:spPr/>
    </dgm:pt>
    <dgm:pt modelId="{4930C2CA-4E4E-4631-964E-86B849058BDB}" type="pres">
      <dgm:prSet presAssocID="{46A8D692-D975-407A-B527-E164FF3232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4F04EC-B0D1-4FA0-B7CB-F541FFCD843A}" type="pres">
      <dgm:prSet presAssocID="{46A8D692-D975-407A-B527-E164FF32323C}" presName="spaceRect" presStyleCnt="0"/>
      <dgm:spPr/>
    </dgm:pt>
    <dgm:pt modelId="{B667BB75-87B4-41C0-9665-52AFC0F8AFC7}" type="pres">
      <dgm:prSet presAssocID="{46A8D692-D975-407A-B527-E164FF32323C}" presName="textRect" presStyleLbl="revTx" presStyleIdx="2" presStyleCnt="4">
        <dgm:presLayoutVars>
          <dgm:chMax val="1"/>
          <dgm:chPref val="1"/>
        </dgm:presLayoutVars>
      </dgm:prSet>
      <dgm:spPr/>
    </dgm:pt>
    <dgm:pt modelId="{3E3E8B9D-BA42-4EDD-A9F6-14C5B66F9A66}" type="pres">
      <dgm:prSet presAssocID="{148AA13A-6AA9-4291-BADC-DA794C8C3C10}" presName="sibTrans" presStyleCnt="0"/>
      <dgm:spPr/>
    </dgm:pt>
    <dgm:pt modelId="{FED75249-023D-40B8-B61A-06FAB946A2F7}" type="pres">
      <dgm:prSet presAssocID="{E911E204-CCC5-4F33-9F58-C6C87E72E6AD}" presName="compNode" presStyleCnt="0"/>
      <dgm:spPr/>
    </dgm:pt>
    <dgm:pt modelId="{4424AC25-28A6-4E2C-ACDD-9131C940D7E2}" type="pres">
      <dgm:prSet presAssocID="{E911E204-CCC5-4F33-9F58-C6C87E72E6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A1E6366-150E-4ED6-AD9D-2F2D857790FE}" type="pres">
      <dgm:prSet presAssocID="{E911E204-CCC5-4F33-9F58-C6C87E72E6AD}" presName="spaceRect" presStyleCnt="0"/>
      <dgm:spPr/>
    </dgm:pt>
    <dgm:pt modelId="{AD303641-4FFD-4F64-9ED5-72403B47C9A5}" type="pres">
      <dgm:prSet presAssocID="{E911E204-CCC5-4F33-9F58-C6C87E72E6A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56E3807-02D0-4299-BD80-D785BCD9B7F5}" srcId="{1C9C91AB-EE29-43E7-88A2-030A4A1A6019}" destId="{46A8D692-D975-407A-B527-E164FF32323C}" srcOrd="2" destOrd="0" parTransId="{69BDAE57-5C5B-49A9-97D1-3AC4A678C02B}" sibTransId="{148AA13A-6AA9-4291-BADC-DA794C8C3C10}"/>
    <dgm:cxn modelId="{96A4CA07-07E5-4363-A5E9-FCDB2687F918}" type="presOf" srcId="{E911E204-CCC5-4F33-9F58-C6C87E72E6AD}" destId="{AD303641-4FFD-4F64-9ED5-72403B47C9A5}" srcOrd="0" destOrd="0" presId="urn:microsoft.com/office/officeart/2018/2/layout/IconLabelList"/>
    <dgm:cxn modelId="{5AF19214-75EC-4C54-86AE-B87E83E6291E}" srcId="{1C9C91AB-EE29-43E7-88A2-030A4A1A6019}" destId="{E911E204-CCC5-4F33-9F58-C6C87E72E6AD}" srcOrd="3" destOrd="0" parTransId="{609605F6-19CF-48CC-988A-3EAD05395074}" sibTransId="{2F45470B-3A60-42FC-AE62-3FD62ED6BAD3}"/>
    <dgm:cxn modelId="{46E8AF30-82F7-4ADF-BBE8-CE83095802C2}" type="presOf" srcId="{A0BA6FFC-4823-44BC-8083-3C4CD009E189}" destId="{3C97D532-5E00-405E-A5A5-922E9E17AFC6}" srcOrd="0" destOrd="0" presId="urn:microsoft.com/office/officeart/2018/2/layout/IconLabelList"/>
    <dgm:cxn modelId="{41810168-A8A3-4E05-92E0-A6E6CFBEE418}" srcId="{1C9C91AB-EE29-43E7-88A2-030A4A1A6019}" destId="{C6E36C4A-AB67-4EF7-ADBB-E9741A3502A2}" srcOrd="1" destOrd="0" parTransId="{FEA94266-0AF6-4492-8F75-4DE7039E4F13}" sibTransId="{DC793D7D-507D-40D1-A8C9-66F2444177F9}"/>
    <dgm:cxn modelId="{3A09694B-6F0D-4363-8770-118B55A26B90}" type="presOf" srcId="{1C9C91AB-EE29-43E7-88A2-030A4A1A6019}" destId="{FE304D02-5014-42BE-9479-C109F850069B}" srcOrd="0" destOrd="0" presId="urn:microsoft.com/office/officeart/2018/2/layout/IconLabelList"/>
    <dgm:cxn modelId="{D328F57F-F40A-4B25-BEF6-7551A4E9A64A}" type="presOf" srcId="{C6E36C4A-AB67-4EF7-ADBB-E9741A3502A2}" destId="{568DF480-1342-4328-B20A-BF0F029513EA}" srcOrd="0" destOrd="0" presId="urn:microsoft.com/office/officeart/2018/2/layout/IconLabelList"/>
    <dgm:cxn modelId="{67B6EB9C-5F5A-4BDA-9171-3E432A93CD44}" type="presOf" srcId="{46A8D692-D975-407A-B527-E164FF32323C}" destId="{B667BB75-87B4-41C0-9665-52AFC0F8AFC7}" srcOrd="0" destOrd="0" presId="urn:microsoft.com/office/officeart/2018/2/layout/IconLabelList"/>
    <dgm:cxn modelId="{25EF53F4-6000-4217-8159-3F776E45E2C9}" srcId="{1C9C91AB-EE29-43E7-88A2-030A4A1A6019}" destId="{A0BA6FFC-4823-44BC-8083-3C4CD009E189}" srcOrd="0" destOrd="0" parTransId="{5F74670E-D3F2-4792-98C2-6EEC9D5B4F2E}" sibTransId="{FD4E962F-4792-416B-A28F-2ECAE876D395}"/>
    <dgm:cxn modelId="{136B9B65-234E-47B1-BB42-FEA937382A56}" type="presParOf" srcId="{FE304D02-5014-42BE-9479-C109F850069B}" destId="{F796566E-3EBA-4849-BB17-4A098E40B075}" srcOrd="0" destOrd="0" presId="urn:microsoft.com/office/officeart/2018/2/layout/IconLabelList"/>
    <dgm:cxn modelId="{7B825A48-4742-4923-89AD-CCAF0EA70C45}" type="presParOf" srcId="{F796566E-3EBA-4849-BB17-4A098E40B075}" destId="{FFB587B6-68AA-422A-8088-83DD1AFEE3AA}" srcOrd="0" destOrd="0" presId="urn:microsoft.com/office/officeart/2018/2/layout/IconLabelList"/>
    <dgm:cxn modelId="{3C16AF00-FAC8-4F68-8F2E-E11B224EC035}" type="presParOf" srcId="{F796566E-3EBA-4849-BB17-4A098E40B075}" destId="{1CC09D56-B339-4FFC-896F-5F77CA595C78}" srcOrd="1" destOrd="0" presId="urn:microsoft.com/office/officeart/2018/2/layout/IconLabelList"/>
    <dgm:cxn modelId="{7A6DB045-3E97-4538-B989-9633A1FE0D10}" type="presParOf" srcId="{F796566E-3EBA-4849-BB17-4A098E40B075}" destId="{3C97D532-5E00-405E-A5A5-922E9E17AFC6}" srcOrd="2" destOrd="0" presId="urn:microsoft.com/office/officeart/2018/2/layout/IconLabelList"/>
    <dgm:cxn modelId="{19F3CF3A-D94A-42D0-B481-792A96550C3A}" type="presParOf" srcId="{FE304D02-5014-42BE-9479-C109F850069B}" destId="{7B2BEFF6-8F98-47D4-B0C7-5BC038BB3C09}" srcOrd="1" destOrd="0" presId="urn:microsoft.com/office/officeart/2018/2/layout/IconLabelList"/>
    <dgm:cxn modelId="{D39224C7-EB3A-4DDF-B84B-CAFDA4ED8683}" type="presParOf" srcId="{FE304D02-5014-42BE-9479-C109F850069B}" destId="{925D25FC-2C16-4720-BBED-9333315659C1}" srcOrd="2" destOrd="0" presId="urn:microsoft.com/office/officeart/2018/2/layout/IconLabelList"/>
    <dgm:cxn modelId="{1A0214B3-A7EB-4AB3-B8C9-85DA73605A1C}" type="presParOf" srcId="{925D25FC-2C16-4720-BBED-9333315659C1}" destId="{3F4F2347-4024-4663-8A0D-DB5015F7EE49}" srcOrd="0" destOrd="0" presId="urn:microsoft.com/office/officeart/2018/2/layout/IconLabelList"/>
    <dgm:cxn modelId="{77706D1B-8C0A-42C9-936E-A5416A0842A6}" type="presParOf" srcId="{925D25FC-2C16-4720-BBED-9333315659C1}" destId="{0188B59B-8F30-4C90-908F-ABC211AEC565}" srcOrd="1" destOrd="0" presId="urn:microsoft.com/office/officeart/2018/2/layout/IconLabelList"/>
    <dgm:cxn modelId="{8A4330B5-D432-488D-8374-1A67C76DBD48}" type="presParOf" srcId="{925D25FC-2C16-4720-BBED-9333315659C1}" destId="{568DF480-1342-4328-B20A-BF0F029513EA}" srcOrd="2" destOrd="0" presId="urn:microsoft.com/office/officeart/2018/2/layout/IconLabelList"/>
    <dgm:cxn modelId="{8009F558-2B98-4DA3-9960-47D4BAC74411}" type="presParOf" srcId="{FE304D02-5014-42BE-9479-C109F850069B}" destId="{0B092535-9210-4ED9-A914-6F1E5E6CB972}" srcOrd="3" destOrd="0" presId="urn:microsoft.com/office/officeart/2018/2/layout/IconLabelList"/>
    <dgm:cxn modelId="{2C61E13B-AD5C-465E-82B1-277F478E1236}" type="presParOf" srcId="{FE304D02-5014-42BE-9479-C109F850069B}" destId="{366F8A81-5A88-49D2-808A-1C34BB112EDE}" srcOrd="4" destOrd="0" presId="urn:microsoft.com/office/officeart/2018/2/layout/IconLabelList"/>
    <dgm:cxn modelId="{124A72A6-A39E-44E1-9905-3F135F873B1A}" type="presParOf" srcId="{366F8A81-5A88-49D2-808A-1C34BB112EDE}" destId="{4930C2CA-4E4E-4631-964E-86B849058BDB}" srcOrd="0" destOrd="0" presId="urn:microsoft.com/office/officeart/2018/2/layout/IconLabelList"/>
    <dgm:cxn modelId="{FA4D548C-B1BA-40D4-A72A-C99E82B52036}" type="presParOf" srcId="{366F8A81-5A88-49D2-808A-1C34BB112EDE}" destId="{AB4F04EC-B0D1-4FA0-B7CB-F541FFCD843A}" srcOrd="1" destOrd="0" presId="urn:microsoft.com/office/officeart/2018/2/layout/IconLabelList"/>
    <dgm:cxn modelId="{90E8138A-AB7B-4520-B5C5-285EC6A608D1}" type="presParOf" srcId="{366F8A81-5A88-49D2-808A-1C34BB112EDE}" destId="{B667BB75-87B4-41C0-9665-52AFC0F8AFC7}" srcOrd="2" destOrd="0" presId="urn:microsoft.com/office/officeart/2018/2/layout/IconLabelList"/>
    <dgm:cxn modelId="{51CB7F43-D666-4A1C-94F7-727BBBF2CFCF}" type="presParOf" srcId="{FE304D02-5014-42BE-9479-C109F850069B}" destId="{3E3E8B9D-BA42-4EDD-A9F6-14C5B66F9A66}" srcOrd="5" destOrd="0" presId="urn:microsoft.com/office/officeart/2018/2/layout/IconLabelList"/>
    <dgm:cxn modelId="{1ABDF1D0-976E-4D78-9420-D54873A5415A}" type="presParOf" srcId="{FE304D02-5014-42BE-9479-C109F850069B}" destId="{FED75249-023D-40B8-B61A-06FAB946A2F7}" srcOrd="6" destOrd="0" presId="urn:microsoft.com/office/officeart/2018/2/layout/IconLabelList"/>
    <dgm:cxn modelId="{F372EB4A-ABAC-403F-B5FD-EBD82355C7C1}" type="presParOf" srcId="{FED75249-023D-40B8-B61A-06FAB946A2F7}" destId="{4424AC25-28A6-4E2C-ACDD-9131C940D7E2}" srcOrd="0" destOrd="0" presId="urn:microsoft.com/office/officeart/2018/2/layout/IconLabelList"/>
    <dgm:cxn modelId="{DE9E57BE-BB93-4799-8768-EC47ECD473FE}" type="presParOf" srcId="{FED75249-023D-40B8-B61A-06FAB946A2F7}" destId="{FA1E6366-150E-4ED6-AD9D-2F2D857790FE}" srcOrd="1" destOrd="0" presId="urn:microsoft.com/office/officeart/2018/2/layout/IconLabelList"/>
    <dgm:cxn modelId="{537E54B7-C419-4591-A9A0-B2ADCF206902}" type="presParOf" srcId="{FED75249-023D-40B8-B61A-06FAB946A2F7}" destId="{AD303641-4FFD-4F64-9ED5-72403B47C9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BEFA9C-4197-424C-8BF6-08617E72335D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E0E83AA-584C-43B9-A175-DCCF01DB3FFF}">
      <dgm:prSet/>
      <dgm:spPr/>
      <dgm:t>
        <a:bodyPr/>
        <a:lstStyle/>
        <a:p>
          <a:r>
            <a:rPr lang="en-US"/>
            <a:t>Java</a:t>
          </a:r>
        </a:p>
      </dgm:t>
    </dgm:pt>
    <dgm:pt modelId="{E217C57F-9FE6-49C7-9CB5-424DE0F7D70A}" type="parTrans" cxnId="{D5C54654-4738-4F6A-8508-2572505E13E6}">
      <dgm:prSet/>
      <dgm:spPr/>
      <dgm:t>
        <a:bodyPr/>
        <a:lstStyle/>
        <a:p>
          <a:endParaRPr lang="en-US"/>
        </a:p>
      </dgm:t>
    </dgm:pt>
    <dgm:pt modelId="{374D2C07-B099-4DCA-9D96-182DEA2BE0DC}" type="sibTrans" cxnId="{D5C54654-4738-4F6A-8508-2572505E13E6}">
      <dgm:prSet/>
      <dgm:spPr/>
      <dgm:t>
        <a:bodyPr/>
        <a:lstStyle/>
        <a:p>
          <a:endParaRPr lang="en-US"/>
        </a:p>
      </dgm:t>
    </dgm:pt>
    <dgm:pt modelId="{A5EEEC24-CECC-420F-859D-C2DFE2B01895}">
      <dgm:prSet/>
      <dgm:spPr/>
      <dgm:t>
        <a:bodyPr/>
        <a:lstStyle/>
        <a:p>
          <a:r>
            <a:rPr lang="en-US"/>
            <a:t>JavaFX</a:t>
          </a:r>
        </a:p>
      </dgm:t>
    </dgm:pt>
    <dgm:pt modelId="{FE546EAB-51AD-4B2D-A5B4-9F5FC93F66D8}" type="parTrans" cxnId="{6F56A97E-A9C7-424C-8E41-48721D9F1AA4}">
      <dgm:prSet/>
      <dgm:spPr/>
      <dgm:t>
        <a:bodyPr/>
        <a:lstStyle/>
        <a:p>
          <a:endParaRPr lang="en-US"/>
        </a:p>
      </dgm:t>
    </dgm:pt>
    <dgm:pt modelId="{F11D5B29-876E-4BE9-8F6C-1E737DEDF3F3}" type="sibTrans" cxnId="{6F56A97E-A9C7-424C-8E41-48721D9F1AA4}">
      <dgm:prSet/>
      <dgm:spPr/>
      <dgm:t>
        <a:bodyPr/>
        <a:lstStyle/>
        <a:p>
          <a:endParaRPr lang="en-US"/>
        </a:p>
      </dgm:t>
    </dgm:pt>
    <dgm:pt modelId="{34D3487E-3439-497A-B01D-09E5047FD86B}">
      <dgm:prSet/>
      <dgm:spPr/>
      <dgm:t>
        <a:bodyPr/>
        <a:lstStyle/>
        <a:p>
          <a:r>
            <a:rPr lang="en-US"/>
            <a:t>GitHub</a:t>
          </a:r>
        </a:p>
      </dgm:t>
    </dgm:pt>
    <dgm:pt modelId="{BA4C962E-A33E-4B72-B452-A0E7FB8C33CD}" type="parTrans" cxnId="{1715D474-48EF-4AA8-887A-7E8C8647BA17}">
      <dgm:prSet/>
      <dgm:spPr/>
      <dgm:t>
        <a:bodyPr/>
        <a:lstStyle/>
        <a:p>
          <a:endParaRPr lang="en-US"/>
        </a:p>
      </dgm:t>
    </dgm:pt>
    <dgm:pt modelId="{A01E9712-C119-4965-A98D-581377639E5C}" type="sibTrans" cxnId="{1715D474-48EF-4AA8-887A-7E8C8647BA17}">
      <dgm:prSet/>
      <dgm:spPr/>
      <dgm:t>
        <a:bodyPr/>
        <a:lstStyle/>
        <a:p>
          <a:endParaRPr lang="en-US"/>
        </a:p>
      </dgm:t>
    </dgm:pt>
    <dgm:pt modelId="{D18B79E4-F832-463B-81D2-DA0BD730BF87}">
      <dgm:prSet/>
      <dgm:spPr/>
      <dgm:t>
        <a:bodyPr/>
        <a:lstStyle/>
        <a:p>
          <a:r>
            <a:rPr lang="en-US"/>
            <a:t>IntelliJ</a:t>
          </a:r>
        </a:p>
      </dgm:t>
    </dgm:pt>
    <dgm:pt modelId="{209BA472-A4C0-492B-8126-3D7807787225}" type="parTrans" cxnId="{B9820586-5054-425F-9EFD-7EA74ED3BEFE}">
      <dgm:prSet/>
      <dgm:spPr/>
      <dgm:t>
        <a:bodyPr/>
        <a:lstStyle/>
        <a:p>
          <a:endParaRPr lang="en-US"/>
        </a:p>
      </dgm:t>
    </dgm:pt>
    <dgm:pt modelId="{CBEAE607-54EF-404D-A493-9B6A37827C09}" type="sibTrans" cxnId="{B9820586-5054-425F-9EFD-7EA74ED3BEFE}">
      <dgm:prSet/>
      <dgm:spPr/>
      <dgm:t>
        <a:bodyPr/>
        <a:lstStyle/>
        <a:p>
          <a:endParaRPr lang="en-US"/>
        </a:p>
      </dgm:t>
    </dgm:pt>
    <dgm:pt modelId="{E26A3BF8-769B-4FB3-BA31-0B75CF2AD7EB}">
      <dgm:prSet/>
      <dgm:spPr/>
      <dgm:t>
        <a:bodyPr/>
        <a:lstStyle/>
        <a:p>
          <a:r>
            <a:rPr lang="en-US"/>
            <a:t>MySQL</a:t>
          </a:r>
        </a:p>
      </dgm:t>
    </dgm:pt>
    <dgm:pt modelId="{A0210CDD-FE93-4A53-BE71-626A9CAA535D}" type="parTrans" cxnId="{B296B9EC-C438-4E3D-8D14-3A669F2A46E6}">
      <dgm:prSet/>
      <dgm:spPr/>
      <dgm:t>
        <a:bodyPr/>
        <a:lstStyle/>
        <a:p>
          <a:endParaRPr lang="en-US"/>
        </a:p>
      </dgm:t>
    </dgm:pt>
    <dgm:pt modelId="{0D3EB741-A047-4CA9-AA7F-A062AA8B7030}" type="sibTrans" cxnId="{B296B9EC-C438-4E3D-8D14-3A669F2A46E6}">
      <dgm:prSet/>
      <dgm:spPr/>
      <dgm:t>
        <a:bodyPr/>
        <a:lstStyle/>
        <a:p>
          <a:endParaRPr lang="en-US"/>
        </a:p>
      </dgm:t>
    </dgm:pt>
    <dgm:pt modelId="{1F143878-E951-4374-9EDE-5ACA1147E18E}" type="pres">
      <dgm:prSet presAssocID="{E5BEFA9C-4197-424C-8BF6-08617E72335D}" presName="linear" presStyleCnt="0">
        <dgm:presLayoutVars>
          <dgm:dir/>
          <dgm:animLvl val="lvl"/>
          <dgm:resizeHandles val="exact"/>
        </dgm:presLayoutVars>
      </dgm:prSet>
      <dgm:spPr/>
    </dgm:pt>
    <dgm:pt modelId="{D1334D96-2477-4F7E-9228-8CA2B2222DD0}" type="pres">
      <dgm:prSet presAssocID="{7E0E83AA-584C-43B9-A175-DCCF01DB3FFF}" presName="parentLin" presStyleCnt="0"/>
      <dgm:spPr/>
    </dgm:pt>
    <dgm:pt modelId="{9A4CC34C-8717-46C6-A623-EA0CD76F85F1}" type="pres">
      <dgm:prSet presAssocID="{7E0E83AA-584C-43B9-A175-DCCF01DB3FFF}" presName="parentLeftMargin" presStyleLbl="node1" presStyleIdx="0" presStyleCnt="5"/>
      <dgm:spPr/>
    </dgm:pt>
    <dgm:pt modelId="{64E44E90-7F11-4236-9D82-134F3F500983}" type="pres">
      <dgm:prSet presAssocID="{7E0E83AA-584C-43B9-A175-DCCF01DB3FF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4A447A1-EC67-4AD8-95CD-4D2D20077AE1}" type="pres">
      <dgm:prSet presAssocID="{7E0E83AA-584C-43B9-A175-DCCF01DB3FFF}" presName="negativeSpace" presStyleCnt="0"/>
      <dgm:spPr/>
    </dgm:pt>
    <dgm:pt modelId="{4DD449B9-1D93-451D-84AA-0F1830E5D7E8}" type="pres">
      <dgm:prSet presAssocID="{7E0E83AA-584C-43B9-A175-DCCF01DB3FFF}" presName="childText" presStyleLbl="conFgAcc1" presStyleIdx="0" presStyleCnt="5">
        <dgm:presLayoutVars>
          <dgm:bulletEnabled val="1"/>
        </dgm:presLayoutVars>
      </dgm:prSet>
      <dgm:spPr/>
    </dgm:pt>
    <dgm:pt modelId="{ECD5ED38-0321-4DC4-B24C-379210C23488}" type="pres">
      <dgm:prSet presAssocID="{374D2C07-B099-4DCA-9D96-182DEA2BE0DC}" presName="spaceBetweenRectangles" presStyleCnt="0"/>
      <dgm:spPr/>
    </dgm:pt>
    <dgm:pt modelId="{F446BDCB-21F1-4D52-90EF-76369A76B194}" type="pres">
      <dgm:prSet presAssocID="{A5EEEC24-CECC-420F-859D-C2DFE2B01895}" presName="parentLin" presStyleCnt="0"/>
      <dgm:spPr/>
    </dgm:pt>
    <dgm:pt modelId="{BF9D6679-F406-467F-BD11-2E6BEB78942B}" type="pres">
      <dgm:prSet presAssocID="{A5EEEC24-CECC-420F-859D-C2DFE2B01895}" presName="parentLeftMargin" presStyleLbl="node1" presStyleIdx="0" presStyleCnt="5"/>
      <dgm:spPr/>
    </dgm:pt>
    <dgm:pt modelId="{0AE3D278-07AF-40A7-85C2-E62894AD39E6}" type="pres">
      <dgm:prSet presAssocID="{A5EEEC24-CECC-420F-859D-C2DFE2B0189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B70C29B-B5AA-4D8A-9192-91D747E293D8}" type="pres">
      <dgm:prSet presAssocID="{A5EEEC24-CECC-420F-859D-C2DFE2B01895}" presName="negativeSpace" presStyleCnt="0"/>
      <dgm:spPr/>
    </dgm:pt>
    <dgm:pt modelId="{DC856928-E82C-4055-A2E5-D8E106E1289C}" type="pres">
      <dgm:prSet presAssocID="{A5EEEC24-CECC-420F-859D-C2DFE2B01895}" presName="childText" presStyleLbl="conFgAcc1" presStyleIdx="1" presStyleCnt="5">
        <dgm:presLayoutVars>
          <dgm:bulletEnabled val="1"/>
        </dgm:presLayoutVars>
      </dgm:prSet>
      <dgm:spPr/>
    </dgm:pt>
    <dgm:pt modelId="{CA3A1DA2-10A1-429E-A7E6-BA644FE1AEA6}" type="pres">
      <dgm:prSet presAssocID="{F11D5B29-876E-4BE9-8F6C-1E737DEDF3F3}" presName="spaceBetweenRectangles" presStyleCnt="0"/>
      <dgm:spPr/>
    </dgm:pt>
    <dgm:pt modelId="{412EE870-BBC9-4E52-BCFB-45ED77E9DFB5}" type="pres">
      <dgm:prSet presAssocID="{34D3487E-3439-497A-B01D-09E5047FD86B}" presName="parentLin" presStyleCnt="0"/>
      <dgm:spPr/>
    </dgm:pt>
    <dgm:pt modelId="{27CAE326-9670-459F-A46C-F6AB203106C8}" type="pres">
      <dgm:prSet presAssocID="{34D3487E-3439-497A-B01D-09E5047FD86B}" presName="parentLeftMargin" presStyleLbl="node1" presStyleIdx="1" presStyleCnt="5"/>
      <dgm:spPr/>
    </dgm:pt>
    <dgm:pt modelId="{B4E3B74A-DBA8-4F3A-8DDE-83D66702F4A5}" type="pres">
      <dgm:prSet presAssocID="{34D3487E-3439-497A-B01D-09E5047FD86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D6F916D-93B5-4AF5-A517-27AF84A95C8D}" type="pres">
      <dgm:prSet presAssocID="{34D3487E-3439-497A-B01D-09E5047FD86B}" presName="negativeSpace" presStyleCnt="0"/>
      <dgm:spPr/>
    </dgm:pt>
    <dgm:pt modelId="{19A94D5B-0B9B-4DD4-B525-22B4D815D7E5}" type="pres">
      <dgm:prSet presAssocID="{34D3487E-3439-497A-B01D-09E5047FD86B}" presName="childText" presStyleLbl="conFgAcc1" presStyleIdx="2" presStyleCnt="5">
        <dgm:presLayoutVars>
          <dgm:bulletEnabled val="1"/>
        </dgm:presLayoutVars>
      </dgm:prSet>
      <dgm:spPr/>
    </dgm:pt>
    <dgm:pt modelId="{8CA791B6-6353-490D-9543-4CB9A2B60049}" type="pres">
      <dgm:prSet presAssocID="{A01E9712-C119-4965-A98D-581377639E5C}" presName="spaceBetweenRectangles" presStyleCnt="0"/>
      <dgm:spPr/>
    </dgm:pt>
    <dgm:pt modelId="{B8D7C05C-2F5D-489B-965E-1E2DD5244533}" type="pres">
      <dgm:prSet presAssocID="{D18B79E4-F832-463B-81D2-DA0BD730BF87}" presName="parentLin" presStyleCnt="0"/>
      <dgm:spPr/>
    </dgm:pt>
    <dgm:pt modelId="{172FC64C-006D-44E0-9A91-A13A80A945E9}" type="pres">
      <dgm:prSet presAssocID="{D18B79E4-F832-463B-81D2-DA0BD730BF87}" presName="parentLeftMargin" presStyleLbl="node1" presStyleIdx="2" presStyleCnt="5"/>
      <dgm:spPr/>
    </dgm:pt>
    <dgm:pt modelId="{43C53D06-33FE-4284-AD66-36C1AC441A3C}" type="pres">
      <dgm:prSet presAssocID="{D18B79E4-F832-463B-81D2-DA0BD730BF8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77FB897-C4D1-4746-9A03-16BCFC927ED2}" type="pres">
      <dgm:prSet presAssocID="{D18B79E4-F832-463B-81D2-DA0BD730BF87}" presName="negativeSpace" presStyleCnt="0"/>
      <dgm:spPr/>
    </dgm:pt>
    <dgm:pt modelId="{DD1CDFBE-11A8-44A9-9F80-C9D2AFAB8A91}" type="pres">
      <dgm:prSet presAssocID="{D18B79E4-F832-463B-81D2-DA0BD730BF87}" presName="childText" presStyleLbl="conFgAcc1" presStyleIdx="3" presStyleCnt="5">
        <dgm:presLayoutVars>
          <dgm:bulletEnabled val="1"/>
        </dgm:presLayoutVars>
      </dgm:prSet>
      <dgm:spPr/>
    </dgm:pt>
    <dgm:pt modelId="{81018810-F763-4DF8-9DC5-FF6DE6F21382}" type="pres">
      <dgm:prSet presAssocID="{CBEAE607-54EF-404D-A493-9B6A37827C09}" presName="spaceBetweenRectangles" presStyleCnt="0"/>
      <dgm:spPr/>
    </dgm:pt>
    <dgm:pt modelId="{53036B08-9D63-44D1-81CB-B352CDC8F50C}" type="pres">
      <dgm:prSet presAssocID="{E26A3BF8-769B-4FB3-BA31-0B75CF2AD7EB}" presName="parentLin" presStyleCnt="0"/>
      <dgm:spPr/>
    </dgm:pt>
    <dgm:pt modelId="{DB46561B-EBD9-4E66-A1DF-B295FD96400C}" type="pres">
      <dgm:prSet presAssocID="{E26A3BF8-769B-4FB3-BA31-0B75CF2AD7EB}" presName="parentLeftMargin" presStyleLbl="node1" presStyleIdx="3" presStyleCnt="5"/>
      <dgm:spPr/>
    </dgm:pt>
    <dgm:pt modelId="{CA33C0FE-9EEE-4A5C-A0EF-DE58D5A84A50}" type="pres">
      <dgm:prSet presAssocID="{E26A3BF8-769B-4FB3-BA31-0B75CF2AD7E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3B89018-D8E9-4CCC-AD1B-0540864DD924}" type="pres">
      <dgm:prSet presAssocID="{E26A3BF8-769B-4FB3-BA31-0B75CF2AD7EB}" presName="negativeSpace" presStyleCnt="0"/>
      <dgm:spPr/>
    </dgm:pt>
    <dgm:pt modelId="{DE49F736-8D28-49C1-AA6D-F857680995AD}" type="pres">
      <dgm:prSet presAssocID="{E26A3BF8-769B-4FB3-BA31-0B75CF2AD7E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CE07838-5F32-44C8-A568-6359FF51FFAC}" type="presOf" srcId="{7E0E83AA-584C-43B9-A175-DCCF01DB3FFF}" destId="{9A4CC34C-8717-46C6-A623-EA0CD76F85F1}" srcOrd="0" destOrd="0" presId="urn:microsoft.com/office/officeart/2005/8/layout/list1"/>
    <dgm:cxn modelId="{D5C54654-4738-4F6A-8508-2572505E13E6}" srcId="{E5BEFA9C-4197-424C-8BF6-08617E72335D}" destId="{7E0E83AA-584C-43B9-A175-DCCF01DB3FFF}" srcOrd="0" destOrd="0" parTransId="{E217C57F-9FE6-49C7-9CB5-424DE0F7D70A}" sibTransId="{374D2C07-B099-4DCA-9D96-182DEA2BE0DC}"/>
    <dgm:cxn modelId="{1715D474-48EF-4AA8-887A-7E8C8647BA17}" srcId="{E5BEFA9C-4197-424C-8BF6-08617E72335D}" destId="{34D3487E-3439-497A-B01D-09E5047FD86B}" srcOrd="2" destOrd="0" parTransId="{BA4C962E-A33E-4B72-B452-A0E7FB8C33CD}" sibTransId="{A01E9712-C119-4965-A98D-581377639E5C}"/>
    <dgm:cxn modelId="{A0575076-ADE3-44D0-B2BC-AAA2735DCFB4}" type="presOf" srcId="{E5BEFA9C-4197-424C-8BF6-08617E72335D}" destId="{1F143878-E951-4374-9EDE-5ACA1147E18E}" srcOrd="0" destOrd="0" presId="urn:microsoft.com/office/officeart/2005/8/layout/list1"/>
    <dgm:cxn modelId="{FF83E177-06E1-40FA-80B6-34C5FAA72D50}" type="presOf" srcId="{D18B79E4-F832-463B-81D2-DA0BD730BF87}" destId="{172FC64C-006D-44E0-9A91-A13A80A945E9}" srcOrd="0" destOrd="0" presId="urn:microsoft.com/office/officeart/2005/8/layout/list1"/>
    <dgm:cxn modelId="{6F56A97E-A9C7-424C-8E41-48721D9F1AA4}" srcId="{E5BEFA9C-4197-424C-8BF6-08617E72335D}" destId="{A5EEEC24-CECC-420F-859D-C2DFE2B01895}" srcOrd="1" destOrd="0" parTransId="{FE546EAB-51AD-4B2D-A5B4-9F5FC93F66D8}" sibTransId="{F11D5B29-876E-4BE9-8F6C-1E737DEDF3F3}"/>
    <dgm:cxn modelId="{B9820586-5054-425F-9EFD-7EA74ED3BEFE}" srcId="{E5BEFA9C-4197-424C-8BF6-08617E72335D}" destId="{D18B79E4-F832-463B-81D2-DA0BD730BF87}" srcOrd="3" destOrd="0" parTransId="{209BA472-A4C0-492B-8126-3D7807787225}" sibTransId="{CBEAE607-54EF-404D-A493-9B6A37827C09}"/>
    <dgm:cxn modelId="{BCF67F89-0781-4A0B-8C67-EE1EAD079188}" type="presOf" srcId="{D18B79E4-F832-463B-81D2-DA0BD730BF87}" destId="{43C53D06-33FE-4284-AD66-36C1AC441A3C}" srcOrd="1" destOrd="0" presId="urn:microsoft.com/office/officeart/2005/8/layout/list1"/>
    <dgm:cxn modelId="{FFD9C490-9184-40DD-8E91-F13489867BE4}" type="presOf" srcId="{34D3487E-3439-497A-B01D-09E5047FD86B}" destId="{27CAE326-9670-459F-A46C-F6AB203106C8}" srcOrd="0" destOrd="0" presId="urn:microsoft.com/office/officeart/2005/8/layout/list1"/>
    <dgm:cxn modelId="{1DDDCBB3-B99F-4F97-A8BB-034A5F30D33F}" type="presOf" srcId="{34D3487E-3439-497A-B01D-09E5047FD86B}" destId="{B4E3B74A-DBA8-4F3A-8DDE-83D66702F4A5}" srcOrd="1" destOrd="0" presId="urn:microsoft.com/office/officeart/2005/8/layout/list1"/>
    <dgm:cxn modelId="{57F91BC6-8547-4D28-A799-2D2DF88B714A}" type="presOf" srcId="{E26A3BF8-769B-4FB3-BA31-0B75CF2AD7EB}" destId="{CA33C0FE-9EEE-4A5C-A0EF-DE58D5A84A50}" srcOrd="1" destOrd="0" presId="urn:microsoft.com/office/officeart/2005/8/layout/list1"/>
    <dgm:cxn modelId="{2B7026C7-271D-47DD-A7D5-E8B0A5CBD49E}" type="presOf" srcId="{E26A3BF8-769B-4FB3-BA31-0B75CF2AD7EB}" destId="{DB46561B-EBD9-4E66-A1DF-B295FD96400C}" srcOrd="0" destOrd="0" presId="urn:microsoft.com/office/officeart/2005/8/layout/list1"/>
    <dgm:cxn modelId="{C7338BCB-F6B2-4225-804B-EFCB0B156D8C}" type="presOf" srcId="{A5EEEC24-CECC-420F-859D-C2DFE2B01895}" destId="{0AE3D278-07AF-40A7-85C2-E62894AD39E6}" srcOrd="1" destOrd="0" presId="urn:microsoft.com/office/officeart/2005/8/layout/list1"/>
    <dgm:cxn modelId="{8183EDD0-8611-4039-9589-917283B4438B}" type="presOf" srcId="{7E0E83AA-584C-43B9-A175-DCCF01DB3FFF}" destId="{64E44E90-7F11-4236-9D82-134F3F500983}" srcOrd="1" destOrd="0" presId="urn:microsoft.com/office/officeart/2005/8/layout/list1"/>
    <dgm:cxn modelId="{217501D2-8214-4C64-AA2A-356E02E97CD0}" type="presOf" srcId="{A5EEEC24-CECC-420F-859D-C2DFE2B01895}" destId="{BF9D6679-F406-467F-BD11-2E6BEB78942B}" srcOrd="0" destOrd="0" presId="urn:microsoft.com/office/officeart/2005/8/layout/list1"/>
    <dgm:cxn modelId="{B296B9EC-C438-4E3D-8D14-3A669F2A46E6}" srcId="{E5BEFA9C-4197-424C-8BF6-08617E72335D}" destId="{E26A3BF8-769B-4FB3-BA31-0B75CF2AD7EB}" srcOrd="4" destOrd="0" parTransId="{A0210CDD-FE93-4A53-BE71-626A9CAA535D}" sibTransId="{0D3EB741-A047-4CA9-AA7F-A062AA8B7030}"/>
    <dgm:cxn modelId="{8FB929B4-5BB7-47CE-BC9D-D32320AFCC2E}" type="presParOf" srcId="{1F143878-E951-4374-9EDE-5ACA1147E18E}" destId="{D1334D96-2477-4F7E-9228-8CA2B2222DD0}" srcOrd="0" destOrd="0" presId="urn:microsoft.com/office/officeart/2005/8/layout/list1"/>
    <dgm:cxn modelId="{39E557C0-0C80-4676-88A4-942C1007CC0D}" type="presParOf" srcId="{D1334D96-2477-4F7E-9228-8CA2B2222DD0}" destId="{9A4CC34C-8717-46C6-A623-EA0CD76F85F1}" srcOrd="0" destOrd="0" presId="urn:microsoft.com/office/officeart/2005/8/layout/list1"/>
    <dgm:cxn modelId="{BCCED9DF-559B-4C0F-9DDE-AB12EF08E777}" type="presParOf" srcId="{D1334D96-2477-4F7E-9228-8CA2B2222DD0}" destId="{64E44E90-7F11-4236-9D82-134F3F500983}" srcOrd="1" destOrd="0" presId="urn:microsoft.com/office/officeart/2005/8/layout/list1"/>
    <dgm:cxn modelId="{0D7D939C-D341-4629-95EC-66C033256A8C}" type="presParOf" srcId="{1F143878-E951-4374-9EDE-5ACA1147E18E}" destId="{84A447A1-EC67-4AD8-95CD-4D2D20077AE1}" srcOrd="1" destOrd="0" presId="urn:microsoft.com/office/officeart/2005/8/layout/list1"/>
    <dgm:cxn modelId="{1F9FC1F2-47DF-4F55-86A0-9AC3D1540E7E}" type="presParOf" srcId="{1F143878-E951-4374-9EDE-5ACA1147E18E}" destId="{4DD449B9-1D93-451D-84AA-0F1830E5D7E8}" srcOrd="2" destOrd="0" presId="urn:microsoft.com/office/officeart/2005/8/layout/list1"/>
    <dgm:cxn modelId="{438BFCB9-CFBF-41F6-A761-AAD5A676748A}" type="presParOf" srcId="{1F143878-E951-4374-9EDE-5ACA1147E18E}" destId="{ECD5ED38-0321-4DC4-B24C-379210C23488}" srcOrd="3" destOrd="0" presId="urn:microsoft.com/office/officeart/2005/8/layout/list1"/>
    <dgm:cxn modelId="{AFDC53FC-C5DD-4F0B-8E80-9B421E66917B}" type="presParOf" srcId="{1F143878-E951-4374-9EDE-5ACA1147E18E}" destId="{F446BDCB-21F1-4D52-90EF-76369A76B194}" srcOrd="4" destOrd="0" presId="urn:microsoft.com/office/officeart/2005/8/layout/list1"/>
    <dgm:cxn modelId="{D4AA74B0-CE22-40F6-81F9-8315BD01554E}" type="presParOf" srcId="{F446BDCB-21F1-4D52-90EF-76369A76B194}" destId="{BF9D6679-F406-467F-BD11-2E6BEB78942B}" srcOrd="0" destOrd="0" presId="urn:microsoft.com/office/officeart/2005/8/layout/list1"/>
    <dgm:cxn modelId="{1D415155-F422-4143-A46D-ADEB3854ED2E}" type="presParOf" srcId="{F446BDCB-21F1-4D52-90EF-76369A76B194}" destId="{0AE3D278-07AF-40A7-85C2-E62894AD39E6}" srcOrd="1" destOrd="0" presId="urn:microsoft.com/office/officeart/2005/8/layout/list1"/>
    <dgm:cxn modelId="{603DCEF1-9118-446F-83F8-F45B924E8544}" type="presParOf" srcId="{1F143878-E951-4374-9EDE-5ACA1147E18E}" destId="{AB70C29B-B5AA-4D8A-9192-91D747E293D8}" srcOrd="5" destOrd="0" presId="urn:microsoft.com/office/officeart/2005/8/layout/list1"/>
    <dgm:cxn modelId="{D425E27C-2515-49E8-96BD-B66CD0187C1B}" type="presParOf" srcId="{1F143878-E951-4374-9EDE-5ACA1147E18E}" destId="{DC856928-E82C-4055-A2E5-D8E106E1289C}" srcOrd="6" destOrd="0" presId="urn:microsoft.com/office/officeart/2005/8/layout/list1"/>
    <dgm:cxn modelId="{53585F5F-6813-4AFF-9F68-34A0A00ACB23}" type="presParOf" srcId="{1F143878-E951-4374-9EDE-5ACA1147E18E}" destId="{CA3A1DA2-10A1-429E-A7E6-BA644FE1AEA6}" srcOrd="7" destOrd="0" presId="urn:microsoft.com/office/officeart/2005/8/layout/list1"/>
    <dgm:cxn modelId="{D6AD7552-6E13-4F94-A858-A4873EB04447}" type="presParOf" srcId="{1F143878-E951-4374-9EDE-5ACA1147E18E}" destId="{412EE870-BBC9-4E52-BCFB-45ED77E9DFB5}" srcOrd="8" destOrd="0" presId="urn:microsoft.com/office/officeart/2005/8/layout/list1"/>
    <dgm:cxn modelId="{4934CE2F-C943-4D51-B512-6A0DCA7A9C87}" type="presParOf" srcId="{412EE870-BBC9-4E52-BCFB-45ED77E9DFB5}" destId="{27CAE326-9670-459F-A46C-F6AB203106C8}" srcOrd="0" destOrd="0" presId="urn:microsoft.com/office/officeart/2005/8/layout/list1"/>
    <dgm:cxn modelId="{D38B2B6D-FEF3-43DB-ABB7-5313B3EF41CB}" type="presParOf" srcId="{412EE870-BBC9-4E52-BCFB-45ED77E9DFB5}" destId="{B4E3B74A-DBA8-4F3A-8DDE-83D66702F4A5}" srcOrd="1" destOrd="0" presId="urn:microsoft.com/office/officeart/2005/8/layout/list1"/>
    <dgm:cxn modelId="{1F6E9C01-9621-4E17-AE30-B299EF79F658}" type="presParOf" srcId="{1F143878-E951-4374-9EDE-5ACA1147E18E}" destId="{ED6F916D-93B5-4AF5-A517-27AF84A95C8D}" srcOrd="9" destOrd="0" presId="urn:microsoft.com/office/officeart/2005/8/layout/list1"/>
    <dgm:cxn modelId="{0DAE8281-87C3-40CB-8FB7-6167B2F437E3}" type="presParOf" srcId="{1F143878-E951-4374-9EDE-5ACA1147E18E}" destId="{19A94D5B-0B9B-4DD4-B525-22B4D815D7E5}" srcOrd="10" destOrd="0" presId="urn:microsoft.com/office/officeart/2005/8/layout/list1"/>
    <dgm:cxn modelId="{D375EA84-30A0-4E77-8690-6771A32E8E29}" type="presParOf" srcId="{1F143878-E951-4374-9EDE-5ACA1147E18E}" destId="{8CA791B6-6353-490D-9543-4CB9A2B60049}" srcOrd="11" destOrd="0" presId="urn:microsoft.com/office/officeart/2005/8/layout/list1"/>
    <dgm:cxn modelId="{B88B0491-B9B5-4314-B7F4-F464F9DEC096}" type="presParOf" srcId="{1F143878-E951-4374-9EDE-5ACA1147E18E}" destId="{B8D7C05C-2F5D-489B-965E-1E2DD5244533}" srcOrd="12" destOrd="0" presId="urn:microsoft.com/office/officeart/2005/8/layout/list1"/>
    <dgm:cxn modelId="{0FDED271-F634-4F8D-9F1B-98B5A37319BD}" type="presParOf" srcId="{B8D7C05C-2F5D-489B-965E-1E2DD5244533}" destId="{172FC64C-006D-44E0-9A91-A13A80A945E9}" srcOrd="0" destOrd="0" presId="urn:microsoft.com/office/officeart/2005/8/layout/list1"/>
    <dgm:cxn modelId="{BEA3FF08-F487-4059-8CB9-9FE9722027F8}" type="presParOf" srcId="{B8D7C05C-2F5D-489B-965E-1E2DD5244533}" destId="{43C53D06-33FE-4284-AD66-36C1AC441A3C}" srcOrd="1" destOrd="0" presId="urn:microsoft.com/office/officeart/2005/8/layout/list1"/>
    <dgm:cxn modelId="{DBD875DD-E1D4-4BF9-A5CB-55D1F1558492}" type="presParOf" srcId="{1F143878-E951-4374-9EDE-5ACA1147E18E}" destId="{477FB897-C4D1-4746-9A03-16BCFC927ED2}" srcOrd="13" destOrd="0" presId="urn:microsoft.com/office/officeart/2005/8/layout/list1"/>
    <dgm:cxn modelId="{EC9A5BC8-A192-42C6-A22F-DD34C0EC5D9C}" type="presParOf" srcId="{1F143878-E951-4374-9EDE-5ACA1147E18E}" destId="{DD1CDFBE-11A8-44A9-9F80-C9D2AFAB8A91}" srcOrd="14" destOrd="0" presId="urn:microsoft.com/office/officeart/2005/8/layout/list1"/>
    <dgm:cxn modelId="{EC60BF56-647B-4725-A7F4-C89A657E9A12}" type="presParOf" srcId="{1F143878-E951-4374-9EDE-5ACA1147E18E}" destId="{81018810-F763-4DF8-9DC5-FF6DE6F21382}" srcOrd="15" destOrd="0" presId="urn:microsoft.com/office/officeart/2005/8/layout/list1"/>
    <dgm:cxn modelId="{2472BAAC-B072-4CCD-9CE0-BCFAEE5802CB}" type="presParOf" srcId="{1F143878-E951-4374-9EDE-5ACA1147E18E}" destId="{53036B08-9D63-44D1-81CB-B352CDC8F50C}" srcOrd="16" destOrd="0" presId="urn:microsoft.com/office/officeart/2005/8/layout/list1"/>
    <dgm:cxn modelId="{FFDD8206-748B-4DC8-ABA5-106975AD9B6A}" type="presParOf" srcId="{53036B08-9D63-44D1-81CB-B352CDC8F50C}" destId="{DB46561B-EBD9-4E66-A1DF-B295FD96400C}" srcOrd="0" destOrd="0" presId="urn:microsoft.com/office/officeart/2005/8/layout/list1"/>
    <dgm:cxn modelId="{A83BDFCA-534F-4C5A-BE97-F14C2059AD2C}" type="presParOf" srcId="{53036B08-9D63-44D1-81CB-B352CDC8F50C}" destId="{CA33C0FE-9EEE-4A5C-A0EF-DE58D5A84A50}" srcOrd="1" destOrd="0" presId="urn:microsoft.com/office/officeart/2005/8/layout/list1"/>
    <dgm:cxn modelId="{EB4E99DE-0B78-4D51-8F62-17730ED1520B}" type="presParOf" srcId="{1F143878-E951-4374-9EDE-5ACA1147E18E}" destId="{43B89018-D8E9-4CCC-AD1B-0540864DD924}" srcOrd="17" destOrd="0" presId="urn:microsoft.com/office/officeart/2005/8/layout/list1"/>
    <dgm:cxn modelId="{722164B2-B139-4298-B220-15D487FBC90A}" type="presParOf" srcId="{1F143878-E951-4374-9EDE-5ACA1147E18E}" destId="{DE49F736-8D28-49C1-AA6D-F857680995A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0DA5AB-071B-49C8-BEEE-F611E5F0E4C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4F8830-1789-402C-9CCD-FA3F71A312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Friendly Interface</a:t>
          </a:r>
        </a:p>
      </dgm:t>
    </dgm:pt>
    <dgm:pt modelId="{012359C8-99E2-49FD-BE88-B047527C9585}" type="parTrans" cxnId="{E1E7CAB7-F4B1-40D7-B903-1D7E7836C3A8}">
      <dgm:prSet/>
      <dgm:spPr/>
      <dgm:t>
        <a:bodyPr/>
        <a:lstStyle/>
        <a:p>
          <a:endParaRPr lang="en-US"/>
        </a:p>
      </dgm:t>
    </dgm:pt>
    <dgm:pt modelId="{BE1AA8D8-5BE6-4D85-AE8E-96A6C5ED67C6}" type="sibTrans" cxnId="{E1E7CAB7-F4B1-40D7-B903-1D7E7836C3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91D64D-3BC4-427C-934D-0D3A8FEC30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Ease of Navigation</a:t>
          </a:r>
        </a:p>
      </dgm:t>
    </dgm:pt>
    <dgm:pt modelId="{D9D7CA16-0A0B-4FB3-BEAB-6648C0CB3AC8}" type="parTrans" cxnId="{63F66E21-6BE9-4849-9EF0-ECC2C24F8969}">
      <dgm:prSet/>
      <dgm:spPr/>
      <dgm:t>
        <a:bodyPr/>
        <a:lstStyle/>
        <a:p>
          <a:endParaRPr lang="en-US"/>
        </a:p>
      </dgm:t>
    </dgm:pt>
    <dgm:pt modelId="{148D0E04-B81F-4934-AAB8-889EB18D2F1B}" type="sibTrans" cxnId="{63F66E21-6BE9-4849-9EF0-ECC2C24F8969}">
      <dgm:prSet/>
      <dgm:spPr/>
      <dgm:t>
        <a:bodyPr/>
        <a:lstStyle/>
        <a:p>
          <a:endParaRPr lang="en-US"/>
        </a:p>
      </dgm:t>
    </dgm:pt>
    <dgm:pt modelId="{40C8DF8E-488F-4063-B476-FEDCDB2363F4}" type="pres">
      <dgm:prSet presAssocID="{F20DA5AB-071B-49C8-BEEE-F611E5F0E4C3}" presName="root" presStyleCnt="0">
        <dgm:presLayoutVars>
          <dgm:dir/>
          <dgm:resizeHandles val="exact"/>
        </dgm:presLayoutVars>
      </dgm:prSet>
      <dgm:spPr/>
    </dgm:pt>
    <dgm:pt modelId="{35C3DA31-A63F-4932-AD78-B687D28837C8}" type="pres">
      <dgm:prSet presAssocID="{F20DA5AB-071B-49C8-BEEE-F611E5F0E4C3}" presName="container" presStyleCnt="0">
        <dgm:presLayoutVars>
          <dgm:dir/>
          <dgm:resizeHandles val="exact"/>
        </dgm:presLayoutVars>
      </dgm:prSet>
      <dgm:spPr/>
    </dgm:pt>
    <dgm:pt modelId="{C6637301-D743-4D83-AB78-DBB01A1BB0A9}" type="pres">
      <dgm:prSet presAssocID="{054F8830-1789-402C-9CCD-FA3F71A312B4}" presName="compNode" presStyleCnt="0"/>
      <dgm:spPr/>
    </dgm:pt>
    <dgm:pt modelId="{384CB3AA-3C6A-47F5-8E25-135F501E65B9}" type="pres">
      <dgm:prSet presAssocID="{054F8830-1789-402C-9CCD-FA3F71A312B4}" presName="iconBgRect" presStyleLbl="bgShp" presStyleIdx="0" presStyleCnt="2"/>
      <dgm:spPr/>
    </dgm:pt>
    <dgm:pt modelId="{60A09218-9BA1-4D5B-ACF5-8E44D17B1747}" type="pres">
      <dgm:prSet presAssocID="{054F8830-1789-402C-9CCD-FA3F71A312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B86D3DF-304D-43B3-9945-8784F7DCEE1A}" type="pres">
      <dgm:prSet presAssocID="{054F8830-1789-402C-9CCD-FA3F71A312B4}" presName="spaceRect" presStyleCnt="0"/>
      <dgm:spPr/>
    </dgm:pt>
    <dgm:pt modelId="{3223C740-B1DD-45C4-AF98-AB3DA853212A}" type="pres">
      <dgm:prSet presAssocID="{054F8830-1789-402C-9CCD-FA3F71A312B4}" presName="textRect" presStyleLbl="revTx" presStyleIdx="0" presStyleCnt="2">
        <dgm:presLayoutVars>
          <dgm:chMax val="1"/>
          <dgm:chPref val="1"/>
        </dgm:presLayoutVars>
      </dgm:prSet>
      <dgm:spPr/>
    </dgm:pt>
    <dgm:pt modelId="{5AAB8204-1B31-4944-9194-09C3F08CEBC4}" type="pres">
      <dgm:prSet presAssocID="{BE1AA8D8-5BE6-4D85-AE8E-96A6C5ED67C6}" presName="sibTrans" presStyleLbl="sibTrans2D1" presStyleIdx="0" presStyleCnt="0"/>
      <dgm:spPr/>
    </dgm:pt>
    <dgm:pt modelId="{128CB610-8762-444D-A6A8-11D2CFB710E5}" type="pres">
      <dgm:prSet presAssocID="{AD91D64D-3BC4-427C-934D-0D3A8FEC30EF}" presName="compNode" presStyleCnt="0"/>
      <dgm:spPr/>
    </dgm:pt>
    <dgm:pt modelId="{1AE57C0B-5EAC-4B87-8E86-6F13482EF951}" type="pres">
      <dgm:prSet presAssocID="{AD91D64D-3BC4-427C-934D-0D3A8FEC30EF}" presName="iconBgRect" presStyleLbl="bgShp" presStyleIdx="1" presStyleCnt="2"/>
      <dgm:spPr/>
    </dgm:pt>
    <dgm:pt modelId="{C61C7972-3DAE-40D9-8893-188D6DA4F96C}" type="pres">
      <dgm:prSet presAssocID="{AD91D64D-3BC4-427C-934D-0D3A8FEC30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B11B1385-6E93-43F0-A8C3-A08FB7ADBFBB}" type="pres">
      <dgm:prSet presAssocID="{AD91D64D-3BC4-427C-934D-0D3A8FEC30EF}" presName="spaceRect" presStyleCnt="0"/>
      <dgm:spPr/>
    </dgm:pt>
    <dgm:pt modelId="{92F5AAD4-13CF-49DD-89C4-43781A0BD69E}" type="pres">
      <dgm:prSet presAssocID="{AD91D64D-3BC4-427C-934D-0D3A8FEC30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3F66E21-6BE9-4849-9EF0-ECC2C24F8969}" srcId="{F20DA5AB-071B-49C8-BEEE-F611E5F0E4C3}" destId="{AD91D64D-3BC4-427C-934D-0D3A8FEC30EF}" srcOrd="1" destOrd="0" parTransId="{D9D7CA16-0A0B-4FB3-BEAB-6648C0CB3AC8}" sibTransId="{148D0E04-B81F-4934-AAB8-889EB18D2F1B}"/>
    <dgm:cxn modelId="{E1E7CAB7-F4B1-40D7-B903-1D7E7836C3A8}" srcId="{F20DA5AB-071B-49C8-BEEE-F611E5F0E4C3}" destId="{054F8830-1789-402C-9CCD-FA3F71A312B4}" srcOrd="0" destOrd="0" parTransId="{012359C8-99E2-49FD-BE88-B047527C9585}" sibTransId="{BE1AA8D8-5BE6-4D85-AE8E-96A6C5ED67C6}"/>
    <dgm:cxn modelId="{0AE856E2-3B6A-4D50-9CE1-27596582C70E}" type="presOf" srcId="{F20DA5AB-071B-49C8-BEEE-F611E5F0E4C3}" destId="{40C8DF8E-488F-4063-B476-FEDCDB2363F4}" srcOrd="0" destOrd="0" presId="urn:microsoft.com/office/officeart/2018/2/layout/IconCircleList"/>
    <dgm:cxn modelId="{B24B5EE8-DE7E-4DCA-B835-33903C982316}" type="presOf" srcId="{054F8830-1789-402C-9CCD-FA3F71A312B4}" destId="{3223C740-B1DD-45C4-AF98-AB3DA853212A}" srcOrd="0" destOrd="0" presId="urn:microsoft.com/office/officeart/2018/2/layout/IconCircleList"/>
    <dgm:cxn modelId="{2F5BACEF-0BF2-418F-88C5-57C149F03958}" type="presOf" srcId="{BE1AA8D8-5BE6-4D85-AE8E-96A6C5ED67C6}" destId="{5AAB8204-1B31-4944-9194-09C3F08CEBC4}" srcOrd="0" destOrd="0" presId="urn:microsoft.com/office/officeart/2018/2/layout/IconCircleList"/>
    <dgm:cxn modelId="{08CD00FC-06A9-4D27-A76D-C57C05C33AC4}" type="presOf" srcId="{AD91D64D-3BC4-427C-934D-0D3A8FEC30EF}" destId="{92F5AAD4-13CF-49DD-89C4-43781A0BD69E}" srcOrd="0" destOrd="0" presId="urn:microsoft.com/office/officeart/2018/2/layout/IconCircleList"/>
    <dgm:cxn modelId="{5F52FA3A-8139-4D76-8DEF-89477E3A4563}" type="presParOf" srcId="{40C8DF8E-488F-4063-B476-FEDCDB2363F4}" destId="{35C3DA31-A63F-4932-AD78-B687D28837C8}" srcOrd="0" destOrd="0" presId="urn:microsoft.com/office/officeart/2018/2/layout/IconCircleList"/>
    <dgm:cxn modelId="{6D2549BE-C370-4689-9E83-98B7C63624D6}" type="presParOf" srcId="{35C3DA31-A63F-4932-AD78-B687D28837C8}" destId="{C6637301-D743-4D83-AB78-DBB01A1BB0A9}" srcOrd="0" destOrd="0" presId="urn:microsoft.com/office/officeart/2018/2/layout/IconCircleList"/>
    <dgm:cxn modelId="{B89A083F-23A9-4A74-9F34-EB0CA5FFC7BF}" type="presParOf" srcId="{C6637301-D743-4D83-AB78-DBB01A1BB0A9}" destId="{384CB3AA-3C6A-47F5-8E25-135F501E65B9}" srcOrd="0" destOrd="0" presId="urn:microsoft.com/office/officeart/2018/2/layout/IconCircleList"/>
    <dgm:cxn modelId="{65066319-2561-4A9D-9B84-CBCEB6E75495}" type="presParOf" srcId="{C6637301-D743-4D83-AB78-DBB01A1BB0A9}" destId="{60A09218-9BA1-4D5B-ACF5-8E44D17B1747}" srcOrd="1" destOrd="0" presId="urn:microsoft.com/office/officeart/2018/2/layout/IconCircleList"/>
    <dgm:cxn modelId="{707AFB6D-1406-4E1F-84A4-DE7B245CE95E}" type="presParOf" srcId="{C6637301-D743-4D83-AB78-DBB01A1BB0A9}" destId="{3B86D3DF-304D-43B3-9945-8784F7DCEE1A}" srcOrd="2" destOrd="0" presId="urn:microsoft.com/office/officeart/2018/2/layout/IconCircleList"/>
    <dgm:cxn modelId="{26CF15F9-95F4-462D-88CE-EE9B638B16CD}" type="presParOf" srcId="{C6637301-D743-4D83-AB78-DBB01A1BB0A9}" destId="{3223C740-B1DD-45C4-AF98-AB3DA853212A}" srcOrd="3" destOrd="0" presId="urn:microsoft.com/office/officeart/2018/2/layout/IconCircleList"/>
    <dgm:cxn modelId="{1867F7EC-AEF7-42EE-92CB-544BB67987C7}" type="presParOf" srcId="{35C3DA31-A63F-4932-AD78-B687D28837C8}" destId="{5AAB8204-1B31-4944-9194-09C3F08CEBC4}" srcOrd="1" destOrd="0" presId="urn:microsoft.com/office/officeart/2018/2/layout/IconCircleList"/>
    <dgm:cxn modelId="{BCFDB4F3-AAD5-4D9B-97FA-FD5C50C72526}" type="presParOf" srcId="{35C3DA31-A63F-4932-AD78-B687D28837C8}" destId="{128CB610-8762-444D-A6A8-11D2CFB710E5}" srcOrd="2" destOrd="0" presId="urn:microsoft.com/office/officeart/2018/2/layout/IconCircleList"/>
    <dgm:cxn modelId="{CB7A0DC3-84AE-45F7-9DDC-50C97A6A9908}" type="presParOf" srcId="{128CB610-8762-444D-A6A8-11D2CFB710E5}" destId="{1AE57C0B-5EAC-4B87-8E86-6F13482EF951}" srcOrd="0" destOrd="0" presId="urn:microsoft.com/office/officeart/2018/2/layout/IconCircleList"/>
    <dgm:cxn modelId="{743B02E8-AE62-4579-B936-CC2276F60EAB}" type="presParOf" srcId="{128CB610-8762-444D-A6A8-11D2CFB710E5}" destId="{C61C7972-3DAE-40D9-8893-188D6DA4F96C}" srcOrd="1" destOrd="0" presId="urn:microsoft.com/office/officeart/2018/2/layout/IconCircleList"/>
    <dgm:cxn modelId="{0B3153BA-CA96-41C8-B5FE-D60C20452C02}" type="presParOf" srcId="{128CB610-8762-444D-A6A8-11D2CFB710E5}" destId="{B11B1385-6E93-43F0-A8C3-A08FB7ADBFBB}" srcOrd="2" destOrd="0" presId="urn:microsoft.com/office/officeart/2018/2/layout/IconCircleList"/>
    <dgm:cxn modelId="{4B115D7B-C3F8-431E-9CB9-89B43B553E60}" type="presParOf" srcId="{128CB610-8762-444D-A6A8-11D2CFB710E5}" destId="{92F5AAD4-13CF-49DD-89C4-43781A0BD6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D99BAC-538A-4154-87A6-7D31174146AD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D664EA-D1A7-40CA-8009-FDDF9C05C4D9}">
      <dgm:prSet/>
      <dgm:spPr/>
      <dgm:t>
        <a:bodyPr/>
        <a:lstStyle/>
        <a:p>
          <a:r>
            <a:rPr lang="en-US"/>
            <a:t>Add</a:t>
          </a:r>
        </a:p>
      </dgm:t>
    </dgm:pt>
    <dgm:pt modelId="{8347572C-371F-44A3-813D-BAFBD7AAC391}" type="parTrans" cxnId="{4591D0CB-1CB1-4BAA-8774-A033A0A2A1E4}">
      <dgm:prSet/>
      <dgm:spPr/>
      <dgm:t>
        <a:bodyPr/>
        <a:lstStyle/>
        <a:p>
          <a:endParaRPr lang="en-US"/>
        </a:p>
      </dgm:t>
    </dgm:pt>
    <dgm:pt modelId="{BF5AD0ED-80E2-44F6-9AC0-A12985A2DAC1}" type="sibTrans" cxnId="{4591D0CB-1CB1-4BAA-8774-A033A0A2A1E4}">
      <dgm:prSet/>
      <dgm:spPr/>
      <dgm:t>
        <a:bodyPr/>
        <a:lstStyle/>
        <a:p>
          <a:endParaRPr lang="en-US"/>
        </a:p>
      </dgm:t>
    </dgm:pt>
    <dgm:pt modelId="{A49D6597-1BF1-4877-9ACB-2C69FFFFC0FD}">
      <dgm:prSet/>
      <dgm:spPr/>
      <dgm:t>
        <a:bodyPr/>
        <a:lstStyle/>
        <a:p>
          <a:r>
            <a:rPr lang="en-US"/>
            <a:t>Search</a:t>
          </a:r>
        </a:p>
      </dgm:t>
    </dgm:pt>
    <dgm:pt modelId="{4B316414-2979-4735-BA28-A210D98B1646}" type="parTrans" cxnId="{72907839-061E-4979-9CA6-33183B566175}">
      <dgm:prSet/>
      <dgm:spPr/>
      <dgm:t>
        <a:bodyPr/>
        <a:lstStyle/>
        <a:p>
          <a:endParaRPr lang="en-US"/>
        </a:p>
      </dgm:t>
    </dgm:pt>
    <dgm:pt modelId="{1F53F0A8-6EAD-49A6-B08A-DBD003A83C51}" type="sibTrans" cxnId="{72907839-061E-4979-9CA6-33183B566175}">
      <dgm:prSet/>
      <dgm:spPr/>
      <dgm:t>
        <a:bodyPr/>
        <a:lstStyle/>
        <a:p>
          <a:endParaRPr lang="en-US"/>
        </a:p>
      </dgm:t>
    </dgm:pt>
    <dgm:pt modelId="{D1274FAF-3B87-4497-90AA-4FD2A3AF1D6A}">
      <dgm:prSet/>
      <dgm:spPr/>
      <dgm:t>
        <a:bodyPr/>
        <a:lstStyle/>
        <a:p>
          <a:r>
            <a:rPr lang="en-US"/>
            <a:t>Delete</a:t>
          </a:r>
        </a:p>
      </dgm:t>
    </dgm:pt>
    <dgm:pt modelId="{F0CC5DEF-221D-485F-ABDF-535170DC234C}" type="parTrans" cxnId="{5E9A5787-4AF4-4227-8895-D75BE38021EE}">
      <dgm:prSet/>
      <dgm:spPr/>
      <dgm:t>
        <a:bodyPr/>
        <a:lstStyle/>
        <a:p>
          <a:endParaRPr lang="en-US"/>
        </a:p>
      </dgm:t>
    </dgm:pt>
    <dgm:pt modelId="{C02AE5C8-9A12-4712-9D3A-E524B8C143DA}" type="sibTrans" cxnId="{5E9A5787-4AF4-4227-8895-D75BE38021EE}">
      <dgm:prSet/>
      <dgm:spPr/>
      <dgm:t>
        <a:bodyPr/>
        <a:lstStyle/>
        <a:p>
          <a:endParaRPr lang="en-US"/>
        </a:p>
      </dgm:t>
    </dgm:pt>
    <dgm:pt modelId="{F83D9BFE-9716-49A8-93BF-3BFC762848B3}">
      <dgm:prSet/>
      <dgm:spPr/>
      <dgm:t>
        <a:bodyPr/>
        <a:lstStyle/>
        <a:p>
          <a:r>
            <a:rPr lang="en-US"/>
            <a:t>Update</a:t>
          </a:r>
        </a:p>
      </dgm:t>
    </dgm:pt>
    <dgm:pt modelId="{EB0EBCE8-AC2B-4CC1-9EAA-BA09FA2CB5C3}" type="parTrans" cxnId="{C8FAAD3A-3FF8-4575-B3A0-C5519FC4F698}">
      <dgm:prSet/>
      <dgm:spPr/>
      <dgm:t>
        <a:bodyPr/>
        <a:lstStyle/>
        <a:p>
          <a:endParaRPr lang="en-US"/>
        </a:p>
      </dgm:t>
    </dgm:pt>
    <dgm:pt modelId="{2C2E895D-8A4E-408A-8805-F5405CD86A74}" type="sibTrans" cxnId="{C8FAAD3A-3FF8-4575-B3A0-C5519FC4F698}">
      <dgm:prSet/>
      <dgm:spPr/>
      <dgm:t>
        <a:bodyPr/>
        <a:lstStyle/>
        <a:p>
          <a:endParaRPr lang="en-US"/>
        </a:p>
      </dgm:t>
    </dgm:pt>
    <dgm:pt modelId="{AC5B4A38-D49B-42F8-8CF0-BD63C754416F}" type="pres">
      <dgm:prSet presAssocID="{CFD99BAC-538A-4154-87A6-7D31174146AD}" presName="diagram" presStyleCnt="0">
        <dgm:presLayoutVars>
          <dgm:dir/>
          <dgm:resizeHandles val="exact"/>
        </dgm:presLayoutVars>
      </dgm:prSet>
      <dgm:spPr/>
    </dgm:pt>
    <dgm:pt modelId="{156DAEDB-AB6A-4AAF-9EA7-38A73EF09528}" type="pres">
      <dgm:prSet presAssocID="{4DD664EA-D1A7-40CA-8009-FDDF9C05C4D9}" presName="arrow" presStyleLbl="node1" presStyleIdx="0" presStyleCnt="4">
        <dgm:presLayoutVars>
          <dgm:bulletEnabled val="1"/>
        </dgm:presLayoutVars>
      </dgm:prSet>
      <dgm:spPr/>
    </dgm:pt>
    <dgm:pt modelId="{C87F4A01-0261-4FA3-A8D5-45F788758E8C}" type="pres">
      <dgm:prSet presAssocID="{A49D6597-1BF1-4877-9ACB-2C69FFFFC0FD}" presName="arrow" presStyleLbl="node1" presStyleIdx="1" presStyleCnt="4">
        <dgm:presLayoutVars>
          <dgm:bulletEnabled val="1"/>
        </dgm:presLayoutVars>
      </dgm:prSet>
      <dgm:spPr/>
    </dgm:pt>
    <dgm:pt modelId="{357807CF-4B59-467F-A51D-DA68682EBFB7}" type="pres">
      <dgm:prSet presAssocID="{D1274FAF-3B87-4497-90AA-4FD2A3AF1D6A}" presName="arrow" presStyleLbl="node1" presStyleIdx="2" presStyleCnt="4">
        <dgm:presLayoutVars>
          <dgm:bulletEnabled val="1"/>
        </dgm:presLayoutVars>
      </dgm:prSet>
      <dgm:spPr/>
    </dgm:pt>
    <dgm:pt modelId="{B560D379-CB67-4CE8-A846-4F4A9747A593}" type="pres">
      <dgm:prSet presAssocID="{F83D9BFE-9716-49A8-93BF-3BFC762848B3}" presName="arrow" presStyleLbl="node1" presStyleIdx="3" presStyleCnt="4">
        <dgm:presLayoutVars>
          <dgm:bulletEnabled val="1"/>
        </dgm:presLayoutVars>
      </dgm:prSet>
      <dgm:spPr/>
    </dgm:pt>
  </dgm:ptLst>
  <dgm:cxnLst>
    <dgm:cxn modelId="{72907839-061E-4979-9CA6-33183B566175}" srcId="{CFD99BAC-538A-4154-87A6-7D31174146AD}" destId="{A49D6597-1BF1-4877-9ACB-2C69FFFFC0FD}" srcOrd="1" destOrd="0" parTransId="{4B316414-2979-4735-BA28-A210D98B1646}" sibTransId="{1F53F0A8-6EAD-49A6-B08A-DBD003A83C51}"/>
    <dgm:cxn modelId="{C8FAAD3A-3FF8-4575-B3A0-C5519FC4F698}" srcId="{CFD99BAC-538A-4154-87A6-7D31174146AD}" destId="{F83D9BFE-9716-49A8-93BF-3BFC762848B3}" srcOrd="3" destOrd="0" parTransId="{EB0EBCE8-AC2B-4CC1-9EAA-BA09FA2CB5C3}" sibTransId="{2C2E895D-8A4E-408A-8805-F5405CD86A74}"/>
    <dgm:cxn modelId="{21E66758-9099-4630-A1EB-1699661A02B0}" type="presOf" srcId="{D1274FAF-3B87-4497-90AA-4FD2A3AF1D6A}" destId="{357807CF-4B59-467F-A51D-DA68682EBFB7}" srcOrd="0" destOrd="0" presId="urn:microsoft.com/office/officeart/2005/8/layout/arrow5"/>
    <dgm:cxn modelId="{E2AE0C7D-F2FA-4DEB-AFC7-6130C28EEA63}" type="presOf" srcId="{F83D9BFE-9716-49A8-93BF-3BFC762848B3}" destId="{B560D379-CB67-4CE8-A846-4F4A9747A593}" srcOrd="0" destOrd="0" presId="urn:microsoft.com/office/officeart/2005/8/layout/arrow5"/>
    <dgm:cxn modelId="{A4FD0B84-F5D9-49B6-8C2D-B5E4FA96EE95}" type="presOf" srcId="{A49D6597-1BF1-4877-9ACB-2C69FFFFC0FD}" destId="{C87F4A01-0261-4FA3-A8D5-45F788758E8C}" srcOrd="0" destOrd="0" presId="urn:microsoft.com/office/officeart/2005/8/layout/arrow5"/>
    <dgm:cxn modelId="{5E9A5787-4AF4-4227-8895-D75BE38021EE}" srcId="{CFD99BAC-538A-4154-87A6-7D31174146AD}" destId="{D1274FAF-3B87-4497-90AA-4FD2A3AF1D6A}" srcOrd="2" destOrd="0" parTransId="{F0CC5DEF-221D-485F-ABDF-535170DC234C}" sibTransId="{C02AE5C8-9A12-4712-9D3A-E524B8C143DA}"/>
    <dgm:cxn modelId="{67C0DB92-F5FC-40FD-80B9-9978682B740B}" type="presOf" srcId="{4DD664EA-D1A7-40CA-8009-FDDF9C05C4D9}" destId="{156DAEDB-AB6A-4AAF-9EA7-38A73EF09528}" srcOrd="0" destOrd="0" presId="urn:microsoft.com/office/officeart/2005/8/layout/arrow5"/>
    <dgm:cxn modelId="{78F75A9B-CFF4-477F-A5A6-AED631F6DABA}" type="presOf" srcId="{CFD99BAC-538A-4154-87A6-7D31174146AD}" destId="{AC5B4A38-D49B-42F8-8CF0-BD63C754416F}" srcOrd="0" destOrd="0" presId="urn:microsoft.com/office/officeart/2005/8/layout/arrow5"/>
    <dgm:cxn modelId="{4591D0CB-1CB1-4BAA-8774-A033A0A2A1E4}" srcId="{CFD99BAC-538A-4154-87A6-7D31174146AD}" destId="{4DD664EA-D1A7-40CA-8009-FDDF9C05C4D9}" srcOrd="0" destOrd="0" parTransId="{8347572C-371F-44A3-813D-BAFBD7AAC391}" sibTransId="{BF5AD0ED-80E2-44F6-9AC0-A12985A2DAC1}"/>
    <dgm:cxn modelId="{5D6F2CDF-F4AF-42D3-BCB8-62BD51E66508}" type="presParOf" srcId="{AC5B4A38-D49B-42F8-8CF0-BD63C754416F}" destId="{156DAEDB-AB6A-4AAF-9EA7-38A73EF09528}" srcOrd="0" destOrd="0" presId="urn:microsoft.com/office/officeart/2005/8/layout/arrow5"/>
    <dgm:cxn modelId="{DA273FBB-B367-4D9B-BCFE-1539EB528DDF}" type="presParOf" srcId="{AC5B4A38-D49B-42F8-8CF0-BD63C754416F}" destId="{C87F4A01-0261-4FA3-A8D5-45F788758E8C}" srcOrd="1" destOrd="0" presId="urn:microsoft.com/office/officeart/2005/8/layout/arrow5"/>
    <dgm:cxn modelId="{6FE9C7BF-5825-4B67-91C0-BE8B4A667A6C}" type="presParOf" srcId="{AC5B4A38-D49B-42F8-8CF0-BD63C754416F}" destId="{357807CF-4B59-467F-A51D-DA68682EBFB7}" srcOrd="2" destOrd="0" presId="urn:microsoft.com/office/officeart/2005/8/layout/arrow5"/>
    <dgm:cxn modelId="{D6912513-BB57-4E1D-ADC9-5CF5F5664E4F}" type="presParOf" srcId="{AC5B4A38-D49B-42F8-8CF0-BD63C754416F}" destId="{B560D379-CB67-4CE8-A846-4F4A9747A593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AB8C8B-D408-4E5F-9770-B274351F4DC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770350-2FB1-484B-B14D-813BD8D42004}">
      <dgm:prSet/>
      <dgm:spPr/>
      <dgm:t>
        <a:bodyPr/>
        <a:lstStyle/>
        <a:p>
          <a:r>
            <a:rPr lang="en-US"/>
            <a:t>Binary Search Tree</a:t>
          </a:r>
        </a:p>
      </dgm:t>
    </dgm:pt>
    <dgm:pt modelId="{E2366DFA-5D74-4D87-957C-0B6762CDF033}" type="parTrans" cxnId="{3629D1EF-94ED-40A1-9613-3436C12E693E}">
      <dgm:prSet/>
      <dgm:spPr/>
      <dgm:t>
        <a:bodyPr/>
        <a:lstStyle/>
        <a:p>
          <a:endParaRPr lang="en-US"/>
        </a:p>
      </dgm:t>
    </dgm:pt>
    <dgm:pt modelId="{D98DB910-E80A-46C7-BDCF-9FF9C48A41DF}" type="sibTrans" cxnId="{3629D1EF-94ED-40A1-9613-3436C12E693E}">
      <dgm:prSet/>
      <dgm:spPr/>
      <dgm:t>
        <a:bodyPr/>
        <a:lstStyle/>
        <a:p>
          <a:endParaRPr lang="en-US"/>
        </a:p>
      </dgm:t>
    </dgm:pt>
    <dgm:pt modelId="{39B47F57-19F1-4525-95AA-00C18731C81A}">
      <dgm:prSet/>
      <dgm:spPr/>
      <dgm:t>
        <a:bodyPr/>
        <a:lstStyle/>
        <a:p>
          <a:r>
            <a:rPr lang="en-US"/>
            <a:t>Hash Table </a:t>
          </a:r>
        </a:p>
      </dgm:t>
    </dgm:pt>
    <dgm:pt modelId="{6201B2E6-0302-404D-86F5-D94D5949BCA7}" type="parTrans" cxnId="{4E1CE326-2E14-4318-AB6E-1CBE5F54D4AB}">
      <dgm:prSet/>
      <dgm:spPr/>
      <dgm:t>
        <a:bodyPr/>
        <a:lstStyle/>
        <a:p>
          <a:endParaRPr lang="en-US"/>
        </a:p>
      </dgm:t>
    </dgm:pt>
    <dgm:pt modelId="{A112D79E-D172-44FC-9B9F-B6799CC2ECE3}" type="sibTrans" cxnId="{4E1CE326-2E14-4318-AB6E-1CBE5F54D4AB}">
      <dgm:prSet/>
      <dgm:spPr/>
      <dgm:t>
        <a:bodyPr/>
        <a:lstStyle/>
        <a:p>
          <a:endParaRPr lang="en-US"/>
        </a:p>
      </dgm:t>
    </dgm:pt>
    <dgm:pt modelId="{38A09F18-15AF-4147-98C9-29B413B0565E}">
      <dgm:prSet/>
      <dgm:spPr/>
      <dgm:t>
        <a:bodyPr/>
        <a:lstStyle/>
        <a:p>
          <a:r>
            <a:rPr lang="en-US"/>
            <a:t>Set, Map</a:t>
          </a:r>
        </a:p>
      </dgm:t>
    </dgm:pt>
    <dgm:pt modelId="{6C075B63-E80C-429E-8672-6FF44F74F570}" type="parTrans" cxnId="{D7758D05-A5DC-4164-8478-22E179B1983D}">
      <dgm:prSet/>
      <dgm:spPr/>
      <dgm:t>
        <a:bodyPr/>
        <a:lstStyle/>
        <a:p>
          <a:endParaRPr lang="en-US"/>
        </a:p>
      </dgm:t>
    </dgm:pt>
    <dgm:pt modelId="{0992ABB4-18DF-4389-8F30-94286CEE2423}" type="sibTrans" cxnId="{D7758D05-A5DC-4164-8478-22E179B1983D}">
      <dgm:prSet/>
      <dgm:spPr/>
      <dgm:t>
        <a:bodyPr/>
        <a:lstStyle/>
        <a:p>
          <a:endParaRPr lang="en-US"/>
        </a:p>
      </dgm:t>
    </dgm:pt>
    <dgm:pt modelId="{28F6D841-A045-413D-AA94-18D2343F0458}">
      <dgm:prSet/>
      <dgm:spPr/>
      <dgm:t>
        <a:bodyPr/>
        <a:lstStyle/>
        <a:p>
          <a:r>
            <a:rPr lang="en-US"/>
            <a:t>Queue</a:t>
          </a:r>
        </a:p>
      </dgm:t>
    </dgm:pt>
    <dgm:pt modelId="{CF7E7B54-EC71-479D-9B60-4F43A4A9D505}" type="parTrans" cxnId="{C8186160-BA1E-4382-89CF-EC33D67551EF}">
      <dgm:prSet/>
      <dgm:spPr/>
      <dgm:t>
        <a:bodyPr/>
        <a:lstStyle/>
        <a:p>
          <a:endParaRPr lang="en-US"/>
        </a:p>
      </dgm:t>
    </dgm:pt>
    <dgm:pt modelId="{1E424965-0994-42D9-AFAF-0727BC30A3EB}" type="sibTrans" cxnId="{C8186160-BA1E-4382-89CF-EC33D67551EF}">
      <dgm:prSet/>
      <dgm:spPr/>
      <dgm:t>
        <a:bodyPr/>
        <a:lstStyle/>
        <a:p>
          <a:endParaRPr lang="en-US"/>
        </a:p>
      </dgm:t>
    </dgm:pt>
    <dgm:pt modelId="{173222A0-BCEF-478C-83B0-3837BAA2BE09}">
      <dgm:prSet/>
      <dgm:spPr/>
      <dgm:t>
        <a:bodyPr/>
        <a:lstStyle/>
        <a:p>
          <a:r>
            <a:rPr lang="en-US"/>
            <a:t>Linked List</a:t>
          </a:r>
        </a:p>
      </dgm:t>
    </dgm:pt>
    <dgm:pt modelId="{EA65569E-0E58-469C-B3DC-ED634F27791F}" type="parTrans" cxnId="{13C304A8-3A7F-4649-8871-856F346B90CE}">
      <dgm:prSet/>
      <dgm:spPr/>
      <dgm:t>
        <a:bodyPr/>
        <a:lstStyle/>
        <a:p>
          <a:endParaRPr lang="en-US"/>
        </a:p>
      </dgm:t>
    </dgm:pt>
    <dgm:pt modelId="{96723D72-4D53-4ACB-B3AF-DBEC2929C957}" type="sibTrans" cxnId="{13C304A8-3A7F-4649-8871-856F346B90CE}">
      <dgm:prSet/>
      <dgm:spPr/>
      <dgm:t>
        <a:bodyPr/>
        <a:lstStyle/>
        <a:p>
          <a:endParaRPr lang="en-US"/>
        </a:p>
      </dgm:t>
    </dgm:pt>
    <dgm:pt modelId="{A3683285-17C1-4871-A8CB-E6BFBD513578}" type="pres">
      <dgm:prSet presAssocID="{9AAB8C8B-D408-4E5F-9770-B274351F4DCA}" presName="vert0" presStyleCnt="0">
        <dgm:presLayoutVars>
          <dgm:dir/>
          <dgm:animOne val="branch"/>
          <dgm:animLvl val="lvl"/>
        </dgm:presLayoutVars>
      </dgm:prSet>
      <dgm:spPr/>
    </dgm:pt>
    <dgm:pt modelId="{2DA032A2-8B5A-42AF-BE04-8EB79D4214F1}" type="pres">
      <dgm:prSet presAssocID="{39770350-2FB1-484B-B14D-813BD8D42004}" presName="thickLine" presStyleLbl="alignNode1" presStyleIdx="0" presStyleCnt="5"/>
      <dgm:spPr/>
    </dgm:pt>
    <dgm:pt modelId="{2ED4C244-86AF-4934-83B4-5222517ED615}" type="pres">
      <dgm:prSet presAssocID="{39770350-2FB1-484B-B14D-813BD8D42004}" presName="horz1" presStyleCnt="0"/>
      <dgm:spPr/>
    </dgm:pt>
    <dgm:pt modelId="{AD8028C9-9621-46C1-BE4B-04F0E5F0F1A2}" type="pres">
      <dgm:prSet presAssocID="{39770350-2FB1-484B-B14D-813BD8D42004}" presName="tx1" presStyleLbl="revTx" presStyleIdx="0" presStyleCnt="5"/>
      <dgm:spPr/>
    </dgm:pt>
    <dgm:pt modelId="{EA22655D-18B3-46D7-B633-0166416C4850}" type="pres">
      <dgm:prSet presAssocID="{39770350-2FB1-484B-B14D-813BD8D42004}" presName="vert1" presStyleCnt="0"/>
      <dgm:spPr/>
    </dgm:pt>
    <dgm:pt modelId="{C26CD0E0-E3C0-4DE2-82DC-6EB4ECD3ED83}" type="pres">
      <dgm:prSet presAssocID="{39B47F57-19F1-4525-95AA-00C18731C81A}" presName="thickLine" presStyleLbl="alignNode1" presStyleIdx="1" presStyleCnt="5"/>
      <dgm:spPr/>
    </dgm:pt>
    <dgm:pt modelId="{E9C7AFEE-AA69-4BF5-B1CE-97D3762F039C}" type="pres">
      <dgm:prSet presAssocID="{39B47F57-19F1-4525-95AA-00C18731C81A}" presName="horz1" presStyleCnt="0"/>
      <dgm:spPr/>
    </dgm:pt>
    <dgm:pt modelId="{6A331C96-B2B5-4730-A910-44D4CB00EC5A}" type="pres">
      <dgm:prSet presAssocID="{39B47F57-19F1-4525-95AA-00C18731C81A}" presName="tx1" presStyleLbl="revTx" presStyleIdx="1" presStyleCnt="5"/>
      <dgm:spPr/>
    </dgm:pt>
    <dgm:pt modelId="{4FE779B4-F4F2-4838-B87B-89B280B73F30}" type="pres">
      <dgm:prSet presAssocID="{39B47F57-19F1-4525-95AA-00C18731C81A}" presName="vert1" presStyleCnt="0"/>
      <dgm:spPr/>
    </dgm:pt>
    <dgm:pt modelId="{8CF5DBF9-0FED-492B-8343-B999CCACB12A}" type="pres">
      <dgm:prSet presAssocID="{38A09F18-15AF-4147-98C9-29B413B0565E}" presName="thickLine" presStyleLbl="alignNode1" presStyleIdx="2" presStyleCnt="5"/>
      <dgm:spPr/>
    </dgm:pt>
    <dgm:pt modelId="{BEE049E8-2AF9-4563-A73F-B59421DA5B3C}" type="pres">
      <dgm:prSet presAssocID="{38A09F18-15AF-4147-98C9-29B413B0565E}" presName="horz1" presStyleCnt="0"/>
      <dgm:spPr/>
    </dgm:pt>
    <dgm:pt modelId="{9A9942E6-4D58-4FBF-AEE8-94DDC814A797}" type="pres">
      <dgm:prSet presAssocID="{38A09F18-15AF-4147-98C9-29B413B0565E}" presName="tx1" presStyleLbl="revTx" presStyleIdx="2" presStyleCnt="5"/>
      <dgm:spPr/>
    </dgm:pt>
    <dgm:pt modelId="{DEF852FA-BA61-4C3F-ACEB-11CE7530CB51}" type="pres">
      <dgm:prSet presAssocID="{38A09F18-15AF-4147-98C9-29B413B0565E}" presName="vert1" presStyleCnt="0"/>
      <dgm:spPr/>
    </dgm:pt>
    <dgm:pt modelId="{BDC94E39-9CEB-4868-B085-B7902E1E1A34}" type="pres">
      <dgm:prSet presAssocID="{28F6D841-A045-413D-AA94-18D2343F0458}" presName="thickLine" presStyleLbl="alignNode1" presStyleIdx="3" presStyleCnt="5"/>
      <dgm:spPr/>
    </dgm:pt>
    <dgm:pt modelId="{03AFF513-7DB8-43AB-A81A-0FD148C11B7F}" type="pres">
      <dgm:prSet presAssocID="{28F6D841-A045-413D-AA94-18D2343F0458}" presName="horz1" presStyleCnt="0"/>
      <dgm:spPr/>
    </dgm:pt>
    <dgm:pt modelId="{3DBB545F-AD52-4011-96EF-50E727510FFD}" type="pres">
      <dgm:prSet presAssocID="{28F6D841-A045-413D-AA94-18D2343F0458}" presName="tx1" presStyleLbl="revTx" presStyleIdx="3" presStyleCnt="5"/>
      <dgm:spPr/>
    </dgm:pt>
    <dgm:pt modelId="{FCF2C7FB-189E-4535-88D1-2DFAC1BB9CCA}" type="pres">
      <dgm:prSet presAssocID="{28F6D841-A045-413D-AA94-18D2343F0458}" presName="vert1" presStyleCnt="0"/>
      <dgm:spPr/>
    </dgm:pt>
    <dgm:pt modelId="{BCDCB805-A1B7-4D51-811D-103FC1786338}" type="pres">
      <dgm:prSet presAssocID="{173222A0-BCEF-478C-83B0-3837BAA2BE09}" presName="thickLine" presStyleLbl="alignNode1" presStyleIdx="4" presStyleCnt="5"/>
      <dgm:spPr/>
    </dgm:pt>
    <dgm:pt modelId="{DF28956E-F0EB-4C34-A2BC-01179AFFFB0D}" type="pres">
      <dgm:prSet presAssocID="{173222A0-BCEF-478C-83B0-3837BAA2BE09}" presName="horz1" presStyleCnt="0"/>
      <dgm:spPr/>
    </dgm:pt>
    <dgm:pt modelId="{84F9A929-BEC3-4B1E-BD64-B1530992606D}" type="pres">
      <dgm:prSet presAssocID="{173222A0-BCEF-478C-83B0-3837BAA2BE09}" presName="tx1" presStyleLbl="revTx" presStyleIdx="4" presStyleCnt="5"/>
      <dgm:spPr/>
    </dgm:pt>
    <dgm:pt modelId="{F20E2BCD-F683-40B0-B63B-72E83348EE02}" type="pres">
      <dgm:prSet presAssocID="{173222A0-BCEF-478C-83B0-3837BAA2BE09}" presName="vert1" presStyleCnt="0"/>
      <dgm:spPr/>
    </dgm:pt>
  </dgm:ptLst>
  <dgm:cxnLst>
    <dgm:cxn modelId="{D7758D05-A5DC-4164-8478-22E179B1983D}" srcId="{9AAB8C8B-D408-4E5F-9770-B274351F4DCA}" destId="{38A09F18-15AF-4147-98C9-29B413B0565E}" srcOrd="2" destOrd="0" parTransId="{6C075B63-E80C-429E-8672-6FF44F74F570}" sibTransId="{0992ABB4-18DF-4389-8F30-94286CEE2423}"/>
    <dgm:cxn modelId="{48AFD913-15F1-4CE3-AFAE-6131B58494C8}" type="presOf" srcId="{39770350-2FB1-484B-B14D-813BD8D42004}" destId="{AD8028C9-9621-46C1-BE4B-04F0E5F0F1A2}" srcOrd="0" destOrd="0" presId="urn:microsoft.com/office/officeart/2008/layout/LinedList"/>
    <dgm:cxn modelId="{08574C1E-A8DE-4D88-8BBA-09C838C747A6}" type="presOf" srcId="{39B47F57-19F1-4525-95AA-00C18731C81A}" destId="{6A331C96-B2B5-4730-A910-44D4CB00EC5A}" srcOrd="0" destOrd="0" presId="urn:microsoft.com/office/officeart/2008/layout/LinedList"/>
    <dgm:cxn modelId="{4E1CE326-2E14-4318-AB6E-1CBE5F54D4AB}" srcId="{9AAB8C8B-D408-4E5F-9770-B274351F4DCA}" destId="{39B47F57-19F1-4525-95AA-00C18731C81A}" srcOrd="1" destOrd="0" parTransId="{6201B2E6-0302-404D-86F5-D94D5949BCA7}" sibTransId="{A112D79E-D172-44FC-9B9F-B6799CC2ECE3}"/>
    <dgm:cxn modelId="{C8186160-BA1E-4382-89CF-EC33D67551EF}" srcId="{9AAB8C8B-D408-4E5F-9770-B274351F4DCA}" destId="{28F6D841-A045-413D-AA94-18D2343F0458}" srcOrd="3" destOrd="0" parTransId="{CF7E7B54-EC71-479D-9B60-4F43A4A9D505}" sibTransId="{1E424965-0994-42D9-AFAF-0727BC30A3EB}"/>
    <dgm:cxn modelId="{2227804E-CFBE-4DAC-921E-1506D0A9677E}" type="presOf" srcId="{28F6D841-A045-413D-AA94-18D2343F0458}" destId="{3DBB545F-AD52-4011-96EF-50E727510FFD}" srcOrd="0" destOrd="0" presId="urn:microsoft.com/office/officeart/2008/layout/LinedList"/>
    <dgm:cxn modelId="{8654516F-7C41-4AE7-9627-3A31B587E33A}" type="presOf" srcId="{38A09F18-15AF-4147-98C9-29B413B0565E}" destId="{9A9942E6-4D58-4FBF-AEE8-94DDC814A797}" srcOrd="0" destOrd="0" presId="urn:microsoft.com/office/officeart/2008/layout/LinedList"/>
    <dgm:cxn modelId="{9FE4F69A-06F3-4B0D-9797-7D400D7747F1}" type="presOf" srcId="{173222A0-BCEF-478C-83B0-3837BAA2BE09}" destId="{84F9A929-BEC3-4B1E-BD64-B1530992606D}" srcOrd="0" destOrd="0" presId="urn:microsoft.com/office/officeart/2008/layout/LinedList"/>
    <dgm:cxn modelId="{13C304A8-3A7F-4649-8871-856F346B90CE}" srcId="{9AAB8C8B-D408-4E5F-9770-B274351F4DCA}" destId="{173222A0-BCEF-478C-83B0-3837BAA2BE09}" srcOrd="4" destOrd="0" parTransId="{EA65569E-0E58-469C-B3DC-ED634F27791F}" sibTransId="{96723D72-4D53-4ACB-B3AF-DBEC2929C957}"/>
    <dgm:cxn modelId="{28AFB5D5-D5E5-4D84-AC8C-DE7E611D39B8}" type="presOf" srcId="{9AAB8C8B-D408-4E5F-9770-B274351F4DCA}" destId="{A3683285-17C1-4871-A8CB-E6BFBD513578}" srcOrd="0" destOrd="0" presId="urn:microsoft.com/office/officeart/2008/layout/LinedList"/>
    <dgm:cxn modelId="{3629D1EF-94ED-40A1-9613-3436C12E693E}" srcId="{9AAB8C8B-D408-4E5F-9770-B274351F4DCA}" destId="{39770350-2FB1-484B-B14D-813BD8D42004}" srcOrd="0" destOrd="0" parTransId="{E2366DFA-5D74-4D87-957C-0B6762CDF033}" sibTransId="{D98DB910-E80A-46C7-BDCF-9FF9C48A41DF}"/>
    <dgm:cxn modelId="{EE478AE6-7A28-44DF-9B14-8EA98DF442EA}" type="presParOf" srcId="{A3683285-17C1-4871-A8CB-E6BFBD513578}" destId="{2DA032A2-8B5A-42AF-BE04-8EB79D4214F1}" srcOrd="0" destOrd="0" presId="urn:microsoft.com/office/officeart/2008/layout/LinedList"/>
    <dgm:cxn modelId="{712D0026-AFF6-44CB-9D7D-C4AA4B317842}" type="presParOf" srcId="{A3683285-17C1-4871-A8CB-E6BFBD513578}" destId="{2ED4C244-86AF-4934-83B4-5222517ED615}" srcOrd="1" destOrd="0" presId="urn:microsoft.com/office/officeart/2008/layout/LinedList"/>
    <dgm:cxn modelId="{C8C505A8-E7E6-43D4-80A9-6CD1B0C4DE18}" type="presParOf" srcId="{2ED4C244-86AF-4934-83B4-5222517ED615}" destId="{AD8028C9-9621-46C1-BE4B-04F0E5F0F1A2}" srcOrd="0" destOrd="0" presId="urn:microsoft.com/office/officeart/2008/layout/LinedList"/>
    <dgm:cxn modelId="{AEDA7104-D378-4350-8627-66190DDC0B16}" type="presParOf" srcId="{2ED4C244-86AF-4934-83B4-5222517ED615}" destId="{EA22655D-18B3-46D7-B633-0166416C4850}" srcOrd="1" destOrd="0" presId="urn:microsoft.com/office/officeart/2008/layout/LinedList"/>
    <dgm:cxn modelId="{6DADC2D3-9B64-4F75-866A-5BA6ADC67417}" type="presParOf" srcId="{A3683285-17C1-4871-A8CB-E6BFBD513578}" destId="{C26CD0E0-E3C0-4DE2-82DC-6EB4ECD3ED83}" srcOrd="2" destOrd="0" presId="urn:microsoft.com/office/officeart/2008/layout/LinedList"/>
    <dgm:cxn modelId="{679E5F9B-37AE-41CC-9163-03FAB216F6A9}" type="presParOf" srcId="{A3683285-17C1-4871-A8CB-E6BFBD513578}" destId="{E9C7AFEE-AA69-4BF5-B1CE-97D3762F039C}" srcOrd="3" destOrd="0" presId="urn:microsoft.com/office/officeart/2008/layout/LinedList"/>
    <dgm:cxn modelId="{A94E9642-10E3-49D3-BE9F-A5941847EE56}" type="presParOf" srcId="{E9C7AFEE-AA69-4BF5-B1CE-97D3762F039C}" destId="{6A331C96-B2B5-4730-A910-44D4CB00EC5A}" srcOrd="0" destOrd="0" presId="urn:microsoft.com/office/officeart/2008/layout/LinedList"/>
    <dgm:cxn modelId="{976DE47D-6F44-4FE4-858A-3F5763CAC69E}" type="presParOf" srcId="{E9C7AFEE-AA69-4BF5-B1CE-97D3762F039C}" destId="{4FE779B4-F4F2-4838-B87B-89B280B73F30}" srcOrd="1" destOrd="0" presId="urn:microsoft.com/office/officeart/2008/layout/LinedList"/>
    <dgm:cxn modelId="{4B37D3D0-4D25-4A40-8AFB-27FF3CDE82EB}" type="presParOf" srcId="{A3683285-17C1-4871-A8CB-E6BFBD513578}" destId="{8CF5DBF9-0FED-492B-8343-B999CCACB12A}" srcOrd="4" destOrd="0" presId="urn:microsoft.com/office/officeart/2008/layout/LinedList"/>
    <dgm:cxn modelId="{4030D267-7BBD-4A92-B1C3-57D2954FAC93}" type="presParOf" srcId="{A3683285-17C1-4871-A8CB-E6BFBD513578}" destId="{BEE049E8-2AF9-4563-A73F-B59421DA5B3C}" srcOrd="5" destOrd="0" presId="urn:microsoft.com/office/officeart/2008/layout/LinedList"/>
    <dgm:cxn modelId="{E314B38E-E022-4C62-B988-37E1C4F07441}" type="presParOf" srcId="{BEE049E8-2AF9-4563-A73F-B59421DA5B3C}" destId="{9A9942E6-4D58-4FBF-AEE8-94DDC814A797}" srcOrd="0" destOrd="0" presId="urn:microsoft.com/office/officeart/2008/layout/LinedList"/>
    <dgm:cxn modelId="{BA9F71BC-E2FD-4942-B0B0-AC72F9A3F772}" type="presParOf" srcId="{BEE049E8-2AF9-4563-A73F-B59421DA5B3C}" destId="{DEF852FA-BA61-4C3F-ACEB-11CE7530CB51}" srcOrd="1" destOrd="0" presId="urn:microsoft.com/office/officeart/2008/layout/LinedList"/>
    <dgm:cxn modelId="{72D5C1B2-0BDD-4F26-8536-6CA22181CFDA}" type="presParOf" srcId="{A3683285-17C1-4871-A8CB-E6BFBD513578}" destId="{BDC94E39-9CEB-4868-B085-B7902E1E1A34}" srcOrd="6" destOrd="0" presId="urn:microsoft.com/office/officeart/2008/layout/LinedList"/>
    <dgm:cxn modelId="{B7756A17-7EEA-49AF-A229-C9336A584913}" type="presParOf" srcId="{A3683285-17C1-4871-A8CB-E6BFBD513578}" destId="{03AFF513-7DB8-43AB-A81A-0FD148C11B7F}" srcOrd="7" destOrd="0" presId="urn:microsoft.com/office/officeart/2008/layout/LinedList"/>
    <dgm:cxn modelId="{3AFDFEEA-2081-423C-BD20-D86840EE7E2A}" type="presParOf" srcId="{03AFF513-7DB8-43AB-A81A-0FD148C11B7F}" destId="{3DBB545F-AD52-4011-96EF-50E727510FFD}" srcOrd="0" destOrd="0" presId="urn:microsoft.com/office/officeart/2008/layout/LinedList"/>
    <dgm:cxn modelId="{E549A79A-C37E-46B7-8FAF-333D47202523}" type="presParOf" srcId="{03AFF513-7DB8-43AB-A81A-0FD148C11B7F}" destId="{FCF2C7FB-189E-4535-88D1-2DFAC1BB9CCA}" srcOrd="1" destOrd="0" presId="urn:microsoft.com/office/officeart/2008/layout/LinedList"/>
    <dgm:cxn modelId="{8D144DDF-E29C-425D-8053-8D827BC27DEF}" type="presParOf" srcId="{A3683285-17C1-4871-A8CB-E6BFBD513578}" destId="{BCDCB805-A1B7-4D51-811D-103FC1786338}" srcOrd="8" destOrd="0" presId="urn:microsoft.com/office/officeart/2008/layout/LinedList"/>
    <dgm:cxn modelId="{45690675-3D10-48A3-9CF8-96697DAC9F01}" type="presParOf" srcId="{A3683285-17C1-4871-A8CB-E6BFBD513578}" destId="{DF28956E-F0EB-4C34-A2BC-01179AFFFB0D}" srcOrd="9" destOrd="0" presId="urn:microsoft.com/office/officeart/2008/layout/LinedList"/>
    <dgm:cxn modelId="{7799B2C4-C4C3-4EE4-8601-B4C0552EB164}" type="presParOf" srcId="{DF28956E-F0EB-4C34-A2BC-01179AFFFB0D}" destId="{84F9A929-BEC3-4B1E-BD64-B1530992606D}" srcOrd="0" destOrd="0" presId="urn:microsoft.com/office/officeart/2008/layout/LinedList"/>
    <dgm:cxn modelId="{7C948A0D-77D9-43F1-AD5F-4F3F6AE7C1B2}" type="presParOf" srcId="{DF28956E-F0EB-4C34-A2BC-01179AFFFB0D}" destId="{F20E2BCD-F683-40B0-B63B-72E83348EE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3C0194-9B04-4358-89BC-A9CE8AA505E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5C53DA-CDA7-482D-9D96-26D9BD99BC8D}">
      <dgm:prSet/>
      <dgm:spPr/>
      <dgm:t>
        <a:bodyPr/>
        <a:lstStyle/>
        <a:p>
          <a:r>
            <a:rPr lang="en-US"/>
            <a:t>Add Supplier and Providers</a:t>
          </a:r>
        </a:p>
      </dgm:t>
    </dgm:pt>
    <dgm:pt modelId="{42AD7D91-C357-45A6-AE1B-85655ECC1054}" type="parTrans" cxnId="{28151F62-8A27-46E9-9D34-B43B864268DB}">
      <dgm:prSet/>
      <dgm:spPr/>
      <dgm:t>
        <a:bodyPr/>
        <a:lstStyle/>
        <a:p>
          <a:endParaRPr lang="en-US"/>
        </a:p>
      </dgm:t>
    </dgm:pt>
    <dgm:pt modelId="{86288D4D-2DB1-48EB-BAEC-9D5119DE0ED7}" type="sibTrans" cxnId="{28151F62-8A27-46E9-9D34-B43B864268DB}">
      <dgm:prSet/>
      <dgm:spPr/>
      <dgm:t>
        <a:bodyPr/>
        <a:lstStyle/>
        <a:p>
          <a:endParaRPr lang="en-US"/>
        </a:p>
      </dgm:t>
    </dgm:pt>
    <dgm:pt modelId="{798614C1-F80C-4E25-92C5-73A0FADFDB89}">
      <dgm:prSet/>
      <dgm:spPr/>
      <dgm:t>
        <a:bodyPr/>
        <a:lstStyle/>
        <a:p>
          <a:r>
            <a:rPr lang="en-US"/>
            <a:t>Improve with Multi-threading</a:t>
          </a:r>
        </a:p>
      </dgm:t>
    </dgm:pt>
    <dgm:pt modelId="{B6074F21-05E2-4522-A848-EBA670B48586}" type="parTrans" cxnId="{0CA611DD-FE22-43B0-A861-8F762C8360AB}">
      <dgm:prSet/>
      <dgm:spPr/>
      <dgm:t>
        <a:bodyPr/>
        <a:lstStyle/>
        <a:p>
          <a:endParaRPr lang="en-US"/>
        </a:p>
      </dgm:t>
    </dgm:pt>
    <dgm:pt modelId="{BD8618BE-17D5-4171-BAEC-1CBB274518AB}" type="sibTrans" cxnId="{0CA611DD-FE22-43B0-A861-8F762C8360AB}">
      <dgm:prSet/>
      <dgm:spPr/>
      <dgm:t>
        <a:bodyPr/>
        <a:lstStyle/>
        <a:p>
          <a:endParaRPr lang="en-US"/>
        </a:p>
      </dgm:t>
    </dgm:pt>
    <dgm:pt modelId="{5AEBC7DD-C075-4DEF-9802-066E536A8E9B}" type="pres">
      <dgm:prSet presAssocID="{DB3C0194-9B04-4358-89BC-A9CE8AA505E0}" presName="linear" presStyleCnt="0">
        <dgm:presLayoutVars>
          <dgm:dir/>
          <dgm:animLvl val="lvl"/>
          <dgm:resizeHandles val="exact"/>
        </dgm:presLayoutVars>
      </dgm:prSet>
      <dgm:spPr/>
    </dgm:pt>
    <dgm:pt modelId="{70A80372-40B1-4D55-BA22-1B253CB5E6FD}" type="pres">
      <dgm:prSet presAssocID="{F35C53DA-CDA7-482D-9D96-26D9BD99BC8D}" presName="parentLin" presStyleCnt="0"/>
      <dgm:spPr/>
    </dgm:pt>
    <dgm:pt modelId="{C48F7BCA-4F98-40ED-AC23-7494DF66BE8D}" type="pres">
      <dgm:prSet presAssocID="{F35C53DA-CDA7-482D-9D96-26D9BD99BC8D}" presName="parentLeftMargin" presStyleLbl="node1" presStyleIdx="0" presStyleCnt="2"/>
      <dgm:spPr/>
    </dgm:pt>
    <dgm:pt modelId="{AE6BCB0E-8527-49F4-967F-29100AEB4551}" type="pres">
      <dgm:prSet presAssocID="{F35C53DA-CDA7-482D-9D96-26D9BD99BC8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C6E2FA-9076-4073-BFC8-7E5A90D645D6}" type="pres">
      <dgm:prSet presAssocID="{F35C53DA-CDA7-482D-9D96-26D9BD99BC8D}" presName="negativeSpace" presStyleCnt="0"/>
      <dgm:spPr/>
    </dgm:pt>
    <dgm:pt modelId="{21EF7BC5-160A-4114-B235-CCE9001B754E}" type="pres">
      <dgm:prSet presAssocID="{F35C53DA-CDA7-482D-9D96-26D9BD99BC8D}" presName="childText" presStyleLbl="conFgAcc1" presStyleIdx="0" presStyleCnt="2">
        <dgm:presLayoutVars>
          <dgm:bulletEnabled val="1"/>
        </dgm:presLayoutVars>
      </dgm:prSet>
      <dgm:spPr/>
    </dgm:pt>
    <dgm:pt modelId="{3159C50C-A1F9-4D75-A55E-1F24EA269F5B}" type="pres">
      <dgm:prSet presAssocID="{86288D4D-2DB1-48EB-BAEC-9D5119DE0ED7}" presName="spaceBetweenRectangles" presStyleCnt="0"/>
      <dgm:spPr/>
    </dgm:pt>
    <dgm:pt modelId="{40CE990F-0CA1-4778-925F-E46BDDA35FF2}" type="pres">
      <dgm:prSet presAssocID="{798614C1-F80C-4E25-92C5-73A0FADFDB89}" presName="parentLin" presStyleCnt="0"/>
      <dgm:spPr/>
    </dgm:pt>
    <dgm:pt modelId="{250D7E5D-0445-46F0-9356-6DBD844303CE}" type="pres">
      <dgm:prSet presAssocID="{798614C1-F80C-4E25-92C5-73A0FADFDB89}" presName="parentLeftMargin" presStyleLbl="node1" presStyleIdx="0" presStyleCnt="2"/>
      <dgm:spPr/>
    </dgm:pt>
    <dgm:pt modelId="{E3D85D0C-20F9-43B3-9907-A2CA89A22E84}" type="pres">
      <dgm:prSet presAssocID="{798614C1-F80C-4E25-92C5-73A0FADFDB8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9684F0D-D432-48F1-95EB-4D0D3B088E7E}" type="pres">
      <dgm:prSet presAssocID="{798614C1-F80C-4E25-92C5-73A0FADFDB89}" presName="negativeSpace" presStyleCnt="0"/>
      <dgm:spPr/>
    </dgm:pt>
    <dgm:pt modelId="{77584783-EEE1-49A5-A331-BBC8530D3A55}" type="pres">
      <dgm:prSet presAssocID="{798614C1-F80C-4E25-92C5-73A0FADFDB8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C179D03-ACAE-41EB-9D52-64ED6120C529}" type="presOf" srcId="{DB3C0194-9B04-4358-89BC-A9CE8AA505E0}" destId="{5AEBC7DD-C075-4DEF-9802-066E536A8E9B}" srcOrd="0" destOrd="0" presId="urn:microsoft.com/office/officeart/2005/8/layout/list1"/>
    <dgm:cxn modelId="{6191470E-CBBD-44F3-88B8-6E9B4CBE39C4}" type="presOf" srcId="{F35C53DA-CDA7-482D-9D96-26D9BD99BC8D}" destId="{C48F7BCA-4F98-40ED-AC23-7494DF66BE8D}" srcOrd="0" destOrd="0" presId="urn:microsoft.com/office/officeart/2005/8/layout/list1"/>
    <dgm:cxn modelId="{476B8629-2894-449E-8FBB-AA760B391979}" type="presOf" srcId="{798614C1-F80C-4E25-92C5-73A0FADFDB89}" destId="{E3D85D0C-20F9-43B3-9907-A2CA89A22E84}" srcOrd="1" destOrd="0" presId="urn:microsoft.com/office/officeart/2005/8/layout/list1"/>
    <dgm:cxn modelId="{28151F62-8A27-46E9-9D34-B43B864268DB}" srcId="{DB3C0194-9B04-4358-89BC-A9CE8AA505E0}" destId="{F35C53DA-CDA7-482D-9D96-26D9BD99BC8D}" srcOrd="0" destOrd="0" parTransId="{42AD7D91-C357-45A6-AE1B-85655ECC1054}" sibTransId="{86288D4D-2DB1-48EB-BAEC-9D5119DE0ED7}"/>
    <dgm:cxn modelId="{66767154-6E38-447F-9564-06E6345135F9}" type="presOf" srcId="{798614C1-F80C-4E25-92C5-73A0FADFDB89}" destId="{250D7E5D-0445-46F0-9356-6DBD844303CE}" srcOrd="0" destOrd="0" presId="urn:microsoft.com/office/officeart/2005/8/layout/list1"/>
    <dgm:cxn modelId="{C8E55C79-B539-4394-B9C5-7DAEB22780C2}" type="presOf" srcId="{F35C53DA-CDA7-482D-9D96-26D9BD99BC8D}" destId="{AE6BCB0E-8527-49F4-967F-29100AEB4551}" srcOrd="1" destOrd="0" presId="urn:microsoft.com/office/officeart/2005/8/layout/list1"/>
    <dgm:cxn modelId="{0CA611DD-FE22-43B0-A861-8F762C8360AB}" srcId="{DB3C0194-9B04-4358-89BC-A9CE8AA505E0}" destId="{798614C1-F80C-4E25-92C5-73A0FADFDB89}" srcOrd="1" destOrd="0" parTransId="{B6074F21-05E2-4522-A848-EBA670B48586}" sibTransId="{BD8618BE-17D5-4171-BAEC-1CBB274518AB}"/>
    <dgm:cxn modelId="{1B01951E-B363-400E-B0F0-FE747DEC90B7}" type="presParOf" srcId="{5AEBC7DD-C075-4DEF-9802-066E536A8E9B}" destId="{70A80372-40B1-4D55-BA22-1B253CB5E6FD}" srcOrd="0" destOrd="0" presId="urn:microsoft.com/office/officeart/2005/8/layout/list1"/>
    <dgm:cxn modelId="{BF28AE18-3032-418E-A328-058D0E43D181}" type="presParOf" srcId="{70A80372-40B1-4D55-BA22-1B253CB5E6FD}" destId="{C48F7BCA-4F98-40ED-AC23-7494DF66BE8D}" srcOrd="0" destOrd="0" presId="urn:microsoft.com/office/officeart/2005/8/layout/list1"/>
    <dgm:cxn modelId="{58DD6E3F-1FED-45D9-ADBB-AEA79A5BBF34}" type="presParOf" srcId="{70A80372-40B1-4D55-BA22-1B253CB5E6FD}" destId="{AE6BCB0E-8527-49F4-967F-29100AEB4551}" srcOrd="1" destOrd="0" presId="urn:microsoft.com/office/officeart/2005/8/layout/list1"/>
    <dgm:cxn modelId="{B343965D-5E15-4F83-8E2A-338B65F3EB1D}" type="presParOf" srcId="{5AEBC7DD-C075-4DEF-9802-066E536A8E9B}" destId="{ADC6E2FA-9076-4073-BFC8-7E5A90D645D6}" srcOrd="1" destOrd="0" presId="urn:microsoft.com/office/officeart/2005/8/layout/list1"/>
    <dgm:cxn modelId="{520E3909-6A98-48F4-B8B8-240E96E5844A}" type="presParOf" srcId="{5AEBC7DD-C075-4DEF-9802-066E536A8E9B}" destId="{21EF7BC5-160A-4114-B235-CCE9001B754E}" srcOrd="2" destOrd="0" presId="urn:microsoft.com/office/officeart/2005/8/layout/list1"/>
    <dgm:cxn modelId="{ED0EC43F-2FEB-4237-80C2-6172009A3928}" type="presParOf" srcId="{5AEBC7DD-C075-4DEF-9802-066E536A8E9B}" destId="{3159C50C-A1F9-4D75-A55E-1F24EA269F5B}" srcOrd="3" destOrd="0" presId="urn:microsoft.com/office/officeart/2005/8/layout/list1"/>
    <dgm:cxn modelId="{7602A62B-907A-4A1E-B15A-75B7A3D15A75}" type="presParOf" srcId="{5AEBC7DD-C075-4DEF-9802-066E536A8E9B}" destId="{40CE990F-0CA1-4778-925F-E46BDDA35FF2}" srcOrd="4" destOrd="0" presId="urn:microsoft.com/office/officeart/2005/8/layout/list1"/>
    <dgm:cxn modelId="{D6EA5E0C-5A24-40A8-9D56-0C9C09D5FCE1}" type="presParOf" srcId="{40CE990F-0CA1-4778-925F-E46BDDA35FF2}" destId="{250D7E5D-0445-46F0-9356-6DBD844303CE}" srcOrd="0" destOrd="0" presId="urn:microsoft.com/office/officeart/2005/8/layout/list1"/>
    <dgm:cxn modelId="{2FA30FFB-A634-4815-BD70-CBFD1BAA48D8}" type="presParOf" srcId="{40CE990F-0CA1-4778-925F-E46BDDA35FF2}" destId="{E3D85D0C-20F9-43B3-9907-A2CA89A22E84}" srcOrd="1" destOrd="0" presId="urn:microsoft.com/office/officeart/2005/8/layout/list1"/>
    <dgm:cxn modelId="{FA7EEA87-BE6C-4110-802D-E720F5C00F10}" type="presParOf" srcId="{5AEBC7DD-C075-4DEF-9802-066E536A8E9B}" destId="{89684F0D-D432-48F1-95EB-4D0D3B088E7E}" srcOrd="5" destOrd="0" presId="urn:microsoft.com/office/officeart/2005/8/layout/list1"/>
    <dgm:cxn modelId="{B8E7D712-8810-42B3-9444-28E464D8BD00}" type="presParOf" srcId="{5AEBC7DD-C075-4DEF-9802-066E536A8E9B}" destId="{77584783-EEE1-49A5-A331-BBC8530D3A5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587B6-68AA-422A-8088-83DD1AFEE3AA}">
      <dsp:nvSpPr>
        <dsp:cNvPr id="0" name=""/>
        <dsp:cNvSpPr/>
      </dsp:nvSpPr>
      <dsp:spPr>
        <a:xfrm>
          <a:off x="1191811" y="743783"/>
          <a:ext cx="934259" cy="934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7D532-5E00-405E-A5A5-922E9E17AFC6}">
      <dsp:nvSpPr>
        <dsp:cNvPr id="0" name=""/>
        <dsp:cNvSpPr/>
      </dsp:nvSpPr>
      <dsp:spPr>
        <a:xfrm>
          <a:off x="620874" y="1969979"/>
          <a:ext cx="2076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Graphical User Interface (GUI)</a:t>
          </a:r>
        </a:p>
      </dsp:txBody>
      <dsp:txXfrm>
        <a:off x="620874" y="1969979"/>
        <a:ext cx="2076132" cy="720000"/>
      </dsp:txXfrm>
    </dsp:sp>
    <dsp:sp modelId="{3F4F2347-4024-4663-8A0D-DB5015F7EE49}">
      <dsp:nvSpPr>
        <dsp:cNvPr id="0" name=""/>
        <dsp:cNvSpPr/>
      </dsp:nvSpPr>
      <dsp:spPr>
        <a:xfrm>
          <a:off x="3631267" y="743783"/>
          <a:ext cx="934259" cy="934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DF480-1342-4328-B20A-BF0F029513EA}">
      <dsp:nvSpPr>
        <dsp:cNvPr id="0" name=""/>
        <dsp:cNvSpPr/>
      </dsp:nvSpPr>
      <dsp:spPr>
        <a:xfrm>
          <a:off x="3060330" y="1969979"/>
          <a:ext cx="2076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Inventory Tracking</a:t>
          </a:r>
        </a:p>
      </dsp:txBody>
      <dsp:txXfrm>
        <a:off x="3060330" y="1969979"/>
        <a:ext cx="2076132" cy="720000"/>
      </dsp:txXfrm>
    </dsp:sp>
    <dsp:sp modelId="{4930C2CA-4E4E-4631-964E-86B849058BDB}">
      <dsp:nvSpPr>
        <dsp:cNvPr id="0" name=""/>
        <dsp:cNvSpPr/>
      </dsp:nvSpPr>
      <dsp:spPr>
        <a:xfrm>
          <a:off x="6070723" y="743783"/>
          <a:ext cx="934259" cy="934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7BB75-87B4-41C0-9665-52AFC0F8AFC7}">
      <dsp:nvSpPr>
        <dsp:cNvPr id="0" name=""/>
        <dsp:cNvSpPr/>
      </dsp:nvSpPr>
      <dsp:spPr>
        <a:xfrm>
          <a:off x="5499786" y="1969979"/>
          <a:ext cx="2076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Database Integration </a:t>
          </a:r>
        </a:p>
      </dsp:txBody>
      <dsp:txXfrm>
        <a:off x="5499786" y="1969979"/>
        <a:ext cx="2076132" cy="720000"/>
      </dsp:txXfrm>
    </dsp:sp>
    <dsp:sp modelId="{4424AC25-28A6-4E2C-ACDD-9131C940D7E2}">
      <dsp:nvSpPr>
        <dsp:cNvPr id="0" name=""/>
        <dsp:cNvSpPr/>
      </dsp:nvSpPr>
      <dsp:spPr>
        <a:xfrm>
          <a:off x="8510179" y="743783"/>
          <a:ext cx="934259" cy="934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03641-4FFD-4F64-9ED5-72403B47C9A5}">
      <dsp:nvSpPr>
        <dsp:cNvPr id="0" name=""/>
        <dsp:cNvSpPr/>
      </dsp:nvSpPr>
      <dsp:spPr>
        <a:xfrm>
          <a:off x="7939242" y="1969979"/>
          <a:ext cx="2076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Technologies Used (Java, JavaFX, JDBC)</a:t>
          </a:r>
        </a:p>
      </dsp:txBody>
      <dsp:txXfrm>
        <a:off x="7939242" y="1969979"/>
        <a:ext cx="20761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449B9-1D93-451D-84AA-0F1830E5D7E8}">
      <dsp:nvSpPr>
        <dsp:cNvPr id="0" name=""/>
        <dsp:cNvSpPr/>
      </dsp:nvSpPr>
      <dsp:spPr>
        <a:xfrm>
          <a:off x="0" y="466074"/>
          <a:ext cx="605563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44E90-7F11-4236-9D82-134F3F500983}">
      <dsp:nvSpPr>
        <dsp:cNvPr id="0" name=""/>
        <dsp:cNvSpPr/>
      </dsp:nvSpPr>
      <dsp:spPr>
        <a:xfrm>
          <a:off x="302781" y="67554"/>
          <a:ext cx="4238946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22" tIns="0" rIns="16022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Java</a:t>
          </a:r>
        </a:p>
      </dsp:txBody>
      <dsp:txXfrm>
        <a:off x="341689" y="106462"/>
        <a:ext cx="4161130" cy="719224"/>
      </dsp:txXfrm>
    </dsp:sp>
    <dsp:sp modelId="{DC856928-E82C-4055-A2E5-D8E106E1289C}">
      <dsp:nvSpPr>
        <dsp:cNvPr id="0" name=""/>
        <dsp:cNvSpPr/>
      </dsp:nvSpPr>
      <dsp:spPr>
        <a:xfrm>
          <a:off x="0" y="1690794"/>
          <a:ext cx="605563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3D278-07AF-40A7-85C2-E62894AD39E6}">
      <dsp:nvSpPr>
        <dsp:cNvPr id="0" name=""/>
        <dsp:cNvSpPr/>
      </dsp:nvSpPr>
      <dsp:spPr>
        <a:xfrm>
          <a:off x="302781" y="1292274"/>
          <a:ext cx="4238946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22" tIns="0" rIns="16022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JavaFX</a:t>
          </a:r>
        </a:p>
      </dsp:txBody>
      <dsp:txXfrm>
        <a:off x="341689" y="1331182"/>
        <a:ext cx="4161130" cy="719224"/>
      </dsp:txXfrm>
    </dsp:sp>
    <dsp:sp modelId="{19A94D5B-0B9B-4DD4-B525-22B4D815D7E5}">
      <dsp:nvSpPr>
        <dsp:cNvPr id="0" name=""/>
        <dsp:cNvSpPr/>
      </dsp:nvSpPr>
      <dsp:spPr>
        <a:xfrm>
          <a:off x="0" y="2915514"/>
          <a:ext cx="605563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3B74A-DBA8-4F3A-8DDE-83D66702F4A5}">
      <dsp:nvSpPr>
        <dsp:cNvPr id="0" name=""/>
        <dsp:cNvSpPr/>
      </dsp:nvSpPr>
      <dsp:spPr>
        <a:xfrm>
          <a:off x="302781" y="2516994"/>
          <a:ext cx="4238946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22" tIns="0" rIns="16022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GitHub</a:t>
          </a:r>
        </a:p>
      </dsp:txBody>
      <dsp:txXfrm>
        <a:off x="341689" y="2555902"/>
        <a:ext cx="4161130" cy="719224"/>
      </dsp:txXfrm>
    </dsp:sp>
    <dsp:sp modelId="{DD1CDFBE-11A8-44A9-9F80-C9D2AFAB8A91}">
      <dsp:nvSpPr>
        <dsp:cNvPr id="0" name=""/>
        <dsp:cNvSpPr/>
      </dsp:nvSpPr>
      <dsp:spPr>
        <a:xfrm>
          <a:off x="0" y="4140234"/>
          <a:ext cx="605563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53D06-33FE-4284-AD66-36C1AC441A3C}">
      <dsp:nvSpPr>
        <dsp:cNvPr id="0" name=""/>
        <dsp:cNvSpPr/>
      </dsp:nvSpPr>
      <dsp:spPr>
        <a:xfrm>
          <a:off x="302781" y="3741714"/>
          <a:ext cx="4238946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22" tIns="0" rIns="16022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IntelliJ</a:t>
          </a:r>
        </a:p>
      </dsp:txBody>
      <dsp:txXfrm>
        <a:off x="341689" y="3780622"/>
        <a:ext cx="4161130" cy="719224"/>
      </dsp:txXfrm>
    </dsp:sp>
    <dsp:sp modelId="{DE49F736-8D28-49C1-AA6D-F857680995AD}">
      <dsp:nvSpPr>
        <dsp:cNvPr id="0" name=""/>
        <dsp:cNvSpPr/>
      </dsp:nvSpPr>
      <dsp:spPr>
        <a:xfrm>
          <a:off x="0" y="5364954"/>
          <a:ext cx="605563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3C0FE-9EEE-4A5C-A0EF-DE58D5A84A50}">
      <dsp:nvSpPr>
        <dsp:cNvPr id="0" name=""/>
        <dsp:cNvSpPr/>
      </dsp:nvSpPr>
      <dsp:spPr>
        <a:xfrm>
          <a:off x="302781" y="4966434"/>
          <a:ext cx="4238946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22" tIns="0" rIns="16022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MySQL</a:t>
          </a:r>
        </a:p>
      </dsp:txBody>
      <dsp:txXfrm>
        <a:off x="341689" y="5005342"/>
        <a:ext cx="4161130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CB3AA-3C6A-47F5-8E25-135F501E65B9}">
      <dsp:nvSpPr>
        <dsp:cNvPr id="0" name=""/>
        <dsp:cNvSpPr/>
      </dsp:nvSpPr>
      <dsp:spPr>
        <a:xfrm>
          <a:off x="233004" y="1502377"/>
          <a:ext cx="1346582" cy="13465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09218-9BA1-4D5B-ACF5-8E44D17B1747}">
      <dsp:nvSpPr>
        <dsp:cNvPr id="0" name=""/>
        <dsp:cNvSpPr/>
      </dsp:nvSpPr>
      <dsp:spPr>
        <a:xfrm>
          <a:off x="515786" y="1785159"/>
          <a:ext cx="781018" cy="7810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3C740-B1DD-45C4-AF98-AB3DA853212A}">
      <dsp:nvSpPr>
        <dsp:cNvPr id="0" name=""/>
        <dsp:cNvSpPr/>
      </dsp:nvSpPr>
      <dsp:spPr>
        <a:xfrm>
          <a:off x="1868140" y="1502377"/>
          <a:ext cx="3174088" cy="134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 Friendly Interface</a:t>
          </a:r>
        </a:p>
      </dsp:txBody>
      <dsp:txXfrm>
        <a:off x="1868140" y="1502377"/>
        <a:ext cx="3174088" cy="1346582"/>
      </dsp:txXfrm>
    </dsp:sp>
    <dsp:sp modelId="{1AE57C0B-5EAC-4B87-8E86-6F13482EF951}">
      <dsp:nvSpPr>
        <dsp:cNvPr id="0" name=""/>
        <dsp:cNvSpPr/>
      </dsp:nvSpPr>
      <dsp:spPr>
        <a:xfrm>
          <a:off x="5595289" y="1502377"/>
          <a:ext cx="1346582" cy="13465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C7972-3DAE-40D9-8893-188D6DA4F96C}">
      <dsp:nvSpPr>
        <dsp:cNvPr id="0" name=""/>
        <dsp:cNvSpPr/>
      </dsp:nvSpPr>
      <dsp:spPr>
        <a:xfrm>
          <a:off x="5878071" y="1785159"/>
          <a:ext cx="781018" cy="7810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5AAD4-13CF-49DD-89C4-43781A0BD69E}">
      <dsp:nvSpPr>
        <dsp:cNvPr id="0" name=""/>
        <dsp:cNvSpPr/>
      </dsp:nvSpPr>
      <dsp:spPr>
        <a:xfrm>
          <a:off x="7230425" y="1502377"/>
          <a:ext cx="3174088" cy="134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Ease of Navigation</a:t>
          </a:r>
        </a:p>
      </dsp:txBody>
      <dsp:txXfrm>
        <a:off x="7230425" y="1502377"/>
        <a:ext cx="3174088" cy="13465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DAEDB-AB6A-4AAF-9EA7-38A73EF09528}">
      <dsp:nvSpPr>
        <dsp:cNvPr id="0" name=""/>
        <dsp:cNvSpPr/>
      </dsp:nvSpPr>
      <dsp:spPr>
        <a:xfrm>
          <a:off x="4451344" y="773"/>
          <a:ext cx="1734829" cy="173482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</a:t>
          </a:r>
        </a:p>
      </dsp:txBody>
      <dsp:txXfrm>
        <a:off x="4885051" y="773"/>
        <a:ext cx="867415" cy="1431234"/>
      </dsp:txXfrm>
    </dsp:sp>
    <dsp:sp modelId="{C87F4A01-0261-4FA3-A8D5-45F788758E8C}">
      <dsp:nvSpPr>
        <dsp:cNvPr id="0" name=""/>
        <dsp:cNvSpPr/>
      </dsp:nvSpPr>
      <dsp:spPr>
        <a:xfrm rot="5400000">
          <a:off x="5758825" y="1308254"/>
          <a:ext cx="1734829" cy="173482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Search</a:t>
          </a:r>
        </a:p>
      </dsp:txBody>
      <dsp:txXfrm rot="-5400000">
        <a:off x="6062421" y="1741961"/>
        <a:ext cx="1431234" cy="867415"/>
      </dsp:txXfrm>
    </dsp:sp>
    <dsp:sp modelId="{357807CF-4B59-467F-A51D-DA68682EBFB7}">
      <dsp:nvSpPr>
        <dsp:cNvPr id="0" name=""/>
        <dsp:cNvSpPr/>
      </dsp:nvSpPr>
      <dsp:spPr>
        <a:xfrm rot="10800000">
          <a:off x="4451344" y="2615735"/>
          <a:ext cx="1734829" cy="173482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Delete</a:t>
          </a:r>
        </a:p>
      </dsp:txBody>
      <dsp:txXfrm rot="10800000">
        <a:off x="4885051" y="2919330"/>
        <a:ext cx="867415" cy="1431234"/>
      </dsp:txXfrm>
    </dsp:sp>
    <dsp:sp modelId="{B560D379-CB67-4CE8-A846-4F4A9747A593}">
      <dsp:nvSpPr>
        <dsp:cNvPr id="0" name=""/>
        <dsp:cNvSpPr/>
      </dsp:nvSpPr>
      <dsp:spPr>
        <a:xfrm rot="16200000">
          <a:off x="3143863" y="1308254"/>
          <a:ext cx="1734829" cy="173482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Update</a:t>
          </a:r>
        </a:p>
      </dsp:txBody>
      <dsp:txXfrm rot="5400000">
        <a:off x="3143864" y="1741961"/>
        <a:ext cx="1431234" cy="8674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032A2-8B5A-42AF-BE04-8EB79D4214F1}">
      <dsp:nvSpPr>
        <dsp:cNvPr id="0" name=""/>
        <dsp:cNvSpPr/>
      </dsp:nvSpPr>
      <dsp:spPr>
        <a:xfrm>
          <a:off x="0" y="531"/>
          <a:ext cx="106375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028C9-9621-46C1-BE4B-04F0E5F0F1A2}">
      <dsp:nvSpPr>
        <dsp:cNvPr id="0" name=""/>
        <dsp:cNvSpPr/>
      </dsp:nvSpPr>
      <dsp:spPr>
        <a:xfrm>
          <a:off x="0" y="531"/>
          <a:ext cx="10637518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Binary Search Tree</a:t>
          </a:r>
        </a:p>
      </dsp:txBody>
      <dsp:txXfrm>
        <a:off x="0" y="531"/>
        <a:ext cx="10637518" cy="870055"/>
      </dsp:txXfrm>
    </dsp:sp>
    <dsp:sp modelId="{C26CD0E0-E3C0-4DE2-82DC-6EB4ECD3ED83}">
      <dsp:nvSpPr>
        <dsp:cNvPr id="0" name=""/>
        <dsp:cNvSpPr/>
      </dsp:nvSpPr>
      <dsp:spPr>
        <a:xfrm>
          <a:off x="0" y="870586"/>
          <a:ext cx="106375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31C96-B2B5-4730-A910-44D4CB00EC5A}">
      <dsp:nvSpPr>
        <dsp:cNvPr id="0" name=""/>
        <dsp:cNvSpPr/>
      </dsp:nvSpPr>
      <dsp:spPr>
        <a:xfrm>
          <a:off x="0" y="870586"/>
          <a:ext cx="10637518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Hash Table </a:t>
          </a:r>
        </a:p>
      </dsp:txBody>
      <dsp:txXfrm>
        <a:off x="0" y="870586"/>
        <a:ext cx="10637518" cy="870055"/>
      </dsp:txXfrm>
    </dsp:sp>
    <dsp:sp modelId="{8CF5DBF9-0FED-492B-8343-B999CCACB12A}">
      <dsp:nvSpPr>
        <dsp:cNvPr id="0" name=""/>
        <dsp:cNvSpPr/>
      </dsp:nvSpPr>
      <dsp:spPr>
        <a:xfrm>
          <a:off x="0" y="1740641"/>
          <a:ext cx="106375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942E6-4D58-4FBF-AEE8-94DDC814A797}">
      <dsp:nvSpPr>
        <dsp:cNvPr id="0" name=""/>
        <dsp:cNvSpPr/>
      </dsp:nvSpPr>
      <dsp:spPr>
        <a:xfrm>
          <a:off x="0" y="1740641"/>
          <a:ext cx="10637518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Set, Map</a:t>
          </a:r>
        </a:p>
      </dsp:txBody>
      <dsp:txXfrm>
        <a:off x="0" y="1740641"/>
        <a:ext cx="10637518" cy="870055"/>
      </dsp:txXfrm>
    </dsp:sp>
    <dsp:sp modelId="{BDC94E39-9CEB-4868-B085-B7902E1E1A34}">
      <dsp:nvSpPr>
        <dsp:cNvPr id="0" name=""/>
        <dsp:cNvSpPr/>
      </dsp:nvSpPr>
      <dsp:spPr>
        <a:xfrm>
          <a:off x="0" y="2610696"/>
          <a:ext cx="106375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B545F-AD52-4011-96EF-50E727510FFD}">
      <dsp:nvSpPr>
        <dsp:cNvPr id="0" name=""/>
        <dsp:cNvSpPr/>
      </dsp:nvSpPr>
      <dsp:spPr>
        <a:xfrm>
          <a:off x="0" y="2610696"/>
          <a:ext cx="10637518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Queue</a:t>
          </a:r>
        </a:p>
      </dsp:txBody>
      <dsp:txXfrm>
        <a:off x="0" y="2610696"/>
        <a:ext cx="10637518" cy="870055"/>
      </dsp:txXfrm>
    </dsp:sp>
    <dsp:sp modelId="{BCDCB805-A1B7-4D51-811D-103FC1786338}">
      <dsp:nvSpPr>
        <dsp:cNvPr id="0" name=""/>
        <dsp:cNvSpPr/>
      </dsp:nvSpPr>
      <dsp:spPr>
        <a:xfrm>
          <a:off x="0" y="3480751"/>
          <a:ext cx="106375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9A929-BEC3-4B1E-BD64-B1530992606D}">
      <dsp:nvSpPr>
        <dsp:cNvPr id="0" name=""/>
        <dsp:cNvSpPr/>
      </dsp:nvSpPr>
      <dsp:spPr>
        <a:xfrm>
          <a:off x="0" y="3480751"/>
          <a:ext cx="10637518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Linked List</a:t>
          </a:r>
        </a:p>
      </dsp:txBody>
      <dsp:txXfrm>
        <a:off x="0" y="3480751"/>
        <a:ext cx="10637518" cy="8700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F7BC5-160A-4114-B235-CCE9001B754E}">
      <dsp:nvSpPr>
        <dsp:cNvPr id="0" name=""/>
        <dsp:cNvSpPr/>
      </dsp:nvSpPr>
      <dsp:spPr>
        <a:xfrm>
          <a:off x="0" y="2275254"/>
          <a:ext cx="683695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BCB0E-8527-49F4-967F-29100AEB4551}">
      <dsp:nvSpPr>
        <dsp:cNvPr id="0" name=""/>
        <dsp:cNvSpPr/>
      </dsp:nvSpPr>
      <dsp:spPr>
        <a:xfrm>
          <a:off x="341847" y="1861974"/>
          <a:ext cx="4785869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894" tIns="0" rIns="18089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 Supplier and Providers</a:t>
          </a:r>
        </a:p>
      </dsp:txBody>
      <dsp:txXfrm>
        <a:off x="382196" y="1902323"/>
        <a:ext cx="4705171" cy="745862"/>
      </dsp:txXfrm>
    </dsp:sp>
    <dsp:sp modelId="{77584783-EEE1-49A5-A331-BBC8530D3A55}">
      <dsp:nvSpPr>
        <dsp:cNvPr id="0" name=""/>
        <dsp:cNvSpPr/>
      </dsp:nvSpPr>
      <dsp:spPr>
        <a:xfrm>
          <a:off x="0" y="3545334"/>
          <a:ext cx="683695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512095"/>
              <a:satOff val="-3839"/>
              <a:lumOff val="-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85D0C-20F9-43B3-9907-A2CA89A22E84}">
      <dsp:nvSpPr>
        <dsp:cNvPr id="0" name=""/>
        <dsp:cNvSpPr/>
      </dsp:nvSpPr>
      <dsp:spPr>
        <a:xfrm>
          <a:off x="341847" y="3132054"/>
          <a:ext cx="4785869" cy="826560"/>
        </a:xfrm>
        <a:prstGeom prst="roundRect">
          <a:avLst/>
        </a:prstGeom>
        <a:solidFill>
          <a:schemeClr val="accent2">
            <a:hueOff val="-1512095"/>
            <a:satOff val="-3839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894" tIns="0" rIns="18089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Improve with Multi-threading</a:t>
          </a:r>
        </a:p>
      </dsp:txBody>
      <dsp:txXfrm>
        <a:off x="382196" y="3172403"/>
        <a:ext cx="4705171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0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7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1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7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9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5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4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7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6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48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34" r:id="rId7"/>
    <p:sldLayoutId id="2147483735" r:id="rId8"/>
    <p:sldLayoutId id="2147483742" r:id="rId9"/>
    <p:sldLayoutId id="2147483733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BB8DA22F-39B5-B620-DCAA-D2268CDF90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4459" b="19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446B0-C0CA-290A-BBB0-CE48BE864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9718" y="565846"/>
            <a:ext cx="5770281" cy="3617644"/>
          </a:xfrm>
        </p:spPr>
        <p:txBody>
          <a:bodyPr anchor="b">
            <a:normAutofit/>
          </a:bodyPr>
          <a:lstStyle/>
          <a:p>
            <a:pPr algn="r"/>
            <a:r>
              <a:rPr lang="en-US" sz="6000">
                <a:solidFill>
                  <a:srgbClr val="FFFFFF"/>
                </a:solidFill>
              </a:rPr>
              <a:t>Inventory Management System</a:t>
            </a:r>
            <a:endParaRPr lang="en-PK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4D717-4900-A0E5-814A-C5EBBD15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9718" y="4456144"/>
            <a:ext cx="5770281" cy="1327420"/>
          </a:xfrm>
        </p:spPr>
        <p:txBody>
          <a:bodyPr anchor="t">
            <a:normAutofit/>
          </a:bodyPr>
          <a:lstStyle/>
          <a:p>
            <a:pPr algn="r"/>
            <a:r>
              <a:rPr lang="en-US" sz="2200">
                <a:solidFill>
                  <a:srgbClr val="FFFFFF"/>
                </a:solidFill>
              </a:rPr>
              <a:t>Software Demonstration</a:t>
            </a:r>
            <a:endParaRPr lang="en-PK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9B390-D5A7-8DD9-F0E5-E3669E0D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93988"/>
            <a:ext cx="10935886" cy="1921666"/>
          </a:xfrm>
        </p:spPr>
        <p:txBody>
          <a:bodyPr anchor="ctr">
            <a:normAutofit/>
          </a:bodyPr>
          <a:lstStyle/>
          <a:p>
            <a:r>
              <a:rPr lang="en-US" sz="4400"/>
              <a:t>Key Features</a:t>
            </a:r>
            <a:endParaRPr lang="en-PK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1831BB-2934-0B86-99A6-06BE32D75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302696"/>
              </p:ext>
            </p:extLst>
          </p:nvPr>
        </p:nvGraphicFramePr>
        <p:xfrm>
          <a:off x="777875" y="2743200"/>
          <a:ext cx="10636250" cy="343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140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F77E0A-DD37-49FD-8A32-B10C2F767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04169-BD75-4B89-8AB7-F7323FE35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C571E-6E81-F58A-AEDA-B0FDC842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93988"/>
            <a:ext cx="3948953" cy="5817056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Technologies Used</a:t>
            </a:r>
            <a:endParaRPr lang="en-PK" sz="4400">
              <a:solidFill>
                <a:schemeClr val="bg1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0263F1-450D-4A49-A435-B58A96D19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8949" y="0"/>
            <a:ext cx="681305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972E7E-D8D0-776C-B6A0-517B7BB7C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89506"/>
              </p:ext>
            </p:extLst>
          </p:nvPr>
        </p:nvGraphicFramePr>
        <p:xfrm>
          <a:off x="5824166" y="375359"/>
          <a:ext cx="6055638" cy="611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663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55B0-6FD4-C9EE-BD17-801BCC2A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Experience</a:t>
            </a:r>
            <a:endParaRPr lang="en-PK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7C26CA2-0E69-6F65-DFBF-66168201B1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7242" y="1825625"/>
          <a:ext cx="106375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94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05FF-500A-43E9-DE85-BBC3BA76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B0D568-93D3-3804-3900-F399E13B76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7242" y="1825625"/>
          <a:ext cx="106375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02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AD5F5-24EA-25E0-BE4B-207D60A8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114800" cy="1812537"/>
          </a:xfrm>
        </p:spPr>
        <p:txBody>
          <a:bodyPr anchor="b">
            <a:normAutofit/>
          </a:bodyPr>
          <a:lstStyle/>
          <a:p>
            <a:r>
              <a:rPr lang="en-US" sz="4400"/>
              <a:t>Database Integration</a:t>
            </a:r>
            <a:endParaRPr lang="en-PK" sz="44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B9145A-76F6-F63A-C409-028508D4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4114800" cy="3390220"/>
          </a:xfrm>
        </p:spPr>
        <p:txBody>
          <a:bodyPr anchor="t">
            <a:normAutofit/>
          </a:bodyPr>
          <a:lstStyle/>
          <a:p>
            <a:r>
              <a:rPr lang="en-US" dirty="0"/>
              <a:t>Database Used (MySQL)</a:t>
            </a:r>
          </a:p>
          <a:p>
            <a:r>
              <a:rPr lang="en-US" dirty="0"/>
              <a:t>Data Storage</a:t>
            </a:r>
          </a:p>
          <a:p>
            <a:r>
              <a:rPr lang="en-US" dirty="0"/>
              <a:t>Data Retrieval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1DE1A-F39F-46D4-BA9A-9DAB77A4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0"/>
            <a:ext cx="6859801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white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E973D4FE-1C8C-FCEE-92F7-C980A7562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95" y="288899"/>
            <a:ext cx="5280006" cy="28512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6105A24-81C0-4B45-99A5-311F3B74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3427200"/>
            <a:ext cx="3430800" cy="3430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C851273-7FAC-413A-B5CA-083F7AECD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3999" y="3427200"/>
            <a:ext cx="3429000" cy="3429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3B21356-601F-4761-B3FB-16E3D4A5C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04EF464-0C9E-4D7E-B8B3-865285819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7754" y="34272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5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ECE0-01E4-8837-4E6A-A396099D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Used</a:t>
            </a:r>
            <a:endParaRPr lang="en-PK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3445EA-A655-C341-4CCE-2C5BD7F160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7242" y="1825625"/>
          <a:ext cx="106375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75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15181-3C77-C8C0-3B89-0E17929E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93988"/>
            <a:ext cx="3948953" cy="5817056"/>
          </a:xfrm>
        </p:spPr>
        <p:txBody>
          <a:bodyPr anchor="ctr">
            <a:normAutofit/>
          </a:bodyPr>
          <a:lstStyle/>
          <a:p>
            <a:r>
              <a:rPr lang="en-US" sz="4400"/>
              <a:t>Future Improvements</a:t>
            </a:r>
            <a:endParaRPr lang="en-PK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8528B-06D5-D615-8CF8-648A3C2BF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193018"/>
              </p:ext>
            </p:extLst>
          </p:nvPr>
        </p:nvGraphicFramePr>
        <p:xfrm>
          <a:off x="5042848" y="238836"/>
          <a:ext cx="6836956" cy="611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05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B84597-3185-4C7A-A2CB-6413E167E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98F52-1F69-23BE-15A8-F21A5194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22363"/>
            <a:ext cx="731734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Thanks😊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0EAFE-C840-4DAF-B8B5-D73E98076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range leaves on floor">
            <a:extLst>
              <a:ext uri="{FF2B5EF4-FFF2-40B4-BE49-F238E27FC236}">
                <a16:creationId xmlns:a16="http://schemas.microsoft.com/office/drawing/2014/main" id="{CC7578D5-FDF7-6C22-5866-C26446AE6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17" r="12735" b="2"/>
          <a:stretch/>
        </p:blipFill>
        <p:spPr>
          <a:xfrm>
            <a:off x="8763000" y="-1800"/>
            <a:ext cx="3429000" cy="3429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2FF5F7-8CB8-4DD0-890B-C68D3C731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CF86EB89-5CAA-4AA5-907F-09707CF4A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7754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1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elebratio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AvenirNext LT Pro Medium</vt:lpstr>
      <vt:lpstr>Calibri</vt:lpstr>
      <vt:lpstr>Gill Sans Nova</vt:lpstr>
      <vt:lpstr>CelebrationVTI</vt:lpstr>
      <vt:lpstr>Inventory Management System</vt:lpstr>
      <vt:lpstr>Key Features</vt:lpstr>
      <vt:lpstr>Technologies Used</vt:lpstr>
      <vt:lpstr>User Experience</vt:lpstr>
      <vt:lpstr>Additional Features</vt:lpstr>
      <vt:lpstr>Database Integration</vt:lpstr>
      <vt:lpstr>Data Structure Used</vt:lpstr>
      <vt:lpstr>Future Improvements</vt:lpstr>
      <vt:lpstr>Thanks😊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Asad Mr</dc:creator>
  <cp:lastModifiedBy>Asad Mr</cp:lastModifiedBy>
  <cp:revision>1</cp:revision>
  <dcterms:created xsi:type="dcterms:W3CDTF">2024-05-02T15:34:24Z</dcterms:created>
  <dcterms:modified xsi:type="dcterms:W3CDTF">2024-05-02T17:56:26Z</dcterms:modified>
</cp:coreProperties>
</file>