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66FF33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7BEE-72DE-4A9B-AD39-7FDFA54D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8697-238E-4795-A1E7-BA94CDBC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7E9B-25C7-4937-88B3-52618C7B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BCE6-8FBE-42A7-8598-B89F500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08AB-A2EC-45D0-BC61-79D6E24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6502-2237-444F-8575-2BE79A49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AA2B4-9DD2-43EA-B385-E02A9CEC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8ADA-D037-46C9-9C0A-59378D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04DE-E394-4F31-AF76-53E065CD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561B-623E-4E10-A562-26642D12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104D1-89BB-48AC-9ED3-62ABEF8B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531EF-D095-4251-9EEA-6DBA472E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0E9F-4965-4F49-9C7F-CB6961BC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9F76-D079-449D-A9D4-B3AE11C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6689-55B7-4BCD-AC16-49EED49A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5F43-6FDC-4980-AFB1-69A23BAB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A3C2-7286-4942-BE04-C7EB464D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DA82-A577-472E-8F53-EDD27CDF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8DBB-2780-4E9A-8CF6-9589A5DA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5CAC-71B6-4E32-9382-1856CF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EED-765B-4C49-9C4E-C8CA9BF9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825-0031-46CE-9C9B-8A9C94BF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2DF1-020A-4561-A363-35D0D190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497-8AC8-4DD1-A570-70924749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582E-3525-495E-8702-84E9CC6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14FF-338C-4CC1-AAE0-2C1A901D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98D7-1DEB-4FE0-A5A9-AA2F8ED4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84D09-21F0-4922-BD47-1460FC58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757B-5794-4080-BDC5-A3EEDA53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FBDF-A36F-49D9-BCA3-67A3197E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B33B-9706-44C6-8CFF-4C5B57D4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C34-B115-43B6-9C26-6595C23C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791A-BEC8-4DA2-97EE-CBDF9BFA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B9FD-484E-45EE-BA7C-54EE2C1D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E8FD-B611-4A18-88FE-5329EA6C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7B347-6F05-4E8F-900F-1B35133C8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381E1-EDEA-4D7C-A69A-1C8BCF3F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C99FC-E01A-4309-867C-DFD89F06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4C366-4EF6-4192-A882-403079BD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A6E0-E136-40FD-94C7-5CA3C6E3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6FC20-AD7D-4C03-A662-BBAFAA47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EFB55-585E-459A-876F-C20CEA8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9673F-97D0-4144-9755-579BEC0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41DE0-EACB-48A6-8DCB-752B01C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4FA07-B8E1-474E-809D-E608932D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308E2-4CCC-4C3D-BB48-46E7C5C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DE03-43C7-44DA-A41A-CA0771B4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3F1B-02F6-479F-819A-5A86284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B5E8-9C27-4A56-B412-735DF9C3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85AE-3609-4594-B0F1-0994F8B3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79A8-9C58-440A-BB23-176B61CA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837C-E78A-4612-BF9E-4F429886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6357-8F57-4574-A34B-8D687C03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4436-89B0-4E3E-B7BA-195B71C9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EE6B-B625-4315-9F2F-3C67D310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EA599-A2AF-4034-9859-B6BF0E43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D9ED-0DB7-4368-A8BC-33E05B70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7BC6-6C48-43BC-BCDA-0334DA56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ACF9F-E88F-45A6-B981-B84D8FEC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A30F-53C0-4D95-860F-4F4A79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EE88-9701-447F-8AE9-0AE378F9B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4FC4-3122-49D7-87B4-97F81CDB4DD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5410-629B-4BF8-9CB1-EF5AB8C70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52A8-CFA4-421D-8DAE-977E4E5C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9803-E450-49FC-AD88-A501FAA9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9428-005E-4775-A63B-C820BE5B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Montserrat Medium" panose="00000600000000000000" pitchFamily="2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52473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B017-6D53-4E30-BCFE-DD285CEA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Montserrat Medium" panose="00000600000000000000" pitchFamily="2" charset="0"/>
              </a:rPr>
              <a:t>C / C++</a:t>
            </a:r>
          </a:p>
        </p:txBody>
      </p:sp>
    </p:spTree>
    <p:extLst>
      <p:ext uri="{BB962C8B-B14F-4D97-AF65-F5344CB8AC3E}">
        <p14:creationId xmlns:p14="http://schemas.microsoft.com/office/powerpoint/2010/main" val="57341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B76F-DB89-41A9-AA97-F19BE8B8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rgbClr val="66FF33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Montserrat Medium" panose="00000600000000000000" pitchFamily="2" charset="0"/>
              </a:rPr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0540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5C1C-9711-4CF0-8302-E8352C8B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rgbClr val="FF9933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Montserrat Medium" panose="000006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2187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Medium</vt:lpstr>
      <vt:lpstr>Office Theme</vt:lpstr>
      <vt:lpstr>JAVA</vt:lpstr>
      <vt:lpstr>C / C++</vt:lpstr>
      <vt:lpstr>ANDROID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Asad Ali Kazim</dc:creator>
  <cp:lastModifiedBy>Asad Ali Kazim</cp:lastModifiedBy>
  <cp:revision>3</cp:revision>
  <dcterms:created xsi:type="dcterms:W3CDTF">2020-02-02T19:05:37Z</dcterms:created>
  <dcterms:modified xsi:type="dcterms:W3CDTF">2020-02-02T19:29:14Z</dcterms:modified>
</cp:coreProperties>
</file>