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200">
                <a:latin typeface="Arial"/>
              </a:rPr>
              <a:t>Predicting the Quality of Wine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By: Ankit Sadana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720000"/>
            <a:ext cx="2711160" cy="204732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52000" y="648000"/>
            <a:ext cx="2807640" cy="22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When selecting a drink..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What's the main factor that decides what you pick?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400">
                <a:latin typeface="Arial"/>
              </a:rPr>
              <a:t>TASTE!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Bitter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Sweet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Sour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Dense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Smoky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and so on...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Things behind the taste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360">
                <a:latin typeface="Arial"/>
              </a:rPr>
              <a:t>All the different tastes come from different ratios and percentages of things like,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360">
                <a:latin typeface="Arial"/>
              </a:rPr>
              <a:t>Citric Acid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360">
                <a:latin typeface="Arial"/>
              </a:rPr>
              <a:t>Sugar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360">
                <a:latin typeface="Arial"/>
              </a:rPr>
              <a:t>Chlorides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360">
                <a:latin typeface="Arial"/>
              </a:rPr>
              <a:t>Sulphates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360">
                <a:latin typeface="Arial"/>
              </a:rPr>
              <a:t>pH Level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360">
                <a:latin typeface="Arial"/>
              </a:rPr>
              <a:t>Alcohol Content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Datasets (UCI)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800">
                <a:latin typeface="Arial"/>
              </a:rPr>
              <a:t>Wine Quality (Red)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300">
                <a:latin typeface="Arial"/>
              </a:rPr>
              <a:t># of examples: 1599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300">
                <a:latin typeface="Arial"/>
              </a:rPr>
              <a:t># of features: 12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Fixed Acidity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Volatile Acidity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Citric Acid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Residual Sugar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Chlorides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Free Sulfur Dioxide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Total Sulfur Dioxide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Density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pH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Sulphates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Alcohol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Quality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800">
                <a:latin typeface="Arial"/>
              </a:rPr>
              <a:t>Wine Quality (White)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300">
                <a:latin typeface="Arial"/>
              </a:rPr>
              <a:t># of examples: 4898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300">
                <a:latin typeface="Arial"/>
              </a:rPr>
              <a:t># of features: 12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Fixed Acidity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Volatile Acidity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Citric Acid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Residual Sugar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Chlorides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Free Sulfur Dioxide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Total Sulfur Dioxide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Density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pH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Sulphates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Alcohol</a:t>
            </a:r>
            <a:endParaRPr/>
          </a:p>
          <a:p>
            <a:pPr lvl="1" algn="just">
              <a:lnSpc>
                <a:spcPct val="100000"/>
              </a:lnSpc>
              <a:buFont typeface="Liberation Serif"/>
              <a:buAutoNum type="arabicPeriod"/>
            </a:pPr>
            <a:r>
              <a:rPr lang="en-IN" sz="1300">
                <a:latin typeface="Arial"/>
              </a:rPr>
              <a:t>Quality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Algorithm and approach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N" sz="2800">
                <a:latin typeface="Arial"/>
              </a:rPr>
              <a:t>Algorithm being used: k-Nearest Neighbor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(range of k: 1 to size of training set)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From each dataset, training set and test set is formed by two methods,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Selecting the first 1000 (for red) or 3050 (for white) examples, i.e., first ~63% for the training set.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Randomly sampling without replacement for ~63% of the examples for the training set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And the rest of the examples are treated as a test set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Outputs for Sequential Sampling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400">
                <a:latin typeface="Arial"/>
              </a:rPr>
              <a:t>Wine Quality (Red)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400">
                <a:latin typeface="Arial"/>
              </a:rPr>
              <a:t>Wine Quality (White)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Citations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N" sz="2000">
                <a:latin typeface="Arial"/>
              </a:rPr>
              <a:t>  </a:t>
            </a:r>
            <a:r>
              <a:rPr lang="en-IN" sz="2000">
                <a:latin typeface="Arial"/>
              </a:rPr>
              <a:t>P. Cortez, A. Cerdeira, F. Almeida, T. Matos and J. Reis. </a:t>
            </a:r>
            <a:endParaRPr/>
          </a:p>
          <a:p>
            <a:r>
              <a:rPr lang="en-IN" sz="2000">
                <a:latin typeface="Arial"/>
              </a:rPr>
              <a:t>  </a:t>
            </a:r>
            <a:r>
              <a:rPr lang="en-IN" sz="2000">
                <a:latin typeface="Arial"/>
              </a:rPr>
              <a:t>Modeling wine preferences by data mining from physicochemical properties.</a:t>
            </a:r>
            <a:endParaRPr/>
          </a:p>
          <a:p>
            <a:r>
              <a:rPr lang="en-IN" sz="2000">
                <a:latin typeface="Arial"/>
              </a:rPr>
              <a:t>  </a:t>
            </a:r>
            <a:r>
              <a:rPr lang="en-IN" sz="2000">
                <a:latin typeface="Arial"/>
              </a:rPr>
              <a:t>In Decision Support Systems, Elsevier, 47(4):547-553. ISSN: 0167-9236.</a:t>
            </a:r>
            <a:endParaRPr/>
          </a:p>
          <a:p>
            <a:endParaRPr/>
          </a:p>
          <a:p>
            <a:r>
              <a:rPr lang="en-IN" sz="2000">
                <a:latin typeface="Arial"/>
              </a:rPr>
              <a:t>  </a:t>
            </a:r>
            <a:r>
              <a:rPr lang="en-IN" sz="2000">
                <a:latin typeface="Arial"/>
              </a:rPr>
              <a:t>Available at: [@Elsevier] http://dx.doi.org/10.1016/j.dss.2009.05.016</a:t>
            </a:r>
            <a:endParaRPr/>
          </a:p>
          <a:p>
            <a:r>
              <a:rPr lang="en-IN" sz="2000">
                <a:latin typeface="Arial"/>
              </a:rPr>
              <a:t>  </a:t>
            </a:r>
            <a:r>
              <a:rPr lang="en-IN" sz="2000">
                <a:latin typeface="Arial"/>
              </a:rPr>
              <a:t>[Pre-press (pdf)] http://www3.dsi.uminho.pt/pcortez/winequality09.pdf</a:t>
            </a:r>
            <a:endParaRPr/>
          </a:p>
          <a:p>
            <a:r>
              <a:rPr lang="en-IN" sz="2000">
                <a:latin typeface="Arial"/>
              </a:rPr>
              <a:t>  </a:t>
            </a:r>
            <a:r>
              <a:rPr lang="en-IN" sz="2000">
                <a:latin typeface="Arial"/>
              </a:rPr>
              <a:t>[bib] http://www3.dsi.uminho.pt/pcortez/dss09.bib</a:t>
            </a: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latin typeface="Arial"/>
              </a:rPr>
              <a:t>Thank you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