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3F7-6D90-47E6-80BB-E283AC105E3B}" type="datetimeFigureOut">
              <a:rPr lang="en-US" smtClean="0"/>
              <a:t>08/19/2022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992-55A9-490B-A456-57564318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2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3F7-6D90-47E6-80BB-E283AC105E3B}" type="datetimeFigureOut">
              <a:rPr lang="en-US" smtClean="0"/>
              <a:t>08/19/2022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992-55A9-490B-A456-57564318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9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3F7-6D90-47E6-80BB-E283AC105E3B}" type="datetimeFigureOut">
              <a:rPr lang="en-US" smtClean="0"/>
              <a:t>08/19/2022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992-55A9-490B-A456-57564318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3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3F7-6D90-47E6-80BB-E283AC105E3B}" type="datetimeFigureOut">
              <a:rPr lang="en-US" smtClean="0"/>
              <a:t>08/19/2022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992-55A9-490B-A456-57564318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9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3F7-6D90-47E6-80BB-E283AC105E3B}" type="datetimeFigureOut">
              <a:rPr lang="en-US" smtClean="0"/>
              <a:t>08/19/2022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992-55A9-490B-A456-57564318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3F7-6D90-47E6-80BB-E283AC105E3B}" type="datetimeFigureOut">
              <a:rPr lang="en-US" smtClean="0"/>
              <a:t>08/19/2022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992-55A9-490B-A456-57564318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9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3F7-6D90-47E6-80BB-E283AC105E3B}" type="datetimeFigureOut">
              <a:rPr lang="en-US" smtClean="0"/>
              <a:t>08/19/2022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992-55A9-490B-A456-57564318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3F7-6D90-47E6-80BB-E283AC105E3B}" type="datetimeFigureOut">
              <a:rPr lang="en-US" smtClean="0"/>
              <a:t>08/19/2022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992-55A9-490B-A456-57564318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7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3F7-6D90-47E6-80BB-E283AC105E3B}" type="datetimeFigureOut">
              <a:rPr lang="en-US" smtClean="0"/>
              <a:t>08/19/2022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992-55A9-490B-A456-57564318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5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3F7-6D90-47E6-80BB-E283AC105E3B}" type="datetimeFigureOut">
              <a:rPr lang="en-US" smtClean="0"/>
              <a:t>08/19/2022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992-55A9-490B-A456-57564318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03F7-6D90-47E6-80BB-E283AC105E3B}" type="datetimeFigureOut">
              <a:rPr lang="en-US" smtClean="0"/>
              <a:t>08/19/2022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992-55A9-490B-A456-57564318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03F7-6D90-47E6-80BB-E283AC105E3B}" type="datetimeFigureOut">
              <a:rPr lang="en-US" smtClean="0"/>
              <a:t>08/19/2022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64992-55A9-490B-A456-57564318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9768"/>
            <a:ext cx="9144000" cy="82590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Methods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24000"/>
            <a:ext cx="9144000" cy="4178710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 smtClean="0"/>
              <a:t>Glare Removal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smtClean="0"/>
              <a:t>Contour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/>
              <a:t>Double-threshold </a:t>
            </a:r>
            <a:r>
              <a:rPr lang="en-US" dirty="0" smtClean="0"/>
              <a:t>intensity-subtraction(2014)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Automatic Segmentation using PCA(2014)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smtClean="0"/>
              <a:t>Specular restoration process(2017)</a:t>
            </a:r>
          </a:p>
          <a:p>
            <a:pPr marL="457200" indent="-457200" algn="l">
              <a:buAutoNum type="arabicPeriod"/>
            </a:pPr>
            <a:endParaRPr lang="en-US" dirty="0" smtClean="0"/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7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Glare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hide </a:t>
            </a:r>
            <a:r>
              <a:rPr lang="en-US" sz="2400" dirty="0"/>
              <a:t>the glare regions in </a:t>
            </a:r>
            <a:r>
              <a:rPr lang="en-US" sz="2400" dirty="0" smtClean="0"/>
              <a:t>the image </a:t>
            </a:r>
            <a:r>
              <a:rPr lang="en-US" sz="2400" dirty="0"/>
              <a:t>by replacing them with the colors or textures of </a:t>
            </a:r>
            <a:r>
              <a:rPr lang="en-US" sz="2400" dirty="0" smtClean="0"/>
              <a:t>the surrounding tissues</a:t>
            </a:r>
          </a:p>
          <a:p>
            <a:r>
              <a:rPr lang="en-US" sz="2400" dirty="0"/>
              <a:t>This approach has been taken </a:t>
            </a:r>
            <a:r>
              <a:rPr lang="en-US" sz="2400" dirty="0" smtClean="0"/>
              <a:t>for single </a:t>
            </a:r>
            <a:r>
              <a:rPr lang="en-US" sz="2400" dirty="0"/>
              <a:t>images and video frames in different </a:t>
            </a:r>
            <a:r>
              <a:rPr lang="en-US" sz="2400" dirty="0" smtClean="0"/>
              <a:t>medical imaging </a:t>
            </a:r>
            <a:r>
              <a:rPr lang="en-US" sz="2400" dirty="0"/>
              <a:t>applications [2–9] but is computationally </a:t>
            </a:r>
            <a:r>
              <a:rPr lang="en-US" sz="2400" dirty="0" smtClean="0"/>
              <a:t>very demanding </a:t>
            </a:r>
            <a:r>
              <a:rPr lang="en-US" sz="2400" dirty="0"/>
              <a:t>and too slow for real-time video streams</a:t>
            </a:r>
          </a:p>
        </p:txBody>
      </p:sp>
    </p:spTree>
    <p:extLst>
      <p:ext uri="{BB962C8B-B14F-4D97-AF65-F5344CB8AC3E}">
        <p14:creationId xmlns:p14="http://schemas.microsoft.com/office/powerpoint/2010/main" val="3024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5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Double-threshold intensity-subtraction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5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Segmentation using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Specular restoration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2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Methods </vt:lpstr>
      <vt:lpstr>Glare Removal</vt:lpstr>
      <vt:lpstr>Contour</vt:lpstr>
      <vt:lpstr>Double-threshold intensity-subtraction</vt:lpstr>
      <vt:lpstr>Automatic Segmentation using PCA</vt:lpstr>
      <vt:lpstr>Specular restoration process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</dc:title>
  <dc:creator>Sadasivam Arumugam</dc:creator>
  <cp:lastModifiedBy>Sadasivam Arumugam</cp:lastModifiedBy>
  <cp:revision>18</cp:revision>
  <dcterms:created xsi:type="dcterms:W3CDTF">2022-08-19T12:28:06Z</dcterms:created>
  <dcterms:modified xsi:type="dcterms:W3CDTF">2022-08-19T13:26:02Z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0d7e0fc4-ac1c-44d1-80d4-2f910adc7a6e</vt:lpwstr>
  </property>
  <property fmtid="{D5CDD505-2E9C-101B-9397-08002B2CF9AE}" pid="3" name="HCLClassD6">
    <vt:lpwstr>False</vt:lpwstr>
  </property>
  <property fmtid="{D5CDD505-2E9C-101B-9397-08002B2CF9AE}" pid="4" name="HCLClassification">
    <vt:lpwstr>HCL_Cla5s_1nt3rnal</vt:lpwstr>
  </property>
</Properties>
</file>