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21"/>
    </p:embeddedFont>
    <p:embeddedFont>
      <p:font typeface="Oswald" pitchFamily="2" charset="7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ccf117c7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ccf117c7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f4e57f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3f4e57f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ccf117c7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ccf117c7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17e2e85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17e2e85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17e2e85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17e2e85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17e2e85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17e2e85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17e2e85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17e2e85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ecc6ab5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ecc6ab5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17e2e85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17e2e85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ccf117c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ccf117c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ccf117c7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ccf117c7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ccf117c7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ccf117c7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ccf117c7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ccf117c7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Available functions to interact with the smart contract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ccf117c7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ccf117c7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3f4e57f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3f4e57f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ccf117c7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ccf117c7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3f4e57f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3f4e57f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2645ea3e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2645ea3e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4294967295"/>
          </p:nvPr>
        </p:nvSpPr>
        <p:spPr>
          <a:xfrm>
            <a:off x="253100" y="1504900"/>
            <a:ext cx="8451300" cy="277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Lascon 2022 badge game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(Blockchain CTF Solution)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86550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Transfer ownership of NFT token to your wallet address</a:t>
            </a:r>
            <a:endParaRPr sz="2400"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10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88" name="Google Shape;188;p22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189" name="Google Shape;189;p2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75" y="1224100"/>
            <a:ext cx="8185451" cy="3319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Verify transaction</a:t>
            </a:r>
            <a:endParaRPr sz="2400"/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11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03" name="Google Shape;203;p23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04" name="Google Shape;204;p2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50" y="1223400"/>
            <a:ext cx="6487929" cy="375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Verification (cont’d)</a:t>
            </a:r>
            <a:endParaRPr sz="2400"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12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18" name="Google Shape;218;p24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19" name="Google Shape;219;p2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00" y="1204825"/>
            <a:ext cx="7085776" cy="34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Copy bytes data</a:t>
            </a:r>
            <a:endParaRPr sz="2400"/>
          </a:p>
        </p:txBody>
      </p:sp>
      <p:sp>
        <p:nvSpPr>
          <p:cNvPr id="232" name="Google Shape;232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13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33" name="Google Shape;233;p25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34" name="Google Shape;234;p2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25"/>
          <p:cNvSpPr txBox="1"/>
          <p:nvPr/>
        </p:nvSpPr>
        <p:spPr>
          <a:xfrm>
            <a:off x="6035350" y="4844200"/>
            <a:ext cx="30036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Source: https://stackoverflow.com</a:t>
            </a:r>
            <a:endParaRPr/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25" y="1239325"/>
            <a:ext cx="7086657" cy="345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Ensure code is same </a:t>
            </a:r>
            <a:endParaRPr sz="2400"/>
          </a:p>
        </p:txBody>
      </p:sp>
      <p:sp>
        <p:nvSpPr>
          <p:cNvPr id="248" name="Google Shape;248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14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49" name="Google Shape;249;p26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50" name="Google Shape;250;p2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26"/>
          <p:cNvSpPr txBox="1"/>
          <p:nvPr/>
        </p:nvSpPr>
        <p:spPr>
          <a:xfrm>
            <a:off x="6035350" y="4844200"/>
            <a:ext cx="30036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Source: https://stackoverflow.com</a:t>
            </a:r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50" y="1191550"/>
            <a:ext cx="4318177" cy="37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Example Code</a:t>
            </a:r>
            <a:endParaRPr sz="2400" dirty="0"/>
          </a:p>
        </p:txBody>
      </p:sp>
      <p:sp>
        <p:nvSpPr>
          <p:cNvPr id="264" name="Google Shape;264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15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65" name="Google Shape;265;p27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66" name="Google Shape;266;p2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38" y="1177938"/>
            <a:ext cx="8031021" cy="34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311700" y="53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Vulnerability</a:t>
            </a:r>
            <a:endParaRPr sz="2400" dirty="0"/>
          </a:p>
        </p:txBody>
      </p:sp>
      <p:sp>
        <p:nvSpPr>
          <p:cNvPr id="279" name="Google Shape;279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16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80" name="Google Shape;280;p28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81" name="Google Shape;281;p2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8" name="Google Shape;2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75" y="1403875"/>
            <a:ext cx="8295350" cy="28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Fix/Recommendation</a:t>
            </a:r>
            <a:endParaRPr sz="2400" dirty="0"/>
          </a:p>
        </p:txBody>
      </p:sp>
      <p:sp>
        <p:nvSpPr>
          <p:cNvPr id="294" name="Google Shape;294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17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95" name="Google Shape;295;p29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96" name="Google Shape;296;p2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42DC33A-2BE8-FD08-B824-761E3B3F4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9" y="1505857"/>
            <a:ext cx="62992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18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9" name="Google Shape;309;p30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310" name="Google Shape;310;p30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@asadasivan &amp; contact.arunsec@gmail.com</a:t>
            </a:r>
            <a:endParaRPr sz="2000" b="1"/>
          </a:p>
        </p:txBody>
      </p:sp>
      <p:grpSp>
        <p:nvGrpSpPr>
          <p:cNvPr id="311" name="Google Shape;311;p30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12" name="Google Shape;312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solidFill>
              <a:schemeClr val="dk1"/>
            </a:solidFill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SmartContract - Polygon Test Network</a:t>
            </a:r>
            <a:endParaRPr sz="2400"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68" name="Google Shape;68;p1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50" y="1151750"/>
            <a:ext cx="6301410" cy="3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Contract Tab</a:t>
            </a:r>
            <a:endParaRPr sz="24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83" name="Google Shape;83;p1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75" y="1086925"/>
            <a:ext cx="6231396" cy="3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Available functions</a:t>
            </a:r>
            <a:endParaRPr sz="24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98" name="Google Shape;98;p1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75" y="1191550"/>
            <a:ext cx="6337641" cy="37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Find Owner: NFT token</a:t>
            </a:r>
            <a:endParaRPr sz="24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113" name="Google Shape;113;p1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75" y="1191550"/>
            <a:ext cx="6333441" cy="37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Connect to Web3 provider</a:t>
            </a:r>
            <a:endParaRPr sz="24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6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128" name="Google Shape;128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5" y="1305500"/>
            <a:ext cx="6883566" cy="344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Metamask</a:t>
            </a:r>
            <a:endParaRPr sz="2400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7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42" name="Google Shape;142;p19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143" name="Google Shape;143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25" y="1207475"/>
            <a:ext cx="7054748" cy="37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Whitelist Wallet Address</a:t>
            </a:r>
            <a:endParaRPr sz="24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8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57" name="Google Shape;157;p20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158" name="Google Shape;158;p2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25" y="1268950"/>
            <a:ext cx="7826319" cy="34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Convert unique code to bytes </a:t>
            </a:r>
            <a:endParaRPr sz="2400"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9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72" name="Google Shape;172;p21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173" name="Google Shape;173;p2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75" y="1086925"/>
            <a:ext cx="4323033" cy="37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5021925" y="1743725"/>
            <a:ext cx="3752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URL: https://web3-type-converter.onbrn.com/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On-screen Show (16:9)</PresentationFormat>
  <Paragraphs>44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Average</vt:lpstr>
      <vt:lpstr>Oswald</vt:lpstr>
      <vt:lpstr>Arial</vt:lpstr>
      <vt:lpstr>Slate</vt:lpstr>
      <vt:lpstr>Lascon 2022 badge game (Blockchain CTF Solution)  </vt:lpstr>
      <vt:lpstr>SmartContract - Polygon Test Network</vt:lpstr>
      <vt:lpstr>Contract Tab</vt:lpstr>
      <vt:lpstr>Available functions</vt:lpstr>
      <vt:lpstr>Find Owner: NFT token</vt:lpstr>
      <vt:lpstr>Connect to Web3 provider</vt:lpstr>
      <vt:lpstr>Metamask</vt:lpstr>
      <vt:lpstr>Whitelist Wallet Address</vt:lpstr>
      <vt:lpstr>Convert unique code to bytes </vt:lpstr>
      <vt:lpstr>Transfer ownership of NFT token to your wallet address</vt:lpstr>
      <vt:lpstr>Verify transaction</vt:lpstr>
      <vt:lpstr>Verification (cont’d)</vt:lpstr>
      <vt:lpstr>Copy bytes data</vt:lpstr>
      <vt:lpstr>Ensure code is same </vt:lpstr>
      <vt:lpstr>Example Code</vt:lpstr>
      <vt:lpstr>Vulnerability</vt:lpstr>
      <vt:lpstr>Fix/Recommendation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Lascon 2022 badge game (Blockchain CTF Solution)  </dc:title>
  <cp:lastModifiedBy>Arunkumar Sadasivan</cp:lastModifiedBy>
  <cp:revision>1</cp:revision>
  <dcterms:modified xsi:type="dcterms:W3CDTF">2022-10-23T23:11:44Z</dcterms:modified>
</cp:coreProperties>
</file>