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ccf117c7_0_4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ccf117c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f4e57f8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3f4e57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ccf117c7_0_1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ccf117c7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17e2e851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17e2e85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17e2e851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17e2e85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17e2e851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17e2e85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17e2e851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17e2e85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ecc6ab5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ecc6ab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17e2e851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17e2e8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ccf117c7_0_2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ccf117c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ccf117c7_0_10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ccf117c7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ccf117c7_0_10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ccf117c7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ccf117c7_0_10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ccf117c7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ccf117c7_0_10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ccf117c7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3f4e57f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3f4e57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ccf117c7_0_1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ccf117c7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3f4e57f8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3f4e57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2645ea3eb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2645ea3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>
            <p:ph idx="4294967295" type="title"/>
          </p:nvPr>
        </p:nvSpPr>
        <p:spPr>
          <a:xfrm>
            <a:off x="253100" y="1504900"/>
            <a:ext cx="8451300" cy="277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Lascon 2022 badge game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(Blockchain CTF Solution)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86550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Transfer ownership of NFT token to your wallet address</a:t>
            </a:r>
            <a:endParaRPr sz="2400"/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88" name="Google Shape;188;p22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89" name="Google Shape;189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75" y="1224100"/>
            <a:ext cx="8185451" cy="331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Verify transaction</a:t>
            </a:r>
            <a:endParaRPr sz="2400"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03" name="Google Shape;203;p23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04" name="Google Shape;204;p23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0" y="1223400"/>
            <a:ext cx="6487929" cy="375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Verification (cont’d)</a:t>
            </a:r>
            <a:endParaRPr sz="2400"/>
          </a:p>
        </p:txBody>
      </p: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18" name="Google Shape;218;p24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19" name="Google Shape;219;p2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00" y="1204825"/>
            <a:ext cx="7085776" cy="3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Copy bytes data</a:t>
            </a:r>
            <a:endParaRPr sz="2400"/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33" name="Google Shape;233;p25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34" name="Google Shape;234;p2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5"/>
          <p:cNvSpPr txBox="1"/>
          <p:nvPr/>
        </p:nvSpPr>
        <p:spPr>
          <a:xfrm>
            <a:off x="6035350" y="4844200"/>
            <a:ext cx="30036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Source: https://stackoverflow.com</a:t>
            </a:r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25" y="1239325"/>
            <a:ext cx="7086657" cy="34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Ensure code is same </a:t>
            </a:r>
            <a:endParaRPr sz="2400"/>
          </a:p>
        </p:txBody>
      </p:sp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49" name="Google Shape;249;p26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50" name="Google Shape;250;p2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6"/>
          <p:cNvSpPr txBox="1"/>
          <p:nvPr/>
        </p:nvSpPr>
        <p:spPr>
          <a:xfrm>
            <a:off x="6035350" y="4844200"/>
            <a:ext cx="30036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Source: https://stackoverflow.com</a:t>
            </a:r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0" y="1191550"/>
            <a:ext cx="4318177" cy="37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Safe Code</a:t>
            </a:r>
            <a:endParaRPr sz="2400"/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65" name="Google Shape;265;p27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66" name="Google Shape;266;p2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38" y="1177938"/>
            <a:ext cx="8031021" cy="3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311700" y="53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Vulnerable Code</a:t>
            </a:r>
            <a:endParaRPr sz="2400"/>
          </a:p>
        </p:txBody>
      </p:sp>
      <p:sp>
        <p:nvSpPr>
          <p:cNvPr id="279" name="Google Shape;279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80" name="Google Shape;280;p28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81" name="Google Shape;281;p2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75" y="1403875"/>
            <a:ext cx="8295350" cy="28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Example: Safe Code</a:t>
            </a:r>
            <a:endParaRPr sz="2400"/>
          </a:p>
        </p:txBody>
      </p:sp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95" name="Google Shape;295;p29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296" name="Google Shape;296;p2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25" y="1387950"/>
            <a:ext cx="68865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9" name="Google Shape;309;p30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310" name="Google Shape;310;p30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@asadasivan &amp; contact.arunsec@gmail.com</a:t>
            </a:r>
            <a:endParaRPr b="1" sz="2000"/>
          </a:p>
        </p:txBody>
      </p:sp>
      <p:grpSp>
        <p:nvGrpSpPr>
          <p:cNvPr id="311" name="Google Shape;311;p30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12" name="Google Shape;312;p3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SmartContract - Polygon Test Network</a:t>
            </a:r>
            <a:endParaRPr sz="24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68" name="Google Shape;68;p1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50" y="1151750"/>
            <a:ext cx="6301410" cy="3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 to Contract Tab</a:t>
            </a:r>
            <a:endParaRPr sz="240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83" name="Google Shape;83;p1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75" y="1086925"/>
            <a:ext cx="6231396" cy="3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 familiar with all functions available in the smart contract</a:t>
            </a:r>
            <a:endParaRPr sz="2400"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98" name="Google Shape;98;p1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75" y="1191550"/>
            <a:ext cx="6337641" cy="37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Owner of NFT token</a:t>
            </a:r>
            <a:endParaRPr sz="2400"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13" name="Google Shape;113;p1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75" y="1191550"/>
            <a:ext cx="6333441" cy="37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Connect to Web3 provider like Metamask</a:t>
            </a:r>
            <a:endParaRPr sz="2400"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28" name="Google Shape;128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5" y="1305500"/>
            <a:ext cx="6883566" cy="344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Metamask</a:t>
            </a:r>
            <a:endParaRPr sz="2400"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42" name="Google Shape;142;p19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43" name="Google Shape;143;p1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25" y="1207475"/>
            <a:ext cx="7054748" cy="37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 Wallet Address to whitelist</a:t>
            </a:r>
            <a:endParaRPr sz="2400"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58" name="Google Shape;158;p2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25" y="1268950"/>
            <a:ext cx="7826319" cy="3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434325" y="5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Convert code to bytes </a:t>
            </a:r>
            <a:endParaRPr sz="2400"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72" name="Google Shape;172;p21"/>
          <p:cNvGrpSpPr/>
          <p:nvPr/>
        </p:nvGrpSpPr>
        <p:grpSpPr>
          <a:xfrm>
            <a:off x="8729916" y="160535"/>
            <a:ext cx="309022" cy="376837"/>
            <a:chOff x="596350" y="929175"/>
            <a:chExt cx="407950" cy="497475"/>
          </a:xfrm>
        </p:grpSpPr>
        <p:sp>
          <p:nvSpPr>
            <p:cNvPr id="173" name="Google Shape;173;p2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75" y="1086925"/>
            <a:ext cx="4323033" cy="37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5021925" y="1743725"/>
            <a:ext cx="375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URL: https://web3-type-converter.onbrn.com/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