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CE765-744D-413B-BB75-C9C4A7414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703CDDF-D372-4600-96E2-D0A31935A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0501E6-6C66-48B3-8FCD-1B856B09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269D-C82D-4FF6-8CF1-FCDA1D26A96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E939D-7F19-4EF6-AC2D-38631DD3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16198C-679D-4498-9ED7-2E2A9F3A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A6-38CF-40D0-87A3-B10F1379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34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1F9E7-87FA-4C1A-8CD3-87F59E5A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BD5FCB-E32A-444B-A2B1-DAD62BB11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6943F9-B66E-4437-9E2A-B7EC4DD8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269D-C82D-4FF6-8CF1-FCDA1D26A96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9A284-7824-4C48-86ED-E2BE99A5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6BB5E6-816D-479B-83CE-D762D3C2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A6-38CF-40D0-87A3-B10F1379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47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09201E-86DC-4503-98AC-211C13658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E5D666-D221-49D0-BB6F-31E9F3426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E5456E-C427-41C9-A1D4-FD3F73CC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269D-C82D-4FF6-8CF1-FCDA1D26A96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03A44E-5CE1-4766-8748-7996A81E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98223E-AA87-40D7-9D31-72DDF0FC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A6-38CF-40D0-87A3-B10F1379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49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0BBEDB-800B-4D65-B126-A095B8E0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3F0E51-5931-4941-AD38-6BD2BF25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8C5AB6-7B56-4F2D-A31C-E60E19D8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269D-C82D-4FF6-8CF1-FCDA1D26A96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8492A7-588C-4F50-AA4C-687092D5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61F95C-ADF9-43AD-90EE-42F25BDA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A6-38CF-40D0-87A3-B10F1379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6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2CDCA0-652B-408B-9436-F0DC09EB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815499-0A39-4586-A9B2-41C82EA85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EE8EF8-820E-403B-9147-7E2037B5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269D-C82D-4FF6-8CF1-FCDA1D26A96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3EF7D6-BFC6-4523-A8D9-FDDE3B76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5C62B3-D778-4B90-8EA0-FC8DF060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A6-38CF-40D0-87A3-B10F1379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12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3F9ABD-5E29-4A8E-897A-B2F64C35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C6A38-B781-43F5-984A-EA4CF6852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5AC260-8502-43DC-B4A8-DFD70C927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D1BA34-0BEB-42CD-A4E4-7C2898C6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269D-C82D-4FF6-8CF1-FCDA1D26A96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D5E0A3-C56B-4EC0-9785-990D25C7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4955FC-D357-409A-86F3-C7A45DF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A6-38CF-40D0-87A3-B10F1379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77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91EE2-1A1F-4C6D-9DC9-7FE2FE63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7CDEEA-F4A1-41AA-9C42-909ADC1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42FA90-4F4A-48E8-8C40-3EBA0053C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03634F-24D1-48E6-A335-20E49A43D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1FE942-E8EA-4647-A36B-8268402E3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3A62BD-9685-447E-A163-09B7E47E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269D-C82D-4FF6-8CF1-FCDA1D26A96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B9D174-4ADF-4109-9D28-13D0E95C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0A4AFB-E581-4EC8-84B4-2B975896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A6-38CF-40D0-87A3-B10F1379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36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4713B-2D16-45AD-900F-39DC6D02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749657-D7B9-431B-A887-E880B574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269D-C82D-4FF6-8CF1-FCDA1D26A96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AE58E9-E1EA-4F28-86F3-6976D92A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A219A-2582-49AB-95E2-5D07ED3C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A6-38CF-40D0-87A3-B10F1379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6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709F3C-6F81-489C-BE3A-75C389FB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269D-C82D-4FF6-8CF1-FCDA1D26A96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591CE0-FB06-43B5-829A-77ADC509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475207-C563-4CB7-91C0-B71A8DDF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A6-38CF-40D0-87A3-B10F1379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04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7FF2-7A23-491A-ABD2-1D8D3F24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A13EE3-663B-443D-81CF-25E37F37D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269B4E-E19A-424B-8F8D-0C25AF731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6A58AF-F931-482E-916A-988FAC82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269D-C82D-4FF6-8CF1-FCDA1D26A96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E14A2B-3143-4E31-9666-1CC4BC53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95452C-4501-43CF-A11C-493370E8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A6-38CF-40D0-87A3-B10F1379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6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AC0231-120F-4BFC-887D-4D99A734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DC4DBB-EC23-4322-900E-4E196A48F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32CFA2-C1AD-427F-9FF1-36D44E2A2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A0504-A1CF-409D-9918-DEFA2CE2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269D-C82D-4FF6-8CF1-FCDA1D26A96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A7F0DF-3470-4046-A441-CAF38FEC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9D9976-36FB-4CF4-B4D1-536968FE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A6-38CF-40D0-87A3-B10F1379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18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F8050A-9368-48FC-81DF-FA027B57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B9CBAD-E357-4358-89A1-81DCCB68C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E2F4D8-3679-4798-8841-F5321560A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269D-C82D-4FF6-8CF1-FCDA1D26A96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ED6CE3-D0B3-40CA-BE86-35ED676C0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0FD1A4-7416-49C9-8799-BD0E510A0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94AA6-38CF-40D0-87A3-B10F1379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35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CF7541C-5E23-48CB-89E3-A05C9BA2E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5F6860E0-F149-47DD-9C61-D0D2687E840C}"/>
              </a:ext>
            </a:extLst>
          </p:cNvPr>
          <p:cNvSpPr/>
          <p:nvPr/>
        </p:nvSpPr>
        <p:spPr>
          <a:xfrm>
            <a:off x="5948220" y="766620"/>
            <a:ext cx="2050472" cy="665017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DC2D041-B1F1-4834-B682-B10655DDA52A}"/>
              </a:ext>
            </a:extLst>
          </p:cNvPr>
          <p:cNvSpPr txBox="1"/>
          <p:nvPr/>
        </p:nvSpPr>
        <p:spPr>
          <a:xfrm>
            <a:off x="5948220" y="332508"/>
            <a:ext cx="25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先週作った</a:t>
            </a:r>
            <a:r>
              <a:rPr kumimoji="1" lang="en-US" altLang="ja-JP" dirty="0">
                <a:solidFill>
                  <a:schemeClr val="accent2"/>
                </a:solidFill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Workspace</a:t>
            </a:r>
            <a:endParaRPr kumimoji="1" lang="ja-JP" altLang="en-US" dirty="0">
              <a:solidFill>
                <a:schemeClr val="accent2"/>
              </a:solidFill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53A803C-F3E7-426F-9F6E-D909061226A2}"/>
              </a:ext>
            </a:extLst>
          </p:cNvPr>
          <p:cNvSpPr/>
          <p:nvPr/>
        </p:nvSpPr>
        <p:spPr>
          <a:xfrm>
            <a:off x="7744692" y="2364508"/>
            <a:ext cx="983671" cy="591127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C2A5EC-C0A4-4B94-8989-A49E27087AD7}"/>
              </a:ext>
            </a:extLst>
          </p:cNvPr>
          <p:cNvSpPr txBox="1"/>
          <p:nvPr/>
        </p:nvSpPr>
        <p:spPr>
          <a:xfrm>
            <a:off x="6826577" y="185195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Open</a:t>
            </a:r>
            <a:r>
              <a:rPr kumimoji="1" lang="ja-JP" altLang="en-US" dirty="0">
                <a:solidFill>
                  <a:schemeClr val="accent2"/>
                </a:solidFill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179130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源ノ角ゴシック JP Bold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 Fujiwara</dc:creator>
  <cp:lastModifiedBy>Yuki Fujiwara</cp:lastModifiedBy>
  <cp:revision>3</cp:revision>
  <dcterms:created xsi:type="dcterms:W3CDTF">2017-10-10T19:46:05Z</dcterms:created>
  <dcterms:modified xsi:type="dcterms:W3CDTF">2017-10-10T21:14:38Z</dcterms:modified>
</cp:coreProperties>
</file>