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368" r:id="rId3"/>
    <p:sldId id="390" r:id="rId4"/>
    <p:sldId id="383" r:id="rId5"/>
    <p:sldId id="302" r:id="rId6"/>
    <p:sldId id="392" r:id="rId7"/>
    <p:sldId id="388" r:id="rId8"/>
    <p:sldId id="389" r:id="rId9"/>
    <p:sldId id="381" r:id="rId10"/>
    <p:sldId id="309" r:id="rId11"/>
    <p:sldId id="369" r:id="rId12"/>
    <p:sldId id="391" r:id="rId13"/>
    <p:sldId id="393" r:id="rId14"/>
    <p:sldId id="370" r:id="rId15"/>
    <p:sldId id="379" r:id="rId16"/>
    <p:sldId id="395" r:id="rId17"/>
    <p:sldId id="394" r:id="rId18"/>
    <p:sldId id="396" r:id="rId19"/>
    <p:sldId id="397" r:id="rId20"/>
    <p:sldId id="398" r:id="rId21"/>
    <p:sldId id="399" r:id="rId22"/>
    <p:sldId id="400" r:id="rId23"/>
    <p:sldId id="371" r:id="rId24"/>
    <p:sldId id="401" r:id="rId25"/>
    <p:sldId id="296" r:id="rId26"/>
  </p:sldIdLst>
  <p:sldSz cx="9144000" cy="6858000" type="screen4x3"/>
  <p:notesSz cx="6858000" cy="9144000"/>
  <p:defaultTextStyle>
    <a:defPPr>
      <a:defRPr lang="ru-RU"/>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6600"/>
    <a:srgbClr val="00FF00"/>
    <a:srgbClr val="FFFF66"/>
    <a:srgbClr val="FF0000"/>
    <a:srgbClr val="0000FF"/>
    <a:srgbClr val="FFBF09"/>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668" y="5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diagrams/_rels/data3.xml.rels><?xml version="1.0" encoding="UTF-8" standalone="yes"?>
<Relationships xmlns="http://schemas.openxmlformats.org/package/2006/relationships"><Relationship Id="rId1" Type="http://schemas.openxmlformats.org/officeDocument/2006/relationships/image" Target="../media/image7.jpeg"/></Relationships>
</file>

<file path=ppt/diagrams/_rels/data4.xml.rels><?xml version="1.0" encoding="UTF-8" standalone="yes"?>
<Relationships xmlns="http://schemas.openxmlformats.org/package/2006/relationships"><Relationship Id="rId1" Type="http://schemas.openxmlformats.org/officeDocument/2006/relationships/image" Target="../media/image7.jpeg"/></Relationships>
</file>

<file path=ppt/diagrams/_rels/data7.xml.rels><?xml version="1.0" encoding="UTF-8" standalone="yes"?>
<Relationships xmlns="http://schemas.openxmlformats.org/package/2006/relationships"><Relationship Id="rId2" Type="http://schemas.openxmlformats.org/officeDocument/2006/relationships/hyperlink" Target="http://hozir.org/bu-bilan-infratuzilmani-yagona-dispetcherlik-markazi-lokomotiv-v2.html" TargetMode="External"/><Relationship Id="rId1" Type="http://schemas.openxmlformats.org/officeDocument/2006/relationships/hyperlink" Target="http://hozir.org/pirimqul-qodirov-yulduzli-tunlar-romani-dars-rejasi.html" TargetMode="External"/></Relationships>
</file>

<file path=ppt/diagrams/_rels/data8.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7.xml.rels><?xml version="1.0" encoding="UTF-8" standalone="yes"?>
<Relationships xmlns="http://schemas.openxmlformats.org/package/2006/relationships"><Relationship Id="rId2" Type="http://schemas.openxmlformats.org/officeDocument/2006/relationships/hyperlink" Target="http://hozir.org/bu-bilan-infratuzilmani-yagona-dispetcherlik-markazi-lokomotiv-v2.html" TargetMode="External"/><Relationship Id="rId1" Type="http://schemas.openxmlformats.org/officeDocument/2006/relationships/hyperlink" Target="http://hozir.org/pirimqul-qodirov-yulduzli-tunlar-romani-dars-rejasi.html" TargetMode="Externa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8988C-5EDC-4BCD-A05A-9D6B742947E4}"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ru-RU"/>
        </a:p>
      </dgm:t>
    </dgm:pt>
    <dgm:pt modelId="{C2891164-EB4D-48A8-8434-6F3BBCDD6D0C}">
      <dgm:prSet phldrT="[Текст]"/>
      <dgm:spPr>
        <a:solidFill>
          <a:srgbClr val="FFFFFF"/>
        </a:solidFill>
      </dgm:spPr>
      <dgm:t>
        <a:bodyPr/>
        <a:lstStyle/>
        <a:p>
          <a:r>
            <a:rPr lang="uz-Cyrl-UZ" dirty="0" smtClean="0"/>
            <a:t>№</a:t>
          </a:r>
          <a:endParaRPr lang="ru-RU" dirty="0"/>
        </a:p>
      </dgm:t>
    </dgm:pt>
    <dgm:pt modelId="{F5B675D3-3F61-410C-820A-D67EA12EB4F2}" type="parTrans" cxnId="{85DB9DD5-CDD8-4870-BD30-0C10BF5024F7}">
      <dgm:prSet/>
      <dgm:spPr/>
      <dgm:t>
        <a:bodyPr/>
        <a:lstStyle/>
        <a:p>
          <a:endParaRPr lang="ru-RU"/>
        </a:p>
      </dgm:t>
    </dgm:pt>
    <dgm:pt modelId="{3D674BA9-DA20-4807-865D-03AEE653D481}" type="sibTrans" cxnId="{85DB9DD5-CDD8-4870-BD30-0C10BF5024F7}">
      <dgm:prSet/>
      <dgm:spPr/>
      <dgm:t>
        <a:bodyPr/>
        <a:lstStyle/>
        <a:p>
          <a:endParaRPr lang="ru-RU"/>
        </a:p>
      </dgm:t>
    </dgm:pt>
    <dgm:pt modelId="{9395BE04-FFA1-4556-AB8B-C8F322E02EDD}">
      <dgm:prSet phldrT="[Текст]"/>
      <dgm:spPr>
        <a:solidFill>
          <a:srgbClr val="FFFF00"/>
        </a:solidFill>
      </dgm:spPr>
      <dgm:t>
        <a:bodyPr/>
        <a:lstStyle/>
        <a:p>
          <a:r>
            <a:rPr lang="uz-Cyrl-UZ" dirty="0" smtClean="0"/>
            <a:t>1</a:t>
          </a:r>
          <a:endParaRPr lang="ru-RU" dirty="0"/>
        </a:p>
      </dgm:t>
    </dgm:pt>
    <dgm:pt modelId="{EF5DBF7D-33AB-4CD6-AB78-85A78CEDD1FD}" type="parTrans" cxnId="{B498C6B0-1B5C-4D62-8881-337853D6AB8C}">
      <dgm:prSet/>
      <dgm:spPr/>
      <dgm:t>
        <a:bodyPr/>
        <a:lstStyle/>
        <a:p>
          <a:endParaRPr lang="ru-RU"/>
        </a:p>
      </dgm:t>
    </dgm:pt>
    <dgm:pt modelId="{5A5AD32E-336D-460A-A45B-DE6ECE4ED70E}" type="sibTrans" cxnId="{B498C6B0-1B5C-4D62-8881-337853D6AB8C}">
      <dgm:prSet/>
      <dgm:spPr/>
      <dgm:t>
        <a:bodyPr/>
        <a:lstStyle/>
        <a:p>
          <a:endParaRPr lang="ru-RU"/>
        </a:p>
      </dgm:t>
    </dgm:pt>
    <dgm:pt modelId="{13845F77-BC03-4809-8D9B-BE21EE847022}">
      <dgm:prSet phldrT="[Текст]" custT="1"/>
      <dgm:spPr>
        <a:solidFill>
          <a:srgbClr val="FF6600">
            <a:alpha val="90000"/>
          </a:srgbClr>
        </a:solidFill>
      </dgm:spPr>
      <dgm:t>
        <a:bodyPr/>
        <a:lstStyle/>
        <a:p>
          <a:pPr algn="l"/>
          <a:r>
            <a:rPr lang="en-US" sz="2800" dirty="0" err="1" smtClean="0">
              <a:effectLst/>
            </a:rPr>
            <a:t>Davlat</a:t>
          </a:r>
          <a:r>
            <a:rPr lang="en-US" sz="2800" dirty="0" smtClean="0">
              <a:effectLst/>
            </a:rPr>
            <a:t> </a:t>
          </a:r>
          <a:r>
            <a:rPr lang="en-US" sz="2800" dirty="0" err="1" smtClean="0">
              <a:effectLst/>
            </a:rPr>
            <a:t>tushunchasi</a:t>
          </a:r>
          <a:r>
            <a:rPr lang="en-US" sz="2800" dirty="0" smtClean="0">
              <a:effectLst/>
            </a:rPr>
            <a:t> </a:t>
          </a:r>
          <a:r>
            <a:rPr lang="en-US" sz="2800" dirty="0" err="1" smtClean="0">
              <a:effectLst/>
            </a:rPr>
            <a:t>va</a:t>
          </a:r>
          <a:r>
            <a:rPr lang="en-US" sz="2800" dirty="0" smtClean="0">
              <a:effectLst/>
            </a:rPr>
            <a:t> </a:t>
          </a:r>
          <a:r>
            <a:rPr lang="en-US" sz="2800" dirty="0" err="1" smtClean="0">
              <a:effectLst/>
            </a:rPr>
            <a:t>uning</a:t>
          </a:r>
          <a:r>
            <a:rPr lang="en-US" sz="2800" dirty="0" smtClean="0">
              <a:effectLst/>
            </a:rPr>
            <a:t> </a:t>
          </a:r>
          <a:r>
            <a:rPr lang="en-US" sz="2800" dirty="0" err="1" smtClean="0">
              <a:effectLst/>
            </a:rPr>
            <a:t>belgilari</a:t>
          </a:r>
          <a:endParaRPr lang="ru-RU" sz="2800" b="1" dirty="0">
            <a:latin typeface="Times New Roman" pitchFamily="18" charset="0"/>
            <a:cs typeface="Times New Roman" pitchFamily="18" charset="0"/>
          </a:endParaRPr>
        </a:p>
      </dgm:t>
    </dgm:pt>
    <dgm:pt modelId="{35718741-AE24-4D72-87F0-5FEC52F4EC5E}" type="parTrans" cxnId="{997FE6A2-E5BA-472D-9611-01B90E28E3B2}">
      <dgm:prSet/>
      <dgm:spPr/>
      <dgm:t>
        <a:bodyPr/>
        <a:lstStyle/>
        <a:p>
          <a:endParaRPr lang="ru-RU"/>
        </a:p>
      </dgm:t>
    </dgm:pt>
    <dgm:pt modelId="{E5E6542A-8820-4ED4-A747-AB4BB46139CE}" type="sibTrans" cxnId="{997FE6A2-E5BA-472D-9611-01B90E28E3B2}">
      <dgm:prSet/>
      <dgm:spPr/>
      <dgm:t>
        <a:bodyPr/>
        <a:lstStyle/>
        <a:p>
          <a:endParaRPr lang="ru-RU"/>
        </a:p>
      </dgm:t>
    </dgm:pt>
    <dgm:pt modelId="{468D18D3-3AC8-4ED5-90CE-38F4E3BDA5A9}">
      <dgm:prSet/>
      <dgm:spPr>
        <a:solidFill>
          <a:srgbClr val="00B0F0"/>
        </a:solidFill>
      </dgm:spPr>
      <dgm:t>
        <a:bodyPr/>
        <a:lstStyle/>
        <a:p>
          <a:r>
            <a:rPr lang="uz-Cyrl-UZ" dirty="0" smtClean="0"/>
            <a:t>3</a:t>
          </a:r>
          <a:endParaRPr lang="ru-RU" dirty="0"/>
        </a:p>
      </dgm:t>
    </dgm:pt>
    <dgm:pt modelId="{3AC1F8E1-6231-4A00-A8F9-3A77BA8604CD}" type="parTrans" cxnId="{61C9345E-249D-4F1C-BAC3-11923DDF1ED0}">
      <dgm:prSet/>
      <dgm:spPr/>
      <dgm:t>
        <a:bodyPr/>
        <a:lstStyle/>
        <a:p>
          <a:endParaRPr lang="ru-RU"/>
        </a:p>
      </dgm:t>
    </dgm:pt>
    <dgm:pt modelId="{96394368-DCED-44B5-8273-F3C9F0C68BEB}" type="sibTrans" cxnId="{61C9345E-249D-4F1C-BAC3-11923DDF1ED0}">
      <dgm:prSet/>
      <dgm:spPr/>
      <dgm:t>
        <a:bodyPr/>
        <a:lstStyle/>
        <a:p>
          <a:endParaRPr lang="ru-RU"/>
        </a:p>
      </dgm:t>
    </dgm:pt>
    <dgm:pt modelId="{7B1DCAC0-1270-4C58-87EB-31EB53891D27}">
      <dgm:prSet/>
      <dgm:spPr>
        <a:solidFill>
          <a:srgbClr val="00FF00"/>
        </a:solidFill>
      </dgm:spPr>
      <dgm:t>
        <a:bodyPr/>
        <a:lstStyle/>
        <a:p>
          <a:r>
            <a:rPr lang="uz-Cyrl-UZ" dirty="0" smtClean="0"/>
            <a:t>2</a:t>
          </a:r>
          <a:endParaRPr lang="ru-RU" dirty="0"/>
        </a:p>
      </dgm:t>
    </dgm:pt>
    <dgm:pt modelId="{F4B7FD7E-81EA-42D1-9E07-3E2640C7E56C}" type="parTrans" cxnId="{560FF9E8-8FE0-4F9C-B6AB-6A87F76DC0FD}">
      <dgm:prSet/>
      <dgm:spPr/>
      <dgm:t>
        <a:bodyPr/>
        <a:lstStyle/>
        <a:p>
          <a:endParaRPr lang="ru-RU"/>
        </a:p>
      </dgm:t>
    </dgm:pt>
    <dgm:pt modelId="{A3962A9B-D3A4-4353-81DB-5DAC84822D6D}" type="sibTrans" cxnId="{560FF9E8-8FE0-4F9C-B6AB-6A87F76DC0FD}">
      <dgm:prSet/>
      <dgm:spPr/>
      <dgm:t>
        <a:bodyPr/>
        <a:lstStyle/>
        <a:p>
          <a:endParaRPr lang="ru-RU"/>
        </a:p>
      </dgm:t>
    </dgm:pt>
    <dgm:pt modelId="{3715E39C-04AF-46BD-AB63-4C5313BFB73E}">
      <dgm:prSet custT="1"/>
      <dgm:spPr>
        <a:solidFill>
          <a:srgbClr val="00FF00">
            <a:alpha val="90000"/>
          </a:srgbClr>
        </a:solidFill>
      </dgm:spPr>
      <dgm:t>
        <a:bodyPr/>
        <a:lstStyle/>
        <a:p>
          <a:pPr algn="ctr"/>
          <a:r>
            <a:rPr lang="en-US" sz="2800" b="1" dirty="0" smtClean="0">
              <a:latin typeface="Times New Roman" pitchFamily="18" charset="0"/>
              <a:cs typeface="Times New Roman" pitchFamily="18" charset="0"/>
            </a:rPr>
            <a:t>REJA:</a:t>
          </a:r>
          <a:endParaRPr lang="ru-RU" sz="2800" b="1" dirty="0">
            <a:latin typeface="Times New Roman" pitchFamily="18" charset="0"/>
            <a:cs typeface="Times New Roman" pitchFamily="18" charset="0"/>
          </a:endParaRPr>
        </a:p>
      </dgm:t>
    </dgm:pt>
    <dgm:pt modelId="{DB852930-4892-49D9-9364-5151F3683BDF}" type="parTrans" cxnId="{8D84C9C7-5D8F-4372-97E4-D77F8F567A5F}">
      <dgm:prSet/>
      <dgm:spPr/>
      <dgm:t>
        <a:bodyPr/>
        <a:lstStyle/>
        <a:p>
          <a:endParaRPr lang="ru-RU"/>
        </a:p>
      </dgm:t>
    </dgm:pt>
    <dgm:pt modelId="{076AB514-3460-41B1-BAC4-B7B1BA01481C}" type="sibTrans" cxnId="{8D84C9C7-5D8F-4372-97E4-D77F8F567A5F}">
      <dgm:prSet/>
      <dgm:spPr/>
      <dgm:t>
        <a:bodyPr/>
        <a:lstStyle/>
        <a:p>
          <a:endParaRPr lang="ru-RU"/>
        </a:p>
      </dgm:t>
    </dgm:pt>
    <dgm:pt modelId="{B0F44BEB-BF71-45F6-A575-DB1139E6CCF8}">
      <dgm:prSet custT="1"/>
      <dgm:spPr>
        <a:solidFill>
          <a:schemeClr val="accent6">
            <a:alpha val="90000"/>
          </a:schemeClr>
        </a:solidFill>
      </dgm:spPr>
      <dgm:t>
        <a:bodyPr/>
        <a:lstStyle/>
        <a:p>
          <a:pPr algn="l"/>
          <a:r>
            <a:rPr lang="en-US" sz="3200" dirty="0" err="1" smtClean="0">
              <a:effectLst/>
            </a:rPr>
            <a:t>Davlat</a:t>
          </a:r>
          <a:r>
            <a:rPr lang="en-US" sz="3200" dirty="0" smtClean="0">
              <a:effectLst/>
            </a:rPr>
            <a:t> </a:t>
          </a:r>
          <a:r>
            <a:rPr lang="en-US" sz="3200" dirty="0" err="1" smtClean="0">
              <a:effectLst/>
            </a:rPr>
            <a:t>paydo</a:t>
          </a:r>
          <a:r>
            <a:rPr lang="en-US" sz="3200" dirty="0" smtClean="0">
              <a:effectLst/>
            </a:rPr>
            <a:t> </a:t>
          </a:r>
          <a:r>
            <a:rPr lang="en-US" sz="3200" dirty="0" err="1" smtClean="0">
              <a:effectLst/>
            </a:rPr>
            <a:t>bo’lish</a:t>
          </a:r>
          <a:r>
            <a:rPr lang="en-US" sz="3200" dirty="0" smtClean="0">
              <a:effectLst/>
            </a:rPr>
            <a:t> sab</a:t>
          </a:r>
          <a:r>
            <a:rPr lang="ru-RU" sz="3200" dirty="0" smtClean="0">
              <a:effectLst/>
            </a:rPr>
            <a:t>а</a:t>
          </a:r>
          <a:r>
            <a:rPr lang="en-US" sz="3200" dirty="0" err="1" smtClean="0">
              <a:effectLst/>
            </a:rPr>
            <a:t>blari</a:t>
          </a:r>
          <a:endParaRPr lang="ru-RU" sz="3200" b="1" dirty="0">
            <a:latin typeface="Times New Roman" pitchFamily="18" charset="0"/>
            <a:cs typeface="Times New Roman" pitchFamily="18" charset="0"/>
          </a:endParaRPr>
        </a:p>
      </dgm:t>
    </dgm:pt>
    <dgm:pt modelId="{17360BD2-5788-48FE-88AE-240FD04612C9}" type="parTrans" cxnId="{410BA94F-916F-4FDC-B21D-D3772F716E57}">
      <dgm:prSet/>
      <dgm:spPr/>
      <dgm:t>
        <a:bodyPr/>
        <a:lstStyle/>
        <a:p>
          <a:endParaRPr lang="ru-RU"/>
        </a:p>
      </dgm:t>
    </dgm:pt>
    <dgm:pt modelId="{1C765E1B-6194-4427-9FF2-395CB6B1763F}" type="sibTrans" cxnId="{410BA94F-916F-4FDC-B21D-D3772F716E57}">
      <dgm:prSet/>
      <dgm:spPr/>
      <dgm:t>
        <a:bodyPr/>
        <a:lstStyle/>
        <a:p>
          <a:endParaRPr lang="ru-RU"/>
        </a:p>
      </dgm:t>
    </dgm:pt>
    <dgm:pt modelId="{52BAAE65-E2C9-4F37-8B69-C17F531D6182}">
      <dgm:prSet custT="1"/>
      <dgm:spPr>
        <a:solidFill>
          <a:srgbClr val="00B0F0">
            <a:alpha val="90000"/>
          </a:srgbClr>
        </a:solidFill>
      </dgm:spPr>
      <dgm:t>
        <a:bodyPr/>
        <a:lstStyle/>
        <a:p>
          <a:r>
            <a:rPr lang="en-US" sz="3200" dirty="0" smtClean="0">
              <a:effectLst/>
            </a:rPr>
            <a:t>.O’zbekistonda </a:t>
          </a:r>
          <a:r>
            <a:rPr lang="en-US" sz="3200" dirty="0" err="1" smtClean="0">
              <a:effectLst/>
            </a:rPr>
            <a:t>davlatchilikning</a:t>
          </a:r>
          <a:r>
            <a:rPr lang="en-US" sz="3200" dirty="0" smtClean="0">
              <a:effectLst/>
            </a:rPr>
            <a:t> </a:t>
          </a:r>
          <a:r>
            <a:rPr lang="en-US" sz="3200" dirty="0" err="1" smtClean="0">
              <a:effectLst/>
            </a:rPr>
            <a:t>kelib</a:t>
          </a:r>
          <a:r>
            <a:rPr lang="en-US" sz="3200" dirty="0" smtClean="0">
              <a:effectLst/>
            </a:rPr>
            <a:t> </a:t>
          </a:r>
          <a:r>
            <a:rPr lang="en-US" sz="3200" dirty="0" err="1" smtClean="0">
              <a:effectLst/>
            </a:rPr>
            <a:t>chiqishi</a:t>
          </a:r>
          <a:r>
            <a:rPr lang="en-US" sz="3200" dirty="0" smtClean="0">
              <a:effectLst/>
            </a:rPr>
            <a:t> </a:t>
          </a:r>
          <a:r>
            <a:rPr lang="en-US" sz="3200" dirty="0" err="1" smtClean="0">
              <a:effectLst/>
            </a:rPr>
            <a:t>uchun</a:t>
          </a:r>
          <a:r>
            <a:rPr lang="en-US" sz="3200" dirty="0" smtClean="0">
              <a:effectLst/>
            </a:rPr>
            <a:t> </a:t>
          </a:r>
          <a:r>
            <a:rPr lang="en-US" sz="3200" dirty="0" err="1" smtClean="0">
              <a:effectLst/>
            </a:rPr>
            <a:t>mavjud</a:t>
          </a:r>
          <a:r>
            <a:rPr lang="en-US" sz="3200" dirty="0" smtClean="0">
              <a:effectLst/>
            </a:rPr>
            <a:t> </a:t>
          </a:r>
          <a:r>
            <a:rPr lang="en-US" sz="3200" dirty="0" err="1" smtClean="0">
              <a:effectLst/>
            </a:rPr>
            <a:t>bo’lgan</a:t>
          </a:r>
          <a:r>
            <a:rPr lang="en-US" sz="3200" dirty="0" smtClean="0">
              <a:effectLst/>
            </a:rPr>
            <a:t> </a:t>
          </a:r>
          <a:r>
            <a:rPr lang="en-US" sz="3200" dirty="0" err="1" smtClean="0">
              <a:effectLst/>
            </a:rPr>
            <a:t>shart-sharoitlar</a:t>
          </a:r>
          <a:endParaRPr lang="ru-RU" sz="3200" b="1" dirty="0">
            <a:latin typeface="Times New Roman" pitchFamily="18" charset="0"/>
            <a:cs typeface="Times New Roman" pitchFamily="18" charset="0"/>
          </a:endParaRPr>
        </a:p>
      </dgm:t>
    </dgm:pt>
    <dgm:pt modelId="{C50BDD5F-0F0E-49DE-8D9C-DF9995947D53}" type="sibTrans" cxnId="{DF3EEF02-037A-4DB9-B07C-40187EF905E9}">
      <dgm:prSet/>
      <dgm:spPr/>
      <dgm:t>
        <a:bodyPr/>
        <a:lstStyle/>
        <a:p>
          <a:endParaRPr lang="ru-RU"/>
        </a:p>
      </dgm:t>
    </dgm:pt>
    <dgm:pt modelId="{ED70FB04-26DA-4969-B0A8-4C1A75876B42}" type="parTrans" cxnId="{DF3EEF02-037A-4DB9-B07C-40187EF905E9}">
      <dgm:prSet/>
      <dgm:spPr/>
      <dgm:t>
        <a:bodyPr/>
        <a:lstStyle/>
        <a:p>
          <a:endParaRPr lang="ru-RU"/>
        </a:p>
      </dgm:t>
    </dgm:pt>
    <dgm:pt modelId="{7C5D8504-DAAE-4DED-A16B-45C52B907F86}">
      <dgm:prSet phldrT="[Текст]"/>
      <dgm:spPr>
        <a:solidFill>
          <a:srgbClr val="FF0000"/>
        </a:solidFill>
      </dgm:spPr>
      <dgm:t>
        <a:bodyPr/>
        <a:lstStyle/>
        <a:p>
          <a:r>
            <a:rPr lang="uz-Cyrl-UZ" dirty="0" smtClean="0">
              <a:solidFill>
                <a:schemeClr val="bg1"/>
              </a:solidFill>
            </a:rPr>
            <a:t>4</a:t>
          </a:r>
          <a:endParaRPr lang="ru-RU" dirty="0">
            <a:solidFill>
              <a:schemeClr val="bg1"/>
            </a:solidFill>
          </a:endParaRPr>
        </a:p>
      </dgm:t>
    </dgm:pt>
    <dgm:pt modelId="{9E7C5ECD-BF8F-4766-AB30-FE68E124125B}" type="sibTrans" cxnId="{A82F8EDB-4C8F-4AFB-9562-8603A6639054}">
      <dgm:prSet/>
      <dgm:spPr/>
      <dgm:t>
        <a:bodyPr/>
        <a:lstStyle/>
        <a:p>
          <a:endParaRPr lang="ru-RU"/>
        </a:p>
      </dgm:t>
    </dgm:pt>
    <dgm:pt modelId="{1594E74B-425B-4BFA-B62E-41230C328DB4}" type="parTrans" cxnId="{A82F8EDB-4C8F-4AFB-9562-8603A6639054}">
      <dgm:prSet/>
      <dgm:spPr/>
      <dgm:t>
        <a:bodyPr/>
        <a:lstStyle/>
        <a:p>
          <a:endParaRPr lang="ru-RU"/>
        </a:p>
      </dgm:t>
    </dgm:pt>
    <dgm:pt modelId="{7DC2415C-E534-480F-966F-E093F11D35EB}">
      <dgm:prSet custT="1"/>
      <dgm:spPr>
        <a:solidFill>
          <a:srgbClr val="FFFF00">
            <a:alpha val="90000"/>
          </a:srgbClr>
        </a:solidFill>
      </dgm:spPr>
      <dgm:t>
        <a:bodyPr/>
        <a:lstStyle/>
        <a:p>
          <a:pPr algn="l"/>
          <a:r>
            <a:rPr lang="en-US" sz="3200" dirty="0" err="1" smtClean="0">
              <a:effectLst/>
            </a:rPr>
            <a:t>Davlat</a:t>
          </a:r>
          <a:r>
            <a:rPr lang="en-US" sz="3200" dirty="0" smtClean="0">
              <a:effectLst/>
            </a:rPr>
            <a:t> </a:t>
          </a:r>
          <a:r>
            <a:rPr lang="en-US" sz="3200" dirty="0" err="1" smtClean="0">
              <a:effectLst/>
            </a:rPr>
            <a:t>asosiy</a:t>
          </a:r>
          <a:r>
            <a:rPr lang="en-US" sz="3200" dirty="0" smtClean="0">
              <a:effectLst/>
            </a:rPr>
            <a:t> </a:t>
          </a:r>
          <a:r>
            <a:rPr lang="en-US" sz="3200" dirty="0" err="1" smtClean="0">
              <a:effectLst/>
            </a:rPr>
            <a:t>shakllari</a:t>
          </a:r>
          <a:endParaRPr lang="ru-RU" sz="3200" b="1" dirty="0">
            <a:latin typeface="Times New Roman" pitchFamily="18" charset="0"/>
            <a:cs typeface="Times New Roman" pitchFamily="18" charset="0"/>
          </a:endParaRPr>
        </a:p>
      </dgm:t>
    </dgm:pt>
    <dgm:pt modelId="{2B76738E-623E-4913-9991-34EB2B129C0F}" type="sibTrans" cxnId="{4D1E5DDB-BC48-4C37-AB2E-A8FCF346A6C9}">
      <dgm:prSet/>
      <dgm:spPr/>
      <dgm:t>
        <a:bodyPr/>
        <a:lstStyle/>
        <a:p>
          <a:endParaRPr lang="ru-RU"/>
        </a:p>
      </dgm:t>
    </dgm:pt>
    <dgm:pt modelId="{D5C0C3B6-5D1F-4F27-900E-C835A5C84466}" type="parTrans" cxnId="{4D1E5DDB-BC48-4C37-AB2E-A8FCF346A6C9}">
      <dgm:prSet/>
      <dgm:spPr/>
      <dgm:t>
        <a:bodyPr/>
        <a:lstStyle/>
        <a:p>
          <a:endParaRPr lang="ru-RU"/>
        </a:p>
      </dgm:t>
    </dgm:pt>
    <dgm:pt modelId="{E1E48826-3675-4359-B92C-1FF5FCB94CD3}" type="pres">
      <dgm:prSet presAssocID="{8178988C-5EDC-4BCD-A05A-9D6B742947E4}" presName="linearFlow" presStyleCnt="0">
        <dgm:presLayoutVars>
          <dgm:dir/>
          <dgm:animLvl val="lvl"/>
          <dgm:resizeHandles val="exact"/>
        </dgm:presLayoutVars>
      </dgm:prSet>
      <dgm:spPr/>
      <dgm:t>
        <a:bodyPr/>
        <a:lstStyle/>
        <a:p>
          <a:endParaRPr lang="ru-RU"/>
        </a:p>
      </dgm:t>
    </dgm:pt>
    <dgm:pt modelId="{A5278660-3D8F-4B0A-B362-18A7AEA7E2A4}" type="pres">
      <dgm:prSet presAssocID="{C2891164-EB4D-48A8-8434-6F3BBCDD6D0C}" presName="composite" presStyleCnt="0"/>
      <dgm:spPr/>
    </dgm:pt>
    <dgm:pt modelId="{5A1D79F6-D1DB-487E-9123-EF87421A6EEC}" type="pres">
      <dgm:prSet presAssocID="{C2891164-EB4D-48A8-8434-6F3BBCDD6D0C}" presName="parentText" presStyleLbl="alignNode1" presStyleIdx="0" presStyleCnt="5">
        <dgm:presLayoutVars>
          <dgm:chMax val="1"/>
          <dgm:bulletEnabled val="1"/>
        </dgm:presLayoutVars>
      </dgm:prSet>
      <dgm:spPr/>
      <dgm:t>
        <a:bodyPr/>
        <a:lstStyle/>
        <a:p>
          <a:endParaRPr lang="ru-RU"/>
        </a:p>
      </dgm:t>
    </dgm:pt>
    <dgm:pt modelId="{390CF3E5-E61B-43D1-A2D6-56C9FFAFFE45}" type="pres">
      <dgm:prSet presAssocID="{C2891164-EB4D-48A8-8434-6F3BBCDD6D0C}" presName="descendantText" presStyleLbl="alignAcc1" presStyleIdx="0" presStyleCnt="5" custLinFactNeighborX="0" custLinFactNeighborY="12491">
        <dgm:presLayoutVars>
          <dgm:bulletEnabled val="1"/>
        </dgm:presLayoutVars>
      </dgm:prSet>
      <dgm:spPr/>
      <dgm:t>
        <a:bodyPr/>
        <a:lstStyle/>
        <a:p>
          <a:endParaRPr lang="ru-RU"/>
        </a:p>
      </dgm:t>
    </dgm:pt>
    <dgm:pt modelId="{EADAEBFC-195B-49E0-A392-E780E3A16320}" type="pres">
      <dgm:prSet presAssocID="{3D674BA9-DA20-4807-865D-03AEE653D481}" presName="sp" presStyleCnt="0"/>
      <dgm:spPr/>
    </dgm:pt>
    <dgm:pt modelId="{B79137DA-FC40-4BDC-83BE-99EA5D8BF91A}" type="pres">
      <dgm:prSet presAssocID="{9395BE04-FFA1-4556-AB8B-C8F322E02EDD}" presName="composite" presStyleCnt="0"/>
      <dgm:spPr/>
    </dgm:pt>
    <dgm:pt modelId="{40932C02-687C-4294-9E00-4674ABED59BF}" type="pres">
      <dgm:prSet presAssocID="{9395BE04-FFA1-4556-AB8B-C8F322E02EDD}" presName="parentText" presStyleLbl="alignNode1" presStyleIdx="1" presStyleCnt="5" custLinFactNeighborX="-3636">
        <dgm:presLayoutVars>
          <dgm:chMax val="1"/>
          <dgm:bulletEnabled val="1"/>
        </dgm:presLayoutVars>
      </dgm:prSet>
      <dgm:spPr/>
      <dgm:t>
        <a:bodyPr/>
        <a:lstStyle/>
        <a:p>
          <a:endParaRPr lang="ru-RU"/>
        </a:p>
      </dgm:t>
    </dgm:pt>
    <dgm:pt modelId="{A8BC2B2F-B68E-4888-B32B-6E22F6C06644}" type="pres">
      <dgm:prSet presAssocID="{9395BE04-FFA1-4556-AB8B-C8F322E02EDD}" presName="descendantText" presStyleLbl="alignAcc1" presStyleIdx="1" presStyleCnt="5" custLinFactNeighborX="-87" custLinFactNeighborY="2202">
        <dgm:presLayoutVars>
          <dgm:bulletEnabled val="1"/>
        </dgm:presLayoutVars>
      </dgm:prSet>
      <dgm:spPr/>
      <dgm:t>
        <a:bodyPr/>
        <a:lstStyle/>
        <a:p>
          <a:endParaRPr lang="ru-RU"/>
        </a:p>
      </dgm:t>
    </dgm:pt>
    <dgm:pt modelId="{CFDF99B4-EC90-4F34-9893-F38055FBD13F}" type="pres">
      <dgm:prSet presAssocID="{5A5AD32E-336D-460A-A45B-DE6ECE4ED70E}" presName="sp" presStyleCnt="0"/>
      <dgm:spPr/>
    </dgm:pt>
    <dgm:pt modelId="{72D17277-DD62-45C5-846F-22EB1E571751}" type="pres">
      <dgm:prSet presAssocID="{7B1DCAC0-1270-4C58-87EB-31EB53891D27}" presName="composite" presStyleCnt="0"/>
      <dgm:spPr/>
    </dgm:pt>
    <dgm:pt modelId="{71DDEC49-4A1F-4C0F-980C-202866BB1157}" type="pres">
      <dgm:prSet presAssocID="{7B1DCAC0-1270-4C58-87EB-31EB53891D27}" presName="parentText" presStyleLbl="alignNode1" presStyleIdx="2" presStyleCnt="5">
        <dgm:presLayoutVars>
          <dgm:chMax val="1"/>
          <dgm:bulletEnabled val="1"/>
        </dgm:presLayoutVars>
      </dgm:prSet>
      <dgm:spPr/>
      <dgm:t>
        <a:bodyPr/>
        <a:lstStyle/>
        <a:p>
          <a:endParaRPr lang="ru-RU"/>
        </a:p>
      </dgm:t>
    </dgm:pt>
    <dgm:pt modelId="{A655DBC3-5943-4A98-920D-04D37EDD2889}" type="pres">
      <dgm:prSet presAssocID="{7B1DCAC0-1270-4C58-87EB-31EB53891D27}" presName="descendantText" presStyleLbl="alignAcc1" presStyleIdx="2" presStyleCnt="5">
        <dgm:presLayoutVars>
          <dgm:bulletEnabled val="1"/>
        </dgm:presLayoutVars>
      </dgm:prSet>
      <dgm:spPr/>
      <dgm:t>
        <a:bodyPr/>
        <a:lstStyle/>
        <a:p>
          <a:endParaRPr lang="ru-RU"/>
        </a:p>
      </dgm:t>
    </dgm:pt>
    <dgm:pt modelId="{B006B130-2A25-48E3-9842-9BC71F25BB94}" type="pres">
      <dgm:prSet presAssocID="{A3962A9B-D3A4-4353-81DB-5DAC84822D6D}" presName="sp" presStyleCnt="0"/>
      <dgm:spPr/>
    </dgm:pt>
    <dgm:pt modelId="{04B436BC-E779-4981-B5CB-8C60F1B076C7}" type="pres">
      <dgm:prSet presAssocID="{468D18D3-3AC8-4ED5-90CE-38F4E3BDA5A9}" presName="composite" presStyleCnt="0"/>
      <dgm:spPr/>
    </dgm:pt>
    <dgm:pt modelId="{E6C64F9D-DDA1-47CE-A1B7-9ABC9655F660}" type="pres">
      <dgm:prSet presAssocID="{468D18D3-3AC8-4ED5-90CE-38F4E3BDA5A9}" presName="parentText" presStyleLbl="alignNode1" presStyleIdx="3" presStyleCnt="5">
        <dgm:presLayoutVars>
          <dgm:chMax val="1"/>
          <dgm:bulletEnabled val="1"/>
        </dgm:presLayoutVars>
      </dgm:prSet>
      <dgm:spPr/>
      <dgm:t>
        <a:bodyPr/>
        <a:lstStyle/>
        <a:p>
          <a:endParaRPr lang="ru-RU"/>
        </a:p>
      </dgm:t>
    </dgm:pt>
    <dgm:pt modelId="{E41E4BF2-770D-4BA7-AE30-8660378FFB7B}" type="pres">
      <dgm:prSet presAssocID="{468D18D3-3AC8-4ED5-90CE-38F4E3BDA5A9}" presName="descendantText" presStyleLbl="alignAcc1" presStyleIdx="3" presStyleCnt="5" custLinFactNeighborY="4792">
        <dgm:presLayoutVars>
          <dgm:bulletEnabled val="1"/>
        </dgm:presLayoutVars>
      </dgm:prSet>
      <dgm:spPr/>
      <dgm:t>
        <a:bodyPr/>
        <a:lstStyle/>
        <a:p>
          <a:endParaRPr lang="ru-RU"/>
        </a:p>
      </dgm:t>
    </dgm:pt>
    <dgm:pt modelId="{CBA2F6AF-2438-4D0D-A3BE-1ACBBD1F16FC}" type="pres">
      <dgm:prSet presAssocID="{96394368-DCED-44B5-8273-F3C9F0C68BEB}" presName="sp" presStyleCnt="0"/>
      <dgm:spPr/>
    </dgm:pt>
    <dgm:pt modelId="{3504F73B-AAA4-4021-863A-6D6FAE54C8C7}" type="pres">
      <dgm:prSet presAssocID="{7C5D8504-DAAE-4DED-A16B-45C52B907F86}" presName="composite" presStyleCnt="0"/>
      <dgm:spPr/>
    </dgm:pt>
    <dgm:pt modelId="{D3362487-FFAC-42ED-A86F-DD5D6781B5E6}" type="pres">
      <dgm:prSet presAssocID="{7C5D8504-DAAE-4DED-A16B-45C52B907F86}" presName="parentText" presStyleLbl="alignNode1" presStyleIdx="4" presStyleCnt="5" custLinFactNeighborX="-223" custLinFactNeighborY="240">
        <dgm:presLayoutVars>
          <dgm:chMax val="1"/>
          <dgm:bulletEnabled val="1"/>
        </dgm:presLayoutVars>
      </dgm:prSet>
      <dgm:spPr/>
      <dgm:t>
        <a:bodyPr/>
        <a:lstStyle/>
        <a:p>
          <a:endParaRPr lang="ru-RU"/>
        </a:p>
      </dgm:t>
    </dgm:pt>
    <dgm:pt modelId="{8A240F3D-410F-4593-A4B1-C4174413DB6E}" type="pres">
      <dgm:prSet presAssocID="{7C5D8504-DAAE-4DED-A16B-45C52B907F86}" presName="descendantText" presStyleLbl="alignAcc1" presStyleIdx="4" presStyleCnt="5" custScaleY="189624" custLinFactNeighborY="-5497">
        <dgm:presLayoutVars>
          <dgm:bulletEnabled val="1"/>
        </dgm:presLayoutVars>
      </dgm:prSet>
      <dgm:spPr>
        <a:prstGeom prst="snip1Rect">
          <a:avLst/>
        </a:prstGeom>
      </dgm:spPr>
      <dgm:t>
        <a:bodyPr/>
        <a:lstStyle/>
        <a:p>
          <a:endParaRPr lang="ru-RU"/>
        </a:p>
      </dgm:t>
    </dgm:pt>
  </dgm:ptLst>
  <dgm:cxnLst>
    <dgm:cxn modelId="{E29A1B5A-C4A3-4EB3-B84B-348A689182F8}" type="presOf" srcId="{C2891164-EB4D-48A8-8434-6F3BBCDD6D0C}" destId="{5A1D79F6-D1DB-487E-9123-EF87421A6EEC}" srcOrd="0" destOrd="0" presId="urn:microsoft.com/office/officeart/2005/8/layout/chevron2"/>
    <dgm:cxn modelId="{DF3EEF02-037A-4DB9-B07C-40187EF905E9}" srcId="{7C5D8504-DAAE-4DED-A16B-45C52B907F86}" destId="{52BAAE65-E2C9-4F37-8B69-C17F531D6182}" srcOrd="0" destOrd="0" parTransId="{ED70FB04-26DA-4969-B0A8-4C1A75876B42}" sibTransId="{C50BDD5F-0F0E-49DE-8D9C-DF9995947D53}"/>
    <dgm:cxn modelId="{560FF9E8-8FE0-4F9C-B6AB-6A87F76DC0FD}" srcId="{8178988C-5EDC-4BCD-A05A-9D6B742947E4}" destId="{7B1DCAC0-1270-4C58-87EB-31EB53891D27}" srcOrd="2" destOrd="0" parTransId="{F4B7FD7E-81EA-42D1-9E07-3E2640C7E56C}" sibTransId="{A3962A9B-D3A4-4353-81DB-5DAC84822D6D}"/>
    <dgm:cxn modelId="{1C56599A-858C-4B48-9156-47A3EE055274}" type="presOf" srcId="{7B1DCAC0-1270-4C58-87EB-31EB53891D27}" destId="{71DDEC49-4A1F-4C0F-980C-202866BB1157}" srcOrd="0" destOrd="0" presId="urn:microsoft.com/office/officeart/2005/8/layout/chevron2"/>
    <dgm:cxn modelId="{4D1E5DDB-BC48-4C37-AB2E-A8FCF346A6C9}" srcId="{468D18D3-3AC8-4ED5-90CE-38F4E3BDA5A9}" destId="{7DC2415C-E534-480F-966F-E093F11D35EB}" srcOrd="0" destOrd="0" parTransId="{D5C0C3B6-5D1F-4F27-900E-C835A5C84466}" sibTransId="{2B76738E-623E-4913-9991-34EB2B129C0F}"/>
    <dgm:cxn modelId="{85DB9DD5-CDD8-4870-BD30-0C10BF5024F7}" srcId="{8178988C-5EDC-4BCD-A05A-9D6B742947E4}" destId="{C2891164-EB4D-48A8-8434-6F3BBCDD6D0C}" srcOrd="0" destOrd="0" parTransId="{F5B675D3-3F61-410C-820A-D67EA12EB4F2}" sibTransId="{3D674BA9-DA20-4807-865D-03AEE653D481}"/>
    <dgm:cxn modelId="{CB5B8B59-C296-480D-995C-489A194AFCDB}" type="presOf" srcId="{13845F77-BC03-4809-8D9B-BE21EE847022}" destId="{A8BC2B2F-B68E-4888-B32B-6E22F6C06644}" srcOrd="0" destOrd="0" presId="urn:microsoft.com/office/officeart/2005/8/layout/chevron2"/>
    <dgm:cxn modelId="{8D84C9C7-5D8F-4372-97E4-D77F8F567A5F}" srcId="{C2891164-EB4D-48A8-8434-6F3BBCDD6D0C}" destId="{3715E39C-04AF-46BD-AB63-4C5313BFB73E}" srcOrd="0" destOrd="0" parTransId="{DB852930-4892-49D9-9364-5151F3683BDF}" sibTransId="{076AB514-3460-41B1-BAC4-B7B1BA01481C}"/>
    <dgm:cxn modelId="{57F6653C-8F07-4BC6-9CDF-F0ABD73AD324}" type="presOf" srcId="{468D18D3-3AC8-4ED5-90CE-38F4E3BDA5A9}" destId="{E6C64F9D-DDA1-47CE-A1B7-9ABC9655F660}" srcOrd="0" destOrd="0" presId="urn:microsoft.com/office/officeart/2005/8/layout/chevron2"/>
    <dgm:cxn modelId="{61C9345E-249D-4F1C-BAC3-11923DDF1ED0}" srcId="{8178988C-5EDC-4BCD-A05A-9D6B742947E4}" destId="{468D18D3-3AC8-4ED5-90CE-38F4E3BDA5A9}" srcOrd="3" destOrd="0" parTransId="{3AC1F8E1-6231-4A00-A8F9-3A77BA8604CD}" sibTransId="{96394368-DCED-44B5-8273-F3C9F0C68BEB}"/>
    <dgm:cxn modelId="{997FE6A2-E5BA-472D-9611-01B90E28E3B2}" srcId="{9395BE04-FFA1-4556-AB8B-C8F322E02EDD}" destId="{13845F77-BC03-4809-8D9B-BE21EE847022}" srcOrd="0" destOrd="0" parTransId="{35718741-AE24-4D72-87F0-5FEC52F4EC5E}" sibTransId="{E5E6542A-8820-4ED4-A747-AB4BB46139CE}"/>
    <dgm:cxn modelId="{F29122EF-DD05-4C07-9617-45CC255E9DCC}" type="presOf" srcId="{3715E39C-04AF-46BD-AB63-4C5313BFB73E}" destId="{390CF3E5-E61B-43D1-A2D6-56C9FFAFFE45}" srcOrd="0" destOrd="0" presId="urn:microsoft.com/office/officeart/2005/8/layout/chevron2"/>
    <dgm:cxn modelId="{B498C6B0-1B5C-4D62-8881-337853D6AB8C}" srcId="{8178988C-5EDC-4BCD-A05A-9D6B742947E4}" destId="{9395BE04-FFA1-4556-AB8B-C8F322E02EDD}" srcOrd="1" destOrd="0" parTransId="{EF5DBF7D-33AB-4CD6-AB78-85A78CEDD1FD}" sibTransId="{5A5AD32E-336D-460A-A45B-DE6ECE4ED70E}"/>
    <dgm:cxn modelId="{C6C6ECA9-8A17-4F15-91D8-85166E70756B}" type="presOf" srcId="{9395BE04-FFA1-4556-AB8B-C8F322E02EDD}" destId="{40932C02-687C-4294-9E00-4674ABED59BF}" srcOrd="0" destOrd="0" presId="urn:microsoft.com/office/officeart/2005/8/layout/chevron2"/>
    <dgm:cxn modelId="{710F749B-D015-4420-B7C8-52F1302B3C9C}" type="presOf" srcId="{52BAAE65-E2C9-4F37-8B69-C17F531D6182}" destId="{8A240F3D-410F-4593-A4B1-C4174413DB6E}" srcOrd="0" destOrd="0" presId="urn:microsoft.com/office/officeart/2005/8/layout/chevron2"/>
    <dgm:cxn modelId="{187FBAA7-3011-4506-9167-A9BC8E5F32BB}" type="presOf" srcId="{7DC2415C-E534-480F-966F-E093F11D35EB}" destId="{E41E4BF2-770D-4BA7-AE30-8660378FFB7B}" srcOrd="0" destOrd="0" presId="urn:microsoft.com/office/officeart/2005/8/layout/chevron2"/>
    <dgm:cxn modelId="{A82F8EDB-4C8F-4AFB-9562-8603A6639054}" srcId="{8178988C-5EDC-4BCD-A05A-9D6B742947E4}" destId="{7C5D8504-DAAE-4DED-A16B-45C52B907F86}" srcOrd="4" destOrd="0" parTransId="{1594E74B-425B-4BFA-B62E-41230C328DB4}" sibTransId="{9E7C5ECD-BF8F-4766-AB30-FE68E124125B}"/>
    <dgm:cxn modelId="{E8DC9A72-4465-4D2F-B9CD-488AF3BDE402}" type="presOf" srcId="{B0F44BEB-BF71-45F6-A575-DB1139E6CCF8}" destId="{A655DBC3-5943-4A98-920D-04D37EDD2889}" srcOrd="0" destOrd="0" presId="urn:microsoft.com/office/officeart/2005/8/layout/chevron2"/>
    <dgm:cxn modelId="{FC7B8ED1-5F25-40ED-92B7-F8CCA81BC1EB}" type="presOf" srcId="{8178988C-5EDC-4BCD-A05A-9D6B742947E4}" destId="{E1E48826-3675-4359-B92C-1FF5FCB94CD3}" srcOrd="0" destOrd="0" presId="urn:microsoft.com/office/officeart/2005/8/layout/chevron2"/>
    <dgm:cxn modelId="{410BA94F-916F-4FDC-B21D-D3772F716E57}" srcId="{7B1DCAC0-1270-4C58-87EB-31EB53891D27}" destId="{B0F44BEB-BF71-45F6-A575-DB1139E6CCF8}" srcOrd="0" destOrd="0" parTransId="{17360BD2-5788-48FE-88AE-240FD04612C9}" sibTransId="{1C765E1B-6194-4427-9FF2-395CB6B1763F}"/>
    <dgm:cxn modelId="{7D007777-464F-48D5-ABFF-EDDF586DA04D}" type="presOf" srcId="{7C5D8504-DAAE-4DED-A16B-45C52B907F86}" destId="{D3362487-FFAC-42ED-A86F-DD5D6781B5E6}" srcOrd="0" destOrd="0" presId="urn:microsoft.com/office/officeart/2005/8/layout/chevron2"/>
    <dgm:cxn modelId="{3C0AF805-19F7-458F-B5C9-1ADB2687CCE8}" type="presParOf" srcId="{E1E48826-3675-4359-B92C-1FF5FCB94CD3}" destId="{A5278660-3D8F-4B0A-B362-18A7AEA7E2A4}" srcOrd="0" destOrd="0" presId="urn:microsoft.com/office/officeart/2005/8/layout/chevron2"/>
    <dgm:cxn modelId="{02802BB0-8AA4-49D4-BC85-E41262920377}" type="presParOf" srcId="{A5278660-3D8F-4B0A-B362-18A7AEA7E2A4}" destId="{5A1D79F6-D1DB-487E-9123-EF87421A6EEC}" srcOrd="0" destOrd="0" presId="urn:microsoft.com/office/officeart/2005/8/layout/chevron2"/>
    <dgm:cxn modelId="{BB13B2FE-AFCA-4D62-81E7-38494EEB24B0}" type="presParOf" srcId="{A5278660-3D8F-4B0A-B362-18A7AEA7E2A4}" destId="{390CF3E5-E61B-43D1-A2D6-56C9FFAFFE45}" srcOrd="1" destOrd="0" presId="urn:microsoft.com/office/officeart/2005/8/layout/chevron2"/>
    <dgm:cxn modelId="{4F8759FD-26AA-4F64-8F3C-DE3E9DE7ACF3}" type="presParOf" srcId="{E1E48826-3675-4359-B92C-1FF5FCB94CD3}" destId="{EADAEBFC-195B-49E0-A392-E780E3A16320}" srcOrd="1" destOrd="0" presId="urn:microsoft.com/office/officeart/2005/8/layout/chevron2"/>
    <dgm:cxn modelId="{9FDA6933-5EDC-4142-AEAE-16A61B5DDD28}" type="presParOf" srcId="{E1E48826-3675-4359-B92C-1FF5FCB94CD3}" destId="{B79137DA-FC40-4BDC-83BE-99EA5D8BF91A}" srcOrd="2" destOrd="0" presId="urn:microsoft.com/office/officeart/2005/8/layout/chevron2"/>
    <dgm:cxn modelId="{65F0D27D-F819-427A-9937-87F0C9E6BDF2}" type="presParOf" srcId="{B79137DA-FC40-4BDC-83BE-99EA5D8BF91A}" destId="{40932C02-687C-4294-9E00-4674ABED59BF}" srcOrd="0" destOrd="0" presId="urn:microsoft.com/office/officeart/2005/8/layout/chevron2"/>
    <dgm:cxn modelId="{AC8B6957-1CF5-4551-A703-AFA0E99334A3}" type="presParOf" srcId="{B79137DA-FC40-4BDC-83BE-99EA5D8BF91A}" destId="{A8BC2B2F-B68E-4888-B32B-6E22F6C06644}" srcOrd="1" destOrd="0" presId="urn:microsoft.com/office/officeart/2005/8/layout/chevron2"/>
    <dgm:cxn modelId="{F046C57D-F181-4AAA-A9CD-F8D4F7218955}" type="presParOf" srcId="{E1E48826-3675-4359-B92C-1FF5FCB94CD3}" destId="{CFDF99B4-EC90-4F34-9893-F38055FBD13F}" srcOrd="3" destOrd="0" presId="urn:microsoft.com/office/officeart/2005/8/layout/chevron2"/>
    <dgm:cxn modelId="{F117FC05-4711-43CB-AD3C-27BFAAA02796}" type="presParOf" srcId="{E1E48826-3675-4359-B92C-1FF5FCB94CD3}" destId="{72D17277-DD62-45C5-846F-22EB1E571751}" srcOrd="4" destOrd="0" presId="urn:microsoft.com/office/officeart/2005/8/layout/chevron2"/>
    <dgm:cxn modelId="{03CECF46-DABF-4077-A804-3D96E482D115}" type="presParOf" srcId="{72D17277-DD62-45C5-846F-22EB1E571751}" destId="{71DDEC49-4A1F-4C0F-980C-202866BB1157}" srcOrd="0" destOrd="0" presId="urn:microsoft.com/office/officeart/2005/8/layout/chevron2"/>
    <dgm:cxn modelId="{E12CF259-C15B-4E0E-8093-9C2A22549446}" type="presParOf" srcId="{72D17277-DD62-45C5-846F-22EB1E571751}" destId="{A655DBC3-5943-4A98-920D-04D37EDD2889}" srcOrd="1" destOrd="0" presId="urn:microsoft.com/office/officeart/2005/8/layout/chevron2"/>
    <dgm:cxn modelId="{1930F765-2E67-4310-90EB-B2C95DDF365E}" type="presParOf" srcId="{E1E48826-3675-4359-B92C-1FF5FCB94CD3}" destId="{B006B130-2A25-48E3-9842-9BC71F25BB94}" srcOrd="5" destOrd="0" presId="urn:microsoft.com/office/officeart/2005/8/layout/chevron2"/>
    <dgm:cxn modelId="{7B50EED6-6686-4544-AF2F-3C3CA699CCDC}" type="presParOf" srcId="{E1E48826-3675-4359-B92C-1FF5FCB94CD3}" destId="{04B436BC-E779-4981-B5CB-8C60F1B076C7}" srcOrd="6" destOrd="0" presId="urn:microsoft.com/office/officeart/2005/8/layout/chevron2"/>
    <dgm:cxn modelId="{C0FE7DE5-5D69-4074-A08E-E7980D15F07B}" type="presParOf" srcId="{04B436BC-E779-4981-B5CB-8C60F1B076C7}" destId="{E6C64F9D-DDA1-47CE-A1B7-9ABC9655F660}" srcOrd="0" destOrd="0" presId="urn:microsoft.com/office/officeart/2005/8/layout/chevron2"/>
    <dgm:cxn modelId="{F42D6144-F1F4-455D-AA55-5DC53A62F2FE}" type="presParOf" srcId="{04B436BC-E779-4981-B5CB-8C60F1B076C7}" destId="{E41E4BF2-770D-4BA7-AE30-8660378FFB7B}" srcOrd="1" destOrd="0" presId="urn:microsoft.com/office/officeart/2005/8/layout/chevron2"/>
    <dgm:cxn modelId="{5B18E5DC-2DDC-4107-9983-0E6692502764}" type="presParOf" srcId="{E1E48826-3675-4359-B92C-1FF5FCB94CD3}" destId="{CBA2F6AF-2438-4D0D-A3BE-1ACBBD1F16FC}" srcOrd="7" destOrd="0" presId="urn:microsoft.com/office/officeart/2005/8/layout/chevron2"/>
    <dgm:cxn modelId="{99C698F6-536A-4195-BFCA-27DE5B933E5E}" type="presParOf" srcId="{E1E48826-3675-4359-B92C-1FF5FCB94CD3}" destId="{3504F73B-AAA4-4021-863A-6D6FAE54C8C7}" srcOrd="8" destOrd="0" presId="urn:microsoft.com/office/officeart/2005/8/layout/chevron2"/>
    <dgm:cxn modelId="{4C2381D8-C363-4ED6-81D5-097B06C831CF}" type="presParOf" srcId="{3504F73B-AAA4-4021-863A-6D6FAE54C8C7}" destId="{D3362487-FFAC-42ED-A86F-DD5D6781B5E6}" srcOrd="0" destOrd="0" presId="urn:microsoft.com/office/officeart/2005/8/layout/chevron2"/>
    <dgm:cxn modelId="{9E5CB73A-8116-48D7-B9F8-8FCA62562082}" type="presParOf" srcId="{3504F73B-AAA4-4021-863A-6D6FAE54C8C7}" destId="{8A240F3D-410F-4593-A4B1-C4174413DB6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036CBB-7650-4F33-AC49-8546AA941A8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ru-RU"/>
        </a:p>
      </dgm:t>
    </dgm:pt>
    <dgm:pt modelId="{DD38AE14-210F-4AA5-9AE4-03DBEF85A603}">
      <dgm:prSet custT="1"/>
      <dgm:spPr>
        <a:solidFill>
          <a:schemeClr val="tx2">
            <a:lumMod val="75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2400" dirty="0" err="1" smtClean="0"/>
            <a:t>Mudofaa</a:t>
          </a:r>
          <a:r>
            <a:rPr lang="en-US" sz="2400" dirty="0" smtClean="0"/>
            <a:t> </a:t>
          </a:r>
          <a:r>
            <a:rPr lang="en-US" sz="2400" dirty="0" err="1" smtClean="0"/>
            <a:t>va</a:t>
          </a:r>
          <a:r>
            <a:rPr lang="en-US" sz="2400" dirty="0" smtClean="0"/>
            <a:t> </a:t>
          </a:r>
          <a:r>
            <a:rPr lang="en-US" sz="2400" dirty="0" err="1" smtClean="0"/>
            <a:t>milliy</a:t>
          </a:r>
          <a:r>
            <a:rPr lang="en-US" sz="2400" dirty="0" smtClean="0"/>
            <a:t> </a:t>
          </a:r>
          <a:r>
            <a:rPr lang="en-US" sz="2400" dirty="0" err="1" smtClean="0"/>
            <a:t>xavfsizlikni</a:t>
          </a:r>
          <a:r>
            <a:rPr lang="en-US" sz="2400" dirty="0" smtClean="0"/>
            <a:t> </a:t>
          </a:r>
          <a:r>
            <a:rPr lang="en-US" sz="2400" smtClean="0"/>
            <a:t>ta'minlash</a:t>
          </a:r>
          <a:r>
            <a:rPr lang="ru-RU" sz="2400" dirty="0" smtClean="0"/>
            <a:t> </a:t>
          </a:r>
          <a:endParaRPr lang="ru-RU" sz="2400" b="1" dirty="0" smtClean="0">
            <a:solidFill>
              <a:srgbClr val="FFFF00"/>
            </a:solidFill>
          </a:endParaRPr>
        </a:p>
        <a:p>
          <a:pPr defTabSz="800100">
            <a:lnSpc>
              <a:spcPct val="90000"/>
            </a:lnSpc>
            <a:spcBef>
              <a:spcPct val="0"/>
            </a:spcBef>
            <a:spcAft>
              <a:spcPct val="35000"/>
            </a:spcAft>
          </a:pPr>
          <a:endParaRPr lang="ru-RU" sz="2400" dirty="0"/>
        </a:p>
      </dgm:t>
    </dgm:pt>
    <dgm:pt modelId="{7EB44916-DBBE-46C0-8F4C-8BA428A9C6AE}" type="parTrans" cxnId="{E1A86C63-3304-45BF-BDFE-6F4DFC936281}">
      <dgm:prSet/>
      <dgm:spPr/>
      <dgm:t>
        <a:bodyPr/>
        <a:lstStyle/>
        <a:p>
          <a:endParaRPr lang="ru-RU"/>
        </a:p>
      </dgm:t>
    </dgm:pt>
    <dgm:pt modelId="{A8A5D1F2-3FD2-4448-93B5-94BAF0B099DF}" type="sibTrans" cxnId="{E1A86C63-3304-45BF-BDFE-6F4DFC936281}">
      <dgm:prSet/>
      <dgm:spPr/>
      <dgm:t>
        <a:bodyPr/>
        <a:lstStyle/>
        <a:p>
          <a:endParaRPr lang="ru-RU"/>
        </a:p>
      </dgm:t>
    </dgm:pt>
    <dgm:pt modelId="{66E91BBE-1691-4D4E-89DF-F5FAF690F236}">
      <dgm:prSet phldrT="[Текст]" custT="1"/>
      <dgm:spPr>
        <a:solidFill>
          <a:srgbClr val="00B0F0"/>
        </a:solidFill>
      </dgm:spPr>
      <dgm:t>
        <a:bodyPr/>
        <a:lstStyle/>
        <a:p>
          <a:endParaRPr lang="en-US" sz="2000" dirty="0" smtClean="0"/>
        </a:p>
        <a:p>
          <a:endParaRPr lang="en-US" sz="2000" dirty="0" smtClean="0"/>
        </a:p>
        <a:p>
          <a:r>
            <a:rPr lang="ru-RU" sz="2800" b="1" dirty="0" err="1" smtClean="0">
              <a:solidFill>
                <a:schemeClr val="tx1"/>
              </a:solidFill>
              <a:latin typeface="Times New Roman" pitchFamily="18" charset="0"/>
              <a:cs typeface="Times New Roman" pitchFamily="18" charset="0"/>
            </a:rPr>
            <a:t>Tashqi</a:t>
          </a:r>
          <a:r>
            <a:rPr lang="ru-RU" sz="2800" b="1" dirty="0" smtClean="0">
              <a:solidFill>
                <a:schemeClr val="tx1"/>
              </a:solidFill>
              <a:latin typeface="Times New Roman" pitchFamily="18" charset="0"/>
              <a:cs typeface="Times New Roman" pitchFamily="18" charset="0"/>
            </a:rPr>
            <a:t> </a:t>
          </a:r>
          <a:r>
            <a:rPr lang="ru-RU" sz="2800" b="1" dirty="0" err="1" smtClean="0">
              <a:solidFill>
                <a:schemeClr val="tx1"/>
              </a:solidFill>
              <a:latin typeface="Times New Roman" pitchFamily="18" charset="0"/>
              <a:cs typeface="Times New Roman" pitchFamily="18" charset="0"/>
            </a:rPr>
            <a:t>funksiyalar</a:t>
          </a:r>
          <a:r>
            <a:rPr lang="ru-RU" sz="2800" b="1" dirty="0" smtClean="0">
              <a:solidFill>
                <a:schemeClr val="tx1"/>
              </a:solidFill>
              <a:latin typeface="Times New Roman" pitchFamily="18" charset="0"/>
              <a:cs typeface="Times New Roman" pitchFamily="18" charset="0"/>
            </a:rPr>
            <a:t> — </a:t>
          </a:r>
          <a:r>
            <a:rPr lang="ru-RU" sz="2800" b="1" dirty="0" err="1" smtClean="0">
              <a:solidFill>
                <a:schemeClr val="tx1"/>
              </a:solidFill>
              <a:latin typeface="Times New Roman" pitchFamily="18" charset="0"/>
              <a:cs typeface="Times New Roman" pitchFamily="18" charset="0"/>
            </a:rPr>
            <a:t>davlatning</a:t>
          </a:r>
          <a:r>
            <a:rPr lang="ru-RU" sz="2800" b="1" dirty="0" smtClean="0">
              <a:solidFill>
                <a:schemeClr val="tx1"/>
              </a:solidFill>
              <a:latin typeface="Times New Roman" pitchFamily="18" charset="0"/>
              <a:cs typeface="Times New Roman" pitchFamily="18" charset="0"/>
            </a:rPr>
            <a:t> </a:t>
          </a:r>
          <a:r>
            <a:rPr lang="ru-RU" sz="2800" b="1" dirty="0" err="1" smtClean="0">
              <a:solidFill>
                <a:schemeClr val="tx1"/>
              </a:solidFill>
              <a:latin typeface="Times New Roman" pitchFamily="18" charset="0"/>
              <a:cs typeface="Times New Roman" pitchFamily="18" charset="0"/>
            </a:rPr>
            <a:t>xalqaro</a:t>
          </a:r>
          <a:r>
            <a:rPr lang="ru-RU" sz="2800" b="1" dirty="0" smtClean="0">
              <a:solidFill>
                <a:schemeClr val="tx1"/>
              </a:solidFill>
              <a:latin typeface="Times New Roman" pitchFamily="18" charset="0"/>
              <a:cs typeface="Times New Roman" pitchFamily="18" charset="0"/>
            </a:rPr>
            <a:t> </a:t>
          </a:r>
          <a:r>
            <a:rPr lang="ru-RU" sz="2800" b="1" dirty="0" err="1" smtClean="0">
              <a:solidFill>
                <a:schemeClr val="tx1"/>
              </a:solidFill>
              <a:latin typeface="Times New Roman" pitchFamily="18" charset="0"/>
              <a:cs typeface="Times New Roman" pitchFamily="18" charset="0"/>
            </a:rPr>
            <a:t>maydondagi</a:t>
          </a:r>
          <a:r>
            <a:rPr lang="ru-RU" sz="2800" b="1" dirty="0" smtClean="0">
              <a:solidFill>
                <a:schemeClr val="tx1"/>
              </a:solidFill>
              <a:latin typeface="Times New Roman" pitchFamily="18" charset="0"/>
              <a:cs typeface="Times New Roman" pitchFamily="18" charset="0"/>
            </a:rPr>
            <a:t> </a:t>
          </a:r>
          <a:r>
            <a:rPr lang="ru-RU" sz="2800" b="1" dirty="0" err="1" smtClean="0">
              <a:solidFill>
                <a:schemeClr val="tx1"/>
              </a:solidFill>
              <a:latin typeface="Times New Roman" pitchFamily="18" charset="0"/>
              <a:cs typeface="Times New Roman" pitchFamily="18" charset="0"/>
            </a:rPr>
            <a:t>faoliya-tining</a:t>
          </a:r>
          <a:r>
            <a:rPr lang="ru-RU" sz="2800" b="1" dirty="0" smtClean="0">
              <a:solidFill>
                <a:schemeClr val="tx1"/>
              </a:solidFill>
              <a:latin typeface="Times New Roman" pitchFamily="18" charset="0"/>
              <a:cs typeface="Times New Roman" pitchFamily="18" charset="0"/>
            </a:rPr>
            <a:t> </a:t>
          </a:r>
          <a:r>
            <a:rPr lang="ru-RU" sz="2800" b="1" dirty="0" err="1" smtClean="0">
              <a:solidFill>
                <a:schemeClr val="tx1"/>
              </a:solidFill>
              <a:latin typeface="Times New Roman" pitchFamily="18" charset="0"/>
              <a:cs typeface="Times New Roman" pitchFamily="18" charset="0"/>
            </a:rPr>
            <a:t>asosiy</a:t>
          </a:r>
          <a:r>
            <a:rPr lang="ru-RU" sz="2800" b="1" dirty="0" smtClean="0">
              <a:solidFill>
                <a:schemeClr val="tx1"/>
              </a:solidFill>
              <a:latin typeface="Times New Roman" pitchFamily="18" charset="0"/>
              <a:cs typeface="Times New Roman" pitchFamily="18" charset="0"/>
            </a:rPr>
            <a:t> </a:t>
          </a:r>
          <a:r>
            <a:rPr lang="ru-RU" sz="2800" b="1" dirty="0" err="1" smtClean="0">
              <a:solidFill>
                <a:schemeClr val="tx1"/>
              </a:solidFill>
              <a:latin typeface="Times New Roman" pitchFamily="18" charset="0"/>
              <a:cs typeface="Times New Roman" pitchFamily="18" charset="0"/>
            </a:rPr>
            <a:t>yo'nalishlari</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hisoblanadi</a:t>
          </a:r>
          <a:endParaRPr lang="en-US" sz="2800" b="1" dirty="0" smtClean="0">
            <a:solidFill>
              <a:schemeClr val="tx1"/>
            </a:solidFill>
            <a:latin typeface="Times New Roman" pitchFamily="18" charset="0"/>
            <a:cs typeface="Times New Roman" pitchFamily="18" charset="0"/>
          </a:endParaRPr>
        </a:p>
        <a:p>
          <a:r>
            <a:rPr lang="en-US" sz="2800" b="1" dirty="0" err="1" smtClean="0">
              <a:solidFill>
                <a:schemeClr val="tx1"/>
              </a:solidFill>
              <a:latin typeface="Times New Roman" pitchFamily="18" charset="0"/>
              <a:cs typeface="Times New Roman" pitchFamily="18" charset="0"/>
            </a:rPr>
            <a:t>Tashqi</a:t>
          </a:r>
          <a:r>
            <a:rPr lang="en-US" sz="2800" b="1" dirty="0" smtClean="0">
              <a:solidFill>
                <a:schemeClr val="tx1"/>
              </a:solidFill>
              <a:latin typeface="Times New Roman" pitchFamily="18" charset="0"/>
              <a:cs typeface="Times New Roman" pitchFamily="18" charset="0"/>
            </a:rPr>
            <a:t>  </a:t>
          </a:r>
          <a:r>
            <a:rPr lang="ru-RU" sz="2800" b="1" dirty="0" err="1" smtClean="0">
              <a:solidFill>
                <a:schemeClr val="tx1"/>
              </a:solidFill>
              <a:latin typeface="Times New Roman" pitchFamily="18" charset="0"/>
              <a:cs typeface="Times New Roman" pitchFamily="18" charset="0"/>
            </a:rPr>
            <a:t>funksiyalariga</a:t>
          </a:r>
          <a:r>
            <a:rPr lang="ru-RU" sz="2800" b="1" dirty="0" smtClean="0">
              <a:solidFill>
                <a:schemeClr val="tx1"/>
              </a:solidFill>
              <a:latin typeface="Times New Roman" pitchFamily="18" charset="0"/>
              <a:cs typeface="Times New Roman" pitchFamily="18" charset="0"/>
            </a:rPr>
            <a:t> </a:t>
          </a:r>
          <a:r>
            <a:rPr lang="ru-RU" sz="2800" b="1" dirty="0" err="1" smtClean="0">
              <a:solidFill>
                <a:schemeClr val="tx1"/>
              </a:solidFill>
              <a:latin typeface="Times New Roman" pitchFamily="18" charset="0"/>
              <a:cs typeface="Times New Roman" pitchFamily="18" charset="0"/>
            </a:rPr>
            <a:t>quyidagilar</a:t>
          </a:r>
          <a:r>
            <a:rPr lang="ru-RU" sz="2800" b="1" dirty="0" smtClean="0">
              <a:solidFill>
                <a:schemeClr val="tx1"/>
              </a:solidFill>
              <a:latin typeface="Times New Roman" pitchFamily="18" charset="0"/>
              <a:cs typeface="Times New Roman" pitchFamily="18" charset="0"/>
            </a:rPr>
            <a:t> </a:t>
          </a:r>
          <a:r>
            <a:rPr lang="ru-RU" sz="2800" b="1" dirty="0" err="1" smtClean="0">
              <a:solidFill>
                <a:schemeClr val="tx1"/>
              </a:solidFill>
              <a:latin typeface="Times New Roman" pitchFamily="18" charset="0"/>
              <a:cs typeface="Times New Roman" pitchFamily="18" charset="0"/>
            </a:rPr>
            <a:t>kiradi</a:t>
          </a:r>
          <a:r>
            <a:rPr lang="ru-RU" sz="2800" b="1" dirty="0" smtClean="0">
              <a:solidFill>
                <a:schemeClr val="tx1"/>
              </a:solidFill>
              <a:latin typeface="Times New Roman" pitchFamily="18" charset="0"/>
              <a:cs typeface="Times New Roman" pitchFamily="18" charset="0"/>
            </a:rPr>
            <a:t>:</a:t>
          </a:r>
        </a:p>
        <a:p>
          <a:endParaRPr lang="ru-RU" sz="2000" dirty="0" smtClean="0"/>
        </a:p>
      </dgm:t>
    </dgm:pt>
    <dgm:pt modelId="{D396BFB3-09B9-4B78-ABF8-8C28D4C2A469}" type="sibTrans" cxnId="{E01A3CCC-C2FA-46CC-92B2-CAE4C602E062}">
      <dgm:prSet/>
      <dgm:spPr/>
      <dgm:t>
        <a:bodyPr/>
        <a:lstStyle/>
        <a:p>
          <a:endParaRPr lang="ru-RU"/>
        </a:p>
      </dgm:t>
    </dgm:pt>
    <dgm:pt modelId="{4BC6E307-A6B7-4006-910F-F9B78068C844}" type="parTrans" cxnId="{E01A3CCC-C2FA-46CC-92B2-CAE4C602E062}">
      <dgm:prSet/>
      <dgm:spPr/>
      <dgm:t>
        <a:bodyPr/>
        <a:lstStyle/>
        <a:p>
          <a:endParaRPr lang="ru-RU"/>
        </a:p>
      </dgm:t>
    </dgm:pt>
    <dgm:pt modelId="{4FAB3AC2-9C01-4C7E-9C6E-E06A511C649B}">
      <dgm:prSet phldrT="[Текст]" custT="1"/>
      <dgm:spPr>
        <a:solidFill>
          <a:schemeClr val="tx2">
            <a:lumMod val="75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ru-RU" sz="2400" dirty="0" err="1" smtClean="0"/>
            <a:t>Xalqaro</a:t>
          </a:r>
          <a:r>
            <a:rPr lang="ru-RU" sz="2400" dirty="0" smtClean="0"/>
            <a:t> </a:t>
          </a:r>
          <a:r>
            <a:rPr lang="ru-RU" sz="2400" dirty="0" err="1" smtClean="0"/>
            <a:t>hamkorlik</a:t>
          </a:r>
          <a:r>
            <a:rPr lang="ru-RU" sz="2400" dirty="0" smtClean="0"/>
            <a:t>: </a:t>
          </a:r>
          <a:endParaRPr lang="en-US" sz="2400" dirty="0" smtClean="0"/>
        </a:p>
        <a:p>
          <a:pPr marL="0" marR="0" indent="0" defTabSz="914400" eaLnBrk="1" fontAlgn="auto" latinLnBrk="0" hangingPunct="1">
            <a:lnSpc>
              <a:spcPct val="100000"/>
            </a:lnSpc>
            <a:spcBef>
              <a:spcPts val="0"/>
            </a:spcBef>
            <a:spcAft>
              <a:spcPts val="0"/>
            </a:spcAft>
            <a:buClrTx/>
            <a:buSzTx/>
            <a:buFontTx/>
            <a:buNone/>
            <a:tabLst/>
            <a:defRPr/>
          </a:pPr>
          <a:r>
            <a:rPr lang="ru-RU" sz="2400" dirty="0" err="1" smtClean="0"/>
            <a:t>tashqi</a:t>
          </a:r>
          <a:r>
            <a:rPr lang="ru-RU" sz="2400" dirty="0" smtClean="0"/>
            <a:t> </a:t>
          </a:r>
          <a:r>
            <a:rPr lang="ru-RU" sz="2400" dirty="0" err="1" smtClean="0"/>
            <a:t>siyosiy</a:t>
          </a:r>
          <a:r>
            <a:rPr lang="ru-RU" sz="2400" dirty="0" smtClean="0"/>
            <a:t> </a:t>
          </a:r>
          <a:r>
            <a:rPr lang="ru-RU" sz="2400" dirty="0" err="1" smtClean="0"/>
            <a:t>faoliyat</a:t>
          </a:r>
          <a:r>
            <a:rPr lang="ru-RU" sz="2400" dirty="0" smtClean="0"/>
            <a:t>; </a:t>
          </a:r>
          <a:r>
            <a:rPr lang="ru-RU" sz="2400" dirty="0" err="1" smtClean="0"/>
            <a:t>tashqi</a:t>
          </a:r>
          <a:r>
            <a:rPr lang="ru-RU" sz="2400" dirty="0" smtClean="0"/>
            <a:t> </a:t>
          </a:r>
          <a:r>
            <a:rPr lang="ru-RU" sz="2400" dirty="0" err="1" smtClean="0"/>
            <a:t>iqtisodiy</a:t>
          </a:r>
          <a:r>
            <a:rPr lang="ru-RU" sz="2400" dirty="0" smtClean="0"/>
            <a:t> </a:t>
          </a:r>
          <a:r>
            <a:rPr lang="ru-RU" sz="2400" dirty="0" err="1" smtClean="0"/>
            <a:t>faoliyat</a:t>
          </a:r>
          <a:endParaRPr lang="ru-RU" sz="2800" dirty="0" smtClean="0"/>
        </a:p>
      </dgm:t>
    </dgm:pt>
    <dgm:pt modelId="{1275B18F-DC16-4AA4-8181-76B1070FA4BB}" type="sibTrans" cxnId="{C9CAD8AC-29A2-4CBE-87D2-39E84EC5841A}">
      <dgm:prSet/>
      <dgm:spPr/>
      <dgm:t>
        <a:bodyPr/>
        <a:lstStyle/>
        <a:p>
          <a:endParaRPr lang="ru-RU"/>
        </a:p>
      </dgm:t>
    </dgm:pt>
    <dgm:pt modelId="{F011BFFC-030E-4F48-9F66-D2DBE3A66B76}" type="parTrans" cxnId="{C9CAD8AC-29A2-4CBE-87D2-39E84EC5841A}">
      <dgm:prSet/>
      <dgm:spPr/>
      <dgm:t>
        <a:bodyPr/>
        <a:lstStyle/>
        <a:p>
          <a:endParaRPr lang="ru-RU"/>
        </a:p>
      </dgm:t>
    </dgm:pt>
    <dgm:pt modelId="{7ED24119-BE6E-4E9E-8614-FDD6CEEA1928}" type="pres">
      <dgm:prSet presAssocID="{91036CBB-7650-4F33-AC49-8546AA941A8C}" presName="Name0" presStyleCnt="0">
        <dgm:presLayoutVars>
          <dgm:chPref val="1"/>
          <dgm:dir/>
          <dgm:animOne val="branch"/>
          <dgm:animLvl val="lvl"/>
          <dgm:resizeHandles val="exact"/>
        </dgm:presLayoutVars>
      </dgm:prSet>
      <dgm:spPr/>
      <dgm:t>
        <a:bodyPr/>
        <a:lstStyle/>
        <a:p>
          <a:endParaRPr lang="ru-RU"/>
        </a:p>
      </dgm:t>
    </dgm:pt>
    <dgm:pt modelId="{94D74829-587C-4254-8501-A70026E447B0}" type="pres">
      <dgm:prSet presAssocID="{66E91BBE-1691-4D4E-89DF-F5FAF690F236}" presName="root1" presStyleCnt="0"/>
      <dgm:spPr/>
    </dgm:pt>
    <dgm:pt modelId="{5E5BEF9D-37DC-4BF3-B11A-1084E86B5EBC}" type="pres">
      <dgm:prSet presAssocID="{66E91BBE-1691-4D4E-89DF-F5FAF690F236}" presName="LevelOneTextNode" presStyleLbl="node0" presStyleIdx="0" presStyleCnt="1" custAng="5400000" custScaleX="292577" custScaleY="163312" custLinFactX="100000" custLinFactNeighborX="199922" custLinFactNeighborY="-45391">
        <dgm:presLayoutVars>
          <dgm:chPref val="3"/>
        </dgm:presLayoutVars>
      </dgm:prSet>
      <dgm:spPr/>
      <dgm:t>
        <a:bodyPr/>
        <a:lstStyle/>
        <a:p>
          <a:endParaRPr lang="ru-RU"/>
        </a:p>
      </dgm:t>
    </dgm:pt>
    <dgm:pt modelId="{5B3001F4-B6A2-4ED3-AEAE-BE8D134ABD23}" type="pres">
      <dgm:prSet presAssocID="{66E91BBE-1691-4D4E-89DF-F5FAF690F236}" presName="level2hierChild" presStyleCnt="0"/>
      <dgm:spPr/>
    </dgm:pt>
    <dgm:pt modelId="{2A4DE6C2-9D37-46BC-894A-B0A86AB47143}" type="pres">
      <dgm:prSet presAssocID="{F011BFFC-030E-4F48-9F66-D2DBE3A66B76}" presName="conn2-1" presStyleLbl="parChTrans1D2" presStyleIdx="0" presStyleCnt="2" custScaleX="2000000"/>
      <dgm:spPr/>
      <dgm:t>
        <a:bodyPr/>
        <a:lstStyle/>
        <a:p>
          <a:endParaRPr lang="ru-RU"/>
        </a:p>
      </dgm:t>
    </dgm:pt>
    <dgm:pt modelId="{BE6833CF-ED1E-4C76-972C-FA7B34F5E8F0}" type="pres">
      <dgm:prSet presAssocID="{F011BFFC-030E-4F48-9F66-D2DBE3A66B76}" presName="connTx" presStyleLbl="parChTrans1D2" presStyleIdx="0" presStyleCnt="2"/>
      <dgm:spPr/>
      <dgm:t>
        <a:bodyPr/>
        <a:lstStyle/>
        <a:p>
          <a:endParaRPr lang="ru-RU"/>
        </a:p>
      </dgm:t>
    </dgm:pt>
    <dgm:pt modelId="{7FD3AC85-4E72-479F-9CC1-55B384545C9D}" type="pres">
      <dgm:prSet presAssocID="{4FAB3AC2-9C01-4C7E-9C6E-E06A511C649B}" presName="root2" presStyleCnt="0"/>
      <dgm:spPr/>
    </dgm:pt>
    <dgm:pt modelId="{7A965FCE-BEA9-4A79-8765-7CCB7DE2F75A}" type="pres">
      <dgm:prSet presAssocID="{4FAB3AC2-9C01-4C7E-9C6E-E06A511C649B}" presName="LevelTwoTextNode" presStyleLbl="node2" presStyleIdx="0" presStyleCnt="2" custScaleX="126214" custScaleY="189092" custLinFactX="-25174" custLinFactY="100000" custLinFactNeighborX="-100000" custLinFactNeighborY="128239">
        <dgm:presLayoutVars>
          <dgm:chPref val="3"/>
        </dgm:presLayoutVars>
      </dgm:prSet>
      <dgm:spPr/>
      <dgm:t>
        <a:bodyPr/>
        <a:lstStyle/>
        <a:p>
          <a:endParaRPr lang="ru-RU"/>
        </a:p>
      </dgm:t>
    </dgm:pt>
    <dgm:pt modelId="{B7C596CC-D16D-43F2-8BF1-3A81A6796414}" type="pres">
      <dgm:prSet presAssocID="{4FAB3AC2-9C01-4C7E-9C6E-E06A511C649B}" presName="level3hierChild" presStyleCnt="0"/>
      <dgm:spPr/>
    </dgm:pt>
    <dgm:pt modelId="{664095DF-DCF5-4464-B4C2-801BB99DF1F5}" type="pres">
      <dgm:prSet presAssocID="{7EB44916-DBBE-46C0-8F4C-8BA428A9C6AE}" presName="conn2-1" presStyleLbl="parChTrans1D2" presStyleIdx="1" presStyleCnt="2" custScaleX="2000000"/>
      <dgm:spPr/>
      <dgm:t>
        <a:bodyPr/>
        <a:lstStyle/>
        <a:p>
          <a:endParaRPr lang="ru-RU"/>
        </a:p>
      </dgm:t>
    </dgm:pt>
    <dgm:pt modelId="{71A3D23E-93D8-4D84-8E79-CDD375892B0D}" type="pres">
      <dgm:prSet presAssocID="{7EB44916-DBBE-46C0-8F4C-8BA428A9C6AE}" presName="connTx" presStyleLbl="parChTrans1D2" presStyleIdx="1" presStyleCnt="2"/>
      <dgm:spPr/>
      <dgm:t>
        <a:bodyPr/>
        <a:lstStyle/>
        <a:p>
          <a:endParaRPr lang="ru-RU"/>
        </a:p>
      </dgm:t>
    </dgm:pt>
    <dgm:pt modelId="{8F86E704-6833-4305-888C-6496EF5848E7}" type="pres">
      <dgm:prSet presAssocID="{DD38AE14-210F-4AA5-9AE4-03DBEF85A603}" presName="root2" presStyleCnt="0"/>
      <dgm:spPr/>
    </dgm:pt>
    <dgm:pt modelId="{FE1A6C21-9AC5-4C05-8F12-075A6E559DB6}" type="pres">
      <dgm:prSet presAssocID="{DD38AE14-210F-4AA5-9AE4-03DBEF85A603}" presName="LevelTwoTextNode" presStyleLbl="node2" presStyleIdx="1" presStyleCnt="2" custScaleX="126434" custScaleY="188182" custLinFactNeighborX="9801" custLinFactNeighborY="15682">
        <dgm:presLayoutVars>
          <dgm:chPref val="3"/>
        </dgm:presLayoutVars>
      </dgm:prSet>
      <dgm:spPr/>
      <dgm:t>
        <a:bodyPr/>
        <a:lstStyle/>
        <a:p>
          <a:endParaRPr lang="ru-RU"/>
        </a:p>
      </dgm:t>
    </dgm:pt>
    <dgm:pt modelId="{B6B894B7-9A19-4A9F-8DA8-6E6519D52443}" type="pres">
      <dgm:prSet presAssocID="{DD38AE14-210F-4AA5-9AE4-03DBEF85A603}" presName="level3hierChild" presStyleCnt="0"/>
      <dgm:spPr/>
    </dgm:pt>
  </dgm:ptLst>
  <dgm:cxnLst>
    <dgm:cxn modelId="{84606299-8ABD-472F-9A05-CBA1039B48DB}" type="presOf" srcId="{7EB44916-DBBE-46C0-8F4C-8BA428A9C6AE}" destId="{71A3D23E-93D8-4D84-8E79-CDD375892B0D}" srcOrd="1" destOrd="0" presId="urn:microsoft.com/office/officeart/2008/layout/HorizontalMultiLevelHierarchy"/>
    <dgm:cxn modelId="{D72EBF23-D75A-483A-B8B2-BA1191187D1C}" type="presOf" srcId="{F011BFFC-030E-4F48-9F66-D2DBE3A66B76}" destId="{BE6833CF-ED1E-4C76-972C-FA7B34F5E8F0}" srcOrd="1" destOrd="0" presId="urn:microsoft.com/office/officeart/2008/layout/HorizontalMultiLevelHierarchy"/>
    <dgm:cxn modelId="{D9253DED-33CA-4146-A564-C9EF3536622F}" type="presOf" srcId="{7EB44916-DBBE-46C0-8F4C-8BA428A9C6AE}" destId="{664095DF-DCF5-4464-B4C2-801BB99DF1F5}" srcOrd="0" destOrd="0" presId="urn:microsoft.com/office/officeart/2008/layout/HorizontalMultiLevelHierarchy"/>
    <dgm:cxn modelId="{02BDA7E0-1149-4F93-8206-31B087387C1E}" type="presOf" srcId="{F011BFFC-030E-4F48-9F66-D2DBE3A66B76}" destId="{2A4DE6C2-9D37-46BC-894A-B0A86AB47143}" srcOrd="0" destOrd="0" presId="urn:microsoft.com/office/officeart/2008/layout/HorizontalMultiLevelHierarchy"/>
    <dgm:cxn modelId="{C9CAD8AC-29A2-4CBE-87D2-39E84EC5841A}" srcId="{66E91BBE-1691-4D4E-89DF-F5FAF690F236}" destId="{4FAB3AC2-9C01-4C7E-9C6E-E06A511C649B}" srcOrd="0" destOrd="0" parTransId="{F011BFFC-030E-4F48-9F66-D2DBE3A66B76}" sibTransId="{1275B18F-DC16-4AA4-8181-76B1070FA4BB}"/>
    <dgm:cxn modelId="{3CD94AA9-704C-4AE0-BE90-D150F3BA55DE}" type="presOf" srcId="{DD38AE14-210F-4AA5-9AE4-03DBEF85A603}" destId="{FE1A6C21-9AC5-4C05-8F12-075A6E559DB6}" srcOrd="0" destOrd="0" presId="urn:microsoft.com/office/officeart/2008/layout/HorizontalMultiLevelHierarchy"/>
    <dgm:cxn modelId="{5B45285E-DEEA-4504-B2E8-FB8BFD850B8B}" type="presOf" srcId="{66E91BBE-1691-4D4E-89DF-F5FAF690F236}" destId="{5E5BEF9D-37DC-4BF3-B11A-1084E86B5EBC}" srcOrd="0" destOrd="0" presId="urn:microsoft.com/office/officeart/2008/layout/HorizontalMultiLevelHierarchy"/>
    <dgm:cxn modelId="{E01A3CCC-C2FA-46CC-92B2-CAE4C602E062}" srcId="{91036CBB-7650-4F33-AC49-8546AA941A8C}" destId="{66E91BBE-1691-4D4E-89DF-F5FAF690F236}" srcOrd="0" destOrd="0" parTransId="{4BC6E307-A6B7-4006-910F-F9B78068C844}" sibTransId="{D396BFB3-09B9-4B78-ABF8-8C28D4C2A469}"/>
    <dgm:cxn modelId="{E1A86C63-3304-45BF-BDFE-6F4DFC936281}" srcId="{66E91BBE-1691-4D4E-89DF-F5FAF690F236}" destId="{DD38AE14-210F-4AA5-9AE4-03DBEF85A603}" srcOrd="1" destOrd="0" parTransId="{7EB44916-DBBE-46C0-8F4C-8BA428A9C6AE}" sibTransId="{A8A5D1F2-3FD2-4448-93B5-94BAF0B099DF}"/>
    <dgm:cxn modelId="{12049F44-2063-406C-8BCC-B7FAA63171AD}" type="presOf" srcId="{4FAB3AC2-9C01-4C7E-9C6E-E06A511C649B}" destId="{7A965FCE-BEA9-4A79-8765-7CCB7DE2F75A}" srcOrd="0" destOrd="0" presId="urn:microsoft.com/office/officeart/2008/layout/HorizontalMultiLevelHierarchy"/>
    <dgm:cxn modelId="{56B11E96-A378-47F9-B2DC-DECD13B3CD2C}" type="presOf" srcId="{91036CBB-7650-4F33-AC49-8546AA941A8C}" destId="{7ED24119-BE6E-4E9E-8614-FDD6CEEA1928}" srcOrd="0" destOrd="0" presId="urn:microsoft.com/office/officeart/2008/layout/HorizontalMultiLevelHierarchy"/>
    <dgm:cxn modelId="{C647441B-AFCF-485F-8E26-19EC3A708D41}" type="presParOf" srcId="{7ED24119-BE6E-4E9E-8614-FDD6CEEA1928}" destId="{94D74829-587C-4254-8501-A70026E447B0}" srcOrd="0" destOrd="0" presId="urn:microsoft.com/office/officeart/2008/layout/HorizontalMultiLevelHierarchy"/>
    <dgm:cxn modelId="{22664F94-9C68-4186-84D9-6C640777026C}" type="presParOf" srcId="{94D74829-587C-4254-8501-A70026E447B0}" destId="{5E5BEF9D-37DC-4BF3-B11A-1084E86B5EBC}" srcOrd="0" destOrd="0" presId="urn:microsoft.com/office/officeart/2008/layout/HorizontalMultiLevelHierarchy"/>
    <dgm:cxn modelId="{A2FD304C-8CDB-4163-BC80-FE1F67395A1D}" type="presParOf" srcId="{94D74829-587C-4254-8501-A70026E447B0}" destId="{5B3001F4-B6A2-4ED3-AEAE-BE8D134ABD23}" srcOrd="1" destOrd="0" presId="urn:microsoft.com/office/officeart/2008/layout/HorizontalMultiLevelHierarchy"/>
    <dgm:cxn modelId="{B2459905-1051-4225-B0A0-C816ACF9019E}" type="presParOf" srcId="{5B3001F4-B6A2-4ED3-AEAE-BE8D134ABD23}" destId="{2A4DE6C2-9D37-46BC-894A-B0A86AB47143}" srcOrd="0" destOrd="0" presId="urn:microsoft.com/office/officeart/2008/layout/HorizontalMultiLevelHierarchy"/>
    <dgm:cxn modelId="{274D4FA8-96FF-4C4D-97E7-92E69D755847}" type="presParOf" srcId="{2A4DE6C2-9D37-46BC-894A-B0A86AB47143}" destId="{BE6833CF-ED1E-4C76-972C-FA7B34F5E8F0}" srcOrd="0" destOrd="0" presId="urn:microsoft.com/office/officeart/2008/layout/HorizontalMultiLevelHierarchy"/>
    <dgm:cxn modelId="{AEA3D185-F401-465D-8441-DD2BF5D056FB}" type="presParOf" srcId="{5B3001F4-B6A2-4ED3-AEAE-BE8D134ABD23}" destId="{7FD3AC85-4E72-479F-9CC1-55B384545C9D}" srcOrd="1" destOrd="0" presId="urn:microsoft.com/office/officeart/2008/layout/HorizontalMultiLevelHierarchy"/>
    <dgm:cxn modelId="{0ADD8599-AB10-448E-86F2-112BCC32843E}" type="presParOf" srcId="{7FD3AC85-4E72-479F-9CC1-55B384545C9D}" destId="{7A965FCE-BEA9-4A79-8765-7CCB7DE2F75A}" srcOrd="0" destOrd="0" presId="urn:microsoft.com/office/officeart/2008/layout/HorizontalMultiLevelHierarchy"/>
    <dgm:cxn modelId="{F67679C3-DCB7-433C-8EB7-90DFE2111386}" type="presParOf" srcId="{7FD3AC85-4E72-479F-9CC1-55B384545C9D}" destId="{B7C596CC-D16D-43F2-8BF1-3A81A6796414}" srcOrd="1" destOrd="0" presId="urn:microsoft.com/office/officeart/2008/layout/HorizontalMultiLevelHierarchy"/>
    <dgm:cxn modelId="{2389407C-6028-4E92-B6B9-9DF78FDC7CA8}" type="presParOf" srcId="{5B3001F4-B6A2-4ED3-AEAE-BE8D134ABD23}" destId="{664095DF-DCF5-4464-B4C2-801BB99DF1F5}" srcOrd="2" destOrd="0" presId="urn:microsoft.com/office/officeart/2008/layout/HorizontalMultiLevelHierarchy"/>
    <dgm:cxn modelId="{5F84159E-BE6A-440B-87BB-E9659C6145E8}" type="presParOf" srcId="{664095DF-DCF5-4464-B4C2-801BB99DF1F5}" destId="{71A3D23E-93D8-4D84-8E79-CDD375892B0D}" srcOrd="0" destOrd="0" presId="urn:microsoft.com/office/officeart/2008/layout/HorizontalMultiLevelHierarchy"/>
    <dgm:cxn modelId="{13BBBC50-7999-4344-9700-7D42F4EEE578}" type="presParOf" srcId="{5B3001F4-B6A2-4ED3-AEAE-BE8D134ABD23}" destId="{8F86E704-6833-4305-888C-6496EF5848E7}" srcOrd="3" destOrd="0" presId="urn:microsoft.com/office/officeart/2008/layout/HorizontalMultiLevelHierarchy"/>
    <dgm:cxn modelId="{3B806A4D-D5A6-412A-B009-3D26C79C51C1}" type="presParOf" srcId="{8F86E704-6833-4305-888C-6496EF5848E7}" destId="{FE1A6C21-9AC5-4C05-8F12-075A6E559DB6}" srcOrd="0" destOrd="0" presId="urn:microsoft.com/office/officeart/2008/layout/HorizontalMultiLevelHierarchy"/>
    <dgm:cxn modelId="{C61285AB-BE23-4DFA-81B5-6C570410E444}" type="presParOf" srcId="{8F86E704-6833-4305-888C-6496EF5848E7}" destId="{B6B894B7-9A19-4A9F-8DA8-6E6519D5244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1FCC91-11EE-4A40-9F46-918151CD27E5}" type="doc">
      <dgm:prSet loTypeId="urn:microsoft.com/office/officeart/2008/layout/HorizontalMultiLevelHierarchy" loCatId="hierarchy" qsTypeId="urn:microsoft.com/office/officeart/2005/8/quickstyle/simple1" qsCatId="simple" csTypeId="urn:microsoft.com/office/officeart/2005/8/colors/accent6_1" csCatId="accent6" phldr="1"/>
      <dgm:spPr/>
      <dgm:t>
        <a:bodyPr/>
        <a:lstStyle/>
        <a:p>
          <a:endParaRPr lang="ru-RU"/>
        </a:p>
      </dgm:t>
    </dgm:pt>
    <dgm:pt modelId="{BEE36FBA-7C01-4D72-9862-E8F911B35DD3}">
      <dgm:prSet phldrT="[Текст]"/>
      <dgm:spPr>
        <a:blipFill rotWithShape="0">
          <a:blip xmlns:r="http://schemas.openxmlformats.org/officeDocument/2006/relationships" r:embed="rId1"/>
          <a:tile tx="0" ty="0" sx="100000" sy="100000" flip="none" algn="tl"/>
        </a:blipFill>
      </dgm:spPr>
      <dgm:t>
        <a:bodyPr/>
        <a:lstStyle/>
        <a:p>
          <a:r>
            <a:rPr lang="uz-Cyrl-UZ" dirty="0" smtClean="0"/>
            <a:t>Davlat nima? </a:t>
          </a:r>
          <a:endParaRPr lang="ru-RU" b="1" dirty="0">
            <a:solidFill>
              <a:srgbClr val="00B0F0"/>
            </a:solidFill>
            <a:latin typeface="Times New Roman" pitchFamily="18" charset="0"/>
            <a:cs typeface="Times New Roman" pitchFamily="18" charset="0"/>
          </a:endParaRPr>
        </a:p>
      </dgm:t>
    </dgm:pt>
    <dgm:pt modelId="{13D0FE4C-EE53-470E-990D-97879DA71C34}" type="parTrans" cxnId="{FA34CFA3-ED4D-4A47-A4CD-2F941C899E86}">
      <dgm:prSet/>
      <dgm:spPr/>
      <dgm:t>
        <a:bodyPr/>
        <a:lstStyle/>
        <a:p>
          <a:endParaRPr lang="ru-RU"/>
        </a:p>
      </dgm:t>
    </dgm:pt>
    <dgm:pt modelId="{21504EA5-4073-4F23-BF61-57C4BE623DB6}" type="sibTrans" cxnId="{FA34CFA3-ED4D-4A47-A4CD-2F941C899E86}">
      <dgm:prSet/>
      <dgm:spPr/>
      <dgm:t>
        <a:bodyPr/>
        <a:lstStyle/>
        <a:p>
          <a:endParaRPr lang="ru-RU"/>
        </a:p>
      </dgm:t>
    </dgm:pt>
    <dgm:pt modelId="{1A2F208F-F0B5-4429-AE24-098C27E6F1A5}">
      <dgm:prSet phldrT="[Текст]" custT="1"/>
      <dgm:spPr>
        <a:solidFill>
          <a:srgbClr val="FFFF00"/>
        </a:solidFill>
      </dgm:spPr>
      <dgm:t>
        <a:bodyPr/>
        <a:lstStyle/>
        <a:p>
          <a:r>
            <a:rPr lang="uz-Cyrl-UZ" sz="2400" b="1" dirty="0" smtClean="0"/>
            <a:t>Davlat - bu siyosiy tashkilot, muayyan hududda joylashgan va yagona hokimiyatga uyushgan xalq hokimiyatidir.</a:t>
          </a:r>
          <a:endParaRPr lang="ru-RU" sz="2400" b="1" dirty="0">
            <a:solidFill>
              <a:srgbClr val="FF0000"/>
            </a:solidFill>
            <a:latin typeface="Times New Roman" pitchFamily="18" charset="0"/>
            <a:cs typeface="Times New Roman" pitchFamily="18" charset="0"/>
          </a:endParaRPr>
        </a:p>
      </dgm:t>
    </dgm:pt>
    <dgm:pt modelId="{063B4494-819D-48A1-AACA-24140FD5E62A}" type="parTrans" cxnId="{AC4425E3-7396-4ACD-838F-90EEA65D1B04}">
      <dgm:prSet/>
      <dgm:spPr/>
      <dgm:t>
        <a:bodyPr/>
        <a:lstStyle/>
        <a:p>
          <a:endParaRPr lang="ru-RU"/>
        </a:p>
      </dgm:t>
    </dgm:pt>
    <dgm:pt modelId="{5104AEB3-CB2E-4452-A7A6-91527DEC6A34}" type="sibTrans" cxnId="{AC4425E3-7396-4ACD-838F-90EEA65D1B04}">
      <dgm:prSet/>
      <dgm:spPr/>
      <dgm:t>
        <a:bodyPr/>
        <a:lstStyle/>
        <a:p>
          <a:endParaRPr lang="ru-RU"/>
        </a:p>
      </dgm:t>
    </dgm:pt>
    <dgm:pt modelId="{2CEF2060-D0A7-4149-89F6-1B850901BDA7}">
      <dgm:prSet phldrT="[Текст]" custT="1"/>
      <dgm:spPr>
        <a:solidFill>
          <a:srgbClr val="FFFF00"/>
        </a:solidFill>
      </dgm:spPr>
      <dgm:t>
        <a:bodyPr/>
        <a:lstStyle/>
        <a:p>
          <a:r>
            <a:rPr lang="uz-Cyrl-UZ" sz="2400" b="1" dirty="0" smtClean="0"/>
            <a:t>Davlat insoniyat taraqqiyotining ma’lum bir bosqichida ishlab chiqarish qurollari va vositalariga egaligi, xususiy mulkchilikning paydo bo‘lishi va jamiyat tabaqalasha boshlashi bilan ro‘y bergan mehnat taqsimoti natijasida vujudga kelgan tashkilot.</a:t>
          </a:r>
          <a:endParaRPr lang="ru-RU" sz="2400" b="1" dirty="0">
            <a:solidFill>
              <a:srgbClr val="7030A0"/>
            </a:solidFill>
            <a:latin typeface="Times New Roman" pitchFamily="18" charset="0"/>
            <a:cs typeface="Times New Roman" pitchFamily="18" charset="0"/>
          </a:endParaRPr>
        </a:p>
      </dgm:t>
    </dgm:pt>
    <dgm:pt modelId="{229C260E-6CEB-406A-961A-ABD26CB1D1DC}" type="parTrans" cxnId="{957AB39D-49F0-4528-9393-DB30DB8CD35B}">
      <dgm:prSet/>
      <dgm:spPr/>
      <dgm:t>
        <a:bodyPr/>
        <a:lstStyle/>
        <a:p>
          <a:endParaRPr lang="ru-RU"/>
        </a:p>
      </dgm:t>
    </dgm:pt>
    <dgm:pt modelId="{90FE9A53-E586-438B-9B80-274E29CAAAE9}" type="sibTrans" cxnId="{957AB39D-49F0-4528-9393-DB30DB8CD35B}">
      <dgm:prSet/>
      <dgm:spPr/>
      <dgm:t>
        <a:bodyPr/>
        <a:lstStyle/>
        <a:p>
          <a:endParaRPr lang="ru-RU"/>
        </a:p>
      </dgm:t>
    </dgm:pt>
    <dgm:pt modelId="{9C2D2D73-897B-47E4-9557-7344C07F1121}" type="pres">
      <dgm:prSet presAssocID="{1D1FCC91-11EE-4A40-9F46-918151CD27E5}" presName="Name0" presStyleCnt="0">
        <dgm:presLayoutVars>
          <dgm:chPref val="1"/>
          <dgm:dir/>
          <dgm:animOne val="branch"/>
          <dgm:animLvl val="lvl"/>
          <dgm:resizeHandles val="exact"/>
        </dgm:presLayoutVars>
      </dgm:prSet>
      <dgm:spPr/>
      <dgm:t>
        <a:bodyPr/>
        <a:lstStyle/>
        <a:p>
          <a:endParaRPr lang="ru-RU"/>
        </a:p>
      </dgm:t>
    </dgm:pt>
    <dgm:pt modelId="{EE1E7BAD-CA5F-4D6B-9C79-B64E11CBF50D}" type="pres">
      <dgm:prSet presAssocID="{BEE36FBA-7C01-4D72-9862-E8F911B35DD3}" presName="root1" presStyleCnt="0"/>
      <dgm:spPr/>
    </dgm:pt>
    <dgm:pt modelId="{3EC3991A-5C1C-4719-9789-CF0B4079BF02}" type="pres">
      <dgm:prSet presAssocID="{BEE36FBA-7C01-4D72-9862-E8F911B35DD3}" presName="LevelOneTextNode" presStyleLbl="node0" presStyleIdx="0" presStyleCnt="1">
        <dgm:presLayoutVars>
          <dgm:chPref val="3"/>
        </dgm:presLayoutVars>
      </dgm:prSet>
      <dgm:spPr/>
      <dgm:t>
        <a:bodyPr/>
        <a:lstStyle/>
        <a:p>
          <a:endParaRPr lang="ru-RU"/>
        </a:p>
      </dgm:t>
    </dgm:pt>
    <dgm:pt modelId="{1962CB8A-1FDA-47AA-A132-B4C4532624B5}" type="pres">
      <dgm:prSet presAssocID="{BEE36FBA-7C01-4D72-9862-E8F911B35DD3}" presName="level2hierChild" presStyleCnt="0"/>
      <dgm:spPr/>
    </dgm:pt>
    <dgm:pt modelId="{B2E626CF-A076-4D06-943E-1AF380C3708C}" type="pres">
      <dgm:prSet presAssocID="{063B4494-819D-48A1-AACA-24140FD5E62A}" presName="conn2-1" presStyleLbl="parChTrans1D2" presStyleIdx="0" presStyleCnt="2"/>
      <dgm:spPr/>
      <dgm:t>
        <a:bodyPr/>
        <a:lstStyle/>
        <a:p>
          <a:endParaRPr lang="ru-RU"/>
        </a:p>
      </dgm:t>
    </dgm:pt>
    <dgm:pt modelId="{B83B7B9A-E86B-4F40-BE40-76DDCC138997}" type="pres">
      <dgm:prSet presAssocID="{063B4494-819D-48A1-AACA-24140FD5E62A}" presName="connTx" presStyleLbl="parChTrans1D2" presStyleIdx="0" presStyleCnt="2"/>
      <dgm:spPr/>
      <dgm:t>
        <a:bodyPr/>
        <a:lstStyle/>
        <a:p>
          <a:endParaRPr lang="ru-RU"/>
        </a:p>
      </dgm:t>
    </dgm:pt>
    <dgm:pt modelId="{8C501AD7-55B2-4BFF-BF18-C20BD58E87FB}" type="pres">
      <dgm:prSet presAssocID="{1A2F208F-F0B5-4429-AE24-098C27E6F1A5}" presName="root2" presStyleCnt="0"/>
      <dgm:spPr/>
    </dgm:pt>
    <dgm:pt modelId="{092B5275-9701-4242-9E98-52B20A87FB95}" type="pres">
      <dgm:prSet presAssocID="{1A2F208F-F0B5-4429-AE24-098C27E6F1A5}" presName="LevelTwoTextNode" presStyleLbl="node2" presStyleIdx="0" presStyleCnt="2" custScaleX="116974" custLinFactNeighborX="259" custLinFactNeighborY="-275">
        <dgm:presLayoutVars>
          <dgm:chPref val="3"/>
        </dgm:presLayoutVars>
      </dgm:prSet>
      <dgm:spPr/>
      <dgm:t>
        <a:bodyPr/>
        <a:lstStyle/>
        <a:p>
          <a:endParaRPr lang="ru-RU"/>
        </a:p>
      </dgm:t>
    </dgm:pt>
    <dgm:pt modelId="{C3FDF29E-BD14-4C88-9135-C5938334EF7B}" type="pres">
      <dgm:prSet presAssocID="{1A2F208F-F0B5-4429-AE24-098C27E6F1A5}" presName="level3hierChild" presStyleCnt="0"/>
      <dgm:spPr/>
    </dgm:pt>
    <dgm:pt modelId="{6B64B703-56B3-40A4-BF23-7673693C03F1}" type="pres">
      <dgm:prSet presAssocID="{229C260E-6CEB-406A-961A-ABD26CB1D1DC}" presName="conn2-1" presStyleLbl="parChTrans1D2" presStyleIdx="1" presStyleCnt="2"/>
      <dgm:spPr/>
      <dgm:t>
        <a:bodyPr/>
        <a:lstStyle/>
        <a:p>
          <a:endParaRPr lang="ru-RU"/>
        </a:p>
      </dgm:t>
    </dgm:pt>
    <dgm:pt modelId="{E37E5BF3-750F-431D-863E-A2552CC2B10A}" type="pres">
      <dgm:prSet presAssocID="{229C260E-6CEB-406A-961A-ABD26CB1D1DC}" presName="connTx" presStyleLbl="parChTrans1D2" presStyleIdx="1" presStyleCnt="2"/>
      <dgm:spPr/>
      <dgm:t>
        <a:bodyPr/>
        <a:lstStyle/>
        <a:p>
          <a:endParaRPr lang="ru-RU"/>
        </a:p>
      </dgm:t>
    </dgm:pt>
    <dgm:pt modelId="{9D3DF7D8-4FC3-41D2-A243-89D640D89766}" type="pres">
      <dgm:prSet presAssocID="{2CEF2060-D0A7-4149-89F6-1B850901BDA7}" presName="root2" presStyleCnt="0"/>
      <dgm:spPr/>
    </dgm:pt>
    <dgm:pt modelId="{331F8C05-E145-4983-A417-FAC2C3C62CA1}" type="pres">
      <dgm:prSet presAssocID="{2CEF2060-D0A7-4149-89F6-1B850901BDA7}" presName="LevelTwoTextNode" presStyleLbl="node2" presStyleIdx="1" presStyleCnt="2" custScaleX="119363" custScaleY="206673" custLinFactNeighborX="753" custLinFactNeighborY="-5262">
        <dgm:presLayoutVars>
          <dgm:chPref val="3"/>
        </dgm:presLayoutVars>
      </dgm:prSet>
      <dgm:spPr/>
      <dgm:t>
        <a:bodyPr/>
        <a:lstStyle/>
        <a:p>
          <a:endParaRPr lang="ru-RU"/>
        </a:p>
      </dgm:t>
    </dgm:pt>
    <dgm:pt modelId="{19553B69-CEC0-44D4-8BFF-7945E9FE7AD5}" type="pres">
      <dgm:prSet presAssocID="{2CEF2060-D0A7-4149-89F6-1B850901BDA7}" presName="level3hierChild" presStyleCnt="0"/>
      <dgm:spPr/>
    </dgm:pt>
  </dgm:ptLst>
  <dgm:cxnLst>
    <dgm:cxn modelId="{BC487810-79BC-43EB-8801-830AFEFDF334}" type="presOf" srcId="{BEE36FBA-7C01-4D72-9862-E8F911B35DD3}" destId="{3EC3991A-5C1C-4719-9789-CF0B4079BF02}" srcOrd="0" destOrd="0" presId="urn:microsoft.com/office/officeart/2008/layout/HorizontalMultiLevelHierarchy"/>
    <dgm:cxn modelId="{AC4425E3-7396-4ACD-838F-90EEA65D1B04}" srcId="{BEE36FBA-7C01-4D72-9862-E8F911B35DD3}" destId="{1A2F208F-F0B5-4429-AE24-098C27E6F1A5}" srcOrd="0" destOrd="0" parTransId="{063B4494-819D-48A1-AACA-24140FD5E62A}" sibTransId="{5104AEB3-CB2E-4452-A7A6-91527DEC6A34}"/>
    <dgm:cxn modelId="{27392DA5-9D11-4024-B1DA-096546FFCD0F}" type="presOf" srcId="{229C260E-6CEB-406A-961A-ABD26CB1D1DC}" destId="{6B64B703-56B3-40A4-BF23-7673693C03F1}" srcOrd="0" destOrd="0" presId="urn:microsoft.com/office/officeart/2008/layout/HorizontalMultiLevelHierarchy"/>
    <dgm:cxn modelId="{63C6A757-5C42-445D-B45F-E17CF7A2BD0A}" type="presOf" srcId="{1A2F208F-F0B5-4429-AE24-098C27E6F1A5}" destId="{092B5275-9701-4242-9E98-52B20A87FB95}" srcOrd="0" destOrd="0" presId="urn:microsoft.com/office/officeart/2008/layout/HorizontalMultiLevelHierarchy"/>
    <dgm:cxn modelId="{81025217-4B59-4FF2-B1FF-42F648BA5706}" type="presOf" srcId="{229C260E-6CEB-406A-961A-ABD26CB1D1DC}" destId="{E37E5BF3-750F-431D-863E-A2552CC2B10A}" srcOrd="1" destOrd="0" presId="urn:microsoft.com/office/officeart/2008/layout/HorizontalMultiLevelHierarchy"/>
    <dgm:cxn modelId="{8CAF5535-80A0-4FB1-A3F9-6D33E8D18179}" type="presOf" srcId="{1D1FCC91-11EE-4A40-9F46-918151CD27E5}" destId="{9C2D2D73-897B-47E4-9557-7344C07F1121}" srcOrd="0" destOrd="0" presId="urn:microsoft.com/office/officeart/2008/layout/HorizontalMultiLevelHierarchy"/>
    <dgm:cxn modelId="{D948E42E-42F5-4118-9731-1202B0EE2BB6}" type="presOf" srcId="{2CEF2060-D0A7-4149-89F6-1B850901BDA7}" destId="{331F8C05-E145-4983-A417-FAC2C3C62CA1}" srcOrd="0" destOrd="0" presId="urn:microsoft.com/office/officeart/2008/layout/HorizontalMultiLevelHierarchy"/>
    <dgm:cxn modelId="{05E4F6F4-C38E-457D-9A5A-E1117B3E371D}" type="presOf" srcId="{063B4494-819D-48A1-AACA-24140FD5E62A}" destId="{B83B7B9A-E86B-4F40-BE40-76DDCC138997}" srcOrd="1" destOrd="0" presId="urn:microsoft.com/office/officeart/2008/layout/HorizontalMultiLevelHierarchy"/>
    <dgm:cxn modelId="{957AB39D-49F0-4528-9393-DB30DB8CD35B}" srcId="{BEE36FBA-7C01-4D72-9862-E8F911B35DD3}" destId="{2CEF2060-D0A7-4149-89F6-1B850901BDA7}" srcOrd="1" destOrd="0" parTransId="{229C260E-6CEB-406A-961A-ABD26CB1D1DC}" sibTransId="{90FE9A53-E586-438B-9B80-274E29CAAAE9}"/>
    <dgm:cxn modelId="{FA34CFA3-ED4D-4A47-A4CD-2F941C899E86}" srcId="{1D1FCC91-11EE-4A40-9F46-918151CD27E5}" destId="{BEE36FBA-7C01-4D72-9862-E8F911B35DD3}" srcOrd="0" destOrd="0" parTransId="{13D0FE4C-EE53-470E-990D-97879DA71C34}" sibTransId="{21504EA5-4073-4F23-BF61-57C4BE623DB6}"/>
    <dgm:cxn modelId="{FDAB474B-AB2E-4568-BDFF-1FB1469CD6D7}" type="presOf" srcId="{063B4494-819D-48A1-AACA-24140FD5E62A}" destId="{B2E626CF-A076-4D06-943E-1AF380C3708C}" srcOrd="0" destOrd="0" presId="urn:microsoft.com/office/officeart/2008/layout/HorizontalMultiLevelHierarchy"/>
    <dgm:cxn modelId="{5E3280B7-02BB-4B61-9F6E-8A0ECDAC8FCF}" type="presParOf" srcId="{9C2D2D73-897B-47E4-9557-7344C07F1121}" destId="{EE1E7BAD-CA5F-4D6B-9C79-B64E11CBF50D}" srcOrd="0" destOrd="0" presId="urn:microsoft.com/office/officeart/2008/layout/HorizontalMultiLevelHierarchy"/>
    <dgm:cxn modelId="{0A46497D-11E7-4EC5-AFCB-2A40894644F2}" type="presParOf" srcId="{EE1E7BAD-CA5F-4D6B-9C79-B64E11CBF50D}" destId="{3EC3991A-5C1C-4719-9789-CF0B4079BF02}" srcOrd="0" destOrd="0" presId="urn:microsoft.com/office/officeart/2008/layout/HorizontalMultiLevelHierarchy"/>
    <dgm:cxn modelId="{11D8C237-F196-4D59-91FF-62FA7F4A9C5B}" type="presParOf" srcId="{EE1E7BAD-CA5F-4D6B-9C79-B64E11CBF50D}" destId="{1962CB8A-1FDA-47AA-A132-B4C4532624B5}" srcOrd="1" destOrd="0" presId="urn:microsoft.com/office/officeart/2008/layout/HorizontalMultiLevelHierarchy"/>
    <dgm:cxn modelId="{D81A1D30-06E0-48AC-AF6C-500919AF2737}" type="presParOf" srcId="{1962CB8A-1FDA-47AA-A132-B4C4532624B5}" destId="{B2E626CF-A076-4D06-943E-1AF380C3708C}" srcOrd="0" destOrd="0" presId="urn:microsoft.com/office/officeart/2008/layout/HorizontalMultiLevelHierarchy"/>
    <dgm:cxn modelId="{525D5A41-DD0D-4D8A-9D3D-99B2817799AC}" type="presParOf" srcId="{B2E626CF-A076-4D06-943E-1AF380C3708C}" destId="{B83B7B9A-E86B-4F40-BE40-76DDCC138997}" srcOrd="0" destOrd="0" presId="urn:microsoft.com/office/officeart/2008/layout/HorizontalMultiLevelHierarchy"/>
    <dgm:cxn modelId="{73484819-50AD-4883-8699-2CC6D7402F7F}" type="presParOf" srcId="{1962CB8A-1FDA-47AA-A132-B4C4532624B5}" destId="{8C501AD7-55B2-4BFF-BF18-C20BD58E87FB}" srcOrd="1" destOrd="0" presId="urn:microsoft.com/office/officeart/2008/layout/HorizontalMultiLevelHierarchy"/>
    <dgm:cxn modelId="{833AC4E7-9CA9-4684-B4EB-756758F10CB1}" type="presParOf" srcId="{8C501AD7-55B2-4BFF-BF18-C20BD58E87FB}" destId="{092B5275-9701-4242-9E98-52B20A87FB95}" srcOrd="0" destOrd="0" presId="urn:microsoft.com/office/officeart/2008/layout/HorizontalMultiLevelHierarchy"/>
    <dgm:cxn modelId="{31173399-F1B1-4128-83F8-565DD1B30941}" type="presParOf" srcId="{8C501AD7-55B2-4BFF-BF18-C20BD58E87FB}" destId="{C3FDF29E-BD14-4C88-9135-C5938334EF7B}" srcOrd="1" destOrd="0" presId="urn:microsoft.com/office/officeart/2008/layout/HorizontalMultiLevelHierarchy"/>
    <dgm:cxn modelId="{A8813663-62ED-4F00-91F9-B7B5B7B013B4}" type="presParOf" srcId="{1962CB8A-1FDA-47AA-A132-B4C4532624B5}" destId="{6B64B703-56B3-40A4-BF23-7673693C03F1}" srcOrd="2" destOrd="0" presId="urn:microsoft.com/office/officeart/2008/layout/HorizontalMultiLevelHierarchy"/>
    <dgm:cxn modelId="{30F5CADE-05DB-4BA7-9E42-34759294153D}" type="presParOf" srcId="{6B64B703-56B3-40A4-BF23-7673693C03F1}" destId="{E37E5BF3-750F-431D-863E-A2552CC2B10A}" srcOrd="0" destOrd="0" presId="urn:microsoft.com/office/officeart/2008/layout/HorizontalMultiLevelHierarchy"/>
    <dgm:cxn modelId="{A781DFB8-161A-4DA4-BE1D-247E89ED7113}" type="presParOf" srcId="{1962CB8A-1FDA-47AA-A132-B4C4532624B5}" destId="{9D3DF7D8-4FC3-41D2-A243-89D640D89766}" srcOrd="3" destOrd="0" presId="urn:microsoft.com/office/officeart/2008/layout/HorizontalMultiLevelHierarchy"/>
    <dgm:cxn modelId="{F7255129-675D-45D1-96A1-F29DDC47A971}" type="presParOf" srcId="{9D3DF7D8-4FC3-41D2-A243-89D640D89766}" destId="{331F8C05-E145-4983-A417-FAC2C3C62CA1}" srcOrd="0" destOrd="0" presId="urn:microsoft.com/office/officeart/2008/layout/HorizontalMultiLevelHierarchy"/>
    <dgm:cxn modelId="{7C57A010-4607-47CD-BBD0-601A431906CB}" type="presParOf" srcId="{9D3DF7D8-4FC3-41D2-A243-89D640D89766}" destId="{19553B69-CEC0-44D4-8BFF-7945E9FE7AD5}" srcOrd="1" destOrd="0" presId="urn:microsoft.com/office/officeart/2008/layout/HorizontalMultiLevelHierarchy"/>
  </dgm:cxnLst>
  <dgm:bg>
    <a:blipFill>
      <a:blip xmlns:r="http://schemas.openxmlformats.org/officeDocument/2006/relationships" r:embed="rId2"/>
      <a:tile tx="0" ty="0" sx="100000" sy="100000" flip="none" algn="tl"/>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AC5CFB-5AE2-42C0-B7E4-A8660DEAF0ED}" type="doc">
      <dgm:prSet loTypeId="urn:microsoft.com/office/officeart/2008/layout/HorizontalMultiLevelHierarchy" loCatId="hierarchy" qsTypeId="urn:microsoft.com/office/officeart/2005/8/quickstyle/simple1" qsCatId="simple" csTypeId="urn:microsoft.com/office/officeart/2005/8/colors/accent2_5" csCatId="accent2" phldr="1"/>
      <dgm:spPr/>
      <dgm:t>
        <a:bodyPr/>
        <a:lstStyle/>
        <a:p>
          <a:endParaRPr lang="ru-RU"/>
        </a:p>
      </dgm:t>
    </dgm:pt>
    <dgm:pt modelId="{6B7FF122-80BB-4F52-B628-6545AF9EFA1B}">
      <dgm:prSet custT="1"/>
      <dgm:spPr>
        <a:solidFill>
          <a:srgbClr val="FFC000">
            <a:alpha val="70000"/>
          </a:srgbClr>
        </a:solidFill>
      </dgm:spPr>
      <dgm:t>
        <a:bodyPr/>
        <a:lstStyle/>
        <a:p>
          <a:r>
            <a:rPr lang="uz-Cyrl-UZ" sz="4000" dirty="0" smtClean="0">
              <a:solidFill>
                <a:schemeClr val="tx1"/>
              </a:solidFill>
              <a:effectLst/>
              <a:latin typeface="Times New Roman"/>
              <a:ea typeface="Times New Roman"/>
            </a:rPr>
            <a:t>Davlatning mohiyati uning funksiyalarida, ya’ni davlat faoliyatining asosiy yo‘nalishida, uning ichki va tashqi siyosatining mazmuni va xarakteri bilan belgilanadi: masalan, quldorlik davlati, feodal davlat va hokazo.</a:t>
          </a:r>
          <a:endParaRPr lang="ru-RU" sz="4000" b="1" dirty="0">
            <a:solidFill>
              <a:schemeClr val="tx1"/>
            </a:solidFill>
          </a:endParaRPr>
        </a:p>
      </dgm:t>
    </dgm:pt>
    <dgm:pt modelId="{B80DB2E4-AC07-44E6-B42E-720898BF26B9}" type="parTrans" cxnId="{8E8E2A3D-28E5-470C-A98D-73D0BBF70CB8}">
      <dgm:prSet/>
      <dgm:spPr/>
      <dgm:t>
        <a:bodyPr/>
        <a:lstStyle/>
        <a:p>
          <a:endParaRPr lang="ru-RU"/>
        </a:p>
      </dgm:t>
    </dgm:pt>
    <dgm:pt modelId="{D66A414F-F32C-4A65-B8F8-F4A549C25CF4}" type="sibTrans" cxnId="{8E8E2A3D-28E5-470C-A98D-73D0BBF70CB8}">
      <dgm:prSet/>
      <dgm:spPr/>
      <dgm:t>
        <a:bodyPr/>
        <a:lstStyle/>
        <a:p>
          <a:endParaRPr lang="ru-RU"/>
        </a:p>
      </dgm:t>
    </dgm:pt>
    <dgm:pt modelId="{DEB463EF-A6CA-47ED-B1DF-B7F899067718}" type="pres">
      <dgm:prSet presAssocID="{E1AC5CFB-5AE2-42C0-B7E4-A8660DEAF0ED}" presName="Name0" presStyleCnt="0">
        <dgm:presLayoutVars>
          <dgm:chPref val="1"/>
          <dgm:dir/>
          <dgm:animOne val="branch"/>
          <dgm:animLvl val="lvl"/>
          <dgm:resizeHandles val="exact"/>
        </dgm:presLayoutVars>
      </dgm:prSet>
      <dgm:spPr/>
      <dgm:t>
        <a:bodyPr/>
        <a:lstStyle/>
        <a:p>
          <a:endParaRPr lang="ru-RU"/>
        </a:p>
      </dgm:t>
    </dgm:pt>
    <dgm:pt modelId="{CAF73B5F-DCA0-4546-AE52-EBB9B0C701C7}" type="pres">
      <dgm:prSet presAssocID="{6B7FF122-80BB-4F52-B628-6545AF9EFA1B}" presName="root1" presStyleCnt="0"/>
      <dgm:spPr/>
    </dgm:pt>
    <dgm:pt modelId="{E5DC4D5B-0770-40FC-9B0A-C1BADA925C80}" type="pres">
      <dgm:prSet presAssocID="{6B7FF122-80BB-4F52-B628-6545AF9EFA1B}" presName="LevelOneTextNode" presStyleLbl="node0" presStyleIdx="0" presStyleCnt="1" custAng="5400000" custScaleX="451882">
        <dgm:presLayoutVars>
          <dgm:chPref val="3"/>
        </dgm:presLayoutVars>
      </dgm:prSet>
      <dgm:spPr/>
      <dgm:t>
        <a:bodyPr/>
        <a:lstStyle/>
        <a:p>
          <a:endParaRPr lang="ru-RU"/>
        </a:p>
      </dgm:t>
    </dgm:pt>
    <dgm:pt modelId="{CF0B01CC-D54B-4328-8075-5C9A32E1E471}" type="pres">
      <dgm:prSet presAssocID="{6B7FF122-80BB-4F52-B628-6545AF9EFA1B}" presName="level2hierChild" presStyleCnt="0"/>
      <dgm:spPr/>
    </dgm:pt>
  </dgm:ptLst>
  <dgm:cxnLst>
    <dgm:cxn modelId="{D60AD347-EEC6-4D2F-88E4-6074E3E7D100}" type="presOf" srcId="{E1AC5CFB-5AE2-42C0-B7E4-A8660DEAF0ED}" destId="{DEB463EF-A6CA-47ED-B1DF-B7F899067718}" srcOrd="0" destOrd="0" presId="urn:microsoft.com/office/officeart/2008/layout/HorizontalMultiLevelHierarchy"/>
    <dgm:cxn modelId="{F51B2A13-FB87-452E-A31E-FFD72FF0AC47}" type="presOf" srcId="{6B7FF122-80BB-4F52-B628-6545AF9EFA1B}" destId="{E5DC4D5B-0770-40FC-9B0A-C1BADA925C80}" srcOrd="0" destOrd="0" presId="urn:microsoft.com/office/officeart/2008/layout/HorizontalMultiLevelHierarchy"/>
    <dgm:cxn modelId="{8E8E2A3D-28E5-470C-A98D-73D0BBF70CB8}" srcId="{E1AC5CFB-5AE2-42C0-B7E4-A8660DEAF0ED}" destId="{6B7FF122-80BB-4F52-B628-6545AF9EFA1B}" srcOrd="0" destOrd="0" parTransId="{B80DB2E4-AC07-44E6-B42E-720898BF26B9}" sibTransId="{D66A414F-F32C-4A65-B8F8-F4A549C25CF4}"/>
    <dgm:cxn modelId="{FC148E3F-5005-4CAC-B1B3-39942B950406}" type="presParOf" srcId="{DEB463EF-A6CA-47ED-B1DF-B7F899067718}" destId="{CAF73B5F-DCA0-4546-AE52-EBB9B0C701C7}" srcOrd="0" destOrd="0" presId="urn:microsoft.com/office/officeart/2008/layout/HorizontalMultiLevelHierarchy"/>
    <dgm:cxn modelId="{5D22B26B-2407-4B9F-BB6F-FFD2699FFA96}" type="presParOf" srcId="{CAF73B5F-DCA0-4546-AE52-EBB9B0C701C7}" destId="{E5DC4D5B-0770-40FC-9B0A-C1BADA925C80}" srcOrd="0" destOrd="0" presId="urn:microsoft.com/office/officeart/2008/layout/HorizontalMultiLevelHierarchy"/>
    <dgm:cxn modelId="{EFCE1337-92A3-4283-BDC7-8618404C5E2A}" type="presParOf" srcId="{CAF73B5F-DCA0-4546-AE52-EBB9B0C701C7}" destId="{CF0B01CC-D54B-4328-8075-5C9A32E1E471}" srcOrd="1" destOrd="0" presId="urn:microsoft.com/office/officeart/2008/layout/HorizontalMultiLevelHierarchy"/>
  </dgm:cxnLst>
  <dgm:bg>
    <a:blipFill>
      <a:blip xmlns:r="http://schemas.openxmlformats.org/officeDocument/2006/relationships" r:embed="rId1"/>
      <a:tile tx="0" ty="0" sx="100000" sy="100000" flip="none" algn="tl"/>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AC5CFB-5AE2-42C0-B7E4-A8660DEAF0ED}" type="doc">
      <dgm:prSet loTypeId="urn:microsoft.com/office/officeart/2008/layout/HorizontalMultiLevelHierarchy" loCatId="hierarchy" qsTypeId="urn:microsoft.com/office/officeart/2005/8/quickstyle/simple1" qsCatId="simple" csTypeId="urn:microsoft.com/office/officeart/2005/8/colors/accent2_5" csCatId="accent2" phldr="1"/>
      <dgm:spPr/>
      <dgm:t>
        <a:bodyPr/>
        <a:lstStyle/>
        <a:p>
          <a:endParaRPr lang="ru-RU"/>
        </a:p>
      </dgm:t>
    </dgm:pt>
    <dgm:pt modelId="{6B7FF122-80BB-4F52-B628-6545AF9EFA1B}">
      <dgm:prSet custT="1"/>
      <dgm:spPr>
        <a:solidFill>
          <a:srgbClr val="FFC000">
            <a:alpha val="70000"/>
          </a:srgbClr>
        </a:solidFill>
      </dgm:spPr>
      <dgm:t>
        <a:bodyPr/>
        <a:lstStyle/>
        <a:p>
          <a:r>
            <a:rPr lang="en-US" sz="3600" b="1" dirty="0" err="1" smtClean="0">
              <a:solidFill>
                <a:schemeClr val="tx1"/>
              </a:solidFill>
            </a:rPr>
            <a:t>Davlat</a:t>
          </a:r>
          <a:r>
            <a:rPr lang="en-US" sz="3600" b="1" dirty="0" smtClean="0">
              <a:solidFill>
                <a:schemeClr val="tx1"/>
              </a:solidFill>
            </a:rPr>
            <a:t> </a:t>
          </a:r>
          <a:r>
            <a:rPr lang="en-US" sz="3600" b="1" dirty="0" err="1" smtClean="0">
              <a:solidFill>
                <a:schemeClr val="tx1"/>
              </a:solidFill>
            </a:rPr>
            <a:t>jamiyatning</a:t>
          </a:r>
          <a:r>
            <a:rPr lang="en-US" sz="3600" b="1" dirty="0" smtClean="0">
              <a:solidFill>
                <a:schemeClr val="tx1"/>
              </a:solidFill>
            </a:rPr>
            <a:t> </a:t>
          </a:r>
          <a:r>
            <a:rPr lang="en-US" sz="3600" b="1" dirty="0" err="1" smtClean="0">
              <a:solidFill>
                <a:schemeClr val="tx1"/>
              </a:solidFill>
            </a:rPr>
            <a:t>siyosiy</a:t>
          </a:r>
          <a:r>
            <a:rPr lang="en-US" sz="3600" b="1" dirty="0" smtClean="0">
              <a:solidFill>
                <a:schemeClr val="tx1"/>
              </a:solidFill>
            </a:rPr>
            <a:t> </a:t>
          </a:r>
          <a:r>
            <a:rPr lang="en-US" sz="3600" b="1" dirty="0" err="1" smtClean="0">
              <a:solidFill>
                <a:schemeClr val="tx1"/>
              </a:solidFill>
            </a:rPr>
            <a:t>tizimiga</a:t>
          </a:r>
          <a:r>
            <a:rPr lang="en-US" sz="3600" b="1" dirty="0" smtClean="0">
              <a:solidFill>
                <a:schemeClr val="tx1"/>
              </a:solidFill>
            </a:rPr>
            <a:t> </a:t>
          </a:r>
          <a:r>
            <a:rPr lang="en-US" sz="3600" b="1" dirty="0" err="1" smtClean="0">
              <a:solidFill>
                <a:schemeClr val="tx1"/>
              </a:solidFill>
            </a:rPr>
            <a:t>kiruvchi</a:t>
          </a:r>
          <a:r>
            <a:rPr lang="en-US" sz="3600" b="1" dirty="0" smtClean="0">
              <a:solidFill>
                <a:schemeClr val="tx1"/>
              </a:solidFill>
            </a:rPr>
            <a:t> </a:t>
          </a:r>
          <a:r>
            <a:rPr lang="en-US" sz="3600" b="1" dirty="0" err="1" smtClean="0">
              <a:solidFill>
                <a:schemeClr val="tx1"/>
              </a:solidFill>
            </a:rPr>
            <a:t>boshqa</a:t>
          </a:r>
          <a:r>
            <a:rPr lang="en-US" sz="3600" b="1" dirty="0" smtClean="0">
              <a:solidFill>
                <a:schemeClr val="tx1"/>
              </a:solidFill>
            </a:rPr>
            <a:t> </a:t>
          </a:r>
          <a:r>
            <a:rPr lang="en-US" sz="3600" b="1" dirty="0" err="1" smtClean="0">
              <a:solidFill>
                <a:schemeClr val="tx1"/>
              </a:solidFill>
            </a:rPr>
            <a:t>tashkilotlardan</a:t>
          </a:r>
          <a:r>
            <a:rPr lang="en-US" sz="3600" b="1" dirty="0" smtClean="0">
              <a:solidFill>
                <a:schemeClr val="tx1"/>
              </a:solidFill>
            </a:rPr>
            <a:t> </a:t>
          </a:r>
          <a:r>
            <a:rPr lang="en-US" sz="3600" b="1" dirty="0" err="1" smtClean="0">
              <a:solidFill>
                <a:schemeClr val="tx1"/>
              </a:solidFill>
            </a:rPr>
            <a:t>bir</a:t>
          </a:r>
          <a:r>
            <a:rPr lang="en-US" sz="3600" b="1" dirty="0" smtClean="0">
              <a:solidFill>
                <a:schemeClr val="tx1"/>
              </a:solidFill>
            </a:rPr>
            <a:t> </a:t>
          </a:r>
          <a:r>
            <a:rPr lang="en-US" sz="3600" b="1" dirty="0" err="1" smtClean="0">
              <a:solidFill>
                <a:schemeClr val="tx1"/>
              </a:solidFill>
            </a:rPr>
            <a:t>qator</a:t>
          </a:r>
          <a:r>
            <a:rPr lang="en-US" sz="3600" b="1" dirty="0" smtClean="0">
              <a:solidFill>
                <a:schemeClr val="tx1"/>
              </a:solidFill>
            </a:rPr>
            <a:t> </a:t>
          </a:r>
          <a:r>
            <a:rPr lang="en-US" sz="3600" b="1" dirty="0" err="1" smtClean="0">
              <a:solidFill>
                <a:schemeClr val="tx1"/>
              </a:solidFill>
            </a:rPr>
            <a:t>o'ziga</a:t>
          </a:r>
          <a:r>
            <a:rPr lang="en-US" sz="3600" b="1" dirty="0" smtClean="0">
              <a:solidFill>
                <a:schemeClr val="tx1"/>
              </a:solidFill>
            </a:rPr>
            <a:t> </a:t>
          </a:r>
          <a:r>
            <a:rPr lang="en-US" sz="3600" b="1" dirty="0" err="1" smtClean="0">
              <a:solidFill>
                <a:schemeClr val="tx1"/>
              </a:solidFill>
            </a:rPr>
            <a:t>xos</a:t>
          </a:r>
          <a:r>
            <a:rPr lang="en-US" sz="3600" b="1" dirty="0" smtClean="0">
              <a:solidFill>
                <a:schemeClr val="tx1"/>
              </a:solidFill>
            </a:rPr>
            <a:t> </a:t>
          </a:r>
          <a:r>
            <a:rPr lang="en-US" sz="3600" b="1" dirty="0" err="1" smtClean="0">
              <a:solidFill>
                <a:schemeClr val="tx1"/>
              </a:solidFill>
            </a:rPr>
            <a:t>belgilari</a:t>
          </a:r>
          <a:r>
            <a:rPr lang="en-US" sz="3600" b="1" dirty="0" smtClean="0">
              <a:solidFill>
                <a:schemeClr val="tx1"/>
              </a:solidFill>
            </a:rPr>
            <a:t> </a:t>
          </a:r>
          <a:r>
            <a:rPr lang="en-US" sz="3600" b="1" dirty="0" err="1" smtClean="0">
              <a:solidFill>
                <a:schemeClr val="tx1"/>
              </a:solidFill>
            </a:rPr>
            <a:t>bilan</a:t>
          </a:r>
          <a:r>
            <a:rPr lang="en-US" sz="3600" b="1" dirty="0" smtClean="0">
              <a:solidFill>
                <a:schemeClr val="tx1"/>
              </a:solidFill>
            </a:rPr>
            <a:t> </a:t>
          </a:r>
          <a:r>
            <a:rPr lang="en-US" sz="3600" b="1" dirty="0" err="1" smtClean="0">
              <a:solidFill>
                <a:schemeClr val="tx1"/>
              </a:solidFill>
            </a:rPr>
            <a:t>farq</a:t>
          </a:r>
          <a:r>
            <a:rPr lang="en-US" sz="3600" b="1" dirty="0" smtClean="0">
              <a:solidFill>
                <a:schemeClr val="tx1"/>
              </a:solidFill>
            </a:rPr>
            <a:t> </a:t>
          </a:r>
          <a:r>
            <a:rPr lang="en-US" sz="3600" b="1" dirty="0" err="1" smtClean="0">
              <a:solidFill>
                <a:schemeClr val="tx1"/>
              </a:solidFill>
            </a:rPr>
            <a:t>qiladi</a:t>
          </a:r>
          <a:r>
            <a:rPr lang="en-US" sz="3600" b="1" dirty="0" smtClean="0">
              <a:solidFill>
                <a:schemeClr val="tx1"/>
              </a:solidFill>
            </a:rPr>
            <a:t>. </a:t>
          </a:r>
          <a:r>
            <a:rPr lang="en-US" sz="3600" b="1" dirty="0" err="1" smtClean="0">
              <a:solidFill>
                <a:schemeClr val="tx1"/>
              </a:solidFill>
            </a:rPr>
            <a:t>Davlatning</a:t>
          </a:r>
          <a:r>
            <a:rPr lang="en-US" sz="3600" b="1" dirty="0" smtClean="0">
              <a:solidFill>
                <a:schemeClr val="tx1"/>
              </a:solidFill>
            </a:rPr>
            <a:t> </a:t>
          </a:r>
          <a:r>
            <a:rPr lang="en-US" sz="3600" b="1" dirty="0" err="1" smtClean="0">
              <a:solidFill>
                <a:schemeClr val="tx1"/>
              </a:solidFill>
            </a:rPr>
            <a:t>belgilari</a:t>
          </a:r>
          <a:r>
            <a:rPr lang="en-US" sz="3600" b="1" dirty="0" smtClean="0">
              <a:solidFill>
                <a:schemeClr val="tx1"/>
              </a:solidFill>
            </a:rPr>
            <a:t> </a:t>
          </a:r>
          <a:r>
            <a:rPr lang="en-US" sz="3600" b="1" dirty="0" err="1" smtClean="0">
              <a:solidFill>
                <a:schemeClr val="tx1"/>
              </a:solidFill>
            </a:rPr>
            <a:t>to'g'risidagi</a:t>
          </a:r>
          <a:r>
            <a:rPr lang="en-US" sz="3600" b="1" dirty="0" smtClean="0">
              <a:solidFill>
                <a:schemeClr val="tx1"/>
              </a:solidFill>
            </a:rPr>
            <a:t> masala </a:t>
          </a:r>
          <a:r>
            <a:rPr lang="en-US" sz="3600" b="1" dirty="0" err="1" smtClean="0">
              <a:solidFill>
                <a:schemeClr val="tx1"/>
              </a:solidFill>
            </a:rPr>
            <a:t>hamisha</a:t>
          </a:r>
          <a:r>
            <a:rPr lang="en-US" sz="3600" b="1" dirty="0" smtClean="0">
              <a:solidFill>
                <a:schemeClr val="tx1"/>
              </a:solidFill>
            </a:rPr>
            <a:t> </a:t>
          </a:r>
          <a:r>
            <a:rPr lang="en-US" sz="3600" b="1" dirty="0" err="1" smtClean="0">
              <a:solidFill>
                <a:schemeClr val="tx1"/>
              </a:solidFill>
            </a:rPr>
            <a:t>huquqshunoslar</a:t>
          </a:r>
          <a:r>
            <a:rPr lang="en-US" sz="3600" b="1" dirty="0" smtClean="0">
              <a:solidFill>
                <a:schemeClr val="tx1"/>
              </a:solidFill>
            </a:rPr>
            <a:t> </a:t>
          </a:r>
          <a:r>
            <a:rPr lang="en-US" sz="3600" b="1" dirty="0" err="1" smtClean="0">
              <a:solidFill>
                <a:schemeClr val="tx1"/>
              </a:solidFill>
            </a:rPr>
            <a:t>e'tiborini</a:t>
          </a:r>
          <a:r>
            <a:rPr lang="en-US" sz="3600" b="1" dirty="0" smtClean="0">
              <a:solidFill>
                <a:schemeClr val="tx1"/>
              </a:solidFill>
            </a:rPr>
            <a:t> </a:t>
          </a:r>
          <a:r>
            <a:rPr lang="en-US" sz="3600" b="1" dirty="0" err="1" smtClean="0">
              <a:solidFill>
                <a:schemeClr val="tx1"/>
              </a:solidFill>
            </a:rPr>
            <a:t>tortib</a:t>
          </a:r>
          <a:r>
            <a:rPr lang="en-US" sz="3600" b="1" dirty="0" smtClean="0">
              <a:solidFill>
                <a:schemeClr val="tx1"/>
              </a:solidFill>
            </a:rPr>
            <a:t> </a:t>
          </a:r>
          <a:r>
            <a:rPr lang="en-US" sz="3600" b="1" dirty="0" err="1" smtClean="0">
              <a:solidFill>
                <a:schemeClr val="tx1"/>
              </a:solidFill>
            </a:rPr>
            <a:t>kelgan</a:t>
          </a:r>
          <a:r>
            <a:rPr lang="en-US" sz="3600" b="1" dirty="0" smtClean="0">
              <a:solidFill>
                <a:schemeClr val="tx1"/>
              </a:solidFill>
            </a:rPr>
            <a:t> </a:t>
          </a:r>
          <a:r>
            <a:rPr lang="en-US" sz="3600" b="1" dirty="0" err="1" smtClean="0">
              <a:solidFill>
                <a:schemeClr val="tx1"/>
              </a:solidFill>
            </a:rPr>
            <a:t>va</a:t>
          </a:r>
          <a:r>
            <a:rPr lang="en-US" sz="3600" b="1" dirty="0" smtClean="0">
              <a:solidFill>
                <a:schemeClr val="tx1"/>
              </a:solidFill>
            </a:rPr>
            <a:t> </a:t>
          </a:r>
          <a:r>
            <a:rPr lang="en-US" sz="3600" b="1" dirty="0" err="1" smtClean="0">
              <a:solidFill>
                <a:schemeClr val="tx1"/>
              </a:solidFill>
            </a:rPr>
            <a:t>bu</a:t>
          </a:r>
          <a:r>
            <a:rPr lang="en-US" sz="3600" b="1" dirty="0" smtClean="0">
              <a:solidFill>
                <a:schemeClr val="tx1"/>
              </a:solidFill>
            </a:rPr>
            <a:t> </a:t>
          </a:r>
          <a:r>
            <a:rPr lang="en-US" sz="3600" b="1" dirty="0" err="1" smtClean="0">
              <a:solidFill>
                <a:schemeClr val="tx1"/>
              </a:solidFill>
            </a:rPr>
            <a:t>haqda</a:t>
          </a:r>
          <a:r>
            <a:rPr lang="en-US" sz="3600" b="1" dirty="0" smtClean="0">
              <a:solidFill>
                <a:schemeClr val="tx1"/>
              </a:solidFill>
            </a:rPr>
            <a:t> </a:t>
          </a:r>
          <a:r>
            <a:rPr lang="en-US" sz="3600" b="1" dirty="0" err="1" smtClean="0">
              <a:solidFill>
                <a:schemeClr val="tx1"/>
              </a:solidFill>
            </a:rPr>
            <a:t>ularning</a:t>
          </a:r>
          <a:r>
            <a:rPr lang="en-US" sz="3600" b="1" dirty="0" smtClean="0">
              <a:solidFill>
                <a:schemeClr val="tx1"/>
              </a:solidFill>
            </a:rPr>
            <a:t> </a:t>
          </a:r>
          <a:r>
            <a:rPr lang="en-US" sz="3600" b="1" dirty="0" err="1" smtClean="0">
              <a:solidFill>
                <a:schemeClr val="tx1"/>
              </a:solidFill>
            </a:rPr>
            <a:t>turli</a:t>
          </a:r>
          <a:r>
            <a:rPr lang="en-US" sz="3600" b="1" dirty="0" smtClean="0">
              <a:solidFill>
                <a:schemeClr val="tx1"/>
              </a:solidFill>
            </a:rPr>
            <a:t> </a:t>
          </a:r>
          <a:r>
            <a:rPr lang="en-US" sz="3600" b="1" dirty="0" err="1" smtClean="0">
              <a:solidFill>
                <a:schemeClr val="tx1"/>
              </a:solidFill>
            </a:rPr>
            <a:t>talqinlari</a:t>
          </a:r>
          <a:r>
            <a:rPr lang="en-US" sz="3600" b="1" dirty="0" smtClean="0">
              <a:solidFill>
                <a:schemeClr val="tx1"/>
              </a:solidFill>
            </a:rPr>
            <a:t> </a:t>
          </a:r>
          <a:r>
            <a:rPr lang="en-US" sz="3600" b="1" dirty="0" err="1" smtClean="0">
              <a:solidFill>
                <a:schemeClr val="tx1"/>
              </a:solidFill>
            </a:rPr>
            <a:t>mavjud</a:t>
          </a:r>
          <a:r>
            <a:rPr lang="en-US" sz="3600" b="1" dirty="0" smtClean="0">
              <a:solidFill>
                <a:schemeClr val="tx1"/>
              </a:solidFill>
            </a:rPr>
            <a:t>.</a:t>
          </a:r>
          <a:endParaRPr lang="ru-RU" sz="3600" b="1" dirty="0">
            <a:solidFill>
              <a:schemeClr val="tx1"/>
            </a:solidFill>
          </a:endParaRPr>
        </a:p>
      </dgm:t>
    </dgm:pt>
    <dgm:pt modelId="{B80DB2E4-AC07-44E6-B42E-720898BF26B9}" type="parTrans" cxnId="{8E8E2A3D-28E5-470C-A98D-73D0BBF70CB8}">
      <dgm:prSet/>
      <dgm:spPr/>
      <dgm:t>
        <a:bodyPr/>
        <a:lstStyle/>
        <a:p>
          <a:endParaRPr lang="ru-RU"/>
        </a:p>
      </dgm:t>
    </dgm:pt>
    <dgm:pt modelId="{D66A414F-F32C-4A65-B8F8-F4A549C25CF4}" type="sibTrans" cxnId="{8E8E2A3D-28E5-470C-A98D-73D0BBF70CB8}">
      <dgm:prSet/>
      <dgm:spPr/>
      <dgm:t>
        <a:bodyPr/>
        <a:lstStyle/>
        <a:p>
          <a:endParaRPr lang="ru-RU"/>
        </a:p>
      </dgm:t>
    </dgm:pt>
    <dgm:pt modelId="{DEB463EF-A6CA-47ED-B1DF-B7F899067718}" type="pres">
      <dgm:prSet presAssocID="{E1AC5CFB-5AE2-42C0-B7E4-A8660DEAF0ED}" presName="Name0" presStyleCnt="0">
        <dgm:presLayoutVars>
          <dgm:chPref val="1"/>
          <dgm:dir/>
          <dgm:animOne val="branch"/>
          <dgm:animLvl val="lvl"/>
          <dgm:resizeHandles val="exact"/>
        </dgm:presLayoutVars>
      </dgm:prSet>
      <dgm:spPr/>
      <dgm:t>
        <a:bodyPr/>
        <a:lstStyle/>
        <a:p>
          <a:endParaRPr lang="ru-RU"/>
        </a:p>
      </dgm:t>
    </dgm:pt>
    <dgm:pt modelId="{CAF73B5F-DCA0-4546-AE52-EBB9B0C701C7}" type="pres">
      <dgm:prSet presAssocID="{6B7FF122-80BB-4F52-B628-6545AF9EFA1B}" presName="root1" presStyleCnt="0"/>
      <dgm:spPr/>
    </dgm:pt>
    <dgm:pt modelId="{E5DC4D5B-0770-40FC-9B0A-C1BADA925C80}" type="pres">
      <dgm:prSet presAssocID="{6B7FF122-80BB-4F52-B628-6545AF9EFA1B}" presName="LevelOneTextNode" presStyleLbl="node0" presStyleIdx="0" presStyleCnt="1" custAng="5400000" custScaleX="451882">
        <dgm:presLayoutVars>
          <dgm:chPref val="3"/>
        </dgm:presLayoutVars>
      </dgm:prSet>
      <dgm:spPr/>
      <dgm:t>
        <a:bodyPr/>
        <a:lstStyle/>
        <a:p>
          <a:endParaRPr lang="ru-RU"/>
        </a:p>
      </dgm:t>
    </dgm:pt>
    <dgm:pt modelId="{CF0B01CC-D54B-4328-8075-5C9A32E1E471}" type="pres">
      <dgm:prSet presAssocID="{6B7FF122-80BB-4F52-B628-6545AF9EFA1B}" presName="level2hierChild" presStyleCnt="0"/>
      <dgm:spPr/>
    </dgm:pt>
  </dgm:ptLst>
  <dgm:cxnLst>
    <dgm:cxn modelId="{CB5C386E-3FC1-495A-8417-CBC2EF6C77C5}" type="presOf" srcId="{6B7FF122-80BB-4F52-B628-6545AF9EFA1B}" destId="{E5DC4D5B-0770-40FC-9B0A-C1BADA925C80}" srcOrd="0" destOrd="0" presId="urn:microsoft.com/office/officeart/2008/layout/HorizontalMultiLevelHierarchy"/>
    <dgm:cxn modelId="{2E045620-93A4-4D6F-B74D-7EFF5203B259}" type="presOf" srcId="{E1AC5CFB-5AE2-42C0-B7E4-A8660DEAF0ED}" destId="{DEB463EF-A6CA-47ED-B1DF-B7F899067718}" srcOrd="0" destOrd="0" presId="urn:microsoft.com/office/officeart/2008/layout/HorizontalMultiLevelHierarchy"/>
    <dgm:cxn modelId="{8E8E2A3D-28E5-470C-A98D-73D0BBF70CB8}" srcId="{E1AC5CFB-5AE2-42C0-B7E4-A8660DEAF0ED}" destId="{6B7FF122-80BB-4F52-B628-6545AF9EFA1B}" srcOrd="0" destOrd="0" parTransId="{B80DB2E4-AC07-44E6-B42E-720898BF26B9}" sibTransId="{D66A414F-F32C-4A65-B8F8-F4A549C25CF4}"/>
    <dgm:cxn modelId="{D64F391C-72EA-41DD-B27F-0F1EE1CD9D93}" type="presParOf" srcId="{DEB463EF-A6CA-47ED-B1DF-B7F899067718}" destId="{CAF73B5F-DCA0-4546-AE52-EBB9B0C701C7}" srcOrd="0" destOrd="0" presId="urn:microsoft.com/office/officeart/2008/layout/HorizontalMultiLevelHierarchy"/>
    <dgm:cxn modelId="{4A0C4D1D-AE8C-4D6C-B45D-BD35B5798E0F}" type="presParOf" srcId="{CAF73B5F-DCA0-4546-AE52-EBB9B0C701C7}" destId="{E5DC4D5B-0770-40FC-9B0A-C1BADA925C80}" srcOrd="0" destOrd="0" presId="urn:microsoft.com/office/officeart/2008/layout/HorizontalMultiLevelHierarchy"/>
    <dgm:cxn modelId="{A2B5AE5B-A488-478E-A22C-2A5F940CFA73}" type="presParOf" srcId="{CAF73B5F-DCA0-4546-AE52-EBB9B0C701C7}" destId="{CF0B01CC-D54B-4328-8075-5C9A32E1E471}" srcOrd="1" destOrd="0" presId="urn:microsoft.com/office/officeart/2008/layout/HorizontalMultiLevelHierarchy"/>
  </dgm:cxnLst>
  <dgm:bg>
    <a:blipFill>
      <a:blip xmlns:r="http://schemas.openxmlformats.org/officeDocument/2006/relationships" r:embed="rId1"/>
      <a:tile tx="0" ty="0" sx="100000" sy="100000" flip="none" algn="tl"/>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78988C-5EDC-4BCD-A05A-9D6B742947E4}"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ru-RU"/>
        </a:p>
      </dgm:t>
    </dgm:pt>
    <dgm:pt modelId="{C2891164-EB4D-48A8-8434-6F3BBCDD6D0C}">
      <dgm:prSet phldrT="[Текст]"/>
      <dgm:spPr>
        <a:solidFill>
          <a:srgbClr val="FFFFFF"/>
        </a:solidFill>
      </dgm:spPr>
      <dgm:t>
        <a:bodyPr/>
        <a:lstStyle/>
        <a:p>
          <a:r>
            <a:rPr lang="uz-Cyrl-UZ" dirty="0" smtClean="0"/>
            <a:t>№</a:t>
          </a:r>
          <a:endParaRPr lang="ru-RU" dirty="0"/>
        </a:p>
      </dgm:t>
    </dgm:pt>
    <dgm:pt modelId="{F5B675D3-3F61-410C-820A-D67EA12EB4F2}" type="parTrans" cxnId="{85DB9DD5-CDD8-4870-BD30-0C10BF5024F7}">
      <dgm:prSet/>
      <dgm:spPr/>
      <dgm:t>
        <a:bodyPr/>
        <a:lstStyle/>
        <a:p>
          <a:endParaRPr lang="ru-RU"/>
        </a:p>
      </dgm:t>
    </dgm:pt>
    <dgm:pt modelId="{3D674BA9-DA20-4807-865D-03AEE653D481}" type="sibTrans" cxnId="{85DB9DD5-CDD8-4870-BD30-0C10BF5024F7}">
      <dgm:prSet/>
      <dgm:spPr/>
      <dgm:t>
        <a:bodyPr/>
        <a:lstStyle/>
        <a:p>
          <a:endParaRPr lang="ru-RU"/>
        </a:p>
      </dgm:t>
    </dgm:pt>
    <dgm:pt modelId="{9395BE04-FFA1-4556-AB8B-C8F322E02EDD}">
      <dgm:prSet phldrT="[Текст]"/>
      <dgm:spPr>
        <a:solidFill>
          <a:srgbClr val="FFFF00"/>
        </a:solidFill>
      </dgm:spPr>
      <dgm:t>
        <a:bodyPr/>
        <a:lstStyle/>
        <a:p>
          <a:r>
            <a:rPr lang="uz-Cyrl-UZ" dirty="0" smtClean="0"/>
            <a:t>1</a:t>
          </a:r>
          <a:endParaRPr lang="ru-RU" dirty="0"/>
        </a:p>
      </dgm:t>
    </dgm:pt>
    <dgm:pt modelId="{EF5DBF7D-33AB-4CD6-AB78-85A78CEDD1FD}" type="parTrans" cxnId="{B498C6B0-1B5C-4D62-8881-337853D6AB8C}">
      <dgm:prSet/>
      <dgm:spPr/>
      <dgm:t>
        <a:bodyPr/>
        <a:lstStyle/>
        <a:p>
          <a:endParaRPr lang="ru-RU"/>
        </a:p>
      </dgm:t>
    </dgm:pt>
    <dgm:pt modelId="{5A5AD32E-336D-460A-A45B-DE6ECE4ED70E}" type="sibTrans" cxnId="{B498C6B0-1B5C-4D62-8881-337853D6AB8C}">
      <dgm:prSet/>
      <dgm:spPr/>
      <dgm:t>
        <a:bodyPr/>
        <a:lstStyle/>
        <a:p>
          <a:endParaRPr lang="ru-RU"/>
        </a:p>
      </dgm:t>
    </dgm:pt>
    <dgm:pt modelId="{13845F77-BC03-4809-8D9B-BE21EE847022}">
      <dgm:prSet phldrT="[Текст]" custT="1"/>
      <dgm:spPr>
        <a:solidFill>
          <a:srgbClr val="FF6600">
            <a:alpha val="90000"/>
          </a:srgbClr>
        </a:solidFill>
      </dgm:spPr>
      <dgm:t>
        <a:bodyPr/>
        <a:lstStyle/>
        <a:p>
          <a:pPr algn="l"/>
          <a:r>
            <a:rPr lang="en-US" sz="3600" b="1" dirty="0" err="1" smtClean="0"/>
            <a:t>Aholining</a:t>
          </a:r>
          <a:r>
            <a:rPr lang="en-US" sz="3600" b="1" dirty="0" smtClean="0"/>
            <a:t> </a:t>
          </a:r>
          <a:r>
            <a:rPr lang="en-US" sz="3600" b="1" dirty="0" err="1" smtClean="0"/>
            <a:t>hududiy</a:t>
          </a:r>
          <a:r>
            <a:rPr lang="en-US" sz="3600" b="1" dirty="0" smtClean="0"/>
            <a:t> </a:t>
          </a:r>
          <a:r>
            <a:rPr lang="en-US" sz="3600" b="1" dirty="0" err="1" smtClean="0"/>
            <a:t>bo'linishi</a:t>
          </a:r>
          <a:endParaRPr lang="ru-RU" sz="3600" b="1" dirty="0">
            <a:latin typeface="Times New Roman" pitchFamily="18" charset="0"/>
            <a:cs typeface="Times New Roman" pitchFamily="18" charset="0"/>
          </a:endParaRPr>
        </a:p>
      </dgm:t>
    </dgm:pt>
    <dgm:pt modelId="{35718741-AE24-4D72-87F0-5FEC52F4EC5E}" type="parTrans" cxnId="{997FE6A2-E5BA-472D-9611-01B90E28E3B2}">
      <dgm:prSet/>
      <dgm:spPr/>
      <dgm:t>
        <a:bodyPr/>
        <a:lstStyle/>
        <a:p>
          <a:endParaRPr lang="ru-RU"/>
        </a:p>
      </dgm:t>
    </dgm:pt>
    <dgm:pt modelId="{E5E6542A-8820-4ED4-A747-AB4BB46139CE}" type="sibTrans" cxnId="{997FE6A2-E5BA-472D-9611-01B90E28E3B2}">
      <dgm:prSet/>
      <dgm:spPr/>
      <dgm:t>
        <a:bodyPr/>
        <a:lstStyle/>
        <a:p>
          <a:endParaRPr lang="ru-RU"/>
        </a:p>
      </dgm:t>
    </dgm:pt>
    <dgm:pt modelId="{468D18D3-3AC8-4ED5-90CE-38F4E3BDA5A9}">
      <dgm:prSet/>
      <dgm:spPr>
        <a:solidFill>
          <a:srgbClr val="00B0F0"/>
        </a:solidFill>
      </dgm:spPr>
      <dgm:t>
        <a:bodyPr/>
        <a:lstStyle/>
        <a:p>
          <a:r>
            <a:rPr lang="uz-Cyrl-UZ" dirty="0" smtClean="0"/>
            <a:t>3</a:t>
          </a:r>
          <a:endParaRPr lang="ru-RU" dirty="0"/>
        </a:p>
      </dgm:t>
    </dgm:pt>
    <dgm:pt modelId="{3AC1F8E1-6231-4A00-A8F9-3A77BA8604CD}" type="parTrans" cxnId="{61C9345E-249D-4F1C-BAC3-11923DDF1ED0}">
      <dgm:prSet/>
      <dgm:spPr/>
      <dgm:t>
        <a:bodyPr/>
        <a:lstStyle/>
        <a:p>
          <a:endParaRPr lang="ru-RU"/>
        </a:p>
      </dgm:t>
    </dgm:pt>
    <dgm:pt modelId="{96394368-DCED-44B5-8273-F3C9F0C68BEB}" type="sibTrans" cxnId="{61C9345E-249D-4F1C-BAC3-11923DDF1ED0}">
      <dgm:prSet/>
      <dgm:spPr/>
      <dgm:t>
        <a:bodyPr/>
        <a:lstStyle/>
        <a:p>
          <a:endParaRPr lang="ru-RU"/>
        </a:p>
      </dgm:t>
    </dgm:pt>
    <dgm:pt modelId="{7B1DCAC0-1270-4C58-87EB-31EB53891D27}">
      <dgm:prSet/>
      <dgm:spPr>
        <a:solidFill>
          <a:srgbClr val="00FF00"/>
        </a:solidFill>
      </dgm:spPr>
      <dgm:t>
        <a:bodyPr/>
        <a:lstStyle/>
        <a:p>
          <a:r>
            <a:rPr lang="uz-Cyrl-UZ" dirty="0" smtClean="0"/>
            <a:t>2</a:t>
          </a:r>
          <a:endParaRPr lang="ru-RU" dirty="0"/>
        </a:p>
      </dgm:t>
    </dgm:pt>
    <dgm:pt modelId="{F4B7FD7E-81EA-42D1-9E07-3E2640C7E56C}" type="parTrans" cxnId="{560FF9E8-8FE0-4F9C-B6AB-6A87F76DC0FD}">
      <dgm:prSet/>
      <dgm:spPr/>
      <dgm:t>
        <a:bodyPr/>
        <a:lstStyle/>
        <a:p>
          <a:endParaRPr lang="ru-RU"/>
        </a:p>
      </dgm:t>
    </dgm:pt>
    <dgm:pt modelId="{A3962A9B-D3A4-4353-81DB-5DAC84822D6D}" type="sibTrans" cxnId="{560FF9E8-8FE0-4F9C-B6AB-6A87F76DC0FD}">
      <dgm:prSet/>
      <dgm:spPr/>
      <dgm:t>
        <a:bodyPr/>
        <a:lstStyle/>
        <a:p>
          <a:endParaRPr lang="ru-RU"/>
        </a:p>
      </dgm:t>
    </dgm:pt>
    <dgm:pt modelId="{3715E39C-04AF-46BD-AB63-4C5313BFB73E}">
      <dgm:prSet custT="1"/>
      <dgm:spPr>
        <a:solidFill>
          <a:srgbClr val="00FF00">
            <a:alpha val="90000"/>
          </a:srgbClr>
        </a:solidFill>
      </dgm:spPr>
      <dgm:t>
        <a:bodyPr/>
        <a:lstStyle/>
        <a:p>
          <a:pPr algn="ctr"/>
          <a:r>
            <a:rPr lang="en-US" sz="2400" dirty="0" err="1" smtClean="0"/>
            <a:t>F.Engels</a:t>
          </a:r>
          <a:r>
            <a:rPr lang="en-US" sz="2400" dirty="0" smtClean="0"/>
            <a:t> </a:t>
          </a:r>
          <a:r>
            <a:rPr lang="en-US" sz="2400" dirty="0" err="1" smtClean="0"/>
            <a:t>o'zining</a:t>
          </a:r>
          <a:r>
            <a:rPr lang="en-US" sz="2400" dirty="0" smtClean="0"/>
            <a:t> «</a:t>
          </a:r>
          <a:r>
            <a:rPr lang="en-US" sz="2400" dirty="0" err="1" smtClean="0"/>
            <a:t>Oila</a:t>
          </a:r>
          <a:r>
            <a:rPr lang="en-US" sz="2400" dirty="0" smtClean="0"/>
            <a:t>, </a:t>
          </a:r>
          <a:r>
            <a:rPr lang="en-US" sz="2400" dirty="0" err="1" smtClean="0"/>
            <a:t>xususiy</a:t>
          </a:r>
          <a:r>
            <a:rPr lang="en-US" sz="2400" dirty="0" smtClean="0"/>
            <a:t> </a:t>
          </a:r>
          <a:r>
            <a:rPr lang="en-US" sz="2400" dirty="0" err="1" smtClean="0"/>
            <a:t>mulk</a:t>
          </a:r>
          <a:r>
            <a:rPr lang="en-US" sz="2400" dirty="0" smtClean="0"/>
            <a:t> </a:t>
          </a:r>
          <a:r>
            <a:rPr lang="en-US" sz="2400" dirty="0" err="1" smtClean="0"/>
            <a:t>va</a:t>
          </a:r>
          <a:r>
            <a:rPr lang="en-US" sz="2400" dirty="0" smtClean="0"/>
            <a:t> </a:t>
          </a:r>
          <a:r>
            <a:rPr lang="en-US" sz="2400" dirty="0" err="1" smtClean="0"/>
            <a:t>davlatning</a:t>
          </a:r>
          <a:r>
            <a:rPr lang="en-US" sz="2400" dirty="0" smtClean="0"/>
            <a:t> </a:t>
          </a:r>
          <a:r>
            <a:rPr lang="en-US" sz="2400" dirty="0" err="1" smtClean="0"/>
            <a:t>kelib</a:t>
          </a:r>
          <a:r>
            <a:rPr lang="en-US" sz="2400" dirty="0" smtClean="0"/>
            <a:t> </a:t>
          </a:r>
          <a:r>
            <a:rPr lang="en-US" sz="2400" dirty="0" err="1" smtClean="0"/>
            <a:t>chiqishi</a:t>
          </a:r>
          <a:r>
            <a:rPr lang="en-US" sz="2400" dirty="0" smtClean="0"/>
            <a:t>» </a:t>
          </a:r>
          <a:r>
            <a:rPr lang="en-US" sz="2400" dirty="0" err="1" smtClean="0"/>
            <a:t>degan</a:t>
          </a:r>
          <a:r>
            <a:rPr lang="en-US" sz="2400" dirty="0" smtClean="0"/>
            <a:t> </a:t>
          </a:r>
          <a:r>
            <a:rPr lang="en-US" sz="2400" dirty="0" err="1" smtClean="0"/>
            <a:t>asarida</a:t>
          </a:r>
          <a:r>
            <a:rPr lang="en-US" sz="2400" dirty="0" smtClean="0"/>
            <a:t> </a:t>
          </a:r>
          <a:r>
            <a:rPr lang="en-US" sz="2400" dirty="0" err="1" smtClean="0"/>
            <a:t>davlatning</a:t>
          </a:r>
          <a:r>
            <a:rPr lang="en-US" sz="2400" dirty="0" smtClean="0"/>
            <a:t> </a:t>
          </a:r>
          <a:r>
            <a:rPr lang="en-US" sz="2400" dirty="0" err="1" smtClean="0"/>
            <a:t>asosiy</a:t>
          </a:r>
          <a:r>
            <a:rPr lang="en-US" sz="2400" dirty="0" smtClean="0"/>
            <a:t> </a:t>
          </a:r>
          <a:r>
            <a:rPr lang="en-US" sz="2400" dirty="0" err="1" smtClean="0"/>
            <a:t>belgilari</a:t>
          </a:r>
          <a:r>
            <a:rPr lang="en-US" sz="2400" dirty="0" smtClean="0"/>
            <a:t> </a:t>
          </a:r>
          <a:r>
            <a:rPr lang="en-US" sz="2400" dirty="0" err="1" smtClean="0"/>
            <a:t>sifatida</a:t>
          </a:r>
          <a:r>
            <a:rPr lang="en-US" sz="2400" dirty="0" smtClean="0"/>
            <a:t> </a:t>
          </a:r>
          <a:r>
            <a:rPr lang="en-US" sz="2400" dirty="0" err="1" smtClean="0"/>
            <a:t>quyidagilarni</a:t>
          </a:r>
          <a:r>
            <a:rPr lang="en-US" sz="2400" dirty="0" smtClean="0"/>
            <a:t> </a:t>
          </a:r>
          <a:r>
            <a:rPr lang="en-US" sz="2400" dirty="0" err="1" smtClean="0"/>
            <a:t>ko’rsatib</a:t>
          </a:r>
          <a:r>
            <a:rPr lang="en-US" sz="2400" dirty="0" smtClean="0"/>
            <a:t> </a:t>
          </a:r>
          <a:r>
            <a:rPr lang="en-US" sz="2400" dirty="0" err="1" smtClean="0"/>
            <a:t>o’tadi</a:t>
          </a:r>
          <a:r>
            <a:rPr lang="en-US" sz="2400" dirty="0" smtClean="0"/>
            <a:t>:</a:t>
          </a:r>
          <a:endParaRPr lang="ru-RU" sz="2800" b="1" dirty="0">
            <a:latin typeface="Times New Roman" pitchFamily="18" charset="0"/>
            <a:cs typeface="Times New Roman" pitchFamily="18" charset="0"/>
          </a:endParaRPr>
        </a:p>
      </dgm:t>
    </dgm:pt>
    <dgm:pt modelId="{DB852930-4892-49D9-9364-5151F3683BDF}" type="parTrans" cxnId="{8D84C9C7-5D8F-4372-97E4-D77F8F567A5F}">
      <dgm:prSet/>
      <dgm:spPr/>
      <dgm:t>
        <a:bodyPr/>
        <a:lstStyle/>
        <a:p>
          <a:endParaRPr lang="ru-RU"/>
        </a:p>
      </dgm:t>
    </dgm:pt>
    <dgm:pt modelId="{076AB514-3460-41B1-BAC4-B7B1BA01481C}" type="sibTrans" cxnId="{8D84C9C7-5D8F-4372-97E4-D77F8F567A5F}">
      <dgm:prSet/>
      <dgm:spPr/>
      <dgm:t>
        <a:bodyPr/>
        <a:lstStyle/>
        <a:p>
          <a:endParaRPr lang="ru-RU"/>
        </a:p>
      </dgm:t>
    </dgm:pt>
    <dgm:pt modelId="{B0F44BEB-BF71-45F6-A575-DB1139E6CCF8}">
      <dgm:prSet custT="1"/>
      <dgm:spPr>
        <a:solidFill>
          <a:schemeClr val="accent6">
            <a:alpha val="90000"/>
          </a:schemeClr>
        </a:solidFill>
      </dgm:spPr>
      <dgm:t>
        <a:bodyPr/>
        <a:lstStyle/>
        <a:p>
          <a:pPr algn="l"/>
          <a:r>
            <a:rPr lang="en-US" sz="3600" b="1" dirty="0" err="1" smtClean="0"/>
            <a:t>Ommaviy</a:t>
          </a:r>
          <a:r>
            <a:rPr lang="en-US" sz="3600" b="1" dirty="0" smtClean="0"/>
            <a:t> </a:t>
          </a:r>
          <a:r>
            <a:rPr lang="en-US" sz="3600" b="1" dirty="0" err="1" smtClean="0"/>
            <a:t>hokimiyat</a:t>
          </a:r>
          <a:r>
            <a:rPr lang="en-US" sz="3600" b="1" dirty="0" smtClean="0"/>
            <a:t> </a:t>
          </a:r>
          <a:endParaRPr lang="ru-RU" sz="3600" b="1" dirty="0">
            <a:latin typeface="Times New Roman" pitchFamily="18" charset="0"/>
            <a:cs typeface="Times New Roman" pitchFamily="18" charset="0"/>
          </a:endParaRPr>
        </a:p>
      </dgm:t>
    </dgm:pt>
    <dgm:pt modelId="{17360BD2-5788-48FE-88AE-240FD04612C9}" type="parTrans" cxnId="{410BA94F-916F-4FDC-B21D-D3772F716E57}">
      <dgm:prSet/>
      <dgm:spPr/>
      <dgm:t>
        <a:bodyPr/>
        <a:lstStyle/>
        <a:p>
          <a:endParaRPr lang="ru-RU"/>
        </a:p>
      </dgm:t>
    </dgm:pt>
    <dgm:pt modelId="{1C765E1B-6194-4427-9FF2-395CB6B1763F}" type="sibTrans" cxnId="{410BA94F-916F-4FDC-B21D-D3772F716E57}">
      <dgm:prSet/>
      <dgm:spPr/>
      <dgm:t>
        <a:bodyPr/>
        <a:lstStyle/>
        <a:p>
          <a:endParaRPr lang="ru-RU"/>
        </a:p>
      </dgm:t>
    </dgm:pt>
    <dgm:pt modelId="{7DC2415C-E534-480F-966F-E093F11D35EB}">
      <dgm:prSet custT="1"/>
      <dgm:spPr>
        <a:solidFill>
          <a:srgbClr val="FFFF00">
            <a:alpha val="90000"/>
          </a:srgbClr>
        </a:solidFill>
      </dgm:spPr>
      <dgm:t>
        <a:bodyPr/>
        <a:lstStyle/>
        <a:p>
          <a:pPr algn="l"/>
          <a:r>
            <a:rPr lang="en-US" sz="3600" b="1" dirty="0" err="1" smtClean="0"/>
            <a:t>Soliqlar</a:t>
          </a:r>
          <a:r>
            <a:rPr lang="en-US" sz="3600" b="1" dirty="0" smtClean="0"/>
            <a:t> </a:t>
          </a:r>
          <a:r>
            <a:rPr lang="en-US" sz="3600" b="1" dirty="0" err="1" smtClean="0"/>
            <a:t>tizimining</a:t>
          </a:r>
          <a:r>
            <a:rPr lang="en-US" sz="3600" b="1" dirty="0" smtClean="0"/>
            <a:t> </a:t>
          </a:r>
          <a:r>
            <a:rPr lang="en-US" sz="3600" b="1" dirty="0" err="1" smtClean="0"/>
            <a:t>tashkil</a:t>
          </a:r>
          <a:r>
            <a:rPr lang="en-US" sz="3600" b="1" dirty="0" smtClean="0"/>
            <a:t> </a:t>
          </a:r>
          <a:r>
            <a:rPr lang="en-US" sz="3600" b="1" dirty="0" err="1" smtClean="0"/>
            <a:t>etilishi</a:t>
          </a:r>
          <a:endParaRPr lang="ru-RU" sz="3600" b="1" dirty="0">
            <a:latin typeface="Times New Roman" pitchFamily="18" charset="0"/>
            <a:cs typeface="Times New Roman" pitchFamily="18" charset="0"/>
          </a:endParaRPr>
        </a:p>
      </dgm:t>
    </dgm:pt>
    <dgm:pt modelId="{2B76738E-623E-4913-9991-34EB2B129C0F}" type="sibTrans" cxnId="{4D1E5DDB-BC48-4C37-AB2E-A8FCF346A6C9}">
      <dgm:prSet/>
      <dgm:spPr/>
      <dgm:t>
        <a:bodyPr/>
        <a:lstStyle/>
        <a:p>
          <a:endParaRPr lang="ru-RU"/>
        </a:p>
      </dgm:t>
    </dgm:pt>
    <dgm:pt modelId="{D5C0C3B6-5D1F-4F27-900E-C835A5C84466}" type="parTrans" cxnId="{4D1E5DDB-BC48-4C37-AB2E-A8FCF346A6C9}">
      <dgm:prSet/>
      <dgm:spPr/>
      <dgm:t>
        <a:bodyPr/>
        <a:lstStyle/>
        <a:p>
          <a:endParaRPr lang="ru-RU"/>
        </a:p>
      </dgm:t>
    </dgm:pt>
    <dgm:pt modelId="{E1E48826-3675-4359-B92C-1FF5FCB94CD3}" type="pres">
      <dgm:prSet presAssocID="{8178988C-5EDC-4BCD-A05A-9D6B742947E4}" presName="linearFlow" presStyleCnt="0">
        <dgm:presLayoutVars>
          <dgm:dir/>
          <dgm:animLvl val="lvl"/>
          <dgm:resizeHandles val="exact"/>
        </dgm:presLayoutVars>
      </dgm:prSet>
      <dgm:spPr/>
      <dgm:t>
        <a:bodyPr/>
        <a:lstStyle/>
        <a:p>
          <a:endParaRPr lang="ru-RU"/>
        </a:p>
      </dgm:t>
    </dgm:pt>
    <dgm:pt modelId="{A5278660-3D8F-4B0A-B362-18A7AEA7E2A4}" type="pres">
      <dgm:prSet presAssocID="{C2891164-EB4D-48A8-8434-6F3BBCDD6D0C}" presName="composite" presStyleCnt="0"/>
      <dgm:spPr/>
    </dgm:pt>
    <dgm:pt modelId="{5A1D79F6-D1DB-487E-9123-EF87421A6EEC}" type="pres">
      <dgm:prSet presAssocID="{C2891164-EB4D-48A8-8434-6F3BBCDD6D0C}" presName="parentText" presStyleLbl="alignNode1" presStyleIdx="0" presStyleCnt="4" custLinFactNeighborX="170" custLinFactNeighborY="469">
        <dgm:presLayoutVars>
          <dgm:chMax val="1"/>
          <dgm:bulletEnabled val="1"/>
        </dgm:presLayoutVars>
      </dgm:prSet>
      <dgm:spPr/>
      <dgm:t>
        <a:bodyPr/>
        <a:lstStyle/>
        <a:p>
          <a:endParaRPr lang="ru-RU"/>
        </a:p>
      </dgm:t>
    </dgm:pt>
    <dgm:pt modelId="{390CF3E5-E61B-43D1-A2D6-56C9FFAFFE45}" type="pres">
      <dgm:prSet presAssocID="{C2891164-EB4D-48A8-8434-6F3BBCDD6D0C}" presName="descendantText" presStyleLbl="alignAcc1" presStyleIdx="0" presStyleCnt="4" custLinFactNeighborX="0" custLinFactNeighborY="-18">
        <dgm:presLayoutVars>
          <dgm:bulletEnabled val="1"/>
        </dgm:presLayoutVars>
      </dgm:prSet>
      <dgm:spPr/>
      <dgm:t>
        <a:bodyPr/>
        <a:lstStyle/>
        <a:p>
          <a:endParaRPr lang="ru-RU"/>
        </a:p>
      </dgm:t>
    </dgm:pt>
    <dgm:pt modelId="{EADAEBFC-195B-49E0-A392-E780E3A16320}" type="pres">
      <dgm:prSet presAssocID="{3D674BA9-DA20-4807-865D-03AEE653D481}" presName="sp" presStyleCnt="0"/>
      <dgm:spPr/>
    </dgm:pt>
    <dgm:pt modelId="{B79137DA-FC40-4BDC-83BE-99EA5D8BF91A}" type="pres">
      <dgm:prSet presAssocID="{9395BE04-FFA1-4556-AB8B-C8F322E02EDD}" presName="composite" presStyleCnt="0"/>
      <dgm:spPr/>
    </dgm:pt>
    <dgm:pt modelId="{40932C02-687C-4294-9E00-4674ABED59BF}" type="pres">
      <dgm:prSet presAssocID="{9395BE04-FFA1-4556-AB8B-C8F322E02EDD}" presName="parentText" presStyleLbl="alignNode1" presStyleIdx="1" presStyleCnt="4" custLinFactNeighborX="-3636">
        <dgm:presLayoutVars>
          <dgm:chMax val="1"/>
          <dgm:bulletEnabled val="1"/>
        </dgm:presLayoutVars>
      </dgm:prSet>
      <dgm:spPr/>
      <dgm:t>
        <a:bodyPr/>
        <a:lstStyle/>
        <a:p>
          <a:endParaRPr lang="ru-RU"/>
        </a:p>
      </dgm:t>
    </dgm:pt>
    <dgm:pt modelId="{A8BC2B2F-B68E-4888-B32B-6E22F6C06644}" type="pres">
      <dgm:prSet presAssocID="{9395BE04-FFA1-4556-AB8B-C8F322E02EDD}" presName="descendantText" presStyleLbl="alignAcc1" presStyleIdx="1" presStyleCnt="4" custLinFactNeighborX="-87" custLinFactNeighborY="2202">
        <dgm:presLayoutVars>
          <dgm:bulletEnabled val="1"/>
        </dgm:presLayoutVars>
      </dgm:prSet>
      <dgm:spPr/>
      <dgm:t>
        <a:bodyPr/>
        <a:lstStyle/>
        <a:p>
          <a:endParaRPr lang="ru-RU"/>
        </a:p>
      </dgm:t>
    </dgm:pt>
    <dgm:pt modelId="{CFDF99B4-EC90-4F34-9893-F38055FBD13F}" type="pres">
      <dgm:prSet presAssocID="{5A5AD32E-336D-460A-A45B-DE6ECE4ED70E}" presName="sp" presStyleCnt="0"/>
      <dgm:spPr/>
    </dgm:pt>
    <dgm:pt modelId="{72D17277-DD62-45C5-846F-22EB1E571751}" type="pres">
      <dgm:prSet presAssocID="{7B1DCAC0-1270-4C58-87EB-31EB53891D27}" presName="composite" presStyleCnt="0"/>
      <dgm:spPr/>
    </dgm:pt>
    <dgm:pt modelId="{71DDEC49-4A1F-4C0F-980C-202866BB1157}" type="pres">
      <dgm:prSet presAssocID="{7B1DCAC0-1270-4C58-87EB-31EB53891D27}" presName="parentText" presStyleLbl="alignNode1" presStyleIdx="2" presStyleCnt="4">
        <dgm:presLayoutVars>
          <dgm:chMax val="1"/>
          <dgm:bulletEnabled val="1"/>
        </dgm:presLayoutVars>
      </dgm:prSet>
      <dgm:spPr/>
      <dgm:t>
        <a:bodyPr/>
        <a:lstStyle/>
        <a:p>
          <a:endParaRPr lang="ru-RU"/>
        </a:p>
      </dgm:t>
    </dgm:pt>
    <dgm:pt modelId="{A655DBC3-5943-4A98-920D-04D37EDD2889}" type="pres">
      <dgm:prSet presAssocID="{7B1DCAC0-1270-4C58-87EB-31EB53891D27}" presName="descendantText" presStyleLbl="alignAcc1" presStyleIdx="2" presStyleCnt="4">
        <dgm:presLayoutVars>
          <dgm:bulletEnabled val="1"/>
        </dgm:presLayoutVars>
      </dgm:prSet>
      <dgm:spPr/>
      <dgm:t>
        <a:bodyPr/>
        <a:lstStyle/>
        <a:p>
          <a:endParaRPr lang="ru-RU"/>
        </a:p>
      </dgm:t>
    </dgm:pt>
    <dgm:pt modelId="{B006B130-2A25-48E3-9842-9BC71F25BB94}" type="pres">
      <dgm:prSet presAssocID="{A3962A9B-D3A4-4353-81DB-5DAC84822D6D}" presName="sp" presStyleCnt="0"/>
      <dgm:spPr/>
    </dgm:pt>
    <dgm:pt modelId="{04B436BC-E779-4981-B5CB-8C60F1B076C7}" type="pres">
      <dgm:prSet presAssocID="{468D18D3-3AC8-4ED5-90CE-38F4E3BDA5A9}" presName="composite" presStyleCnt="0"/>
      <dgm:spPr/>
    </dgm:pt>
    <dgm:pt modelId="{E6C64F9D-DDA1-47CE-A1B7-9ABC9655F660}" type="pres">
      <dgm:prSet presAssocID="{468D18D3-3AC8-4ED5-90CE-38F4E3BDA5A9}" presName="parentText" presStyleLbl="alignNode1" presStyleIdx="3" presStyleCnt="4">
        <dgm:presLayoutVars>
          <dgm:chMax val="1"/>
          <dgm:bulletEnabled val="1"/>
        </dgm:presLayoutVars>
      </dgm:prSet>
      <dgm:spPr/>
      <dgm:t>
        <a:bodyPr/>
        <a:lstStyle/>
        <a:p>
          <a:endParaRPr lang="ru-RU"/>
        </a:p>
      </dgm:t>
    </dgm:pt>
    <dgm:pt modelId="{E41E4BF2-770D-4BA7-AE30-8660378FFB7B}" type="pres">
      <dgm:prSet presAssocID="{468D18D3-3AC8-4ED5-90CE-38F4E3BDA5A9}" presName="descendantText" presStyleLbl="alignAcc1" presStyleIdx="3" presStyleCnt="4" custLinFactNeighborY="4792">
        <dgm:presLayoutVars>
          <dgm:bulletEnabled val="1"/>
        </dgm:presLayoutVars>
      </dgm:prSet>
      <dgm:spPr/>
      <dgm:t>
        <a:bodyPr/>
        <a:lstStyle/>
        <a:p>
          <a:endParaRPr lang="ru-RU"/>
        </a:p>
      </dgm:t>
    </dgm:pt>
  </dgm:ptLst>
  <dgm:cxnLst>
    <dgm:cxn modelId="{0BBEB4F7-D9AC-43AA-AC37-A25DD96BCD59}" type="presOf" srcId="{8178988C-5EDC-4BCD-A05A-9D6B742947E4}" destId="{E1E48826-3675-4359-B92C-1FF5FCB94CD3}" srcOrd="0" destOrd="0" presId="urn:microsoft.com/office/officeart/2005/8/layout/chevron2"/>
    <dgm:cxn modelId="{560FF9E8-8FE0-4F9C-B6AB-6A87F76DC0FD}" srcId="{8178988C-5EDC-4BCD-A05A-9D6B742947E4}" destId="{7B1DCAC0-1270-4C58-87EB-31EB53891D27}" srcOrd="2" destOrd="0" parTransId="{F4B7FD7E-81EA-42D1-9E07-3E2640C7E56C}" sibTransId="{A3962A9B-D3A4-4353-81DB-5DAC84822D6D}"/>
    <dgm:cxn modelId="{4D1E5DDB-BC48-4C37-AB2E-A8FCF346A6C9}" srcId="{468D18D3-3AC8-4ED5-90CE-38F4E3BDA5A9}" destId="{7DC2415C-E534-480F-966F-E093F11D35EB}" srcOrd="0" destOrd="0" parTransId="{D5C0C3B6-5D1F-4F27-900E-C835A5C84466}" sibTransId="{2B76738E-623E-4913-9991-34EB2B129C0F}"/>
    <dgm:cxn modelId="{85DB9DD5-CDD8-4870-BD30-0C10BF5024F7}" srcId="{8178988C-5EDC-4BCD-A05A-9D6B742947E4}" destId="{C2891164-EB4D-48A8-8434-6F3BBCDD6D0C}" srcOrd="0" destOrd="0" parTransId="{F5B675D3-3F61-410C-820A-D67EA12EB4F2}" sibTransId="{3D674BA9-DA20-4807-865D-03AEE653D481}"/>
    <dgm:cxn modelId="{D5862B40-DE77-4415-BBCB-F6950F07A78B}" type="presOf" srcId="{C2891164-EB4D-48A8-8434-6F3BBCDD6D0C}" destId="{5A1D79F6-D1DB-487E-9123-EF87421A6EEC}" srcOrd="0" destOrd="0" presId="urn:microsoft.com/office/officeart/2005/8/layout/chevron2"/>
    <dgm:cxn modelId="{8D84C9C7-5D8F-4372-97E4-D77F8F567A5F}" srcId="{C2891164-EB4D-48A8-8434-6F3BBCDD6D0C}" destId="{3715E39C-04AF-46BD-AB63-4C5313BFB73E}" srcOrd="0" destOrd="0" parTransId="{DB852930-4892-49D9-9364-5151F3683BDF}" sibTransId="{076AB514-3460-41B1-BAC4-B7B1BA01481C}"/>
    <dgm:cxn modelId="{7436A5F0-169A-4B27-8997-736B10B4FB04}" type="presOf" srcId="{9395BE04-FFA1-4556-AB8B-C8F322E02EDD}" destId="{40932C02-687C-4294-9E00-4674ABED59BF}" srcOrd="0" destOrd="0" presId="urn:microsoft.com/office/officeart/2005/8/layout/chevron2"/>
    <dgm:cxn modelId="{1B14C824-30BE-4706-8858-657D154EFF87}" type="presOf" srcId="{3715E39C-04AF-46BD-AB63-4C5313BFB73E}" destId="{390CF3E5-E61B-43D1-A2D6-56C9FFAFFE45}" srcOrd="0" destOrd="0" presId="urn:microsoft.com/office/officeart/2005/8/layout/chevron2"/>
    <dgm:cxn modelId="{61C9345E-249D-4F1C-BAC3-11923DDF1ED0}" srcId="{8178988C-5EDC-4BCD-A05A-9D6B742947E4}" destId="{468D18D3-3AC8-4ED5-90CE-38F4E3BDA5A9}" srcOrd="3" destOrd="0" parTransId="{3AC1F8E1-6231-4A00-A8F9-3A77BA8604CD}" sibTransId="{96394368-DCED-44B5-8273-F3C9F0C68BEB}"/>
    <dgm:cxn modelId="{997FE6A2-E5BA-472D-9611-01B90E28E3B2}" srcId="{9395BE04-FFA1-4556-AB8B-C8F322E02EDD}" destId="{13845F77-BC03-4809-8D9B-BE21EE847022}" srcOrd="0" destOrd="0" parTransId="{35718741-AE24-4D72-87F0-5FEC52F4EC5E}" sibTransId="{E5E6542A-8820-4ED4-A747-AB4BB46139CE}"/>
    <dgm:cxn modelId="{1BC0B1A6-FD4C-4EFA-8548-E85B20B85427}" type="presOf" srcId="{7DC2415C-E534-480F-966F-E093F11D35EB}" destId="{E41E4BF2-770D-4BA7-AE30-8660378FFB7B}" srcOrd="0" destOrd="0" presId="urn:microsoft.com/office/officeart/2005/8/layout/chevron2"/>
    <dgm:cxn modelId="{B498C6B0-1B5C-4D62-8881-337853D6AB8C}" srcId="{8178988C-5EDC-4BCD-A05A-9D6B742947E4}" destId="{9395BE04-FFA1-4556-AB8B-C8F322E02EDD}" srcOrd="1" destOrd="0" parTransId="{EF5DBF7D-33AB-4CD6-AB78-85A78CEDD1FD}" sibTransId="{5A5AD32E-336D-460A-A45B-DE6ECE4ED70E}"/>
    <dgm:cxn modelId="{0E95F142-5558-45E0-A590-813E041728A4}" type="presOf" srcId="{7B1DCAC0-1270-4C58-87EB-31EB53891D27}" destId="{71DDEC49-4A1F-4C0F-980C-202866BB1157}" srcOrd="0" destOrd="0" presId="urn:microsoft.com/office/officeart/2005/8/layout/chevron2"/>
    <dgm:cxn modelId="{3B66F596-9594-4CCE-B0A0-49F318715F55}" type="presOf" srcId="{B0F44BEB-BF71-45F6-A575-DB1139E6CCF8}" destId="{A655DBC3-5943-4A98-920D-04D37EDD2889}" srcOrd="0" destOrd="0" presId="urn:microsoft.com/office/officeart/2005/8/layout/chevron2"/>
    <dgm:cxn modelId="{410BA94F-916F-4FDC-B21D-D3772F716E57}" srcId="{7B1DCAC0-1270-4C58-87EB-31EB53891D27}" destId="{B0F44BEB-BF71-45F6-A575-DB1139E6CCF8}" srcOrd="0" destOrd="0" parTransId="{17360BD2-5788-48FE-88AE-240FD04612C9}" sibTransId="{1C765E1B-6194-4427-9FF2-395CB6B1763F}"/>
    <dgm:cxn modelId="{D98832AB-E538-469D-B7C0-3C9C3DA1AFB9}" type="presOf" srcId="{468D18D3-3AC8-4ED5-90CE-38F4E3BDA5A9}" destId="{E6C64F9D-DDA1-47CE-A1B7-9ABC9655F660}" srcOrd="0" destOrd="0" presId="urn:microsoft.com/office/officeart/2005/8/layout/chevron2"/>
    <dgm:cxn modelId="{05E4D672-A641-49C5-A7F6-B6B933CE85B1}" type="presOf" srcId="{13845F77-BC03-4809-8D9B-BE21EE847022}" destId="{A8BC2B2F-B68E-4888-B32B-6E22F6C06644}" srcOrd="0" destOrd="0" presId="urn:microsoft.com/office/officeart/2005/8/layout/chevron2"/>
    <dgm:cxn modelId="{FC485A29-34A0-4CB0-9425-374F551E3AD0}" type="presParOf" srcId="{E1E48826-3675-4359-B92C-1FF5FCB94CD3}" destId="{A5278660-3D8F-4B0A-B362-18A7AEA7E2A4}" srcOrd="0" destOrd="0" presId="urn:microsoft.com/office/officeart/2005/8/layout/chevron2"/>
    <dgm:cxn modelId="{B7E6E80D-5E57-4BA9-94E5-7DA9E17FAC8F}" type="presParOf" srcId="{A5278660-3D8F-4B0A-B362-18A7AEA7E2A4}" destId="{5A1D79F6-D1DB-487E-9123-EF87421A6EEC}" srcOrd="0" destOrd="0" presId="urn:microsoft.com/office/officeart/2005/8/layout/chevron2"/>
    <dgm:cxn modelId="{E2EC802C-72BA-4466-A492-AB3B2C9868A0}" type="presParOf" srcId="{A5278660-3D8F-4B0A-B362-18A7AEA7E2A4}" destId="{390CF3E5-E61B-43D1-A2D6-56C9FFAFFE45}" srcOrd="1" destOrd="0" presId="urn:microsoft.com/office/officeart/2005/8/layout/chevron2"/>
    <dgm:cxn modelId="{9A9E3D7C-FFCB-4BAA-8A20-CD8CB95D411C}" type="presParOf" srcId="{E1E48826-3675-4359-B92C-1FF5FCB94CD3}" destId="{EADAEBFC-195B-49E0-A392-E780E3A16320}" srcOrd="1" destOrd="0" presId="urn:microsoft.com/office/officeart/2005/8/layout/chevron2"/>
    <dgm:cxn modelId="{307889B9-5DB0-4E11-84CA-4EA6F25B7D07}" type="presParOf" srcId="{E1E48826-3675-4359-B92C-1FF5FCB94CD3}" destId="{B79137DA-FC40-4BDC-83BE-99EA5D8BF91A}" srcOrd="2" destOrd="0" presId="urn:microsoft.com/office/officeart/2005/8/layout/chevron2"/>
    <dgm:cxn modelId="{95599470-ACB3-4BC2-A104-0E7925EAEB82}" type="presParOf" srcId="{B79137DA-FC40-4BDC-83BE-99EA5D8BF91A}" destId="{40932C02-687C-4294-9E00-4674ABED59BF}" srcOrd="0" destOrd="0" presId="urn:microsoft.com/office/officeart/2005/8/layout/chevron2"/>
    <dgm:cxn modelId="{3A208C11-636D-4A0E-A2D3-1341F04ACEBC}" type="presParOf" srcId="{B79137DA-FC40-4BDC-83BE-99EA5D8BF91A}" destId="{A8BC2B2F-B68E-4888-B32B-6E22F6C06644}" srcOrd="1" destOrd="0" presId="urn:microsoft.com/office/officeart/2005/8/layout/chevron2"/>
    <dgm:cxn modelId="{7BF5DCA9-3BC9-4EA3-B2AF-65B63CD2C2EC}" type="presParOf" srcId="{E1E48826-3675-4359-B92C-1FF5FCB94CD3}" destId="{CFDF99B4-EC90-4F34-9893-F38055FBD13F}" srcOrd="3" destOrd="0" presId="urn:microsoft.com/office/officeart/2005/8/layout/chevron2"/>
    <dgm:cxn modelId="{7D6DD4BF-0C85-43D9-8765-9C6D3DFF1397}" type="presParOf" srcId="{E1E48826-3675-4359-B92C-1FF5FCB94CD3}" destId="{72D17277-DD62-45C5-846F-22EB1E571751}" srcOrd="4" destOrd="0" presId="urn:microsoft.com/office/officeart/2005/8/layout/chevron2"/>
    <dgm:cxn modelId="{E3C636FC-4BFA-4584-97BA-1DDD36475EF0}" type="presParOf" srcId="{72D17277-DD62-45C5-846F-22EB1E571751}" destId="{71DDEC49-4A1F-4C0F-980C-202866BB1157}" srcOrd="0" destOrd="0" presId="urn:microsoft.com/office/officeart/2005/8/layout/chevron2"/>
    <dgm:cxn modelId="{9C44F843-D4C3-4CC4-A286-157BF76468DC}" type="presParOf" srcId="{72D17277-DD62-45C5-846F-22EB1E571751}" destId="{A655DBC3-5943-4A98-920D-04D37EDD2889}" srcOrd="1" destOrd="0" presId="urn:microsoft.com/office/officeart/2005/8/layout/chevron2"/>
    <dgm:cxn modelId="{C2699E54-45DE-44B1-A9A2-9935DA85C590}" type="presParOf" srcId="{E1E48826-3675-4359-B92C-1FF5FCB94CD3}" destId="{B006B130-2A25-48E3-9842-9BC71F25BB94}" srcOrd="5" destOrd="0" presId="urn:microsoft.com/office/officeart/2005/8/layout/chevron2"/>
    <dgm:cxn modelId="{AFEA8578-3EC8-48B5-9527-1476AF5ECC69}" type="presParOf" srcId="{E1E48826-3675-4359-B92C-1FF5FCB94CD3}" destId="{04B436BC-E779-4981-B5CB-8C60F1B076C7}" srcOrd="6" destOrd="0" presId="urn:microsoft.com/office/officeart/2005/8/layout/chevron2"/>
    <dgm:cxn modelId="{FE4AF9BD-85CA-4484-BABD-51B144A5EE66}" type="presParOf" srcId="{04B436BC-E779-4981-B5CB-8C60F1B076C7}" destId="{E6C64F9D-DDA1-47CE-A1B7-9ABC9655F660}" srcOrd="0" destOrd="0" presId="urn:microsoft.com/office/officeart/2005/8/layout/chevron2"/>
    <dgm:cxn modelId="{325183DF-A3BA-4963-9171-4544F1C193F3}" type="presParOf" srcId="{04B436BC-E779-4981-B5CB-8C60F1B076C7}" destId="{E41E4BF2-770D-4BA7-AE30-8660378FFB7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78988C-5EDC-4BCD-A05A-9D6B742947E4}"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ru-RU"/>
        </a:p>
      </dgm:t>
    </dgm:pt>
    <dgm:pt modelId="{C2891164-EB4D-48A8-8434-6F3BBCDD6D0C}">
      <dgm:prSet phldrT="[Текст]"/>
      <dgm:spPr>
        <a:solidFill>
          <a:srgbClr val="FFFFFF"/>
        </a:solidFill>
      </dgm:spPr>
      <dgm:t>
        <a:bodyPr/>
        <a:lstStyle/>
        <a:p>
          <a:r>
            <a:rPr lang="uz-Cyrl-UZ" dirty="0" smtClean="0"/>
            <a:t>№</a:t>
          </a:r>
          <a:endParaRPr lang="ru-RU" dirty="0"/>
        </a:p>
      </dgm:t>
    </dgm:pt>
    <dgm:pt modelId="{F5B675D3-3F61-410C-820A-D67EA12EB4F2}" type="parTrans" cxnId="{85DB9DD5-CDD8-4870-BD30-0C10BF5024F7}">
      <dgm:prSet/>
      <dgm:spPr/>
      <dgm:t>
        <a:bodyPr/>
        <a:lstStyle/>
        <a:p>
          <a:endParaRPr lang="ru-RU"/>
        </a:p>
      </dgm:t>
    </dgm:pt>
    <dgm:pt modelId="{3D674BA9-DA20-4807-865D-03AEE653D481}" type="sibTrans" cxnId="{85DB9DD5-CDD8-4870-BD30-0C10BF5024F7}">
      <dgm:prSet/>
      <dgm:spPr/>
      <dgm:t>
        <a:bodyPr/>
        <a:lstStyle/>
        <a:p>
          <a:endParaRPr lang="ru-RU"/>
        </a:p>
      </dgm:t>
    </dgm:pt>
    <dgm:pt modelId="{9395BE04-FFA1-4556-AB8B-C8F322E02EDD}">
      <dgm:prSet phldrT="[Текст]"/>
      <dgm:spPr>
        <a:solidFill>
          <a:srgbClr val="FFFF00"/>
        </a:solidFill>
      </dgm:spPr>
      <dgm:t>
        <a:bodyPr/>
        <a:lstStyle/>
        <a:p>
          <a:r>
            <a:rPr lang="uz-Cyrl-UZ" dirty="0" smtClean="0"/>
            <a:t>1</a:t>
          </a:r>
          <a:endParaRPr lang="ru-RU" dirty="0"/>
        </a:p>
      </dgm:t>
    </dgm:pt>
    <dgm:pt modelId="{EF5DBF7D-33AB-4CD6-AB78-85A78CEDD1FD}" type="parTrans" cxnId="{B498C6B0-1B5C-4D62-8881-337853D6AB8C}">
      <dgm:prSet/>
      <dgm:spPr/>
      <dgm:t>
        <a:bodyPr/>
        <a:lstStyle/>
        <a:p>
          <a:endParaRPr lang="ru-RU"/>
        </a:p>
      </dgm:t>
    </dgm:pt>
    <dgm:pt modelId="{5A5AD32E-336D-460A-A45B-DE6ECE4ED70E}" type="sibTrans" cxnId="{B498C6B0-1B5C-4D62-8881-337853D6AB8C}">
      <dgm:prSet/>
      <dgm:spPr/>
      <dgm:t>
        <a:bodyPr/>
        <a:lstStyle/>
        <a:p>
          <a:endParaRPr lang="ru-RU"/>
        </a:p>
      </dgm:t>
    </dgm:pt>
    <dgm:pt modelId="{13845F77-BC03-4809-8D9B-BE21EE847022}">
      <dgm:prSet phldrT="[Текст]" custT="1"/>
      <dgm:spPr>
        <a:solidFill>
          <a:srgbClr val="FF6600">
            <a:alpha val="90000"/>
          </a:srgbClr>
        </a:solidFill>
      </dgm:spPr>
      <dgm:t>
        <a:bodyPr/>
        <a:lstStyle/>
        <a:p>
          <a:pPr algn="l"/>
          <a:r>
            <a:rPr lang="en-US" sz="3600" b="1" dirty="0" err="1" smtClean="0">
              <a:solidFill>
                <a:srgbClr val="000000"/>
              </a:solidFill>
              <a:effectLst/>
              <a:latin typeface="Times New Roman"/>
              <a:ea typeface="Times New Roman"/>
            </a:rPr>
            <a:t>odamlarning</a:t>
          </a:r>
          <a:r>
            <a:rPr lang="en-US" sz="3600" b="1" dirty="0" smtClean="0">
              <a:solidFill>
                <a:srgbClr val="000000"/>
              </a:solidFill>
              <a:effectLst/>
              <a:latin typeface="Times New Roman"/>
              <a:ea typeface="Times New Roman"/>
            </a:rPr>
            <a:t> </a:t>
          </a:r>
          <a:r>
            <a:rPr lang="en-US" sz="3600" b="1" dirty="0" err="1" smtClean="0">
              <a:solidFill>
                <a:srgbClr val="000000"/>
              </a:solidFill>
              <a:effectLst/>
              <a:latin typeface="Times New Roman"/>
              <a:ea typeface="Times New Roman"/>
            </a:rPr>
            <a:t>birlashuvi</a:t>
          </a:r>
          <a:r>
            <a:rPr lang="en-US" sz="3600" b="1" dirty="0" smtClean="0">
              <a:solidFill>
                <a:srgbClr val="000000"/>
              </a:solidFill>
              <a:effectLst/>
              <a:latin typeface="Times New Roman"/>
              <a:ea typeface="Times New Roman"/>
            </a:rPr>
            <a:t>;</a:t>
          </a:r>
          <a:endParaRPr lang="ru-RU" sz="3600" b="1" dirty="0">
            <a:latin typeface="Times New Roman" pitchFamily="18" charset="0"/>
            <a:cs typeface="Times New Roman" pitchFamily="18" charset="0"/>
          </a:endParaRPr>
        </a:p>
      </dgm:t>
    </dgm:pt>
    <dgm:pt modelId="{35718741-AE24-4D72-87F0-5FEC52F4EC5E}" type="parTrans" cxnId="{997FE6A2-E5BA-472D-9611-01B90E28E3B2}">
      <dgm:prSet/>
      <dgm:spPr/>
      <dgm:t>
        <a:bodyPr/>
        <a:lstStyle/>
        <a:p>
          <a:endParaRPr lang="ru-RU"/>
        </a:p>
      </dgm:t>
    </dgm:pt>
    <dgm:pt modelId="{E5E6542A-8820-4ED4-A747-AB4BB46139CE}" type="sibTrans" cxnId="{997FE6A2-E5BA-472D-9611-01B90E28E3B2}">
      <dgm:prSet/>
      <dgm:spPr/>
      <dgm:t>
        <a:bodyPr/>
        <a:lstStyle/>
        <a:p>
          <a:endParaRPr lang="ru-RU"/>
        </a:p>
      </dgm:t>
    </dgm:pt>
    <dgm:pt modelId="{468D18D3-3AC8-4ED5-90CE-38F4E3BDA5A9}">
      <dgm:prSet/>
      <dgm:spPr>
        <a:solidFill>
          <a:srgbClr val="00B0F0"/>
        </a:solidFill>
      </dgm:spPr>
      <dgm:t>
        <a:bodyPr/>
        <a:lstStyle/>
        <a:p>
          <a:r>
            <a:rPr lang="uz-Cyrl-UZ" dirty="0" smtClean="0"/>
            <a:t>3</a:t>
          </a:r>
          <a:endParaRPr lang="ru-RU" dirty="0"/>
        </a:p>
      </dgm:t>
    </dgm:pt>
    <dgm:pt modelId="{3AC1F8E1-6231-4A00-A8F9-3A77BA8604CD}" type="parTrans" cxnId="{61C9345E-249D-4F1C-BAC3-11923DDF1ED0}">
      <dgm:prSet/>
      <dgm:spPr/>
      <dgm:t>
        <a:bodyPr/>
        <a:lstStyle/>
        <a:p>
          <a:endParaRPr lang="ru-RU"/>
        </a:p>
      </dgm:t>
    </dgm:pt>
    <dgm:pt modelId="{96394368-DCED-44B5-8273-F3C9F0C68BEB}" type="sibTrans" cxnId="{61C9345E-249D-4F1C-BAC3-11923DDF1ED0}">
      <dgm:prSet/>
      <dgm:spPr/>
      <dgm:t>
        <a:bodyPr/>
        <a:lstStyle/>
        <a:p>
          <a:endParaRPr lang="ru-RU"/>
        </a:p>
      </dgm:t>
    </dgm:pt>
    <dgm:pt modelId="{7B1DCAC0-1270-4C58-87EB-31EB53891D27}">
      <dgm:prSet/>
      <dgm:spPr>
        <a:solidFill>
          <a:srgbClr val="00FF00"/>
        </a:solidFill>
      </dgm:spPr>
      <dgm:t>
        <a:bodyPr/>
        <a:lstStyle/>
        <a:p>
          <a:r>
            <a:rPr lang="uz-Cyrl-UZ" dirty="0" smtClean="0"/>
            <a:t>2</a:t>
          </a:r>
          <a:endParaRPr lang="ru-RU" dirty="0"/>
        </a:p>
      </dgm:t>
    </dgm:pt>
    <dgm:pt modelId="{F4B7FD7E-81EA-42D1-9E07-3E2640C7E56C}" type="parTrans" cxnId="{560FF9E8-8FE0-4F9C-B6AB-6A87F76DC0FD}">
      <dgm:prSet/>
      <dgm:spPr/>
      <dgm:t>
        <a:bodyPr/>
        <a:lstStyle/>
        <a:p>
          <a:endParaRPr lang="ru-RU"/>
        </a:p>
      </dgm:t>
    </dgm:pt>
    <dgm:pt modelId="{A3962A9B-D3A4-4353-81DB-5DAC84822D6D}" type="sibTrans" cxnId="{560FF9E8-8FE0-4F9C-B6AB-6A87F76DC0FD}">
      <dgm:prSet/>
      <dgm:spPr/>
      <dgm:t>
        <a:bodyPr/>
        <a:lstStyle/>
        <a:p>
          <a:endParaRPr lang="ru-RU"/>
        </a:p>
      </dgm:t>
    </dgm:pt>
    <dgm:pt modelId="{3715E39C-04AF-46BD-AB63-4C5313BFB73E}">
      <dgm:prSet custT="1"/>
      <dgm:spPr>
        <a:solidFill>
          <a:srgbClr val="00FF00">
            <a:alpha val="90000"/>
          </a:srgbClr>
        </a:solidFill>
      </dgm:spPr>
      <dgm:t>
        <a:bodyPr/>
        <a:lstStyle/>
        <a:p>
          <a:pPr algn="ctr"/>
          <a:r>
            <a:rPr lang="en-US" sz="2400" dirty="0" err="1" smtClean="0"/>
            <a:t>G.F.Shershenevich</a:t>
          </a:r>
          <a:r>
            <a:rPr lang="en-US" sz="2400" dirty="0" smtClean="0"/>
            <a:t> ham </a:t>
          </a:r>
          <a:r>
            <a:rPr lang="en-US" sz="2400" dirty="0" err="1" smtClean="0"/>
            <a:t>shunga</a:t>
          </a:r>
          <a:r>
            <a:rPr lang="en-US" sz="2400" dirty="0" smtClean="0"/>
            <a:t> </a:t>
          </a:r>
          <a:r>
            <a:rPr lang="en-US" sz="2400" dirty="0" err="1" smtClean="0"/>
            <a:t>o'xshash</a:t>
          </a:r>
          <a:r>
            <a:rPr lang="en-US" sz="2400" dirty="0" smtClean="0"/>
            <a:t> </a:t>
          </a:r>
          <a:r>
            <a:rPr lang="en-US" sz="2400" dirty="0" err="1" smtClean="0"/>
            <a:t>uch</a:t>
          </a:r>
          <a:r>
            <a:rPr lang="en-US" sz="2400" dirty="0" smtClean="0"/>
            <a:t> </a:t>
          </a:r>
          <a:r>
            <a:rPr lang="en-US" sz="2400" dirty="0" err="1" smtClean="0"/>
            <a:t>asosiy</a:t>
          </a:r>
          <a:r>
            <a:rPr lang="en-US" sz="2400" dirty="0" smtClean="0"/>
            <a:t> </a:t>
          </a:r>
          <a:r>
            <a:rPr lang="en-US" sz="2400" dirty="0" err="1" smtClean="0"/>
            <a:t>belgilarni</a:t>
          </a:r>
          <a:r>
            <a:rPr lang="en-US" sz="2400" dirty="0" smtClean="0"/>
            <a:t> </a:t>
          </a:r>
          <a:r>
            <a:rPr lang="en-US" sz="2400" dirty="0" err="1" smtClean="0"/>
            <a:t>ko’rsatib</a:t>
          </a:r>
          <a:r>
            <a:rPr lang="en-US" sz="2400" dirty="0" smtClean="0"/>
            <a:t> </a:t>
          </a:r>
          <a:r>
            <a:rPr lang="en-US" sz="2400" dirty="0" err="1" smtClean="0"/>
            <a:t>o’tadi</a:t>
          </a:r>
          <a:r>
            <a:rPr lang="en-US" sz="2400" dirty="0" smtClean="0"/>
            <a:t>:</a:t>
          </a:r>
          <a:endParaRPr lang="ru-RU" sz="2800" b="1" dirty="0">
            <a:latin typeface="Times New Roman" pitchFamily="18" charset="0"/>
            <a:cs typeface="Times New Roman" pitchFamily="18" charset="0"/>
          </a:endParaRPr>
        </a:p>
      </dgm:t>
    </dgm:pt>
    <dgm:pt modelId="{DB852930-4892-49D9-9364-5151F3683BDF}" type="parTrans" cxnId="{8D84C9C7-5D8F-4372-97E4-D77F8F567A5F}">
      <dgm:prSet/>
      <dgm:spPr/>
      <dgm:t>
        <a:bodyPr/>
        <a:lstStyle/>
        <a:p>
          <a:endParaRPr lang="ru-RU"/>
        </a:p>
      </dgm:t>
    </dgm:pt>
    <dgm:pt modelId="{076AB514-3460-41B1-BAC4-B7B1BA01481C}" type="sibTrans" cxnId="{8D84C9C7-5D8F-4372-97E4-D77F8F567A5F}">
      <dgm:prSet/>
      <dgm:spPr/>
      <dgm:t>
        <a:bodyPr/>
        <a:lstStyle/>
        <a:p>
          <a:endParaRPr lang="ru-RU"/>
        </a:p>
      </dgm:t>
    </dgm:pt>
    <dgm:pt modelId="{B0F44BEB-BF71-45F6-A575-DB1139E6CCF8}">
      <dgm:prSet custT="1"/>
      <dgm:spPr>
        <a:solidFill>
          <a:schemeClr val="accent6">
            <a:alpha val="90000"/>
          </a:schemeClr>
        </a:solidFill>
      </dgm:spPr>
      <dgm:t>
        <a:bodyPr/>
        <a:lstStyle/>
        <a:p>
          <a:pPr algn="l"/>
          <a:r>
            <a:rPr lang="en-US" sz="3600" b="1" dirty="0" err="1" smtClean="0">
              <a:latin typeface="Times New Roman" pitchFamily="18" charset="0"/>
              <a:cs typeface="Times New Roman" pitchFamily="18" charset="0"/>
            </a:rPr>
            <a:t>odamlar</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ustidan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hukmronlik</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qiluvchi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hokimiyat</a:t>
          </a:r>
          <a:r>
            <a:rPr lang="en-US" sz="3600" b="1" dirty="0" smtClean="0">
              <a:latin typeface="Times New Roman" pitchFamily="18" charset="0"/>
              <a:cs typeface="Times New Roman" pitchFamily="18" charset="0"/>
            </a:rPr>
            <a:t>;</a:t>
          </a:r>
          <a:endParaRPr lang="ru-RU" sz="3600" b="1" dirty="0">
            <a:latin typeface="Times New Roman" pitchFamily="18" charset="0"/>
            <a:cs typeface="Times New Roman" pitchFamily="18" charset="0"/>
          </a:endParaRPr>
        </a:p>
      </dgm:t>
    </dgm:pt>
    <dgm:pt modelId="{17360BD2-5788-48FE-88AE-240FD04612C9}" type="parTrans" cxnId="{410BA94F-916F-4FDC-B21D-D3772F716E57}">
      <dgm:prSet/>
      <dgm:spPr/>
      <dgm:t>
        <a:bodyPr/>
        <a:lstStyle/>
        <a:p>
          <a:endParaRPr lang="ru-RU"/>
        </a:p>
      </dgm:t>
    </dgm:pt>
    <dgm:pt modelId="{1C765E1B-6194-4427-9FF2-395CB6B1763F}" type="sibTrans" cxnId="{410BA94F-916F-4FDC-B21D-D3772F716E57}">
      <dgm:prSet/>
      <dgm:spPr/>
      <dgm:t>
        <a:bodyPr/>
        <a:lstStyle/>
        <a:p>
          <a:endParaRPr lang="ru-RU"/>
        </a:p>
      </dgm:t>
    </dgm:pt>
    <dgm:pt modelId="{7DC2415C-E534-480F-966F-E093F11D35EB}">
      <dgm:prSet custT="1"/>
      <dgm:spPr>
        <a:solidFill>
          <a:srgbClr val="FFFF00">
            <a:alpha val="90000"/>
          </a:srgbClr>
        </a:solidFill>
      </dgm:spPr>
      <dgm:t>
        <a:bodyPr/>
        <a:lstStyle/>
        <a:p>
          <a:pPr algn="l"/>
          <a:r>
            <a:rPr lang="en-US" sz="3600" b="1" dirty="0" err="1" smtClean="0">
              <a:latin typeface="Times New Roman" pitchFamily="18" charset="0"/>
              <a:cs typeface="Times New Roman" pitchFamily="18" charset="0"/>
            </a:rPr>
            <a:t>shu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hokimiyat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ta'sir</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doirasidagi</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hudud</a:t>
          </a:r>
          <a:endParaRPr lang="ru-RU" sz="3600" b="1" dirty="0">
            <a:latin typeface="Times New Roman" pitchFamily="18" charset="0"/>
            <a:cs typeface="Times New Roman" pitchFamily="18" charset="0"/>
          </a:endParaRPr>
        </a:p>
      </dgm:t>
    </dgm:pt>
    <dgm:pt modelId="{2B76738E-623E-4913-9991-34EB2B129C0F}" type="sibTrans" cxnId="{4D1E5DDB-BC48-4C37-AB2E-A8FCF346A6C9}">
      <dgm:prSet/>
      <dgm:spPr/>
      <dgm:t>
        <a:bodyPr/>
        <a:lstStyle/>
        <a:p>
          <a:endParaRPr lang="ru-RU"/>
        </a:p>
      </dgm:t>
    </dgm:pt>
    <dgm:pt modelId="{D5C0C3B6-5D1F-4F27-900E-C835A5C84466}" type="parTrans" cxnId="{4D1E5DDB-BC48-4C37-AB2E-A8FCF346A6C9}">
      <dgm:prSet/>
      <dgm:spPr/>
      <dgm:t>
        <a:bodyPr/>
        <a:lstStyle/>
        <a:p>
          <a:endParaRPr lang="ru-RU"/>
        </a:p>
      </dgm:t>
    </dgm:pt>
    <dgm:pt modelId="{E1E48826-3675-4359-B92C-1FF5FCB94CD3}" type="pres">
      <dgm:prSet presAssocID="{8178988C-5EDC-4BCD-A05A-9D6B742947E4}" presName="linearFlow" presStyleCnt="0">
        <dgm:presLayoutVars>
          <dgm:dir/>
          <dgm:animLvl val="lvl"/>
          <dgm:resizeHandles val="exact"/>
        </dgm:presLayoutVars>
      </dgm:prSet>
      <dgm:spPr/>
      <dgm:t>
        <a:bodyPr/>
        <a:lstStyle/>
        <a:p>
          <a:endParaRPr lang="ru-RU"/>
        </a:p>
      </dgm:t>
    </dgm:pt>
    <dgm:pt modelId="{A5278660-3D8F-4B0A-B362-18A7AEA7E2A4}" type="pres">
      <dgm:prSet presAssocID="{C2891164-EB4D-48A8-8434-6F3BBCDD6D0C}" presName="composite" presStyleCnt="0"/>
      <dgm:spPr/>
    </dgm:pt>
    <dgm:pt modelId="{5A1D79F6-D1DB-487E-9123-EF87421A6EEC}" type="pres">
      <dgm:prSet presAssocID="{C2891164-EB4D-48A8-8434-6F3BBCDD6D0C}" presName="parentText" presStyleLbl="alignNode1" presStyleIdx="0" presStyleCnt="4" custLinFactNeighborX="170" custLinFactNeighborY="469">
        <dgm:presLayoutVars>
          <dgm:chMax val="1"/>
          <dgm:bulletEnabled val="1"/>
        </dgm:presLayoutVars>
      </dgm:prSet>
      <dgm:spPr/>
      <dgm:t>
        <a:bodyPr/>
        <a:lstStyle/>
        <a:p>
          <a:endParaRPr lang="ru-RU"/>
        </a:p>
      </dgm:t>
    </dgm:pt>
    <dgm:pt modelId="{390CF3E5-E61B-43D1-A2D6-56C9FFAFFE45}" type="pres">
      <dgm:prSet presAssocID="{C2891164-EB4D-48A8-8434-6F3BBCDD6D0C}" presName="descendantText" presStyleLbl="alignAcc1" presStyleIdx="0" presStyleCnt="4" custLinFactNeighborX="0" custLinFactNeighborY="-18">
        <dgm:presLayoutVars>
          <dgm:bulletEnabled val="1"/>
        </dgm:presLayoutVars>
      </dgm:prSet>
      <dgm:spPr/>
      <dgm:t>
        <a:bodyPr/>
        <a:lstStyle/>
        <a:p>
          <a:endParaRPr lang="ru-RU"/>
        </a:p>
      </dgm:t>
    </dgm:pt>
    <dgm:pt modelId="{EADAEBFC-195B-49E0-A392-E780E3A16320}" type="pres">
      <dgm:prSet presAssocID="{3D674BA9-DA20-4807-865D-03AEE653D481}" presName="sp" presStyleCnt="0"/>
      <dgm:spPr/>
    </dgm:pt>
    <dgm:pt modelId="{B79137DA-FC40-4BDC-83BE-99EA5D8BF91A}" type="pres">
      <dgm:prSet presAssocID="{9395BE04-FFA1-4556-AB8B-C8F322E02EDD}" presName="composite" presStyleCnt="0"/>
      <dgm:spPr/>
    </dgm:pt>
    <dgm:pt modelId="{40932C02-687C-4294-9E00-4674ABED59BF}" type="pres">
      <dgm:prSet presAssocID="{9395BE04-FFA1-4556-AB8B-C8F322E02EDD}" presName="parentText" presStyleLbl="alignNode1" presStyleIdx="1" presStyleCnt="4" custLinFactNeighborX="-3636">
        <dgm:presLayoutVars>
          <dgm:chMax val="1"/>
          <dgm:bulletEnabled val="1"/>
        </dgm:presLayoutVars>
      </dgm:prSet>
      <dgm:spPr/>
      <dgm:t>
        <a:bodyPr/>
        <a:lstStyle/>
        <a:p>
          <a:endParaRPr lang="ru-RU"/>
        </a:p>
      </dgm:t>
    </dgm:pt>
    <dgm:pt modelId="{A8BC2B2F-B68E-4888-B32B-6E22F6C06644}" type="pres">
      <dgm:prSet presAssocID="{9395BE04-FFA1-4556-AB8B-C8F322E02EDD}" presName="descendantText" presStyleLbl="alignAcc1" presStyleIdx="1" presStyleCnt="4" custLinFactNeighborX="-87" custLinFactNeighborY="2202">
        <dgm:presLayoutVars>
          <dgm:bulletEnabled val="1"/>
        </dgm:presLayoutVars>
      </dgm:prSet>
      <dgm:spPr/>
      <dgm:t>
        <a:bodyPr/>
        <a:lstStyle/>
        <a:p>
          <a:endParaRPr lang="ru-RU"/>
        </a:p>
      </dgm:t>
    </dgm:pt>
    <dgm:pt modelId="{CFDF99B4-EC90-4F34-9893-F38055FBD13F}" type="pres">
      <dgm:prSet presAssocID="{5A5AD32E-336D-460A-A45B-DE6ECE4ED70E}" presName="sp" presStyleCnt="0"/>
      <dgm:spPr/>
    </dgm:pt>
    <dgm:pt modelId="{72D17277-DD62-45C5-846F-22EB1E571751}" type="pres">
      <dgm:prSet presAssocID="{7B1DCAC0-1270-4C58-87EB-31EB53891D27}" presName="composite" presStyleCnt="0"/>
      <dgm:spPr/>
    </dgm:pt>
    <dgm:pt modelId="{71DDEC49-4A1F-4C0F-980C-202866BB1157}" type="pres">
      <dgm:prSet presAssocID="{7B1DCAC0-1270-4C58-87EB-31EB53891D27}" presName="parentText" presStyleLbl="alignNode1" presStyleIdx="2" presStyleCnt="4">
        <dgm:presLayoutVars>
          <dgm:chMax val="1"/>
          <dgm:bulletEnabled val="1"/>
        </dgm:presLayoutVars>
      </dgm:prSet>
      <dgm:spPr/>
      <dgm:t>
        <a:bodyPr/>
        <a:lstStyle/>
        <a:p>
          <a:endParaRPr lang="ru-RU"/>
        </a:p>
      </dgm:t>
    </dgm:pt>
    <dgm:pt modelId="{A655DBC3-5943-4A98-920D-04D37EDD2889}" type="pres">
      <dgm:prSet presAssocID="{7B1DCAC0-1270-4C58-87EB-31EB53891D27}" presName="descendantText" presStyleLbl="alignAcc1" presStyleIdx="2" presStyleCnt="4">
        <dgm:presLayoutVars>
          <dgm:bulletEnabled val="1"/>
        </dgm:presLayoutVars>
      </dgm:prSet>
      <dgm:spPr/>
      <dgm:t>
        <a:bodyPr/>
        <a:lstStyle/>
        <a:p>
          <a:endParaRPr lang="ru-RU"/>
        </a:p>
      </dgm:t>
    </dgm:pt>
    <dgm:pt modelId="{B006B130-2A25-48E3-9842-9BC71F25BB94}" type="pres">
      <dgm:prSet presAssocID="{A3962A9B-D3A4-4353-81DB-5DAC84822D6D}" presName="sp" presStyleCnt="0"/>
      <dgm:spPr/>
    </dgm:pt>
    <dgm:pt modelId="{04B436BC-E779-4981-B5CB-8C60F1B076C7}" type="pres">
      <dgm:prSet presAssocID="{468D18D3-3AC8-4ED5-90CE-38F4E3BDA5A9}" presName="composite" presStyleCnt="0"/>
      <dgm:spPr/>
    </dgm:pt>
    <dgm:pt modelId="{E6C64F9D-DDA1-47CE-A1B7-9ABC9655F660}" type="pres">
      <dgm:prSet presAssocID="{468D18D3-3AC8-4ED5-90CE-38F4E3BDA5A9}" presName="parentText" presStyleLbl="alignNode1" presStyleIdx="3" presStyleCnt="4">
        <dgm:presLayoutVars>
          <dgm:chMax val="1"/>
          <dgm:bulletEnabled val="1"/>
        </dgm:presLayoutVars>
      </dgm:prSet>
      <dgm:spPr/>
      <dgm:t>
        <a:bodyPr/>
        <a:lstStyle/>
        <a:p>
          <a:endParaRPr lang="ru-RU"/>
        </a:p>
      </dgm:t>
    </dgm:pt>
    <dgm:pt modelId="{E41E4BF2-770D-4BA7-AE30-8660378FFB7B}" type="pres">
      <dgm:prSet presAssocID="{468D18D3-3AC8-4ED5-90CE-38F4E3BDA5A9}" presName="descendantText" presStyleLbl="alignAcc1" presStyleIdx="3" presStyleCnt="4" custLinFactNeighborY="4792">
        <dgm:presLayoutVars>
          <dgm:bulletEnabled val="1"/>
        </dgm:presLayoutVars>
      </dgm:prSet>
      <dgm:spPr/>
      <dgm:t>
        <a:bodyPr/>
        <a:lstStyle/>
        <a:p>
          <a:endParaRPr lang="ru-RU"/>
        </a:p>
      </dgm:t>
    </dgm:pt>
  </dgm:ptLst>
  <dgm:cxnLst>
    <dgm:cxn modelId="{4D770ED8-1564-45C1-95A6-807B7ACB2272}" type="presOf" srcId="{B0F44BEB-BF71-45F6-A575-DB1139E6CCF8}" destId="{A655DBC3-5943-4A98-920D-04D37EDD2889}" srcOrd="0" destOrd="0" presId="urn:microsoft.com/office/officeart/2005/8/layout/chevron2"/>
    <dgm:cxn modelId="{560FF9E8-8FE0-4F9C-B6AB-6A87F76DC0FD}" srcId="{8178988C-5EDC-4BCD-A05A-9D6B742947E4}" destId="{7B1DCAC0-1270-4C58-87EB-31EB53891D27}" srcOrd="2" destOrd="0" parTransId="{F4B7FD7E-81EA-42D1-9E07-3E2640C7E56C}" sibTransId="{A3962A9B-D3A4-4353-81DB-5DAC84822D6D}"/>
    <dgm:cxn modelId="{FAEB33B6-00C6-4446-A31C-8E71EE993795}" type="presOf" srcId="{7DC2415C-E534-480F-966F-E093F11D35EB}" destId="{E41E4BF2-770D-4BA7-AE30-8660378FFB7B}" srcOrd="0" destOrd="0" presId="urn:microsoft.com/office/officeart/2005/8/layout/chevron2"/>
    <dgm:cxn modelId="{4D1E5DDB-BC48-4C37-AB2E-A8FCF346A6C9}" srcId="{468D18D3-3AC8-4ED5-90CE-38F4E3BDA5A9}" destId="{7DC2415C-E534-480F-966F-E093F11D35EB}" srcOrd="0" destOrd="0" parTransId="{D5C0C3B6-5D1F-4F27-900E-C835A5C84466}" sibTransId="{2B76738E-623E-4913-9991-34EB2B129C0F}"/>
    <dgm:cxn modelId="{85DB9DD5-CDD8-4870-BD30-0C10BF5024F7}" srcId="{8178988C-5EDC-4BCD-A05A-9D6B742947E4}" destId="{C2891164-EB4D-48A8-8434-6F3BBCDD6D0C}" srcOrd="0" destOrd="0" parTransId="{F5B675D3-3F61-410C-820A-D67EA12EB4F2}" sibTransId="{3D674BA9-DA20-4807-865D-03AEE653D481}"/>
    <dgm:cxn modelId="{8D84C9C7-5D8F-4372-97E4-D77F8F567A5F}" srcId="{C2891164-EB4D-48A8-8434-6F3BBCDD6D0C}" destId="{3715E39C-04AF-46BD-AB63-4C5313BFB73E}" srcOrd="0" destOrd="0" parTransId="{DB852930-4892-49D9-9364-5151F3683BDF}" sibTransId="{076AB514-3460-41B1-BAC4-B7B1BA01481C}"/>
    <dgm:cxn modelId="{95D2B783-7B25-4D56-99C5-9E46760DD2E2}" type="presOf" srcId="{3715E39C-04AF-46BD-AB63-4C5313BFB73E}" destId="{390CF3E5-E61B-43D1-A2D6-56C9FFAFFE45}" srcOrd="0" destOrd="0" presId="urn:microsoft.com/office/officeart/2005/8/layout/chevron2"/>
    <dgm:cxn modelId="{3C181409-5826-45D7-8DA0-6CB4A940424A}" type="presOf" srcId="{7B1DCAC0-1270-4C58-87EB-31EB53891D27}" destId="{71DDEC49-4A1F-4C0F-980C-202866BB1157}" srcOrd="0" destOrd="0" presId="urn:microsoft.com/office/officeart/2005/8/layout/chevron2"/>
    <dgm:cxn modelId="{00562A65-006D-4A21-A6C0-756B2E202948}" type="presOf" srcId="{8178988C-5EDC-4BCD-A05A-9D6B742947E4}" destId="{E1E48826-3675-4359-B92C-1FF5FCB94CD3}" srcOrd="0" destOrd="0" presId="urn:microsoft.com/office/officeart/2005/8/layout/chevron2"/>
    <dgm:cxn modelId="{61C9345E-249D-4F1C-BAC3-11923DDF1ED0}" srcId="{8178988C-5EDC-4BCD-A05A-9D6B742947E4}" destId="{468D18D3-3AC8-4ED5-90CE-38F4E3BDA5A9}" srcOrd="3" destOrd="0" parTransId="{3AC1F8E1-6231-4A00-A8F9-3A77BA8604CD}" sibTransId="{96394368-DCED-44B5-8273-F3C9F0C68BEB}"/>
    <dgm:cxn modelId="{997FE6A2-E5BA-472D-9611-01B90E28E3B2}" srcId="{9395BE04-FFA1-4556-AB8B-C8F322E02EDD}" destId="{13845F77-BC03-4809-8D9B-BE21EE847022}" srcOrd="0" destOrd="0" parTransId="{35718741-AE24-4D72-87F0-5FEC52F4EC5E}" sibTransId="{E5E6542A-8820-4ED4-A747-AB4BB46139CE}"/>
    <dgm:cxn modelId="{B498C6B0-1B5C-4D62-8881-337853D6AB8C}" srcId="{8178988C-5EDC-4BCD-A05A-9D6B742947E4}" destId="{9395BE04-FFA1-4556-AB8B-C8F322E02EDD}" srcOrd="1" destOrd="0" parTransId="{EF5DBF7D-33AB-4CD6-AB78-85A78CEDD1FD}" sibTransId="{5A5AD32E-336D-460A-A45B-DE6ECE4ED70E}"/>
    <dgm:cxn modelId="{F96AACB0-C9E3-4431-9A56-A1401A8973C4}" type="presOf" srcId="{468D18D3-3AC8-4ED5-90CE-38F4E3BDA5A9}" destId="{E6C64F9D-DDA1-47CE-A1B7-9ABC9655F660}" srcOrd="0" destOrd="0" presId="urn:microsoft.com/office/officeart/2005/8/layout/chevron2"/>
    <dgm:cxn modelId="{F27E671F-6368-4168-9642-937DF733DA41}" type="presOf" srcId="{13845F77-BC03-4809-8D9B-BE21EE847022}" destId="{A8BC2B2F-B68E-4888-B32B-6E22F6C06644}" srcOrd="0" destOrd="0" presId="urn:microsoft.com/office/officeart/2005/8/layout/chevron2"/>
    <dgm:cxn modelId="{775DD27E-30FA-4E0C-BBCE-FA0676650F73}" type="presOf" srcId="{9395BE04-FFA1-4556-AB8B-C8F322E02EDD}" destId="{40932C02-687C-4294-9E00-4674ABED59BF}" srcOrd="0" destOrd="0" presId="urn:microsoft.com/office/officeart/2005/8/layout/chevron2"/>
    <dgm:cxn modelId="{3E1CFC3E-A741-471E-BBAF-4A474AB4F5F0}" type="presOf" srcId="{C2891164-EB4D-48A8-8434-6F3BBCDD6D0C}" destId="{5A1D79F6-D1DB-487E-9123-EF87421A6EEC}" srcOrd="0" destOrd="0" presId="urn:microsoft.com/office/officeart/2005/8/layout/chevron2"/>
    <dgm:cxn modelId="{410BA94F-916F-4FDC-B21D-D3772F716E57}" srcId="{7B1DCAC0-1270-4C58-87EB-31EB53891D27}" destId="{B0F44BEB-BF71-45F6-A575-DB1139E6CCF8}" srcOrd="0" destOrd="0" parTransId="{17360BD2-5788-48FE-88AE-240FD04612C9}" sibTransId="{1C765E1B-6194-4427-9FF2-395CB6B1763F}"/>
    <dgm:cxn modelId="{17DD5DC4-8C86-4E75-9B2C-07628C1466D3}" type="presParOf" srcId="{E1E48826-3675-4359-B92C-1FF5FCB94CD3}" destId="{A5278660-3D8F-4B0A-B362-18A7AEA7E2A4}" srcOrd="0" destOrd="0" presId="urn:microsoft.com/office/officeart/2005/8/layout/chevron2"/>
    <dgm:cxn modelId="{6E7770C9-44E8-4506-B395-BD0ECD2DCC5E}" type="presParOf" srcId="{A5278660-3D8F-4B0A-B362-18A7AEA7E2A4}" destId="{5A1D79F6-D1DB-487E-9123-EF87421A6EEC}" srcOrd="0" destOrd="0" presId="urn:microsoft.com/office/officeart/2005/8/layout/chevron2"/>
    <dgm:cxn modelId="{A2BFF806-792C-4DE9-99C0-E4215D4DD9A8}" type="presParOf" srcId="{A5278660-3D8F-4B0A-B362-18A7AEA7E2A4}" destId="{390CF3E5-E61B-43D1-A2D6-56C9FFAFFE45}" srcOrd="1" destOrd="0" presId="urn:microsoft.com/office/officeart/2005/8/layout/chevron2"/>
    <dgm:cxn modelId="{6E9DF9FA-8401-4D9E-B3D3-FF4DEE6BDA81}" type="presParOf" srcId="{E1E48826-3675-4359-B92C-1FF5FCB94CD3}" destId="{EADAEBFC-195B-49E0-A392-E780E3A16320}" srcOrd="1" destOrd="0" presId="urn:microsoft.com/office/officeart/2005/8/layout/chevron2"/>
    <dgm:cxn modelId="{063CDBF9-AE4F-40FE-BE4D-1D71B52BC2A8}" type="presParOf" srcId="{E1E48826-3675-4359-B92C-1FF5FCB94CD3}" destId="{B79137DA-FC40-4BDC-83BE-99EA5D8BF91A}" srcOrd="2" destOrd="0" presId="urn:microsoft.com/office/officeart/2005/8/layout/chevron2"/>
    <dgm:cxn modelId="{8FC883FC-36E6-451C-AB59-8625ACB14D4D}" type="presParOf" srcId="{B79137DA-FC40-4BDC-83BE-99EA5D8BF91A}" destId="{40932C02-687C-4294-9E00-4674ABED59BF}" srcOrd="0" destOrd="0" presId="urn:microsoft.com/office/officeart/2005/8/layout/chevron2"/>
    <dgm:cxn modelId="{C0A35C25-A103-40A4-8E3C-518BF610FA81}" type="presParOf" srcId="{B79137DA-FC40-4BDC-83BE-99EA5D8BF91A}" destId="{A8BC2B2F-B68E-4888-B32B-6E22F6C06644}" srcOrd="1" destOrd="0" presId="urn:microsoft.com/office/officeart/2005/8/layout/chevron2"/>
    <dgm:cxn modelId="{465A2422-EE8F-498E-8C8B-CD3D689A3828}" type="presParOf" srcId="{E1E48826-3675-4359-B92C-1FF5FCB94CD3}" destId="{CFDF99B4-EC90-4F34-9893-F38055FBD13F}" srcOrd="3" destOrd="0" presId="urn:microsoft.com/office/officeart/2005/8/layout/chevron2"/>
    <dgm:cxn modelId="{EE53E42D-C8D9-46EA-BD4E-08D87CB299C3}" type="presParOf" srcId="{E1E48826-3675-4359-B92C-1FF5FCB94CD3}" destId="{72D17277-DD62-45C5-846F-22EB1E571751}" srcOrd="4" destOrd="0" presId="urn:microsoft.com/office/officeart/2005/8/layout/chevron2"/>
    <dgm:cxn modelId="{DEFDF864-96EE-43D0-B67E-30A5379A35E8}" type="presParOf" srcId="{72D17277-DD62-45C5-846F-22EB1E571751}" destId="{71DDEC49-4A1F-4C0F-980C-202866BB1157}" srcOrd="0" destOrd="0" presId="urn:microsoft.com/office/officeart/2005/8/layout/chevron2"/>
    <dgm:cxn modelId="{C07F6AAE-78EC-4266-947A-FE9852A3D042}" type="presParOf" srcId="{72D17277-DD62-45C5-846F-22EB1E571751}" destId="{A655DBC3-5943-4A98-920D-04D37EDD2889}" srcOrd="1" destOrd="0" presId="urn:microsoft.com/office/officeart/2005/8/layout/chevron2"/>
    <dgm:cxn modelId="{CB5BB57B-A4E6-40DF-83EA-FA854D3A3803}" type="presParOf" srcId="{E1E48826-3675-4359-B92C-1FF5FCB94CD3}" destId="{B006B130-2A25-48E3-9842-9BC71F25BB94}" srcOrd="5" destOrd="0" presId="urn:microsoft.com/office/officeart/2005/8/layout/chevron2"/>
    <dgm:cxn modelId="{C10055F0-7F14-4D32-909F-5984F10D090F}" type="presParOf" srcId="{E1E48826-3675-4359-B92C-1FF5FCB94CD3}" destId="{04B436BC-E779-4981-B5CB-8C60F1B076C7}" srcOrd="6" destOrd="0" presId="urn:microsoft.com/office/officeart/2005/8/layout/chevron2"/>
    <dgm:cxn modelId="{B130F57B-8AB0-4083-805D-BF8A610DB157}" type="presParOf" srcId="{04B436BC-E779-4981-B5CB-8C60F1B076C7}" destId="{E6C64F9D-DDA1-47CE-A1B7-9ABC9655F660}" srcOrd="0" destOrd="0" presId="urn:microsoft.com/office/officeart/2005/8/layout/chevron2"/>
    <dgm:cxn modelId="{8E19DFB4-6C66-4A1C-879C-8312660323E7}" type="presParOf" srcId="{04B436BC-E779-4981-B5CB-8C60F1B076C7}" destId="{E41E4BF2-770D-4BA7-AE30-8660378FFB7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0B8E8F-5D48-42D0-AB24-D81A0631154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ru-RU"/>
        </a:p>
      </dgm:t>
    </dgm:pt>
    <dgm:pt modelId="{761306B7-BB4A-44ED-B91D-56B5783A99A1}">
      <dgm:prSet phldrT="[Текст]"/>
      <dgm:spPr>
        <a:solidFill>
          <a:srgbClr val="00FF00"/>
        </a:solidFill>
      </dgm:spPr>
      <dgm:t>
        <a:bodyPr/>
        <a:lstStyle/>
        <a:p>
          <a:r>
            <a:rPr lang="en-US" b="1" dirty="0" err="1" smtClean="0">
              <a:solidFill>
                <a:schemeClr val="tx1"/>
              </a:solidFill>
            </a:rPr>
            <a:t>Hozirgi</a:t>
          </a:r>
          <a:r>
            <a:rPr lang="en-US" b="1" dirty="0" smtClean="0">
              <a:solidFill>
                <a:schemeClr val="tx1"/>
              </a:solidFill>
            </a:rPr>
            <a:t> </a:t>
          </a:r>
          <a:r>
            <a:rPr lang="en-US" b="1" dirty="0" err="1" smtClean="0">
              <a:solidFill>
                <a:schemeClr val="tx1"/>
              </a:solidFill>
            </a:rPr>
            <a:t>vaqtda</a:t>
          </a:r>
          <a:r>
            <a:rPr lang="en-US" b="1" dirty="0" smtClean="0">
              <a:solidFill>
                <a:schemeClr val="tx1"/>
              </a:solidFill>
            </a:rPr>
            <a:t> </a:t>
          </a:r>
          <a:r>
            <a:rPr lang="en-US" b="1" dirty="0" err="1" smtClean="0">
              <a:solidFill>
                <a:schemeClr val="tx1"/>
              </a:solidFill>
            </a:rPr>
            <a:t>davlatning</a:t>
          </a:r>
          <a:r>
            <a:rPr lang="en-US" b="1" dirty="0" smtClean="0">
              <a:solidFill>
                <a:schemeClr val="tx1"/>
              </a:solidFill>
            </a:rPr>
            <a:t> </a:t>
          </a:r>
          <a:r>
            <a:rPr lang="en-US" b="1" dirty="0" err="1" smtClean="0">
              <a:solidFill>
                <a:schemeClr val="tx1"/>
              </a:solidFill>
            </a:rPr>
            <a:t>umumiy</a:t>
          </a:r>
          <a:r>
            <a:rPr lang="en-US" b="1" dirty="0" smtClean="0">
              <a:solidFill>
                <a:schemeClr val="tx1"/>
              </a:solidFill>
            </a:rPr>
            <a:t> </a:t>
          </a:r>
          <a:r>
            <a:rPr lang="en-US" b="1" dirty="0" err="1" smtClean="0">
              <a:solidFill>
                <a:schemeClr val="tx1"/>
              </a:solidFill>
            </a:rPr>
            <a:t>e'tirof</a:t>
          </a:r>
          <a:r>
            <a:rPr lang="en-US" b="1" dirty="0" smtClean="0">
              <a:solidFill>
                <a:schemeClr val="tx1"/>
              </a:solidFill>
            </a:rPr>
            <a:t> </a:t>
          </a:r>
          <a:r>
            <a:rPr lang="en-US" b="1" dirty="0" err="1" smtClean="0">
              <a:solidFill>
                <a:schemeClr val="tx1"/>
              </a:solidFill>
            </a:rPr>
            <a:t>etilgan</a:t>
          </a:r>
          <a:r>
            <a:rPr lang="en-US" b="1" dirty="0" smtClean="0">
              <a:solidFill>
                <a:schemeClr val="tx1"/>
              </a:solidFill>
            </a:rPr>
            <a:t> </a:t>
          </a:r>
          <a:r>
            <a:rPr lang="en-US" b="1" dirty="0" err="1" smtClean="0">
              <a:solidFill>
                <a:schemeClr val="tx1"/>
              </a:solidFill>
            </a:rPr>
            <a:t>quyidagi</a:t>
          </a:r>
          <a:r>
            <a:rPr lang="en-US" b="1" dirty="0" smtClean="0">
              <a:solidFill>
                <a:schemeClr val="tx1"/>
              </a:solidFill>
            </a:rPr>
            <a:t> </a:t>
          </a:r>
          <a:r>
            <a:rPr lang="en-US" b="1" dirty="0" err="1" smtClean="0">
              <a:solidFill>
                <a:schemeClr val="tx1"/>
              </a:solidFill>
            </a:rPr>
            <a:t>asosiy</a:t>
          </a:r>
          <a:r>
            <a:rPr lang="en-US" b="1" dirty="0" smtClean="0">
              <a:solidFill>
                <a:schemeClr val="tx1"/>
              </a:solidFill>
            </a:rPr>
            <a:t> </a:t>
          </a:r>
          <a:r>
            <a:rPr lang="en-US" b="1" dirty="0" err="1" smtClean="0">
              <a:solidFill>
                <a:schemeClr val="tx1"/>
              </a:solidFill>
            </a:rPr>
            <a:t>belgilarini</a:t>
          </a:r>
          <a:r>
            <a:rPr lang="en-US" b="1" dirty="0" smtClean="0">
              <a:solidFill>
                <a:schemeClr val="tx1"/>
              </a:solidFill>
            </a:rPr>
            <a:t> </a:t>
          </a:r>
          <a:r>
            <a:rPr lang="en-US" b="1" dirty="0" err="1" smtClean="0">
              <a:solidFill>
                <a:schemeClr val="tx1"/>
              </a:solidFill>
            </a:rPr>
            <a:t>ko'rsatish</a:t>
          </a:r>
          <a:r>
            <a:rPr lang="en-US" b="1" dirty="0" smtClean="0">
              <a:solidFill>
                <a:schemeClr val="tx1"/>
              </a:solidFill>
            </a:rPr>
            <a:t> </a:t>
          </a:r>
          <a:r>
            <a:rPr lang="en-US" b="1" dirty="0" err="1" smtClean="0">
              <a:solidFill>
                <a:schemeClr val="tx1"/>
              </a:solidFill>
            </a:rPr>
            <a:t>mumkin</a:t>
          </a:r>
          <a:r>
            <a:rPr lang="en-US" b="1" dirty="0" smtClean="0">
              <a:solidFill>
                <a:schemeClr val="tx1"/>
              </a:solidFill>
            </a:rPr>
            <a:t>:</a:t>
          </a:r>
          <a:endParaRPr lang="ru-RU" dirty="0">
            <a:solidFill>
              <a:schemeClr val="tx1"/>
            </a:solidFill>
          </a:endParaRPr>
        </a:p>
      </dgm:t>
    </dgm:pt>
    <dgm:pt modelId="{828FD152-8E53-4634-B686-17464A859524}" type="parTrans" cxnId="{C7D50CD3-ED6A-4CCE-B0F5-A6E85A73373F}">
      <dgm:prSet/>
      <dgm:spPr/>
      <dgm:t>
        <a:bodyPr/>
        <a:lstStyle/>
        <a:p>
          <a:endParaRPr lang="ru-RU"/>
        </a:p>
      </dgm:t>
    </dgm:pt>
    <dgm:pt modelId="{1FF1435B-7261-461E-94FA-E6745C39382E}" type="sibTrans" cxnId="{C7D50CD3-ED6A-4CCE-B0F5-A6E85A73373F}">
      <dgm:prSet/>
      <dgm:spPr/>
      <dgm:t>
        <a:bodyPr/>
        <a:lstStyle/>
        <a:p>
          <a:endParaRPr lang="ru-RU"/>
        </a:p>
      </dgm:t>
    </dgm:pt>
    <dgm:pt modelId="{9C010190-2B50-46E3-AA73-426C46619A62}">
      <dgm:prSet phldrT="[Текст]" custT="1"/>
      <dgm:spPr>
        <a:solidFill>
          <a:srgbClr val="FFFF00"/>
        </a:solidFill>
      </dgm:spPr>
      <dgm:t>
        <a:bodyPr/>
        <a:lstStyle/>
        <a:p>
          <a:r>
            <a:rPr lang="en-US" sz="1800" b="1" dirty="0" err="1" smtClean="0">
              <a:solidFill>
                <a:schemeClr val="tx1"/>
              </a:solidFill>
            </a:rPr>
            <a:t>Davlat</a:t>
          </a:r>
          <a:r>
            <a:rPr lang="en-US" sz="1800" b="1" dirty="0" smtClean="0">
              <a:solidFill>
                <a:schemeClr val="tx1"/>
              </a:solidFill>
            </a:rPr>
            <a:t> </a:t>
          </a:r>
          <a:r>
            <a:rPr lang="en-US" sz="1800" b="1" dirty="0" err="1" smtClean="0">
              <a:solidFill>
                <a:schemeClr val="tx1"/>
              </a:solidFill>
            </a:rPr>
            <a:t>o'z</a:t>
          </a:r>
          <a:r>
            <a:rPr lang="en-US" sz="1800" b="1" dirty="0" smtClean="0">
              <a:solidFill>
                <a:schemeClr val="tx1"/>
              </a:solidFill>
            </a:rPr>
            <a:t> </a:t>
          </a:r>
          <a:r>
            <a:rPr lang="en-US" sz="1800" b="1" dirty="0" err="1" smtClean="0">
              <a:solidFill>
                <a:schemeClr val="tx1"/>
              </a:solidFill>
            </a:rPr>
            <a:t>davlat</a:t>
          </a:r>
          <a:r>
            <a:rPr lang="en-US" sz="1800" b="1" dirty="0" smtClean="0">
              <a:solidFill>
                <a:schemeClr val="tx1"/>
              </a:solidFill>
            </a:rPr>
            <a:t> </a:t>
          </a:r>
          <a:r>
            <a:rPr lang="en-US" sz="1800" b="1" dirty="0" err="1" smtClean="0">
              <a:solidFill>
                <a:schemeClr val="tx1"/>
              </a:solidFill>
            </a:rPr>
            <a:t>chegaralari</a:t>
          </a:r>
          <a:r>
            <a:rPr lang="en-US" sz="1800" b="1" dirty="0" smtClean="0">
              <a:solidFill>
                <a:schemeClr val="tx1"/>
              </a:solidFill>
            </a:rPr>
            <a:t> </a:t>
          </a:r>
          <a:r>
            <a:rPr lang="en-US" sz="1800" b="1" dirty="0" err="1" smtClean="0">
              <a:solidFill>
                <a:schemeClr val="tx1"/>
              </a:solidFill>
            </a:rPr>
            <a:t>doirasida</a:t>
          </a:r>
          <a:r>
            <a:rPr lang="en-US" sz="1800" b="1" dirty="0" smtClean="0">
              <a:solidFill>
                <a:schemeClr val="tx1"/>
              </a:solidFill>
            </a:rPr>
            <a:t> </a:t>
          </a:r>
          <a:r>
            <a:rPr lang="en-US" sz="1800" b="1" dirty="0" err="1" smtClean="0">
              <a:solidFill>
                <a:schemeClr val="tx1"/>
              </a:solidFill>
            </a:rPr>
            <a:t>fuqarolik</a:t>
          </a:r>
          <a:r>
            <a:rPr lang="en-US" sz="1800" b="1" dirty="0" smtClean="0">
              <a:solidFill>
                <a:schemeClr val="tx1"/>
              </a:solidFill>
            </a:rPr>
            <a:t> </a:t>
          </a:r>
          <a:r>
            <a:rPr lang="en-US" sz="1800" b="1" dirty="0" err="1" smtClean="0">
              <a:solidFill>
                <a:schemeClr val="tx1"/>
              </a:solidFill>
            </a:rPr>
            <a:t>belgisi</a:t>
          </a:r>
          <a:r>
            <a:rPr lang="en-US" sz="1800" b="1" dirty="0" smtClean="0">
              <a:solidFill>
                <a:schemeClr val="tx1"/>
              </a:solidFill>
            </a:rPr>
            <a:t> </a:t>
          </a:r>
          <a:r>
            <a:rPr lang="en-US" sz="1800" b="1" dirty="0" err="1" smtClean="0">
              <a:solidFill>
                <a:schemeClr val="tx1"/>
              </a:solidFill>
            </a:rPr>
            <a:t>bo'yicha</a:t>
          </a:r>
          <a:r>
            <a:rPr lang="en-US" sz="1800" b="1" dirty="0" smtClean="0">
              <a:solidFill>
                <a:schemeClr val="tx1"/>
              </a:solidFill>
            </a:rPr>
            <a:t> </a:t>
          </a:r>
          <a:r>
            <a:rPr lang="en-US" sz="1800" b="1" dirty="0" err="1" smtClean="0">
              <a:solidFill>
                <a:schemeClr val="tx1"/>
              </a:solidFill>
            </a:rPr>
            <a:t>birlashgan</a:t>
          </a:r>
          <a:r>
            <a:rPr lang="en-US" sz="1800" b="1" dirty="0" smtClean="0">
              <a:solidFill>
                <a:schemeClr val="tx1"/>
              </a:solidFill>
            </a:rPr>
            <a:t> </a:t>
          </a:r>
          <a:r>
            <a:rPr lang="en-US" sz="1800" b="1" dirty="0" err="1" smtClean="0">
              <a:solidFill>
                <a:schemeClr val="tx1"/>
              </a:solidFill>
            </a:rPr>
            <a:t>butun</a:t>
          </a:r>
          <a:r>
            <a:rPr lang="en-US" sz="1800" b="1" dirty="0" smtClean="0">
              <a:solidFill>
                <a:schemeClr val="tx1"/>
              </a:solidFill>
            </a:rPr>
            <a:t> </a:t>
          </a:r>
          <a:r>
            <a:rPr lang="en-US" sz="1800" b="1" dirty="0" err="1" smtClean="0">
              <a:solidFill>
                <a:schemeClr val="tx1"/>
              </a:solidFill>
            </a:rPr>
            <a:t>jamiyatning</a:t>
          </a:r>
          <a:r>
            <a:rPr lang="en-US" sz="1800" b="1" dirty="0" smtClean="0">
              <a:solidFill>
                <a:schemeClr val="tx1"/>
              </a:solidFill>
            </a:rPr>
            <a:t>, </a:t>
          </a:r>
          <a:r>
            <a:rPr lang="en-US" sz="1800" b="1" dirty="0" err="1" smtClean="0">
              <a:solidFill>
                <a:schemeClr val="tx1"/>
              </a:solidFill>
            </a:rPr>
            <a:t>butun</a:t>
          </a:r>
          <a:r>
            <a:rPr lang="en-US" sz="1800" b="1" dirty="0" smtClean="0">
              <a:solidFill>
                <a:schemeClr val="tx1"/>
              </a:solidFill>
            </a:rPr>
            <a:t> </a:t>
          </a:r>
          <a:r>
            <a:rPr lang="en-US" sz="1800" b="1" dirty="0" err="1" smtClean="0">
              <a:solidFill>
                <a:schemeClr val="tx1"/>
              </a:solidFill>
            </a:rPr>
            <a:t>aholining</a:t>
          </a:r>
          <a:r>
            <a:rPr lang="en-US" sz="1800" b="1" dirty="0" smtClean="0">
              <a:solidFill>
                <a:schemeClr val="tx1"/>
              </a:solidFill>
            </a:rPr>
            <a:t> </a:t>
          </a:r>
          <a:r>
            <a:rPr lang="en-US" sz="1800" b="1" dirty="0" err="1" smtClean="0">
              <a:solidFill>
                <a:schemeClr val="tx1"/>
              </a:solidFill>
            </a:rPr>
            <a:t>yagona</a:t>
          </a:r>
          <a:r>
            <a:rPr lang="en-US" sz="1800" b="1" dirty="0" smtClean="0">
              <a:solidFill>
                <a:schemeClr val="tx1"/>
              </a:solidFill>
            </a:rPr>
            <a:t> </a:t>
          </a:r>
          <a:r>
            <a:rPr lang="en-US" sz="1800" b="1" dirty="0" err="1" smtClean="0">
              <a:solidFill>
                <a:schemeClr val="tx1"/>
              </a:solidFill>
            </a:rPr>
            <a:t>vakili</a:t>
          </a:r>
          <a:r>
            <a:rPr lang="en-US" sz="1800" b="1" dirty="0" smtClean="0">
              <a:solidFill>
                <a:schemeClr val="tx1"/>
              </a:solidFill>
            </a:rPr>
            <a:t> </a:t>
          </a:r>
          <a:r>
            <a:rPr lang="en-US" sz="1800" b="1" dirty="0" err="1" smtClean="0">
              <a:solidFill>
                <a:schemeClr val="tx1"/>
              </a:solidFill>
              <a:hlinkClick xmlns:r="http://schemas.openxmlformats.org/officeDocument/2006/relationships" r:id="rId1"/>
            </a:rPr>
            <a:t>sifatida</a:t>
          </a:r>
          <a:r>
            <a:rPr lang="en-US" sz="1800" b="1" dirty="0" smtClean="0">
              <a:solidFill>
                <a:schemeClr val="tx1"/>
              </a:solidFill>
              <a:hlinkClick xmlns:r="http://schemas.openxmlformats.org/officeDocument/2006/relationships" r:id="rId1"/>
            </a:rPr>
            <a:t> </a:t>
          </a:r>
          <a:r>
            <a:rPr lang="en-US" sz="1800" b="1" dirty="0" err="1" smtClean="0">
              <a:solidFill>
                <a:schemeClr val="tx1"/>
              </a:solidFill>
              <a:hlinkClick xmlns:r="http://schemas.openxmlformats.org/officeDocument/2006/relationships" r:id="rId1"/>
            </a:rPr>
            <a:t>maydonga</a:t>
          </a:r>
          <a:r>
            <a:rPr lang="en-US" sz="1800" b="1" dirty="0" smtClean="0">
              <a:solidFill>
                <a:schemeClr val="tx1"/>
              </a:solidFill>
              <a:hlinkClick xmlns:r="http://schemas.openxmlformats.org/officeDocument/2006/relationships" r:id="rId1"/>
            </a:rPr>
            <a:t> </a:t>
          </a:r>
          <a:r>
            <a:rPr lang="en-US" sz="1800" b="1" dirty="0" err="1" smtClean="0">
              <a:solidFill>
                <a:schemeClr val="tx1"/>
              </a:solidFill>
              <a:hlinkClick xmlns:r="http://schemas.openxmlformats.org/officeDocument/2006/relationships" r:id="rId1"/>
            </a:rPr>
            <a:t>chiqadi</a:t>
          </a:r>
          <a:r>
            <a:rPr lang="en-US" sz="1800" dirty="0" smtClean="0">
              <a:solidFill>
                <a:schemeClr val="tx1"/>
              </a:solidFill>
            </a:rPr>
            <a:t>;</a:t>
          </a:r>
          <a:endParaRPr lang="ru-RU" sz="1800" b="1" dirty="0">
            <a:solidFill>
              <a:schemeClr val="tx1"/>
            </a:solidFill>
          </a:endParaRPr>
        </a:p>
      </dgm:t>
    </dgm:pt>
    <dgm:pt modelId="{7899BA9A-13BC-4AC7-B13F-C8FE52094DDC}" type="parTrans" cxnId="{1DCE8CFE-3990-4388-9AFA-42C1A591D53D}">
      <dgm:prSet/>
      <dgm:spPr/>
      <dgm:t>
        <a:bodyPr/>
        <a:lstStyle/>
        <a:p>
          <a:endParaRPr lang="ru-RU"/>
        </a:p>
      </dgm:t>
    </dgm:pt>
    <dgm:pt modelId="{05AF4342-1703-426E-A927-4863B81A7BE4}" type="sibTrans" cxnId="{1DCE8CFE-3990-4388-9AFA-42C1A591D53D}">
      <dgm:prSet/>
      <dgm:spPr/>
      <dgm:t>
        <a:bodyPr/>
        <a:lstStyle/>
        <a:p>
          <a:endParaRPr lang="ru-RU"/>
        </a:p>
      </dgm:t>
    </dgm:pt>
    <dgm:pt modelId="{AE662BE6-FCC9-4D4C-A809-99705D88AC12}">
      <dgm:prSet phldrT="[Текст]" custT="1"/>
      <dgm:spPr>
        <a:solidFill>
          <a:srgbClr val="00B0F0"/>
        </a:solidFill>
      </dgm:spPr>
      <dgm:t>
        <a:bodyPr/>
        <a:lstStyle/>
        <a:p>
          <a:r>
            <a:rPr lang="en-US" sz="1800" b="1" dirty="0" err="1" smtClean="0">
              <a:solidFill>
                <a:schemeClr val="tx1"/>
              </a:solidFill>
            </a:rPr>
            <a:t>Davlat</a:t>
          </a:r>
          <a:r>
            <a:rPr lang="en-US" sz="1800" b="1" dirty="0" smtClean="0">
              <a:solidFill>
                <a:schemeClr val="tx1"/>
              </a:solidFill>
            </a:rPr>
            <a:t> </a:t>
          </a:r>
          <a:r>
            <a:rPr lang="en-US" sz="1800" b="1" dirty="0" err="1" smtClean="0">
              <a:solidFill>
                <a:schemeClr val="tx1"/>
              </a:solidFill>
            </a:rPr>
            <a:t>o'z</a:t>
          </a:r>
          <a:r>
            <a:rPr lang="en-US" sz="1800" b="1" dirty="0" smtClean="0">
              <a:solidFill>
                <a:schemeClr val="tx1"/>
              </a:solidFill>
            </a:rPr>
            <a:t> </a:t>
          </a:r>
          <a:r>
            <a:rPr lang="en-US" sz="1800" b="1" dirty="0" err="1" smtClean="0">
              <a:solidFill>
                <a:schemeClr val="tx1"/>
              </a:solidFill>
            </a:rPr>
            <a:t>vazifalari</a:t>
          </a:r>
          <a:r>
            <a:rPr lang="en-US" sz="1800" b="1" dirty="0" smtClean="0">
              <a:solidFill>
                <a:schemeClr val="tx1"/>
              </a:solidFill>
            </a:rPr>
            <a:t> </a:t>
          </a:r>
          <a:r>
            <a:rPr lang="en-US" sz="1800" b="1" dirty="0" err="1" smtClean="0">
              <a:solidFill>
                <a:schemeClr val="tx1"/>
              </a:solidFill>
            </a:rPr>
            <a:t>va</a:t>
          </a:r>
          <a:r>
            <a:rPr lang="en-US" sz="1800" b="1" dirty="0" smtClean="0">
              <a:solidFill>
                <a:schemeClr val="tx1"/>
              </a:solidFill>
            </a:rPr>
            <a:t> </a:t>
          </a:r>
          <a:r>
            <a:rPr lang="en-US" sz="1800" b="1" dirty="0" err="1" smtClean="0">
              <a:solidFill>
                <a:schemeClr val="tx1"/>
              </a:solidFill>
            </a:rPr>
            <a:t>funksiyalarini</a:t>
          </a:r>
          <a:r>
            <a:rPr lang="en-US" sz="1800" b="1" dirty="0" smtClean="0">
              <a:solidFill>
                <a:schemeClr val="tx1"/>
              </a:solidFill>
            </a:rPr>
            <a:t> </a:t>
          </a:r>
          <a:r>
            <a:rPr lang="en-US" sz="1800" b="1" dirty="0" err="1" smtClean="0">
              <a:solidFill>
                <a:schemeClr val="tx1"/>
              </a:solidFill>
            </a:rPr>
            <a:t>bajarish</a:t>
          </a:r>
          <a:r>
            <a:rPr lang="en-US" sz="1800" b="1" dirty="0" smtClean="0">
              <a:solidFill>
                <a:schemeClr val="tx1"/>
              </a:solidFill>
            </a:rPr>
            <a:t> </a:t>
          </a:r>
          <a:r>
            <a:rPr lang="en-US" sz="1800" b="1" dirty="0" err="1" smtClean="0">
              <a:solidFill>
                <a:schemeClr val="tx1"/>
              </a:solidFill>
            </a:rPr>
            <a:t>uchun</a:t>
          </a:r>
          <a:r>
            <a:rPr lang="en-US" sz="1800" b="1" dirty="0" smtClean="0">
              <a:solidFill>
                <a:schemeClr val="tx1"/>
              </a:solidFill>
            </a:rPr>
            <a:t> </a:t>
          </a:r>
          <a:r>
            <a:rPr lang="en-US" sz="1800" b="1" dirty="0" err="1" smtClean="0">
              <a:solidFill>
                <a:schemeClr val="tx1"/>
              </a:solidFill>
            </a:rPr>
            <a:t>zarur</a:t>
          </a:r>
          <a:r>
            <a:rPr lang="en-US" sz="1800" b="1" dirty="0" smtClean="0">
              <a:solidFill>
                <a:schemeClr val="tx1"/>
              </a:solidFill>
            </a:rPr>
            <a:t> </a:t>
          </a:r>
          <a:r>
            <a:rPr lang="en-US" sz="1800" b="1" dirty="0" err="1" smtClean="0">
              <a:solidFill>
                <a:schemeClr val="tx1"/>
              </a:solidFill>
            </a:rPr>
            <a:t>bo'lgan</a:t>
          </a:r>
          <a:r>
            <a:rPr lang="en-US" sz="1800" b="1" dirty="0" smtClean="0">
              <a:solidFill>
                <a:schemeClr val="tx1"/>
              </a:solidFill>
            </a:rPr>
            <a:t> </a:t>
          </a:r>
          <a:r>
            <a:rPr lang="en-US" sz="1800" b="1" dirty="0" err="1" smtClean="0">
              <a:solidFill>
                <a:schemeClr val="tx1"/>
              </a:solidFill>
            </a:rPr>
            <a:t>davlat</a:t>
          </a:r>
          <a:r>
            <a:rPr lang="en-US" sz="1800" b="1" dirty="0" smtClean="0">
              <a:solidFill>
                <a:schemeClr val="tx1"/>
              </a:solidFill>
            </a:rPr>
            <a:t> </a:t>
          </a:r>
          <a:r>
            <a:rPr lang="en-US" sz="1800" b="1" dirty="0" err="1" smtClean="0">
              <a:solidFill>
                <a:schemeClr val="tx1"/>
              </a:solidFill>
            </a:rPr>
            <a:t>organlari</a:t>
          </a:r>
          <a:r>
            <a:rPr lang="en-US" sz="1800" b="1" dirty="0" smtClean="0">
              <a:solidFill>
                <a:schemeClr val="tx1"/>
              </a:solidFill>
            </a:rPr>
            <a:t> </a:t>
          </a:r>
          <a:r>
            <a:rPr lang="en-US" sz="1800" b="1" dirty="0" err="1" smtClean="0">
              <a:solidFill>
                <a:schemeClr val="tx1"/>
              </a:solidFill>
            </a:rPr>
            <a:t>hamda</a:t>
          </a:r>
          <a:r>
            <a:rPr lang="en-US" sz="1800" b="1" dirty="0" smtClean="0">
              <a:solidFill>
                <a:schemeClr val="tx1"/>
              </a:solidFill>
            </a:rPr>
            <a:t> </a:t>
          </a:r>
          <a:r>
            <a:rPr lang="en-US" sz="1800" b="1" dirty="0" err="1" smtClean="0">
              <a:solidFill>
                <a:schemeClr val="tx1"/>
              </a:solidFill>
            </a:rPr>
            <a:t>tegishli</a:t>
          </a:r>
          <a:r>
            <a:rPr lang="en-US" sz="1800" b="1" dirty="0" smtClean="0">
              <a:solidFill>
                <a:schemeClr val="tx1"/>
              </a:solidFill>
            </a:rPr>
            <a:t> </a:t>
          </a:r>
          <a:r>
            <a:rPr lang="en-US" sz="1800" b="1" dirty="0" err="1" smtClean="0">
              <a:solidFill>
                <a:schemeClr val="tx1"/>
              </a:solidFill>
            </a:rPr>
            <a:t>moddiy</a:t>
          </a:r>
          <a:r>
            <a:rPr lang="en-US" sz="1800" b="1" dirty="0" smtClean="0">
              <a:solidFill>
                <a:schemeClr val="tx1"/>
              </a:solidFill>
            </a:rPr>
            <a:t> </a:t>
          </a:r>
          <a:r>
            <a:rPr lang="en-US" sz="1800" b="1" dirty="0" err="1" smtClean="0">
              <a:solidFill>
                <a:schemeClr val="tx1"/>
              </a:solidFill>
            </a:rPr>
            <a:t>vositalar</a:t>
          </a:r>
          <a:r>
            <a:rPr lang="en-US" sz="1800" b="1" dirty="0" smtClean="0">
              <a:solidFill>
                <a:schemeClr val="tx1"/>
              </a:solidFill>
            </a:rPr>
            <a:t> </a:t>
          </a:r>
          <a:r>
            <a:rPr lang="en-US" sz="1800" b="1" dirty="0" err="1" smtClean="0">
              <a:solidFill>
                <a:schemeClr val="tx1"/>
              </a:solidFill>
            </a:rPr>
            <a:t>tizimidan</a:t>
          </a:r>
          <a:r>
            <a:rPr lang="en-US" sz="1800" b="1" dirty="0" smtClean="0">
              <a:solidFill>
                <a:schemeClr val="tx1"/>
              </a:solidFill>
            </a:rPr>
            <a:t> </a:t>
          </a:r>
          <a:r>
            <a:rPr lang="en-US" sz="1800" b="1" dirty="0" err="1" smtClean="0">
              <a:solidFill>
                <a:schemeClr val="tx1"/>
              </a:solidFill>
            </a:rPr>
            <a:t>iborat</a:t>
          </a:r>
          <a:r>
            <a:rPr lang="en-US" sz="1800" b="1" dirty="0" smtClean="0">
              <a:solidFill>
                <a:schemeClr val="tx1"/>
              </a:solidFill>
            </a:rPr>
            <a:t> </a:t>
          </a:r>
          <a:r>
            <a:rPr lang="en-US" sz="1800" b="1" dirty="0" err="1" smtClean="0">
              <a:solidFill>
                <a:schemeClr val="tx1"/>
              </a:solidFill>
            </a:rPr>
            <a:t>murakkab</a:t>
          </a:r>
          <a:r>
            <a:rPr lang="en-US" sz="1800" b="1" dirty="0" smtClean="0">
              <a:solidFill>
                <a:schemeClr val="tx1"/>
              </a:solidFill>
            </a:rPr>
            <a:t> </a:t>
          </a:r>
          <a:r>
            <a:rPr lang="en-US" sz="1800" b="1" dirty="0" err="1" smtClean="0">
              <a:solidFill>
                <a:schemeClr val="tx1"/>
              </a:solidFill>
            </a:rPr>
            <a:t>mexanizm</a:t>
          </a:r>
          <a:r>
            <a:rPr lang="en-US" sz="1800" b="1" dirty="0" smtClean="0">
              <a:solidFill>
                <a:schemeClr val="tx1"/>
              </a:solidFill>
            </a:rPr>
            <a:t> (</a:t>
          </a:r>
          <a:r>
            <a:rPr lang="en-US" sz="1800" b="1" dirty="0" err="1" smtClean="0">
              <a:solidFill>
                <a:schemeClr val="tx1"/>
              </a:solidFill>
            </a:rPr>
            <a:t>mahkama</a:t>
          </a:r>
          <a:r>
            <a:rPr lang="en-US" sz="1800" b="1" dirty="0" smtClean="0">
              <a:solidFill>
                <a:schemeClr val="tx1"/>
              </a:solidFill>
            </a:rPr>
            <a:t>)</a:t>
          </a:r>
          <a:r>
            <a:rPr lang="en-US" sz="1800" b="1" dirty="0" err="1" smtClean="0">
              <a:solidFill>
                <a:schemeClr val="tx1"/>
              </a:solidFill>
            </a:rPr>
            <a:t>dir</a:t>
          </a:r>
          <a:r>
            <a:rPr lang="en-US" sz="1800" b="1" dirty="0" smtClean="0">
              <a:solidFill>
                <a:schemeClr val="tx1"/>
              </a:solidFill>
            </a:rPr>
            <a:t>; </a:t>
          </a:r>
          <a:endParaRPr lang="ru-RU" sz="1800" b="1" dirty="0">
            <a:solidFill>
              <a:schemeClr val="tx1"/>
            </a:solidFill>
          </a:endParaRPr>
        </a:p>
      </dgm:t>
    </dgm:pt>
    <dgm:pt modelId="{25E064BC-944C-4913-8E99-8E7E837FB9A8}" type="parTrans" cxnId="{4743EF9B-2107-41F1-BDF0-F24BB97C76A1}">
      <dgm:prSet/>
      <dgm:spPr/>
      <dgm:t>
        <a:bodyPr/>
        <a:lstStyle/>
        <a:p>
          <a:endParaRPr lang="ru-RU"/>
        </a:p>
      </dgm:t>
    </dgm:pt>
    <dgm:pt modelId="{FF34C058-DBDB-4AE1-A9B4-2A3FB7192DA3}" type="sibTrans" cxnId="{4743EF9B-2107-41F1-BDF0-F24BB97C76A1}">
      <dgm:prSet/>
      <dgm:spPr/>
      <dgm:t>
        <a:bodyPr/>
        <a:lstStyle/>
        <a:p>
          <a:endParaRPr lang="ru-RU"/>
        </a:p>
      </dgm:t>
    </dgm:pt>
    <dgm:pt modelId="{F6B3DFF0-B3A0-4D21-A6AD-1FB7C11C14B9}">
      <dgm:prSet phldrT="[Текст]" custT="1"/>
      <dgm:spPr>
        <a:solidFill>
          <a:srgbClr val="FFFF00"/>
        </a:solidFill>
      </dgm:spPr>
      <dgm:t>
        <a:bodyPr/>
        <a:lstStyle/>
        <a:p>
          <a:r>
            <a:rPr lang="en-US" sz="1800" b="1" dirty="0" err="1" smtClean="0">
              <a:solidFill>
                <a:schemeClr val="tx1"/>
              </a:solidFill>
            </a:rPr>
            <a:t>davlat</a:t>
          </a:r>
          <a:r>
            <a:rPr lang="en-US" sz="1800" b="1" dirty="0" smtClean="0">
              <a:solidFill>
                <a:schemeClr val="tx1"/>
              </a:solidFill>
            </a:rPr>
            <a:t> — </a:t>
          </a:r>
          <a:r>
            <a:rPr lang="en-US" sz="1800" b="1" dirty="0" err="1" smtClean="0">
              <a:solidFill>
                <a:schemeClr val="tx1"/>
              </a:solidFill>
            </a:rPr>
            <a:t>qonuniylik</a:t>
          </a:r>
          <a:r>
            <a:rPr lang="en-US" sz="1800" b="1" dirty="0" smtClean="0">
              <a:solidFill>
                <a:schemeClr val="tx1"/>
              </a:solidFill>
            </a:rPr>
            <a:t> </a:t>
          </a:r>
          <a:r>
            <a:rPr lang="en-US" sz="1800" b="1" dirty="0" err="1" smtClean="0">
              <a:solidFill>
                <a:schemeClr val="tx1"/>
              </a:solidFill>
            </a:rPr>
            <a:t>va</a:t>
          </a:r>
          <a:r>
            <a:rPr lang="en-US" sz="1800" b="1" dirty="0" smtClean="0">
              <a:solidFill>
                <a:schemeClr val="tx1"/>
              </a:solidFill>
            </a:rPr>
            <a:t> </a:t>
          </a:r>
          <a:r>
            <a:rPr lang="en-US" sz="1800" b="1" dirty="0" err="1" smtClean="0">
              <a:solidFill>
                <a:schemeClr val="tx1"/>
              </a:solidFill>
            </a:rPr>
            <a:t>huquq-tartibot</a:t>
          </a:r>
          <a:r>
            <a:rPr lang="en-US" sz="1800" b="1" dirty="0" smtClean="0">
              <a:solidFill>
                <a:schemeClr val="tx1"/>
              </a:solidFill>
            </a:rPr>
            <a:t> </a:t>
          </a:r>
          <a:r>
            <a:rPr lang="en-US" sz="1800" b="1" dirty="0" err="1" smtClean="0">
              <a:solidFill>
                <a:schemeClr val="tx1"/>
              </a:solidFill>
            </a:rPr>
            <a:t>posboni</a:t>
          </a:r>
          <a:r>
            <a:rPr lang="en-US" sz="1800" b="1" dirty="0" smtClean="0">
              <a:solidFill>
                <a:schemeClr val="tx1"/>
              </a:solidFill>
            </a:rPr>
            <a:t> </a:t>
          </a:r>
          <a:r>
            <a:rPr lang="en-US" sz="1800" b="1" dirty="0" err="1" smtClean="0">
              <a:solidFill>
                <a:schemeClr val="tx1"/>
              </a:solidFill>
            </a:rPr>
            <a:t>bo'lishga</a:t>
          </a:r>
          <a:r>
            <a:rPr lang="en-US" sz="1800" b="1" dirty="0" smtClean="0">
              <a:solidFill>
                <a:schemeClr val="tx1"/>
              </a:solidFill>
            </a:rPr>
            <a:t> </a:t>
          </a:r>
          <a:r>
            <a:rPr lang="en-US" sz="1800" b="1" dirty="0" err="1" smtClean="0">
              <a:solidFill>
                <a:schemeClr val="tx1"/>
              </a:solidFill>
            </a:rPr>
            <a:t>maxsus</a:t>
          </a:r>
          <a:r>
            <a:rPr lang="en-US" sz="1800" b="1" dirty="0" smtClean="0">
              <a:solidFill>
                <a:schemeClr val="tx1"/>
              </a:solidFill>
            </a:rPr>
            <a:t> </a:t>
          </a:r>
          <a:r>
            <a:rPr lang="en-US" sz="1800" b="1" dirty="0" err="1" smtClean="0">
              <a:solidFill>
                <a:schemeClr val="tx1"/>
              </a:solidFill>
            </a:rPr>
            <a:t>da'vat</a:t>
          </a:r>
          <a:r>
            <a:rPr lang="en-US" sz="1800" b="1" dirty="0" smtClean="0">
              <a:solidFill>
                <a:schemeClr val="tx1"/>
              </a:solidFill>
            </a:rPr>
            <a:t> </a:t>
          </a:r>
          <a:r>
            <a:rPr lang="en-US" sz="1800" b="1" dirty="0" err="1" smtClean="0">
              <a:solidFill>
                <a:schemeClr val="tx1"/>
              </a:solidFill>
            </a:rPr>
            <a:t>etilgan</a:t>
          </a:r>
          <a:r>
            <a:rPr lang="en-US" sz="1800" b="1" dirty="0" smtClean="0">
              <a:solidFill>
                <a:schemeClr val="tx1"/>
              </a:solidFill>
            </a:rPr>
            <a:t> </a:t>
          </a:r>
          <a:r>
            <a:rPr lang="en-US" sz="1800" b="1" dirty="0" err="1" smtClean="0">
              <a:solidFill>
                <a:schemeClr val="tx1"/>
              </a:solidFill>
            </a:rPr>
            <a:t>huquqni</a:t>
          </a:r>
          <a:r>
            <a:rPr lang="en-US" sz="1800" b="1" dirty="0" smtClean="0">
              <a:solidFill>
                <a:schemeClr val="tx1"/>
              </a:solidFill>
            </a:rPr>
            <a:t> </a:t>
          </a:r>
          <a:r>
            <a:rPr lang="en-US" sz="1800" b="1" dirty="0" err="1" smtClean="0">
              <a:solidFill>
                <a:schemeClr val="tx1"/>
              </a:solidFill>
            </a:rPr>
            <a:t>muhofaza</a:t>
          </a:r>
          <a:r>
            <a:rPr lang="en-US" sz="1800" b="1" dirty="0" smtClean="0">
              <a:solidFill>
                <a:schemeClr val="tx1"/>
              </a:solidFill>
            </a:rPr>
            <a:t> </a:t>
          </a:r>
          <a:r>
            <a:rPr lang="en-US" sz="1800" b="1" dirty="0" err="1" smtClean="0">
              <a:solidFill>
                <a:schemeClr val="tx1"/>
              </a:solidFill>
            </a:rPr>
            <a:t>qilish</a:t>
          </a:r>
          <a:r>
            <a:rPr lang="en-US" sz="1800" b="1" dirty="0" smtClean="0">
              <a:solidFill>
                <a:schemeClr val="tx1"/>
              </a:solidFill>
            </a:rPr>
            <a:t> (</a:t>
          </a:r>
          <a:r>
            <a:rPr lang="en-US" sz="1800" b="1" dirty="0" err="1" smtClean="0">
              <a:solidFill>
                <a:schemeClr val="tx1"/>
              </a:solidFill>
            </a:rPr>
            <a:t>jazolash</a:t>
          </a:r>
          <a:r>
            <a:rPr lang="en-US" sz="1800" b="1" dirty="0" smtClean="0">
              <a:solidFill>
                <a:schemeClr val="tx1"/>
              </a:solidFill>
            </a:rPr>
            <a:t>) </a:t>
          </a:r>
          <a:r>
            <a:rPr lang="en-US" sz="1800" b="1" dirty="0" err="1" smtClean="0">
              <a:solidFill>
                <a:schemeClr val="tx1"/>
              </a:solidFill>
            </a:rPr>
            <a:t>organlari</a:t>
          </a:r>
          <a:r>
            <a:rPr lang="en-US" sz="1800" b="1" dirty="0" smtClean="0">
              <a:solidFill>
                <a:schemeClr val="tx1"/>
              </a:solidFill>
            </a:rPr>
            <a:t> (</a:t>
          </a:r>
          <a:r>
            <a:rPr lang="en-US" sz="1800" b="1" dirty="0" err="1" smtClean="0">
              <a:solidFill>
                <a:schemeClr val="tx1"/>
              </a:solidFill>
            </a:rPr>
            <a:t>sud</a:t>
          </a:r>
          <a:r>
            <a:rPr lang="en-US" sz="1800" b="1" dirty="0" smtClean="0">
              <a:solidFill>
                <a:schemeClr val="tx1"/>
              </a:solidFill>
            </a:rPr>
            <a:t>, </a:t>
          </a:r>
          <a:r>
            <a:rPr lang="en-US" sz="1800" b="1" dirty="0" err="1" smtClean="0">
              <a:solidFill>
                <a:schemeClr val="tx1"/>
              </a:solidFill>
            </a:rPr>
            <a:t>prokuratura</a:t>
          </a:r>
          <a:r>
            <a:rPr lang="en-US" sz="1800" b="1" dirty="0" smtClean="0">
              <a:solidFill>
                <a:schemeClr val="tx1"/>
              </a:solidFill>
            </a:rPr>
            <a:t>, </a:t>
          </a:r>
          <a:r>
            <a:rPr lang="en-US" sz="1800" b="1" dirty="0" err="1" smtClean="0">
              <a:solidFill>
                <a:schemeClr val="tx1"/>
              </a:solidFill>
            </a:rPr>
            <a:t>militsiya</a:t>
          </a:r>
          <a:r>
            <a:rPr lang="en-US" sz="1800" b="1" dirty="0" smtClean="0">
              <a:solidFill>
                <a:schemeClr val="tx1"/>
              </a:solidFill>
            </a:rPr>
            <a:t>, </a:t>
          </a:r>
          <a:r>
            <a:rPr lang="en-US" sz="1800" b="1" dirty="0" err="1" smtClean="0">
              <a:solidFill>
                <a:schemeClr val="tx1"/>
              </a:solidFill>
            </a:rPr>
            <a:t>polilsiya</a:t>
          </a:r>
          <a:r>
            <a:rPr lang="en-US" sz="1800" b="1" dirty="0" smtClean="0">
              <a:solidFill>
                <a:schemeClr val="tx1"/>
              </a:solidFill>
            </a:rPr>
            <a:t> </a:t>
          </a:r>
          <a:r>
            <a:rPr lang="en-US" sz="1800" b="1" dirty="0" err="1" smtClean="0">
              <a:solidFill>
                <a:schemeClr val="tx1"/>
              </a:solidFill>
            </a:rPr>
            <a:t>va</a:t>
          </a:r>
          <a:r>
            <a:rPr lang="en-US" sz="1800" b="1" dirty="0" smtClean="0">
              <a:solidFill>
                <a:schemeClr val="tx1"/>
              </a:solidFill>
            </a:rPr>
            <a:t> </a:t>
          </a:r>
          <a:r>
            <a:rPr lang="en-US" sz="1800" b="1" dirty="0" err="1" smtClean="0">
              <a:solidFill>
                <a:schemeClr val="tx1"/>
              </a:solidFill>
            </a:rPr>
            <a:t>hk</a:t>
          </a:r>
          <a:r>
            <a:rPr lang="en-US" sz="1800" b="1" dirty="0" smtClean="0">
              <a:solidFill>
                <a:schemeClr val="tx1"/>
              </a:solidFill>
            </a:rPr>
            <a:t>.)</a:t>
          </a:r>
          <a:r>
            <a:rPr lang="en-US" sz="1800" b="1" dirty="0" err="1" smtClean="0">
              <a:solidFill>
                <a:schemeClr val="tx1"/>
              </a:solidFill>
            </a:rPr>
            <a:t>ga</a:t>
          </a:r>
          <a:r>
            <a:rPr lang="en-US" sz="1800" b="1" dirty="0" smtClean="0">
              <a:solidFill>
                <a:schemeClr val="tx1"/>
              </a:solidFill>
            </a:rPr>
            <a:t> </a:t>
          </a:r>
          <a:r>
            <a:rPr lang="en-US" sz="1800" b="1" dirty="0" err="1" smtClean="0">
              <a:solidFill>
                <a:schemeClr val="tx1"/>
              </a:solidFill>
              <a:hlinkClick xmlns:r="http://schemas.openxmlformats.org/officeDocument/2006/relationships" r:id="rId2"/>
            </a:rPr>
            <a:t>ega</a:t>
          </a:r>
          <a:r>
            <a:rPr lang="en-US" sz="1800" b="1" dirty="0" smtClean="0">
              <a:solidFill>
                <a:schemeClr val="tx1"/>
              </a:solidFill>
              <a:hlinkClick xmlns:r="http://schemas.openxmlformats.org/officeDocument/2006/relationships" r:id="rId2"/>
            </a:rPr>
            <a:t> </a:t>
          </a:r>
          <a:r>
            <a:rPr lang="en-US" sz="1800" b="1" dirty="0" err="1" smtClean="0">
              <a:solidFill>
                <a:schemeClr val="tx1"/>
              </a:solidFill>
              <a:hlinkClick xmlns:r="http://schemas.openxmlformats.org/officeDocument/2006/relationships" r:id="rId2"/>
            </a:rPr>
            <a:t>bo’lgan</a:t>
          </a:r>
          <a:r>
            <a:rPr lang="en-US" sz="1800" b="1" dirty="0" smtClean="0">
              <a:solidFill>
                <a:schemeClr val="tx1"/>
              </a:solidFill>
              <a:hlinkClick xmlns:r="http://schemas.openxmlformats.org/officeDocument/2006/relationships" r:id="rId2"/>
            </a:rPr>
            <a:t> </a:t>
          </a:r>
          <a:r>
            <a:rPr lang="en-US" sz="1800" b="1" dirty="0" err="1" smtClean="0">
              <a:solidFill>
                <a:schemeClr val="tx1"/>
              </a:solidFill>
              <a:hlinkClick xmlns:r="http://schemas.openxmlformats.org/officeDocument/2006/relationships" r:id="rId2"/>
            </a:rPr>
            <a:t>yagona</a:t>
          </a:r>
          <a:r>
            <a:rPr lang="en-US" sz="1800" b="1" dirty="0" smtClean="0">
              <a:solidFill>
                <a:schemeClr val="tx1"/>
              </a:solidFill>
              <a:hlinkClick xmlns:r="http://schemas.openxmlformats.org/officeDocument/2006/relationships" r:id="rId2"/>
            </a:rPr>
            <a:t> </a:t>
          </a:r>
          <a:r>
            <a:rPr lang="en-US" sz="1800" b="1" dirty="0" err="1" smtClean="0">
              <a:solidFill>
                <a:schemeClr val="tx1"/>
              </a:solidFill>
              <a:hlinkClick xmlns:r="http://schemas.openxmlformats.org/officeDocument/2006/relationships" r:id="rId2"/>
            </a:rPr>
            <a:t>tashkilot</a:t>
          </a:r>
          <a:r>
            <a:rPr lang="en-US" sz="1800" b="1" dirty="0" smtClean="0">
              <a:solidFill>
                <a:schemeClr val="tx1"/>
              </a:solidFill>
            </a:rPr>
            <a:t>; </a:t>
          </a:r>
          <a:endParaRPr lang="ru-RU" sz="2000" b="1" dirty="0">
            <a:solidFill>
              <a:schemeClr val="tx1"/>
            </a:solidFill>
          </a:endParaRPr>
        </a:p>
      </dgm:t>
    </dgm:pt>
    <dgm:pt modelId="{ED7ADB11-6965-439E-BDCD-0AEF6933490A}" type="parTrans" cxnId="{62B6C591-C0B0-404A-BA61-0B91AF3A0E9B}">
      <dgm:prSet/>
      <dgm:spPr/>
      <dgm:t>
        <a:bodyPr/>
        <a:lstStyle/>
        <a:p>
          <a:endParaRPr lang="ru-RU"/>
        </a:p>
      </dgm:t>
    </dgm:pt>
    <dgm:pt modelId="{5F5CE78B-8CDB-423A-A235-C2F27BCB8C85}" type="sibTrans" cxnId="{62B6C591-C0B0-404A-BA61-0B91AF3A0E9B}">
      <dgm:prSet/>
      <dgm:spPr/>
      <dgm:t>
        <a:bodyPr/>
        <a:lstStyle/>
        <a:p>
          <a:endParaRPr lang="ru-RU"/>
        </a:p>
      </dgm:t>
    </dgm:pt>
    <dgm:pt modelId="{FAC1D1EB-BADE-4F97-A7C9-B5B702C170AF}">
      <dgm:prSet custT="1"/>
      <dgm:spPr>
        <a:solidFill>
          <a:srgbClr val="00B0F0"/>
        </a:solidFill>
      </dgm:spPr>
      <dgm:t>
        <a:bodyPr/>
        <a:lstStyle/>
        <a:p>
          <a:r>
            <a:rPr lang="en-US" sz="1800" b="1" dirty="0" err="1" smtClean="0">
              <a:solidFill>
                <a:schemeClr val="tx1"/>
              </a:solidFill>
            </a:rPr>
            <a:t>Davlat</a:t>
          </a:r>
          <a:r>
            <a:rPr lang="en-US" sz="1800" b="1" dirty="0" smtClean="0">
              <a:solidFill>
                <a:schemeClr val="tx1"/>
              </a:solidFill>
            </a:rPr>
            <a:t> — </a:t>
          </a:r>
          <a:r>
            <a:rPr lang="en-US" sz="1800" b="1" dirty="0" err="1" smtClean="0">
              <a:solidFill>
                <a:schemeClr val="tx1"/>
              </a:solidFill>
            </a:rPr>
            <a:t>suveren</a:t>
          </a:r>
          <a:r>
            <a:rPr lang="en-US" sz="1800" b="1" dirty="0" smtClean="0">
              <a:solidFill>
                <a:schemeClr val="tx1"/>
              </a:solidFill>
            </a:rPr>
            <a:t> </a:t>
          </a:r>
          <a:r>
            <a:rPr lang="en-US" sz="1800" b="1" dirty="0" err="1" smtClean="0">
              <a:solidFill>
                <a:schemeClr val="tx1"/>
              </a:solidFill>
            </a:rPr>
            <a:t>hokimiyatning</a:t>
          </a:r>
          <a:r>
            <a:rPr lang="en-US" sz="1800" b="1" dirty="0" smtClean="0">
              <a:solidFill>
                <a:schemeClr val="tx1"/>
              </a:solidFill>
            </a:rPr>
            <a:t> </a:t>
          </a:r>
          <a:r>
            <a:rPr lang="en-US" sz="1800" b="1" dirty="0" err="1" smtClean="0">
              <a:solidFill>
                <a:schemeClr val="tx1"/>
              </a:solidFill>
            </a:rPr>
            <a:t>yagona</a:t>
          </a:r>
          <a:r>
            <a:rPr lang="en-US" sz="1800" b="1" dirty="0" smtClean="0">
              <a:solidFill>
                <a:schemeClr val="tx1"/>
              </a:solidFill>
            </a:rPr>
            <a:t> </a:t>
          </a:r>
          <a:r>
            <a:rPr lang="en-US" sz="1800" b="1" dirty="0" err="1" smtClean="0">
              <a:solidFill>
                <a:schemeClr val="tx1"/>
              </a:solidFill>
            </a:rPr>
            <a:t>sohibidir</a:t>
          </a:r>
          <a:r>
            <a:rPr lang="en-US" sz="1800" b="1" dirty="0" smtClean="0">
              <a:solidFill>
                <a:schemeClr val="tx1"/>
              </a:solidFill>
            </a:rPr>
            <a:t>;</a:t>
          </a:r>
          <a:endParaRPr lang="ru-RU" sz="1800" b="1" dirty="0">
            <a:solidFill>
              <a:schemeClr val="tx1"/>
            </a:solidFill>
          </a:endParaRPr>
        </a:p>
      </dgm:t>
    </dgm:pt>
    <dgm:pt modelId="{1C635024-82B5-4010-89AC-9D1F79196F3E}" type="parTrans" cxnId="{957BE4A7-D5A1-4A36-B6CB-F84077283B1D}">
      <dgm:prSet/>
      <dgm:spPr/>
      <dgm:t>
        <a:bodyPr/>
        <a:lstStyle/>
        <a:p>
          <a:endParaRPr lang="ru-RU"/>
        </a:p>
      </dgm:t>
    </dgm:pt>
    <dgm:pt modelId="{12A27555-657E-47B2-9C33-F347000E2738}" type="sibTrans" cxnId="{957BE4A7-D5A1-4A36-B6CB-F84077283B1D}">
      <dgm:prSet/>
      <dgm:spPr/>
      <dgm:t>
        <a:bodyPr/>
        <a:lstStyle/>
        <a:p>
          <a:endParaRPr lang="ru-RU"/>
        </a:p>
      </dgm:t>
    </dgm:pt>
    <dgm:pt modelId="{1E457C88-B15F-453F-985E-37AB77E4F8AD}">
      <dgm:prSet custT="1"/>
      <dgm:spPr>
        <a:solidFill>
          <a:srgbClr val="FFFF00"/>
        </a:solidFill>
      </dgm:spPr>
      <dgm:t>
        <a:bodyPr/>
        <a:lstStyle/>
        <a:p>
          <a:r>
            <a:rPr lang="en-US" sz="1800" b="1" dirty="0" err="1" smtClean="0">
              <a:solidFill>
                <a:schemeClr val="tx1"/>
              </a:solidFill>
            </a:rPr>
            <a:t>Davlat</a:t>
          </a:r>
          <a:r>
            <a:rPr lang="en-US" sz="1800" b="1" dirty="0" smtClean="0">
              <a:solidFill>
                <a:schemeClr val="tx1"/>
              </a:solidFill>
            </a:rPr>
            <a:t> </a:t>
          </a:r>
          <a:r>
            <a:rPr lang="en-US" sz="1800" b="1" dirty="0" err="1" smtClean="0">
              <a:solidFill>
                <a:schemeClr val="tx1"/>
              </a:solidFill>
            </a:rPr>
            <a:t>yuridik</a:t>
          </a:r>
          <a:r>
            <a:rPr lang="en-US" sz="1800" b="1" dirty="0" smtClean="0">
              <a:solidFill>
                <a:schemeClr val="tx1"/>
              </a:solidFill>
            </a:rPr>
            <a:t> </a:t>
          </a:r>
          <a:r>
            <a:rPr lang="en-US" sz="1800" b="1" dirty="0" err="1" smtClean="0">
              <a:solidFill>
                <a:schemeClr val="tx1"/>
              </a:solidFill>
            </a:rPr>
            <a:t>kuchga</a:t>
          </a:r>
          <a:r>
            <a:rPr lang="en-US" sz="1800" b="1" dirty="0" smtClean="0">
              <a:solidFill>
                <a:schemeClr val="tx1"/>
              </a:solidFill>
            </a:rPr>
            <a:t> </a:t>
          </a:r>
          <a:r>
            <a:rPr lang="en-US" sz="1800" b="1" dirty="0" err="1" smtClean="0">
              <a:solidFill>
                <a:schemeClr val="tx1"/>
              </a:solidFill>
            </a:rPr>
            <a:t>ega</a:t>
          </a:r>
          <a:r>
            <a:rPr lang="en-US" sz="1800" b="1" dirty="0" smtClean="0">
              <a:solidFill>
                <a:schemeClr val="tx1"/>
              </a:solidFill>
            </a:rPr>
            <a:t> </a:t>
          </a:r>
          <a:r>
            <a:rPr lang="en-US" sz="1800" b="1" dirty="0" err="1" smtClean="0">
              <a:solidFill>
                <a:schemeClr val="tx1"/>
              </a:solidFill>
            </a:rPr>
            <a:t>bo'lgan</a:t>
          </a:r>
          <a:r>
            <a:rPr lang="en-US" sz="1800" b="1" dirty="0" smtClean="0">
              <a:solidFill>
                <a:schemeClr val="tx1"/>
              </a:solidFill>
            </a:rPr>
            <a:t> </a:t>
          </a:r>
          <a:r>
            <a:rPr lang="en-US" sz="1800" b="1" dirty="0" err="1" smtClean="0">
              <a:solidFill>
                <a:schemeClr val="tx1"/>
              </a:solidFill>
            </a:rPr>
            <a:t>va</a:t>
          </a:r>
          <a:r>
            <a:rPr lang="en-US" sz="1800" b="1" dirty="0" smtClean="0">
              <a:solidFill>
                <a:schemeClr val="tx1"/>
              </a:solidFill>
            </a:rPr>
            <a:t> </a:t>
          </a:r>
          <a:r>
            <a:rPr lang="en-US" sz="1800" b="1" dirty="0" err="1" smtClean="0">
              <a:solidFill>
                <a:schemeClr val="tx1"/>
              </a:solidFill>
            </a:rPr>
            <a:t>huquq</a:t>
          </a:r>
          <a:r>
            <a:rPr lang="en-US" sz="1800" b="1" dirty="0" smtClean="0">
              <a:solidFill>
                <a:schemeClr val="tx1"/>
              </a:solidFill>
            </a:rPr>
            <a:t> </a:t>
          </a:r>
          <a:r>
            <a:rPr lang="en-US" sz="1800" b="1" dirty="0" err="1" smtClean="0">
              <a:solidFill>
                <a:schemeClr val="tx1"/>
              </a:solidFill>
            </a:rPr>
            <a:t>normalarini</a:t>
          </a:r>
          <a:r>
            <a:rPr lang="en-US" sz="1800" b="1" dirty="0" smtClean="0">
              <a:solidFill>
                <a:schemeClr val="tx1"/>
              </a:solidFill>
            </a:rPr>
            <a:t> </a:t>
          </a:r>
          <a:r>
            <a:rPr lang="en-US" sz="1800" b="1" dirty="0" err="1" smtClean="0">
              <a:solidFill>
                <a:schemeClr val="tx1"/>
              </a:solidFill>
            </a:rPr>
            <a:t>aks</a:t>
          </a:r>
          <a:r>
            <a:rPr lang="en-US" sz="1800" b="1" dirty="0" smtClean="0">
              <a:solidFill>
                <a:schemeClr val="tx1"/>
              </a:solidFill>
            </a:rPr>
            <a:t> </a:t>
          </a:r>
          <a:r>
            <a:rPr lang="en-US" sz="1800" b="1" dirty="0" err="1" smtClean="0">
              <a:solidFill>
                <a:schemeClr val="tx1"/>
              </a:solidFill>
            </a:rPr>
            <a:t>ettirgan</a:t>
          </a:r>
          <a:r>
            <a:rPr lang="en-US" sz="1800" b="1" dirty="0" smtClean="0">
              <a:solidFill>
                <a:schemeClr val="tx1"/>
              </a:solidFill>
            </a:rPr>
            <a:t> </a:t>
          </a:r>
          <a:r>
            <a:rPr lang="en-US" sz="1800" b="1" dirty="0" err="1" smtClean="0">
              <a:solidFill>
                <a:schemeClr val="tx1"/>
              </a:solidFill>
            </a:rPr>
            <a:t>qonunlar</a:t>
          </a:r>
          <a:r>
            <a:rPr lang="en-US" sz="1800" b="1" dirty="0" smtClean="0">
              <a:solidFill>
                <a:schemeClr val="tx1"/>
              </a:solidFill>
            </a:rPr>
            <a:t> </a:t>
          </a:r>
          <a:r>
            <a:rPr lang="en-US" sz="1800" b="1" dirty="0" err="1" smtClean="0">
              <a:solidFill>
                <a:schemeClr val="tx1"/>
              </a:solidFill>
            </a:rPr>
            <a:t>va</a:t>
          </a:r>
          <a:r>
            <a:rPr lang="en-US" sz="1800" b="1" dirty="0" smtClean="0">
              <a:solidFill>
                <a:schemeClr val="tx1"/>
              </a:solidFill>
            </a:rPr>
            <a:t> </a:t>
          </a:r>
          <a:r>
            <a:rPr lang="en-US" sz="1800" b="1" dirty="0" err="1" smtClean="0">
              <a:solidFill>
                <a:schemeClr val="tx1"/>
              </a:solidFill>
            </a:rPr>
            <a:t>ularga</a:t>
          </a:r>
          <a:r>
            <a:rPr lang="en-US" sz="1800" b="1" dirty="0" smtClean="0">
              <a:solidFill>
                <a:schemeClr val="tx1"/>
              </a:solidFill>
            </a:rPr>
            <a:t> </a:t>
          </a:r>
          <a:r>
            <a:rPr lang="en-US" sz="1800" b="1" dirty="0" err="1" smtClean="0">
              <a:solidFill>
                <a:schemeClr val="tx1"/>
              </a:solidFill>
            </a:rPr>
            <a:t>asoslanib</a:t>
          </a:r>
          <a:r>
            <a:rPr lang="en-US" sz="1800" b="1" dirty="0" smtClean="0">
              <a:solidFill>
                <a:schemeClr val="tx1"/>
              </a:solidFill>
            </a:rPr>
            <a:t> </a:t>
          </a:r>
          <a:r>
            <a:rPr lang="en-US" sz="1800" b="1" dirty="0" err="1" smtClean="0">
              <a:solidFill>
                <a:schemeClr val="tx1"/>
              </a:solidFill>
            </a:rPr>
            <a:t>chiqariladigan</a:t>
          </a:r>
          <a:r>
            <a:rPr lang="en-US" sz="1800" b="1" dirty="0" smtClean="0">
              <a:solidFill>
                <a:schemeClr val="tx1"/>
              </a:solidFill>
            </a:rPr>
            <a:t> </a:t>
          </a:r>
          <a:r>
            <a:rPr lang="en-US" sz="1800" b="1" dirty="0" err="1" smtClean="0">
              <a:solidFill>
                <a:schemeClr val="tx1"/>
              </a:solidFill>
            </a:rPr>
            <a:t>hujjatlarni</a:t>
          </a:r>
          <a:r>
            <a:rPr lang="en-US" sz="1800" b="1" dirty="0" smtClean="0">
              <a:solidFill>
                <a:schemeClr val="tx1"/>
              </a:solidFill>
            </a:rPr>
            <a:t> </a:t>
          </a:r>
          <a:r>
            <a:rPr lang="en-US" sz="1800" b="1" dirty="0" err="1" smtClean="0">
              <a:solidFill>
                <a:schemeClr val="tx1"/>
              </a:solidFill>
            </a:rPr>
            <a:t>qabul</a:t>
          </a:r>
          <a:r>
            <a:rPr lang="en-US" sz="1800" b="1" dirty="0" smtClean="0">
              <a:solidFill>
                <a:schemeClr val="tx1"/>
              </a:solidFill>
            </a:rPr>
            <a:t> </a:t>
          </a:r>
          <a:r>
            <a:rPr lang="en-US" sz="1800" b="1" dirty="0" err="1" smtClean="0">
              <a:solidFill>
                <a:schemeClr val="tx1"/>
              </a:solidFill>
            </a:rPr>
            <a:t>qiladi</a:t>
          </a:r>
          <a:r>
            <a:rPr lang="en-US" sz="1800" b="1" dirty="0" smtClean="0">
              <a:solidFill>
                <a:schemeClr val="tx1"/>
              </a:solidFill>
            </a:rPr>
            <a:t>;</a:t>
          </a:r>
          <a:endParaRPr lang="ru-RU" sz="1800" b="1" dirty="0">
            <a:solidFill>
              <a:schemeClr val="tx1"/>
            </a:solidFill>
          </a:endParaRPr>
        </a:p>
      </dgm:t>
    </dgm:pt>
    <dgm:pt modelId="{CE757CA9-DECA-4518-8DAB-1525B898E550}" type="parTrans" cxnId="{65824AF1-4A96-4757-B5C0-544AFC6D54A9}">
      <dgm:prSet/>
      <dgm:spPr/>
      <dgm:t>
        <a:bodyPr/>
        <a:lstStyle/>
        <a:p>
          <a:endParaRPr lang="ru-RU"/>
        </a:p>
      </dgm:t>
    </dgm:pt>
    <dgm:pt modelId="{CAEC6F27-9EE3-477C-867F-DB16A7315430}" type="sibTrans" cxnId="{65824AF1-4A96-4757-B5C0-544AFC6D54A9}">
      <dgm:prSet/>
      <dgm:spPr/>
      <dgm:t>
        <a:bodyPr/>
        <a:lstStyle/>
        <a:p>
          <a:endParaRPr lang="ru-RU"/>
        </a:p>
      </dgm:t>
    </dgm:pt>
    <dgm:pt modelId="{4205478C-FD23-4AB3-BC45-91AE1EC77EC3}">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sz="2000" b="1" dirty="0" smtClean="0">
            <a:solidFill>
              <a:schemeClr val="tx1"/>
            </a:solidFill>
          </a:endParaRPr>
        </a:p>
        <a:p>
          <a:pPr marL="0" marR="0" indent="0" defTabSz="914400" eaLnBrk="1" fontAlgn="auto" latinLnBrk="0" hangingPunct="1">
            <a:lnSpc>
              <a:spcPct val="100000"/>
            </a:lnSpc>
            <a:spcBef>
              <a:spcPts val="0"/>
            </a:spcBef>
            <a:spcAft>
              <a:spcPts val="0"/>
            </a:spcAft>
            <a:buClrTx/>
            <a:buSzTx/>
            <a:buFontTx/>
            <a:buNone/>
            <a:tabLst/>
            <a:defRPr/>
          </a:pPr>
          <a:r>
            <a:rPr lang="en-US" sz="2000" b="1" dirty="0" err="1" smtClean="0">
              <a:solidFill>
                <a:schemeClr val="tx1"/>
              </a:solidFill>
            </a:rPr>
            <a:t>faqat</a:t>
          </a:r>
          <a:r>
            <a:rPr lang="en-US" sz="2000" b="1" dirty="0" smtClean="0">
              <a:solidFill>
                <a:schemeClr val="tx1"/>
              </a:solidFill>
            </a:rPr>
            <a:t> </a:t>
          </a:r>
          <a:r>
            <a:rPr lang="en-US" sz="2000" b="1" dirty="0" err="1" smtClean="0">
              <a:solidFill>
                <a:schemeClr val="tx1"/>
              </a:solidFill>
            </a:rPr>
            <a:t>davlatgina</a:t>
          </a:r>
          <a:r>
            <a:rPr lang="en-US" sz="2000" b="1" dirty="0" smtClean="0">
              <a:solidFill>
                <a:schemeClr val="tx1"/>
              </a:solidFill>
            </a:rPr>
            <a:t> </a:t>
          </a:r>
          <a:r>
            <a:rPr lang="en-US" sz="2000" b="1" dirty="0" err="1" smtClean="0">
              <a:solidFill>
                <a:schemeClr val="tx1"/>
              </a:solidFill>
            </a:rPr>
            <a:t>o'z</a:t>
          </a:r>
          <a:r>
            <a:rPr lang="en-US" sz="2000" b="1" dirty="0" smtClean="0">
              <a:solidFill>
                <a:schemeClr val="tx1"/>
              </a:solidFill>
            </a:rPr>
            <a:t> </a:t>
          </a:r>
          <a:r>
            <a:rPr lang="en-US" sz="2000" b="1" dirty="0" err="1" smtClean="0">
              <a:solidFill>
                <a:schemeClr val="tx1"/>
              </a:solidFill>
            </a:rPr>
            <a:t>mudofaasi</a:t>
          </a:r>
          <a:r>
            <a:rPr lang="en-US" sz="2000" b="1" dirty="0" smtClean="0">
              <a:solidFill>
                <a:schemeClr val="tx1"/>
              </a:solidFill>
            </a:rPr>
            <a:t>, </a:t>
          </a:r>
          <a:r>
            <a:rPr lang="en-US" sz="2000" b="1" dirty="0" err="1" smtClean="0">
              <a:solidFill>
                <a:schemeClr val="tx1"/>
              </a:solidFill>
            </a:rPr>
            <a:t>suvereniteti</a:t>
          </a:r>
          <a:r>
            <a:rPr lang="en-US" sz="2000" b="1" dirty="0" smtClean="0">
              <a:solidFill>
                <a:schemeClr val="tx1"/>
              </a:solidFill>
            </a:rPr>
            <a:t>, </a:t>
          </a:r>
          <a:r>
            <a:rPr lang="en-US" sz="2000" b="1" dirty="0" err="1" smtClean="0">
              <a:solidFill>
                <a:schemeClr val="tx1"/>
              </a:solidFill>
            </a:rPr>
            <a:t>hududiy</a:t>
          </a:r>
          <a:r>
            <a:rPr lang="en-US" sz="2000" b="1" dirty="0" smtClean="0">
              <a:solidFill>
                <a:schemeClr val="tx1"/>
              </a:solidFill>
            </a:rPr>
            <a:t> </a:t>
          </a:r>
          <a:r>
            <a:rPr lang="en-US" sz="2000" b="1" dirty="0" err="1" smtClean="0">
              <a:solidFill>
                <a:schemeClr val="tx1"/>
              </a:solidFill>
            </a:rPr>
            <a:t>yaxlitligi</a:t>
          </a:r>
          <a:r>
            <a:rPr lang="en-US" sz="2000" b="1" dirty="0" smtClean="0">
              <a:solidFill>
                <a:schemeClr val="tx1"/>
              </a:solidFill>
            </a:rPr>
            <a:t> </a:t>
          </a:r>
          <a:r>
            <a:rPr lang="en-US" sz="2000" b="1" dirty="0" err="1" smtClean="0">
              <a:solidFill>
                <a:schemeClr val="tx1"/>
              </a:solidFill>
            </a:rPr>
            <a:t>va</a:t>
          </a:r>
          <a:r>
            <a:rPr lang="en-US" sz="2000" b="1" dirty="0" smtClean="0">
              <a:solidFill>
                <a:schemeClr val="tx1"/>
              </a:solidFill>
            </a:rPr>
            <a:t> </a:t>
          </a:r>
          <a:r>
            <a:rPr lang="en-US" sz="2000" b="1" dirty="0" err="1" smtClean="0">
              <a:solidFill>
                <a:schemeClr val="tx1"/>
              </a:solidFill>
            </a:rPr>
            <a:t>xavfsizligini</a:t>
          </a:r>
          <a:r>
            <a:rPr lang="en-US" sz="2000" b="1" dirty="0" smtClean="0">
              <a:solidFill>
                <a:schemeClr val="tx1"/>
              </a:solidFill>
            </a:rPr>
            <a:t> </a:t>
          </a:r>
          <a:r>
            <a:rPr lang="en-US" sz="2000" b="1" dirty="0" err="1" smtClean="0">
              <a:solidFill>
                <a:schemeClr val="tx1"/>
              </a:solidFill>
            </a:rPr>
            <a:t>ta'minlovchi</a:t>
          </a:r>
          <a:r>
            <a:rPr lang="en-US" sz="2000" b="1" dirty="0" smtClean="0">
              <a:solidFill>
                <a:schemeClr val="tx1"/>
              </a:solidFill>
            </a:rPr>
            <a:t> </a:t>
          </a:r>
          <a:r>
            <a:rPr lang="en-US" sz="2000" b="1" dirty="0" err="1" smtClean="0">
              <a:solidFill>
                <a:schemeClr val="tx1"/>
              </a:solidFill>
            </a:rPr>
            <a:t>qurolli</a:t>
          </a:r>
          <a:r>
            <a:rPr lang="en-US" sz="2000" b="1" dirty="0" smtClean="0">
              <a:solidFill>
                <a:schemeClr val="tx1"/>
              </a:solidFill>
            </a:rPr>
            <a:t> </a:t>
          </a:r>
          <a:r>
            <a:rPr lang="en-US" sz="2000" b="1" dirty="0" err="1" smtClean="0">
              <a:solidFill>
                <a:schemeClr val="tx1"/>
              </a:solidFill>
            </a:rPr>
            <a:t>kuchlar</a:t>
          </a:r>
          <a:r>
            <a:rPr lang="en-US" sz="2000" b="1" dirty="0" smtClean="0">
              <a:solidFill>
                <a:schemeClr val="tx1"/>
              </a:solidFill>
            </a:rPr>
            <a:t> </a:t>
          </a:r>
          <a:r>
            <a:rPr lang="en-US" sz="2000" b="1" dirty="0" err="1" smtClean="0">
              <a:solidFill>
                <a:schemeClr val="tx1"/>
              </a:solidFill>
            </a:rPr>
            <a:t>hamda</a:t>
          </a:r>
          <a:r>
            <a:rPr lang="en-US" sz="2000" b="1" dirty="0" smtClean="0">
              <a:solidFill>
                <a:schemeClr val="tx1"/>
              </a:solidFill>
            </a:rPr>
            <a:t> </a:t>
          </a:r>
          <a:r>
            <a:rPr lang="en-US" sz="2000" b="1" dirty="0" err="1" smtClean="0">
              <a:solidFill>
                <a:schemeClr val="tx1"/>
              </a:solidFill>
            </a:rPr>
            <a:t>xavfsizlik</a:t>
          </a:r>
          <a:r>
            <a:rPr lang="en-US" sz="2000" b="1" dirty="0" smtClean="0">
              <a:solidFill>
                <a:schemeClr val="tx1"/>
              </a:solidFill>
            </a:rPr>
            <a:t> </a:t>
          </a:r>
          <a:r>
            <a:rPr lang="en-US" sz="2000" b="1" dirty="0" err="1" smtClean="0">
              <a:solidFill>
                <a:schemeClr val="tx1"/>
              </a:solidFill>
            </a:rPr>
            <a:t>organlariga</a:t>
          </a:r>
          <a:r>
            <a:rPr lang="en-US" sz="2000" b="1" dirty="0" smtClean="0">
              <a:solidFill>
                <a:schemeClr val="tx1"/>
              </a:solidFill>
            </a:rPr>
            <a:t> </a:t>
          </a:r>
          <a:r>
            <a:rPr lang="en-US" sz="2000" b="1" dirty="0" err="1" smtClean="0">
              <a:solidFill>
                <a:schemeClr val="tx1"/>
              </a:solidFill>
            </a:rPr>
            <a:t>ega</a:t>
          </a:r>
          <a:r>
            <a:rPr lang="en-US" sz="2000" b="1" dirty="0" smtClean="0">
              <a:solidFill>
                <a:schemeClr val="tx1"/>
              </a:solidFill>
            </a:rPr>
            <a:t> </a:t>
          </a:r>
          <a:r>
            <a:rPr lang="en-US" sz="2000" b="1" dirty="0" err="1" smtClean="0">
              <a:solidFill>
                <a:schemeClr val="tx1"/>
              </a:solidFill>
            </a:rPr>
            <a:t>bo'la</a:t>
          </a:r>
          <a:r>
            <a:rPr lang="en-US" sz="2000" b="1" dirty="0" smtClean="0">
              <a:solidFill>
                <a:schemeClr val="tx1"/>
              </a:solidFill>
            </a:rPr>
            <a:t> </a:t>
          </a:r>
          <a:r>
            <a:rPr lang="en-US" sz="2000" b="1" dirty="0" err="1" smtClean="0">
              <a:solidFill>
                <a:schemeClr val="tx1"/>
              </a:solidFill>
            </a:rPr>
            <a:t>oladi</a:t>
          </a:r>
          <a:r>
            <a:rPr lang="en-US" sz="2000" b="1" dirty="0" smtClean="0">
              <a:solidFill>
                <a:schemeClr val="tx1"/>
              </a:solidFill>
            </a:rPr>
            <a:t>.</a:t>
          </a:r>
          <a:endParaRPr lang="ru-RU" sz="2000" b="1" dirty="0" smtClean="0">
            <a:solidFill>
              <a:schemeClr val="tx1"/>
            </a:solidFill>
          </a:endParaRPr>
        </a:p>
        <a:p>
          <a:pPr defTabSz="533400">
            <a:lnSpc>
              <a:spcPct val="90000"/>
            </a:lnSpc>
            <a:spcBef>
              <a:spcPct val="0"/>
            </a:spcBef>
            <a:spcAft>
              <a:spcPct val="35000"/>
            </a:spcAft>
          </a:pPr>
          <a:endParaRPr lang="ru-RU" sz="2000" b="1" dirty="0">
            <a:solidFill>
              <a:schemeClr val="tx1"/>
            </a:solidFill>
          </a:endParaRPr>
        </a:p>
      </dgm:t>
    </dgm:pt>
    <dgm:pt modelId="{65B3140F-1939-4B0A-B7C4-4452BCB1867B}" type="parTrans" cxnId="{8597AE12-EAEA-4AA9-A8C9-4E1006315D57}">
      <dgm:prSet/>
      <dgm:spPr/>
      <dgm:t>
        <a:bodyPr/>
        <a:lstStyle/>
        <a:p>
          <a:endParaRPr lang="ru-RU"/>
        </a:p>
      </dgm:t>
    </dgm:pt>
    <dgm:pt modelId="{FDAF42DC-A295-4587-BEFC-476BCFB76D13}" type="sibTrans" cxnId="{8597AE12-EAEA-4AA9-A8C9-4E1006315D57}">
      <dgm:prSet/>
      <dgm:spPr/>
      <dgm:t>
        <a:bodyPr/>
        <a:lstStyle/>
        <a:p>
          <a:endParaRPr lang="ru-RU"/>
        </a:p>
      </dgm:t>
    </dgm:pt>
    <dgm:pt modelId="{2326691D-0BAB-41E5-93FD-C932A8475A37}" type="pres">
      <dgm:prSet presAssocID="{2C0B8E8F-5D48-42D0-AB24-D81A06311546}" presName="Name0" presStyleCnt="0">
        <dgm:presLayoutVars>
          <dgm:chPref val="1"/>
          <dgm:dir/>
          <dgm:animOne val="branch"/>
          <dgm:animLvl val="lvl"/>
          <dgm:resizeHandles val="exact"/>
        </dgm:presLayoutVars>
      </dgm:prSet>
      <dgm:spPr/>
      <dgm:t>
        <a:bodyPr/>
        <a:lstStyle/>
        <a:p>
          <a:endParaRPr lang="ru-RU"/>
        </a:p>
      </dgm:t>
    </dgm:pt>
    <dgm:pt modelId="{746ADEE9-6CC8-43AE-903D-08E0CACC044F}" type="pres">
      <dgm:prSet presAssocID="{761306B7-BB4A-44ED-B91D-56B5783A99A1}" presName="root1" presStyleCnt="0"/>
      <dgm:spPr/>
    </dgm:pt>
    <dgm:pt modelId="{175BA250-7C82-4BB7-96B1-DDC9CAD75119}" type="pres">
      <dgm:prSet presAssocID="{761306B7-BB4A-44ED-B91D-56B5783A99A1}" presName="LevelOneTextNode" presStyleLbl="node0" presStyleIdx="0" presStyleCnt="1" custScaleX="175944" custScaleY="114031" custLinFactNeighborX="-3051" custLinFactNeighborY="-94">
        <dgm:presLayoutVars>
          <dgm:chPref val="3"/>
        </dgm:presLayoutVars>
      </dgm:prSet>
      <dgm:spPr/>
      <dgm:t>
        <a:bodyPr/>
        <a:lstStyle/>
        <a:p>
          <a:endParaRPr lang="ru-RU"/>
        </a:p>
      </dgm:t>
    </dgm:pt>
    <dgm:pt modelId="{29E68184-977A-4694-B699-D377439FB441}" type="pres">
      <dgm:prSet presAssocID="{761306B7-BB4A-44ED-B91D-56B5783A99A1}" presName="level2hierChild" presStyleCnt="0"/>
      <dgm:spPr/>
    </dgm:pt>
    <dgm:pt modelId="{6989B97F-E43B-4C33-85B3-6DBEBCB99315}" type="pres">
      <dgm:prSet presAssocID="{7899BA9A-13BC-4AC7-B13F-C8FE52094DDC}" presName="conn2-1" presStyleLbl="parChTrans1D2" presStyleIdx="0" presStyleCnt="6"/>
      <dgm:spPr/>
      <dgm:t>
        <a:bodyPr/>
        <a:lstStyle/>
        <a:p>
          <a:endParaRPr lang="ru-RU"/>
        </a:p>
      </dgm:t>
    </dgm:pt>
    <dgm:pt modelId="{D1AE6C99-253E-4C89-B050-7755D5046C4C}" type="pres">
      <dgm:prSet presAssocID="{7899BA9A-13BC-4AC7-B13F-C8FE52094DDC}" presName="connTx" presStyleLbl="parChTrans1D2" presStyleIdx="0" presStyleCnt="6"/>
      <dgm:spPr/>
      <dgm:t>
        <a:bodyPr/>
        <a:lstStyle/>
        <a:p>
          <a:endParaRPr lang="ru-RU"/>
        </a:p>
      </dgm:t>
    </dgm:pt>
    <dgm:pt modelId="{73BB72DB-0658-474F-BA73-563C3D20B2F9}" type="pres">
      <dgm:prSet presAssocID="{9C010190-2B50-46E3-AA73-426C46619A62}" presName="root2" presStyleCnt="0"/>
      <dgm:spPr/>
    </dgm:pt>
    <dgm:pt modelId="{71B2D47E-DD3C-45DF-8AC7-42D82E970789}" type="pres">
      <dgm:prSet presAssocID="{9C010190-2B50-46E3-AA73-426C46619A62}" presName="LevelTwoTextNode" presStyleLbl="node2" presStyleIdx="0" presStyleCnt="6" custScaleX="184292" custLinFactNeighborX="5579" custLinFactNeighborY="-2658">
        <dgm:presLayoutVars>
          <dgm:chPref val="3"/>
        </dgm:presLayoutVars>
      </dgm:prSet>
      <dgm:spPr/>
      <dgm:t>
        <a:bodyPr/>
        <a:lstStyle/>
        <a:p>
          <a:endParaRPr lang="ru-RU"/>
        </a:p>
      </dgm:t>
    </dgm:pt>
    <dgm:pt modelId="{4D5902E6-B82D-4D1A-BB0A-F013A19A3052}" type="pres">
      <dgm:prSet presAssocID="{9C010190-2B50-46E3-AA73-426C46619A62}" presName="level3hierChild" presStyleCnt="0"/>
      <dgm:spPr/>
    </dgm:pt>
    <dgm:pt modelId="{C51FDA36-FF35-42B3-93A5-5B855E5C1623}" type="pres">
      <dgm:prSet presAssocID="{1C635024-82B5-4010-89AC-9D1F79196F3E}" presName="conn2-1" presStyleLbl="parChTrans1D2" presStyleIdx="1" presStyleCnt="6"/>
      <dgm:spPr/>
      <dgm:t>
        <a:bodyPr/>
        <a:lstStyle/>
        <a:p>
          <a:endParaRPr lang="ru-RU"/>
        </a:p>
      </dgm:t>
    </dgm:pt>
    <dgm:pt modelId="{7ED60631-089E-45CB-82B5-12F490075191}" type="pres">
      <dgm:prSet presAssocID="{1C635024-82B5-4010-89AC-9D1F79196F3E}" presName="connTx" presStyleLbl="parChTrans1D2" presStyleIdx="1" presStyleCnt="6"/>
      <dgm:spPr/>
      <dgm:t>
        <a:bodyPr/>
        <a:lstStyle/>
        <a:p>
          <a:endParaRPr lang="ru-RU"/>
        </a:p>
      </dgm:t>
    </dgm:pt>
    <dgm:pt modelId="{352EEC03-0B19-417C-B211-B8488D21E3DA}" type="pres">
      <dgm:prSet presAssocID="{FAC1D1EB-BADE-4F97-A7C9-B5B702C170AF}" presName="root2" presStyleCnt="0"/>
      <dgm:spPr/>
    </dgm:pt>
    <dgm:pt modelId="{7A019B8C-D556-438C-BF5E-F109AE4BCD6D}" type="pres">
      <dgm:prSet presAssocID="{FAC1D1EB-BADE-4F97-A7C9-B5B702C170AF}" presName="LevelTwoTextNode" presStyleLbl="node2" presStyleIdx="1" presStyleCnt="6" custScaleX="184565" custScaleY="64866" custLinFactNeighborX="1133" custLinFactNeighborY="-18411">
        <dgm:presLayoutVars>
          <dgm:chPref val="3"/>
        </dgm:presLayoutVars>
      </dgm:prSet>
      <dgm:spPr/>
      <dgm:t>
        <a:bodyPr/>
        <a:lstStyle/>
        <a:p>
          <a:endParaRPr lang="ru-RU"/>
        </a:p>
      </dgm:t>
    </dgm:pt>
    <dgm:pt modelId="{AC6FB33A-8741-42C7-B15F-20215B4DF5D7}" type="pres">
      <dgm:prSet presAssocID="{FAC1D1EB-BADE-4F97-A7C9-B5B702C170AF}" presName="level3hierChild" presStyleCnt="0"/>
      <dgm:spPr/>
    </dgm:pt>
    <dgm:pt modelId="{73E19AA5-D07A-4FFF-AAC4-43F9CAC41204}" type="pres">
      <dgm:prSet presAssocID="{CE757CA9-DECA-4518-8DAB-1525B898E550}" presName="conn2-1" presStyleLbl="parChTrans1D2" presStyleIdx="2" presStyleCnt="6"/>
      <dgm:spPr/>
      <dgm:t>
        <a:bodyPr/>
        <a:lstStyle/>
        <a:p>
          <a:endParaRPr lang="ru-RU"/>
        </a:p>
      </dgm:t>
    </dgm:pt>
    <dgm:pt modelId="{BDB341BA-E7F8-4FCA-B8FF-0000F6E9055C}" type="pres">
      <dgm:prSet presAssocID="{CE757CA9-DECA-4518-8DAB-1525B898E550}" presName="connTx" presStyleLbl="parChTrans1D2" presStyleIdx="2" presStyleCnt="6"/>
      <dgm:spPr/>
      <dgm:t>
        <a:bodyPr/>
        <a:lstStyle/>
        <a:p>
          <a:endParaRPr lang="ru-RU"/>
        </a:p>
      </dgm:t>
    </dgm:pt>
    <dgm:pt modelId="{2965D513-5FAB-43E6-BFEF-6757A743ADC4}" type="pres">
      <dgm:prSet presAssocID="{1E457C88-B15F-453F-985E-37AB77E4F8AD}" presName="root2" presStyleCnt="0"/>
      <dgm:spPr/>
    </dgm:pt>
    <dgm:pt modelId="{6A842CD0-E756-406F-AD45-D02ACB2C4C2E}" type="pres">
      <dgm:prSet presAssocID="{1E457C88-B15F-453F-985E-37AB77E4F8AD}" presName="LevelTwoTextNode" presStyleLbl="node2" presStyleIdx="2" presStyleCnt="6" custScaleX="184670" custLinFactNeighborX="2076" custLinFactNeighborY="-25617">
        <dgm:presLayoutVars>
          <dgm:chPref val="3"/>
        </dgm:presLayoutVars>
      </dgm:prSet>
      <dgm:spPr/>
      <dgm:t>
        <a:bodyPr/>
        <a:lstStyle/>
        <a:p>
          <a:endParaRPr lang="ru-RU"/>
        </a:p>
      </dgm:t>
    </dgm:pt>
    <dgm:pt modelId="{8B93DE99-FC64-4F28-9E74-6FFB9B365961}" type="pres">
      <dgm:prSet presAssocID="{1E457C88-B15F-453F-985E-37AB77E4F8AD}" presName="level3hierChild" presStyleCnt="0"/>
      <dgm:spPr/>
    </dgm:pt>
    <dgm:pt modelId="{3D4AB9E3-BCFC-42AE-B727-69F83B4E5707}" type="pres">
      <dgm:prSet presAssocID="{25E064BC-944C-4913-8E99-8E7E837FB9A8}" presName="conn2-1" presStyleLbl="parChTrans1D2" presStyleIdx="3" presStyleCnt="6"/>
      <dgm:spPr/>
      <dgm:t>
        <a:bodyPr/>
        <a:lstStyle/>
        <a:p>
          <a:endParaRPr lang="ru-RU"/>
        </a:p>
      </dgm:t>
    </dgm:pt>
    <dgm:pt modelId="{05930BCE-BB35-471E-B4CA-7EDB59B6B811}" type="pres">
      <dgm:prSet presAssocID="{25E064BC-944C-4913-8E99-8E7E837FB9A8}" presName="connTx" presStyleLbl="parChTrans1D2" presStyleIdx="3" presStyleCnt="6"/>
      <dgm:spPr/>
      <dgm:t>
        <a:bodyPr/>
        <a:lstStyle/>
        <a:p>
          <a:endParaRPr lang="ru-RU"/>
        </a:p>
      </dgm:t>
    </dgm:pt>
    <dgm:pt modelId="{8261414D-3FB8-49AD-B981-7CC6E24714FA}" type="pres">
      <dgm:prSet presAssocID="{AE662BE6-FCC9-4D4C-A809-99705D88AC12}" presName="root2" presStyleCnt="0"/>
      <dgm:spPr/>
    </dgm:pt>
    <dgm:pt modelId="{9BC9548F-1FE0-46A4-A2A7-D055EBC0FDD1}" type="pres">
      <dgm:prSet presAssocID="{AE662BE6-FCC9-4D4C-A809-99705D88AC12}" presName="LevelTwoTextNode" presStyleLbl="node2" presStyleIdx="3" presStyleCnt="6" custScaleX="186736" custLinFactNeighborX="1133" custLinFactNeighborY="-46704">
        <dgm:presLayoutVars>
          <dgm:chPref val="3"/>
        </dgm:presLayoutVars>
      </dgm:prSet>
      <dgm:spPr/>
      <dgm:t>
        <a:bodyPr/>
        <a:lstStyle/>
        <a:p>
          <a:endParaRPr lang="ru-RU"/>
        </a:p>
      </dgm:t>
    </dgm:pt>
    <dgm:pt modelId="{75EF5967-D673-4D40-A17D-2A7C2B9A57C6}" type="pres">
      <dgm:prSet presAssocID="{AE662BE6-FCC9-4D4C-A809-99705D88AC12}" presName="level3hierChild" presStyleCnt="0"/>
      <dgm:spPr/>
    </dgm:pt>
    <dgm:pt modelId="{26E3E7D9-45FB-4096-8DA2-57406FE40415}" type="pres">
      <dgm:prSet presAssocID="{ED7ADB11-6965-439E-BDCD-0AEF6933490A}" presName="conn2-1" presStyleLbl="parChTrans1D2" presStyleIdx="4" presStyleCnt="6"/>
      <dgm:spPr/>
      <dgm:t>
        <a:bodyPr/>
        <a:lstStyle/>
        <a:p>
          <a:endParaRPr lang="ru-RU"/>
        </a:p>
      </dgm:t>
    </dgm:pt>
    <dgm:pt modelId="{83DA80A6-E88D-4921-8847-A05F585B2B82}" type="pres">
      <dgm:prSet presAssocID="{ED7ADB11-6965-439E-BDCD-0AEF6933490A}" presName="connTx" presStyleLbl="parChTrans1D2" presStyleIdx="4" presStyleCnt="6"/>
      <dgm:spPr/>
      <dgm:t>
        <a:bodyPr/>
        <a:lstStyle/>
        <a:p>
          <a:endParaRPr lang="ru-RU"/>
        </a:p>
      </dgm:t>
    </dgm:pt>
    <dgm:pt modelId="{0F72DB9D-2FE3-43E0-8797-7DD7B6901020}" type="pres">
      <dgm:prSet presAssocID="{F6B3DFF0-B3A0-4D21-A6AD-1FB7C11C14B9}" presName="root2" presStyleCnt="0"/>
      <dgm:spPr/>
    </dgm:pt>
    <dgm:pt modelId="{4C23F1A5-BB73-44EA-99A5-4FF972AC36EC}" type="pres">
      <dgm:prSet presAssocID="{F6B3DFF0-B3A0-4D21-A6AD-1FB7C11C14B9}" presName="LevelTwoTextNode" presStyleLbl="node2" presStyleIdx="4" presStyleCnt="6" custScaleX="186190" custLinFactNeighborX="1133" custLinFactNeighborY="-57788">
        <dgm:presLayoutVars>
          <dgm:chPref val="3"/>
        </dgm:presLayoutVars>
      </dgm:prSet>
      <dgm:spPr/>
      <dgm:t>
        <a:bodyPr/>
        <a:lstStyle/>
        <a:p>
          <a:endParaRPr lang="ru-RU"/>
        </a:p>
      </dgm:t>
    </dgm:pt>
    <dgm:pt modelId="{C17318D7-1880-4703-8949-73CC95B463B3}" type="pres">
      <dgm:prSet presAssocID="{F6B3DFF0-B3A0-4D21-A6AD-1FB7C11C14B9}" presName="level3hierChild" presStyleCnt="0"/>
      <dgm:spPr/>
    </dgm:pt>
    <dgm:pt modelId="{8437B19E-54DA-4BC3-85AA-8B80E0021DCB}" type="pres">
      <dgm:prSet presAssocID="{65B3140F-1939-4B0A-B7C4-4452BCB1867B}" presName="conn2-1" presStyleLbl="parChTrans1D2" presStyleIdx="5" presStyleCnt="6"/>
      <dgm:spPr/>
      <dgm:t>
        <a:bodyPr/>
        <a:lstStyle/>
        <a:p>
          <a:endParaRPr lang="ru-RU"/>
        </a:p>
      </dgm:t>
    </dgm:pt>
    <dgm:pt modelId="{92D5B15F-9578-4EDC-AE82-7CC710F3CADE}" type="pres">
      <dgm:prSet presAssocID="{65B3140F-1939-4B0A-B7C4-4452BCB1867B}" presName="connTx" presStyleLbl="parChTrans1D2" presStyleIdx="5" presStyleCnt="6"/>
      <dgm:spPr/>
      <dgm:t>
        <a:bodyPr/>
        <a:lstStyle/>
        <a:p>
          <a:endParaRPr lang="ru-RU"/>
        </a:p>
      </dgm:t>
    </dgm:pt>
    <dgm:pt modelId="{BFA5E0D4-3DD7-41FF-AF82-D972AD0104CF}" type="pres">
      <dgm:prSet presAssocID="{4205478C-FD23-4AB3-BC45-91AE1EC77EC3}" presName="root2" presStyleCnt="0"/>
      <dgm:spPr/>
    </dgm:pt>
    <dgm:pt modelId="{311C0539-BBAE-487A-8D55-34CC1F2533BF}" type="pres">
      <dgm:prSet presAssocID="{4205478C-FD23-4AB3-BC45-91AE1EC77EC3}" presName="LevelTwoTextNode" presStyleLbl="node2" presStyleIdx="5" presStyleCnt="6" custScaleX="188827" custLinFactNeighborX="-1320" custLinFactNeighborY="-65563">
        <dgm:presLayoutVars>
          <dgm:chPref val="3"/>
        </dgm:presLayoutVars>
      </dgm:prSet>
      <dgm:spPr/>
      <dgm:t>
        <a:bodyPr/>
        <a:lstStyle/>
        <a:p>
          <a:endParaRPr lang="ru-RU"/>
        </a:p>
      </dgm:t>
    </dgm:pt>
    <dgm:pt modelId="{90E732E0-F00B-441B-AE1A-0F468D0AB106}" type="pres">
      <dgm:prSet presAssocID="{4205478C-FD23-4AB3-BC45-91AE1EC77EC3}" presName="level3hierChild" presStyleCnt="0"/>
      <dgm:spPr/>
    </dgm:pt>
  </dgm:ptLst>
  <dgm:cxnLst>
    <dgm:cxn modelId="{65824AF1-4A96-4757-B5C0-544AFC6D54A9}" srcId="{761306B7-BB4A-44ED-B91D-56B5783A99A1}" destId="{1E457C88-B15F-453F-985E-37AB77E4F8AD}" srcOrd="2" destOrd="0" parTransId="{CE757CA9-DECA-4518-8DAB-1525B898E550}" sibTransId="{CAEC6F27-9EE3-477C-867F-DB16A7315430}"/>
    <dgm:cxn modelId="{4743EF9B-2107-41F1-BDF0-F24BB97C76A1}" srcId="{761306B7-BB4A-44ED-B91D-56B5783A99A1}" destId="{AE662BE6-FCC9-4D4C-A809-99705D88AC12}" srcOrd="3" destOrd="0" parTransId="{25E064BC-944C-4913-8E99-8E7E837FB9A8}" sibTransId="{FF34C058-DBDB-4AE1-A9B4-2A3FB7192DA3}"/>
    <dgm:cxn modelId="{880F2E2C-2545-49E9-895A-CFDF61990284}" type="presOf" srcId="{F6B3DFF0-B3A0-4D21-A6AD-1FB7C11C14B9}" destId="{4C23F1A5-BB73-44EA-99A5-4FF972AC36EC}" srcOrd="0" destOrd="0" presId="urn:microsoft.com/office/officeart/2008/layout/HorizontalMultiLevelHierarchy"/>
    <dgm:cxn modelId="{1DCE8CFE-3990-4388-9AFA-42C1A591D53D}" srcId="{761306B7-BB4A-44ED-B91D-56B5783A99A1}" destId="{9C010190-2B50-46E3-AA73-426C46619A62}" srcOrd="0" destOrd="0" parTransId="{7899BA9A-13BC-4AC7-B13F-C8FE52094DDC}" sibTransId="{05AF4342-1703-426E-A927-4863B81A7BE4}"/>
    <dgm:cxn modelId="{8A61619E-5F31-4BA5-81B6-29DBED4468FB}" type="presOf" srcId="{761306B7-BB4A-44ED-B91D-56B5783A99A1}" destId="{175BA250-7C82-4BB7-96B1-DDC9CAD75119}" srcOrd="0" destOrd="0" presId="urn:microsoft.com/office/officeart/2008/layout/HorizontalMultiLevelHierarchy"/>
    <dgm:cxn modelId="{B2CEC688-A905-4453-BFFE-50700EC4A2E1}" type="presOf" srcId="{25E064BC-944C-4913-8E99-8E7E837FB9A8}" destId="{3D4AB9E3-BCFC-42AE-B727-69F83B4E5707}" srcOrd="0" destOrd="0" presId="urn:microsoft.com/office/officeart/2008/layout/HorizontalMultiLevelHierarchy"/>
    <dgm:cxn modelId="{930E164A-3D5E-4598-8DAB-F12FF082D4BA}" type="presOf" srcId="{4205478C-FD23-4AB3-BC45-91AE1EC77EC3}" destId="{311C0539-BBAE-487A-8D55-34CC1F2533BF}" srcOrd="0" destOrd="0" presId="urn:microsoft.com/office/officeart/2008/layout/HorizontalMultiLevelHierarchy"/>
    <dgm:cxn modelId="{DBA9BD66-9095-4943-AFA8-BCC8D702B01D}" type="presOf" srcId="{25E064BC-944C-4913-8E99-8E7E837FB9A8}" destId="{05930BCE-BB35-471E-B4CA-7EDB59B6B811}" srcOrd="1" destOrd="0" presId="urn:microsoft.com/office/officeart/2008/layout/HorizontalMultiLevelHierarchy"/>
    <dgm:cxn modelId="{6C2A8FA5-C305-4F97-A935-DDC81A86603A}" type="presOf" srcId="{1C635024-82B5-4010-89AC-9D1F79196F3E}" destId="{7ED60631-089E-45CB-82B5-12F490075191}" srcOrd="1" destOrd="0" presId="urn:microsoft.com/office/officeart/2008/layout/HorizontalMultiLevelHierarchy"/>
    <dgm:cxn modelId="{FC123E8E-7E38-45CB-86A1-A20B39BEDF4D}" type="presOf" srcId="{2C0B8E8F-5D48-42D0-AB24-D81A06311546}" destId="{2326691D-0BAB-41E5-93FD-C932A8475A37}" srcOrd="0" destOrd="0" presId="urn:microsoft.com/office/officeart/2008/layout/HorizontalMultiLevelHierarchy"/>
    <dgm:cxn modelId="{67376060-3292-45E3-B8BE-A44961EF7A6B}" type="presOf" srcId="{65B3140F-1939-4B0A-B7C4-4452BCB1867B}" destId="{92D5B15F-9578-4EDC-AE82-7CC710F3CADE}" srcOrd="1" destOrd="0" presId="urn:microsoft.com/office/officeart/2008/layout/HorizontalMultiLevelHierarchy"/>
    <dgm:cxn modelId="{2BFC59F2-5885-4DAB-9361-1F0EC814193A}" type="presOf" srcId="{ED7ADB11-6965-439E-BDCD-0AEF6933490A}" destId="{83DA80A6-E88D-4921-8847-A05F585B2B82}" srcOrd="1" destOrd="0" presId="urn:microsoft.com/office/officeart/2008/layout/HorizontalMultiLevelHierarchy"/>
    <dgm:cxn modelId="{8597AE12-EAEA-4AA9-A8C9-4E1006315D57}" srcId="{761306B7-BB4A-44ED-B91D-56B5783A99A1}" destId="{4205478C-FD23-4AB3-BC45-91AE1EC77EC3}" srcOrd="5" destOrd="0" parTransId="{65B3140F-1939-4B0A-B7C4-4452BCB1867B}" sibTransId="{FDAF42DC-A295-4587-BEFC-476BCFB76D13}"/>
    <dgm:cxn modelId="{62B6C591-C0B0-404A-BA61-0B91AF3A0E9B}" srcId="{761306B7-BB4A-44ED-B91D-56B5783A99A1}" destId="{F6B3DFF0-B3A0-4D21-A6AD-1FB7C11C14B9}" srcOrd="4" destOrd="0" parTransId="{ED7ADB11-6965-439E-BDCD-0AEF6933490A}" sibTransId="{5F5CE78B-8CDB-423A-A235-C2F27BCB8C85}"/>
    <dgm:cxn modelId="{3FDD08E5-B4F9-494F-89CA-3E789D161D8E}" type="presOf" srcId="{CE757CA9-DECA-4518-8DAB-1525B898E550}" destId="{BDB341BA-E7F8-4FCA-B8FF-0000F6E9055C}" srcOrd="1" destOrd="0" presId="urn:microsoft.com/office/officeart/2008/layout/HorizontalMultiLevelHierarchy"/>
    <dgm:cxn modelId="{957BE4A7-D5A1-4A36-B6CB-F84077283B1D}" srcId="{761306B7-BB4A-44ED-B91D-56B5783A99A1}" destId="{FAC1D1EB-BADE-4F97-A7C9-B5B702C170AF}" srcOrd="1" destOrd="0" parTransId="{1C635024-82B5-4010-89AC-9D1F79196F3E}" sibTransId="{12A27555-657E-47B2-9C33-F347000E2738}"/>
    <dgm:cxn modelId="{123F97CD-DE99-4E67-BABB-FA9510B2E9E0}" type="presOf" srcId="{1C635024-82B5-4010-89AC-9D1F79196F3E}" destId="{C51FDA36-FF35-42B3-93A5-5B855E5C1623}" srcOrd="0" destOrd="0" presId="urn:microsoft.com/office/officeart/2008/layout/HorizontalMultiLevelHierarchy"/>
    <dgm:cxn modelId="{C7D50CD3-ED6A-4CCE-B0F5-A6E85A73373F}" srcId="{2C0B8E8F-5D48-42D0-AB24-D81A06311546}" destId="{761306B7-BB4A-44ED-B91D-56B5783A99A1}" srcOrd="0" destOrd="0" parTransId="{828FD152-8E53-4634-B686-17464A859524}" sibTransId="{1FF1435B-7261-461E-94FA-E6745C39382E}"/>
    <dgm:cxn modelId="{E0EDFD28-1CA9-4E22-B713-69CAF6118BAE}" type="presOf" srcId="{7899BA9A-13BC-4AC7-B13F-C8FE52094DDC}" destId="{6989B97F-E43B-4C33-85B3-6DBEBCB99315}" srcOrd="0" destOrd="0" presId="urn:microsoft.com/office/officeart/2008/layout/HorizontalMultiLevelHierarchy"/>
    <dgm:cxn modelId="{065F05C0-CAF3-477E-B348-B6373FF9FA6B}" type="presOf" srcId="{7899BA9A-13BC-4AC7-B13F-C8FE52094DDC}" destId="{D1AE6C99-253E-4C89-B050-7755D5046C4C}" srcOrd="1" destOrd="0" presId="urn:microsoft.com/office/officeart/2008/layout/HorizontalMultiLevelHierarchy"/>
    <dgm:cxn modelId="{A69A9C94-9DA9-495E-A578-78182EB63647}" type="presOf" srcId="{9C010190-2B50-46E3-AA73-426C46619A62}" destId="{71B2D47E-DD3C-45DF-8AC7-42D82E970789}" srcOrd="0" destOrd="0" presId="urn:microsoft.com/office/officeart/2008/layout/HorizontalMultiLevelHierarchy"/>
    <dgm:cxn modelId="{B383900E-A786-40A4-8F5B-31C667D372B3}" type="presOf" srcId="{AE662BE6-FCC9-4D4C-A809-99705D88AC12}" destId="{9BC9548F-1FE0-46A4-A2A7-D055EBC0FDD1}" srcOrd="0" destOrd="0" presId="urn:microsoft.com/office/officeart/2008/layout/HorizontalMultiLevelHierarchy"/>
    <dgm:cxn modelId="{61D7A71B-05D5-4B3F-91B0-0398B5FFA776}" type="presOf" srcId="{1E457C88-B15F-453F-985E-37AB77E4F8AD}" destId="{6A842CD0-E756-406F-AD45-D02ACB2C4C2E}" srcOrd="0" destOrd="0" presId="urn:microsoft.com/office/officeart/2008/layout/HorizontalMultiLevelHierarchy"/>
    <dgm:cxn modelId="{F94C98F8-8DBF-4B7A-9C30-7B3A2471FF01}" type="presOf" srcId="{CE757CA9-DECA-4518-8DAB-1525B898E550}" destId="{73E19AA5-D07A-4FFF-AAC4-43F9CAC41204}" srcOrd="0" destOrd="0" presId="urn:microsoft.com/office/officeart/2008/layout/HorizontalMultiLevelHierarchy"/>
    <dgm:cxn modelId="{4C63CC45-4961-4B59-AEEB-2C368E0E4C67}" type="presOf" srcId="{65B3140F-1939-4B0A-B7C4-4452BCB1867B}" destId="{8437B19E-54DA-4BC3-85AA-8B80E0021DCB}" srcOrd="0" destOrd="0" presId="urn:microsoft.com/office/officeart/2008/layout/HorizontalMultiLevelHierarchy"/>
    <dgm:cxn modelId="{7338EA56-9BE7-4F41-B7C7-AB3B11082ADA}" type="presOf" srcId="{ED7ADB11-6965-439E-BDCD-0AEF6933490A}" destId="{26E3E7D9-45FB-4096-8DA2-57406FE40415}" srcOrd="0" destOrd="0" presId="urn:microsoft.com/office/officeart/2008/layout/HorizontalMultiLevelHierarchy"/>
    <dgm:cxn modelId="{E4A49064-FCF2-4C93-9A0D-EFF5029194E2}" type="presOf" srcId="{FAC1D1EB-BADE-4F97-A7C9-B5B702C170AF}" destId="{7A019B8C-D556-438C-BF5E-F109AE4BCD6D}" srcOrd="0" destOrd="0" presId="urn:microsoft.com/office/officeart/2008/layout/HorizontalMultiLevelHierarchy"/>
    <dgm:cxn modelId="{B09C1E35-E233-4C0A-A172-A9A0E9D3CED9}" type="presParOf" srcId="{2326691D-0BAB-41E5-93FD-C932A8475A37}" destId="{746ADEE9-6CC8-43AE-903D-08E0CACC044F}" srcOrd="0" destOrd="0" presId="urn:microsoft.com/office/officeart/2008/layout/HorizontalMultiLevelHierarchy"/>
    <dgm:cxn modelId="{37A05F49-2E80-4614-B39C-94493E0D2425}" type="presParOf" srcId="{746ADEE9-6CC8-43AE-903D-08E0CACC044F}" destId="{175BA250-7C82-4BB7-96B1-DDC9CAD75119}" srcOrd="0" destOrd="0" presId="urn:microsoft.com/office/officeart/2008/layout/HorizontalMultiLevelHierarchy"/>
    <dgm:cxn modelId="{CEC2B1F6-8729-48A9-9308-4EEA4E31E87B}" type="presParOf" srcId="{746ADEE9-6CC8-43AE-903D-08E0CACC044F}" destId="{29E68184-977A-4694-B699-D377439FB441}" srcOrd="1" destOrd="0" presId="urn:microsoft.com/office/officeart/2008/layout/HorizontalMultiLevelHierarchy"/>
    <dgm:cxn modelId="{A29C1884-08BE-4B04-BE89-000A7569D78F}" type="presParOf" srcId="{29E68184-977A-4694-B699-D377439FB441}" destId="{6989B97F-E43B-4C33-85B3-6DBEBCB99315}" srcOrd="0" destOrd="0" presId="urn:microsoft.com/office/officeart/2008/layout/HorizontalMultiLevelHierarchy"/>
    <dgm:cxn modelId="{8D8F578D-2459-444A-B12A-B9D1CD261C10}" type="presParOf" srcId="{6989B97F-E43B-4C33-85B3-6DBEBCB99315}" destId="{D1AE6C99-253E-4C89-B050-7755D5046C4C}" srcOrd="0" destOrd="0" presId="urn:microsoft.com/office/officeart/2008/layout/HorizontalMultiLevelHierarchy"/>
    <dgm:cxn modelId="{4E6E7A7B-34CF-4A15-87AB-55EDFA8CD16E}" type="presParOf" srcId="{29E68184-977A-4694-B699-D377439FB441}" destId="{73BB72DB-0658-474F-BA73-563C3D20B2F9}" srcOrd="1" destOrd="0" presId="urn:microsoft.com/office/officeart/2008/layout/HorizontalMultiLevelHierarchy"/>
    <dgm:cxn modelId="{20A5D26D-522F-4EAF-B55A-8C580E607B6B}" type="presParOf" srcId="{73BB72DB-0658-474F-BA73-563C3D20B2F9}" destId="{71B2D47E-DD3C-45DF-8AC7-42D82E970789}" srcOrd="0" destOrd="0" presId="urn:microsoft.com/office/officeart/2008/layout/HorizontalMultiLevelHierarchy"/>
    <dgm:cxn modelId="{EBC7403A-D36A-4C38-9EDD-419D18D64916}" type="presParOf" srcId="{73BB72DB-0658-474F-BA73-563C3D20B2F9}" destId="{4D5902E6-B82D-4D1A-BB0A-F013A19A3052}" srcOrd="1" destOrd="0" presId="urn:microsoft.com/office/officeart/2008/layout/HorizontalMultiLevelHierarchy"/>
    <dgm:cxn modelId="{B4D01B63-2DA0-4ED0-BE00-5D81660F35BD}" type="presParOf" srcId="{29E68184-977A-4694-B699-D377439FB441}" destId="{C51FDA36-FF35-42B3-93A5-5B855E5C1623}" srcOrd="2" destOrd="0" presId="urn:microsoft.com/office/officeart/2008/layout/HorizontalMultiLevelHierarchy"/>
    <dgm:cxn modelId="{6B427E57-2E0B-4347-8284-9A3C9277A00B}" type="presParOf" srcId="{C51FDA36-FF35-42B3-93A5-5B855E5C1623}" destId="{7ED60631-089E-45CB-82B5-12F490075191}" srcOrd="0" destOrd="0" presId="urn:microsoft.com/office/officeart/2008/layout/HorizontalMultiLevelHierarchy"/>
    <dgm:cxn modelId="{57FA569D-9884-4CF8-8354-96FF8E87815D}" type="presParOf" srcId="{29E68184-977A-4694-B699-D377439FB441}" destId="{352EEC03-0B19-417C-B211-B8488D21E3DA}" srcOrd="3" destOrd="0" presId="urn:microsoft.com/office/officeart/2008/layout/HorizontalMultiLevelHierarchy"/>
    <dgm:cxn modelId="{95D332DC-2A4F-436C-9141-9CE613121783}" type="presParOf" srcId="{352EEC03-0B19-417C-B211-B8488D21E3DA}" destId="{7A019B8C-D556-438C-BF5E-F109AE4BCD6D}" srcOrd="0" destOrd="0" presId="urn:microsoft.com/office/officeart/2008/layout/HorizontalMultiLevelHierarchy"/>
    <dgm:cxn modelId="{0B0A7D6F-3369-4C81-B774-331ADDE2FD9D}" type="presParOf" srcId="{352EEC03-0B19-417C-B211-B8488D21E3DA}" destId="{AC6FB33A-8741-42C7-B15F-20215B4DF5D7}" srcOrd="1" destOrd="0" presId="urn:microsoft.com/office/officeart/2008/layout/HorizontalMultiLevelHierarchy"/>
    <dgm:cxn modelId="{19D831FE-C1DF-4F0C-9672-E64221325258}" type="presParOf" srcId="{29E68184-977A-4694-B699-D377439FB441}" destId="{73E19AA5-D07A-4FFF-AAC4-43F9CAC41204}" srcOrd="4" destOrd="0" presId="urn:microsoft.com/office/officeart/2008/layout/HorizontalMultiLevelHierarchy"/>
    <dgm:cxn modelId="{9E5E0BBA-723C-4D13-920A-5F3FBD20B8D2}" type="presParOf" srcId="{73E19AA5-D07A-4FFF-AAC4-43F9CAC41204}" destId="{BDB341BA-E7F8-4FCA-B8FF-0000F6E9055C}" srcOrd="0" destOrd="0" presId="urn:microsoft.com/office/officeart/2008/layout/HorizontalMultiLevelHierarchy"/>
    <dgm:cxn modelId="{3D50ADA5-D0BE-4CCC-AB32-0631497EDFBC}" type="presParOf" srcId="{29E68184-977A-4694-B699-D377439FB441}" destId="{2965D513-5FAB-43E6-BFEF-6757A743ADC4}" srcOrd="5" destOrd="0" presId="urn:microsoft.com/office/officeart/2008/layout/HorizontalMultiLevelHierarchy"/>
    <dgm:cxn modelId="{19457471-B188-4F1E-A1F7-17E7191D3426}" type="presParOf" srcId="{2965D513-5FAB-43E6-BFEF-6757A743ADC4}" destId="{6A842CD0-E756-406F-AD45-D02ACB2C4C2E}" srcOrd="0" destOrd="0" presId="urn:microsoft.com/office/officeart/2008/layout/HorizontalMultiLevelHierarchy"/>
    <dgm:cxn modelId="{65A43D32-038C-441D-994B-34CEC664545C}" type="presParOf" srcId="{2965D513-5FAB-43E6-BFEF-6757A743ADC4}" destId="{8B93DE99-FC64-4F28-9E74-6FFB9B365961}" srcOrd="1" destOrd="0" presId="urn:microsoft.com/office/officeart/2008/layout/HorizontalMultiLevelHierarchy"/>
    <dgm:cxn modelId="{5EF4959B-738F-4FFD-B371-6B769821E6D7}" type="presParOf" srcId="{29E68184-977A-4694-B699-D377439FB441}" destId="{3D4AB9E3-BCFC-42AE-B727-69F83B4E5707}" srcOrd="6" destOrd="0" presId="urn:microsoft.com/office/officeart/2008/layout/HorizontalMultiLevelHierarchy"/>
    <dgm:cxn modelId="{EBE640DC-35A5-4189-B109-54D28779490C}" type="presParOf" srcId="{3D4AB9E3-BCFC-42AE-B727-69F83B4E5707}" destId="{05930BCE-BB35-471E-B4CA-7EDB59B6B811}" srcOrd="0" destOrd="0" presId="urn:microsoft.com/office/officeart/2008/layout/HorizontalMultiLevelHierarchy"/>
    <dgm:cxn modelId="{57302846-AA78-44FC-BAB5-EBE319B4A05C}" type="presParOf" srcId="{29E68184-977A-4694-B699-D377439FB441}" destId="{8261414D-3FB8-49AD-B981-7CC6E24714FA}" srcOrd="7" destOrd="0" presId="urn:microsoft.com/office/officeart/2008/layout/HorizontalMultiLevelHierarchy"/>
    <dgm:cxn modelId="{F6DD8B31-3BC5-4E85-A46A-17B0E81810B5}" type="presParOf" srcId="{8261414D-3FB8-49AD-B981-7CC6E24714FA}" destId="{9BC9548F-1FE0-46A4-A2A7-D055EBC0FDD1}" srcOrd="0" destOrd="0" presId="urn:microsoft.com/office/officeart/2008/layout/HorizontalMultiLevelHierarchy"/>
    <dgm:cxn modelId="{46E9E828-941E-44CC-BC04-0580D1481CA5}" type="presParOf" srcId="{8261414D-3FB8-49AD-B981-7CC6E24714FA}" destId="{75EF5967-D673-4D40-A17D-2A7C2B9A57C6}" srcOrd="1" destOrd="0" presId="urn:microsoft.com/office/officeart/2008/layout/HorizontalMultiLevelHierarchy"/>
    <dgm:cxn modelId="{0AC9F525-D49D-4F52-8ECE-8F8AA3975E35}" type="presParOf" srcId="{29E68184-977A-4694-B699-D377439FB441}" destId="{26E3E7D9-45FB-4096-8DA2-57406FE40415}" srcOrd="8" destOrd="0" presId="urn:microsoft.com/office/officeart/2008/layout/HorizontalMultiLevelHierarchy"/>
    <dgm:cxn modelId="{1EFD7A40-B99E-41B8-B8F8-DCFA5A28F529}" type="presParOf" srcId="{26E3E7D9-45FB-4096-8DA2-57406FE40415}" destId="{83DA80A6-E88D-4921-8847-A05F585B2B82}" srcOrd="0" destOrd="0" presId="urn:microsoft.com/office/officeart/2008/layout/HorizontalMultiLevelHierarchy"/>
    <dgm:cxn modelId="{58DB1715-6920-40E1-BCFD-6B4AD93A8C42}" type="presParOf" srcId="{29E68184-977A-4694-B699-D377439FB441}" destId="{0F72DB9D-2FE3-43E0-8797-7DD7B6901020}" srcOrd="9" destOrd="0" presId="urn:microsoft.com/office/officeart/2008/layout/HorizontalMultiLevelHierarchy"/>
    <dgm:cxn modelId="{720C38BF-0B60-422E-AE30-99D9648101EB}" type="presParOf" srcId="{0F72DB9D-2FE3-43E0-8797-7DD7B6901020}" destId="{4C23F1A5-BB73-44EA-99A5-4FF972AC36EC}" srcOrd="0" destOrd="0" presId="urn:microsoft.com/office/officeart/2008/layout/HorizontalMultiLevelHierarchy"/>
    <dgm:cxn modelId="{732B2A84-8B97-48B3-857D-75EBE626143F}" type="presParOf" srcId="{0F72DB9D-2FE3-43E0-8797-7DD7B6901020}" destId="{C17318D7-1880-4703-8949-73CC95B463B3}" srcOrd="1" destOrd="0" presId="urn:microsoft.com/office/officeart/2008/layout/HorizontalMultiLevelHierarchy"/>
    <dgm:cxn modelId="{916BAA9B-0979-4F44-B0A2-26EB19C52670}" type="presParOf" srcId="{29E68184-977A-4694-B699-D377439FB441}" destId="{8437B19E-54DA-4BC3-85AA-8B80E0021DCB}" srcOrd="10" destOrd="0" presId="urn:microsoft.com/office/officeart/2008/layout/HorizontalMultiLevelHierarchy"/>
    <dgm:cxn modelId="{0EF210A0-309C-4AA8-91D5-49A0E4416A8D}" type="presParOf" srcId="{8437B19E-54DA-4BC3-85AA-8B80E0021DCB}" destId="{92D5B15F-9578-4EDC-AE82-7CC710F3CADE}" srcOrd="0" destOrd="0" presId="urn:microsoft.com/office/officeart/2008/layout/HorizontalMultiLevelHierarchy"/>
    <dgm:cxn modelId="{D1C616AF-F09F-4658-A10F-B30DED608303}" type="presParOf" srcId="{29E68184-977A-4694-B699-D377439FB441}" destId="{BFA5E0D4-3DD7-41FF-AF82-D972AD0104CF}" srcOrd="11" destOrd="0" presId="urn:microsoft.com/office/officeart/2008/layout/HorizontalMultiLevelHierarchy"/>
    <dgm:cxn modelId="{3E70EEE7-D51C-4E7C-B179-2286F4DE09C6}" type="presParOf" srcId="{BFA5E0D4-3DD7-41FF-AF82-D972AD0104CF}" destId="{311C0539-BBAE-487A-8D55-34CC1F2533BF}" srcOrd="0" destOrd="0" presId="urn:microsoft.com/office/officeart/2008/layout/HorizontalMultiLevelHierarchy"/>
    <dgm:cxn modelId="{D311A88F-C573-4079-B5E7-6251C0C76C39}" type="presParOf" srcId="{BFA5E0D4-3DD7-41FF-AF82-D972AD0104CF}" destId="{90E732E0-F00B-441B-AE1A-0F468D0AB10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C8B304-20F9-4CAF-AEEB-2782F5D3E1A9}" type="doc">
      <dgm:prSet loTypeId="urn:microsoft.com/office/officeart/2005/8/layout/hierarchy4" loCatId="hierarchy" qsTypeId="urn:microsoft.com/office/officeart/2005/8/quickstyle/simple1" qsCatId="simple" csTypeId="urn:microsoft.com/office/officeart/2005/8/colors/colorful4" csCatId="colorful" phldr="1"/>
      <dgm:spPr/>
      <dgm:t>
        <a:bodyPr/>
        <a:lstStyle/>
        <a:p>
          <a:endParaRPr lang="ru-RU"/>
        </a:p>
      </dgm:t>
    </dgm:pt>
    <dgm:pt modelId="{E1265D3A-F6DA-474D-99CD-862CF3578799}">
      <dgm:prSet phldrT="[Текст]"/>
      <dgm:spPr>
        <a:solidFill>
          <a:srgbClr val="00B0F0"/>
        </a:solidFill>
      </dgm:spPr>
      <dgm:t>
        <a:bodyPr/>
        <a:lstStyle/>
        <a:p>
          <a:r>
            <a:rPr lang="en-US" b="1" dirty="0" err="1" smtClean="0">
              <a:solidFill>
                <a:srgbClr val="000000"/>
              </a:solidFill>
              <a:latin typeface="Times New Roman"/>
            </a:rPr>
            <a:t>Davlatning</a:t>
          </a:r>
          <a:r>
            <a:rPr lang="en-US" b="1" dirty="0" smtClean="0">
              <a:solidFill>
                <a:srgbClr val="000000"/>
              </a:solidFill>
              <a:latin typeface="Times New Roman"/>
            </a:rPr>
            <a:t> </a:t>
          </a:r>
          <a:r>
            <a:rPr lang="en-US" b="1" dirty="0" err="1" smtClean="0">
              <a:solidFill>
                <a:srgbClr val="000000"/>
              </a:solidFill>
              <a:latin typeface="Times New Roman"/>
            </a:rPr>
            <a:t>paydo</a:t>
          </a:r>
          <a:r>
            <a:rPr lang="en-US" b="1" dirty="0" smtClean="0">
              <a:solidFill>
                <a:srgbClr val="000000"/>
              </a:solidFill>
              <a:latin typeface="Times New Roman"/>
            </a:rPr>
            <a:t> </a:t>
          </a:r>
          <a:r>
            <a:rPr lang="en-US" b="1" dirty="0" err="1" smtClean="0">
              <a:solidFill>
                <a:srgbClr val="000000"/>
              </a:solidFill>
              <a:latin typeface="Times New Roman"/>
            </a:rPr>
            <a:t>bo’lishi</a:t>
          </a:r>
          <a:r>
            <a:rPr lang="en-US" b="1" dirty="0" smtClean="0">
              <a:solidFill>
                <a:srgbClr val="000000"/>
              </a:solidFill>
              <a:latin typeface="Times New Roman"/>
            </a:rPr>
            <a:t> </a:t>
          </a:r>
          <a:r>
            <a:rPr lang="en-US" b="1" dirty="0" err="1" smtClean="0">
              <a:solidFill>
                <a:srgbClr val="000000"/>
              </a:solidFill>
              <a:latin typeface="Times New Roman"/>
            </a:rPr>
            <a:t>haqida</a:t>
          </a:r>
          <a:r>
            <a:rPr lang="en-US" b="1" dirty="0" smtClean="0">
              <a:solidFill>
                <a:srgbClr val="000000"/>
              </a:solidFill>
              <a:latin typeface="Times New Roman"/>
            </a:rPr>
            <a:t> </a:t>
          </a:r>
          <a:r>
            <a:rPr lang="en-US" b="1" dirty="0" err="1" smtClean="0">
              <a:solidFill>
                <a:srgbClr val="000000"/>
              </a:solidFill>
              <a:latin typeface="Times New Roman"/>
            </a:rPr>
            <a:t>nazariyalar</a:t>
          </a:r>
          <a:r>
            <a:rPr lang="en-US" b="1" dirty="0" smtClean="0">
              <a:solidFill>
                <a:srgbClr val="000000"/>
              </a:solidFill>
              <a:latin typeface="Times New Roman"/>
            </a:rPr>
            <a:t>:</a:t>
          </a:r>
          <a:endParaRPr lang="ru-RU" dirty="0">
            <a:solidFill>
              <a:srgbClr val="FF0000"/>
            </a:solidFill>
          </a:endParaRPr>
        </a:p>
      </dgm:t>
    </dgm:pt>
    <dgm:pt modelId="{0DEFE823-25EF-4BA2-B232-AF0F922A613C}" type="parTrans" cxnId="{E253DB0F-850B-4C7F-B6AF-72DDBE85BB9A}">
      <dgm:prSet/>
      <dgm:spPr/>
      <dgm:t>
        <a:bodyPr/>
        <a:lstStyle/>
        <a:p>
          <a:endParaRPr lang="ru-RU"/>
        </a:p>
      </dgm:t>
    </dgm:pt>
    <dgm:pt modelId="{52911379-86C4-440F-8866-FBE6B993E7E0}" type="sibTrans" cxnId="{E253DB0F-850B-4C7F-B6AF-72DDBE85BB9A}">
      <dgm:prSet/>
      <dgm:spPr/>
      <dgm:t>
        <a:bodyPr/>
        <a:lstStyle/>
        <a:p>
          <a:endParaRPr lang="ru-RU"/>
        </a:p>
      </dgm:t>
    </dgm:pt>
    <dgm:pt modelId="{D4EBE916-64C1-4E7F-9ACC-9CED9A733C04}">
      <dgm:prSet custT="1"/>
      <dgm:spPr>
        <a:solidFill>
          <a:schemeClr val="accent3">
            <a:lumMod val="75000"/>
          </a:schemeClr>
        </a:solidFill>
      </dgm:spPr>
      <dgm:t>
        <a:bodyPr vert="vert270"/>
        <a:lstStyle/>
        <a:p>
          <a:r>
            <a:rPr lang="en-US" sz="3200" b="1" dirty="0" err="1" smtClean="0">
              <a:solidFill>
                <a:schemeClr val="tx1"/>
              </a:solidFill>
              <a:latin typeface="Times New Roman" pitchFamily="18" charset="0"/>
              <a:cs typeface="Times New Roman" pitchFamily="18" charset="0"/>
            </a:rPr>
            <a:t>Shartnoma</a:t>
          </a:r>
          <a:r>
            <a:rPr lang="en-US" sz="3200" b="1" dirty="0" smtClean="0">
              <a:solidFill>
                <a:schemeClr val="tx1"/>
              </a:solidFill>
              <a:latin typeface="Times New Roman" pitchFamily="18" charset="0"/>
              <a:cs typeface="Times New Roman" pitchFamily="18" charset="0"/>
            </a:rPr>
            <a:t>  </a:t>
          </a:r>
          <a:r>
            <a:rPr lang="en-US" sz="3200" b="1" dirty="0" err="1" smtClean="0">
              <a:solidFill>
                <a:schemeClr val="tx1"/>
              </a:solidFill>
              <a:latin typeface="Times New Roman" pitchFamily="18" charset="0"/>
              <a:cs typeface="Times New Roman" pitchFamily="18" charset="0"/>
            </a:rPr>
            <a:t>nazariyasi</a:t>
          </a:r>
          <a:endParaRPr lang="ru-RU" sz="3200" dirty="0">
            <a:solidFill>
              <a:schemeClr val="tx1"/>
            </a:solidFill>
            <a:latin typeface="Times New Roman" pitchFamily="18" charset="0"/>
            <a:cs typeface="Times New Roman" pitchFamily="18" charset="0"/>
          </a:endParaRPr>
        </a:p>
      </dgm:t>
    </dgm:pt>
    <dgm:pt modelId="{AB24FF1F-31CD-4ACF-BC11-2741DEBC6D64}" type="sibTrans" cxnId="{25AE729B-271A-4579-9767-5D9E6139A7CF}">
      <dgm:prSet/>
      <dgm:spPr/>
      <dgm:t>
        <a:bodyPr/>
        <a:lstStyle/>
        <a:p>
          <a:endParaRPr lang="ru-RU"/>
        </a:p>
      </dgm:t>
    </dgm:pt>
    <dgm:pt modelId="{86FDC3B4-9E67-4A0B-934B-D3161A5F2AC6}" type="parTrans" cxnId="{25AE729B-271A-4579-9767-5D9E6139A7CF}">
      <dgm:prSet/>
      <dgm:spPr/>
      <dgm:t>
        <a:bodyPr/>
        <a:lstStyle/>
        <a:p>
          <a:endParaRPr lang="ru-RU"/>
        </a:p>
      </dgm:t>
    </dgm:pt>
    <dgm:pt modelId="{87A44A38-E1A1-4BFD-9BE0-F99A99B6CCBC}">
      <dgm:prSet custT="1"/>
      <dgm:spPr>
        <a:solidFill>
          <a:srgbClr val="FFFF00"/>
        </a:solidFill>
      </dgm:spPr>
      <dgm:t>
        <a:bodyPr vert="vert270"/>
        <a:lstStyle/>
        <a:p>
          <a:r>
            <a:rPr lang="en-US" sz="3600" b="1" dirty="0" err="1" smtClean="0">
              <a:solidFill>
                <a:schemeClr val="tx1"/>
              </a:solidFill>
            </a:rPr>
            <a:t>Irrigatsiya</a:t>
          </a:r>
          <a:r>
            <a:rPr lang="en-US" sz="3600" b="1" dirty="0" smtClean="0">
              <a:solidFill>
                <a:schemeClr val="tx1"/>
              </a:solidFill>
            </a:rPr>
            <a:t> </a:t>
          </a:r>
          <a:r>
            <a:rPr lang="en-US" sz="3600" b="1" dirty="0" err="1" smtClean="0">
              <a:solidFill>
                <a:schemeClr val="tx1"/>
              </a:solidFill>
            </a:rPr>
            <a:t>nazariyasi</a:t>
          </a:r>
          <a:endParaRPr lang="ru-RU" sz="3600" dirty="0">
            <a:solidFill>
              <a:schemeClr val="tx1"/>
            </a:solidFill>
          </a:endParaRPr>
        </a:p>
      </dgm:t>
    </dgm:pt>
    <dgm:pt modelId="{75A35BCD-5079-4A11-89A8-2DC36FFF63D5}" type="sibTrans" cxnId="{CBD3F05C-B35C-4705-ACC4-CED8DF7CA20C}">
      <dgm:prSet/>
      <dgm:spPr/>
      <dgm:t>
        <a:bodyPr/>
        <a:lstStyle/>
        <a:p>
          <a:endParaRPr lang="ru-RU"/>
        </a:p>
      </dgm:t>
    </dgm:pt>
    <dgm:pt modelId="{A65A8004-E441-4495-9BF6-2C3F62C5C24D}" type="parTrans" cxnId="{CBD3F05C-B35C-4705-ACC4-CED8DF7CA20C}">
      <dgm:prSet/>
      <dgm:spPr/>
      <dgm:t>
        <a:bodyPr/>
        <a:lstStyle/>
        <a:p>
          <a:endParaRPr lang="ru-RU"/>
        </a:p>
      </dgm:t>
    </dgm:pt>
    <dgm:pt modelId="{6E022CBD-24D1-4843-B084-0B90FA9DF3D2}">
      <dgm:prSet custT="1"/>
      <dgm:spPr/>
      <dgm:t>
        <a:bodyPr vert="vert270"/>
        <a:lstStyle/>
        <a:p>
          <a:r>
            <a:rPr lang="en-US" sz="3200" b="1" dirty="0" err="1" smtClean="0">
              <a:solidFill>
                <a:schemeClr val="tx1"/>
              </a:solidFill>
            </a:rPr>
            <a:t>Zo’ravonlik</a:t>
          </a:r>
          <a:r>
            <a:rPr lang="en-US" sz="3200" b="1" dirty="0" smtClean="0">
              <a:solidFill>
                <a:schemeClr val="tx1"/>
              </a:solidFill>
            </a:rPr>
            <a:t> </a:t>
          </a:r>
          <a:r>
            <a:rPr lang="en-US" sz="3200" b="1" dirty="0" err="1" smtClean="0">
              <a:solidFill>
                <a:schemeClr val="tx1"/>
              </a:solidFill>
            </a:rPr>
            <a:t>nazariyasi</a:t>
          </a:r>
          <a:r>
            <a:rPr lang="en-US" sz="3200" b="1" dirty="0" smtClean="0">
              <a:solidFill>
                <a:schemeClr val="tx1"/>
              </a:solidFill>
            </a:rPr>
            <a:t> </a:t>
          </a:r>
          <a:endParaRPr lang="ru-RU" sz="3200" b="1" dirty="0">
            <a:solidFill>
              <a:schemeClr val="tx1"/>
            </a:solidFill>
          </a:endParaRPr>
        </a:p>
      </dgm:t>
    </dgm:pt>
    <dgm:pt modelId="{8DC004BF-DF12-4E98-B27F-1348A20CAFBD}" type="parTrans" cxnId="{774B4E75-5115-4442-81A1-DBF93BF5F887}">
      <dgm:prSet/>
      <dgm:spPr/>
      <dgm:t>
        <a:bodyPr/>
        <a:lstStyle/>
        <a:p>
          <a:endParaRPr lang="ru-RU"/>
        </a:p>
      </dgm:t>
    </dgm:pt>
    <dgm:pt modelId="{4D7EB8F1-15B1-4FD7-92F8-CFB8B8C84AC7}" type="sibTrans" cxnId="{774B4E75-5115-4442-81A1-DBF93BF5F887}">
      <dgm:prSet/>
      <dgm:spPr/>
      <dgm:t>
        <a:bodyPr/>
        <a:lstStyle/>
        <a:p>
          <a:endParaRPr lang="ru-RU"/>
        </a:p>
      </dgm:t>
    </dgm:pt>
    <dgm:pt modelId="{BCAF528F-14B3-4B7E-B15C-D18DBB0E0E82}">
      <dgm:prSet phldrT="[Текст]" custT="1"/>
      <dgm:spPr>
        <a:solidFill>
          <a:srgbClr val="FF0000"/>
        </a:solidFill>
      </dgm:spPr>
      <dgm:t>
        <a:bodyPr vert="vert270"/>
        <a:lstStyle/>
        <a:p>
          <a:r>
            <a:rPr lang="en-US" sz="3200" b="1" i="1" dirty="0" err="1" smtClean="0"/>
            <a:t>Patriarxal</a:t>
          </a:r>
          <a:r>
            <a:rPr lang="en-US" sz="3200" b="1" i="1" dirty="0" smtClean="0"/>
            <a:t> </a:t>
          </a:r>
          <a:r>
            <a:rPr lang="en-US" sz="3200" b="1" i="1" dirty="0" err="1" smtClean="0"/>
            <a:t>nazariya</a:t>
          </a:r>
          <a:r>
            <a:rPr lang="en-US" sz="3200" dirty="0" smtClean="0"/>
            <a:t> </a:t>
          </a:r>
          <a:endParaRPr lang="ru-RU" sz="3200" dirty="0"/>
        </a:p>
      </dgm:t>
    </dgm:pt>
    <dgm:pt modelId="{E934E535-727E-4B1C-B832-BB963976C87F}" type="sibTrans" cxnId="{77CCB385-D71E-4394-9CAF-D5ECA1E2A62C}">
      <dgm:prSet/>
      <dgm:spPr/>
      <dgm:t>
        <a:bodyPr/>
        <a:lstStyle/>
        <a:p>
          <a:endParaRPr lang="ru-RU"/>
        </a:p>
      </dgm:t>
    </dgm:pt>
    <dgm:pt modelId="{CF61D63A-3EC9-4E97-AFBD-0B283F63E79A}" type="parTrans" cxnId="{77CCB385-D71E-4394-9CAF-D5ECA1E2A62C}">
      <dgm:prSet/>
      <dgm:spPr/>
      <dgm:t>
        <a:bodyPr/>
        <a:lstStyle/>
        <a:p>
          <a:endParaRPr lang="ru-RU"/>
        </a:p>
      </dgm:t>
    </dgm:pt>
    <dgm:pt modelId="{B57817E8-0D55-4C7B-A871-0A6CF29B62DC}">
      <dgm:prSet phldrT="[Текст]" custT="1"/>
      <dgm:spPr>
        <a:solidFill>
          <a:srgbClr val="00FF00"/>
        </a:solidFill>
      </dgm:spPr>
      <dgm:t>
        <a:bodyPr vert="vert270"/>
        <a:lstStyle/>
        <a:p>
          <a:r>
            <a:rPr lang="en-US" sz="2800" b="1" i="0" dirty="0" err="1" smtClean="0">
              <a:solidFill>
                <a:schemeClr val="tx1"/>
              </a:solidFill>
            </a:rPr>
            <a:t>Ilohiy</a:t>
          </a:r>
          <a:r>
            <a:rPr lang="en-US" sz="2800" b="1" i="0" dirty="0" smtClean="0">
              <a:solidFill>
                <a:schemeClr val="tx1"/>
              </a:solidFill>
            </a:rPr>
            <a:t> (</a:t>
          </a:r>
          <a:r>
            <a:rPr lang="en-US" sz="2800" b="1" i="0" dirty="0" err="1" smtClean="0">
              <a:solidFill>
                <a:schemeClr val="tx1"/>
              </a:solidFill>
            </a:rPr>
            <a:t>teologik</a:t>
          </a:r>
          <a:r>
            <a:rPr lang="en-US" sz="2800" b="1" i="0" dirty="0" smtClean="0">
              <a:solidFill>
                <a:schemeClr val="tx1"/>
              </a:solidFill>
            </a:rPr>
            <a:t>) </a:t>
          </a:r>
          <a:r>
            <a:rPr lang="en-US" sz="2800" b="1" i="0" dirty="0" err="1" smtClean="0">
              <a:solidFill>
                <a:schemeClr val="tx1"/>
              </a:solidFill>
            </a:rPr>
            <a:t>nazariya</a:t>
          </a:r>
          <a:endParaRPr lang="ru-RU" sz="2800" i="0" dirty="0">
            <a:solidFill>
              <a:schemeClr val="tx1"/>
            </a:solidFill>
          </a:endParaRPr>
        </a:p>
      </dgm:t>
    </dgm:pt>
    <dgm:pt modelId="{DE15FEDE-ED62-4A86-A515-CD24358117FE}" type="sibTrans" cxnId="{578E1268-EF2B-4A03-8097-F8E7017A7F5F}">
      <dgm:prSet/>
      <dgm:spPr/>
      <dgm:t>
        <a:bodyPr/>
        <a:lstStyle/>
        <a:p>
          <a:endParaRPr lang="ru-RU"/>
        </a:p>
      </dgm:t>
    </dgm:pt>
    <dgm:pt modelId="{9AC28289-89E3-417E-A078-3EA3B33845D0}" type="parTrans" cxnId="{578E1268-EF2B-4A03-8097-F8E7017A7F5F}">
      <dgm:prSet/>
      <dgm:spPr/>
      <dgm:t>
        <a:bodyPr/>
        <a:lstStyle/>
        <a:p>
          <a:endParaRPr lang="ru-RU"/>
        </a:p>
      </dgm:t>
    </dgm:pt>
    <dgm:pt modelId="{962B5279-BB55-475C-91DE-B673166C281C}">
      <dgm:prSet custT="1"/>
      <dgm:spPr>
        <a:solidFill>
          <a:srgbClr val="00B0F0"/>
        </a:solidFill>
      </dgm:spPr>
      <dgm:t>
        <a:bodyPr vert="vert270"/>
        <a:lstStyle/>
        <a:p>
          <a:r>
            <a:rPr lang="en-US" sz="3600" b="1" smtClean="0">
              <a:solidFill>
                <a:schemeClr val="tx1"/>
              </a:solidFill>
            </a:rPr>
            <a:t>Sinfiy nazariya</a:t>
          </a:r>
          <a:endParaRPr lang="ru-RU" sz="3600">
            <a:solidFill>
              <a:schemeClr val="tx1"/>
            </a:solidFill>
          </a:endParaRPr>
        </a:p>
      </dgm:t>
    </dgm:pt>
    <dgm:pt modelId="{4031B406-E034-4668-9429-A2C5D9550632}" type="parTrans" cxnId="{53369DBB-9581-42C9-927C-43DC0AFCF3B5}">
      <dgm:prSet/>
      <dgm:spPr/>
      <dgm:t>
        <a:bodyPr/>
        <a:lstStyle/>
        <a:p>
          <a:endParaRPr lang="ru-RU"/>
        </a:p>
      </dgm:t>
    </dgm:pt>
    <dgm:pt modelId="{33BF2D8B-6FA9-4BC0-8E1A-8FBD8C2E3A1D}" type="sibTrans" cxnId="{53369DBB-9581-42C9-927C-43DC0AFCF3B5}">
      <dgm:prSet/>
      <dgm:spPr/>
      <dgm:t>
        <a:bodyPr/>
        <a:lstStyle/>
        <a:p>
          <a:endParaRPr lang="ru-RU"/>
        </a:p>
      </dgm:t>
    </dgm:pt>
    <dgm:pt modelId="{BEFA04D9-ECDA-4E89-A739-EFE3B4E01A73}">
      <dgm:prSet custT="1"/>
      <dgm:spPr>
        <a:solidFill>
          <a:schemeClr val="bg2">
            <a:lumMod val="75000"/>
          </a:schemeClr>
        </a:solidFill>
      </dgm:spPr>
      <dgm:t>
        <a:bodyPr vert="vert270"/>
        <a:lstStyle/>
        <a:p>
          <a:r>
            <a:rPr lang="en-US" sz="3600" b="1" dirty="0" err="1" smtClean="0">
              <a:solidFill>
                <a:schemeClr val="tx1"/>
              </a:solidFill>
            </a:rPr>
            <a:t>Psixololgik</a:t>
          </a:r>
          <a:r>
            <a:rPr lang="en-US" sz="3600" b="1" dirty="0" smtClean="0">
              <a:solidFill>
                <a:schemeClr val="tx1"/>
              </a:solidFill>
            </a:rPr>
            <a:t> </a:t>
          </a:r>
          <a:r>
            <a:rPr lang="en-US" sz="3600" b="1" dirty="0" err="1" smtClean="0">
              <a:solidFill>
                <a:schemeClr val="tx1"/>
              </a:solidFill>
            </a:rPr>
            <a:t>nazariya</a:t>
          </a:r>
          <a:endParaRPr lang="ru-RU" sz="3600" dirty="0">
            <a:solidFill>
              <a:schemeClr val="tx1"/>
            </a:solidFill>
          </a:endParaRPr>
        </a:p>
      </dgm:t>
    </dgm:pt>
    <dgm:pt modelId="{B11EF552-E7F9-43D1-8F2C-D9DBE7E2D23F}" type="parTrans" cxnId="{2BD9A260-1E3F-4FF5-BB55-114B31BD7FF5}">
      <dgm:prSet/>
      <dgm:spPr/>
      <dgm:t>
        <a:bodyPr/>
        <a:lstStyle/>
        <a:p>
          <a:endParaRPr lang="ru-RU"/>
        </a:p>
      </dgm:t>
    </dgm:pt>
    <dgm:pt modelId="{7F686DD5-4238-481A-9A24-7D311CA7A97A}" type="sibTrans" cxnId="{2BD9A260-1E3F-4FF5-BB55-114B31BD7FF5}">
      <dgm:prSet/>
      <dgm:spPr/>
      <dgm:t>
        <a:bodyPr/>
        <a:lstStyle/>
        <a:p>
          <a:endParaRPr lang="ru-RU"/>
        </a:p>
      </dgm:t>
    </dgm:pt>
    <dgm:pt modelId="{CBA1F680-E0B2-4F90-9724-BDF512EA9C46}">
      <dgm:prSet custT="1"/>
      <dgm:spPr>
        <a:solidFill>
          <a:schemeClr val="bg2"/>
        </a:solidFill>
      </dgm:spPr>
      <dgm:t>
        <a:bodyPr vert="vert270"/>
        <a:lstStyle/>
        <a:p>
          <a:r>
            <a:rPr lang="en-US" sz="3600" b="1" smtClean="0">
              <a:solidFill>
                <a:schemeClr val="tx1"/>
              </a:solidFill>
            </a:rPr>
            <a:t>Islom nazariyasi</a:t>
          </a:r>
          <a:endParaRPr lang="ru-RU" sz="3600">
            <a:solidFill>
              <a:schemeClr val="tx1"/>
            </a:solidFill>
          </a:endParaRPr>
        </a:p>
      </dgm:t>
    </dgm:pt>
    <dgm:pt modelId="{556959ED-1740-4B01-8E7B-ED425ACF92F3}" type="parTrans" cxnId="{A2E504AB-FF29-4431-9BB0-F8594FE9072B}">
      <dgm:prSet/>
      <dgm:spPr/>
      <dgm:t>
        <a:bodyPr/>
        <a:lstStyle/>
        <a:p>
          <a:endParaRPr lang="ru-RU"/>
        </a:p>
      </dgm:t>
    </dgm:pt>
    <dgm:pt modelId="{5557CD84-42DD-45F2-BBAE-E810E96F4A32}" type="sibTrans" cxnId="{A2E504AB-FF29-4431-9BB0-F8594FE9072B}">
      <dgm:prSet/>
      <dgm:spPr/>
      <dgm:t>
        <a:bodyPr/>
        <a:lstStyle/>
        <a:p>
          <a:endParaRPr lang="ru-RU"/>
        </a:p>
      </dgm:t>
    </dgm:pt>
    <dgm:pt modelId="{D71CEF3E-8E33-486D-8989-D4FB5605ECBC}" type="pres">
      <dgm:prSet presAssocID="{DFC8B304-20F9-4CAF-AEEB-2782F5D3E1A9}" presName="Name0" presStyleCnt="0">
        <dgm:presLayoutVars>
          <dgm:chPref val="1"/>
          <dgm:dir/>
          <dgm:animOne val="branch"/>
          <dgm:animLvl val="lvl"/>
          <dgm:resizeHandles/>
        </dgm:presLayoutVars>
      </dgm:prSet>
      <dgm:spPr/>
      <dgm:t>
        <a:bodyPr/>
        <a:lstStyle/>
        <a:p>
          <a:endParaRPr lang="ru-RU"/>
        </a:p>
      </dgm:t>
    </dgm:pt>
    <dgm:pt modelId="{A4A6C923-6462-4860-B052-2EC68244921F}" type="pres">
      <dgm:prSet presAssocID="{E1265D3A-F6DA-474D-99CD-862CF3578799}" presName="vertOne" presStyleCnt="0"/>
      <dgm:spPr/>
    </dgm:pt>
    <dgm:pt modelId="{0AEB0E66-9921-44A4-A474-E90C3A9820C3}" type="pres">
      <dgm:prSet presAssocID="{E1265D3A-F6DA-474D-99CD-862CF3578799}" presName="txOne" presStyleLbl="node0" presStyleIdx="0" presStyleCnt="1" custScaleY="47129" custLinFactNeighborX="-40" custLinFactNeighborY="-264">
        <dgm:presLayoutVars>
          <dgm:chPref val="3"/>
        </dgm:presLayoutVars>
      </dgm:prSet>
      <dgm:spPr/>
      <dgm:t>
        <a:bodyPr/>
        <a:lstStyle/>
        <a:p>
          <a:endParaRPr lang="ru-RU"/>
        </a:p>
      </dgm:t>
    </dgm:pt>
    <dgm:pt modelId="{945E10A7-9A27-477B-853A-8B3D97362AA0}" type="pres">
      <dgm:prSet presAssocID="{E1265D3A-F6DA-474D-99CD-862CF3578799}" presName="parTransOne" presStyleCnt="0"/>
      <dgm:spPr/>
    </dgm:pt>
    <dgm:pt modelId="{DE069A0C-B383-4FCA-9E53-ED3212854A23}" type="pres">
      <dgm:prSet presAssocID="{E1265D3A-F6DA-474D-99CD-862CF3578799}" presName="horzOne" presStyleCnt="0"/>
      <dgm:spPr/>
    </dgm:pt>
    <dgm:pt modelId="{BE607EFE-FBC4-46F3-B244-B8D99DCC9741}" type="pres">
      <dgm:prSet presAssocID="{B57817E8-0D55-4C7B-A871-0A6CF29B62DC}" presName="vertTwo" presStyleCnt="0"/>
      <dgm:spPr/>
    </dgm:pt>
    <dgm:pt modelId="{9EBC2FB1-E136-410F-902A-6B4A5C1C65D2}" type="pres">
      <dgm:prSet presAssocID="{B57817E8-0D55-4C7B-A871-0A6CF29B62DC}" presName="txTwo" presStyleLbl="node2" presStyleIdx="0" presStyleCnt="8" custScaleX="59877">
        <dgm:presLayoutVars>
          <dgm:chPref val="3"/>
        </dgm:presLayoutVars>
      </dgm:prSet>
      <dgm:spPr/>
      <dgm:t>
        <a:bodyPr/>
        <a:lstStyle/>
        <a:p>
          <a:endParaRPr lang="ru-RU"/>
        </a:p>
      </dgm:t>
    </dgm:pt>
    <dgm:pt modelId="{F95F6279-7DDB-47DD-8CAE-BBF45D7CA431}" type="pres">
      <dgm:prSet presAssocID="{B57817E8-0D55-4C7B-A871-0A6CF29B62DC}" presName="horzTwo" presStyleCnt="0"/>
      <dgm:spPr/>
    </dgm:pt>
    <dgm:pt modelId="{7818B28B-5033-4A68-A429-59E916CE955F}" type="pres">
      <dgm:prSet presAssocID="{DE15FEDE-ED62-4A86-A515-CD24358117FE}" presName="sibSpaceTwo" presStyleCnt="0"/>
      <dgm:spPr/>
    </dgm:pt>
    <dgm:pt modelId="{EEE1DE99-77EA-4CB0-BA7F-55060D49EBC7}" type="pres">
      <dgm:prSet presAssocID="{BCAF528F-14B3-4B7E-B15C-D18DBB0E0E82}" presName="vertTwo" presStyleCnt="0"/>
      <dgm:spPr/>
    </dgm:pt>
    <dgm:pt modelId="{AF9FAFCE-5256-42DE-B3F2-941B67BF1027}" type="pres">
      <dgm:prSet presAssocID="{BCAF528F-14B3-4B7E-B15C-D18DBB0E0E82}" presName="txTwo" presStyleLbl="node2" presStyleIdx="1" presStyleCnt="8" custScaleX="66634" custLinFactNeighborX="-240" custLinFactNeighborY="194">
        <dgm:presLayoutVars>
          <dgm:chPref val="3"/>
        </dgm:presLayoutVars>
      </dgm:prSet>
      <dgm:spPr/>
      <dgm:t>
        <a:bodyPr/>
        <a:lstStyle/>
        <a:p>
          <a:endParaRPr lang="ru-RU"/>
        </a:p>
      </dgm:t>
    </dgm:pt>
    <dgm:pt modelId="{D09A0659-556A-4CAC-BE64-B050D5E4F9A8}" type="pres">
      <dgm:prSet presAssocID="{BCAF528F-14B3-4B7E-B15C-D18DBB0E0E82}" presName="horzTwo" presStyleCnt="0"/>
      <dgm:spPr/>
    </dgm:pt>
    <dgm:pt modelId="{F57D657C-2C34-48E4-BCBA-31F3157650DE}" type="pres">
      <dgm:prSet presAssocID="{E934E535-727E-4B1C-B832-BB963976C87F}" presName="sibSpaceTwo" presStyleCnt="0"/>
      <dgm:spPr/>
    </dgm:pt>
    <dgm:pt modelId="{67F15EE8-40A8-4E17-AECB-181B43B267C2}" type="pres">
      <dgm:prSet presAssocID="{D4EBE916-64C1-4E7F-9ACC-9CED9A733C04}" presName="vertTwo" presStyleCnt="0"/>
      <dgm:spPr/>
    </dgm:pt>
    <dgm:pt modelId="{93C9F67A-C63F-4B37-BD1C-A4E4D9FD4491}" type="pres">
      <dgm:prSet presAssocID="{D4EBE916-64C1-4E7F-9ACC-9CED9A733C04}" presName="txTwo" presStyleLbl="node2" presStyleIdx="2" presStyleCnt="8" custScaleX="59564" custLinFactNeighborX="380" custLinFactNeighborY="194">
        <dgm:presLayoutVars>
          <dgm:chPref val="3"/>
        </dgm:presLayoutVars>
      </dgm:prSet>
      <dgm:spPr/>
      <dgm:t>
        <a:bodyPr/>
        <a:lstStyle/>
        <a:p>
          <a:endParaRPr lang="ru-RU"/>
        </a:p>
      </dgm:t>
    </dgm:pt>
    <dgm:pt modelId="{BB8AE4FE-D6FF-44EE-A539-372AFEF1A954}" type="pres">
      <dgm:prSet presAssocID="{D4EBE916-64C1-4E7F-9ACC-9CED9A733C04}" presName="horzTwo" presStyleCnt="0"/>
      <dgm:spPr/>
    </dgm:pt>
    <dgm:pt modelId="{988273D3-A277-41FD-8A0B-95BCF84BF6CC}" type="pres">
      <dgm:prSet presAssocID="{AB24FF1F-31CD-4ACF-BC11-2741DEBC6D64}" presName="sibSpaceTwo" presStyleCnt="0"/>
      <dgm:spPr/>
    </dgm:pt>
    <dgm:pt modelId="{5A65D458-B5D1-4C3E-8CDB-660E2A47A4FB}" type="pres">
      <dgm:prSet presAssocID="{6E022CBD-24D1-4843-B084-0B90FA9DF3D2}" presName="vertTwo" presStyleCnt="0"/>
      <dgm:spPr/>
    </dgm:pt>
    <dgm:pt modelId="{67FACEAF-1458-4B64-9DFF-0DCBBFD01113}" type="pres">
      <dgm:prSet presAssocID="{6E022CBD-24D1-4843-B084-0B90FA9DF3D2}" presName="txTwo" presStyleLbl="node2" presStyleIdx="3" presStyleCnt="8" custScaleX="59713">
        <dgm:presLayoutVars>
          <dgm:chPref val="3"/>
        </dgm:presLayoutVars>
      </dgm:prSet>
      <dgm:spPr/>
      <dgm:t>
        <a:bodyPr/>
        <a:lstStyle/>
        <a:p>
          <a:endParaRPr lang="ru-RU"/>
        </a:p>
      </dgm:t>
    </dgm:pt>
    <dgm:pt modelId="{2CC197BF-5A93-4159-A661-AE83789D7403}" type="pres">
      <dgm:prSet presAssocID="{6E022CBD-24D1-4843-B084-0B90FA9DF3D2}" presName="horzTwo" presStyleCnt="0"/>
      <dgm:spPr/>
    </dgm:pt>
    <dgm:pt modelId="{D4F26A1D-F307-4C98-BF25-9142EB04875A}" type="pres">
      <dgm:prSet presAssocID="{4D7EB8F1-15B1-4FD7-92F8-CFB8B8C84AC7}" presName="sibSpaceTwo" presStyleCnt="0"/>
      <dgm:spPr/>
    </dgm:pt>
    <dgm:pt modelId="{E7281C21-BC84-44D2-9C6B-6675A271C845}" type="pres">
      <dgm:prSet presAssocID="{87A44A38-E1A1-4BFD-9BE0-F99A99B6CCBC}" presName="vertTwo" presStyleCnt="0"/>
      <dgm:spPr/>
    </dgm:pt>
    <dgm:pt modelId="{5EE725C8-82FE-4AF4-9D54-693F0965DBC3}" type="pres">
      <dgm:prSet presAssocID="{87A44A38-E1A1-4BFD-9BE0-F99A99B6CCBC}" presName="txTwo" presStyleLbl="node2" presStyleIdx="4" presStyleCnt="8" custScaleX="56024">
        <dgm:presLayoutVars>
          <dgm:chPref val="3"/>
        </dgm:presLayoutVars>
      </dgm:prSet>
      <dgm:spPr/>
      <dgm:t>
        <a:bodyPr/>
        <a:lstStyle/>
        <a:p>
          <a:endParaRPr lang="ru-RU"/>
        </a:p>
      </dgm:t>
    </dgm:pt>
    <dgm:pt modelId="{F0B75795-5D18-495F-AFBE-122CE5EB7C6A}" type="pres">
      <dgm:prSet presAssocID="{87A44A38-E1A1-4BFD-9BE0-F99A99B6CCBC}" presName="horzTwo" presStyleCnt="0"/>
      <dgm:spPr/>
    </dgm:pt>
    <dgm:pt modelId="{9ECE8E7A-FA2F-4622-9014-FA6B0C47848D}" type="pres">
      <dgm:prSet presAssocID="{75A35BCD-5079-4A11-89A8-2DC36FFF63D5}" presName="sibSpaceTwo" presStyleCnt="0"/>
      <dgm:spPr/>
    </dgm:pt>
    <dgm:pt modelId="{3D935A7F-EFAB-4850-9ECD-605AF1CAD88C}" type="pres">
      <dgm:prSet presAssocID="{962B5279-BB55-475C-91DE-B673166C281C}" presName="vertTwo" presStyleCnt="0"/>
      <dgm:spPr/>
    </dgm:pt>
    <dgm:pt modelId="{7EEC269A-8702-4118-B5F7-CDDE8B974583}" type="pres">
      <dgm:prSet presAssocID="{962B5279-BB55-475C-91DE-B673166C281C}" presName="txTwo" presStyleLbl="node2" presStyleIdx="5" presStyleCnt="8" custScaleX="70042">
        <dgm:presLayoutVars>
          <dgm:chPref val="3"/>
        </dgm:presLayoutVars>
      </dgm:prSet>
      <dgm:spPr/>
      <dgm:t>
        <a:bodyPr/>
        <a:lstStyle/>
        <a:p>
          <a:endParaRPr lang="ru-RU"/>
        </a:p>
      </dgm:t>
    </dgm:pt>
    <dgm:pt modelId="{13AEF8BD-8923-4B44-93FA-A8B4DDA4203F}" type="pres">
      <dgm:prSet presAssocID="{962B5279-BB55-475C-91DE-B673166C281C}" presName="horzTwo" presStyleCnt="0"/>
      <dgm:spPr/>
    </dgm:pt>
    <dgm:pt modelId="{8259AC8C-B81B-49DB-8D6F-18050D7E2CE5}" type="pres">
      <dgm:prSet presAssocID="{33BF2D8B-6FA9-4BC0-8E1A-8FBD8C2E3A1D}" presName="sibSpaceTwo" presStyleCnt="0"/>
      <dgm:spPr/>
    </dgm:pt>
    <dgm:pt modelId="{FCF5F4C3-7467-4C47-8129-1A0E5EBEEBF9}" type="pres">
      <dgm:prSet presAssocID="{BEFA04D9-ECDA-4E89-A739-EFE3B4E01A73}" presName="vertTwo" presStyleCnt="0"/>
      <dgm:spPr/>
    </dgm:pt>
    <dgm:pt modelId="{C2E71F6C-A0AC-4D36-B429-BDAC005ACD08}" type="pres">
      <dgm:prSet presAssocID="{BEFA04D9-ECDA-4E89-A739-EFE3B4E01A73}" presName="txTwo" presStyleLbl="node2" presStyleIdx="6" presStyleCnt="8" custScaleX="77796">
        <dgm:presLayoutVars>
          <dgm:chPref val="3"/>
        </dgm:presLayoutVars>
      </dgm:prSet>
      <dgm:spPr/>
      <dgm:t>
        <a:bodyPr/>
        <a:lstStyle/>
        <a:p>
          <a:endParaRPr lang="ru-RU"/>
        </a:p>
      </dgm:t>
    </dgm:pt>
    <dgm:pt modelId="{0F89968B-83CB-4FE7-85EA-3663D204397E}" type="pres">
      <dgm:prSet presAssocID="{BEFA04D9-ECDA-4E89-A739-EFE3B4E01A73}" presName="horzTwo" presStyleCnt="0"/>
      <dgm:spPr/>
    </dgm:pt>
    <dgm:pt modelId="{11231299-1574-4069-A8AD-246EFB5CD23D}" type="pres">
      <dgm:prSet presAssocID="{7F686DD5-4238-481A-9A24-7D311CA7A97A}" presName="sibSpaceTwo" presStyleCnt="0"/>
      <dgm:spPr/>
    </dgm:pt>
    <dgm:pt modelId="{FE43342C-3A09-4360-B9D1-1FCCC1921EC1}" type="pres">
      <dgm:prSet presAssocID="{CBA1F680-E0B2-4F90-9724-BDF512EA9C46}" presName="vertTwo" presStyleCnt="0"/>
      <dgm:spPr/>
    </dgm:pt>
    <dgm:pt modelId="{0AEE850F-8561-4D33-8FE6-37DFFCD84CB5}" type="pres">
      <dgm:prSet presAssocID="{CBA1F680-E0B2-4F90-9724-BDF512EA9C46}" presName="txTwo" presStyleLbl="node2" presStyleIdx="7" presStyleCnt="8" custScaleX="74886">
        <dgm:presLayoutVars>
          <dgm:chPref val="3"/>
        </dgm:presLayoutVars>
      </dgm:prSet>
      <dgm:spPr/>
      <dgm:t>
        <a:bodyPr/>
        <a:lstStyle/>
        <a:p>
          <a:endParaRPr lang="ru-RU"/>
        </a:p>
      </dgm:t>
    </dgm:pt>
    <dgm:pt modelId="{13A5BDEE-D851-45C1-A3A5-18BE3F021C9E}" type="pres">
      <dgm:prSet presAssocID="{CBA1F680-E0B2-4F90-9724-BDF512EA9C46}" presName="horzTwo" presStyleCnt="0"/>
      <dgm:spPr/>
    </dgm:pt>
  </dgm:ptLst>
  <dgm:cxnLst>
    <dgm:cxn modelId="{B81FA144-1200-4A1F-A270-10E298428CBA}" type="presOf" srcId="{6E022CBD-24D1-4843-B084-0B90FA9DF3D2}" destId="{67FACEAF-1458-4B64-9DFF-0DCBBFD01113}" srcOrd="0" destOrd="0" presId="urn:microsoft.com/office/officeart/2005/8/layout/hierarchy4"/>
    <dgm:cxn modelId="{77CCB385-D71E-4394-9CAF-D5ECA1E2A62C}" srcId="{E1265D3A-F6DA-474D-99CD-862CF3578799}" destId="{BCAF528F-14B3-4B7E-B15C-D18DBB0E0E82}" srcOrd="1" destOrd="0" parTransId="{CF61D63A-3EC9-4E97-AFBD-0B283F63E79A}" sibTransId="{E934E535-727E-4B1C-B832-BB963976C87F}"/>
    <dgm:cxn modelId="{8621C853-142E-4F7A-AF96-3CC41C229AF4}" type="presOf" srcId="{D4EBE916-64C1-4E7F-9ACC-9CED9A733C04}" destId="{93C9F67A-C63F-4B37-BD1C-A4E4D9FD4491}" srcOrd="0" destOrd="0" presId="urn:microsoft.com/office/officeart/2005/8/layout/hierarchy4"/>
    <dgm:cxn modelId="{774B4E75-5115-4442-81A1-DBF93BF5F887}" srcId="{E1265D3A-F6DA-474D-99CD-862CF3578799}" destId="{6E022CBD-24D1-4843-B084-0B90FA9DF3D2}" srcOrd="3" destOrd="0" parTransId="{8DC004BF-DF12-4E98-B27F-1348A20CAFBD}" sibTransId="{4D7EB8F1-15B1-4FD7-92F8-CFB8B8C84AC7}"/>
    <dgm:cxn modelId="{2D865BC8-5245-426C-8628-3F05E39068C9}" type="presOf" srcId="{CBA1F680-E0B2-4F90-9724-BDF512EA9C46}" destId="{0AEE850F-8561-4D33-8FE6-37DFFCD84CB5}" srcOrd="0" destOrd="0" presId="urn:microsoft.com/office/officeart/2005/8/layout/hierarchy4"/>
    <dgm:cxn modelId="{CBD3F05C-B35C-4705-ACC4-CED8DF7CA20C}" srcId="{E1265D3A-F6DA-474D-99CD-862CF3578799}" destId="{87A44A38-E1A1-4BFD-9BE0-F99A99B6CCBC}" srcOrd="4" destOrd="0" parTransId="{A65A8004-E441-4495-9BF6-2C3F62C5C24D}" sibTransId="{75A35BCD-5079-4A11-89A8-2DC36FFF63D5}"/>
    <dgm:cxn modelId="{578E1268-EF2B-4A03-8097-F8E7017A7F5F}" srcId="{E1265D3A-F6DA-474D-99CD-862CF3578799}" destId="{B57817E8-0D55-4C7B-A871-0A6CF29B62DC}" srcOrd="0" destOrd="0" parTransId="{9AC28289-89E3-417E-A078-3EA3B33845D0}" sibTransId="{DE15FEDE-ED62-4A86-A515-CD24358117FE}"/>
    <dgm:cxn modelId="{F63B0162-1088-4570-838F-F2A96EFA3CF0}" type="presOf" srcId="{B57817E8-0D55-4C7B-A871-0A6CF29B62DC}" destId="{9EBC2FB1-E136-410F-902A-6B4A5C1C65D2}" srcOrd="0" destOrd="0" presId="urn:microsoft.com/office/officeart/2005/8/layout/hierarchy4"/>
    <dgm:cxn modelId="{6B161402-163B-4232-8AF8-E2F5DB88C1D6}" type="presOf" srcId="{DFC8B304-20F9-4CAF-AEEB-2782F5D3E1A9}" destId="{D71CEF3E-8E33-486D-8989-D4FB5605ECBC}" srcOrd="0" destOrd="0" presId="urn:microsoft.com/office/officeart/2005/8/layout/hierarchy4"/>
    <dgm:cxn modelId="{4CE7BFD5-2A7B-46D3-BE85-CFFDA3ABEEDB}" type="presOf" srcId="{87A44A38-E1A1-4BFD-9BE0-F99A99B6CCBC}" destId="{5EE725C8-82FE-4AF4-9D54-693F0965DBC3}" srcOrd="0" destOrd="0" presId="urn:microsoft.com/office/officeart/2005/8/layout/hierarchy4"/>
    <dgm:cxn modelId="{7DEA0A6A-7252-4D0D-A62D-FC9C66C8AD9F}" type="presOf" srcId="{E1265D3A-F6DA-474D-99CD-862CF3578799}" destId="{0AEB0E66-9921-44A4-A474-E90C3A9820C3}" srcOrd="0" destOrd="0" presId="urn:microsoft.com/office/officeart/2005/8/layout/hierarchy4"/>
    <dgm:cxn modelId="{B4175FD8-7A6E-4A93-9C94-A5512D08B52A}" type="presOf" srcId="{962B5279-BB55-475C-91DE-B673166C281C}" destId="{7EEC269A-8702-4118-B5F7-CDDE8B974583}" srcOrd="0" destOrd="0" presId="urn:microsoft.com/office/officeart/2005/8/layout/hierarchy4"/>
    <dgm:cxn modelId="{2BD9A260-1E3F-4FF5-BB55-114B31BD7FF5}" srcId="{E1265D3A-F6DA-474D-99CD-862CF3578799}" destId="{BEFA04D9-ECDA-4E89-A739-EFE3B4E01A73}" srcOrd="6" destOrd="0" parTransId="{B11EF552-E7F9-43D1-8F2C-D9DBE7E2D23F}" sibTransId="{7F686DD5-4238-481A-9A24-7D311CA7A97A}"/>
    <dgm:cxn modelId="{25AE729B-271A-4579-9767-5D9E6139A7CF}" srcId="{E1265D3A-F6DA-474D-99CD-862CF3578799}" destId="{D4EBE916-64C1-4E7F-9ACC-9CED9A733C04}" srcOrd="2" destOrd="0" parTransId="{86FDC3B4-9E67-4A0B-934B-D3161A5F2AC6}" sibTransId="{AB24FF1F-31CD-4ACF-BC11-2741DEBC6D64}"/>
    <dgm:cxn modelId="{53369DBB-9581-42C9-927C-43DC0AFCF3B5}" srcId="{E1265D3A-F6DA-474D-99CD-862CF3578799}" destId="{962B5279-BB55-475C-91DE-B673166C281C}" srcOrd="5" destOrd="0" parTransId="{4031B406-E034-4668-9429-A2C5D9550632}" sibTransId="{33BF2D8B-6FA9-4BC0-8E1A-8FBD8C2E3A1D}"/>
    <dgm:cxn modelId="{A2E504AB-FF29-4431-9BB0-F8594FE9072B}" srcId="{E1265D3A-F6DA-474D-99CD-862CF3578799}" destId="{CBA1F680-E0B2-4F90-9724-BDF512EA9C46}" srcOrd="7" destOrd="0" parTransId="{556959ED-1740-4B01-8E7B-ED425ACF92F3}" sibTransId="{5557CD84-42DD-45F2-BBAE-E810E96F4A32}"/>
    <dgm:cxn modelId="{5B2F27CF-4EBA-443A-BDE6-6F9D6F4EDBC4}" type="presOf" srcId="{BCAF528F-14B3-4B7E-B15C-D18DBB0E0E82}" destId="{AF9FAFCE-5256-42DE-B3F2-941B67BF1027}" srcOrd="0" destOrd="0" presId="urn:microsoft.com/office/officeart/2005/8/layout/hierarchy4"/>
    <dgm:cxn modelId="{E3A0D07A-0C2A-4E86-8791-A1FBEE088770}" type="presOf" srcId="{BEFA04D9-ECDA-4E89-A739-EFE3B4E01A73}" destId="{C2E71F6C-A0AC-4D36-B429-BDAC005ACD08}" srcOrd="0" destOrd="0" presId="urn:microsoft.com/office/officeart/2005/8/layout/hierarchy4"/>
    <dgm:cxn modelId="{E253DB0F-850B-4C7F-B6AF-72DDBE85BB9A}" srcId="{DFC8B304-20F9-4CAF-AEEB-2782F5D3E1A9}" destId="{E1265D3A-F6DA-474D-99CD-862CF3578799}" srcOrd="0" destOrd="0" parTransId="{0DEFE823-25EF-4BA2-B232-AF0F922A613C}" sibTransId="{52911379-86C4-440F-8866-FBE6B993E7E0}"/>
    <dgm:cxn modelId="{E3564624-5A11-4BF9-A5A8-95E1B606F832}" type="presParOf" srcId="{D71CEF3E-8E33-486D-8989-D4FB5605ECBC}" destId="{A4A6C923-6462-4860-B052-2EC68244921F}" srcOrd="0" destOrd="0" presId="urn:microsoft.com/office/officeart/2005/8/layout/hierarchy4"/>
    <dgm:cxn modelId="{698CDDBF-1428-4C96-A6E5-BC373E8B08CA}" type="presParOf" srcId="{A4A6C923-6462-4860-B052-2EC68244921F}" destId="{0AEB0E66-9921-44A4-A474-E90C3A9820C3}" srcOrd="0" destOrd="0" presId="urn:microsoft.com/office/officeart/2005/8/layout/hierarchy4"/>
    <dgm:cxn modelId="{55F86E8F-0C43-4DD9-AC29-E4505534EB44}" type="presParOf" srcId="{A4A6C923-6462-4860-B052-2EC68244921F}" destId="{945E10A7-9A27-477B-853A-8B3D97362AA0}" srcOrd="1" destOrd="0" presId="urn:microsoft.com/office/officeart/2005/8/layout/hierarchy4"/>
    <dgm:cxn modelId="{610B52E2-2C2C-451F-BCC9-057D3D691780}" type="presParOf" srcId="{A4A6C923-6462-4860-B052-2EC68244921F}" destId="{DE069A0C-B383-4FCA-9E53-ED3212854A23}" srcOrd="2" destOrd="0" presId="urn:microsoft.com/office/officeart/2005/8/layout/hierarchy4"/>
    <dgm:cxn modelId="{05079D03-F1A0-43EB-AB62-15769E1FA74C}" type="presParOf" srcId="{DE069A0C-B383-4FCA-9E53-ED3212854A23}" destId="{BE607EFE-FBC4-46F3-B244-B8D99DCC9741}" srcOrd="0" destOrd="0" presId="urn:microsoft.com/office/officeart/2005/8/layout/hierarchy4"/>
    <dgm:cxn modelId="{71ED9951-41FD-45B2-8114-DBA51662E2B1}" type="presParOf" srcId="{BE607EFE-FBC4-46F3-B244-B8D99DCC9741}" destId="{9EBC2FB1-E136-410F-902A-6B4A5C1C65D2}" srcOrd="0" destOrd="0" presId="urn:microsoft.com/office/officeart/2005/8/layout/hierarchy4"/>
    <dgm:cxn modelId="{F3C4B26F-40E2-4BAB-8BED-91CA88C6EB91}" type="presParOf" srcId="{BE607EFE-FBC4-46F3-B244-B8D99DCC9741}" destId="{F95F6279-7DDB-47DD-8CAE-BBF45D7CA431}" srcOrd="1" destOrd="0" presId="urn:microsoft.com/office/officeart/2005/8/layout/hierarchy4"/>
    <dgm:cxn modelId="{592EBD58-BE60-455E-BDA9-F0259CC14DCE}" type="presParOf" srcId="{DE069A0C-B383-4FCA-9E53-ED3212854A23}" destId="{7818B28B-5033-4A68-A429-59E916CE955F}" srcOrd="1" destOrd="0" presId="urn:microsoft.com/office/officeart/2005/8/layout/hierarchy4"/>
    <dgm:cxn modelId="{2E53EB8F-1717-46CC-B339-A10FA2BEB88E}" type="presParOf" srcId="{DE069A0C-B383-4FCA-9E53-ED3212854A23}" destId="{EEE1DE99-77EA-4CB0-BA7F-55060D49EBC7}" srcOrd="2" destOrd="0" presId="urn:microsoft.com/office/officeart/2005/8/layout/hierarchy4"/>
    <dgm:cxn modelId="{DAE1EE0A-6F40-49EA-919D-66AE00188A7C}" type="presParOf" srcId="{EEE1DE99-77EA-4CB0-BA7F-55060D49EBC7}" destId="{AF9FAFCE-5256-42DE-B3F2-941B67BF1027}" srcOrd="0" destOrd="0" presId="urn:microsoft.com/office/officeart/2005/8/layout/hierarchy4"/>
    <dgm:cxn modelId="{7E3217F1-3720-416F-B227-B04D3D4FD691}" type="presParOf" srcId="{EEE1DE99-77EA-4CB0-BA7F-55060D49EBC7}" destId="{D09A0659-556A-4CAC-BE64-B050D5E4F9A8}" srcOrd="1" destOrd="0" presId="urn:microsoft.com/office/officeart/2005/8/layout/hierarchy4"/>
    <dgm:cxn modelId="{E74D3C26-9430-40DA-B08E-6EFE29BA4425}" type="presParOf" srcId="{DE069A0C-B383-4FCA-9E53-ED3212854A23}" destId="{F57D657C-2C34-48E4-BCBA-31F3157650DE}" srcOrd="3" destOrd="0" presId="urn:microsoft.com/office/officeart/2005/8/layout/hierarchy4"/>
    <dgm:cxn modelId="{05171E4C-3ACD-43F6-ACCE-692079CF6B2C}" type="presParOf" srcId="{DE069A0C-B383-4FCA-9E53-ED3212854A23}" destId="{67F15EE8-40A8-4E17-AECB-181B43B267C2}" srcOrd="4" destOrd="0" presId="urn:microsoft.com/office/officeart/2005/8/layout/hierarchy4"/>
    <dgm:cxn modelId="{6088601B-BB56-415C-A7FE-008F6912B728}" type="presParOf" srcId="{67F15EE8-40A8-4E17-AECB-181B43B267C2}" destId="{93C9F67A-C63F-4B37-BD1C-A4E4D9FD4491}" srcOrd="0" destOrd="0" presId="urn:microsoft.com/office/officeart/2005/8/layout/hierarchy4"/>
    <dgm:cxn modelId="{E1330CC2-222A-4AD2-9F46-85A685ABD41D}" type="presParOf" srcId="{67F15EE8-40A8-4E17-AECB-181B43B267C2}" destId="{BB8AE4FE-D6FF-44EE-A539-372AFEF1A954}" srcOrd="1" destOrd="0" presId="urn:microsoft.com/office/officeart/2005/8/layout/hierarchy4"/>
    <dgm:cxn modelId="{5F2708A7-4B40-489B-8812-3B4799341923}" type="presParOf" srcId="{DE069A0C-B383-4FCA-9E53-ED3212854A23}" destId="{988273D3-A277-41FD-8A0B-95BCF84BF6CC}" srcOrd="5" destOrd="0" presId="urn:microsoft.com/office/officeart/2005/8/layout/hierarchy4"/>
    <dgm:cxn modelId="{4DEC7D36-6C87-4748-B73D-045824A2B9F9}" type="presParOf" srcId="{DE069A0C-B383-4FCA-9E53-ED3212854A23}" destId="{5A65D458-B5D1-4C3E-8CDB-660E2A47A4FB}" srcOrd="6" destOrd="0" presId="urn:microsoft.com/office/officeart/2005/8/layout/hierarchy4"/>
    <dgm:cxn modelId="{606D6570-28A2-4707-93A5-6506FBD53E8C}" type="presParOf" srcId="{5A65D458-B5D1-4C3E-8CDB-660E2A47A4FB}" destId="{67FACEAF-1458-4B64-9DFF-0DCBBFD01113}" srcOrd="0" destOrd="0" presId="urn:microsoft.com/office/officeart/2005/8/layout/hierarchy4"/>
    <dgm:cxn modelId="{255E13ED-EEBB-43A0-969B-9A07D22B5397}" type="presParOf" srcId="{5A65D458-B5D1-4C3E-8CDB-660E2A47A4FB}" destId="{2CC197BF-5A93-4159-A661-AE83789D7403}" srcOrd="1" destOrd="0" presId="urn:microsoft.com/office/officeart/2005/8/layout/hierarchy4"/>
    <dgm:cxn modelId="{7789E53F-7AA8-4F65-A2AA-827A982EDF92}" type="presParOf" srcId="{DE069A0C-B383-4FCA-9E53-ED3212854A23}" destId="{D4F26A1D-F307-4C98-BF25-9142EB04875A}" srcOrd="7" destOrd="0" presId="urn:microsoft.com/office/officeart/2005/8/layout/hierarchy4"/>
    <dgm:cxn modelId="{7608468D-7086-49C4-A919-A7287B2510DE}" type="presParOf" srcId="{DE069A0C-B383-4FCA-9E53-ED3212854A23}" destId="{E7281C21-BC84-44D2-9C6B-6675A271C845}" srcOrd="8" destOrd="0" presId="urn:microsoft.com/office/officeart/2005/8/layout/hierarchy4"/>
    <dgm:cxn modelId="{88264DDE-B29B-467F-B628-BBD6FFA376CD}" type="presParOf" srcId="{E7281C21-BC84-44D2-9C6B-6675A271C845}" destId="{5EE725C8-82FE-4AF4-9D54-693F0965DBC3}" srcOrd="0" destOrd="0" presId="urn:microsoft.com/office/officeart/2005/8/layout/hierarchy4"/>
    <dgm:cxn modelId="{36970C10-4FE9-4E92-8997-1255CA20D903}" type="presParOf" srcId="{E7281C21-BC84-44D2-9C6B-6675A271C845}" destId="{F0B75795-5D18-495F-AFBE-122CE5EB7C6A}" srcOrd="1" destOrd="0" presId="urn:microsoft.com/office/officeart/2005/8/layout/hierarchy4"/>
    <dgm:cxn modelId="{774308F2-99EA-4AA3-8B0D-A880020643CB}" type="presParOf" srcId="{DE069A0C-B383-4FCA-9E53-ED3212854A23}" destId="{9ECE8E7A-FA2F-4622-9014-FA6B0C47848D}" srcOrd="9" destOrd="0" presId="urn:microsoft.com/office/officeart/2005/8/layout/hierarchy4"/>
    <dgm:cxn modelId="{827DA2B3-BCA2-4934-ACB7-3232515F28E2}" type="presParOf" srcId="{DE069A0C-B383-4FCA-9E53-ED3212854A23}" destId="{3D935A7F-EFAB-4850-9ECD-605AF1CAD88C}" srcOrd="10" destOrd="0" presId="urn:microsoft.com/office/officeart/2005/8/layout/hierarchy4"/>
    <dgm:cxn modelId="{FFF83FB3-2435-460D-83D3-6239666F7ABB}" type="presParOf" srcId="{3D935A7F-EFAB-4850-9ECD-605AF1CAD88C}" destId="{7EEC269A-8702-4118-B5F7-CDDE8B974583}" srcOrd="0" destOrd="0" presId="urn:microsoft.com/office/officeart/2005/8/layout/hierarchy4"/>
    <dgm:cxn modelId="{1B7AB4A9-4845-463A-BB0C-9DD243E9D542}" type="presParOf" srcId="{3D935A7F-EFAB-4850-9ECD-605AF1CAD88C}" destId="{13AEF8BD-8923-4B44-93FA-A8B4DDA4203F}" srcOrd="1" destOrd="0" presId="urn:microsoft.com/office/officeart/2005/8/layout/hierarchy4"/>
    <dgm:cxn modelId="{D884B786-6CC7-4A82-891B-F9BF8A2A7762}" type="presParOf" srcId="{DE069A0C-B383-4FCA-9E53-ED3212854A23}" destId="{8259AC8C-B81B-49DB-8D6F-18050D7E2CE5}" srcOrd="11" destOrd="0" presId="urn:microsoft.com/office/officeart/2005/8/layout/hierarchy4"/>
    <dgm:cxn modelId="{4625A465-5524-4152-B293-60E1395B82D8}" type="presParOf" srcId="{DE069A0C-B383-4FCA-9E53-ED3212854A23}" destId="{FCF5F4C3-7467-4C47-8129-1A0E5EBEEBF9}" srcOrd="12" destOrd="0" presId="urn:microsoft.com/office/officeart/2005/8/layout/hierarchy4"/>
    <dgm:cxn modelId="{FEAD8FC8-7342-400F-9B24-61A1232046F6}" type="presParOf" srcId="{FCF5F4C3-7467-4C47-8129-1A0E5EBEEBF9}" destId="{C2E71F6C-A0AC-4D36-B429-BDAC005ACD08}" srcOrd="0" destOrd="0" presId="urn:microsoft.com/office/officeart/2005/8/layout/hierarchy4"/>
    <dgm:cxn modelId="{8B7B234C-9045-4BDD-8CD5-A3CB3BB3579B}" type="presParOf" srcId="{FCF5F4C3-7467-4C47-8129-1A0E5EBEEBF9}" destId="{0F89968B-83CB-4FE7-85EA-3663D204397E}" srcOrd="1" destOrd="0" presId="urn:microsoft.com/office/officeart/2005/8/layout/hierarchy4"/>
    <dgm:cxn modelId="{3DC54737-2710-41D8-96A0-90BFAED15A2A}" type="presParOf" srcId="{DE069A0C-B383-4FCA-9E53-ED3212854A23}" destId="{11231299-1574-4069-A8AD-246EFB5CD23D}" srcOrd="13" destOrd="0" presId="urn:microsoft.com/office/officeart/2005/8/layout/hierarchy4"/>
    <dgm:cxn modelId="{CFCB9507-1BC3-4162-9395-05332C9BE02F}" type="presParOf" srcId="{DE069A0C-B383-4FCA-9E53-ED3212854A23}" destId="{FE43342C-3A09-4360-B9D1-1FCCC1921EC1}" srcOrd="14" destOrd="0" presId="urn:microsoft.com/office/officeart/2005/8/layout/hierarchy4"/>
    <dgm:cxn modelId="{2E3E939B-718B-444F-B3B0-1CB2071AB74F}" type="presParOf" srcId="{FE43342C-3A09-4360-B9D1-1FCCC1921EC1}" destId="{0AEE850F-8561-4D33-8FE6-37DFFCD84CB5}" srcOrd="0" destOrd="0" presId="urn:microsoft.com/office/officeart/2005/8/layout/hierarchy4"/>
    <dgm:cxn modelId="{ADBF2ADA-D5D3-4717-891F-7D3801623A08}" type="presParOf" srcId="{FE43342C-3A09-4360-B9D1-1FCCC1921EC1}" destId="{13A5BDEE-D851-45C1-A3A5-18BE3F021C9E}" srcOrd="1" destOrd="0" presId="urn:microsoft.com/office/officeart/2005/8/layout/hierarchy4"/>
  </dgm:cxnLst>
  <dgm:bg>
    <a:blipFill>
      <a:blip xmlns:r="http://schemas.openxmlformats.org/officeDocument/2006/relationships" r:embed="rId1"/>
      <a:tile tx="0" ty="0" sx="100000" sy="100000" flip="none" algn="tl"/>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036CBB-7650-4F33-AC49-8546AA941A8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ru-RU"/>
        </a:p>
      </dgm:t>
    </dgm:pt>
    <dgm:pt modelId="{DD38AE14-210F-4AA5-9AE4-03DBEF85A603}">
      <dgm:prSet custT="1"/>
      <dgm:spPr>
        <a:solidFill>
          <a:schemeClr val="tx2">
            <a:lumMod val="75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sz="2800" dirty="0" smtClean="0"/>
        </a:p>
        <a:p>
          <a:pPr marL="0" marR="0" indent="0" defTabSz="914400" eaLnBrk="1" fontAlgn="auto" latinLnBrk="0" hangingPunct="1">
            <a:lnSpc>
              <a:spcPct val="100000"/>
            </a:lnSpc>
            <a:spcBef>
              <a:spcPts val="0"/>
            </a:spcBef>
            <a:spcAft>
              <a:spcPts val="0"/>
            </a:spcAft>
            <a:buClrTx/>
            <a:buSzTx/>
            <a:buFontTx/>
            <a:buNone/>
            <a:tabLst/>
            <a:defRPr/>
          </a:pPr>
          <a:r>
            <a:rPr lang="ru-RU" sz="2800" dirty="0" err="1" smtClean="0"/>
            <a:t>qo'riqlash</a:t>
          </a:r>
          <a:r>
            <a:rPr lang="ru-RU" sz="2800" dirty="0" smtClean="0"/>
            <a:t> (</a:t>
          </a:r>
          <a:r>
            <a:rPr lang="ru-RU" sz="2800" dirty="0" err="1" smtClean="0"/>
            <a:t>saqlash</a:t>
          </a:r>
          <a:r>
            <a:rPr lang="ru-RU" sz="2800" dirty="0" smtClean="0"/>
            <a:t>, </a:t>
          </a:r>
          <a:r>
            <a:rPr lang="ru-RU" sz="2800" dirty="0" err="1" smtClean="0"/>
            <a:t>muhofaza</a:t>
          </a:r>
          <a:r>
            <a:rPr lang="ru-RU" sz="2800" dirty="0" smtClean="0"/>
            <a:t> </a:t>
          </a:r>
          <a:r>
            <a:rPr lang="ru-RU" sz="2800" dirty="0" err="1" smtClean="0"/>
            <a:t>qilish</a:t>
          </a:r>
          <a:r>
            <a:rPr lang="ru-RU" sz="2800" dirty="0" smtClean="0"/>
            <a:t>). </a:t>
          </a:r>
          <a:endParaRPr lang="ru-RU" sz="2800" b="1" dirty="0" smtClean="0">
            <a:solidFill>
              <a:srgbClr val="FFFF00"/>
            </a:solidFill>
          </a:endParaRPr>
        </a:p>
        <a:p>
          <a:pPr defTabSz="800100">
            <a:lnSpc>
              <a:spcPct val="90000"/>
            </a:lnSpc>
            <a:spcBef>
              <a:spcPct val="0"/>
            </a:spcBef>
            <a:spcAft>
              <a:spcPct val="35000"/>
            </a:spcAft>
          </a:pPr>
          <a:endParaRPr lang="ru-RU" sz="2800" dirty="0"/>
        </a:p>
      </dgm:t>
    </dgm:pt>
    <dgm:pt modelId="{7EB44916-DBBE-46C0-8F4C-8BA428A9C6AE}" type="parTrans" cxnId="{E1A86C63-3304-45BF-BDFE-6F4DFC936281}">
      <dgm:prSet/>
      <dgm:spPr/>
      <dgm:t>
        <a:bodyPr/>
        <a:lstStyle/>
        <a:p>
          <a:endParaRPr lang="ru-RU"/>
        </a:p>
      </dgm:t>
    </dgm:pt>
    <dgm:pt modelId="{A8A5D1F2-3FD2-4448-93B5-94BAF0B099DF}" type="sibTrans" cxnId="{E1A86C63-3304-45BF-BDFE-6F4DFC936281}">
      <dgm:prSet/>
      <dgm:spPr/>
      <dgm:t>
        <a:bodyPr/>
        <a:lstStyle/>
        <a:p>
          <a:endParaRPr lang="ru-RU"/>
        </a:p>
      </dgm:t>
    </dgm:pt>
    <dgm:pt modelId="{66E91BBE-1691-4D4E-89DF-F5FAF690F236}">
      <dgm:prSet phldrT="[Текст]" custT="1"/>
      <dgm:spPr>
        <a:solidFill>
          <a:srgbClr val="00B0F0"/>
        </a:solidFill>
      </dgm:spPr>
      <dgm:t>
        <a:bodyPr/>
        <a:lstStyle/>
        <a:p>
          <a:endParaRPr lang="en-US" sz="2000" dirty="0" smtClean="0"/>
        </a:p>
        <a:p>
          <a:endParaRPr lang="en-US" sz="2000" dirty="0" smtClean="0"/>
        </a:p>
        <a:p>
          <a:r>
            <a:rPr lang="en-US" sz="2400" b="1" dirty="0" err="1" smtClean="0">
              <a:solidFill>
                <a:schemeClr val="tx1"/>
              </a:solidFill>
            </a:rPr>
            <a:t>Davlatning</a:t>
          </a:r>
          <a:r>
            <a:rPr lang="en-US" sz="2400" b="1" dirty="0" smtClean="0">
              <a:solidFill>
                <a:schemeClr val="tx1"/>
              </a:solidFill>
            </a:rPr>
            <a:t> </a:t>
          </a:r>
          <a:r>
            <a:rPr lang="en-US" sz="2400" b="1" dirty="0" err="1" smtClean="0">
              <a:solidFill>
                <a:schemeClr val="tx1"/>
              </a:solidFill>
            </a:rPr>
            <a:t>funksiyalari</a:t>
          </a:r>
          <a:r>
            <a:rPr lang="en-US" sz="2400" b="1" dirty="0" smtClean="0">
              <a:solidFill>
                <a:schemeClr val="tx1"/>
              </a:solidFill>
            </a:rPr>
            <a:t> </a:t>
          </a:r>
          <a:r>
            <a:rPr lang="en-US" sz="2400" b="1" dirty="0" err="1" smtClean="0">
              <a:solidFill>
                <a:schemeClr val="tx1"/>
              </a:solidFill>
            </a:rPr>
            <a:t>ichki</a:t>
          </a:r>
          <a:r>
            <a:rPr lang="en-US" sz="2400" b="1" dirty="0" smtClean="0">
              <a:solidFill>
                <a:schemeClr val="tx1"/>
              </a:solidFill>
            </a:rPr>
            <a:t> </a:t>
          </a:r>
          <a:r>
            <a:rPr lang="en-US" sz="2400" b="1" dirty="0" err="1" smtClean="0">
              <a:solidFill>
                <a:schemeClr val="tx1"/>
              </a:solidFill>
            </a:rPr>
            <a:t>va</a:t>
          </a:r>
          <a:r>
            <a:rPr lang="en-US" sz="2400" b="1" dirty="0" smtClean="0">
              <a:solidFill>
                <a:schemeClr val="tx1"/>
              </a:solidFill>
            </a:rPr>
            <a:t> </a:t>
          </a:r>
          <a:r>
            <a:rPr lang="en-US" sz="2400" b="1" dirty="0" err="1" smtClean="0">
              <a:solidFill>
                <a:schemeClr val="tx1"/>
              </a:solidFill>
            </a:rPr>
            <a:t>tashqi</a:t>
          </a:r>
          <a:r>
            <a:rPr lang="en-US" sz="2400" b="1" dirty="0" smtClean="0">
              <a:solidFill>
                <a:schemeClr val="tx1"/>
              </a:solidFill>
            </a:rPr>
            <a:t> </a:t>
          </a:r>
          <a:r>
            <a:rPr lang="en-US" sz="2400" b="1" dirty="0" err="1" smtClean="0">
              <a:solidFill>
                <a:schemeClr val="tx1"/>
              </a:solidFill>
            </a:rPr>
            <a:t>funksiyalarga</a:t>
          </a:r>
          <a:r>
            <a:rPr lang="en-US" sz="2400" b="1" dirty="0" smtClean="0">
              <a:solidFill>
                <a:schemeClr val="tx1"/>
              </a:solidFill>
            </a:rPr>
            <a:t> </a:t>
          </a:r>
          <a:r>
            <a:rPr lang="en-US" sz="2400" b="1" dirty="0" err="1" smtClean="0">
              <a:solidFill>
                <a:schemeClr val="tx1"/>
              </a:solidFill>
            </a:rPr>
            <a:t>bo'Iinadi</a:t>
          </a:r>
          <a:r>
            <a:rPr lang="en-US" sz="2400" b="1" dirty="0" smtClean="0">
              <a:solidFill>
                <a:schemeClr val="tx1"/>
              </a:solidFill>
            </a:rPr>
            <a:t>. </a:t>
          </a:r>
          <a:r>
            <a:rPr lang="en-US" sz="2400" b="1" dirty="0" err="1" smtClean="0">
              <a:solidFill>
                <a:schemeClr val="tx1"/>
              </a:solidFill>
            </a:rPr>
            <a:t>Davlatning</a:t>
          </a:r>
          <a:r>
            <a:rPr lang="en-US" sz="2400" b="1" dirty="0" smtClean="0">
              <a:solidFill>
                <a:schemeClr val="tx1"/>
              </a:solidFill>
            </a:rPr>
            <a:t> </a:t>
          </a:r>
          <a:r>
            <a:rPr lang="en-US" sz="2400" b="1" dirty="0" err="1" smtClean="0">
              <a:solidFill>
                <a:schemeClr val="tx1"/>
              </a:solidFill>
            </a:rPr>
            <a:t>ichki</a:t>
          </a:r>
          <a:r>
            <a:rPr lang="en-US" sz="2400" b="1" dirty="0" smtClean="0">
              <a:solidFill>
                <a:schemeClr val="tx1"/>
              </a:solidFill>
            </a:rPr>
            <a:t> </a:t>
          </a:r>
          <a:r>
            <a:rPr lang="en-US" sz="2400" b="1" dirty="0" err="1" smtClean="0">
              <a:solidFill>
                <a:schemeClr val="tx1"/>
              </a:solidFill>
            </a:rPr>
            <a:t>funksiyalari</a:t>
          </a:r>
          <a:r>
            <a:rPr lang="en-US" sz="2400" b="1" dirty="0" smtClean="0">
              <a:solidFill>
                <a:schemeClr val="tx1"/>
              </a:solidFill>
            </a:rPr>
            <a:t> </a:t>
          </a:r>
          <a:r>
            <a:rPr lang="en-US" sz="2400" b="1" dirty="0" err="1" smtClean="0">
              <a:solidFill>
                <a:schemeClr val="tx1"/>
              </a:solidFill>
            </a:rPr>
            <a:t>mamlakat</a:t>
          </a:r>
          <a:r>
            <a:rPr lang="en-US" sz="2400" b="1" dirty="0" smtClean="0">
              <a:solidFill>
                <a:schemeClr val="tx1"/>
              </a:solidFill>
            </a:rPr>
            <a:t> </a:t>
          </a:r>
          <a:r>
            <a:rPr lang="en-US" sz="2400" b="1" dirty="0" err="1" smtClean="0">
              <a:solidFill>
                <a:schemeClr val="tx1"/>
              </a:solidFill>
            </a:rPr>
            <a:t>ichki</a:t>
          </a:r>
          <a:r>
            <a:rPr lang="en-US" sz="2400" b="1" dirty="0" smtClean="0">
              <a:solidFill>
                <a:schemeClr val="tx1"/>
              </a:solidFill>
            </a:rPr>
            <a:t> </a:t>
          </a:r>
          <a:r>
            <a:rPr lang="en-US" sz="2400" b="1" dirty="0" err="1" smtClean="0">
              <a:solidFill>
                <a:schemeClr val="tx1"/>
              </a:solidFill>
            </a:rPr>
            <a:t>hayotini</a:t>
          </a:r>
          <a:r>
            <a:rPr lang="en-US" sz="2400" b="1" dirty="0" smtClean="0">
              <a:solidFill>
                <a:schemeClr val="tx1"/>
              </a:solidFill>
            </a:rPr>
            <a:t> </a:t>
          </a:r>
          <a:r>
            <a:rPr lang="en-US" sz="2400" b="1" dirty="0" err="1" smtClean="0">
              <a:solidFill>
                <a:schemeClr val="tx1"/>
              </a:solidFill>
            </a:rPr>
            <a:t>boshqarishga</a:t>
          </a:r>
          <a:r>
            <a:rPr lang="en-US" sz="2400" b="1" dirty="0" smtClean="0">
              <a:solidFill>
                <a:schemeClr val="tx1"/>
              </a:solidFill>
            </a:rPr>
            <a:t> </a:t>
          </a:r>
          <a:r>
            <a:rPr lang="en-US" sz="2400" b="1" dirty="0" err="1" smtClean="0">
              <a:solidFill>
                <a:schemeClr val="tx1"/>
              </a:solidFill>
            </a:rPr>
            <a:t>qaratilgan</a:t>
          </a:r>
          <a:r>
            <a:rPr lang="en-US" sz="2400" b="1" dirty="0" smtClean="0">
              <a:solidFill>
                <a:schemeClr val="tx1"/>
              </a:solidFill>
            </a:rPr>
            <a:t> </a:t>
          </a:r>
          <a:r>
            <a:rPr lang="en-US" sz="2400" b="1" dirty="0" err="1" smtClean="0">
              <a:solidFill>
                <a:schemeClr val="tx1"/>
              </a:solidFill>
            </a:rPr>
            <a:t>faoliyatining</a:t>
          </a:r>
          <a:r>
            <a:rPr lang="en-US" sz="2400" b="1" dirty="0" smtClean="0">
              <a:solidFill>
                <a:schemeClr val="tx1"/>
              </a:solidFill>
            </a:rPr>
            <a:t> </a:t>
          </a:r>
          <a:r>
            <a:rPr lang="en-US" sz="2400" b="1" dirty="0" err="1" smtClean="0">
              <a:solidFill>
                <a:schemeClr val="tx1"/>
              </a:solidFill>
            </a:rPr>
            <a:t>asosiy</a:t>
          </a:r>
          <a:r>
            <a:rPr lang="en-US" sz="2400" b="1" dirty="0" smtClean="0">
              <a:solidFill>
                <a:schemeClr val="tx1"/>
              </a:solidFill>
            </a:rPr>
            <a:t> </a:t>
          </a:r>
          <a:r>
            <a:rPr lang="en-US" sz="2400" b="1" dirty="0" err="1" smtClean="0">
              <a:solidFill>
                <a:schemeClr val="tx1"/>
              </a:solidFill>
            </a:rPr>
            <a:t>yo'nalishlaridir</a:t>
          </a:r>
          <a:r>
            <a:rPr lang="en-US" sz="2400" b="1" dirty="0" smtClean="0">
              <a:solidFill>
                <a:schemeClr val="tx1"/>
              </a:solidFill>
            </a:rPr>
            <a:t>.</a:t>
          </a:r>
          <a:endParaRPr lang="ru-RU" sz="2400" b="1" dirty="0" smtClean="0">
            <a:solidFill>
              <a:schemeClr val="tx1"/>
            </a:solidFill>
          </a:endParaRPr>
        </a:p>
        <a:p>
          <a:r>
            <a:rPr lang="ru-RU" sz="2400" b="1" dirty="0" err="1" smtClean="0">
              <a:solidFill>
                <a:schemeClr val="tx1"/>
              </a:solidFill>
            </a:rPr>
            <a:t>Ichki</a:t>
          </a:r>
          <a:r>
            <a:rPr lang="ru-RU" sz="2400" b="1" dirty="0" smtClean="0">
              <a:solidFill>
                <a:schemeClr val="tx1"/>
              </a:solidFill>
            </a:rPr>
            <a:t> </a:t>
          </a:r>
          <a:r>
            <a:rPr lang="ru-RU" sz="2400" b="1" dirty="0" err="1" smtClean="0">
              <a:solidFill>
                <a:schemeClr val="tx1"/>
              </a:solidFill>
            </a:rPr>
            <a:t>funksiyalariga</a:t>
          </a:r>
          <a:r>
            <a:rPr lang="ru-RU" sz="2400" b="1" dirty="0" smtClean="0">
              <a:solidFill>
                <a:schemeClr val="tx1"/>
              </a:solidFill>
            </a:rPr>
            <a:t> </a:t>
          </a:r>
          <a:r>
            <a:rPr lang="ru-RU" sz="2400" b="1" dirty="0" err="1" smtClean="0">
              <a:solidFill>
                <a:schemeClr val="tx1"/>
              </a:solidFill>
            </a:rPr>
            <a:t>quyidagilar</a:t>
          </a:r>
          <a:r>
            <a:rPr lang="ru-RU" sz="2400" b="1" dirty="0" smtClean="0">
              <a:solidFill>
                <a:schemeClr val="tx1"/>
              </a:solidFill>
            </a:rPr>
            <a:t> </a:t>
          </a:r>
          <a:r>
            <a:rPr lang="ru-RU" sz="2400" b="1" dirty="0" err="1" smtClean="0">
              <a:solidFill>
                <a:schemeClr val="tx1"/>
              </a:solidFill>
            </a:rPr>
            <a:t>kiradi</a:t>
          </a:r>
          <a:r>
            <a:rPr lang="ru-RU" sz="2400" b="1" dirty="0" smtClean="0">
              <a:solidFill>
                <a:schemeClr val="tx1"/>
              </a:solidFill>
            </a:rPr>
            <a:t>:</a:t>
          </a:r>
        </a:p>
        <a:p>
          <a:endParaRPr lang="ru-RU" sz="2000" dirty="0" smtClean="0"/>
        </a:p>
      </dgm:t>
    </dgm:pt>
    <dgm:pt modelId="{D396BFB3-09B9-4B78-ABF8-8C28D4C2A469}" type="sibTrans" cxnId="{E01A3CCC-C2FA-46CC-92B2-CAE4C602E062}">
      <dgm:prSet/>
      <dgm:spPr/>
      <dgm:t>
        <a:bodyPr/>
        <a:lstStyle/>
        <a:p>
          <a:endParaRPr lang="ru-RU"/>
        </a:p>
      </dgm:t>
    </dgm:pt>
    <dgm:pt modelId="{4BC6E307-A6B7-4006-910F-F9B78068C844}" type="parTrans" cxnId="{E01A3CCC-C2FA-46CC-92B2-CAE4C602E062}">
      <dgm:prSet/>
      <dgm:spPr/>
      <dgm:t>
        <a:bodyPr/>
        <a:lstStyle/>
        <a:p>
          <a:endParaRPr lang="ru-RU"/>
        </a:p>
      </dgm:t>
    </dgm:pt>
    <dgm:pt modelId="{4FAB3AC2-9C01-4C7E-9C6E-E06A511C649B}">
      <dgm:prSet phldrT="[Текст]" custT="1"/>
      <dgm:spPr>
        <a:solidFill>
          <a:schemeClr val="tx2">
            <a:lumMod val="75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ru-RU" sz="2800" dirty="0" err="1" smtClean="0"/>
            <a:t>regulyaliv</a:t>
          </a:r>
          <a:r>
            <a:rPr lang="ru-RU" sz="2800" dirty="0" smtClean="0"/>
            <a:t> (</a:t>
          </a:r>
          <a:r>
            <a:rPr lang="ru-RU" sz="2800" dirty="0" err="1" smtClean="0"/>
            <a:t>tarlibga</a:t>
          </a:r>
          <a:r>
            <a:rPr lang="ru-RU" sz="2800" dirty="0" smtClean="0"/>
            <a:t> </a:t>
          </a:r>
          <a:r>
            <a:rPr lang="ru-RU" sz="2800" dirty="0" err="1" smtClean="0"/>
            <a:t>solish</a:t>
          </a:r>
          <a:r>
            <a:rPr lang="ru-RU" sz="2800" dirty="0" smtClean="0"/>
            <a:t>, </a:t>
          </a:r>
          <a:r>
            <a:rPr lang="ru-RU" sz="2800" dirty="0" err="1" smtClean="0"/>
            <a:t>boshqarish</a:t>
          </a:r>
          <a:r>
            <a:rPr lang="ru-RU" sz="2800" dirty="0" smtClean="0"/>
            <a:t>)</a:t>
          </a:r>
          <a:r>
            <a:rPr lang="en-US" sz="2800" dirty="0" smtClean="0"/>
            <a:t>.</a:t>
          </a:r>
          <a:endParaRPr lang="ru-RU" sz="3200" dirty="0" smtClean="0"/>
        </a:p>
      </dgm:t>
    </dgm:pt>
    <dgm:pt modelId="{1275B18F-DC16-4AA4-8181-76B1070FA4BB}" type="sibTrans" cxnId="{C9CAD8AC-29A2-4CBE-87D2-39E84EC5841A}">
      <dgm:prSet/>
      <dgm:spPr/>
      <dgm:t>
        <a:bodyPr/>
        <a:lstStyle/>
        <a:p>
          <a:endParaRPr lang="ru-RU"/>
        </a:p>
      </dgm:t>
    </dgm:pt>
    <dgm:pt modelId="{F011BFFC-030E-4F48-9F66-D2DBE3A66B76}" type="parTrans" cxnId="{C9CAD8AC-29A2-4CBE-87D2-39E84EC5841A}">
      <dgm:prSet/>
      <dgm:spPr/>
      <dgm:t>
        <a:bodyPr/>
        <a:lstStyle/>
        <a:p>
          <a:endParaRPr lang="ru-RU"/>
        </a:p>
      </dgm:t>
    </dgm:pt>
    <dgm:pt modelId="{7ED24119-BE6E-4E9E-8614-FDD6CEEA1928}" type="pres">
      <dgm:prSet presAssocID="{91036CBB-7650-4F33-AC49-8546AA941A8C}" presName="Name0" presStyleCnt="0">
        <dgm:presLayoutVars>
          <dgm:chPref val="1"/>
          <dgm:dir/>
          <dgm:animOne val="branch"/>
          <dgm:animLvl val="lvl"/>
          <dgm:resizeHandles val="exact"/>
        </dgm:presLayoutVars>
      </dgm:prSet>
      <dgm:spPr/>
      <dgm:t>
        <a:bodyPr/>
        <a:lstStyle/>
        <a:p>
          <a:endParaRPr lang="ru-RU"/>
        </a:p>
      </dgm:t>
    </dgm:pt>
    <dgm:pt modelId="{94D74829-587C-4254-8501-A70026E447B0}" type="pres">
      <dgm:prSet presAssocID="{66E91BBE-1691-4D4E-89DF-F5FAF690F236}" presName="root1" presStyleCnt="0"/>
      <dgm:spPr/>
    </dgm:pt>
    <dgm:pt modelId="{5E5BEF9D-37DC-4BF3-B11A-1084E86B5EBC}" type="pres">
      <dgm:prSet presAssocID="{66E91BBE-1691-4D4E-89DF-F5FAF690F236}" presName="LevelOneTextNode" presStyleLbl="node0" presStyleIdx="0" presStyleCnt="1" custAng="5400000" custScaleX="292577" custScaleY="163312" custLinFactX="100000" custLinFactNeighborX="199922" custLinFactNeighborY="-45391">
        <dgm:presLayoutVars>
          <dgm:chPref val="3"/>
        </dgm:presLayoutVars>
      </dgm:prSet>
      <dgm:spPr/>
      <dgm:t>
        <a:bodyPr/>
        <a:lstStyle/>
        <a:p>
          <a:endParaRPr lang="ru-RU"/>
        </a:p>
      </dgm:t>
    </dgm:pt>
    <dgm:pt modelId="{5B3001F4-B6A2-4ED3-AEAE-BE8D134ABD23}" type="pres">
      <dgm:prSet presAssocID="{66E91BBE-1691-4D4E-89DF-F5FAF690F236}" presName="level2hierChild" presStyleCnt="0"/>
      <dgm:spPr/>
    </dgm:pt>
    <dgm:pt modelId="{2A4DE6C2-9D37-46BC-894A-B0A86AB47143}" type="pres">
      <dgm:prSet presAssocID="{F011BFFC-030E-4F48-9F66-D2DBE3A66B76}" presName="conn2-1" presStyleLbl="parChTrans1D2" presStyleIdx="0" presStyleCnt="2" custScaleX="2000000"/>
      <dgm:spPr/>
      <dgm:t>
        <a:bodyPr/>
        <a:lstStyle/>
        <a:p>
          <a:endParaRPr lang="ru-RU"/>
        </a:p>
      </dgm:t>
    </dgm:pt>
    <dgm:pt modelId="{BE6833CF-ED1E-4C76-972C-FA7B34F5E8F0}" type="pres">
      <dgm:prSet presAssocID="{F011BFFC-030E-4F48-9F66-D2DBE3A66B76}" presName="connTx" presStyleLbl="parChTrans1D2" presStyleIdx="0" presStyleCnt="2"/>
      <dgm:spPr/>
      <dgm:t>
        <a:bodyPr/>
        <a:lstStyle/>
        <a:p>
          <a:endParaRPr lang="ru-RU"/>
        </a:p>
      </dgm:t>
    </dgm:pt>
    <dgm:pt modelId="{7FD3AC85-4E72-479F-9CC1-55B384545C9D}" type="pres">
      <dgm:prSet presAssocID="{4FAB3AC2-9C01-4C7E-9C6E-E06A511C649B}" presName="root2" presStyleCnt="0"/>
      <dgm:spPr/>
    </dgm:pt>
    <dgm:pt modelId="{7A965FCE-BEA9-4A79-8765-7CCB7DE2F75A}" type="pres">
      <dgm:prSet presAssocID="{4FAB3AC2-9C01-4C7E-9C6E-E06A511C649B}" presName="LevelTwoTextNode" presStyleLbl="node2" presStyleIdx="0" presStyleCnt="2" custScaleX="126214" custScaleY="189092" custLinFactX="-25174" custLinFactY="100000" custLinFactNeighborX="-100000" custLinFactNeighborY="128239">
        <dgm:presLayoutVars>
          <dgm:chPref val="3"/>
        </dgm:presLayoutVars>
      </dgm:prSet>
      <dgm:spPr/>
      <dgm:t>
        <a:bodyPr/>
        <a:lstStyle/>
        <a:p>
          <a:endParaRPr lang="ru-RU"/>
        </a:p>
      </dgm:t>
    </dgm:pt>
    <dgm:pt modelId="{B7C596CC-D16D-43F2-8BF1-3A81A6796414}" type="pres">
      <dgm:prSet presAssocID="{4FAB3AC2-9C01-4C7E-9C6E-E06A511C649B}" presName="level3hierChild" presStyleCnt="0"/>
      <dgm:spPr/>
    </dgm:pt>
    <dgm:pt modelId="{664095DF-DCF5-4464-B4C2-801BB99DF1F5}" type="pres">
      <dgm:prSet presAssocID="{7EB44916-DBBE-46C0-8F4C-8BA428A9C6AE}" presName="conn2-1" presStyleLbl="parChTrans1D2" presStyleIdx="1" presStyleCnt="2" custScaleX="2000000"/>
      <dgm:spPr/>
      <dgm:t>
        <a:bodyPr/>
        <a:lstStyle/>
        <a:p>
          <a:endParaRPr lang="ru-RU"/>
        </a:p>
      </dgm:t>
    </dgm:pt>
    <dgm:pt modelId="{71A3D23E-93D8-4D84-8E79-CDD375892B0D}" type="pres">
      <dgm:prSet presAssocID="{7EB44916-DBBE-46C0-8F4C-8BA428A9C6AE}" presName="connTx" presStyleLbl="parChTrans1D2" presStyleIdx="1" presStyleCnt="2"/>
      <dgm:spPr/>
      <dgm:t>
        <a:bodyPr/>
        <a:lstStyle/>
        <a:p>
          <a:endParaRPr lang="ru-RU"/>
        </a:p>
      </dgm:t>
    </dgm:pt>
    <dgm:pt modelId="{8F86E704-6833-4305-888C-6496EF5848E7}" type="pres">
      <dgm:prSet presAssocID="{DD38AE14-210F-4AA5-9AE4-03DBEF85A603}" presName="root2" presStyleCnt="0"/>
      <dgm:spPr/>
    </dgm:pt>
    <dgm:pt modelId="{FE1A6C21-9AC5-4C05-8F12-075A6E559DB6}" type="pres">
      <dgm:prSet presAssocID="{DD38AE14-210F-4AA5-9AE4-03DBEF85A603}" presName="LevelTwoTextNode" presStyleLbl="node2" presStyleIdx="1" presStyleCnt="2" custScaleX="126434" custScaleY="188182" custLinFactNeighborX="9801" custLinFactNeighborY="15682">
        <dgm:presLayoutVars>
          <dgm:chPref val="3"/>
        </dgm:presLayoutVars>
      </dgm:prSet>
      <dgm:spPr/>
      <dgm:t>
        <a:bodyPr/>
        <a:lstStyle/>
        <a:p>
          <a:endParaRPr lang="ru-RU"/>
        </a:p>
      </dgm:t>
    </dgm:pt>
    <dgm:pt modelId="{B6B894B7-9A19-4A9F-8DA8-6E6519D52443}" type="pres">
      <dgm:prSet presAssocID="{DD38AE14-210F-4AA5-9AE4-03DBEF85A603}" presName="level3hierChild" presStyleCnt="0"/>
      <dgm:spPr/>
    </dgm:pt>
  </dgm:ptLst>
  <dgm:cxnLst>
    <dgm:cxn modelId="{989DF8E0-FA13-4521-AEB5-D6C27D8736D1}" type="presOf" srcId="{66E91BBE-1691-4D4E-89DF-F5FAF690F236}" destId="{5E5BEF9D-37DC-4BF3-B11A-1084E86B5EBC}" srcOrd="0" destOrd="0" presId="urn:microsoft.com/office/officeart/2008/layout/HorizontalMultiLevelHierarchy"/>
    <dgm:cxn modelId="{F23AD542-0342-4719-8CD6-CE6554118782}" type="presOf" srcId="{4FAB3AC2-9C01-4C7E-9C6E-E06A511C649B}" destId="{7A965FCE-BEA9-4A79-8765-7CCB7DE2F75A}" srcOrd="0" destOrd="0" presId="urn:microsoft.com/office/officeart/2008/layout/HorizontalMultiLevelHierarchy"/>
    <dgm:cxn modelId="{C3C2593C-800F-4C61-8B24-736511F84F64}" type="presOf" srcId="{F011BFFC-030E-4F48-9F66-D2DBE3A66B76}" destId="{2A4DE6C2-9D37-46BC-894A-B0A86AB47143}" srcOrd="0" destOrd="0" presId="urn:microsoft.com/office/officeart/2008/layout/HorizontalMultiLevelHierarchy"/>
    <dgm:cxn modelId="{91328496-8C4E-42E9-8001-3BF761751BB9}" type="presOf" srcId="{91036CBB-7650-4F33-AC49-8546AA941A8C}" destId="{7ED24119-BE6E-4E9E-8614-FDD6CEEA1928}" srcOrd="0" destOrd="0" presId="urn:microsoft.com/office/officeart/2008/layout/HorizontalMultiLevelHierarchy"/>
    <dgm:cxn modelId="{E1A86C63-3304-45BF-BDFE-6F4DFC936281}" srcId="{66E91BBE-1691-4D4E-89DF-F5FAF690F236}" destId="{DD38AE14-210F-4AA5-9AE4-03DBEF85A603}" srcOrd="1" destOrd="0" parTransId="{7EB44916-DBBE-46C0-8F4C-8BA428A9C6AE}" sibTransId="{A8A5D1F2-3FD2-4448-93B5-94BAF0B099DF}"/>
    <dgm:cxn modelId="{66E98BD0-E2D6-4B7D-9588-378E76C509AE}" type="presOf" srcId="{DD38AE14-210F-4AA5-9AE4-03DBEF85A603}" destId="{FE1A6C21-9AC5-4C05-8F12-075A6E559DB6}" srcOrd="0" destOrd="0" presId="urn:microsoft.com/office/officeart/2008/layout/HorizontalMultiLevelHierarchy"/>
    <dgm:cxn modelId="{C9CAD8AC-29A2-4CBE-87D2-39E84EC5841A}" srcId="{66E91BBE-1691-4D4E-89DF-F5FAF690F236}" destId="{4FAB3AC2-9C01-4C7E-9C6E-E06A511C649B}" srcOrd="0" destOrd="0" parTransId="{F011BFFC-030E-4F48-9F66-D2DBE3A66B76}" sibTransId="{1275B18F-DC16-4AA4-8181-76B1070FA4BB}"/>
    <dgm:cxn modelId="{CD064B4C-4011-488E-86D6-B94AFC6250E2}" type="presOf" srcId="{7EB44916-DBBE-46C0-8F4C-8BA428A9C6AE}" destId="{71A3D23E-93D8-4D84-8E79-CDD375892B0D}" srcOrd="1" destOrd="0" presId="urn:microsoft.com/office/officeart/2008/layout/HorizontalMultiLevelHierarchy"/>
    <dgm:cxn modelId="{E01A3CCC-C2FA-46CC-92B2-CAE4C602E062}" srcId="{91036CBB-7650-4F33-AC49-8546AA941A8C}" destId="{66E91BBE-1691-4D4E-89DF-F5FAF690F236}" srcOrd="0" destOrd="0" parTransId="{4BC6E307-A6B7-4006-910F-F9B78068C844}" sibTransId="{D396BFB3-09B9-4B78-ABF8-8C28D4C2A469}"/>
    <dgm:cxn modelId="{572529E9-CB56-44EF-85E4-32CDD84AC400}" type="presOf" srcId="{7EB44916-DBBE-46C0-8F4C-8BA428A9C6AE}" destId="{664095DF-DCF5-4464-B4C2-801BB99DF1F5}" srcOrd="0" destOrd="0" presId="urn:microsoft.com/office/officeart/2008/layout/HorizontalMultiLevelHierarchy"/>
    <dgm:cxn modelId="{2DA165FD-E790-49D6-BF08-B352B304BA64}" type="presOf" srcId="{F011BFFC-030E-4F48-9F66-D2DBE3A66B76}" destId="{BE6833CF-ED1E-4C76-972C-FA7B34F5E8F0}" srcOrd="1" destOrd="0" presId="urn:microsoft.com/office/officeart/2008/layout/HorizontalMultiLevelHierarchy"/>
    <dgm:cxn modelId="{8EEFC8C5-9DA7-43EC-BE1F-3D945CF442C8}" type="presParOf" srcId="{7ED24119-BE6E-4E9E-8614-FDD6CEEA1928}" destId="{94D74829-587C-4254-8501-A70026E447B0}" srcOrd="0" destOrd="0" presId="urn:microsoft.com/office/officeart/2008/layout/HorizontalMultiLevelHierarchy"/>
    <dgm:cxn modelId="{8174E6C7-D221-43D7-B948-BBE9C0BE2998}" type="presParOf" srcId="{94D74829-587C-4254-8501-A70026E447B0}" destId="{5E5BEF9D-37DC-4BF3-B11A-1084E86B5EBC}" srcOrd="0" destOrd="0" presId="urn:microsoft.com/office/officeart/2008/layout/HorizontalMultiLevelHierarchy"/>
    <dgm:cxn modelId="{F5FF5B7F-9409-4B73-84B2-44A89D145697}" type="presParOf" srcId="{94D74829-587C-4254-8501-A70026E447B0}" destId="{5B3001F4-B6A2-4ED3-AEAE-BE8D134ABD23}" srcOrd="1" destOrd="0" presId="urn:microsoft.com/office/officeart/2008/layout/HorizontalMultiLevelHierarchy"/>
    <dgm:cxn modelId="{3F1D8DD1-91C7-44DE-AE24-CCE835C27913}" type="presParOf" srcId="{5B3001F4-B6A2-4ED3-AEAE-BE8D134ABD23}" destId="{2A4DE6C2-9D37-46BC-894A-B0A86AB47143}" srcOrd="0" destOrd="0" presId="urn:microsoft.com/office/officeart/2008/layout/HorizontalMultiLevelHierarchy"/>
    <dgm:cxn modelId="{0D019257-C3FC-4414-8F26-49EA5190EAFD}" type="presParOf" srcId="{2A4DE6C2-9D37-46BC-894A-B0A86AB47143}" destId="{BE6833CF-ED1E-4C76-972C-FA7B34F5E8F0}" srcOrd="0" destOrd="0" presId="urn:microsoft.com/office/officeart/2008/layout/HorizontalMultiLevelHierarchy"/>
    <dgm:cxn modelId="{FB008DF4-C005-403B-8431-37E188BD3D57}" type="presParOf" srcId="{5B3001F4-B6A2-4ED3-AEAE-BE8D134ABD23}" destId="{7FD3AC85-4E72-479F-9CC1-55B384545C9D}" srcOrd="1" destOrd="0" presId="urn:microsoft.com/office/officeart/2008/layout/HorizontalMultiLevelHierarchy"/>
    <dgm:cxn modelId="{3C5DFDF0-2887-4B21-95A9-A4AD894E3DBC}" type="presParOf" srcId="{7FD3AC85-4E72-479F-9CC1-55B384545C9D}" destId="{7A965FCE-BEA9-4A79-8765-7CCB7DE2F75A}" srcOrd="0" destOrd="0" presId="urn:microsoft.com/office/officeart/2008/layout/HorizontalMultiLevelHierarchy"/>
    <dgm:cxn modelId="{B32DE6F7-8F10-4F82-A95D-22E2445211AB}" type="presParOf" srcId="{7FD3AC85-4E72-479F-9CC1-55B384545C9D}" destId="{B7C596CC-D16D-43F2-8BF1-3A81A6796414}" srcOrd="1" destOrd="0" presId="urn:microsoft.com/office/officeart/2008/layout/HorizontalMultiLevelHierarchy"/>
    <dgm:cxn modelId="{FC912D65-8787-4672-996C-CBA91A74937D}" type="presParOf" srcId="{5B3001F4-B6A2-4ED3-AEAE-BE8D134ABD23}" destId="{664095DF-DCF5-4464-B4C2-801BB99DF1F5}" srcOrd="2" destOrd="0" presId="urn:microsoft.com/office/officeart/2008/layout/HorizontalMultiLevelHierarchy"/>
    <dgm:cxn modelId="{ADE5D058-2C9D-4F8D-AC31-712155134565}" type="presParOf" srcId="{664095DF-DCF5-4464-B4C2-801BB99DF1F5}" destId="{71A3D23E-93D8-4D84-8E79-CDD375892B0D}" srcOrd="0" destOrd="0" presId="urn:microsoft.com/office/officeart/2008/layout/HorizontalMultiLevelHierarchy"/>
    <dgm:cxn modelId="{DDC7141E-362E-4710-9EDB-2B4F2EC19B0A}" type="presParOf" srcId="{5B3001F4-B6A2-4ED3-AEAE-BE8D134ABD23}" destId="{8F86E704-6833-4305-888C-6496EF5848E7}" srcOrd="3" destOrd="0" presId="urn:microsoft.com/office/officeart/2008/layout/HorizontalMultiLevelHierarchy"/>
    <dgm:cxn modelId="{7CD3C4C2-92D8-432E-96B1-5487E0D2A389}" type="presParOf" srcId="{8F86E704-6833-4305-888C-6496EF5848E7}" destId="{FE1A6C21-9AC5-4C05-8F12-075A6E559DB6}" srcOrd="0" destOrd="0" presId="urn:microsoft.com/office/officeart/2008/layout/HorizontalMultiLevelHierarchy"/>
    <dgm:cxn modelId="{F2257AAF-ED45-4A3F-AA05-7388BA1A01B2}" type="presParOf" srcId="{8F86E704-6833-4305-888C-6496EF5848E7}" destId="{B6B894B7-9A19-4A9F-8DA8-6E6519D5244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D79F6-D1DB-487E-9123-EF87421A6EEC}">
      <dsp:nvSpPr>
        <dsp:cNvPr id="0" name=""/>
        <dsp:cNvSpPr/>
      </dsp:nvSpPr>
      <dsp:spPr>
        <a:xfrm rot="5400000">
          <a:off x="-198259" y="269871"/>
          <a:ext cx="1321731" cy="925212"/>
        </a:xfrm>
        <a:prstGeom prst="chevron">
          <a:avLst/>
        </a:prstGeom>
        <a:solidFill>
          <a:srgbClr val="FFFFFF"/>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uz-Cyrl-UZ" sz="2700" kern="1200" dirty="0" smtClean="0"/>
            <a:t>№</a:t>
          </a:r>
          <a:endParaRPr lang="ru-RU" sz="2700" kern="1200" dirty="0"/>
        </a:p>
      </dsp:txBody>
      <dsp:txXfrm rot="-5400000">
        <a:off x="1" y="534217"/>
        <a:ext cx="925212" cy="396519"/>
      </dsp:txXfrm>
    </dsp:sp>
    <dsp:sp modelId="{390CF3E5-E61B-43D1-A2D6-56C9FFAFFE45}">
      <dsp:nvSpPr>
        <dsp:cNvPr id="0" name=""/>
        <dsp:cNvSpPr/>
      </dsp:nvSpPr>
      <dsp:spPr>
        <a:xfrm rot="5400000">
          <a:off x="4479630" y="-3375493"/>
          <a:ext cx="859125" cy="7967962"/>
        </a:xfrm>
        <a:prstGeom prst="round2SameRect">
          <a:avLst/>
        </a:prstGeom>
        <a:solidFill>
          <a:srgbClr val="00FF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ctr" defTabSz="1244600">
            <a:lnSpc>
              <a:spcPct val="90000"/>
            </a:lnSpc>
            <a:spcBef>
              <a:spcPct val="0"/>
            </a:spcBef>
            <a:spcAft>
              <a:spcPct val="15000"/>
            </a:spcAft>
            <a:buChar char="••"/>
          </a:pPr>
          <a:r>
            <a:rPr lang="en-US" sz="2800" b="1" kern="1200" dirty="0" smtClean="0">
              <a:latin typeface="Times New Roman" pitchFamily="18" charset="0"/>
              <a:cs typeface="Times New Roman" pitchFamily="18" charset="0"/>
            </a:rPr>
            <a:t>REJA:</a:t>
          </a:r>
          <a:endParaRPr lang="ru-RU" sz="2800" b="1" kern="1200" dirty="0">
            <a:latin typeface="Times New Roman" pitchFamily="18" charset="0"/>
            <a:cs typeface="Times New Roman" pitchFamily="18" charset="0"/>
          </a:endParaRPr>
        </a:p>
      </dsp:txBody>
      <dsp:txXfrm rot="-5400000">
        <a:off x="925212" y="220864"/>
        <a:ext cx="7926023" cy="775247"/>
      </dsp:txXfrm>
    </dsp:sp>
    <dsp:sp modelId="{40932C02-687C-4294-9E00-4674ABED59BF}">
      <dsp:nvSpPr>
        <dsp:cNvPr id="0" name=""/>
        <dsp:cNvSpPr/>
      </dsp:nvSpPr>
      <dsp:spPr>
        <a:xfrm rot="5400000">
          <a:off x="-198259" y="1486166"/>
          <a:ext cx="1321731" cy="925212"/>
        </a:xfrm>
        <a:prstGeom prst="chevron">
          <a:avLst/>
        </a:prstGeom>
        <a:solidFill>
          <a:srgbClr val="FF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uz-Cyrl-UZ" sz="2700" kern="1200" dirty="0" smtClean="0"/>
            <a:t>1</a:t>
          </a:r>
          <a:endParaRPr lang="ru-RU" sz="2700" kern="1200" dirty="0"/>
        </a:p>
      </dsp:txBody>
      <dsp:txXfrm rot="-5400000">
        <a:off x="1" y="1750512"/>
        <a:ext cx="925212" cy="396519"/>
      </dsp:txXfrm>
    </dsp:sp>
    <dsp:sp modelId="{A8BC2B2F-B68E-4888-B32B-6E22F6C06644}">
      <dsp:nvSpPr>
        <dsp:cNvPr id="0" name=""/>
        <dsp:cNvSpPr/>
      </dsp:nvSpPr>
      <dsp:spPr>
        <a:xfrm rot="5400000">
          <a:off x="4472698" y="-2247594"/>
          <a:ext cx="859125" cy="7967962"/>
        </a:xfrm>
        <a:prstGeom prst="round2SameRect">
          <a:avLst/>
        </a:prstGeom>
        <a:solidFill>
          <a:srgbClr val="FF66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smtClean="0">
              <a:effectLst/>
            </a:rPr>
            <a:t>Davlat</a:t>
          </a:r>
          <a:r>
            <a:rPr lang="en-US" sz="2800" kern="1200" dirty="0" smtClean="0">
              <a:effectLst/>
            </a:rPr>
            <a:t> </a:t>
          </a:r>
          <a:r>
            <a:rPr lang="en-US" sz="2800" kern="1200" dirty="0" err="1" smtClean="0">
              <a:effectLst/>
            </a:rPr>
            <a:t>tushunchasi</a:t>
          </a:r>
          <a:r>
            <a:rPr lang="en-US" sz="2800" kern="1200" dirty="0" smtClean="0">
              <a:effectLst/>
            </a:rPr>
            <a:t> </a:t>
          </a:r>
          <a:r>
            <a:rPr lang="en-US" sz="2800" kern="1200" dirty="0" err="1" smtClean="0">
              <a:effectLst/>
            </a:rPr>
            <a:t>va</a:t>
          </a:r>
          <a:r>
            <a:rPr lang="en-US" sz="2800" kern="1200" dirty="0" smtClean="0">
              <a:effectLst/>
            </a:rPr>
            <a:t> </a:t>
          </a:r>
          <a:r>
            <a:rPr lang="en-US" sz="2800" kern="1200" dirty="0" err="1" smtClean="0">
              <a:effectLst/>
            </a:rPr>
            <a:t>uning</a:t>
          </a:r>
          <a:r>
            <a:rPr lang="en-US" sz="2800" kern="1200" dirty="0" smtClean="0">
              <a:effectLst/>
            </a:rPr>
            <a:t> </a:t>
          </a:r>
          <a:r>
            <a:rPr lang="en-US" sz="2800" kern="1200" dirty="0" err="1" smtClean="0">
              <a:effectLst/>
            </a:rPr>
            <a:t>belgilari</a:t>
          </a:r>
          <a:endParaRPr lang="ru-RU" sz="2800" b="1" kern="1200" dirty="0">
            <a:latin typeface="Times New Roman" pitchFamily="18" charset="0"/>
            <a:cs typeface="Times New Roman" pitchFamily="18" charset="0"/>
          </a:endParaRPr>
        </a:p>
      </dsp:txBody>
      <dsp:txXfrm rot="-5400000">
        <a:off x="918280" y="1348763"/>
        <a:ext cx="7926023" cy="775247"/>
      </dsp:txXfrm>
    </dsp:sp>
    <dsp:sp modelId="{71DDEC49-4A1F-4C0F-980C-202866BB1157}">
      <dsp:nvSpPr>
        <dsp:cNvPr id="0" name=""/>
        <dsp:cNvSpPr/>
      </dsp:nvSpPr>
      <dsp:spPr>
        <a:xfrm rot="5400000">
          <a:off x="-198259" y="2702460"/>
          <a:ext cx="1321731" cy="925212"/>
        </a:xfrm>
        <a:prstGeom prst="chevron">
          <a:avLst/>
        </a:prstGeom>
        <a:solidFill>
          <a:srgbClr val="00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uz-Cyrl-UZ" sz="2700" kern="1200" dirty="0" smtClean="0"/>
            <a:t>2</a:t>
          </a:r>
          <a:endParaRPr lang="ru-RU" sz="2700" kern="1200" dirty="0"/>
        </a:p>
      </dsp:txBody>
      <dsp:txXfrm rot="-5400000">
        <a:off x="1" y="2966806"/>
        <a:ext cx="925212" cy="396519"/>
      </dsp:txXfrm>
    </dsp:sp>
    <dsp:sp modelId="{A655DBC3-5943-4A98-920D-04D37EDD2889}">
      <dsp:nvSpPr>
        <dsp:cNvPr id="0" name=""/>
        <dsp:cNvSpPr/>
      </dsp:nvSpPr>
      <dsp:spPr>
        <a:xfrm rot="5400000">
          <a:off x="4479630" y="-1050217"/>
          <a:ext cx="859125" cy="7967962"/>
        </a:xfrm>
        <a:prstGeom prst="round2SameRect">
          <a:avLst/>
        </a:prstGeom>
        <a:solidFill>
          <a:schemeClr val="accent6">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err="1" smtClean="0">
              <a:effectLst/>
            </a:rPr>
            <a:t>Davlat</a:t>
          </a:r>
          <a:r>
            <a:rPr lang="en-US" sz="3200" kern="1200" dirty="0" smtClean="0">
              <a:effectLst/>
            </a:rPr>
            <a:t> </a:t>
          </a:r>
          <a:r>
            <a:rPr lang="en-US" sz="3200" kern="1200" dirty="0" err="1" smtClean="0">
              <a:effectLst/>
            </a:rPr>
            <a:t>paydo</a:t>
          </a:r>
          <a:r>
            <a:rPr lang="en-US" sz="3200" kern="1200" dirty="0" smtClean="0">
              <a:effectLst/>
            </a:rPr>
            <a:t> </a:t>
          </a:r>
          <a:r>
            <a:rPr lang="en-US" sz="3200" kern="1200" dirty="0" err="1" smtClean="0">
              <a:effectLst/>
            </a:rPr>
            <a:t>bo’lish</a:t>
          </a:r>
          <a:r>
            <a:rPr lang="en-US" sz="3200" kern="1200" dirty="0" smtClean="0">
              <a:effectLst/>
            </a:rPr>
            <a:t> sab</a:t>
          </a:r>
          <a:r>
            <a:rPr lang="ru-RU" sz="3200" kern="1200" dirty="0" smtClean="0">
              <a:effectLst/>
            </a:rPr>
            <a:t>а</a:t>
          </a:r>
          <a:r>
            <a:rPr lang="en-US" sz="3200" kern="1200" dirty="0" err="1" smtClean="0">
              <a:effectLst/>
            </a:rPr>
            <a:t>blari</a:t>
          </a:r>
          <a:endParaRPr lang="ru-RU" sz="3200" b="1" kern="1200" dirty="0">
            <a:latin typeface="Times New Roman" pitchFamily="18" charset="0"/>
            <a:cs typeface="Times New Roman" pitchFamily="18" charset="0"/>
          </a:endParaRPr>
        </a:p>
      </dsp:txBody>
      <dsp:txXfrm rot="-5400000">
        <a:off x="925212" y="2546140"/>
        <a:ext cx="7926023" cy="775247"/>
      </dsp:txXfrm>
    </dsp:sp>
    <dsp:sp modelId="{E6C64F9D-DDA1-47CE-A1B7-9ABC9655F660}">
      <dsp:nvSpPr>
        <dsp:cNvPr id="0" name=""/>
        <dsp:cNvSpPr/>
      </dsp:nvSpPr>
      <dsp:spPr>
        <a:xfrm rot="5400000">
          <a:off x="-198259" y="3918755"/>
          <a:ext cx="1321731" cy="925212"/>
        </a:xfrm>
        <a:prstGeom prst="chevron">
          <a:avLst/>
        </a:prstGeom>
        <a:solidFill>
          <a:srgbClr val="00B0F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uz-Cyrl-UZ" sz="2700" kern="1200" dirty="0" smtClean="0"/>
            <a:t>3</a:t>
          </a:r>
          <a:endParaRPr lang="ru-RU" sz="2700" kern="1200" dirty="0"/>
        </a:p>
      </dsp:txBody>
      <dsp:txXfrm rot="-5400000">
        <a:off x="1" y="4183101"/>
        <a:ext cx="925212" cy="396519"/>
      </dsp:txXfrm>
    </dsp:sp>
    <dsp:sp modelId="{E41E4BF2-770D-4BA7-AE30-8660378FFB7B}">
      <dsp:nvSpPr>
        <dsp:cNvPr id="0" name=""/>
        <dsp:cNvSpPr/>
      </dsp:nvSpPr>
      <dsp:spPr>
        <a:xfrm rot="5400000">
          <a:off x="4479630" y="207246"/>
          <a:ext cx="859125" cy="7967962"/>
        </a:xfrm>
        <a:prstGeom prst="round2SameRect">
          <a:avLst/>
        </a:prstGeom>
        <a:solidFill>
          <a:srgbClr val="FFFF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err="1" smtClean="0">
              <a:effectLst/>
            </a:rPr>
            <a:t>Davlat</a:t>
          </a:r>
          <a:r>
            <a:rPr lang="en-US" sz="3200" kern="1200" dirty="0" smtClean="0">
              <a:effectLst/>
            </a:rPr>
            <a:t> </a:t>
          </a:r>
          <a:r>
            <a:rPr lang="en-US" sz="3200" kern="1200" dirty="0" err="1" smtClean="0">
              <a:effectLst/>
            </a:rPr>
            <a:t>asosiy</a:t>
          </a:r>
          <a:r>
            <a:rPr lang="en-US" sz="3200" kern="1200" dirty="0" smtClean="0">
              <a:effectLst/>
            </a:rPr>
            <a:t> </a:t>
          </a:r>
          <a:r>
            <a:rPr lang="en-US" sz="3200" kern="1200" dirty="0" err="1" smtClean="0">
              <a:effectLst/>
            </a:rPr>
            <a:t>shakllari</a:t>
          </a:r>
          <a:endParaRPr lang="ru-RU" sz="3200" b="1" kern="1200" dirty="0">
            <a:latin typeface="Times New Roman" pitchFamily="18" charset="0"/>
            <a:cs typeface="Times New Roman" pitchFamily="18" charset="0"/>
          </a:endParaRPr>
        </a:p>
      </dsp:txBody>
      <dsp:txXfrm rot="-5400000">
        <a:off x="925212" y="3803604"/>
        <a:ext cx="7926023" cy="775247"/>
      </dsp:txXfrm>
    </dsp:sp>
    <dsp:sp modelId="{D3362487-FFAC-42ED-A86F-DD5D6781B5E6}">
      <dsp:nvSpPr>
        <dsp:cNvPr id="0" name=""/>
        <dsp:cNvSpPr/>
      </dsp:nvSpPr>
      <dsp:spPr>
        <a:xfrm rot="5400000">
          <a:off x="-198259" y="5523213"/>
          <a:ext cx="1321731" cy="925212"/>
        </a:xfrm>
        <a:prstGeom prst="chevron">
          <a:avLst/>
        </a:prstGeom>
        <a:solidFill>
          <a:srgbClr val="FF00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uz-Cyrl-UZ" sz="2700" kern="1200" dirty="0" smtClean="0">
              <a:solidFill>
                <a:schemeClr val="bg1"/>
              </a:solidFill>
            </a:rPr>
            <a:t>4</a:t>
          </a:r>
          <a:endParaRPr lang="ru-RU" sz="2700" kern="1200" dirty="0">
            <a:solidFill>
              <a:schemeClr val="bg1"/>
            </a:solidFill>
          </a:endParaRPr>
        </a:p>
      </dsp:txBody>
      <dsp:txXfrm rot="-5400000">
        <a:off x="1" y="5787559"/>
        <a:ext cx="925212" cy="396519"/>
      </dsp:txXfrm>
    </dsp:sp>
    <dsp:sp modelId="{8A240F3D-410F-4593-A4B1-C4174413DB6E}">
      <dsp:nvSpPr>
        <dsp:cNvPr id="0" name=""/>
        <dsp:cNvSpPr/>
      </dsp:nvSpPr>
      <dsp:spPr>
        <a:xfrm rot="5400000">
          <a:off x="4094639" y="1720136"/>
          <a:ext cx="1629108" cy="7967962"/>
        </a:xfrm>
        <a:prstGeom prst="snip1Rect">
          <a:avLst/>
        </a:prstGeom>
        <a:solidFill>
          <a:srgbClr val="00B0F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effectLst/>
            </a:rPr>
            <a:t>.O’zbekistonda </a:t>
          </a:r>
          <a:r>
            <a:rPr lang="en-US" sz="3200" kern="1200" dirty="0" err="1" smtClean="0">
              <a:effectLst/>
            </a:rPr>
            <a:t>davlatchilikning</a:t>
          </a:r>
          <a:r>
            <a:rPr lang="en-US" sz="3200" kern="1200" dirty="0" smtClean="0">
              <a:effectLst/>
            </a:rPr>
            <a:t> </a:t>
          </a:r>
          <a:r>
            <a:rPr lang="en-US" sz="3200" kern="1200" dirty="0" err="1" smtClean="0">
              <a:effectLst/>
            </a:rPr>
            <a:t>kelib</a:t>
          </a:r>
          <a:r>
            <a:rPr lang="en-US" sz="3200" kern="1200" dirty="0" smtClean="0">
              <a:effectLst/>
            </a:rPr>
            <a:t> </a:t>
          </a:r>
          <a:r>
            <a:rPr lang="en-US" sz="3200" kern="1200" dirty="0" err="1" smtClean="0">
              <a:effectLst/>
            </a:rPr>
            <a:t>chiqishi</a:t>
          </a:r>
          <a:r>
            <a:rPr lang="en-US" sz="3200" kern="1200" dirty="0" smtClean="0">
              <a:effectLst/>
            </a:rPr>
            <a:t> </a:t>
          </a:r>
          <a:r>
            <a:rPr lang="en-US" sz="3200" kern="1200" dirty="0" err="1" smtClean="0">
              <a:effectLst/>
            </a:rPr>
            <a:t>uchun</a:t>
          </a:r>
          <a:r>
            <a:rPr lang="en-US" sz="3200" kern="1200" dirty="0" smtClean="0">
              <a:effectLst/>
            </a:rPr>
            <a:t> </a:t>
          </a:r>
          <a:r>
            <a:rPr lang="en-US" sz="3200" kern="1200" dirty="0" err="1" smtClean="0">
              <a:effectLst/>
            </a:rPr>
            <a:t>mavjud</a:t>
          </a:r>
          <a:r>
            <a:rPr lang="en-US" sz="3200" kern="1200" dirty="0" smtClean="0">
              <a:effectLst/>
            </a:rPr>
            <a:t> </a:t>
          </a:r>
          <a:r>
            <a:rPr lang="en-US" sz="3200" kern="1200" dirty="0" err="1" smtClean="0">
              <a:effectLst/>
            </a:rPr>
            <a:t>bo’lgan</a:t>
          </a:r>
          <a:r>
            <a:rPr lang="en-US" sz="3200" kern="1200" dirty="0" smtClean="0">
              <a:effectLst/>
            </a:rPr>
            <a:t> </a:t>
          </a:r>
          <a:r>
            <a:rPr lang="en-US" sz="3200" kern="1200" dirty="0" err="1" smtClean="0">
              <a:effectLst/>
            </a:rPr>
            <a:t>shart-sharoitlar</a:t>
          </a:r>
          <a:endParaRPr lang="ru-RU" sz="3200" b="1" kern="1200" dirty="0">
            <a:latin typeface="Times New Roman" pitchFamily="18" charset="0"/>
            <a:cs typeface="Times New Roman" pitchFamily="18" charset="0"/>
          </a:endParaRPr>
        </a:p>
      </dsp:txBody>
      <dsp:txXfrm rot="-5400000">
        <a:off x="925212" y="4889563"/>
        <a:ext cx="7832200" cy="14933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095DF-DCF5-4464-B4C2-801BB99DF1F5}">
      <dsp:nvSpPr>
        <dsp:cNvPr id="0" name=""/>
        <dsp:cNvSpPr/>
      </dsp:nvSpPr>
      <dsp:spPr>
        <a:xfrm>
          <a:off x="4602958" y="1524809"/>
          <a:ext cx="1611466" cy="2882414"/>
        </a:xfrm>
        <a:custGeom>
          <a:avLst/>
          <a:gdLst/>
          <a:ahLst/>
          <a:cxnLst/>
          <a:rect l="0" t="0" r="0" b="0"/>
          <a:pathLst>
            <a:path>
              <a:moveTo>
                <a:pt x="1611466" y="0"/>
              </a:moveTo>
              <a:lnTo>
                <a:pt x="0" y="28824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ru-RU" sz="1200" kern="1200"/>
        </a:p>
      </dsp:txBody>
      <dsp:txXfrm>
        <a:off x="3757545" y="2883458"/>
        <a:ext cx="3302292" cy="165114"/>
      </dsp:txXfrm>
    </dsp:sp>
    <dsp:sp modelId="{2A4DE6C2-9D37-46BC-894A-B0A86AB47143}">
      <dsp:nvSpPr>
        <dsp:cNvPr id="0" name=""/>
        <dsp:cNvSpPr/>
      </dsp:nvSpPr>
      <dsp:spPr>
        <a:xfrm>
          <a:off x="1074203" y="1524809"/>
          <a:ext cx="5140221" cy="2873805"/>
        </a:xfrm>
        <a:custGeom>
          <a:avLst/>
          <a:gdLst/>
          <a:ahLst/>
          <a:cxnLst/>
          <a:rect l="0" t="0" r="0" b="0"/>
          <a:pathLst>
            <a:path>
              <a:moveTo>
                <a:pt x="5140221" y="0"/>
              </a:moveTo>
              <a:lnTo>
                <a:pt x="0" y="28738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977900">
            <a:lnSpc>
              <a:spcPct val="90000"/>
            </a:lnSpc>
            <a:spcBef>
              <a:spcPct val="0"/>
            </a:spcBef>
            <a:spcAft>
              <a:spcPct val="35000"/>
            </a:spcAft>
          </a:pPr>
          <a:endParaRPr lang="ru-RU" sz="2200" kern="1200"/>
        </a:p>
      </dsp:txBody>
      <dsp:txXfrm>
        <a:off x="699800" y="2814486"/>
        <a:ext cx="5889026" cy="294451"/>
      </dsp:txXfrm>
    </dsp:sp>
    <dsp:sp modelId="{5E5BEF9D-37DC-4BF3-B11A-1084E86B5EBC}">
      <dsp:nvSpPr>
        <dsp:cNvPr id="0" name=""/>
        <dsp:cNvSpPr/>
      </dsp:nvSpPr>
      <dsp:spPr>
        <a:xfrm>
          <a:off x="1622869" y="358793"/>
          <a:ext cx="6851076" cy="2332032"/>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r>
            <a:rPr lang="ru-RU" sz="2800" b="1" kern="1200" dirty="0" err="1" smtClean="0">
              <a:solidFill>
                <a:schemeClr val="tx1"/>
              </a:solidFill>
              <a:latin typeface="Times New Roman" pitchFamily="18" charset="0"/>
              <a:cs typeface="Times New Roman" pitchFamily="18" charset="0"/>
            </a:rPr>
            <a:t>Tashqi</a:t>
          </a:r>
          <a:r>
            <a:rPr lang="ru-RU" sz="2800" b="1" kern="1200" dirty="0" smtClean="0">
              <a:solidFill>
                <a:schemeClr val="tx1"/>
              </a:solidFill>
              <a:latin typeface="Times New Roman" pitchFamily="18" charset="0"/>
              <a:cs typeface="Times New Roman" pitchFamily="18" charset="0"/>
            </a:rPr>
            <a:t> </a:t>
          </a:r>
          <a:r>
            <a:rPr lang="ru-RU" sz="2800" b="1" kern="1200" dirty="0" err="1" smtClean="0">
              <a:solidFill>
                <a:schemeClr val="tx1"/>
              </a:solidFill>
              <a:latin typeface="Times New Roman" pitchFamily="18" charset="0"/>
              <a:cs typeface="Times New Roman" pitchFamily="18" charset="0"/>
            </a:rPr>
            <a:t>funksiyalar</a:t>
          </a:r>
          <a:r>
            <a:rPr lang="ru-RU" sz="2800" b="1" kern="1200" dirty="0" smtClean="0">
              <a:solidFill>
                <a:schemeClr val="tx1"/>
              </a:solidFill>
              <a:latin typeface="Times New Roman" pitchFamily="18" charset="0"/>
              <a:cs typeface="Times New Roman" pitchFamily="18" charset="0"/>
            </a:rPr>
            <a:t> — </a:t>
          </a:r>
          <a:r>
            <a:rPr lang="ru-RU" sz="2800" b="1" kern="1200" dirty="0" err="1" smtClean="0">
              <a:solidFill>
                <a:schemeClr val="tx1"/>
              </a:solidFill>
              <a:latin typeface="Times New Roman" pitchFamily="18" charset="0"/>
              <a:cs typeface="Times New Roman" pitchFamily="18" charset="0"/>
            </a:rPr>
            <a:t>davlatning</a:t>
          </a:r>
          <a:r>
            <a:rPr lang="ru-RU" sz="2800" b="1" kern="1200" dirty="0" smtClean="0">
              <a:solidFill>
                <a:schemeClr val="tx1"/>
              </a:solidFill>
              <a:latin typeface="Times New Roman" pitchFamily="18" charset="0"/>
              <a:cs typeface="Times New Roman" pitchFamily="18" charset="0"/>
            </a:rPr>
            <a:t> </a:t>
          </a:r>
          <a:r>
            <a:rPr lang="ru-RU" sz="2800" b="1" kern="1200" dirty="0" err="1" smtClean="0">
              <a:solidFill>
                <a:schemeClr val="tx1"/>
              </a:solidFill>
              <a:latin typeface="Times New Roman" pitchFamily="18" charset="0"/>
              <a:cs typeface="Times New Roman" pitchFamily="18" charset="0"/>
            </a:rPr>
            <a:t>xalqaro</a:t>
          </a:r>
          <a:r>
            <a:rPr lang="ru-RU" sz="2800" b="1" kern="1200" dirty="0" smtClean="0">
              <a:solidFill>
                <a:schemeClr val="tx1"/>
              </a:solidFill>
              <a:latin typeface="Times New Roman" pitchFamily="18" charset="0"/>
              <a:cs typeface="Times New Roman" pitchFamily="18" charset="0"/>
            </a:rPr>
            <a:t> </a:t>
          </a:r>
          <a:r>
            <a:rPr lang="ru-RU" sz="2800" b="1" kern="1200" dirty="0" err="1" smtClean="0">
              <a:solidFill>
                <a:schemeClr val="tx1"/>
              </a:solidFill>
              <a:latin typeface="Times New Roman" pitchFamily="18" charset="0"/>
              <a:cs typeface="Times New Roman" pitchFamily="18" charset="0"/>
            </a:rPr>
            <a:t>maydondagi</a:t>
          </a:r>
          <a:r>
            <a:rPr lang="ru-RU" sz="2800" b="1" kern="1200" dirty="0" smtClean="0">
              <a:solidFill>
                <a:schemeClr val="tx1"/>
              </a:solidFill>
              <a:latin typeface="Times New Roman" pitchFamily="18" charset="0"/>
              <a:cs typeface="Times New Roman" pitchFamily="18" charset="0"/>
            </a:rPr>
            <a:t> </a:t>
          </a:r>
          <a:r>
            <a:rPr lang="ru-RU" sz="2800" b="1" kern="1200" dirty="0" err="1" smtClean="0">
              <a:solidFill>
                <a:schemeClr val="tx1"/>
              </a:solidFill>
              <a:latin typeface="Times New Roman" pitchFamily="18" charset="0"/>
              <a:cs typeface="Times New Roman" pitchFamily="18" charset="0"/>
            </a:rPr>
            <a:t>faoliya-tining</a:t>
          </a:r>
          <a:r>
            <a:rPr lang="ru-RU" sz="2800" b="1" kern="1200" dirty="0" smtClean="0">
              <a:solidFill>
                <a:schemeClr val="tx1"/>
              </a:solidFill>
              <a:latin typeface="Times New Roman" pitchFamily="18" charset="0"/>
              <a:cs typeface="Times New Roman" pitchFamily="18" charset="0"/>
            </a:rPr>
            <a:t> </a:t>
          </a:r>
          <a:r>
            <a:rPr lang="ru-RU" sz="2800" b="1" kern="1200" dirty="0" err="1" smtClean="0">
              <a:solidFill>
                <a:schemeClr val="tx1"/>
              </a:solidFill>
              <a:latin typeface="Times New Roman" pitchFamily="18" charset="0"/>
              <a:cs typeface="Times New Roman" pitchFamily="18" charset="0"/>
            </a:rPr>
            <a:t>asosiy</a:t>
          </a:r>
          <a:r>
            <a:rPr lang="ru-RU" sz="2800" b="1" kern="1200" dirty="0" smtClean="0">
              <a:solidFill>
                <a:schemeClr val="tx1"/>
              </a:solidFill>
              <a:latin typeface="Times New Roman" pitchFamily="18" charset="0"/>
              <a:cs typeface="Times New Roman" pitchFamily="18" charset="0"/>
            </a:rPr>
            <a:t> </a:t>
          </a:r>
          <a:r>
            <a:rPr lang="ru-RU" sz="2800" b="1" kern="1200" dirty="0" err="1" smtClean="0">
              <a:solidFill>
                <a:schemeClr val="tx1"/>
              </a:solidFill>
              <a:latin typeface="Times New Roman" pitchFamily="18" charset="0"/>
              <a:cs typeface="Times New Roman" pitchFamily="18" charset="0"/>
            </a:rPr>
            <a:t>yo'nalishlari</a:t>
          </a:r>
          <a:r>
            <a:rPr lang="en-US" sz="2800" b="1" kern="1200" dirty="0" smtClean="0">
              <a:solidFill>
                <a:schemeClr val="tx1"/>
              </a:solidFill>
              <a:latin typeface="Times New Roman" pitchFamily="18" charset="0"/>
              <a:cs typeface="Times New Roman" pitchFamily="18" charset="0"/>
            </a:rPr>
            <a:t> </a:t>
          </a:r>
          <a:r>
            <a:rPr lang="en-US" sz="2800" b="1" kern="1200" dirty="0" err="1" smtClean="0">
              <a:solidFill>
                <a:schemeClr val="tx1"/>
              </a:solidFill>
              <a:latin typeface="Times New Roman" pitchFamily="18" charset="0"/>
              <a:cs typeface="Times New Roman" pitchFamily="18" charset="0"/>
            </a:rPr>
            <a:t>hisoblanadi</a:t>
          </a:r>
          <a:endParaRPr lang="en-US" sz="2800" b="1" kern="1200" dirty="0" smtClean="0">
            <a:solidFill>
              <a:schemeClr val="tx1"/>
            </a:solidFill>
            <a:latin typeface="Times New Roman" pitchFamily="18" charset="0"/>
            <a:cs typeface="Times New Roman" pitchFamily="18" charset="0"/>
          </a:endParaRPr>
        </a:p>
        <a:p>
          <a:pPr lvl="0" algn="ctr" defTabSz="889000">
            <a:lnSpc>
              <a:spcPct val="90000"/>
            </a:lnSpc>
            <a:spcBef>
              <a:spcPct val="0"/>
            </a:spcBef>
            <a:spcAft>
              <a:spcPct val="35000"/>
            </a:spcAft>
          </a:pPr>
          <a:r>
            <a:rPr lang="en-US" sz="2800" b="1" kern="1200" dirty="0" err="1" smtClean="0">
              <a:solidFill>
                <a:schemeClr val="tx1"/>
              </a:solidFill>
              <a:latin typeface="Times New Roman" pitchFamily="18" charset="0"/>
              <a:cs typeface="Times New Roman" pitchFamily="18" charset="0"/>
            </a:rPr>
            <a:t>Tashqi</a:t>
          </a:r>
          <a:r>
            <a:rPr lang="en-US" sz="2800" b="1" kern="1200" dirty="0" smtClean="0">
              <a:solidFill>
                <a:schemeClr val="tx1"/>
              </a:solidFill>
              <a:latin typeface="Times New Roman" pitchFamily="18" charset="0"/>
              <a:cs typeface="Times New Roman" pitchFamily="18" charset="0"/>
            </a:rPr>
            <a:t>  </a:t>
          </a:r>
          <a:r>
            <a:rPr lang="ru-RU" sz="2800" b="1" kern="1200" dirty="0" err="1" smtClean="0">
              <a:solidFill>
                <a:schemeClr val="tx1"/>
              </a:solidFill>
              <a:latin typeface="Times New Roman" pitchFamily="18" charset="0"/>
              <a:cs typeface="Times New Roman" pitchFamily="18" charset="0"/>
            </a:rPr>
            <a:t>funksiyalariga</a:t>
          </a:r>
          <a:r>
            <a:rPr lang="ru-RU" sz="2800" b="1" kern="1200" dirty="0" smtClean="0">
              <a:solidFill>
                <a:schemeClr val="tx1"/>
              </a:solidFill>
              <a:latin typeface="Times New Roman" pitchFamily="18" charset="0"/>
              <a:cs typeface="Times New Roman" pitchFamily="18" charset="0"/>
            </a:rPr>
            <a:t> </a:t>
          </a:r>
          <a:r>
            <a:rPr lang="ru-RU" sz="2800" b="1" kern="1200" dirty="0" err="1" smtClean="0">
              <a:solidFill>
                <a:schemeClr val="tx1"/>
              </a:solidFill>
              <a:latin typeface="Times New Roman" pitchFamily="18" charset="0"/>
              <a:cs typeface="Times New Roman" pitchFamily="18" charset="0"/>
            </a:rPr>
            <a:t>quyidagilar</a:t>
          </a:r>
          <a:r>
            <a:rPr lang="ru-RU" sz="2800" b="1" kern="1200" dirty="0" smtClean="0">
              <a:solidFill>
                <a:schemeClr val="tx1"/>
              </a:solidFill>
              <a:latin typeface="Times New Roman" pitchFamily="18" charset="0"/>
              <a:cs typeface="Times New Roman" pitchFamily="18" charset="0"/>
            </a:rPr>
            <a:t> </a:t>
          </a:r>
          <a:r>
            <a:rPr lang="ru-RU" sz="2800" b="1" kern="1200" dirty="0" err="1" smtClean="0">
              <a:solidFill>
                <a:schemeClr val="tx1"/>
              </a:solidFill>
              <a:latin typeface="Times New Roman" pitchFamily="18" charset="0"/>
              <a:cs typeface="Times New Roman" pitchFamily="18" charset="0"/>
            </a:rPr>
            <a:t>kiradi</a:t>
          </a:r>
          <a:r>
            <a:rPr lang="ru-RU" sz="2800" b="1" kern="1200" dirty="0" smtClean="0">
              <a:solidFill>
                <a:schemeClr val="tx1"/>
              </a:solidFill>
              <a:latin typeface="Times New Roman" pitchFamily="18" charset="0"/>
              <a:cs typeface="Times New Roman" pitchFamily="18" charset="0"/>
            </a:rPr>
            <a:t>:</a:t>
          </a:r>
        </a:p>
        <a:p>
          <a:pPr lvl="0" algn="ctr" defTabSz="889000">
            <a:lnSpc>
              <a:spcPct val="90000"/>
            </a:lnSpc>
            <a:spcBef>
              <a:spcPct val="0"/>
            </a:spcBef>
            <a:spcAft>
              <a:spcPct val="35000"/>
            </a:spcAft>
          </a:pPr>
          <a:endParaRPr lang="ru-RU" sz="2000" kern="1200" dirty="0" smtClean="0"/>
        </a:p>
      </dsp:txBody>
      <dsp:txXfrm>
        <a:off x="1622869" y="358793"/>
        <a:ext cx="6851076" cy="2332032"/>
      </dsp:txXfrm>
    </dsp:sp>
    <dsp:sp modelId="{7A965FCE-BEA9-4A79-8765-7CCB7DE2F75A}">
      <dsp:nvSpPr>
        <dsp:cNvPr id="0" name=""/>
        <dsp:cNvSpPr/>
      </dsp:nvSpPr>
      <dsp:spPr>
        <a:xfrm>
          <a:off x="1074203" y="3645020"/>
          <a:ext cx="3299709" cy="1507188"/>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ru-RU" sz="2400" kern="1200" dirty="0" err="1" smtClean="0"/>
            <a:t>Xalqaro</a:t>
          </a:r>
          <a:r>
            <a:rPr lang="ru-RU" sz="2400" kern="1200" dirty="0" smtClean="0"/>
            <a:t> </a:t>
          </a:r>
          <a:r>
            <a:rPr lang="ru-RU" sz="2400" kern="1200" dirty="0" err="1" smtClean="0"/>
            <a:t>hamkorlik</a:t>
          </a:r>
          <a:r>
            <a:rPr lang="ru-RU" sz="2400" kern="1200" dirty="0" smtClean="0"/>
            <a:t>: </a:t>
          </a:r>
          <a:endParaRPr lang="en-US" sz="2400" kern="1200" dirty="0" smtClean="0"/>
        </a:p>
        <a:p>
          <a:pPr marL="0" marR="0" lvl="0" indent="0" algn="ctr" defTabSz="914400" eaLnBrk="1" fontAlgn="auto" latinLnBrk="0" hangingPunct="1">
            <a:lnSpc>
              <a:spcPct val="100000"/>
            </a:lnSpc>
            <a:spcBef>
              <a:spcPct val="0"/>
            </a:spcBef>
            <a:spcAft>
              <a:spcPts val="0"/>
            </a:spcAft>
            <a:buClrTx/>
            <a:buSzTx/>
            <a:buFontTx/>
            <a:buNone/>
            <a:tabLst/>
            <a:defRPr/>
          </a:pPr>
          <a:r>
            <a:rPr lang="ru-RU" sz="2400" kern="1200" dirty="0" err="1" smtClean="0"/>
            <a:t>tashqi</a:t>
          </a:r>
          <a:r>
            <a:rPr lang="ru-RU" sz="2400" kern="1200" dirty="0" smtClean="0"/>
            <a:t> </a:t>
          </a:r>
          <a:r>
            <a:rPr lang="ru-RU" sz="2400" kern="1200" dirty="0" err="1" smtClean="0"/>
            <a:t>siyosiy</a:t>
          </a:r>
          <a:r>
            <a:rPr lang="ru-RU" sz="2400" kern="1200" dirty="0" smtClean="0"/>
            <a:t> </a:t>
          </a:r>
          <a:r>
            <a:rPr lang="ru-RU" sz="2400" kern="1200" dirty="0" err="1" smtClean="0"/>
            <a:t>faoliyat</a:t>
          </a:r>
          <a:r>
            <a:rPr lang="ru-RU" sz="2400" kern="1200" dirty="0" smtClean="0"/>
            <a:t>; </a:t>
          </a:r>
          <a:r>
            <a:rPr lang="ru-RU" sz="2400" kern="1200" dirty="0" err="1" smtClean="0"/>
            <a:t>tashqi</a:t>
          </a:r>
          <a:r>
            <a:rPr lang="ru-RU" sz="2400" kern="1200" dirty="0" smtClean="0"/>
            <a:t> </a:t>
          </a:r>
          <a:r>
            <a:rPr lang="ru-RU" sz="2400" kern="1200" dirty="0" err="1" smtClean="0"/>
            <a:t>iqtisodiy</a:t>
          </a:r>
          <a:r>
            <a:rPr lang="ru-RU" sz="2400" kern="1200" dirty="0" smtClean="0"/>
            <a:t> </a:t>
          </a:r>
          <a:r>
            <a:rPr lang="ru-RU" sz="2400" kern="1200" dirty="0" err="1" smtClean="0"/>
            <a:t>faoliyat</a:t>
          </a:r>
          <a:endParaRPr lang="ru-RU" sz="2800" kern="1200" dirty="0" smtClean="0"/>
        </a:p>
      </dsp:txBody>
      <dsp:txXfrm>
        <a:off x="1074203" y="3645020"/>
        <a:ext cx="3299709" cy="1507188"/>
      </dsp:txXfrm>
    </dsp:sp>
    <dsp:sp modelId="{FE1A6C21-9AC5-4C05-8F12-075A6E559DB6}">
      <dsp:nvSpPr>
        <dsp:cNvPr id="0" name=""/>
        <dsp:cNvSpPr/>
      </dsp:nvSpPr>
      <dsp:spPr>
        <a:xfrm>
          <a:off x="4602958" y="3657255"/>
          <a:ext cx="3305461" cy="1499934"/>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2400" kern="1200" dirty="0" err="1" smtClean="0"/>
            <a:t>Mudofaa</a:t>
          </a:r>
          <a:r>
            <a:rPr lang="en-US" sz="2400" kern="1200" dirty="0" smtClean="0"/>
            <a:t> </a:t>
          </a:r>
          <a:r>
            <a:rPr lang="en-US" sz="2400" kern="1200" dirty="0" err="1" smtClean="0"/>
            <a:t>va</a:t>
          </a:r>
          <a:r>
            <a:rPr lang="en-US" sz="2400" kern="1200" dirty="0" smtClean="0"/>
            <a:t> </a:t>
          </a:r>
          <a:r>
            <a:rPr lang="en-US" sz="2400" kern="1200" dirty="0" err="1" smtClean="0"/>
            <a:t>milliy</a:t>
          </a:r>
          <a:r>
            <a:rPr lang="en-US" sz="2400" kern="1200" dirty="0" smtClean="0"/>
            <a:t> </a:t>
          </a:r>
          <a:r>
            <a:rPr lang="en-US" sz="2400" kern="1200" dirty="0" err="1" smtClean="0"/>
            <a:t>xavfsizlikni</a:t>
          </a:r>
          <a:r>
            <a:rPr lang="en-US" sz="2400" kern="1200" dirty="0" smtClean="0"/>
            <a:t> </a:t>
          </a:r>
          <a:r>
            <a:rPr lang="en-US" sz="2400" kern="1200" smtClean="0"/>
            <a:t>ta'minlash</a:t>
          </a:r>
          <a:r>
            <a:rPr lang="ru-RU" sz="2400" kern="1200" dirty="0" smtClean="0"/>
            <a:t> </a:t>
          </a:r>
          <a:endParaRPr lang="ru-RU" sz="2400" b="1" kern="1200" dirty="0" smtClean="0">
            <a:solidFill>
              <a:srgbClr val="FFFF00"/>
            </a:solidFill>
          </a:endParaRPr>
        </a:p>
        <a:p>
          <a:pPr lvl="0" algn="ctr" defTabSz="800100">
            <a:lnSpc>
              <a:spcPct val="90000"/>
            </a:lnSpc>
            <a:spcBef>
              <a:spcPct val="0"/>
            </a:spcBef>
            <a:spcAft>
              <a:spcPct val="35000"/>
            </a:spcAft>
          </a:pPr>
          <a:endParaRPr lang="ru-RU" sz="2400" kern="1200" dirty="0"/>
        </a:p>
      </dsp:txBody>
      <dsp:txXfrm>
        <a:off x="4602958" y="3657255"/>
        <a:ext cx="3305461" cy="1499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4B703-56B3-40A4-BF23-7673693C03F1}">
      <dsp:nvSpPr>
        <dsp:cNvPr id="0" name=""/>
        <dsp:cNvSpPr/>
      </dsp:nvSpPr>
      <dsp:spPr>
        <a:xfrm>
          <a:off x="2304190" y="3429000"/>
          <a:ext cx="885232" cy="744366"/>
        </a:xfrm>
        <a:custGeom>
          <a:avLst/>
          <a:gdLst/>
          <a:ahLst/>
          <a:cxnLst/>
          <a:rect l="0" t="0" r="0" b="0"/>
          <a:pathLst>
            <a:path>
              <a:moveTo>
                <a:pt x="0" y="0"/>
              </a:moveTo>
              <a:lnTo>
                <a:pt x="442616" y="0"/>
              </a:lnTo>
              <a:lnTo>
                <a:pt x="442616" y="744366"/>
              </a:lnTo>
              <a:lnTo>
                <a:pt x="885232" y="744366"/>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17891" y="3772268"/>
        <a:ext cx="57829" cy="57829"/>
      </dsp:txXfrm>
    </dsp:sp>
    <dsp:sp modelId="{B2E626CF-A076-4D06-943E-1AF380C3708C}">
      <dsp:nvSpPr>
        <dsp:cNvPr id="0" name=""/>
        <dsp:cNvSpPr/>
      </dsp:nvSpPr>
      <dsp:spPr>
        <a:xfrm>
          <a:off x="2304190" y="1918997"/>
          <a:ext cx="864160" cy="1510002"/>
        </a:xfrm>
        <a:custGeom>
          <a:avLst/>
          <a:gdLst/>
          <a:ahLst/>
          <a:cxnLst/>
          <a:rect l="0" t="0" r="0" b="0"/>
          <a:pathLst>
            <a:path>
              <a:moveTo>
                <a:pt x="0" y="1510002"/>
              </a:moveTo>
              <a:lnTo>
                <a:pt x="432080" y="1510002"/>
              </a:lnTo>
              <a:lnTo>
                <a:pt x="432080" y="0"/>
              </a:lnTo>
              <a:lnTo>
                <a:pt x="864160" y="0"/>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ru-RU" sz="600" kern="1200"/>
        </a:p>
      </dsp:txBody>
      <dsp:txXfrm>
        <a:off x="2692775" y="2630503"/>
        <a:ext cx="86989" cy="86989"/>
      </dsp:txXfrm>
    </dsp:sp>
    <dsp:sp modelId="{3EC3991A-5C1C-4719-9789-CF0B4079BF02}">
      <dsp:nvSpPr>
        <dsp:cNvPr id="0" name=""/>
        <dsp:cNvSpPr/>
      </dsp:nvSpPr>
      <dsp:spPr>
        <a:xfrm rot="16200000">
          <a:off x="-1768353" y="2778761"/>
          <a:ext cx="6844612" cy="1300476"/>
        </a:xfrm>
        <a:prstGeom prst="rect">
          <a:avLst/>
        </a:prstGeom>
        <a:blipFill rotWithShape="0">
          <a:blip xmlns:r="http://schemas.openxmlformats.org/officeDocument/2006/relationships" r:embed="rId1"/>
          <a:tile tx="0" ty="0" sx="100000" sy="100000" flip="none" algn="tl"/>
        </a:blip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uz-Cyrl-UZ" sz="6500" kern="1200" dirty="0" smtClean="0"/>
            <a:t>Davlat nima? </a:t>
          </a:r>
          <a:endParaRPr lang="ru-RU" sz="6500" b="1" kern="1200" dirty="0">
            <a:solidFill>
              <a:srgbClr val="00B0F0"/>
            </a:solidFill>
            <a:latin typeface="Times New Roman" pitchFamily="18" charset="0"/>
            <a:cs typeface="Times New Roman" pitchFamily="18" charset="0"/>
          </a:endParaRPr>
        </a:p>
      </dsp:txBody>
      <dsp:txXfrm>
        <a:off x="-1768353" y="2778761"/>
        <a:ext cx="6844612" cy="1300476"/>
      </dsp:txXfrm>
    </dsp:sp>
    <dsp:sp modelId="{092B5275-9701-4242-9E98-52B20A87FB95}">
      <dsp:nvSpPr>
        <dsp:cNvPr id="0" name=""/>
        <dsp:cNvSpPr/>
      </dsp:nvSpPr>
      <dsp:spPr>
        <a:xfrm>
          <a:off x="3168350" y="1268759"/>
          <a:ext cx="4989598" cy="1300476"/>
        </a:xfrm>
        <a:prstGeom prst="rect">
          <a:avLst/>
        </a:prstGeom>
        <a:solidFill>
          <a:srgbClr val="FFFF00"/>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uz-Cyrl-UZ" sz="2400" b="1" kern="1200" dirty="0" smtClean="0"/>
            <a:t>Davlat - bu siyosiy tashkilot, muayyan hududda joylashgan va yagona hokimiyatga uyushgan xalq hokimiyatidir.</a:t>
          </a:r>
          <a:endParaRPr lang="ru-RU" sz="2400" b="1" kern="1200" dirty="0">
            <a:solidFill>
              <a:srgbClr val="FF0000"/>
            </a:solidFill>
            <a:latin typeface="Times New Roman" pitchFamily="18" charset="0"/>
            <a:cs typeface="Times New Roman" pitchFamily="18" charset="0"/>
          </a:endParaRPr>
        </a:p>
      </dsp:txBody>
      <dsp:txXfrm>
        <a:off x="3168350" y="1268759"/>
        <a:ext cx="4989598" cy="1300476"/>
      </dsp:txXfrm>
    </dsp:sp>
    <dsp:sp modelId="{331F8C05-E145-4983-A417-FAC2C3C62CA1}">
      <dsp:nvSpPr>
        <dsp:cNvPr id="0" name=""/>
        <dsp:cNvSpPr/>
      </dsp:nvSpPr>
      <dsp:spPr>
        <a:xfrm>
          <a:off x="3189422" y="2829499"/>
          <a:ext cx="5091503" cy="2687733"/>
        </a:xfrm>
        <a:prstGeom prst="rect">
          <a:avLst/>
        </a:prstGeom>
        <a:solidFill>
          <a:srgbClr val="FFFF00"/>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uz-Cyrl-UZ" sz="2400" b="1" kern="1200" dirty="0" smtClean="0"/>
            <a:t>Davlat insoniyat taraqqiyotining ma’lum bir bosqichida ishlab chiqarish qurollari va vositalariga egaligi, xususiy mulkchilikning paydo bo‘lishi va jamiyat tabaqalasha boshlashi bilan ro‘y bergan mehnat taqsimoti natijasida vujudga kelgan tashkilot.</a:t>
          </a:r>
          <a:endParaRPr lang="ru-RU" sz="2400" b="1" kern="1200" dirty="0">
            <a:solidFill>
              <a:srgbClr val="7030A0"/>
            </a:solidFill>
            <a:latin typeface="Times New Roman" pitchFamily="18" charset="0"/>
            <a:cs typeface="Times New Roman" pitchFamily="18" charset="0"/>
          </a:endParaRPr>
        </a:p>
      </dsp:txBody>
      <dsp:txXfrm>
        <a:off x="3189422" y="2829499"/>
        <a:ext cx="5091503" cy="26877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C4D5B-0770-40FC-9B0A-C1BADA925C80}">
      <dsp:nvSpPr>
        <dsp:cNvPr id="0" name=""/>
        <dsp:cNvSpPr/>
      </dsp:nvSpPr>
      <dsp:spPr>
        <a:xfrm>
          <a:off x="1150855" y="479522"/>
          <a:ext cx="6734784" cy="5782323"/>
        </a:xfrm>
        <a:prstGeom prst="rect">
          <a:avLst/>
        </a:prstGeom>
        <a:solidFill>
          <a:srgbClr val="FFC000">
            <a:alpha val="7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uz-Cyrl-UZ" sz="4000" kern="1200" dirty="0" smtClean="0">
              <a:solidFill>
                <a:schemeClr val="tx1"/>
              </a:solidFill>
              <a:effectLst/>
              <a:latin typeface="Times New Roman"/>
              <a:ea typeface="Times New Roman"/>
            </a:rPr>
            <a:t>Davlatning mohiyati uning funksiyalarida, ya’ni davlat faoliyatining asosiy yo‘nalishida, uning ichki va tashqi siyosatining mazmuni va xarakteri bilan belgilanadi: masalan, quldorlik davlati, feodal davlat va hokazo.</a:t>
          </a:r>
          <a:endParaRPr lang="ru-RU" sz="4000" b="1" kern="1200" dirty="0">
            <a:solidFill>
              <a:schemeClr val="tx1"/>
            </a:solidFill>
          </a:endParaRPr>
        </a:p>
      </dsp:txBody>
      <dsp:txXfrm>
        <a:off x="1150855" y="479522"/>
        <a:ext cx="6734784" cy="57823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C4D5B-0770-40FC-9B0A-C1BADA925C80}">
      <dsp:nvSpPr>
        <dsp:cNvPr id="0" name=""/>
        <dsp:cNvSpPr/>
      </dsp:nvSpPr>
      <dsp:spPr>
        <a:xfrm>
          <a:off x="1150855" y="479522"/>
          <a:ext cx="6734784" cy="5782323"/>
        </a:xfrm>
        <a:prstGeom prst="rect">
          <a:avLst/>
        </a:prstGeom>
        <a:solidFill>
          <a:srgbClr val="FFC000">
            <a:alpha val="7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err="1" smtClean="0">
              <a:solidFill>
                <a:schemeClr val="tx1"/>
              </a:solidFill>
            </a:rPr>
            <a:t>Davlat</a:t>
          </a:r>
          <a:r>
            <a:rPr lang="en-US" sz="3600" b="1" kern="1200" dirty="0" smtClean="0">
              <a:solidFill>
                <a:schemeClr val="tx1"/>
              </a:solidFill>
            </a:rPr>
            <a:t> </a:t>
          </a:r>
          <a:r>
            <a:rPr lang="en-US" sz="3600" b="1" kern="1200" dirty="0" err="1" smtClean="0">
              <a:solidFill>
                <a:schemeClr val="tx1"/>
              </a:solidFill>
            </a:rPr>
            <a:t>jamiyatning</a:t>
          </a:r>
          <a:r>
            <a:rPr lang="en-US" sz="3600" b="1" kern="1200" dirty="0" smtClean="0">
              <a:solidFill>
                <a:schemeClr val="tx1"/>
              </a:solidFill>
            </a:rPr>
            <a:t> </a:t>
          </a:r>
          <a:r>
            <a:rPr lang="en-US" sz="3600" b="1" kern="1200" dirty="0" err="1" smtClean="0">
              <a:solidFill>
                <a:schemeClr val="tx1"/>
              </a:solidFill>
            </a:rPr>
            <a:t>siyosiy</a:t>
          </a:r>
          <a:r>
            <a:rPr lang="en-US" sz="3600" b="1" kern="1200" dirty="0" smtClean="0">
              <a:solidFill>
                <a:schemeClr val="tx1"/>
              </a:solidFill>
            </a:rPr>
            <a:t> </a:t>
          </a:r>
          <a:r>
            <a:rPr lang="en-US" sz="3600" b="1" kern="1200" dirty="0" err="1" smtClean="0">
              <a:solidFill>
                <a:schemeClr val="tx1"/>
              </a:solidFill>
            </a:rPr>
            <a:t>tizimiga</a:t>
          </a:r>
          <a:r>
            <a:rPr lang="en-US" sz="3600" b="1" kern="1200" dirty="0" smtClean="0">
              <a:solidFill>
                <a:schemeClr val="tx1"/>
              </a:solidFill>
            </a:rPr>
            <a:t> </a:t>
          </a:r>
          <a:r>
            <a:rPr lang="en-US" sz="3600" b="1" kern="1200" dirty="0" err="1" smtClean="0">
              <a:solidFill>
                <a:schemeClr val="tx1"/>
              </a:solidFill>
            </a:rPr>
            <a:t>kiruvchi</a:t>
          </a:r>
          <a:r>
            <a:rPr lang="en-US" sz="3600" b="1" kern="1200" dirty="0" smtClean="0">
              <a:solidFill>
                <a:schemeClr val="tx1"/>
              </a:solidFill>
            </a:rPr>
            <a:t> </a:t>
          </a:r>
          <a:r>
            <a:rPr lang="en-US" sz="3600" b="1" kern="1200" dirty="0" err="1" smtClean="0">
              <a:solidFill>
                <a:schemeClr val="tx1"/>
              </a:solidFill>
            </a:rPr>
            <a:t>boshqa</a:t>
          </a:r>
          <a:r>
            <a:rPr lang="en-US" sz="3600" b="1" kern="1200" dirty="0" smtClean="0">
              <a:solidFill>
                <a:schemeClr val="tx1"/>
              </a:solidFill>
            </a:rPr>
            <a:t> </a:t>
          </a:r>
          <a:r>
            <a:rPr lang="en-US" sz="3600" b="1" kern="1200" dirty="0" err="1" smtClean="0">
              <a:solidFill>
                <a:schemeClr val="tx1"/>
              </a:solidFill>
            </a:rPr>
            <a:t>tashkilotlardan</a:t>
          </a:r>
          <a:r>
            <a:rPr lang="en-US" sz="3600" b="1" kern="1200" dirty="0" smtClean="0">
              <a:solidFill>
                <a:schemeClr val="tx1"/>
              </a:solidFill>
            </a:rPr>
            <a:t> </a:t>
          </a:r>
          <a:r>
            <a:rPr lang="en-US" sz="3600" b="1" kern="1200" dirty="0" err="1" smtClean="0">
              <a:solidFill>
                <a:schemeClr val="tx1"/>
              </a:solidFill>
            </a:rPr>
            <a:t>bir</a:t>
          </a:r>
          <a:r>
            <a:rPr lang="en-US" sz="3600" b="1" kern="1200" dirty="0" smtClean="0">
              <a:solidFill>
                <a:schemeClr val="tx1"/>
              </a:solidFill>
            </a:rPr>
            <a:t> </a:t>
          </a:r>
          <a:r>
            <a:rPr lang="en-US" sz="3600" b="1" kern="1200" dirty="0" err="1" smtClean="0">
              <a:solidFill>
                <a:schemeClr val="tx1"/>
              </a:solidFill>
            </a:rPr>
            <a:t>qator</a:t>
          </a:r>
          <a:r>
            <a:rPr lang="en-US" sz="3600" b="1" kern="1200" dirty="0" smtClean="0">
              <a:solidFill>
                <a:schemeClr val="tx1"/>
              </a:solidFill>
            </a:rPr>
            <a:t> </a:t>
          </a:r>
          <a:r>
            <a:rPr lang="en-US" sz="3600" b="1" kern="1200" dirty="0" err="1" smtClean="0">
              <a:solidFill>
                <a:schemeClr val="tx1"/>
              </a:solidFill>
            </a:rPr>
            <a:t>o'ziga</a:t>
          </a:r>
          <a:r>
            <a:rPr lang="en-US" sz="3600" b="1" kern="1200" dirty="0" smtClean="0">
              <a:solidFill>
                <a:schemeClr val="tx1"/>
              </a:solidFill>
            </a:rPr>
            <a:t> </a:t>
          </a:r>
          <a:r>
            <a:rPr lang="en-US" sz="3600" b="1" kern="1200" dirty="0" err="1" smtClean="0">
              <a:solidFill>
                <a:schemeClr val="tx1"/>
              </a:solidFill>
            </a:rPr>
            <a:t>xos</a:t>
          </a:r>
          <a:r>
            <a:rPr lang="en-US" sz="3600" b="1" kern="1200" dirty="0" smtClean="0">
              <a:solidFill>
                <a:schemeClr val="tx1"/>
              </a:solidFill>
            </a:rPr>
            <a:t> </a:t>
          </a:r>
          <a:r>
            <a:rPr lang="en-US" sz="3600" b="1" kern="1200" dirty="0" err="1" smtClean="0">
              <a:solidFill>
                <a:schemeClr val="tx1"/>
              </a:solidFill>
            </a:rPr>
            <a:t>belgilari</a:t>
          </a:r>
          <a:r>
            <a:rPr lang="en-US" sz="3600" b="1" kern="1200" dirty="0" smtClean="0">
              <a:solidFill>
                <a:schemeClr val="tx1"/>
              </a:solidFill>
            </a:rPr>
            <a:t> </a:t>
          </a:r>
          <a:r>
            <a:rPr lang="en-US" sz="3600" b="1" kern="1200" dirty="0" err="1" smtClean="0">
              <a:solidFill>
                <a:schemeClr val="tx1"/>
              </a:solidFill>
            </a:rPr>
            <a:t>bilan</a:t>
          </a:r>
          <a:r>
            <a:rPr lang="en-US" sz="3600" b="1" kern="1200" dirty="0" smtClean="0">
              <a:solidFill>
                <a:schemeClr val="tx1"/>
              </a:solidFill>
            </a:rPr>
            <a:t> </a:t>
          </a:r>
          <a:r>
            <a:rPr lang="en-US" sz="3600" b="1" kern="1200" dirty="0" err="1" smtClean="0">
              <a:solidFill>
                <a:schemeClr val="tx1"/>
              </a:solidFill>
            </a:rPr>
            <a:t>farq</a:t>
          </a:r>
          <a:r>
            <a:rPr lang="en-US" sz="3600" b="1" kern="1200" dirty="0" smtClean="0">
              <a:solidFill>
                <a:schemeClr val="tx1"/>
              </a:solidFill>
            </a:rPr>
            <a:t> </a:t>
          </a:r>
          <a:r>
            <a:rPr lang="en-US" sz="3600" b="1" kern="1200" dirty="0" err="1" smtClean="0">
              <a:solidFill>
                <a:schemeClr val="tx1"/>
              </a:solidFill>
            </a:rPr>
            <a:t>qiladi</a:t>
          </a:r>
          <a:r>
            <a:rPr lang="en-US" sz="3600" b="1" kern="1200" dirty="0" smtClean="0">
              <a:solidFill>
                <a:schemeClr val="tx1"/>
              </a:solidFill>
            </a:rPr>
            <a:t>. </a:t>
          </a:r>
          <a:r>
            <a:rPr lang="en-US" sz="3600" b="1" kern="1200" dirty="0" err="1" smtClean="0">
              <a:solidFill>
                <a:schemeClr val="tx1"/>
              </a:solidFill>
            </a:rPr>
            <a:t>Davlatning</a:t>
          </a:r>
          <a:r>
            <a:rPr lang="en-US" sz="3600" b="1" kern="1200" dirty="0" smtClean="0">
              <a:solidFill>
                <a:schemeClr val="tx1"/>
              </a:solidFill>
            </a:rPr>
            <a:t> </a:t>
          </a:r>
          <a:r>
            <a:rPr lang="en-US" sz="3600" b="1" kern="1200" dirty="0" err="1" smtClean="0">
              <a:solidFill>
                <a:schemeClr val="tx1"/>
              </a:solidFill>
            </a:rPr>
            <a:t>belgilari</a:t>
          </a:r>
          <a:r>
            <a:rPr lang="en-US" sz="3600" b="1" kern="1200" dirty="0" smtClean="0">
              <a:solidFill>
                <a:schemeClr val="tx1"/>
              </a:solidFill>
            </a:rPr>
            <a:t> </a:t>
          </a:r>
          <a:r>
            <a:rPr lang="en-US" sz="3600" b="1" kern="1200" dirty="0" err="1" smtClean="0">
              <a:solidFill>
                <a:schemeClr val="tx1"/>
              </a:solidFill>
            </a:rPr>
            <a:t>to'g'risidagi</a:t>
          </a:r>
          <a:r>
            <a:rPr lang="en-US" sz="3600" b="1" kern="1200" dirty="0" smtClean="0">
              <a:solidFill>
                <a:schemeClr val="tx1"/>
              </a:solidFill>
            </a:rPr>
            <a:t> masala </a:t>
          </a:r>
          <a:r>
            <a:rPr lang="en-US" sz="3600" b="1" kern="1200" dirty="0" err="1" smtClean="0">
              <a:solidFill>
                <a:schemeClr val="tx1"/>
              </a:solidFill>
            </a:rPr>
            <a:t>hamisha</a:t>
          </a:r>
          <a:r>
            <a:rPr lang="en-US" sz="3600" b="1" kern="1200" dirty="0" smtClean="0">
              <a:solidFill>
                <a:schemeClr val="tx1"/>
              </a:solidFill>
            </a:rPr>
            <a:t> </a:t>
          </a:r>
          <a:r>
            <a:rPr lang="en-US" sz="3600" b="1" kern="1200" dirty="0" err="1" smtClean="0">
              <a:solidFill>
                <a:schemeClr val="tx1"/>
              </a:solidFill>
            </a:rPr>
            <a:t>huquqshunoslar</a:t>
          </a:r>
          <a:r>
            <a:rPr lang="en-US" sz="3600" b="1" kern="1200" dirty="0" smtClean="0">
              <a:solidFill>
                <a:schemeClr val="tx1"/>
              </a:solidFill>
            </a:rPr>
            <a:t> </a:t>
          </a:r>
          <a:r>
            <a:rPr lang="en-US" sz="3600" b="1" kern="1200" dirty="0" err="1" smtClean="0">
              <a:solidFill>
                <a:schemeClr val="tx1"/>
              </a:solidFill>
            </a:rPr>
            <a:t>e'tiborini</a:t>
          </a:r>
          <a:r>
            <a:rPr lang="en-US" sz="3600" b="1" kern="1200" dirty="0" smtClean="0">
              <a:solidFill>
                <a:schemeClr val="tx1"/>
              </a:solidFill>
            </a:rPr>
            <a:t> </a:t>
          </a:r>
          <a:r>
            <a:rPr lang="en-US" sz="3600" b="1" kern="1200" dirty="0" err="1" smtClean="0">
              <a:solidFill>
                <a:schemeClr val="tx1"/>
              </a:solidFill>
            </a:rPr>
            <a:t>tortib</a:t>
          </a:r>
          <a:r>
            <a:rPr lang="en-US" sz="3600" b="1" kern="1200" dirty="0" smtClean="0">
              <a:solidFill>
                <a:schemeClr val="tx1"/>
              </a:solidFill>
            </a:rPr>
            <a:t> </a:t>
          </a:r>
          <a:r>
            <a:rPr lang="en-US" sz="3600" b="1" kern="1200" dirty="0" err="1" smtClean="0">
              <a:solidFill>
                <a:schemeClr val="tx1"/>
              </a:solidFill>
            </a:rPr>
            <a:t>kelgan</a:t>
          </a:r>
          <a:r>
            <a:rPr lang="en-US" sz="3600" b="1" kern="1200" dirty="0" smtClean="0">
              <a:solidFill>
                <a:schemeClr val="tx1"/>
              </a:solidFill>
            </a:rPr>
            <a:t> </a:t>
          </a:r>
          <a:r>
            <a:rPr lang="en-US" sz="3600" b="1" kern="1200" dirty="0" err="1" smtClean="0">
              <a:solidFill>
                <a:schemeClr val="tx1"/>
              </a:solidFill>
            </a:rPr>
            <a:t>va</a:t>
          </a:r>
          <a:r>
            <a:rPr lang="en-US" sz="3600" b="1" kern="1200" dirty="0" smtClean="0">
              <a:solidFill>
                <a:schemeClr val="tx1"/>
              </a:solidFill>
            </a:rPr>
            <a:t> </a:t>
          </a:r>
          <a:r>
            <a:rPr lang="en-US" sz="3600" b="1" kern="1200" dirty="0" err="1" smtClean="0">
              <a:solidFill>
                <a:schemeClr val="tx1"/>
              </a:solidFill>
            </a:rPr>
            <a:t>bu</a:t>
          </a:r>
          <a:r>
            <a:rPr lang="en-US" sz="3600" b="1" kern="1200" dirty="0" smtClean="0">
              <a:solidFill>
                <a:schemeClr val="tx1"/>
              </a:solidFill>
            </a:rPr>
            <a:t> </a:t>
          </a:r>
          <a:r>
            <a:rPr lang="en-US" sz="3600" b="1" kern="1200" dirty="0" err="1" smtClean="0">
              <a:solidFill>
                <a:schemeClr val="tx1"/>
              </a:solidFill>
            </a:rPr>
            <a:t>haqda</a:t>
          </a:r>
          <a:r>
            <a:rPr lang="en-US" sz="3600" b="1" kern="1200" dirty="0" smtClean="0">
              <a:solidFill>
                <a:schemeClr val="tx1"/>
              </a:solidFill>
            </a:rPr>
            <a:t> </a:t>
          </a:r>
          <a:r>
            <a:rPr lang="en-US" sz="3600" b="1" kern="1200" dirty="0" err="1" smtClean="0">
              <a:solidFill>
                <a:schemeClr val="tx1"/>
              </a:solidFill>
            </a:rPr>
            <a:t>ularning</a:t>
          </a:r>
          <a:r>
            <a:rPr lang="en-US" sz="3600" b="1" kern="1200" dirty="0" smtClean="0">
              <a:solidFill>
                <a:schemeClr val="tx1"/>
              </a:solidFill>
            </a:rPr>
            <a:t> </a:t>
          </a:r>
          <a:r>
            <a:rPr lang="en-US" sz="3600" b="1" kern="1200" dirty="0" err="1" smtClean="0">
              <a:solidFill>
                <a:schemeClr val="tx1"/>
              </a:solidFill>
            </a:rPr>
            <a:t>turli</a:t>
          </a:r>
          <a:r>
            <a:rPr lang="en-US" sz="3600" b="1" kern="1200" dirty="0" smtClean="0">
              <a:solidFill>
                <a:schemeClr val="tx1"/>
              </a:solidFill>
            </a:rPr>
            <a:t> </a:t>
          </a:r>
          <a:r>
            <a:rPr lang="en-US" sz="3600" b="1" kern="1200" dirty="0" err="1" smtClean="0">
              <a:solidFill>
                <a:schemeClr val="tx1"/>
              </a:solidFill>
            </a:rPr>
            <a:t>talqinlari</a:t>
          </a:r>
          <a:r>
            <a:rPr lang="en-US" sz="3600" b="1" kern="1200" dirty="0" smtClean="0">
              <a:solidFill>
                <a:schemeClr val="tx1"/>
              </a:solidFill>
            </a:rPr>
            <a:t> </a:t>
          </a:r>
          <a:r>
            <a:rPr lang="en-US" sz="3600" b="1" kern="1200" dirty="0" err="1" smtClean="0">
              <a:solidFill>
                <a:schemeClr val="tx1"/>
              </a:solidFill>
            </a:rPr>
            <a:t>mavjud</a:t>
          </a:r>
          <a:r>
            <a:rPr lang="en-US" sz="3600" b="1" kern="1200" dirty="0" smtClean="0">
              <a:solidFill>
                <a:schemeClr val="tx1"/>
              </a:solidFill>
            </a:rPr>
            <a:t>.</a:t>
          </a:r>
          <a:endParaRPr lang="ru-RU" sz="3600" b="1" kern="1200" dirty="0">
            <a:solidFill>
              <a:schemeClr val="tx1"/>
            </a:solidFill>
          </a:endParaRPr>
        </a:p>
      </dsp:txBody>
      <dsp:txXfrm>
        <a:off x="1150855" y="479522"/>
        <a:ext cx="6734784" cy="57823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D79F6-D1DB-487E-9123-EF87421A6EEC}">
      <dsp:nvSpPr>
        <dsp:cNvPr id="0" name=""/>
        <dsp:cNvSpPr/>
      </dsp:nvSpPr>
      <dsp:spPr>
        <a:xfrm rot="5400000">
          <a:off x="-265433" y="279508"/>
          <a:ext cx="1783705" cy="1248593"/>
        </a:xfrm>
        <a:prstGeom prst="chevron">
          <a:avLst/>
        </a:prstGeom>
        <a:solidFill>
          <a:srgbClr val="FFFFFF"/>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uz-Cyrl-UZ" sz="3700" kern="1200" dirty="0" smtClean="0"/>
            <a:t>№</a:t>
          </a:r>
          <a:endParaRPr lang="ru-RU" sz="3700" kern="1200" dirty="0"/>
        </a:p>
      </dsp:txBody>
      <dsp:txXfrm rot="-5400000">
        <a:off x="2124" y="636249"/>
        <a:ext cx="1248593" cy="535112"/>
      </dsp:txXfrm>
    </dsp:sp>
    <dsp:sp modelId="{390CF3E5-E61B-43D1-A2D6-56C9FFAFFE45}">
      <dsp:nvSpPr>
        <dsp:cNvPr id="0" name=""/>
        <dsp:cNvSpPr/>
      </dsp:nvSpPr>
      <dsp:spPr>
        <a:xfrm rot="5400000">
          <a:off x="4491180" y="-3239207"/>
          <a:ext cx="1159408" cy="7644581"/>
        </a:xfrm>
        <a:prstGeom prst="round2SameRect">
          <a:avLst/>
        </a:prstGeom>
        <a:solidFill>
          <a:srgbClr val="00FF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ctr" defTabSz="1066800">
            <a:lnSpc>
              <a:spcPct val="90000"/>
            </a:lnSpc>
            <a:spcBef>
              <a:spcPct val="0"/>
            </a:spcBef>
            <a:spcAft>
              <a:spcPct val="15000"/>
            </a:spcAft>
            <a:buChar char="••"/>
          </a:pPr>
          <a:r>
            <a:rPr lang="en-US" sz="2400" kern="1200" dirty="0" err="1" smtClean="0"/>
            <a:t>F.Engels</a:t>
          </a:r>
          <a:r>
            <a:rPr lang="en-US" sz="2400" kern="1200" dirty="0" smtClean="0"/>
            <a:t> </a:t>
          </a:r>
          <a:r>
            <a:rPr lang="en-US" sz="2400" kern="1200" dirty="0" err="1" smtClean="0"/>
            <a:t>o'zining</a:t>
          </a:r>
          <a:r>
            <a:rPr lang="en-US" sz="2400" kern="1200" dirty="0" smtClean="0"/>
            <a:t> «</a:t>
          </a:r>
          <a:r>
            <a:rPr lang="en-US" sz="2400" kern="1200" dirty="0" err="1" smtClean="0"/>
            <a:t>Oila</a:t>
          </a:r>
          <a:r>
            <a:rPr lang="en-US" sz="2400" kern="1200" dirty="0" smtClean="0"/>
            <a:t>, </a:t>
          </a:r>
          <a:r>
            <a:rPr lang="en-US" sz="2400" kern="1200" dirty="0" err="1" smtClean="0"/>
            <a:t>xususiy</a:t>
          </a:r>
          <a:r>
            <a:rPr lang="en-US" sz="2400" kern="1200" dirty="0" smtClean="0"/>
            <a:t> </a:t>
          </a:r>
          <a:r>
            <a:rPr lang="en-US" sz="2400" kern="1200" dirty="0" err="1" smtClean="0"/>
            <a:t>mulk</a:t>
          </a:r>
          <a:r>
            <a:rPr lang="en-US" sz="2400" kern="1200" dirty="0" smtClean="0"/>
            <a:t> </a:t>
          </a:r>
          <a:r>
            <a:rPr lang="en-US" sz="2400" kern="1200" dirty="0" err="1" smtClean="0"/>
            <a:t>va</a:t>
          </a:r>
          <a:r>
            <a:rPr lang="en-US" sz="2400" kern="1200" dirty="0" smtClean="0"/>
            <a:t> </a:t>
          </a:r>
          <a:r>
            <a:rPr lang="en-US" sz="2400" kern="1200" dirty="0" err="1" smtClean="0"/>
            <a:t>davlatning</a:t>
          </a:r>
          <a:r>
            <a:rPr lang="en-US" sz="2400" kern="1200" dirty="0" smtClean="0"/>
            <a:t> </a:t>
          </a:r>
          <a:r>
            <a:rPr lang="en-US" sz="2400" kern="1200" dirty="0" err="1" smtClean="0"/>
            <a:t>kelib</a:t>
          </a:r>
          <a:r>
            <a:rPr lang="en-US" sz="2400" kern="1200" dirty="0" smtClean="0"/>
            <a:t> </a:t>
          </a:r>
          <a:r>
            <a:rPr lang="en-US" sz="2400" kern="1200" dirty="0" err="1" smtClean="0"/>
            <a:t>chiqishi</a:t>
          </a:r>
          <a:r>
            <a:rPr lang="en-US" sz="2400" kern="1200" dirty="0" smtClean="0"/>
            <a:t>» </a:t>
          </a:r>
          <a:r>
            <a:rPr lang="en-US" sz="2400" kern="1200" dirty="0" err="1" smtClean="0"/>
            <a:t>degan</a:t>
          </a:r>
          <a:r>
            <a:rPr lang="en-US" sz="2400" kern="1200" dirty="0" smtClean="0"/>
            <a:t> </a:t>
          </a:r>
          <a:r>
            <a:rPr lang="en-US" sz="2400" kern="1200" dirty="0" err="1" smtClean="0"/>
            <a:t>asarida</a:t>
          </a:r>
          <a:r>
            <a:rPr lang="en-US" sz="2400" kern="1200" dirty="0" smtClean="0"/>
            <a:t> </a:t>
          </a:r>
          <a:r>
            <a:rPr lang="en-US" sz="2400" kern="1200" dirty="0" err="1" smtClean="0"/>
            <a:t>davlatning</a:t>
          </a:r>
          <a:r>
            <a:rPr lang="en-US" sz="2400" kern="1200" dirty="0" smtClean="0"/>
            <a:t> </a:t>
          </a:r>
          <a:r>
            <a:rPr lang="en-US" sz="2400" kern="1200" dirty="0" err="1" smtClean="0"/>
            <a:t>asosiy</a:t>
          </a:r>
          <a:r>
            <a:rPr lang="en-US" sz="2400" kern="1200" dirty="0" smtClean="0"/>
            <a:t> </a:t>
          </a:r>
          <a:r>
            <a:rPr lang="en-US" sz="2400" kern="1200" dirty="0" err="1" smtClean="0"/>
            <a:t>belgilari</a:t>
          </a:r>
          <a:r>
            <a:rPr lang="en-US" sz="2400" kern="1200" dirty="0" smtClean="0"/>
            <a:t> </a:t>
          </a:r>
          <a:r>
            <a:rPr lang="en-US" sz="2400" kern="1200" dirty="0" err="1" smtClean="0"/>
            <a:t>sifatida</a:t>
          </a:r>
          <a:r>
            <a:rPr lang="en-US" sz="2400" kern="1200" dirty="0" smtClean="0"/>
            <a:t> </a:t>
          </a:r>
          <a:r>
            <a:rPr lang="en-US" sz="2400" kern="1200" dirty="0" err="1" smtClean="0"/>
            <a:t>quyidagilarni</a:t>
          </a:r>
          <a:r>
            <a:rPr lang="en-US" sz="2400" kern="1200" dirty="0" smtClean="0"/>
            <a:t> </a:t>
          </a:r>
          <a:r>
            <a:rPr lang="en-US" sz="2400" kern="1200" dirty="0" err="1" smtClean="0"/>
            <a:t>ko’rsatib</a:t>
          </a:r>
          <a:r>
            <a:rPr lang="en-US" sz="2400" kern="1200" dirty="0" smtClean="0"/>
            <a:t> </a:t>
          </a:r>
          <a:r>
            <a:rPr lang="en-US" sz="2400" kern="1200" dirty="0" err="1" smtClean="0"/>
            <a:t>o’tadi</a:t>
          </a:r>
          <a:r>
            <a:rPr lang="en-US" sz="2400" kern="1200" dirty="0" smtClean="0"/>
            <a:t>:</a:t>
          </a:r>
          <a:endParaRPr lang="ru-RU" sz="2800" b="1" kern="1200" dirty="0">
            <a:latin typeface="Times New Roman" pitchFamily="18" charset="0"/>
            <a:cs typeface="Times New Roman" pitchFamily="18" charset="0"/>
          </a:endParaRPr>
        </a:p>
      </dsp:txBody>
      <dsp:txXfrm rot="-5400000">
        <a:off x="1248594" y="59977"/>
        <a:ext cx="7587983" cy="1046212"/>
      </dsp:txXfrm>
    </dsp:sp>
    <dsp:sp modelId="{40932C02-687C-4294-9E00-4674ABED59BF}">
      <dsp:nvSpPr>
        <dsp:cNvPr id="0" name=""/>
        <dsp:cNvSpPr/>
      </dsp:nvSpPr>
      <dsp:spPr>
        <a:xfrm rot="5400000">
          <a:off x="-267555" y="1912558"/>
          <a:ext cx="1783705" cy="1248593"/>
        </a:xfrm>
        <a:prstGeom prst="chevron">
          <a:avLst/>
        </a:prstGeom>
        <a:solidFill>
          <a:srgbClr val="FF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uz-Cyrl-UZ" sz="3700" kern="1200" dirty="0" smtClean="0"/>
            <a:t>1</a:t>
          </a:r>
          <a:endParaRPr lang="ru-RU" sz="3700" kern="1200" dirty="0"/>
        </a:p>
      </dsp:txBody>
      <dsp:txXfrm rot="-5400000">
        <a:off x="2" y="2269299"/>
        <a:ext cx="1248593" cy="535112"/>
      </dsp:txXfrm>
    </dsp:sp>
    <dsp:sp modelId="{A8BC2B2F-B68E-4888-B32B-6E22F6C06644}">
      <dsp:nvSpPr>
        <dsp:cNvPr id="0" name=""/>
        <dsp:cNvSpPr/>
      </dsp:nvSpPr>
      <dsp:spPr>
        <a:xfrm rot="5400000">
          <a:off x="4484529" y="-1572053"/>
          <a:ext cx="1159408" cy="7644581"/>
        </a:xfrm>
        <a:prstGeom prst="round2SameRect">
          <a:avLst/>
        </a:prstGeom>
        <a:solidFill>
          <a:srgbClr val="FF66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kern="1200" dirty="0" err="1" smtClean="0"/>
            <a:t>Aholining</a:t>
          </a:r>
          <a:r>
            <a:rPr lang="en-US" sz="3600" b="1" kern="1200" dirty="0" smtClean="0"/>
            <a:t> </a:t>
          </a:r>
          <a:r>
            <a:rPr lang="en-US" sz="3600" b="1" kern="1200" dirty="0" err="1" smtClean="0"/>
            <a:t>hududiy</a:t>
          </a:r>
          <a:r>
            <a:rPr lang="en-US" sz="3600" b="1" kern="1200" dirty="0" smtClean="0"/>
            <a:t> </a:t>
          </a:r>
          <a:r>
            <a:rPr lang="en-US" sz="3600" b="1" kern="1200" dirty="0" err="1" smtClean="0"/>
            <a:t>bo'linishi</a:t>
          </a:r>
          <a:endParaRPr lang="ru-RU" sz="3600" b="1" kern="1200" dirty="0">
            <a:latin typeface="Times New Roman" pitchFamily="18" charset="0"/>
            <a:cs typeface="Times New Roman" pitchFamily="18" charset="0"/>
          </a:endParaRPr>
        </a:p>
      </dsp:txBody>
      <dsp:txXfrm rot="-5400000">
        <a:off x="1241943" y="1727131"/>
        <a:ext cx="7587983" cy="1046212"/>
      </dsp:txXfrm>
    </dsp:sp>
    <dsp:sp modelId="{71DDEC49-4A1F-4C0F-980C-202866BB1157}">
      <dsp:nvSpPr>
        <dsp:cNvPr id="0" name=""/>
        <dsp:cNvSpPr/>
      </dsp:nvSpPr>
      <dsp:spPr>
        <a:xfrm rot="5400000">
          <a:off x="-267555" y="3553973"/>
          <a:ext cx="1783705" cy="1248593"/>
        </a:xfrm>
        <a:prstGeom prst="chevron">
          <a:avLst/>
        </a:prstGeom>
        <a:solidFill>
          <a:srgbClr val="00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uz-Cyrl-UZ" sz="3700" kern="1200" dirty="0" smtClean="0"/>
            <a:t>2</a:t>
          </a:r>
          <a:endParaRPr lang="ru-RU" sz="3700" kern="1200" dirty="0"/>
        </a:p>
      </dsp:txBody>
      <dsp:txXfrm rot="-5400000">
        <a:off x="2" y="3910714"/>
        <a:ext cx="1248593" cy="535112"/>
      </dsp:txXfrm>
    </dsp:sp>
    <dsp:sp modelId="{A655DBC3-5943-4A98-920D-04D37EDD2889}">
      <dsp:nvSpPr>
        <dsp:cNvPr id="0" name=""/>
        <dsp:cNvSpPr/>
      </dsp:nvSpPr>
      <dsp:spPr>
        <a:xfrm rot="5400000">
          <a:off x="4491180" y="43830"/>
          <a:ext cx="1159408" cy="7644581"/>
        </a:xfrm>
        <a:prstGeom prst="round2SameRect">
          <a:avLst/>
        </a:prstGeom>
        <a:solidFill>
          <a:schemeClr val="accent6">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kern="1200" dirty="0" err="1" smtClean="0"/>
            <a:t>Ommaviy</a:t>
          </a:r>
          <a:r>
            <a:rPr lang="en-US" sz="3600" b="1" kern="1200" dirty="0" smtClean="0"/>
            <a:t> </a:t>
          </a:r>
          <a:r>
            <a:rPr lang="en-US" sz="3600" b="1" kern="1200" dirty="0" err="1" smtClean="0"/>
            <a:t>hokimiyat</a:t>
          </a:r>
          <a:r>
            <a:rPr lang="en-US" sz="3600" b="1" kern="1200" dirty="0" smtClean="0"/>
            <a:t> </a:t>
          </a:r>
          <a:endParaRPr lang="ru-RU" sz="3600" b="1" kern="1200" dirty="0">
            <a:latin typeface="Times New Roman" pitchFamily="18" charset="0"/>
            <a:cs typeface="Times New Roman" pitchFamily="18" charset="0"/>
          </a:endParaRPr>
        </a:p>
      </dsp:txBody>
      <dsp:txXfrm rot="-5400000">
        <a:off x="1248594" y="3343014"/>
        <a:ext cx="7587983" cy="1046212"/>
      </dsp:txXfrm>
    </dsp:sp>
    <dsp:sp modelId="{E6C64F9D-DDA1-47CE-A1B7-9ABC9655F660}">
      <dsp:nvSpPr>
        <dsp:cNvPr id="0" name=""/>
        <dsp:cNvSpPr/>
      </dsp:nvSpPr>
      <dsp:spPr>
        <a:xfrm rot="5400000">
          <a:off x="-267555" y="5195388"/>
          <a:ext cx="1783705" cy="1248593"/>
        </a:xfrm>
        <a:prstGeom prst="chevron">
          <a:avLst/>
        </a:prstGeom>
        <a:solidFill>
          <a:srgbClr val="00B0F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uz-Cyrl-UZ" sz="3700" kern="1200" dirty="0" smtClean="0"/>
            <a:t>3</a:t>
          </a:r>
          <a:endParaRPr lang="ru-RU" sz="3700" kern="1200" dirty="0"/>
        </a:p>
      </dsp:txBody>
      <dsp:txXfrm rot="-5400000">
        <a:off x="2" y="5552129"/>
        <a:ext cx="1248593" cy="535112"/>
      </dsp:txXfrm>
    </dsp:sp>
    <dsp:sp modelId="{E41E4BF2-770D-4BA7-AE30-8660378FFB7B}">
      <dsp:nvSpPr>
        <dsp:cNvPr id="0" name=""/>
        <dsp:cNvSpPr/>
      </dsp:nvSpPr>
      <dsp:spPr>
        <a:xfrm rot="5400000">
          <a:off x="4491180" y="1740804"/>
          <a:ext cx="1159408" cy="7644581"/>
        </a:xfrm>
        <a:prstGeom prst="round2SameRect">
          <a:avLst/>
        </a:prstGeom>
        <a:solidFill>
          <a:srgbClr val="FFFF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kern="1200" dirty="0" err="1" smtClean="0"/>
            <a:t>Soliqlar</a:t>
          </a:r>
          <a:r>
            <a:rPr lang="en-US" sz="3600" b="1" kern="1200" dirty="0" smtClean="0"/>
            <a:t> </a:t>
          </a:r>
          <a:r>
            <a:rPr lang="en-US" sz="3600" b="1" kern="1200" dirty="0" err="1" smtClean="0"/>
            <a:t>tizimining</a:t>
          </a:r>
          <a:r>
            <a:rPr lang="en-US" sz="3600" b="1" kern="1200" dirty="0" smtClean="0"/>
            <a:t> </a:t>
          </a:r>
          <a:r>
            <a:rPr lang="en-US" sz="3600" b="1" kern="1200" dirty="0" err="1" smtClean="0"/>
            <a:t>tashkil</a:t>
          </a:r>
          <a:r>
            <a:rPr lang="en-US" sz="3600" b="1" kern="1200" dirty="0" smtClean="0"/>
            <a:t> </a:t>
          </a:r>
          <a:r>
            <a:rPr lang="en-US" sz="3600" b="1" kern="1200" dirty="0" err="1" smtClean="0"/>
            <a:t>etilishi</a:t>
          </a:r>
          <a:endParaRPr lang="ru-RU" sz="3600" b="1" kern="1200" dirty="0">
            <a:latin typeface="Times New Roman" pitchFamily="18" charset="0"/>
            <a:cs typeface="Times New Roman" pitchFamily="18" charset="0"/>
          </a:endParaRPr>
        </a:p>
      </dsp:txBody>
      <dsp:txXfrm rot="-5400000">
        <a:off x="1248594" y="5039988"/>
        <a:ext cx="7587983" cy="10462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D79F6-D1DB-487E-9123-EF87421A6EEC}">
      <dsp:nvSpPr>
        <dsp:cNvPr id="0" name=""/>
        <dsp:cNvSpPr/>
      </dsp:nvSpPr>
      <dsp:spPr>
        <a:xfrm rot="5400000">
          <a:off x="-265433" y="279508"/>
          <a:ext cx="1783705" cy="1248593"/>
        </a:xfrm>
        <a:prstGeom prst="chevron">
          <a:avLst/>
        </a:prstGeom>
        <a:solidFill>
          <a:srgbClr val="FFFFFF"/>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uz-Cyrl-UZ" sz="3700" kern="1200" dirty="0" smtClean="0"/>
            <a:t>№</a:t>
          </a:r>
          <a:endParaRPr lang="ru-RU" sz="3700" kern="1200" dirty="0"/>
        </a:p>
      </dsp:txBody>
      <dsp:txXfrm rot="-5400000">
        <a:off x="2124" y="636249"/>
        <a:ext cx="1248593" cy="535112"/>
      </dsp:txXfrm>
    </dsp:sp>
    <dsp:sp modelId="{390CF3E5-E61B-43D1-A2D6-56C9FFAFFE45}">
      <dsp:nvSpPr>
        <dsp:cNvPr id="0" name=""/>
        <dsp:cNvSpPr/>
      </dsp:nvSpPr>
      <dsp:spPr>
        <a:xfrm rot="5400000">
          <a:off x="4491180" y="-3239207"/>
          <a:ext cx="1159408" cy="7644581"/>
        </a:xfrm>
        <a:prstGeom prst="round2SameRect">
          <a:avLst/>
        </a:prstGeom>
        <a:solidFill>
          <a:srgbClr val="00FF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ctr" defTabSz="1066800">
            <a:lnSpc>
              <a:spcPct val="90000"/>
            </a:lnSpc>
            <a:spcBef>
              <a:spcPct val="0"/>
            </a:spcBef>
            <a:spcAft>
              <a:spcPct val="15000"/>
            </a:spcAft>
            <a:buChar char="••"/>
          </a:pPr>
          <a:r>
            <a:rPr lang="en-US" sz="2400" kern="1200" dirty="0" err="1" smtClean="0"/>
            <a:t>G.F.Shershenevich</a:t>
          </a:r>
          <a:r>
            <a:rPr lang="en-US" sz="2400" kern="1200" dirty="0" smtClean="0"/>
            <a:t> ham </a:t>
          </a:r>
          <a:r>
            <a:rPr lang="en-US" sz="2400" kern="1200" dirty="0" err="1" smtClean="0"/>
            <a:t>shunga</a:t>
          </a:r>
          <a:r>
            <a:rPr lang="en-US" sz="2400" kern="1200" dirty="0" smtClean="0"/>
            <a:t> </a:t>
          </a:r>
          <a:r>
            <a:rPr lang="en-US" sz="2400" kern="1200" dirty="0" err="1" smtClean="0"/>
            <a:t>o'xshash</a:t>
          </a:r>
          <a:r>
            <a:rPr lang="en-US" sz="2400" kern="1200" dirty="0" smtClean="0"/>
            <a:t> </a:t>
          </a:r>
          <a:r>
            <a:rPr lang="en-US" sz="2400" kern="1200" dirty="0" err="1" smtClean="0"/>
            <a:t>uch</a:t>
          </a:r>
          <a:r>
            <a:rPr lang="en-US" sz="2400" kern="1200" dirty="0" smtClean="0"/>
            <a:t> </a:t>
          </a:r>
          <a:r>
            <a:rPr lang="en-US" sz="2400" kern="1200" dirty="0" err="1" smtClean="0"/>
            <a:t>asosiy</a:t>
          </a:r>
          <a:r>
            <a:rPr lang="en-US" sz="2400" kern="1200" dirty="0" smtClean="0"/>
            <a:t> </a:t>
          </a:r>
          <a:r>
            <a:rPr lang="en-US" sz="2400" kern="1200" dirty="0" err="1" smtClean="0"/>
            <a:t>belgilarni</a:t>
          </a:r>
          <a:r>
            <a:rPr lang="en-US" sz="2400" kern="1200" dirty="0" smtClean="0"/>
            <a:t> </a:t>
          </a:r>
          <a:r>
            <a:rPr lang="en-US" sz="2400" kern="1200" dirty="0" err="1" smtClean="0"/>
            <a:t>ko’rsatib</a:t>
          </a:r>
          <a:r>
            <a:rPr lang="en-US" sz="2400" kern="1200" dirty="0" smtClean="0"/>
            <a:t> </a:t>
          </a:r>
          <a:r>
            <a:rPr lang="en-US" sz="2400" kern="1200" dirty="0" err="1" smtClean="0"/>
            <a:t>o’tadi</a:t>
          </a:r>
          <a:r>
            <a:rPr lang="en-US" sz="2400" kern="1200" dirty="0" smtClean="0"/>
            <a:t>:</a:t>
          </a:r>
          <a:endParaRPr lang="ru-RU" sz="2800" b="1" kern="1200" dirty="0">
            <a:latin typeface="Times New Roman" pitchFamily="18" charset="0"/>
            <a:cs typeface="Times New Roman" pitchFamily="18" charset="0"/>
          </a:endParaRPr>
        </a:p>
      </dsp:txBody>
      <dsp:txXfrm rot="-5400000">
        <a:off x="1248594" y="59977"/>
        <a:ext cx="7587983" cy="1046212"/>
      </dsp:txXfrm>
    </dsp:sp>
    <dsp:sp modelId="{40932C02-687C-4294-9E00-4674ABED59BF}">
      <dsp:nvSpPr>
        <dsp:cNvPr id="0" name=""/>
        <dsp:cNvSpPr/>
      </dsp:nvSpPr>
      <dsp:spPr>
        <a:xfrm rot="5400000">
          <a:off x="-267555" y="1912558"/>
          <a:ext cx="1783705" cy="1248593"/>
        </a:xfrm>
        <a:prstGeom prst="chevron">
          <a:avLst/>
        </a:prstGeom>
        <a:solidFill>
          <a:srgbClr val="FF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uz-Cyrl-UZ" sz="3700" kern="1200" dirty="0" smtClean="0"/>
            <a:t>1</a:t>
          </a:r>
          <a:endParaRPr lang="ru-RU" sz="3700" kern="1200" dirty="0"/>
        </a:p>
      </dsp:txBody>
      <dsp:txXfrm rot="-5400000">
        <a:off x="2" y="2269299"/>
        <a:ext cx="1248593" cy="535112"/>
      </dsp:txXfrm>
    </dsp:sp>
    <dsp:sp modelId="{A8BC2B2F-B68E-4888-B32B-6E22F6C06644}">
      <dsp:nvSpPr>
        <dsp:cNvPr id="0" name=""/>
        <dsp:cNvSpPr/>
      </dsp:nvSpPr>
      <dsp:spPr>
        <a:xfrm rot="5400000">
          <a:off x="4484529" y="-1572053"/>
          <a:ext cx="1159408" cy="7644581"/>
        </a:xfrm>
        <a:prstGeom prst="round2SameRect">
          <a:avLst/>
        </a:prstGeom>
        <a:solidFill>
          <a:srgbClr val="FF66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kern="1200" dirty="0" err="1" smtClean="0">
              <a:solidFill>
                <a:srgbClr val="000000"/>
              </a:solidFill>
              <a:effectLst/>
              <a:latin typeface="Times New Roman"/>
              <a:ea typeface="Times New Roman"/>
            </a:rPr>
            <a:t>odamlarning</a:t>
          </a:r>
          <a:r>
            <a:rPr lang="en-US" sz="3600" b="1" kern="1200" dirty="0" smtClean="0">
              <a:solidFill>
                <a:srgbClr val="000000"/>
              </a:solidFill>
              <a:effectLst/>
              <a:latin typeface="Times New Roman"/>
              <a:ea typeface="Times New Roman"/>
            </a:rPr>
            <a:t> </a:t>
          </a:r>
          <a:r>
            <a:rPr lang="en-US" sz="3600" b="1" kern="1200" dirty="0" err="1" smtClean="0">
              <a:solidFill>
                <a:srgbClr val="000000"/>
              </a:solidFill>
              <a:effectLst/>
              <a:latin typeface="Times New Roman"/>
              <a:ea typeface="Times New Roman"/>
            </a:rPr>
            <a:t>birlashuvi</a:t>
          </a:r>
          <a:r>
            <a:rPr lang="en-US" sz="3600" b="1" kern="1200" dirty="0" smtClean="0">
              <a:solidFill>
                <a:srgbClr val="000000"/>
              </a:solidFill>
              <a:effectLst/>
              <a:latin typeface="Times New Roman"/>
              <a:ea typeface="Times New Roman"/>
            </a:rPr>
            <a:t>;</a:t>
          </a:r>
          <a:endParaRPr lang="ru-RU" sz="3600" b="1" kern="1200" dirty="0">
            <a:latin typeface="Times New Roman" pitchFamily="18" charset="0"/>
            <a:cs typeface="Times New Roman" pitchFamily="18" charset="0"/>
          </a:endParaRPr>
        </a:p>
      </dsp:txBody>
      <dsp:txXfrm rot="-5400000">
        <a:off x="1241943" y="1727131"/>
        <a:ext cx="7587983" cy="1046212"/>
      </dsp:txXfrm>
    </dsp:sp>
    <dsp:sp modelId="{71DDEC49-4A1F-4C0F-980C-202866BB1157}">
      <dsp:nvSpPr>
        <dsp:cNvPr id="0" name=""/>
        <dsp:cNvSpPr/>
      </dsp:nvSpPr>
      <dsp:spPr>
        <a:xfrm rot="5400000">
          <a:off x="-267555" y="3553973"/>
          <a:ext cx="1783705" cy="1248593"/>
        </a:xfrm>
        <a:prstGeom prst="chevron">
          <a:avLst/>
        </a:prstGeom>
        <a:solidFill>
          <a:srgbClr val="00FF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uz-Cyrl-UZ" sz="3700" kern="1200" dirty="0" smtClean="0"/>
            <a:t>2</a:t>
          </a:r>
          <a:endParaRPr lang="ru-RU" sz="3700" kern="1200" dirty="0"/>
        </a:p>
      </dsp:txBody>
      <dsp:txXfrm rot="-5400000">
        <a:off x="2" y="3910714"/>
        <a:ext cx="1248593" cy="535112"/>
      </dsp:txXfrm>
    </dsp:sp>
    <dsp:sp modelId="{A655DBC3-5943-4A98-920D-04D37EDD2889}">
      <dsp:nvSpPr>
        <dsp:cNvPr id="0" name=""/>
        <dsp:cNvSpPr/>
      </dsp:nvSpPr>
      <dsp:spPr>
        <a:xfrm rot="5400000">
          <a:off x="4491180" y="43830"/>
          <a:ext cx="1159408" cy="7644581"/>
        </a:xfrm>
        <a:prstGeom prst="round2SameRect">
          <a:avLst/>
        </a:prstGeom>
        <a:solidFill>
          <a:schemeClr val="accent6">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kern="1200" dirty="0" err="1" smtClean="0">
              <a:latin typeface="Times New Roman" pitchFamily="18" charset="0"/>
              <a:cs typeface="Times New Roman" pitchFamily="18" charset="0"/>
            </a:rPr>
            <a:t>odamlar</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ustidan</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hukmronlik</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qiluvchi</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hokimiyat</a:t>
          </a:r>
          <a:r>
            <a:rPr lang="en-US" sz="3600" b="1" kern="1200" dirty="0" smtClean="0">
              <a:latin typeface="Times New Roman" pitchFamily="18" charset="0"/>
              <a:cs typeface="Times New Roman" pitchFamily="18" charset="0"/>
            </a:rPr>
            <a:t>;</a:t>
          </a:r>
          <a:endParaRPr lang="ru-RU" sz="3600" b="1" kern="1200" dirty="0">
            <a:latin typeface="Times New Roman" pitchFamily="18" charset="0"/>
            <a:cs typeface="Times New Roman" pitchFamily="18" charset="0"/>
          </a:endParaRPr>
        </a:p>
      </dsp:txBody>
      <dsp:txXfrm rot="-5400000">
        <a:off x="1248594" y="3343014"/>
        <a:ext cx="7587983" cy="1046212"/>
      </dsp:txXfrm>
    </dsp:sp>
    <dsp:sp modelId="{E6C64F9D-DDA1-47CE-A1B7-9ABC9655F660}">
      <dsp:nvSpPr>
        <dsp:cNvPr id="0" name=""/>
        <dsp:cNvSpPr/>
      </dsp:nvSpPr>
      <dsp:spPr>
        <a:xfrm rot="5400000">
          <a:off x="-267555" y="5195388"/>
          <a:ext cx="1783705" cy="1248593"/>
        </a:xfrm>
        <a:prstGeom prst="chevron">
          <a:avLst/>
        </a:prstGeom>
        <a:solidFill>
          <a:srgbClr val="00B0F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uz-Cyrl-UZ" sz="3700" kern="1200" dirty="0" smtClean="0"/>
            <a:t>3</a:t>
          </a:r>
          <a:endParaRPr lang="ru-RU" sz="3700" kern="1200" dirty="0"/>
        </a:p>
      </dsp:txBody>
      <dsp:txXfrm rot="-5400000">
        <a:off x="2" y="5552129"/>
        <a:ext cx="1248593" cy="535112"/>
      </dsp:txXfrm>
    </dsp:sp>
    <dsp:sp modelId="{E41E4BF2-770D-4BA7-AE30-8660378FFB7B}">
      <dsp:nvSpPr>
        <dsp:cNvPr id="0" name=""/>
        <dsp:cNvSpPr/>
      </dsp:nvSpPr>
      <dsp:spPr>
        <a:xfrm rot="5400000">
          <a:off x="4491180" y="1740804"/>
          <a:ext cx="1159408" cy="7644581"/>
        </a:xfrm>
        <a:prstGeom prst="round2SameRect">
          <a:avLst/>
        </a:prstGeom>
        <a:solidFill>
          <a:srgbClr val="FFFF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kern="1200" dirty="0" err="1" smtClean="0">
              <a:latin typeface="Times New Roman" pitchFamily="18" charset="0"/>
              <a:cs typeface="Times New Roman" pitchFamily="18" charset="0"/>
            </a:rPr>
            <a:t>shu</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hokimiyat</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ta'sir</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doirasidagi</a:t>
          </a:r>
          <a:r>
            <a:rPr lang="en-US" sz="3600" b="1" kern="1200" dirty="0" smtClean="0">
              <a:latin typeface="Times New Roman" pitchFamily="18" charset="0"/>
              <a:cs typeface="Times New Roman" pitchFamily="18" charset="0"/>
            </a:rPr>
            <a:t> </a:t>
          </a:r>
          <a:r>
            <a:rPr lang="en-US" sz="3600" b="1" kern="1200" dirty="0" err="1" smtClean="0">
              <a:latin typeface="Times New Roman" pitchFamily="18" charset="0"/>
              <a:cs typeface="Times New Roman" pitchFamily="18" charset="0"/>
            </a:rPr>
            <a:t>hudud</a:t>
          </a:r>
          <a:endParaRPr lang="ru-RU" sz="3600" b="1" kern="1200" dirty="0">
            <a:latin typeface="Times New Roman" pitchFamily="18" charset="0"/>
            <a:cs typeface="Times New Roman" pitchFamily="18" charset="0"/>
          </a:endParaRPr>
        </a:p>
      </dsp:txBody>
      <dsp:txXfrm rot="-5400000">
        <a:off x="1248594" y="5039988"/>
        <a:ext cx="7587983" cy="10462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7B19E-54DA-4BC3-85AA-8B80E0021DCB}">
      <dsp:nvSpPr>
        <dsp:cNvPr id="0" name=""/>
        <dsp:cNvSpPr/>
      </dsp:nvSpPr>
      <dsp:spPr>
        <a:xfrm>
          <a:off x="2025791" y="3409498"/>
          <a:ext cx="635885" cy="2272457"/>
        </a:xfrm>
        <a:custGeom>
          <a:avLst/>
          <a:gdLst/>
          <a:ahLst/>
          <a:cxnLst/>
          <a:rect l="0" t="0" r="0" b="0"/>
          <a:pathLst>
            <a:path>
              <a:moveTo>
                <a:pt x="0" y="0"/>
              </a:moveTo>
              <a:lnTo>
                <a:pt x="317942" y="0"/>
              </a:lnTo>
              <a:lnTo>
                <a:pt x="317942" y="2272457"/>
              </a:lnTo>
              <a:lnTo>
                <a:pt x="635885" y="2272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ru-RU" sz="900" kern="1200"/>
        </a:p>
      </dsp:txBody>
      <dsp:txXfrm>
        <a:off x="2284740" y="4486734"/>
        <a:ext cx="117987" cy="117987"/>
      </dsp:txXfrm>
    </dsp:sp>
    <dsp:sp modelId="{26E3E7D9-45FB-4096-8DA2-57406FE40415}">
      <dsp:nvSpPr>
        <dsp:cNvPr id="0" name=""/>
        <dsp:cNvSpPr/>
      </dsp:nvSpPr>
      <dsp:spPr>
        <a:xfrm>
          <a:off x="2025791" y="3409498"/>
          <a:ext cx="715427" cy="1113563"/>
        </a:xfrm>
        <a:custGeom>
          <a:avLst/>
          <a:gdLst/>
          <a:ahLst/>
          <a:cxnLst/>
          <a:rect l="0" t="0" r="0" b="0"/>
          <a:pathLst>
            <a:path>
              <a:moveTo>
                <a:pt x="0" y="0"/>
              </a:moveTo>
              <a:lnTo>
                <a:pt x="357713" y="0"/>
              </a:lnTo>
              <a:lnTo>
                <a:pt x="357713" y="1113563"/>
              </a:lnTo>
              <a:lnTo>
                <a:pt x="715427" y="11135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350415" y="3933191"/>
        <a:ext cx="66178" cy="66178"/>
      </dsp:txXfrm>
    </dsp:sp>
    <dsp:sp modelId="{3D4AB9E3-BCFC-42AE-B727-69F83B4E5707}">
      <dsp:nvSpPr>
        <dsp:cNvPr id="0" name=""/>
        <dsp:cNvSpPr/>
      </dsp:nvSpPr>
      <dsp:spPr>
        <a:xfrm>
          <a:off x="2025791" y="3351161"/>
          <a:ext cx="715427" cy="91440"/>
        </a:xfrm>
        <a:custGeom>
          <a:avLst/>
          <a:gdLst/>
          <a:ahLst/>
          <a:cxnLst/>
          <a:rect l="0" t="0" r="0" b="0"/>
          <a:pathLst>
            <a:path>
              <a:moveTo>
                <a:pt x="0" y="58337"/>
              </a:moveTo>
              <a:lnTo>
                <a:pt x="357713" y="58337"/>
              </a:lnTo>
              <a:lnTo>
                <a:pt x="357713" y="45720"/>
              </a:lnTo>
              <a:lnTo>
                <a:pt x="715427"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365616" y="3378993"/>
        <a:ext cx="35776" cy="35776"/>
      </dsp:txXfrm>
    </dsp:sp>
    <dsp:sp modelId="{73E19AA5-D07A-4FFF-AAC4-43F9CAC41204}">
      <dsp:nvSpPr>
        <dsp:cNvPr id="0" name=""/>
        <dsp:cNvSpPr/>
      </dsp:nvSpPr>
      <dsp:spPr>
        <a:xfrm>
          <a:off x="2025791" y="2369591"/>
          <a:ext cx="746005" cy="1039907"/>
        </a:xfrm>
        <a:custGeom>
          <a:avLst/>
          <a:gdLst/>
          <a:ahLst/>
          <a:cxnLst/>
          <a:rect l="0" t="0" r="0" b="0"/>
          <a:pathLst>
            <a:path>
              <a:moveTo>
                <a:pt x="0" y="1039907"/>
              </a:moveTo>
              <a:lnTo>
                <a:pt x="373002" y="1039907"/>
              </a:lnTo>
              <a:lnTo>
                <a:pt x="373002" y="0"/>
              </a:lnTo>
              <a:lnTo>
                <a:pt x="7460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366798" y="2857549"/>
        <a:ext cx="63990" cy="63990"/>
      </dsp:txXfrm>
    </dsp:sp>
    <dsp:sp modelId="{C51FDA36-FF35-42B3-93A5-5B855E5C1623}">
      <dsp:nvSpPr>
        <dsp:cNvPr id="0" name=""/>
        <dsp:cNvSpPr/>
      </dsp:nvSpPr>
      <dsp:spPr>
        <a:xfrm>
          <a:off x="2025791" y="1378740"/>
          <a:ext cx="715427" cy="2030758"/>
        </a:xfrm>
        <a:custGeom>
          <a:avLst/>
          <a:gdLst/>
          <a:ahLst/>
          <a:cxnLst/>
          <a:rect l="0" t="0" r="0" b="0"/>
          <a:pathLst>
            <a:path>
              <a:moveTo>
                <a:pt x="0" y="2030758"/>
              </a:moveTo>
              <a:lnTo>
                <a:pt x="357713" y="2030758"/>
              </a:lnTo>
              <a:lnTo>
                <a:pt x="357713" y="0"/>
              </a:lnTo>
              <a:lnTo>
                <a:pt x="71542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ru-RU" sz="800" kern="1200"/>
        </a:p>
      </dsp:txBody>
      <dsp:txXfrm>
        <a:off x="2329677" y="2340292"/>
        <a:ext cx="107654" cy="107654"/>
      </dsp:txXfrm>
    </dsp:sp>
    <dsp:sp modelId="{6989B97F-E43B-4C33-85B3-6DBEBCB99315}">
      <dsp:nvSpPr>
        <dsp:cNvPr id="0" name=""/>
        <dsp:cNvSpPr/>
      </dsp:nvSpPr>
      <dsp:spPr>
        <a:xfrm>
          <a:off x="2025791" y="494303"/>
          <a:ext cx="859594" cy="2915195"/>
        </a:xfrm>
        <a:custGeom>
          <a:avLst/>
          <a:gdLst/>
          <a:ahLst/>
          <a:cxnLst/>
          <a:rect l="0" t="0" r="0" b="0"/>
          <a:pathLst>
            <a:path>
              <a:moveTo>
                <a:pt x="0" y="2915195"/>
              </a:moveTo>
              <a:lnTo>
                <a:pt x="429797" y="2915195"/>
              </a:lnTo>
              <a:lnTo>
                <a:pt x="429797" y="0"/>
              </a:lnTo>
              <a:lnTo>
                <a:pt x="85959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ru-RU" sz="1100" kern="1200"/>
        </a:p>
      </dsp:txBody>
      <dsp:txXfrm>
        <a:off x="2379606" y="1875918"/>
        <a:ext cx="151964" cy="151964"/>
      </dsp:txXfrm>
    </dsp:sp>
    <dsp:sp modelId="{175BA250-7C82-4BB7-96B1-DDC9CAD75119}">
      <dsp:nvSpPr>
        <dsp:cNvPr id="0" name=""/>
        <dsp:cNvSpPr/>
      </dsp:nvSpPr>
      <dsp:spPr>
        <a:xfrm rot="16200000">
          <a:off x="-1810531" y="2539802"/>
          <a:ext cx="5933252" cy="1739393"/>
        </a:xfrm>
        <a:prstGeom prst="rect">
          <a:avLst/>
        </a:prstGeom>
        <a:solidFill>
          <a:srgbClr val="00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err="1" smtClean="0">
              <a:solidFill>
                <a:schemeClr val="tx1"/>
              </a:solidFill>
            </a:rPr>
            <a:t>Hozirgi</a:t>
          </a:r>
          <a:r>
            <a:rPr lang="en-US" sz="3100" b="1" kern="1200" dirty="0" smtClean="0">
              <a:solidFill>
                <a:schemeClr val="tx1"/>
              </a:solidFill>
            </a:rPr>
            <a:t> </a:t>
          </a:r>
          <a:r>
            <a:rPr lang="en-US" sz="3100" b="1" kern="1200" dirty="0" err="1" smtClean="0">
              <a:solidFill>
                <a:schemeClr val="tx1"/>
              </a:solidFill>
            </a:rPr>
            <a:t>vaqtda</a:t>
          </a:r>
          <a:r>
            <a:rPr lang="en-US" sz="3100" b="1" kern="1200" dirty="0" smtClean="0">
              <a:solidFill>
                <a:schemeClr val="tx1"/>
              </a:solidFill>
            </a:rPr>
            <a:t> </a:t>
          </a:r>
          <a:r>
            <a:rPr lang="en-US" sz="3100" b="1" kern="1200" dirty="0" err="1" smtClean="0">
              <a:solidFill>
                <a:schemeClr val="tx1"/>
              </a:solidFill>
            </a:rPr>
            <a:t>davlatning</a:t>
          </a:r>
          <a:r>
            <a:rPr lang="en-US" sz="3100" b="1" kern="1200" dirty="0" smtClean="0">
              <a:solidFill>
                <a:schemeClr val="tx1"/>
              </a:solidFill>
            </a:rPr>
            <a:t> </a:t>
          </a:r>
          <a:r>
            <a:rPr lang="en-US" sz="3100" b="1" kern="1200" dirty="0" err="1" smtClean="0">
              <a:solidFill>
                <a:schemeClr val="tx1"/>
              </a:solidFill>
            </a:rPr>
            <a:t>umumiy</a:t>
          </a:r>
          <a:r>
            <a:rPr lang="en-US" sz="3100" b="1" kern="1200" dirty="0" smtClean="0">
              <a:solidFill>
                <a:schemeClr val="tx1"/>
              </a:solidFill>
            </a:rPr>
            <a:t> </a:t>
          </a:r>
          <a:r>
            <a:rPr lang="en-US" sz="3100" b="1" kern="1200" dirty="0" err="1" smtClean="0">
              <a:solidFill>
                <a:schemeClr val="tx1"/>
              </a:solidFill>
            </a:rPr>
            <a:t>e'tirof</a:t>
          </a:r>
          <a:r>
            <a:rPr lang="en-US" sz="3100" b="1" kern="1200" dirty="0" smtClean="0">
              <a:solidFill>
                <a:schemeClr val="tx1"/>
              </a:solidFill>
            </a:rPr>
            <a:t> </a:t>
          </a:r>
          <a:r>
            <a:rPr lang="en-US" sz="3100" b="1" kern="1200" dirty="0" err="1" smtClean="0">
              <a:solidFill>
                <a:schemeClr val="tx1"/>
              </a:solidFill>
            </a:rPr>
            <a:t>etilgan</a:t>
          </a:r>
          <a:r>
            <a:rPr lang="en-US" sz="3100" b="1" kern="1200" dirty="0" smtClean="0">
              <a:solidFill>
                <a:schemeClr val="tx1"/>
              </a:solidFill>
            </a:rPr>
            <a:t> </a:t>
          </a:r>
          <a:r>
            <a:rPr lang="en-US" sz="3100" b="1" kern="1200" dirty="0" err="1" smtClean="0">
              <a:solidFill>
                <a:schemeClr val="tx1"/>
              </a:solidFill>
            </a:rPr>
            <a:t>quyidagi</a:t>
          </a:r>
          <a:r>
            <a:rPr lang="en-US" sz="3100" b="1" kern="1200" dirty="0" smtClean="0">
              <a:solidFill>
                <a:schemeClr val="tx1"/>
              </a:solidFill>
            </a:rPr>
            <a:t> </a:t>
          </a:r>
          <a:r>
            <a:rPr lang="en-US" sz="3100" b="1" kern="1200" dirty="0" err="1" smtClean="0">
              <a:solidFill>
                <a:schemeClr val="tx1"/>
              </a:solidFill>
            </a:rPr>
            <a:t>asosiy</a:t>
          </a:r>
          <a:r>
            <a:rPr lang="en-US" sz="3100" b="1" kern="1200" dirty="0" smtClean="0">
              <a:solidFill>
                <a:schemeClr val="tx1"/>
              </a:solidFill>
            </a:rPr>
            <a:t> </a:t>
          </a:r>
          <a:r>
            <a:rPr lang="en-US" sz="3100" b="1" kern="1200" dirty="0" err="1" smtClean="0">
              <a:solidFill>
                <a:schemeClr val="tx1"/>
              </a:solidFill>
            </a:rPr>
            <a:t>belgilarini</a:t>
          </a:r>
          <a:r>
            <a:rPr lang="en-US" sz="3100" b="1" kern="1200" dirty="0" smtClean="0">
              <a:solidFill>
                <a:schemeClr val="tx1"/>
              </a:solidFill>
            </a:rPr>
            <a:t> </a:t>
          </a:r>
          <a:r>
            <a:rPr lang="en-US" sz="3100" b="1" kern="1200" dirty="0" err="1" smtClean="0">
              <a:solidFill>
                <a:schemeClr val="tx1"/>
              </a:solidFill>
            </a:rPr>
            <a:t>ko'rsatish</a:t>
          </a:r>
          <a:r>
            <a:rPr lang="en-US" sz="3100" b="1" kern="1200" dirty="0" smtClean="0">
              <a:solidFill>
                <a:schemeClr val="tx1"/>
              </a:solidFill>
            </a:rPr>
            <a:t> </a:t>
          </a:r>
          <a:r>
            <a:rPr lang="en-US" sz="3100" b="1" kern="1200" dirty="0" err="1" smtClean="0">
              <a:solidFill>
                <a:schemeClr val="tx1"/>
              </a:solidFill>
            </a:rPr>
            <a:t>mumkin</a:t>
          </a:r>
          <a:r>
            <a:rPr lang="en-US" sz="3100" b="1" kern="1200" dirty="0" smtClean="0">
              <a:solidFill>
                <a:schemeClr val="tx1"/>
              </a:solidFill>
            </a:rPr>
            <a:t>:</a:t>
          </a:r>
          <a:endParaRPr lang="ru-RU" sz="3100" kern="1200" dirty="0">
            <a:solidFill>
              <a:schemeClr val="tx1"/>
            </a:solidFill>
          </a:endParaRPr>
        </a:p>
      </dsp:txBody>
      <dsp:txXfrm>
        <a:off x="-1810531" y="2539802"/>
        <a:ext cx="5933252" cy="1739393"/>
      </dsp:txXfrm>
    </dsp:sp>
    <dsp:sp modelId="{71B2D47E-DD3C-45DF-8AC7-42D82E970789}">
      <dsp:nvSpPr>
        <dsp:cNvPr id="0" name=""/>
        <dsp:cNvSpPr/>
      </dsp:nvSpPr>
      <dsp:spPr>
        <a:xfrm>
          <a:off x="2885386" y="0"/>
          <a:ext cx="5975906" cy="988606"/>
        </a:xfrm>
        <a:prstGeom prst="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solidFill>
                <a:schemeClr val="tx1"/>
              </a:solidFill>
            </a:rPr>
            <a:t>Davlat</a:t>
          </a:r>
          <a:r>
            <a:rPr lang="en-US" sz="1800" b="1" kern="1200" dirty="0" smtClean="0">
              <a:solidFill>
                <a:schemeClr val="tx1"/>
              </a:solidFill>
            </a:rPr>
            <a:t> </a:t>
          </a:r>
          <a:r>
            <a:rPr lang="en-US" sz="1800" b="1" kern="1200" dirty="0" err="1" smtClean="0">
              <a:solidFill>
                <a:schemeClr val="tx1"/>
              </a:solidFill>
            </a:rPr>
            <a:t>o'z</a:t>
          </a:r>
          <a:r>
            <a:rPr lang="en-US" sz="1800" b="1" kern="1200" dirty="0" smtClean="0">
              <a:solidFill>
                <a:schemeClr val="tx1"/>
              </a:solidFill>
            </a:rPr>
            <a:t> </a:t>
          </a:r>
          <a:r>
            <a:rPr lang="en-US" sz="1800" b="1" kern="1200" dirty="0" err="1" smtClean="0">
              <a:solidFill>
                <a:schemeClr val="tx1"/>
              </a:solidFill>
            </a:rPr>
            <a:t>davlat</a:t>
          </a:r>
          <a:r>
            <a:rPr lang="en-US" sz="1800" b="1" kern="1200" dirty="0" smtClean="0">
              <a:solidFill>
                <a:schemeClr val="tx1"/>
              </a:solidFill>
            </a:rPr>
            <a:t> </a:t>
          </a:r>
          <a:r>
            <a:rPr lang="en-US" sz="1800" b="1" kern="1200" dirty="0" err="1" smtClean="0">
              <a:solidFill>
                <a:schemeClr val="tx1"/>
              </a:solidFill>
            </a:rPr>
            <a:t>chegaralari</a:t>
          </a:r>
          <a:r>
            <a:rPr lang="en-US" sz="1800" b="1" kern="1200" dirty="0" smtClean="0">
              <a:solidFill>
                <a:schemeClr val="tx1"/>
              </a:solidFill>
            </a:rPr>
            <a:t> </a:t>
          </a:r>
          <a:r>
            <a:rPr lang="en-US" sz="1800" b="1" kern="1200" dirty="0" err="1" smtClean="0">
              <a:solidFill>
                <a:schemeClr val="tx1"/>
              </a:solidFill>
            </a:rPr>
            <a:t>doirasida</a:t>
          </a:r>
          <a:r>
            <a:rPr lang="en-US" sz="1800" b="1" kern="1200" dirty="0" smtClean="0">
              <a:solidFill>
                <a:schemeClr val="tx1"/>
              </a:solidFill>
            </a:rPr>
            <a:t> </a:t>
          </a:r>
          <a:r>
            <a:rPr lang="en-US" sz="1800" b="1" kern="1200" dirty="0" err="1" smtClean="0">
              <a:solidFill>
                <a:schemeClr val="tx1"/>
              </a:solidFill>
            </a:rPr>
            <a:t>fuqarolik</a:t>
          </a:r>
          <a:r>
            <a:rPr lang="en-US" sz="1800" b="1" kern="1200" dirty="0" smtClean="0">
              <a:solidFill>
                <a:schemeClr val="tx1"/>
              </a:solidFill>
            </a:rPr>
            <a:t> </a:t>
          </a:r>
          <a:r>
            <a:rPr lang="en-US" sz="1800" b="1" kern="1200" dirty="0" err="1" smtClean="0">
              <a:solidFill>
                <a:schemeClr val="tx1"/>
              </a:solidFill>
            </a:rPr>
            <a:t>belgisi</a:t>
          </a:r>
          <a:r>
            <a:rPr lang="en-US" sz="1800" b="1" kern="1200" dirty="0" smtClean="0">
              <a:solidFill>
                <a:schemeClr val="tx1"/>
              </a:solidFill>
            </a:rPr>
            <a:t> </a:t>
          </a:r>
          <a:r>
            <a:rPr lang="en-US" sz="1800" b="1" kern="1200" dirty="0" err="1" smtClean="0">
              <a:solidFill>
                <a:schemeClr val="tx1"/>
              </a:solidFill>
            </a:rPr>
            <a:t>bo'yicha</a:t>
          </a:r>
          <a:r>
            <a:rPr lang="en-US" sz="1800" b="1" kern="1200" dirty="0" smtClean="0">
              <a:solidFill>
                <a:schemeClr val="tx1"/>
              </a:solidFill>
            </a:rPr>
            <a:t> </a:t>
          </a:r>
          <a:r>
            <a:rPr lang="en-US" sz="1800" b="1" kern="1200" dirty="0" err="1" smtClean="0">
              <a:solidFill>
                <a:schemeClr val="tx1"/>
              </a:solidFill>
            </a:rPr>
            <a:t>birlashgan</a:t>
          </a:r>
          <a:r>
            <a:rPr lang="en-US" sz="1800" b="1" kern="1200" dirty="0" smtClean="0">
              <a:solidFill>
                <a:schemeClr val="tx1"/>
              </a:solidFill>
            </a:rPr>
            <a:t> </a:t>
          </a:r>
          <a:r>
            <a:rPr lang="en-US" sz="1800" b="1" kern="1200" dirty="0" err="1" smtClean="0">
              <a:solidFill>
                <a:schemeClr val="tx1"/>
              </a:solidFill>
            </a:rPr>
            <a:t>butun</a:t>
          </a:r>
          <a:r>
            <a:rPr lang="en-US" sz="1800" b="1" kern="1200" dirty="0" smtClean="0">
              <a:solidFill>
                <a:schemeClr val="tx1"/>
              </a:solidFill>
            </a:rPr>
            <a:t> </a:t>
          </a:r>
          <a:r>
            <a:rPr lang="en-US" sz="1800" b="1" kern="1200" dirty="0" err="1" smtClean="0">
              <a:solidFill>
                <a:schemeClr val="tx1"/>
              </a:solidFill>
            </a:rPr>
            <a:t>jamiyatning</a:t>
          </a:r>
          <a:r>
            <a:rPr lang="en-US" sz="1800" b="1" kern="1200" dirty="0" smtClean="0">
              <a:solidFill>
                <a:schemeClr val="tx1"/>
              </a:solidFill>
            </a:rPr>
            <a:t>, </a:t>
          </a:r>
          <a:r>
            <a:rPr lang="en-US" sz="1800" b="1" kern="1200" dirty="0" err="1" smtClean="0">
              <a:solidFill>
                <a:schemeClr val="tx1"/>
              </a:solidFill>
            </a:rPr>
            <a:t>butun</a:t>
          </a:r>
          <a:r>
            <a:rPr lang="en-US" sz="1800" b="1" kern="1200" dirty="0" smtClean="0">
              <a:solidFill>
                <a:schemeClr val="tx1"/>
              </a:solidFill>
            </a:rPr>
            <a:t> </a:t>
          </a:r>
          <a:r>
            <a:rPr lang="en-US" sz="1800" b="1" kern="1200" dirty="0" err="1" smtClean="0">
              <a:solidFill>
                <a:schemeClr val="tx1"/>
              </a:solidFill>
            </a:rPr>
            <a:t>aholining</a:t>
          </a:r>
          <a:r>
            <a:rPr lang="en-US" sz="1800" b="1" kern="1200" dirty="0" smtClean="0">
              <a:solidFill>
                <a:schemeClr val="tx1"/>
              </a:solidFill>
            </a:rPr>
            <a:t> </a:t>
          </a:r>
          <a:r>
            <a:rPr lang="en-US" sz="1800" b="1" kern="1200" dirty="0" err="1" smtClean="0">
              <a:solidFill>
                <a:schemeClr val="tx1"/>
              </a:solidFill>
            </a:rPr>
            <a:t>yagona</a:t>
          </a:r>
          <a:r>
            <a:rPr lang="en-US" sz="1800" b="1" kern="1200" dirty="0" smtClean="0">
              <a:solidFill>
                <a:schemeClr val="tx1"/>
              </a:solidFill>
            </a:rPr>
            <a:t> </a:t>
          </a:r>
          <a:r>
            <a:rPr lang="en-US" sz="1800" b="1" kern="1200" dirty="0" err="1" smtClean="0">
              <a:solidFill>
                <a:schemeClr val="tx1"/>
              </a:solidFill>
            </a:rPr>
            <a:t>vakili</a:t>
          </a:r>
          <a:r>
            <a:rPr lang="en-US" sz="1800" b="1" kern="1200" dirty="0" smtClean="0">
              <a:solidFill>
                <a:schemeClr val="tx1"/>
              </a:solidFill>
            </a:rPr>
            <a:t> </a:t>
          </a:r>
          <a:r>
            <a:rPr lang="en-US" sz="1800" b="1" kern="1200" dirty="0" err="1" smtClean="0">
              <a:solidFill>
                <a:schemeClr val="tx1"/>
              </a:solidFill>
              <a:hlinkClick xmlns:r="http://schemas.openxmlformats.org/officeDocument/2006/relationships" r:id="rId1"/>
            </a:rPr>
            <a:t>sifatida</a:t>
          </a:r>
          <a:r>
            <a:rPr lang="en-US" sz="1800" b="1" kern="1200" dirty="0" smtClean="0">
              <a:solidFill>
                <a:schemeClr val="tx1"/>
              </a:solidFill>
              <a:hlinkClick xmlns:r="http://schemas.openxmlformats.org/officeDocument/2006/relationships" r:id="rId1"/>
            </a:rPr>
            <a:t> </a:t>
          </a:r>
          <a:r>
            <a:rPr lang="en-US" sz="1800" b="1" kern="1200" dirty="0" err="1" smtClean="0">
              <a:solidFill>
                <a:schemeClr val="tx1"/>
              </a:solidFill>
              <a:hlinkClick xmlns:r="http://schemas.openxmlformats.org/officeDocument/2006/relationships" r:id="rId1"/>
            </a:rPr>
            <a:t>maydonga</a:t>
          </a:r>
          <a:r>
            <a:rPr lang="en-US" sz="1800" b="1" kern="1200" dirty="0" smtClean="0">
              <a:solidFill>
                <a:schemeClr val="tx1"/>
              </a:solidFill>
              <a:hlinkClick xmlns:r="http://schemas.openxmlformats.org/officeDocument/2006/relationships" r:id="rId1"/>
            </a:rPr>
            <a:t> </a:t>
          </a:r>
          <a:r>
            <a:rPr lang="en-US" sz="1800" b="1" kern="1200" dirty="0" err="1" smtClean="0">
              <a:solidFill>
                <a:schemeClr val="tx1"/>
              </a:solidFill>
              <a:hlinkClick xmlns:r="http://schemas.openxmlformats.org/officeDocument/2006/relationships" r:id="rId1"/>
            </a:rPr>
            <a:t>chiqadi</a:t>
          </a:r>
          <a:r>
            <a:rPr lang="en-US" sz="1800" kern="1200" dirty="0" smtClean="0">
              <a:solidFill>
                <a:schemeClr val="tx1"/>
              </a:solidFill>
            </a:rPr>
            <a:t>;</a:t>
          </a:r>
          <a:endParaRPr lang="ru-RU" sz="1800" b="1" kern="1200" dirty="0">
            <a:solidFill>
              <a:schemeClr val="tx1"/>
            </a:solidFill>
          </a:endParaRPr>
        </a:p>
      </dsp:txBody>
      <dsp:txXfrm>
        <a:off x="2885386" y="0"/>
        <a:ext cx="5975906" cy="988606"/>
      </dsp:txXfrm>
    </dsp:sp>
    <dsp:sp modelId="{7A019B8C-D556-438C-BF5E-F109AE4BCD6D}">
      <dsp:nvSpPr>
        <dsp:cNvPr id="0" name=""/>
        <dsp:cNvSpPr/>
      </dsp:nvSpPr>
      <dsp:spPr>
        <a:xfrm>
          <a:off x="2741218" y="1058105"/>
          <a:ext cx="5984759" cy="641269"/>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solidFill>
                <a:schemeClr val="tx1"/>
              </a:solidFill>
            </a:rPr>
            <a:t>Davlat</a:t>
          </a:r>
          <a:r>
            <a:rPr lang="en-US" sz="1800" b="1" kern="1200" dirty="0" smtClean="0">
              <a:solidFill>
                <a:schemeClr val="tx1"/>
              </a:solidFill>
            </a:rPr>
            <a:t> — </a:t>
          </a:r>
          <a:r>
            <a:rPr lang="en-US" sz="1800" b="1" kern="1200" dirty="0" err="1" smtClean="0">
              <a:solidFill>
                <a:schemeClr val="tx1"/>
              </a:solidFill>
            </a:rPr>
            <a:t>suveren</a:t>
          </a:r>
          <a:r>
            <a:rPr lang="en-US" sz="1800" b="1" kern="1200" dirty="0" smtClean="0">
              <a:solidFill>
                <a:schemeClr val="tx1"/>
              </a:solidFill>
            </a:rPr>
            <a:t> </a:t>
          </a:r>
          <a:r>
            <a:rPr lang="en-US" sz="1800" b="1" kern="1200" dirty="0" err="1" smtClean="0">
              <a:solidFill>
                <a:schemeClr val="tx1"/>
              </a:solidFill>
            </a:rPr>
            <a:t>hokimiyatning</a:t>
          </a:r>
          <a:r>
            <a:rPr lang="en-US" sz="1800" b="1" kern="1200" dirty="0" smtClean="0">
              <a:solidFill>
                <a:schemeClr val="tx1"/>
              </a:solidFill>
            </a:rPr>
            <a:t> </a:t>
          </a:r>
          <a:r>
            <a:rPr lang="en-US" sz="1800" b="1" kern="1200" dirty="0" err="1" smtClean="0">
              <a:solidFill>
                <a:schemeClr val="tx1"/>
              </a:solidFill>
            </a:rPr>
            <a:t>yagona</a:t>
          </a:r>
          <a:r>
            <a:rPr lang="en-US" sz="1800" b="1" kern="1200" dirty="0" smtClean="0">
              <a:solidFill>
                <a:schemeClr val="tx1"/>
              </a:solidFill>
            </a:rPr>
            <a:t> </a:t>
          </a:r>
          <a:r>
            <a:rPr lang="en-US" sz="1800" b="1" kern="1200" dirty="0" err="1" smtClean="0">
              <a:solidFill>
                <a:schemeClr val="tx1"/>
              </a:solidFill>
            </a:rPr>
            <a:t>sohibidir</a:t>
          </a:r>
          <a:r>
            <a:rPr lang="en-US" sz="1800" b="1" kern="1200" dirty="0" smtClean="0">
              <a:solidFill>
                <a:schemeClr val="tx1"/>
              </a:solidFill>
            </a:rPr>
            <a:t>;</a:t>
          </a:r>
          <a:endParaRPr lang="ru-RU" sz="1800" b="1" kern="1200" dirty="0">
            <a:solidFill>
              <a:schemeClr val="tx1"/>
            </a:solidFill>
          </a:endParaRPr>
        </a:p>
      </dsp:txBody>
      <dsp:txXfrm>
        <a:off x="2741218" y="1058105"/>
        <a:ext cx="5984759" cy="641269"/>
      </dsp:txXfrm>
    </dsp:sp>
    <dsp:sp modelId="{6A842CD0-E756-406F-AD45-D02ACB2C4C2E}">
      <dsp:nvSpPr>
        <dsp:cNvPr id="0" name=""/>
        <dsp:cNvSpPr/>
      </dsp:nvSpPr>
      <dsp:spPr>
        <a:xfrm>
          <a:off x="2771796" y="1875287"/>
          <a:ext cx="5988163" cy="988606"/>
        </a:xfrm>
        <a:prstGeom prst="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solidFill>
                <a:schemeClr val="tx1"/>
              </a:solidFill>
            </a:rPr>
            <a:t>Davlat</a:t>
          </a:r>
          <a:r>
            <a:rPr lang="en-US" sz="1800" b="1" kern="1200" dirty="0" smtClean="0">
              <a:solidFill>
                <a:schemeClr val="tx1"/>
              </a:solidFill>
            </a:rPr>
            <a:t> </a:t>
          </a:r>
          <a:r>
            <a:rPr lang="en-US" sz="1800" b="1" kern="1200" dirty="0" err="1" smtClean="0">
              <a:solidFill>
                <a:schemeClr val="tx1"/>
              </a:solidFill>
            </a:rPr>
            <a:t>yuridik</a:t>
          </a:r>
          <a:r>
            <a:rPr lang="en-US" sz="1800" b="1" kern="1200" dirty="0" smtClean="0">
              <a:solidFill>
                <a:schemeClr val="tx1"/>
              </a:solidFill>
            </a:rPr>
            <a:t> </a:t>
          </a:r>
          <a:r>
            <a:rPr lang="en-US" sz="1800" b="1" kern="1200" dirty="0" err="1" smtClean="0">
              <a:solidFill>
                <a:schemeClr val="tx1"/>
              </a:solidFill>
            </a:rPr>
            <a:t>kuchga</a:t>
          </a:r>
          <a:r>
            <a:rPr lang="en-US" sz="1800" b="1" kern="1200" dirty="0" smtClean="0">
              <a:solidFill>
                <a:schemeClr val="tx1"/>
              </a:solidFill>
            </a:rPr>
            <a:t> </a:t>
          </a:r>
          <a:r>
            <a:rPr lang="en-US" sz="1800" b="1" kern="1200" dirty="0" err="1" smtClean="0">
              <a:solidFill>
                <a:schemeClr val="tx1"/>
              </a:solidFill>
            </a:rPr>
            <a:t>ega</a:t>
          </a:r>
          <a:r>
            <a:rPr lang="en-US" sz="1800" b="1" kern="1200" dirty="0" smtClean="0">
              <a:solidFill>
                <a:schemeClr val="tx1"/>
              </a:solidFill>
            </a:rPr>
            <a:t> </a:t>
          </a:r>
          <a:r>
            <a:rPr lang="en-US" sz="1800" b="1" kern="1200" dirty="0" err="1" smtClean="0">
              <a:solidFill>
                <a:schemeClr val="tx1"/>
              </a:solidFill>
            </a:rPr>
            <a:t>bo'lgan</a:t>
          </a:r>
          <a:r>
            <a:rPr lang="en-US" sz="1800" b="1" kern="1200" dirty="0" smtClean="0">
              <a:solidFill>
                <a:schemeClr val="tx1"/>
              </a:solidFill>
            </a:rPr>
            <a:t> </a:t>
          </a:r>
          <a:r>
            <a:rPr lang="en-US" sz="1800" b="1" kern="1200" dirty="0" err="1" smtClean="0">
              <a:solidFill>
                <a:schemeClr val="tx1"/>
              </a:solidFill>
            </a:rPr>
            <a:t>va</a:t>
          </a:r>
          <a:r>
            <a:rPr lang="en-US" sz="1800" b="1" kern="1200" dirty="0" smtClean="0">
              <a:solidFill>
                <a:schemeClr val="tx1"/>
              </a:solidFill>
            </a:rPr>
            <a:t> </a:t>
          </a:r>
          <a:r>
            <a:rPr lang="en-US" sz="1800" b="1" kern="1200" dirty="0" err="1" smtClean="0">
              <a:solidFill>
                <a:schemeClr val="tx1"/>
              </a:solidFill>
            </a:rPr>
            <a:t>huquq</a:t>
          </a:r>
          <a:r>
            <a:rPr lang="en-US" sz="1800" b="1" kern="1200" dirty="0" smtClean="0">
              <a:solidFill>
                <a:schemeClr val="tx1"/>
              </a:solidFill>
            </a:rPr>
            <a:t> </a:t>
          </a:r>
          <a:r>
            <a:rPr lang="en-US" sz="1800" b="1" kern="1200" dirty="0" err="1" smtClean="0">
              <a:solidFill>
                <a:schemeClr val="tx1"/>
              </a:solidFill>
            </a:rPr>
            <a:t>normalarini</a:t>
          </a:r>
          <a:r>
            <a:rPr lang="en-US" sz="1800" b="1" kern="1200" dirty="0" smtClean="0">
              <a:solidFill>
                <a:schemeClr val="tx1"/>
              </a:solidFill>
            </a:rPr>
            <a:t> </a:t>
          </a:r>
          <a:r>
            <a:rPr lang="en-US" sz="1800" b="1" kern="1200" dirty="0" err="1" smtClean="0">
              <a:solidFill>
                <a:schemeClr val="tx1"/>
              </a:solidFill>
            </a:rPr>
            <a:t>aks</a:t>
          </a:r>
          <a:r>
            <a:rPr lang="en-US" sz="1800" b="1" kern="1200" dirty="0" smtClean="0">
              <a:solidFill>
                <a:schemeClr val="tx1"/>
              </a:solidFill>
            </a:rPr>
            <a:t> </a:t>
          </a:r>
          <a:r>
            <a:rPr lang="en-US" sz="1800" b="1" kern="1200" dirty="0" err="1" smtClean="0">
              <a:solidFill>
                <a:schemeClr val="tx1"/>
              </a:solidFill>
            </a:rPr>
            <a:t>ettirgan</a:t>
          </a:r>
          <a:r>
            <a:rPr lang="en-US" sz="1800" b="1" kern="1200" dirty="0" smtClean="0">
              <a:solidFill>
                <a:schemeClr val="tx1"/>
              </a:solidFill>
            </a:rPr>
            <a:t> </a:t>
          </a:r>
          <a:r>
            <a:rPr lang="en-US" sz="1800" b="1" kern="1200" dirty="0" err="1" smtClean="0">
              <a:solidFill>
                <a:schemeClr val="tx1"/>
              </a:solidFill>
            </a:rPr>
            <a:t>qonunlar</a:t>
          </a:r>
          <a:r>
            <a:rPr lang="en-US" sz="1800" b="1" kern="1200" dirty="0" smtClean="0">
              <a:solidFill>
                <a:schemeClr val="tx1"/>
              </a:solidFill>
            </a:rPr>
            <a:t> </a:t>
          </a:r>
          <a:r>
            <a:rPr lang="en-US" sz="1800" b="1" kern="1200" dirty="0" err="1" smtClean="0">
              <a:solidFill>
                <a:schemeClr val="tx1"/>
              </a:solidFill>
            </a:rPr>
            <a:t>va</a:t>
          </a:r>
          <a:r>
            <a:rPr lang="en-US" sz="1800" b="1" kern="1200" dirty="0" smtClean="0">
              <a:solidFill>
                <a:schemeClr val="tx1"/>
              </a:solidFill>
            </a:rPr>
            <a:t> </a:t>
          </a:r>
          <a:r>
            <a:rPr lang="en-US" sz="1800" b="1" kern="1200" dirty="0" err="1" smtClean="0">
              <a:solidFill>
                <a:schemeClr val="tx1"/>
              </a:solidFill>
            </a:rPr>
            <a:t>ularga</a:t>
          </a:r>
          <a:r>
            <a:rPr lang="en-US" sz="1800" b="1" kern="1200" dirty="0" smtClean="0">
              <a:solidFill>
                <a:schemeClr val="tx1"/>
              </a:solidFill>
            </a:rPr>
            <a:t> </a:t>
          </a:r>
          <a:r>
            <a:rPr lang="en-US" sz="1800" b="1" kern="1200" dirty="0" err="1" smtClean="0">
              <a:solidFill>
                <a:schemeClr val="tx1"/>
              </a:solidFill>
            </a:rPr>
            <a:t>asoslanib</a:t>
          </a:r>
          <a:r>
            <a:rPr lang="en-US" sz="1800" b="1" kern="1200" dirty="0" smtClean="0">
              <a:solidFill>
                <a:schemeClr val="tx1"/>
              </a:solidFill>
            </a:rPr>
            <a:t> </a:t>
          </a:r>
          <a:r>
            <a:rPr lang="en-US" sz="1800" b="1" kern="1200" dirty="0" err="1" smtClean="0">
              <a:solidFill>
                <a:schemeClr val="tx1"/>
              </a:solidFill>
            </a:rPr>
            <a:t>chiqariladigan</a:t>
          </a:r>
          <a:r>
            <a:rPr lang="en-US" sz="1800" b="1" kern="1200" dirty="0" smtClean="0">
              <a:solidFill>
                <a:schemeClr val="tx1"/>
              </a:solidFill>
            </a:rPr>
            <a:t> </a:t>
          </a:r>
          <a:r>
            <a:rPr lang="en-US" sz="1800" b="1" kern="1200" dirty="0" err="1" smtClean="0">
              <a:solidFill>
                <a:schemeClr val="tx1"/>
              </a:solidFill>
            </a:rPr>
            <a:t>hujjatlarni</a:t>
          </a:r>
          <a:r>
            <a:rPr lang="en-US" sz="1800" b="1" kern="1200" dirty="0" smtClean="0">
              <a:solidFill>
                <a:schemeClr val="tx1"/>
              </a:solidFill>
            </a:rPr>
            <a:t> </a:t>
          </a:r>
          <a:r>
            <a:rPr lang="en-US" sz="1800" b="1" kern="1200" dirty="0" err="1" smtClean="0">
              <a:solidFill>
                <a:schemeClr val="tx1"/>
              </a:solidFill>
            </a:rPr>
            <a:t>qabul</a:t>
          </a:r>
          <a:r>
            <a:rPr lang="en-US" sz="1800" b="1" kern="1200" dirty="0" smtClean="0">
              <a:solidFill>
                <a:schemeClr val="tx1"/>
              </a:solidFill>
            </a:rPr>
            <a:t> </a:t>
          </a:r>
          <a:r>
            <a:rPr lang="en-US" sz="1800" b="1" kern="1200" dirty="0" err="1" smtClean="0">
              <a:solidFill>
                <a:schemeClr val="tx1"/>
              </a:solidFill>
            </a:rPr>
            <a:t>qiladi</a:t>
          </a:r>
          <a:r>
            <a:rPr lang="en-US" sz="1800" b="1" kern="1200" dirty="0" smtClean="0">
              <a:solidFill>
                <a:schemeClr val="tx1"/>
              </a:solidFill>
            </a:rPr>
            <a:t>;</a:t>
          </a:r>
          <a:endParaRPr lang="ru-RU" sz="1800" b="1" kern="1200" dirty="0">
            <a:solidFill>
              <a:schemeClr val="tx1"/>
            </a:solidFill>
          </a:endParaRPr>
        </a:p>
      </dsp:txBody>
      <dsp:txXfrm>
        <a:off x="2771796" y="1875287"/>
        <a:ext cx="5988163" cy="988606"/>
      </dsp:txXfrm>
    </dsp:sp>
    <dsp:sp modelId="{9BC9548F-1FE0-46A4-A2A7-D055EBC0FDD1}">
      <dsp:nvSpPr>
        <dsp:cNvPr id="0" name=""/>
        <dsp:cNvSpPr/>
      </dsp:nvSpPr>
      <dsp:spPr>
        <a:xfrm>
          <a:off x="2741218" y="2902578"/>
          <a:ext cx="6055156" cy="988606"/>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solidFill>
                <a:schemeClr val="tx1"/>
              </a:solidFill>
            </a:rPr>
            <a:t>Davlat</a:t>
          </a:r>
          <a:r>
            <a:rPr lang="en-US" sz="1800" b="1" kern="1200" dirty="0" smtClean="0">
              <a:solidFill>
                <a:schemeClr val="tx1"/>
              </a:solidFill>
            </a:rPr>
            <a:t> </a:t>
          </a:r>
          <a:r>
            <a:rPr lang="en-US" sz="1800" b="1" kern="1200" dirty="0" err="1" smtClean="0">
              <a:solidFill>
                <a:schemeClr val="tx1"/>
              </a:solidFill>
            </a:rPr>
            <a:t>o'z</a:t>
          </a:r>
          <a:r>
            <a:rPr lang="en-US" sz="1800" b="1" kern="1200" dirty="0" smtClean="0">
              <a:solidFill>
                <a:schemeClr val="tx1"/>
              </a:solidFill>
            </a:rPr>
            <a:t> </a:t>
          </a:r>
          <a:r>
            <a:rPr lang="en-US" sz="1800" b="1" kern="1200" dirty="0" err="1" smtClean="0">
              <a:solidFill>
                <a:schemeClr val="tx1"/>
              </a:solidFill>
            </a:rPr>
            <a:t>vazifalari</a:t>
          </a:r>
          <a:r>
            <a:rPr lang="en-US" sz="1800" b="1" kern="1200" dirty="0" smtClean="0">
              <a:solidFill>
                <a:schemeClr val="tx1"/>
              </a:solidFill>
            </a:rPr>
            <a:t> </a:t>
          </a:r>
          <a:r>
            <a:rPr lang="en-US" sz="1800" b="1" kern="1200" dirty="0" err="1" smtClean="0">
              <a:solidFill>
                <a:schemeClr val="tx1"/>
              </a:solidFill>
            </a:rPr>
            <a:t>va</a:t>
          </a:r>
          <a:r>
            <a:rPr lang="en-US" sz="1800" b="1" kern="1200" dirty="0" smtClean="0">
              <a:solidFill>
                <a:schemeClr val="tx1"/>
              </a:solidFill>
            </a:rPr>
            <a:t> </a:t>
          </a:r>
          <a:r>
            <a:rPr lang="en-US" sz="1800" b="1" kern="1200" dirty="0" err="1" smtClean="0">
              <a:solidFill>
                <a:schemeClr val="tx1"/>
              </a:solidFill>
            </a:rPr>
            <a:t>funksiyalarini</a:t>
          </a:r>
          <a:r>
            <a:rPr lang="en-US" sz="1800" b="1" kern="1200" dirty="0" smtClean="0">
              <a:solidFill>
                <a:schemeClr val="tx1"/>
              </a:solidFill>
            </a:rPr>
            <a:t> </a:t>
          </a:r>
          <a:r>
            <a:rPr lang="en-US" sz="1800" b="1" kern="1200" dirty="0" err="1" smtClean="0">
              <a:solidFill>
                <a:schemeClr val="tx1"/>
              </a:solidFill>
            </a:rPr>
            <a:t>bajarish</a:t>
          </a:r>
          <a:r>
            <a:rPr lang="en-US" sz="1800" b="1" kern="1200" dirty="0" smtClean="0">
              <a:solidFill>
                <a:schemeClr val="tx1"/>
              </a:solidFill>
            </a:rPr>
            <a:t> </a:t>
          </a:r>
          <a:r>
            <a:rPr lang="en-US" sz="1800" b="1" kern="1200" dirty="0" err="1" smtClean="0">
              <a:solidFill>
                <a:schemeClr val="tx1"/>
              </a:solidFill>
            </a:rPr>
            <a:t>uchun</a:t>
          </a:r>
          <a:r>
            <a:rPr lang="en-US" sz="1800" b="1" kern="1200" dirty="0" smtClean="0">
              <a:solidFill>
                <a:schemeClr val="tx1"/>
              </a:solidFill>
            </a:rPr>
            <a:t> </a:t>
          </a:r>
          <a:r>
            <a:rPr lang="en-US" sz="1800" b="1" kern="1200" dirty="0" err="1" smtClean="0">
              <a:solidFill>
                <a:schemeClr val="tx1"/>
              </a:solidFill>
            </a:rPr>
            <a:t>zarur</a:t>
          </a:r>
          <a:r>
            <a:rPr lang="en-US" sz="1800" b="1" kern="1200" dirty="0" smtClean="0">
              <a:solidFill>
                <a:schemeClr val="tx1"/>
              </a:solidFill>
            </a:rPr>
            <a:t> </a:t>
          </a:r>
          <a:r>
            <a:rPr lang="en-US" sz="1800" b="1" kern="1200" dirty="0" err="1" smtClean="0">
              <a:solidFill>
                <a:schemeClr val="tx1"/>
              </a:solidFill>
            </a:rPr>
            <a:t>bo'lgan</a:t>
          </a:r>
          <a:r>
            <a:rPr lang="en-US" sz="1800" b="1" kern="1200" dirty="0" smtClean="0">
              <a:solidFill>
                <a:schemeClr val="tx1"/>
              </a:solidFill>
            </a:rPr>
            <a:t> </a:t>
          </a:r>
          <a:r>
            <a:rPr lang="en-US" sz="1800" b="1" kern="1200" dirty="0" err="1" smtClean="0">
              <a:solidFill>
                <a:schemeClr val="tx1"/>
              </a:solidFill>
            </a:rPr>
            <a:t>davlat</a:t>
          </a:r>
          <a:r>
            <a:rPr lang="en-US" sz="1800" b="1" kern="1200" dirty="0" smtClean="0">
              <a:solidFill>
                <a:schemeClr val="tx1"/>
              </a:solidFill>
            </a:rPr>
            <a:t> </a:t>
          </a:r>
          <a:r>
            <a:rPr lang="en-US" sz="1800" b="1" kern="1200" dirty="0" err="1" smtClean="0">
              <a:solidFill>
                <a:schemeClr val="tx1"/>
              </a:solidFill>
            </a:rPr>
            <a:t>organlari</a:t>
          </a:r>
          <a:r>
            <a:rPr lang="en-US" sz="1800" b="1" kern="1200" dirty="0" smtClean="0">
              <a:solidFill>
                <a:schemeClr val="tx1"/>
              </a:solidFill>
            </a:rPr>
            <a:t> </a:t>
          </a:r>
          <a:r>
            <a:rPr lang="en-US" sz="1800" b="1" kern="1200" dirty="0" err="1" smtClean="0">
              <a:solidFill>
                <a:schemeClr val="tx1"/>
              </a:solidFill>
            </a:rPr>
            <a:t>hamda</a:t>
          </a:r>
          <a:r>
            <a:rPr lang="en-US" sz="1800" b="1" kern="1200" dirty="0" smtClean="0">
              <a:solidFill>
                <a:schemeClr val="tx1"/>
              </a:solidFill>
            </a:rPr>
            <a:t> </a:t>
          </a:r>
          <a:r>
            <a:rPr lang="en-US" sz="1800" b="1" kern="1200" dirty="0" err="1" smtClean="0">
              <a:solidFill>
                <a:schemeClr val="tx1"/>
              </a:solidFill>
            </a:rPr>
            <a:t>tegishli</a:t>
          </a:r>
          <a:r>
            <a:rPr lang="en-US" sz="1800" b="1" kern="1200" dirty="0" smtClean="0">
              <a:solidFill>
                <a:schemeClr val="tx1"/>
              </a:solidFill>
            </a:rPr>
            <a:t> </a:t>
          </a:r>
          <a:r>
            <a:rPr lang="en-US" sz="1800" b="1" kern="1200" dirty="0" err="1" smtClean="0">
              <a:solidFill>
                <a:schemeClr val="tx1"/>
              </a:solidFill>
            </a:rPr>
            <a:t>moddiy</a:t>
          </a:r>
          <a:r>
            <a:rPr lang="en-US" sz="1800" b="1" kern="1200" dirty="0" smtClean="0">
              <a:solidFill>
                <a:schemeClr val="tx1"/>
              </a:solidFill>
            </a:rPr>
            <a:t> </a:t>
          </a:r>
          <a:r>
            <a:rPr lang="en-US" sz="1800" b="1" kern="1200" dirty="0" err="1" smtClean="0">
              <a:solidFill>
                <a:schemeClr val="tx1"/>
              </a:solidFill>
            </a:rPr>
            <a:t>vositalar</a:t>
          </a:r>
          <a:r>
            <a:rPr lang="en-US" sz="1800" b="1" kern="1200" dirty="0" smtClean="0">
              <a:solidFill>
                <a:schemeClr val="tx1"/>
              </a:solidFill>
            </a:rPr>
            <a:t> </a:t>
          </a:r>
          <a:r>
            <a:rPr lang="en-US" sz="1800" b="1" kern="1200" dirty="0" err="1" smtClean="0">
              <a:solidFill>
                <a:schemeClr val="tx1"/>
              </a:solidFill>
            </a:rPr>
            <a:t>tizimidan</a:t>
          </a:r>
          <a:r>
            <a:rPr lang="en-US" sz="1800" b="1" kern="1200" dirty="0" smtClean="0">
              <a:solidFill>
                <a:schemeClr val="tx1"/>
              </a:solidFill>
            </a:rPr>
            <a:t> </a:t>
          </a:r>
          <a:r>
            <a:rPr lang="en-US" sz="1800" b="1" kern="1200" dirty="0" err="1" smtClean="0">
              <a:solidFill>
                <a:schemeClr val="tx1"/>
              </a:solidFill>
            </a:rPr>
            <a:t>iborat</a:t>
          </a:r>
          <a:r>
            <a:rPr lang="en-US" sz="1800" b="1" kern="1200" dirty="0" smtClean="0">
              <a:solidFill>
                <a:schemeClr val="tx1"/>
              </a:solidFill>
            </a:rPr>
            <a:t> </a:t>
          </a:r>
          <a:r>
            <a:rPr lang="en-US" sz="1800" b="1" kern="1200" dirty="0" err="1" smtClean="0">
              <a:solidFill>
                <a:schemeClr val="tx1"/>
              </a:solidFill>
            </a:rPr>
            <a:t>murakkab</a:t>
          </a:r>
          <a:r>
            <a:rPr lang="en-US" sz="1800" b="1" kern="1200" dirty="0" smtClean="0">
              <a:solidFill>
                <a:schemeClr val="tx1"/>
              </a:solidFill>
            </a:rPr>
            <a:t> </a:t>
          </a:r>
          <a:r>
            <a:rPr lang="en-US" sz="1800" b="1" kern="1200" dirty="0" err="1" smtClean="0">
              <a:solidFill>
                <a:schemeClr val="tx1"/>
              </a:solidFill>
            </a:rPr>
            <a:t>mexanizm</a:t>
          </a:r>
          <a:r>
            <a:rPr lang="en-US" sz="1800" b="1" kern="1200" dirty="0" smtClean="0">
              <a:solidFill>
                <a:schemeClr val="tx1"/>
              </a:solidFill>
            </a:rPr>
            <a:t> (</a:t>
          </a:r>
          <a:r>
            <a:rPr lang="en-US" sz="1800" b="1" kern="1200" dirty="0" err="1" smtClean="0">
              <a:solidFill>
                <a:schemeClr val="tx1"/>
              </a:solidFill>
            </a:rPr>
            <a:t>mahkama</a:t>
          </a:r>
          <a:r>
            <a:rPr lang="en-US" sz="1800" b="1" kern="1200" dirty="0" smtClean="0">
              <a:solidFill>
                <a:schemeClr val="tx1"/>
              </a:solidFill>
            </a:rPr>
            <a:t>)</a:t>
          </a:r>
          <a:r>
            <a:rPr lang="en-US" sz="1800" b="1" kern="1200" dirty="0" err="1" smtClean="0">
              <a:solidFill>
                <a:schemeClr val="tx1"/>
              </a:solidFill>
            </a:rPr>
            <a:t>dir</a:t>
          </a:r>
          <a:r>
            <a:rPr lang="en-US" sz="1800" b="1" kern="1200" dirty="0" smtClean="0">
              <a:solidFill>
                <a:schemeClr val="tx1"/>
              </a:solidFill>
            </a:rPr>
            <a:t>; </a:t>
          </a:r>
          <a:endParaRPr lang="ru-RU" sz="1800" b="1" kern="1200" dirty="0">
            <a:solidFill>
              <a:schemeClr val="tx1"/>
            </a:solidFill>
          </a:endParaRPr>
        </a:p>
      </dsp:txBody>
      <dsp:txXfrm>
        <a:off x="2741218" y="2902578"/>
        <a:ext cx="6055156" cy="988606"/>
      </dsp:txXfrm>
    </dsp:sp>
    <dsp:sp modelId="{4C23F1A5-BB73-44EA-99A5-4FF972AC36EC}">
      <dsp:nvSpPr>
        <dsp:cNvPr id="0" name=""/>
        <dsp:cNvSpPr/>
      </dsp:nvSpPr>
      <dsp:spPr>
        <a:xfrm>
          <a:off x="2741218" y="4028759"/>
          <a:ext cx="6037451" cy="988606"/>
        </a:xfrm>
        <a:prstGeom prst="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err="1" smtClean="0">
              <a:solidFill>
                <a:schemeClr val="tx1"/>
              </a:solidFill>
            </a:rPr>
            <a:t>davlat</a:t>
          </a:r>
          <a:r>
            <a:rPr lang="en-US" sz="1800" b="1" kern="1200" dirty="0" smtClean="0">
              <a:solidFill>
                <a:schemeClr val="tx1"/>
              </a:solidFill>
            </a:rPr>
            <a:t> — </a:t>
          </a:r>
          <a:r>
            <a:rPr lang="en-US" sz="1800" b="1" kern="1200" dirty="0" err="1" smtClean="0">
              <a:solidFill>
                <a:schemeClr val="tx1"/>
              </a:solidFill>
            </a:rPr>
            <a:t>qonuniylik</a:t>
          </a:r>
          <a:r>
            <a:rPr lang="en-US" sz="1800" b="1" kern="1200" dirty="0" smtClean="0">
              <a:solidFill>
                <a:schemeClr val="tx1"/>
              </a:solidFill>
            </a:rPr>
            <a:t> </a:t>
          </a:r>
          <a:r>
            <a:rPr lang="en-US" sz="1800" b="1" kern="1200" dirty="0" err="1" smtClean="0">
              <a:solidFill>
                <a:schemeClr val="tx1"/>
              </a:solidFill>
            </a:rPr>
            <a:t>va</a:t>
          </a:r>
          <a:r>
            <a:rPr lang="en-US" sz="1800" b="1" kern="1200" dirty="0" smtClean="0">
              <a:solidFill>
                <a:schemeClr val="tx1"/>
              </a:solidFill>
            </a:rPr>
            <a:t> </a:t>
          </a:r>
          <a:r>
            <a:rPr lang="en-US" sz="1800" b="1" kern="1200" dirty="0" err="1" smtClean="0">
              <a:solidFill>
                <a:schemeClr val="tx1"/>
              </a:solidFill>
            </a:rPr>
            <a:t>huquq-tartibot</a:t>
          </a:r>
          <a:r>
            <a:rPr lang="en-US" sz="1800" b="1" kern="1200" dirty="0" smtClean="0">
              <a:solidFill>
                <a:schemeClr val="tx1"/>
              </a:solidFill>
            </a:rPr>
            <a:t> </a:t>
          </a:r>
          <a:r>
            <a:rPr lang="en-US" sz="1800" b="1" kern="1200" dirty="0" err="1" smtClean="0">
              <a:solidFill>
                <a:schemeClr val="tx1"/>
              </a:solidFill>
            </a:rPr>
            <a:t>posboni</a:t>
          </a:r>
          <a:r>
            <a:rPr lang="en-US" sz="1800" b="1" kern="1200" dirty="0" smtClean="0">
              <a:solidFill>
                <a:schemeClr val="tx1"/>
              </a:solidFill>
            </a:rPr>
            <a:t> </a:t>
          </a:r>
          <a:r>
            <a:rPr lang="en-US" sz="1800" b="1" kern="1200" dirty="0" err="1" smtClean="0">
              <a:solidFill>
                <a:schemeClr val="tx1"/>
              </a:solidFill>
            </a:rPr>
            <a:t>bo'lishga</a:t>
          </a:r>
          <a:r>
            <a:rPr lang="en-US" sz="1800" b="1" kern="1200" dirty="0" smtClean="0">
              <a:solidFill>
                <a:schemeClr val="tx1"/>
              </a:solidFill>
            </a:rPr>
            <a:t> </a:t>
          </a:r>
          <a:r>
            <a:rPr lang="en-US" sz="1800" b="1" kern="1200" dirty="0" err="1" smtClean="0">
              <a:solidFill>
                <a:schemeClr val="tx1"/>
              </a:solidFill>
            </a:rPr>
            <a:t>maxsus</a:t>
          </a:r>
          <a:r>
            <a:rPr lang="en-US" sz="1800" b="1" kern="1200" dirty="0" smtClean="0">
              <a:solidFill>
                <a:schemeClr val="tx1"/>
              </a:solidFill>
            </a:rPr>
            <a:t> </a:t>
          </a:r>
          <a:r>
            <a:rPr lang="en-US" sz="1800" b="1" kern="1200" dirty="0" err="1" smtClean="0">
              <a:solidFill>
                <a:schemeClr val="tx1"/>
              </a:solidFill>
            </a:rPr>
            <a:t>da'vat</a:t>
          </a:r>
          <a:r>
            <a:rPr lang="en-US" sz="1800" b="1" kern="1200" dirty="0" smtClean="0">
              <a:solidFill>
                <a:schemeClr val="tx1"/>
              </a:solidFill>
            </a:rPr>
            <a:t> </a:t>
          </a:r>
          <a:r>
            <a:rPr lang="en-US" sz="1800" b="1" kern="1200" dirty="0" err="1" smtClean="0">
              <a:solidFill>
                <a:schemeClr val="tx1"/>
              </a:solidFill>
            </a:rPr>
            <a:t>etilgan</a:t>
          </a:r>
          <a:r>
            <a:rPr lang="en-US" sz="1800" b="1" kern="1200" dirty="0" smtClean="0">
              <a:solidFill>
                <a:schemeClr val="tx1"/>
              </a:solidFill>
            </a:rPr>
            <a:t> </a:t>
          </a:r>
          <a:r>
            <a:rPr lang="en-US" sz="1800" b="1" kern="1200" dirty="0" err="1" smtClean="0">
              <a:solidFill>
                <a:schemeClr val="tx1"/>
              </a:solidFill>
            </a:rPr>
            <a:t>huquqni</a:t>
          </a:r>
          <a:r>
            <a:rPr lang="en-US" sz="1800" b="1" kern="1200" dirty="0" smtClean="0">
              <a:solidFill>
                <a:schemeClr val="tx1"/>
              </a:solidFill>
            </a:rPr>
            <a:t> </a:t>
          </a:r>
          <a:r>
            <a:rPr lang="en-US" sz="1800" b="1" kern="1200" dirty="0" err="1" smtClean="0">
              <a:solidFill>
                <a:schemeClr val="tx1"/>
              </a:solidFill>
            </a:rPr>
            <a:t>muhofaza</a:t>
          </a:r>
          <a:r>
            <a:rPr lang="en-US" sz="1800" b="1" kern="1200" dirty="0" smtClean="0">
              <a:solidFill>
                <a:schemeClr val="tx1"/>
              </a:solidFill>
            </a:rPr>
            <a:t> </a:t>
          </a:r>
          <a:r>
            <a:rPr lang="en-US" sz="1800" b="1" kern="1200" dirty="0" err="1" smtClean="0">
              <a:solidFill>
                <a:schemeClr val="tx1"/>
              </a:solidFill>
            </a:rPr>
            <a:t>qilish</a:t>
          </a:r>
          <a:r>
            <a:rPr lang="en-US" sz="1800" b="1" kern="1200" dirty="0" smtClean="0">
              <a:solidFill>
                <a:schemeClr val="tx1"/>
              </a:solidFill>
            </a:rPr>
            <a:t> (</a:t>
          </a:r>
          <a:r>
            <a:rPr lang="en-US" sz="1800" b="1" kern="1200" dirty="0" err="1" smtClean="0">
              <a:solidFill>
                <a:schemeClr val="tx1"/>
              </a:solidFill>
            </a:rPr>
            <a:t>jazolash</a:t>
          </a:r>
          <a:r>
            <a:rPr lang="en-US" sz="1800" b="1" kern="1200" dirty="0" smtClean="0">
              <a:solidFill>
                <a:schemeClr val="tx1"/>
              </a:solidFill>
            </a:rPr>
            <a:t>) </a:t>
          </a:r>
          <a:r>
            <a:rPr lang="en-US" sz="1800" b="1" kern="1200" dirty="0" err="1" smtClean="0">
              <a:solidFill>
                <a:schemeClr val="tx1"/>
              </a:solidFill>
            </a:rPr>
            <a:t>organlari</a:t>
          </a:r>
          <a:r>
            <a:rPr lang="en-US" sz="1800" b="1" kern="1200" dirty="0" smtClean="0">
              <a:solidFill>
                <a:schemeClr val="tx1"/>
              </a:solidFill>
            </a:rPr>
            <a:t> (</a:t>
          </a:r>
          <a:r>
            <a:rPr lang="en-US" sz="1800" b="1" kern="1200" dirty="0" err="1" smtClean="0">
              <a:solidFill>
                <a:schemeClr val="tx1"/>
              </a:solidFill>
            </a:rPr>
            <a:t>sud</a:t>
          </a:r>
          <a:r>
            <a:rPr lang="en-US" sz="1800" b="1" kern="1200" dirty="0" smtClean="0">
              <a:solidFill>
                <a:schemeClr val="tx1"/>
              </a:solidFill>
            </a:rPr>
            <a:t>, </a:t>
          </a:r>
          <a:r>
            <a:rPr lang="en-US" sz="1800" b="1" kern="1200" dirty="0" err="1" smtClean="0">
              <a:solidFill>
                <a:schemeClr val="tx1"/>
              </a:solidFill>
            </a:rPr>
            <a:t>prokuratura</a:t>
          </a:r>
          <a:r>
            <a:rPr lang="en-US" sz="1800" b="1" kern="1200" dirty="0" smtClean="0">
              <a:solidFill>
                <a:schemeClr val="tx1"/>
              </a:solidFill>
            </a:rPr>
            <a:t>, </a:t>
          </a:r>
          <a:r>
            <a:rPr lang="en-US" sz="1800" b="1" kern="1200" dirty="0" err="1" smtClean="0">
              <a:solidFill>
                <a:schemeClr val="tx1"/>
              </a:solidFill>
            </a:rPr>
            <a:t>militsiya</a:t>
          </a:r>
          <a:r>
            <a:rPr lang="en-US" sz="1800" b="1" kern="1200" dirty="0" smtClean="0">
              <a:solidFill>
                <a:schemeClr val="tx1"/>
              </a:solidFill>
            </a:rPr>
            <a:t>, </a:t>
          </a:r>
          <a:r>
            <a:rPr lang="en-US" sz="1800" b="1" kern="1200" dirty="0" err="1" smtClean="0">
              <a:solidFill>
                <a:schemeClr val="tx1"/>
              </a:solidFill>
            </a:rPr>
            <a:t>polilsiya</a:t>
          </a:r>
          <a:r>
            <a:rPr lang="en-US" sz="1800" b="1" kern="1200" dirty="0" smtClean="0">
              <a:solidFill>
                <a:schemeClr val="tx1"/>
              </a:solidFill>
            </a:rPr>
            <a:t> </a:t>
          </a:r>
          <a:r>
            <a:rPr lang="en-US" sz="1800" b="1" kern="1200" dirty="0" err="1" smtClean="0">
              <a:solidFill>
                <a:schemeClr val="tx1"/>
              </a:solidFill>
            </a:rPr>
            <a:t>va</a:t>
          </a:r>
          <a:r>
            <a:rPr lang="en-US" sz="1800" b="1" kern="1200" dirty="0" smtClean="0">
              <a:solidFill>
                <a:schemeClr val="tx1"/>
              </a:solidFill>
            </a:rPr>
            <a:t> </a:t>
          </a:r>
          <a:r>
            <a:rPr lang="en-US" sz="1800" b="1" kern="1200" dirty="0" err="1" smtClean="0">
              <a:solidFill>
                <a:schemeClr val="tx1"/>
              </a:solidFill>
            </a:rPr>
            <a:t>hk</a:t>
          </a:r>
          <a:r>
            <a:rPr lang="en-US" sz="1800" b="1" kern="1200" dirty="0" smtClean="0">
              <a:solidFill>
                <a:schemeClr val="tx1"/>
              </a:solidFill>
            </a:rPr>
            <a:t>.)</a:t>
          </a:r>
          <a:r>
            <a:rPr lang="en-US" sz="1800" b="1" kern="1200" dirty="0" err="1" smtClean="0">
              <a:solidFill>
                <a:schemeClr val="tx1"/>
              </a:solidFill>
            </a:rPr>
            <a:t>ga</a:t>
          </a:r>
          <a:r>
            <a:rPr lang="en-US" sz="1800" b="1" kern="1200" dirty="0" smtClean="0">
              <a:solidFill>
                <a:schemeClr val="tx1"/>
              </a:solidFill>
            </a:rPr>
            <a:t> </a:t>
          </a:r>
          <a:r>
            <a:rPr lang="en-US" sz="1800" b="1" kern="1200" dirty="0" err="1" smtClean="0">
              <a:solidFill>
                <a:schemeClr val="tx1"/>
              </a:solidFill>
              <a:hlinkClick xmlns:r="http://schemas.openxmlformats.org/officeDocument/2006/relationships" r:id="rId2"/>
            </a:rPr>
            <a:t>ega</a:t>
          </a:r>
          <a:r>
            <a:rPr lang="en-US" sz="1800" b="1" kern="1200" dirty="0" smtClean="0">
              <a:solidFill>
                <a:schemeClr val="tx1"/>
              </a:solidFill>
              <a:hlinkClick xmlns:r="http://schemas.openxmlformats.org/officeDocument/2006/relationships" r:id="rId2"/>
            </a:rPr>
            <a:t> </a:t>
          </a:r>
          <a:r>
            <a:rPr lang="en-US" sz="1800" b="1" kern="1200" dirty="0" err="1" smtClean="0">
              <a:solidFill>
                <a:schemeClr val="tx1"/>
              </a:solidFill>
              <a:hlinkClick xmlns:r="http://schemas.openxmlformats.org/officeDocument/2006/relationships" r:id="rId2"/>
            </a:rPr>
            <a:t>bo’lgan</a:t>
          </a:r>
          <a:r>
            <a:rPr lang="en-US" sz="1800" b="1" kern="1200" dirty="0" smtClean="0">
              <a:solidFill>
                <a:schemeClr val="tx1"/>
              </a:solidFill>
              <a:hlinkClick xmlns:r="http://schemas.openxmlformats.org/officeDocument/2006/relationships" r:id="rId2"/>
            </a:rPr>
            <a:t> </a:t>
          </a:r>
          <a:r>
            <a:rPr lang="en-US" sz="1800" b="1" kern="1200" dirty="0" err="1" smtClean="0">
              <a:solidFill>
                <a:schemeClr val="tx1"/>
              </a:solidFill>
              <a:hlinkClick xmlns:r="http://schemas.openxmlformats.org/officeDocument/2006/relationships" r:id="rId2"/>
            </a:rPr>
            <a:t>yagona</a:t>
          </a:r>
          <a:r>
            <a:rPr lang="en-US" sz="1800" b="1" kern="1200" dirty="0" smtClean="0">
              <a:solidFill>
                <a:schemeClr val="tx1"/>
              </a:solidFill>
              <a:hlinkClick xmlns:r="http://schemas.openxmlformats.org/officeDocument/2006/relationships" r:id="rId2"/>
            </a:rPr>
            <a:t> </a:t>
          </a:r>
          <a:r>
            <a:rPr lang="en-US" sz="1800" b="1" kern="1200" dirty="0" err="1" smtClean="0">
              <a:solidFill>
                <a:schemeClr val="tx1"/>
              </a:solidFill>
              <a:hlinkClick xmlns:r="http://schemas.openxmlformats.org/officeDocument/2006/relationships" r:id="rId2"/>
            </a:rPr>
            <a:t>tashkilot</a:t>
          </a:r>
          <a:r>
            <a:rPr lang="en-US" sz="1800" b="1" kern="1200" dirty="0" smtClean="0">
              <a:solidFill>
                <a:schemeClr val="tx1"/>
              </a:solidFill>
            </a:rPr>
            <a:t>; </a:t>
          </a:r>
          <a:endParaRPr lang="ru-RU" sz="2000" b="1" kern="1200" dirty="0">
            <a:solidFill>
              <a:schemeClr val="tx1"/>
            </a:solidFill>
          </a:endParaRPr>
        </a:p>
      </dsp:txBody>
      <dsp:txXfrm>
        <a:off x="2741218" y="4028759"/>
        <a:ext cx="6037451" cy="988606"/>
      </dsp:txXfrm>
    </dsp:sp>
    <dsp:sp modelId="{311C0539-BBAE-487A-8D55-34CC1F2533BF}">
      <dsp:nvSpPr>
        <dsp:cNvPr id="0" name=""/>
        <dsp:cNvSpPr/>
      </dsp:nvSpPr>
      <dsp:spPr>
        <a:xfrm>
          <a:off x="2661677" y="5187653"/>
          <a:ext cx="6122959" cy="9886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US" sz="2000" b="1" kern="1200" dirty="0" smtClean="0">
            <a:solidFill>
              <a:schemeClr val="tx1"/>
            </a:solidFill>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US" sz="2000" b="1" kern="1200" dirty="0" err="1" smtClean="0">
              <a:solidFill>
                <a:schemeClr val="tx1"/>
              </a:solidFill>
            </a:rPr>
            <a:t>faqat</a:t>
          </a:r>
          <a:r>
            <a:rPr lang="en-US" sz="2000" b="1" kern="1200" dirty="0" smtClean="0">
              <a:solidFill>
                <a:schemeClr val="tx1"/>
              </a:solidFill>
            </a:rPr>
            <a:t> </a:t>
          </a:r>
          <a:r>
            <a:rPr lang="en-US" sz="2000" b="1" kern="1200" dirty="0" err="1" smtClean="0">
              <a:solidFill>
                <a:schemeClr val="tx1"/>
              </a:solidFill>
            </a:rPr>
            <a:t>davlatgina</a:t>
          </a:r>
          <a:r>
            <a:rPr lang="en-US" sz="2000" b="1" kern="1200" dirty="0" smtClean="0">
              <a:solidFill>
                <a:schemeClr val="tx1"/>
              </a:solidFill>
            </a:rPr>
            <a:t> </a:t>
          </a:r>
          <a:r>
            <a:rPr lang="en-US" sz="2000" b="1" kern="1200" dirty="0" err="1" smtClean="0">
              <a:solidFill>
                <a:schemeClr val="tx1"/>
              </a:solidFill>
            </a:rPr>
            <a:t>o'z</a:t>
          </a:r>
          <a:r>
            <a:rPr lang="en-US" sz="2000" b="1" kern="1200" dirty="0" smtClean="0">
              <a:solidFill>
                <a:schemeClr val="tx1"/>
              </a:solidFill>
            </a:rPr>
            <a:t> </a:t>
          </a:r>
          <a:r>
            <a:rPr lang="en-US" sz="2000" b="1" kern="1200" dirty="0" err="1" smtClean="0">
              <a:solidFill>
                <a:schemeClr val="tx1"/>
              </a:solidFill>
            </a:rPr>
            <a:t>mudofaasi</a:t>
          </a:r>
          <a:r>
            <a:rPr lang="en-US" sz="2000" b="1" kern="1200" dirty="0" smtClean="0">
              <a:solidFill>
                <a:schemeClr val="tx1"/>
              </a:solidFill>
            </a:rPr>
            <a:t>, </a:t>
          </a:r>
          <a:r>
            <a:rPr lang="en-US" sz="2000" b="1" kern="1200" dirty="0" err="1" smtClean="0">
              <a:solidFill>
                <a:schemeClr val="tx1"/>
              </a:solidFill>
            </a:rPr>
            <a:t>suvereniteti</a:t>
          </a:r>
          <a:r>
            <a:rPr lang="en-US" sz="2000" b="1" kern="1200" dirty="0" smtClean="0">
              <a:solidFill>
                <a:schemeClr val="tx1"/>
              </a:solidFill>
            </a:rPr>
            <a:t>, </a:t>
          </a:r>
          <a:r>
            <a:rPr lang="en-US" sz="2000" b="1" kern="1200" dirty="0" err="1" smtClean="0">
              <a:solidFill>
                <a:schemeClr val="tx1"/>
              </a:solidFill>
            </a:rPr>
            <a:t>hududiy</a:t>
          </a:r>
          <a:r>
            <a:rPr lang="en-US" sz="2000" b="1" kern="1200" dirty="0" smtClean="0">
              <a:solidFill>
                <a:schemeClr val="tx1"/>
              </a:solidFill>
            </a:rPr>
            <a:t> </a:t>
          </a:r>
          <a:r>
            <a:rPr lang="en-US" sz="2000" b="1" kern="1200" dirty="0" err="1" smtClean="0">
              <a:solidFill>
                <a:schemeClr val="tx1"/>
              </a:solidFill>
            </a:rPr>
            <a:t>yaxlitligi</a:t>
          </a:r>
          <a:r>
            <a:rPr lang="en-US" sz="2000" b="1" kern="1200" dirty="0" smtClean="0">
              <a:solidFill>
                <a:schemeClr val="tx1"/>
              </a:solidFill>
            </a:rPr>
            <a:t> </a:t>
          </a:r>
          <a:r>
            <a:rPr lang="en-US" sz="2000" b="1" kern="1200" dirty="0" err="1" smtClean="0">
              <a:solidFill>
                <a:schemeClr val="tx1"/>
              </a:solidFill>
            </a:rPr>
            <a:t>va</a:t>
          </a:r>
          <a:r>
            <a:rPr lang="en-US" sz="2000" b="1" kern="1200" dirty="0" smtClean="0">
              <a:solidFill>
                <a:schemeClr val="tx1"/>
              </a:solidFill>
            </a:rPr>
            <a:t> </a:t>
          </a:r>
          <a:r>
            <a:rPr lang="en-US" sz="2000" b="1" kern="1200" dirty="0" err="1" smtClean="0">
              <a:solidFill>
                <a:schemeClr val="tx1"/>
              </a:solidFill>
            </a:rPr>
            <a:t>xavfsizligini</a:t>
          </a:r>
          <a:r>
            <a:rPr lang="en-US" sz="2000" b="1" kern="1200" dirty="0" smtClean="0">
              <a:solidFill>
                <a:schemeClr val="tx1"/>
              </a:solidFill>
            </a:rPr>
            <a:t> </a:t>
          </a:r>
          <a:r>
            <a:rPr lang="en-US" sz="2000" b="1" kern="1200" dirty="0" err="1" smtClean="0">
              <a:solidFill>
                <a:schemeClr val="tx1"/>
              </a:solidFill>
            </a:rPr>
            <a:t>ta'minlovchi</a:t>
          </a:r>
          <a:r>
            <a:rPr lang="en-US" sz="2000" b="1" kern="1200" dirty="0" smtClean="0">
              <a:solidFill>
                <a:schemeClr val="tx1"/>
              </a:solidFill>
            </a:rPr>
            <a:t> </a:t>
          </a:r>
          <a:r>
            <a:rPr lang="en-US" sz="2000" b="1" kern="1200" dirty="0" err="1" smtClean="0">
              <a:solidFill>
                <a:schemeClr val="tx1"/>
              </a:solidFill>
            </a:rPr>
            <a:t>qurolli</a:t>
          </a:r>
          <a:r>
            <a:rPr lang="en-US" sz="2000" b="1" kern="1200" dirty="0" smtClean="0">
              <a:solidFill>
                <a:schemeClr val="tx1"/>
              </a:solidFill>
            </a:rPr>
            <a:t> </a:t>
          </a:r>
          <a:r>
            <a:rPr lang="en-US" sz="2000" b="1" kern="1200" dirty="0" err="1" smtClean="0">
              <a:solidFill>
                <a:schemeClr val="tx1"/>
              </a:solidFill>
            </a:rPr>
            <a:t>kuchlar</a:t>
          </a:r>
          <a:r>
            <a:rPr lang="en-US" sz="2000" b="1" kern="1200" dirty="0" smtClean="0">
              <a:solidFill>
                <a:schemeClr val="tx1"/>
              </a:solidFill>
            </a:rPr>
            <a:t> </a:t>
          </a:r>
          <a:r>
            <a:rPr lang="en-US" sz="2000" b="1" kern="1200" dirty="0" err="1" smtClean="0">
              <a:solidFill>
                <a:schemeClr val="tx1"/>
              </a:solidFill>
            </a:rPr>
            <a:t>hamda</a:t>
          </a:r>
          <a:r>
            <a:rPr lang="en-US" sz="2000" b="1" kern="1200" dirty="0" smtClean="0">
              <a:solidFill>
                <a:schemeClr val="tx1"/>
              </a:solidFill>
            </a:rPr>
            <a:t> </a:t>
          </a:r>
          <a:r>
            <a:rPr lang="en-US" sz="2000" b="1" kern="1200" dirty="0" err="1" smtClean="0">
              <a:solidFill>
                <a:schemeClr val="tx1"/>
              </a:solidFill>
            </a:rPr>
            <a:t>xavfsizlik</a:t>
          </a:r>
          <a:r>
            <a:rPr lang="en-US" sz="2000" b="1" kern="1200" dirty="0" smtClean="0">
              <a:solidFill>
                <a:schemeClr val="tx1"/>
              </a:solidFill>
            </a:rPr>
            <a:t> </a:t>
          </a:r>
          <a:r>
            <a:rPr lang="en-US" sz="2000" b="1" kern="1200" dirty="0" err="1" smtClean="0">
              <a:solidFill>
                <a:schemeClr val="tx1"/>
              </a:solidFill>
            </a:rPr>
            <a:t>organlariga</a:t>
          </a:r>
          <a:r>
            <a:rPr lang="en-US" sz="2000" b="1" kern="1200" dirty="0" smtClean="0">
              <a:solidFill>
                <a:schemeClr val="tx1"/>
              </a:solidFill>
            </a:rPr>
            <a:t> </a:t>
          </a:r>
          <a:r>
            <a:rPr lang="en-US" sz="2000" b="1" kern="1200" dirty="0" err="1" smtClean="0">
              <a:solidFill>
                <a:schemeClr val="tx1"/>
              </a:solidFill>
            </a:rPr>
            <a:t>ega</a:t>
          </a:r>
          <a:r>
            <a:rPr lang="en-US" sz="2000" b="1" kern="1200" dirty="0" smtClean="0">
              <a:solidFill>
                <a:schemeClr val="tx1"/>
              </a:solidFill>
            </a:rPr>
            <a:t> </a:t>
          </a:r>
          <a:r>
            <a:rPr lang="en-US" sz="2000" b="1" kern="1200" dirty="0" err="1" smtClean="0">
              <a:solidFill>
                <a:schemeClr val="tx1"/>
              </a:solidFill>
            </a:rPr>
            <a:t>bo'la</a:t>
          </a:r>
          <a:r>
            <a:rPr lang="en-US" sz="2000" b="1" kern="1200" dirty="0" smtClean="0">
              <a:solidFill>
                <a:schemeClr val="tx1"/>
              </a:solidFill>
            </a:rPr>
            <a:t> </a:t>
          </a:r>
          <a:r>
            <a:rPr lang="en-US" sz="2000" b="1" kern="1200" dirty="0" err="1" smtClean="0">
              <a:solidFill>
                <a:schemeClr val="tx1"/>
              </a:solidFill>
            </a:rPr>
            <a:t>oladi</a:t>
          </a:r>
          <a:r>
            <a:rPr lang="en-US" sz="2000" b="1" kern="1200" dirty="0" smtClean="0">
              <a:solidFill>
                <a:schemeClr val="tx1"/>
              </a:solidFill>
            </a:rPr>
            <a:t>.</a:t>
          </a:r>
          <a:endParaRPr lang="ru-RU" sz="2000" b="1" kern="1200" dirty="0" smtClean="0">
            <a:solidFill>
              <a:schemeClr val="tx1"/>
            </a:solidFill>
          </a:endParaRPr>
        </a:p>
        <a:p>
          <a:pPr lvl="0" algn="ctr" defTabSz="533400">
            <a:lnSpc>
              <a:spcPct val="90000"/>
            </a:lnSpc>
            <a:spcBef>
              <a:spcPct val="0"/>
            </a:spcBef>
            <a:spcAft>
              <a:spcPct val="35000"/>
            </a:spcAft>
          </a:pPr>
          <a:endParaRPr lang="ru-RU" sz="2000" b="1" kern="1200" dirty="0">
            <a:solidFill>
              <a:schemeClr val="tx1"/>
            </a:solidFill>
          </a:endParaRPr>
        </a:p>
      </dsp:txBody>
      <dsp:txXfrm>
        <a:off x="2661677" y="5187653"/>
        <a:ext cx="6122959" cy="9886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B0E66-9921-44A4-A474-E90C3A9820C3}">
      <dsp:nvSpPr>
        <dsp:cNvPr id="0" name=""/>
        <dsp:cNvSpPr/>
      </dsp:nvSpPr>
      <dsp:spPr>
        <a:xfrm>
          <a:off x="0" y="0"/>
          <a:ext cx="9429772" cy="2141728"/>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b="1" kern="1200" dirty="0" err="1" smtClean="0">
              <a:solidFill>
                <a:srgbClr val="000000"/>
              </a:solidFill>
              <a:latin typeface="Times New Roman"/>
            </a:rPr>
            <a:t>Davlatning</a:t>
          </a:r>
          <a:r>
            <a:rPr lang="en-US" sz="5900" b="1" kern="1200" dirty="0" smtClean="0">
              <a:solidFill>
                <a:srgbClr val="000000"/>
              </a:solidFill>
              <a:latin typeface="Times New Roman"/>
            </a:rPr>
            <a:t> </a:t>
          </a:r>
          <a:r>
            <a:rPr lang="en-US" sz="5900" b="1" kern="1200" dirty="0" err="1" smtClean="0">
              <a:solidFill>
                <a:srgbClr val="000000"/>
              </a:solidFill>
              <a:latin typeface="Times New Roman"/>
            </a:rPr>
            <a:t>paydo</a:t>
          </a:r>
          <a:r>
            <a:rPr lang="en-US" sz="5900" b="1" kern="1200" dirty="0" smtClean="0">
              <a:solidFill>
                <a:srgbClr val="000000"/>
              </a:solidFill>
              <a:latin typeface="Times New Roman"/>
            </a:rPr>
            <a:t> </a:t>
          </a:r>
          <a:r>
            <a:rPr lang="en-US" sz="5900" b="1" kern="1200" dirty="0" err="1" smtClean="0">
              <a:solidFill>
                <a:srgbClr val="000000"/>
              </a:solidFill>
              <a:latin typeface="Times New Roman"/>
            </a:rPr>
            <a:t>bo’lishi</a:t>
          </a:r>
          <a:r>
            <a:rPr lang="en-US" sz="5900" b="1" kern="1200" dirty="0" smtClean="0">
              <a:solidFill>
                <a:srgbClr val="000000"/>
              </a:solidFill>
              <a:latin typeface="Times New Roman"/>
            </a:rPr>
            <a:t> </a:t>
          </a:r>
          <a:r>
            <a:rPr lang="en-US" sz="5900" b="1" kern="1200" dirty="0" err="1" smtClean="0">
              <a:solidFill>
                <a:srgbClr val="000000"/>
              </a:solidFill>
              <a:latin typeface="Times New Roman"/>
            </a:rPr>
            <a:t>haqida</a:t>
          </a:r>
          <a:r>
            <a:rPr lang="en-US" sz="5900" b="1" kern="1200" dirty="0" smtClean="0">
              <a:solidFill>
                <a:srgbClr val="000000"/>
              </a:solidFill>
              <a:latin typeface="Times New Roman"/>
            </a:rPr>
            <a:t> </a:t>
          </a:r>
          <a:r>
            <a:rPr lang="en-US" sz="5900" b="1" kern="1200" dirty="0" err="1" smtClean="0">
              <a:solidFill>
                <a:srgbClr val="000000"/>
              </a:solidFill>
              <a:latin typeface="Times New Roman"/>
            </a:rPr>
            <a:t>nazariyalar</a:t>
          </a:r>
          <a:r>
            <a:rPr lang="en-US" sz="5900" b="1" kern="1200" dirty="0" smtClean="0">
              <a:solidFill>
                <a:srgbClr val="000000"/>
              </a:solidFill>
              <a:latin typeface="Times New Roman"/>
            </a:rPr>
            <a:t>:</a:t>
          </a:r>
          <a:endParaRPr lang="ru-RU" sz="5900" kern="1200" dirty="0">
            <a:solidFill>
              <a:srgbClr val="FF0000"/>
            </a:solidFill>
          </a:endParaRPr>
        </a:p>
      </dsp:txBody>
      <dsp:txXfrm>
        <a:off x="62729" y="62729"/>
        <a:ext cx="9304314" cy="2016270"/>
      </dsp:txXfrm>
    </dsp:sp>
    <dsp:sp modelId="{9EBC2FB1-E136-410F-902A-6B4A5C1C65D2}">
      <dsp:nvSpPr>
        <dsp:cNvPr id="0" name=""/>
        <dsp:cNvSpPr/>
      </dsp:nvSpPr>
      <dsp:spPr>
        <a:xfrm>
          <a:off x="1129" y="2484100"/>
          <a:ext cx="967926" cy="4544397"/>
        </a:xfrm>
        <a:prstGeom prst="roundRect">
          <a:avLst>
            <a:gd name="adj" fmla="val 10000"/>
          </a:avLst>
        </a:prstGeom>
        <a:solidFill>
          <a:srgbClr val="00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i="0" kern="1200" dirty="0" err="1" smtClean="0">
              <a:solidFill>
                <a:schemeClr val="tx1"/>
              </a:solidFill>
            </a:rPr>
            <a:t>Ilohiy</a:t>
          </a:r>
          <a:r>
            <a:rPr lang="en-US" sz="2800" b="1" i="0" kern="1200" dirty="0" smtClean="0">
              <a:solidFill>
                <a:schemeClr val="tx1"/>
              </a:solidFill>
            </a:rPr>
            <a:t> (</a:t>
          </a:r>
          <a:r>
            <a:rPr lang="en-US" sz="2800" b="1" i="0" kern="1200" dirty="0" err="1" smtClean="0">
              <a:solidFill>
                <a:schemeClr val="tx1"/>
              </a:solidFill>
            </a:rPr>
            <a:t>teologik</a:t>
          </a:r>
          <a:r>
            <a:rPr lang="en-US" sz="2800" b="1" i="0" kern="1200" dirty="0" smtClean="0">
              <a:solidFill>
                <a:schemeClr val="tx1"/>
              </a:solidFill>
            </a:rPr>
            <a:t>) </a:t>
          </a:r>
          <a:r>
            <a:rPr lang="en-US" sz="2800" b="1" i="0" kern="1200" dirty="0" err="1" smtClean="0">
              <a:solidFill>
                <a:schemeClr val="tx1"/>
              </a:solidFill>
            </a:rPr>
            <a:t>nazariya</a:t>
          </a:r>
          <a:endParaRPr lang="ru-RU" sz="2800" i="0" kern="1200" dirty="0">
            <a:solidFill>
              <a:schemeClr val="tx1"/>
            </a:solidFill>
          </a:endParaRPr>
        </a:p>
      </dsp:txBody>
      <dsp:txXfrm>
        <a:off x="29479" y="2512450"/>
        <a:ext cx="911226" cy="4487697"/>
      </dsp:txXfrm>
    </dsp:sp>
    <dsp:sp modelId="{AF9FAFCE-5256-42DE-B3F2-941B67BF1027}">
      <dsp:nvSpPr>
        <dsp:cNvPr id="0" name=""/>
        <dsp:cNvSpPr/>
      </dsp:nvSpPr>
      <dsp:spPr>
        <a:xfrm>
          <a:off x="1100964" y="2485002"/>
          <a:ext cx="1077155" cy="4544397"/>
        </a:xfrm>
        <a:prstGeom prst="roundRect">
          <a:avLst>
            <a:gd name="adj" fmla="val 1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i="1" kern="1200" dirty="0" err="1" smtClean="0"/>
            <a:t>Patriarxal</a:t>
          </a:r>
          <a:r>
            <a:rPr lang="en-US" sz="3200" b="1" i="1" kern="1200" dirty="0" smtClean="0"/>
            <a:t> </a:t>
          </a:r>
          <a:r>
            <a:rPr lang="en-US" sz="3200" b="1" i="1" kern="1200" dirty="0" err="1" smtClean="0"/>
            <a:t>nazariya</a:t>
          </a:r>
          <a:r>
            <a:rPr lang="en-US" sz="3200" kern="1200" dirty="0" smtClean="0"/>
            <a:t> </a:t>
          </a:r>
          <a:endParaRPr lang="ru-RU" sz="3200" kern="1200" dirty="0"/>
        </a:p>
      </dsp:txBody>
      <dsp:txXfrm>
        <a:off x="1132513" y="2516551"/>
        <a:ext cx="1014057" cy="4481299"/>
      </dsp:txXfrm>
    </dsp:sp>
    <dsp:sp modelId="{93C9F67A-C63F-4B37-BD1C-A4E4D9FD4491}">
      <dsp:nvSpPr>
        <dsp:cNvPr id="0" name=""/>
        <dsp:cNvSpPr/>
      </dsp:nvSpPr>
      <dsp:spPr>
        <a:xfrm>
          <a:off x="2323930" y="2485002"/>
          <a:ext cx="962866" cy="454439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err="1" smtClean="0">
              <a:solidFill>
                <a:schemeClr val="tx1"/>
              </a:solidFill>
              <a:latin typeface="Times New Roman" pitchFamily="18" charset="0"/>
              <a:cs typeface="Times New Roman" pitchFamily="18" charset="0"/>
            </a:rPr>
            <a:t>Shartnoma</a:t>
          </a:r>
          <a:r>
            <a:rPr lang="en-US" sz="3200" b="1" kern="1200" dirty="0" smtClean="0">
              <a:solidFill>
                <a:schemeClr val="tx1"/>
              </a:solidFill>
              <a:latin typeface="Times New Roman" pitchFamily="18" charset="0"/>
              <a:cs typeface="Times New Roman" pitchFamily="18" charset="0"/>
            </a:rPr>
            <a:t>  </a:t>
          </a:r>
          <a:r>
            <a:rPr lang="en-US" sz="3200" b="1" kern="1200" dirty="0" err="1" smtClean="0">
              <a:solidFill>
                <a:schemeClr val="tx1"/>
              </a:solidFill>
              <a:latin typeface="Times New Roman" pitchFamily="18" charset="0"/>
              <a:cs typeface="Times New Roman" pitchFamily="18" charset="0"/>
            </a:rPr>
            <a:t>nazariyasi</a:t>
          </a:r>
          <a:endParaRPr lang="ru-RU" sz="3200" kern="1200" dirty="0">
            <a:solidFill>
              <a:schemeClr val="tx1"/>
            </a:solidFill>
            <a:latin typeface="Times New Roman" pitchFamily="18" charset="0"/>
            <a:cs typeface="Times New Roman" pitchFamily="18" charset="0"/>
          </a:endParaRPr>
        </a:p>
      </dsp:txBody>
      <dsp:txXfrm>
        <a:off x="2352131" y="2513203"/>
        <a:ext cx="906464" cy="4487995"/>
      </dsp:txXfrm>
    </dsp:sp>
    <dsp:sp modelId="{67FACEAF-1458-4B64-9DFF-0DCBBFD01113}">
      <dsp:nvSpPr>
        <dsp:cNvPr id="0" name=""/>
        <dsp:cNvSpPr/>
      </dsp:nvSpPr>
      <dsp:spPr>
        <a:xfrm>
          <a:off x="3416443" y="2484100"/>
          <a:ext cx="965275" cy="454439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err="1" smtClean="0">
              <a:solidFill>
                <a:schemeClr val="tx1"/>
              </a:solidFill>
            </a:rPr>
            <a:t>Zo’ravonlik</a:t>
          </a:r>
          <a:r>
            <a:rPr lang="en-US" sz="3200" b="1" kern="1200" dirty="0" smtClean="0">
              <a:solidFill>
                <a:schemeClr val="tx1"/>
              </a:solidFill>
            </a:rPr>
            <a:t> </a:t>
          </a:r>
          <a:r>
            <a:rPr lang="en-US" sz="3200" b="1" kern="1200" dirty="0" err="1" smtClean="0">
              <a:solidFill>
                <a:schemeClr val="tx1"/>
              </a:solidFill>
            </a:rPr>
            <a:t>nazariyasi</a:t>
          </a:r>
          <a:r>
            <a:rPr lang="en-US" sz="3200" b="1" kern="1200" dirty="0" smtClean="0">
              <a:solidFill>
                <a:schemeClr val="tx1"/>
              </a:solidFill>
            </a:rPr>
            <a:t> </a:t>
          </a:r>
          <a:endParaRPr lang="ru-RU" sz="3200" b="1" kern="1200" dirty="0">
            <a:solidFill>
              <a:schemeClr val="tx1"/>
            </a:solidFill>
          </a:endParaRPr>
        </a:p>
      </dsp:txBody>
      <dsp:txXfrm>
        <a:off x="3444715" y="2512372"/>
        <a:ext cx="908731" cy="4487853"/>
      </dsp:txXfrm>
    </dsp:sp>
    <dsp:sp modelId="{5EE725C8-82FE-4AF4-9D54-693F0965DBC3}">
      <dsp:nvSpPr>
        <dsp:cNvPr id="0" name=""/>
        <dsp:cNvSpPr/>
      </dsp:nvSpPr>
      <dsp:spPr>
        <a:xfrm>
          <a:off x="4517506" y="2484100"/>
          <a:ext cx="905641" cy="4544397"/>
        </a:xfrm>
        <a:prstGeom prst="roundRect">
          <a:avLst>
            <a:gd name="adj" fmla="val 10000"/>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err="1" smtClean="0">
              <a:solidFill>
                <a:schemeClr val="tx1"/>
              </a:solidFill>
            </a:rPr>
            <a:t>Irrigatsiya</a:t>
          </a:r>
          <a:r>
            <a:rPr lang="en-US" sz="3600" b="1" kern="1200" dirty="0" smtClean="0">
              <a:solidFill>
                <a:schemeClr val="tx1"/>
              </a:solidFill>
            </a:rPr>
            <a:t> </a:t>
          </a:r>
          <a:r>
            <a:rPr lang="en-US" sz="3600" b="1" kern="1200" dirty="0" err="1" smtClean="0">
              <a:solidFill>
                <a:schemeClr val="tx1"/>
              </a:solidFill>
            </a:rPr>
            <a:t>nazariyasi</a:t>
          </a:r>
          <a:endParaRPr lang="ru-RU" sz="3600" kern="1200" dirty="0">
            <a:solidFill>
              <a:schemeClr val="tx1"/>
            </a:solidFill>
          </a:endParaRPr>
        </a:p>
      </dsp:txBody>
      <dsp:txXfrm>
        <a:off x="4544031" y="2510625"/>
        <a:ext cx="852591" cy="4491347"/>
      </dsp:txXfrm>
    </dsp:sp>
    <dsp:sp modelId="{7EEC269A-8702-4118-B5F7-CDDE8B974583}">
      <dsp:nvSpPr>
        <dsp:cNvPr id="0" name=""/>
        <dsp:cNvSpPr/>
      </dsp:nvSpPr>
      <dsp:spPr>
        <a:xfrm>
          <a:off x="5558936" y="2484100"/>
          <a:ext cx="1132246" cy="4544397"/>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smtClean="0">
              <a:solidFill>
                <a:schemeClr val="tx1"/>
              </a:solidFill>
            </a:rPr>
            <a:t>Sinfiy nazariya</a:t>
          </a:r>
          <a:endParaRPr lang="ru-RU" sz="3600" kern="1200">
            <a:solidFill>
              <a:schemeClr val="tx1"/>
            </a:solidFill>
          </a:endParaRPr>
        </a:p>
      </dsp:txBody>
      <dsp:txXfrm>
        <a:off x="5592098" y="2517262"/>
        <a:ext cx="1065922" cy="4478073"/>
      </dsp:txXfrm>
    </dsp:sp>
    <dsp:sp modelId="{C2E71F6C-A0AC-4D36-B429-BDAC005ACD08}">
      <dsp:nvSpPr>
        <dsp:cNvPr id="0" name=""/>
        <dsp:cNvSpPr/>
      </dsp:nvSpPr>
      <dsp:spPr>
        <a:xfrm>
          <a:off x="6826971" y="2484100"/>
          <a:ext cx="1257591" cy="4544397"/>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err="1" smtClean="0">
              <a:solidFill>
                <a:schemeClr val="tx1"/>
              </a:solidFill>
            </a:rPr>
            <a:t>Psixololgik</a:t>
          </a:r>
          <a:r>
            <a:rPr lang="en-US" sz="3600" b="1" kern="1200" dirty="0" smtClean="0">
              <a:solidFill>
                <a:schemeClr val="tx1"/>
              </a:solidFill>
            </a:rPr>
            <a:t> </a:t>
          </a:r>
          <a:r>
            <a:rPr lang="en-US" sz="3600" b="1" kern="1200" dirty="0" err="1" smtClean="0">
              <a:solidFill>
                <a:schemeClr val="tx1"/>
              </a:solidFill>
            </a:rPr>
            <a:t>nazariya</a:t>
          </a:r>
          <a:endParaRPr lang="ru-RU" sz="3600" kern="1200" dirty="0">
            <a:solidFill>
              <a:schemeClr val="tx1"/>
            </a:solidFill>
          </a:endParaRPr>
        </a:p>
      </dsp:txBody>
      <dsp:txXfrm>
        <a:off x="6863805" y="2520934"/>
        <a:ext cx="1183923" cy="4470729"/>
      </dsp:txXfrm>
    </dsp:sp>
    <dsp:sp modelId="{0AEE850F-8561-4D33-8FE6-37DFFCD84CB5}">
      <dsp:nvSpPr>
        <dsp:cNvPr id="0" name=""/>
        <dsp:cNvSpPr/>
      </dsp:nvSpPr>
      <dsp:spPr>
        <a:xfrm>
          <a:off x="8220351" y="2484100"/>
          <a:ext cx="1210550" cy="4544397"/>
        </a:xfrm>
        <a:prstGeom prst="roundRect">
          <a:avLst>
            <a:gd name="adj" fmla="val 10000"/>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270"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smtClean="0">
              <a:solidFill>
                <a:schemeClr val="tx1"/>
              </a:solidFill>
            </a:rPr>
            <a:t>Islom nazariyasi</a:t>
          </a:r>
          <a:endParaRPr lang="ru-RU" sz="3600" kern="1200">
            <a:solidFill>
              <a:schemeClr val="tx1"/>
            </a:solidFill>
          </a:endParaRPr>
        </a:p>
      </dsp:txBody>
      <dsp:txXfrm>
        <a:off x="8255807" y="2519556"/>
        <a:ext cx="1139638" cy="44734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095DF-DCF5-4464-B4C2-801BB99DF1F5}">
      <dsp:nvSpPr>
        <dsp:cNvPr id="0" name=""/>
        <dsp:cNvSpPr/>
      </dsp:nvSpPr>
      <dsp:spPr>
        <a:xfrm>
          <a:off x="4602958" y="1524809"/>
          <a:ext cx="1611466" cy="2882414"/>
        </a:xfrm>
        <a:custGeom>
          <a:avLst/>
          <a:gdLst/>
          <a:ahLst/>
          <a:cxnLst/>
          <a:rect l="0" t="0" r="0" b="0"/>
          <a:pathLst>
            <a:path>
              <a:moveTo>
                <a:pt x="1611466" y="0"/>
              </a:moveTo>
              <a:lnTo>
                <a:pt x="0" y="28824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ru-RU" sz="1200" kern="1200"/>
        </a:p>
      </dsp:txBody>
      <dsp:txXfrm>
        <a:off x="3757545" y="2883458"/>
        <a:ext cx="3302292" cy="165114"/>
      </dsp:txXfrm>
    </dsp:sp>
    <dsp:sp modelId="{2A4DE6C2-9D37-46BC-894A-B0A86AB47143}">
      <dsp:nvSpPr>
        <dsp:cNvPr id="0" name=""/>
        <dsp:cNvSpPr/>
      </dsp:nvSpPr>
      <dsp:spPr>
        <a:xfrm>
          <a:off x="1074203" y="1524809"/>
          <a:ext cx="5140221" cy="2873805"/>
        </a:xfrm>
        <a:custGeom>
          <a:avLst/>
          <a:gdLst/>
          <a:ahLst/>
          <a:cxnLst/>
          <a:rect l="0" t="0" r="0" b="0"/>
          <a:pathLst>
            <a:path>
              <a:moveTo>
                <a:pt x="5140221" y="0"/>
              </a:moveTo>
              <a:lnTo>
                <a:pt x="0" y="28738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977900">
            <a:lnSpc>
              <a:spcPct val="90000"/>
            </a:lnSpc>
            <a:spcBef>
              <a:spcPct val="0"/>
            </a:spcBef>
            <a:spcAft>
              <a:spcPct val="35000"/>
            </a:spcAft>
          </a:pPr>
          <a:endParaRPr lang="ru-RU" sz="2200" kern="1200"/>
        </a:p>
      </dsp:txBody>
      <dsp:txXfrm>
        <a:off x="699800" y="2814486"/>
        <a:ext cx="5889026" cy="294451"/>
      </dsp:txXfrm>
    </dsp:sp>
    <dsp:sp modelId="{5E5BEF9D-37DC-4BF3-B11A-1084E86B5EBC}">
      <dsp:nvSpPr>
        <dsp:cNvPr id="0" name=""/>
        <dsp:cNvSpPr/>
      </dsp:nvSpPr>
      <dsp:spPr>
        <a:xfrm>
          <a:off x="1622869" y="358793"/>
          <a:ext cx="6851076" cy="2332032"/>
        </a:xfrm>
        <a:prstGeom prst="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r>
            <a:rPr lang="en-US" sz="2400" b="1" kern="1200" dirty="0" err="1" smtClean="0">
              <a:solidFill>
                <a:schemeClr val="tx1"/>
              </a:solidFill>
            </a:rPr>
            <a:t>Davlatning</a:t>
          </a:r>
          <a:r>
            <a:rPr lang="en-US" sz="2400" b="1" kern="1200" dirty="0" smtClean="0">
              <a:solidFill>
                <a:schemeClr val="tx1"/>
              </a:solidFill>
            </a:rPr>
            <a:t> </a:t>
          </a:r>
          <a:r>
            <a:rPr lang="en-US" sz="2400" b="1" kern="1200" dirty="0" err="1" smtClean="0">
              <a:solidFill>
                <a:schemeClr val="tx1"/>
              </a:solidFill>
            </a:rPr>
            <a:t>funksiyalari</a:t>
          </a:r>
          <a:r>
            <a:rPr lang="en-US" sz="2400" b="1" kern="1200" dirty="0" smtClean="0">
              <a:solidFill>
                <a:schemeClr val="tx1"/>
              </a:solidFill>
            </a:rPr>
            <a:t> </a:t>
          </a:r>
          <a:r>
            <a:rPr lang="en-US" sz="2400" b="1" kern="1200" dirty="0" err="1" smtClean="0">
              <a:solidFill>
                <a:schemeClr val="tx1"/>
              </a:solidFill>
            </a:rPr>
            <a:t>ichki</a:t>
          </a:r>
          <a:r>
            <a:rPr lang="en-US" sz="2400" b="1" kern="1200" dirty="0" smtClean="0">
              <a:solidFill>
                <a:schemeClr val="tx1"/>
              </a:solidFill>
            </a:rPr>
            <a:t> </a:t>
          </a:r>
          <a:r>
            <a:rPr lang="en-US" sz="2400" b="1" kern="1200" dirty="0" err="1" smtClean="0">
              <a:solidFill>
                <a:schemeClr val="tx1"/>
              </a:solidFill>
            </a:rPr>
            <a:t>va</a:t>
          </a:r>
          <a:r>
            <a:rPr lang="en-US" sz="2400" b="1" kern="1200" dirty="0" smtClean="0">
              <a:solidFill>
                <a:schemeClr val="tx1"/>
              </a:solidFill>
            </a:rPr>
            <a:t> </a:t>
          </a:r>
          <a:r>
            <a:rPr lang="en-US" sz="2400" b="1" kern="1200" dirty="0" err="1" smtClean="0">
              <a:solidFill>
                <a:schemeClr val="tx1"/>
              </a:solidFill>
            </a:rPr>
            <a:t>tashqi</a:t>
          </a:r>
          <a:r>
            <a:rPr lang="en-US" sz="2400" b="1" kern="1200" dirty="0" smtClean="0">
              <a:solidFill>
                <a:schemeClr val="tx1"/>
              </a:solidFill>
            </a:rPr>
            <a:t> </a:t>
          </a:r>
          <a:r>
            <a:rPr lang="en-US" sz="2400" b="1" kern="1200" dirty="0" err="1" smtClean="0">
              <a:solidFill>
                <a:schemeClr val="tx1"/>
              </a:solidFill>
            </a:rPr>
            <a:t>funksiyalarga</a:t>
          </a:r>
          <a:r>
            <a:rPr lang="en-US" sz="2400" b="1" kern="1200" dirty="0" smtClean="0">
              <a:solidFill>
                <a:schemeClr val="tx1"/>
              </a:solidFill>
            </a:rPr>
            <a:t> </a:t>
          </a:r>
          <a:r>
            <a:rPr lang="en-US" sz="2400" b="1" kern="1200" dirty="0" err="1" smtClean="0">
              <a:solidFill>
                <a:schemeClr val="tx1"/>
              </a:solidFill>
            </a:rPr>
            <a:t>bo'Iinadi</a:t>
          </a:r>
          <a:r>
            <a:rPr lang="en-US" sz="2400" b="1" kern="1200" dirty="0" smtClean="0">
              <a:solidFill>
                <a:schemeClr val="tx1"/>
              </a:solidFill>
            </a:rPr>
            <a:t>. </a:t>
          </a:r>
          <a:r>
            <a:rPr lang="en-US" sz="2400" b="1" kern="1200" dirty="0" err="1" smtClean="0">
              <a:solidFill>
                <a:schemeClr val="tx1"/>
              </a:solidFill>
            </a:rPr>
            <a:t>Davlatning</a:t>
          </a:r>
          <a:r>
            <a:rPr lang="en-US" sz="2400" b="1" kern="1200" dirty="0" smtClean="0">
              <a:solidFill>
                <a:schemeClr val="tx1"/>
              </a:solidFill>
            </a:rPr>
            <a:t> </a:t>
          </a:r>
          <a:r>
            <a:rPr lang="en-US" sz="2400" b="1" kern="1200" dirty="0" err="1" smtClean="0">
              <a:solidFill>
                <a:schemeClr val="tx1"/>
              </a:solidFill>
            </a:rPr>
            <a:t>ichki</a:t>
          </a:r>
          <a:r>
            <a:rPr lang="en-US" sz="2400" b="1" kern="1200" dirty="0" smtClean="0">
              <a:solidFill>
                <a:schemeClr val="tx1"/>
              </a:solidFill>
            </a:rPr>
            <a:t> </a:t>
          </a:r>
          <a:r>
            <a:rPr lang="en-US" sz="2400" b="1" kern="1200" dirty="0" err="1" smtClean="0">
              <a:solidFill>
                <a:schemeClr val="tx1"/>
              </a:solidFill>
            </a:rPr>
            <a:t>funksiyalari</a:t>
          </a:r>
          <a:r>
            <a:rPr lang="en-US" sz="2400" b="1" kern="1200" dirty="0" smtClean="0">
              <a:solidFill>
                <a:schemeClr val="tx1"/>
              </a:solidFill>
            </a:rPr>
            <a:t> </a:t>
          </a:r>
          <a:r>
            <a:rPr lang="en-US" sz="2400" b="1" kern="1200" dirty="0" err="1" smtClean="0">
              <a:solidFill>
                <a:schemeClr val="tx1"/>
              </a:solidFill>
            </a:rPr>
            <a:t>mamlakat</a:t>
          </a:r>
          <a:r>
            <a:rPr lang="en-US" sz="2400" b="1" kern="1200" dirty="0" smtClean="0">
              <a:solidFill>
                <a:schemeClr val="tx1"/>
              </a:solidFill>
            </a:rPr>
            <a:t> </a:t>
          </a:r>
          <a:r>
            <a:rPr lang="en-US" sz="2400" b="1" kern="1200" dirty="0" err="1" smtClean="0">
              <a:solidFill>
                <a:schemeClr val="tx1"/>
              </a:solidFill>
            </a:rPr>
            <a:t>ichki</a:t>
          </a:r>
          <a:r>
            <a:rPr lang="en-US" sz="2400" b="1" kern="1200" dirty="0" smtClean="0">
              <a:solidFill>
                <a:schemeClr val="tx1"/>
              </a:solidFill>
            </a:rPr>
            <a:t> </a:t>
          </a:r>
          <a:r>
            <a:rPr lang="en-US" sz="2400" b="1" kern="1200" dirty="0" err="1" smtClean="0">
              <a:solidFill>
                <a:schemeClr val="tx1"/>
              </a:solidFill>
            </a:rPr>
            <a:t>hayotini</a:t>
          </a:r>
          <a:r>
            <a:rPr lang="en-US" sz="2400" b="1" kern="1200" dirty="0" smtClean="0">
              <a:solidFill>
                <a:schemeClr val="tx1"/>
              </a:solidFill>
            </a:rPr>
            <a:t> </a:t>
          </a:r>
          <a:r>
            <a:rPr lang="en-US" sz="2400" b="1" kern="1200" dirty="0" err="1" smtClean="0">
              <a:solidFill>
                <a:schemeClr val="tx1"/>
              </a:solidFill>
            </a:rPr>
            <a:t>boshqarishga</a:t>
          </a:r>
          <a:r>
            <a:rPr lang="en-US" sz="2400" b="1" kern="1200" dirty="0" smtClean="0">
              <a:solidFill>
                <a:schemeClr val="tx1"/>
              </a:solidFill>
            </a:rPr>
            <a:t> </a:t>
          </a:r>
          <a:r>
            <a:rPr lang="en-US" sz="2400" b="1" kern="1200" dirty="0" err="1" smtClean="0">
              <a:solidFill>
                <a:schemeClr val="tx1"/>
              </a:solidFill>
            </a:rPr>
            <a:t>qaratilgan</a:t>
          </a:r>
          <a:r>
            <a:rPr lang="en-US" sz="2400" b="1" kern="1200" dirty="0" smtClean="0">
              <a:solidFill>
                <a:schemeClr val="tx1"/>
              </a:solidFill>
            </a:rPr>
            <a:t> </a:t>
          </a:r>
          <a:r>
            <a:rPr lang="en-US" sz="2400" b="1" kern="1200" dirty="0" err="1" smtClean="0">
              <a:solidFill>
                <a:schemeClr val="tx1"/>
              </a:solidFill>
            </a:rPr>
            <a:t>faoliyatining</a:t>
          </a:r>
          <a:r>
            <a:rPr lang="en-US" sz="2400" b="1" kern="1200" dirty="0" smtClean="0">
              <a:solidFill>
                <a:schemeClr val="tx1"/>
              </a:solidFill>
            </a:rPr>
            <a:t> </a:t>
          </a:r>
          <a:r>
            <a:rPr lang="en-US" sz="2400" b="1" kern="1200" dirty="0" err="1" smtClean="0">
              <a:solidFill>
                <a:schemeClr val="tx1"/>
              </a:solidFill>
            </a:rPr>
            <a:t>asosiy</a:t>
          </a:r>
          <a:r>
            <a:rPr lang="en-US" sz="2400" b="1" kern="1200" dirty="0" smtClean="0">
              <a:solidFill>
                <a:schemeClr val="tx1"/>
              </a:solidFill>
            </a:rPr>
            <a:t> </a:t>
          </a:r>
          <a:r>
            <a:rPr lang="en-US" sz="2400" b="1" kern="1200" dirty="0" err="1" smtClean="0">
              <a:solidFill>
                <a:schemeClr val="tx1"/>
              </a:solidFill>
            </a:rPr>
            <a:t>yo'nalishlaridir</a:t>
          </a:r>
          <a:r>
            <a:rPr lang="en-US" sz="2400" b="1" kern="1200" dirty="0" smtClean="0">
              <a:solidFill>
                <a:schemeClr val="tx1"/>
              </a:solidFill>
            </a:rPr>
            <a:t>.</a:t>
          </a:r>
          <a:endParaRPr lang="ru-RU" sz="2400" b="1" kern="1200" dirty="0" smtClean="0">
            <a:solidFill>
              <a:schemeClr val="tx1"/>
            </a:solidFill>
          </a:endParaRPr>
        </a:p>
        <a:p>
          <a:pPr lvl="0" algn="ctr" defTabSz="889000">
            <a:lnSpc>
              <a:spcPct val="90000"/>
            </a:lnSpc>
            <a:spcBef>
              <a:spcPct val="0"/>
            </a:spcBef>
            <a:spcAft>
              <a:spcPct val="35000"/>
            </a:spcAft>
          </a:pPr>
          <a:r>
            <a:rPr lang="ru-RU" sz="2400" b="1" kern="1200" dirty="0" err="1" smtClean="0">
              <a:solidFill>
                <a:schemeClr val="tx1"/>
              </a:solidFill>
            </a:rPr>
            <a:t>Ichki</a:t>
          </a:r>
          <a:r>
            <a:rPr lang="ru-RU" sz="2400" b="1" kern="1200" dirty="0" smtClean="0">
              <a:solidFill>
                <a:schemeClr val="tx1"/>
              </a:solidFill>
            </a:rPr>
            <a:t> </a:t>
          </a:r>
          <a:r>
            <a:rPr lang="ru-RU" sz="2400" b="1" kern="1200" dirty="0" err="1" smtClean="0">
              <a:solidFill>
                <a:schemeClr val="tx1"/>
              </a:solidFill>
            </a:rPr>
            <a:t>funksiyalariga</a:t>
          </a:r>
          <a:r>
            <a:rPr lang="ru-RU" sz="2400" b="1" kern="1200" dirty="0" smtClean="0">
              <a:solidFill>
                <a:schemeClr val="tx1"/>
              </a:solidFill>
            </a:rPr>
            <a:t> </a:t>
          </a:r>
          <a:r>
            <a:rPr lang="ru-RU" sz="2400" b="1" kern="1200" dirty="0" err="1" smtClean="0">
              <a:solidFill>
                <a:schemeClr val="tx1"/>
              </a:solidFill>
            </a:rPr>
            <a:t>quyidagilar</a:t>
          </a:r>
          <a:r>
            <a:rPr lang="ru-RU" sz="2400" b="1" kern="1200" dirty="0" smtClean="0">
              <a:solidFill>
                <a:schemeClr val="tx1"/>
              </a:solidFill>
            </a:rPr>
            <a:t> </a:t>
          </a:r>
          <a:r>
            <a:rPr lang="ru-RU" sz="2400" b="1" kern="1200" dirty="0" err="1" smtClean="0">
              <a:solidFill>
                <a:schemeClr val="tx1"/>
              </a:solidFill>
            </a:rPr>
            <a:t>kiradi</a:t>
          </a:r>
          <a:r>
            <a:rPr lang="ru-RU" sz="2400" b="1" kern="1200" dirty="0" smtClean="0">
              <a:solidFill>
                <a:schemeClr val="tx1"/>
              </a:solidFill>
            </a:rPr>
            <a:t>:</a:t>
          </a:r>
        </a:p>
        <a:p>
          <a:pPr lvl="0" algn="ctr" defTabSz="889000">
            <a:lnSpc>
              <a:spcPct val="90000"/>
            </a:lnSpc>
            <a:spcBef>
              <a:spcPct val="0"/>
            </a:spcBef>
            <a:spcAft>
              <a:spcPct val="35000"/>
            </a:spcAft>
          </a:pPr>
          <a:endParaRPr lang="ru-RU" sz="2000" kern="1200" dirty="0" smtClean="0"/>
        </a:p>
      </dsp:txBody>
      <dsp:txXfrm>
        <a:off x="1622869" y="358793"/>
        <a:ext cx="6851076" cy="2332032"/>
      </dsp:txXfrm>
    </dsp:sp>
    <dsp:sp modelId="{7A965FCE-BEA9-4A79-8765-7CCB7DE2F75A}">
      <dsp:nvSpPr>
        <dsp:cNvPr id="0" name=""/>
        <dsp:cNvSpPr/>
      </dsp:nvSpPr>
      <dsp:spPr>
        <a:xfrm>
          <a:off x="1074203" y="3645020"/>
          <a:ext cx="3299709" cy="1507188"/>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ru-RU" sz="2800" kern="1200" dirty="0" err="1" smtClean="0"/>
            <a:t>regulyaliv</a:t>
          </a:r>
          <a:r>
            <a:rPr lang="ru-RU" sz="2800" kern="1200" dirty="0" smtClean="0"/>
            <a:t> (</a:t>
          </a:r>
          <a:r>
            <a:rPr lang="ru-RU" sz="2800" kern="1200" dirty="0" err="1" smtClean="0"/>
            <a:t>tarlibga</a:t>
          </a:r>
          <a:r>
            <a:rPr lang="ru-RU" sz="2800" kern="1200" dirty="0" smtClean="0"/>
            <a:t> </a:t>
          </a:r>
          <a:r>
            <a:rPr lang="ru-RU" sz="2800" kern="1200" dirty="0" err="1" smtClean="0"/>
            <a:t>solish</a:t>
          </a:r>
          <a:r>
            <a:rPr lang="ru-RU" sz="2800" kern="1200" dirty="0" smtClean="0"/>
            <a:t>, </a:t>
          </a:r>
          <a:r>
            <a:rPr lang="ru-RU" sz="2800" kern="1200" dirty="0" err="1" smtClean="0"/>
            <a:t>boshqarish</a:t>
          </a:r>
          <a:r>
            <a:rPr lang="ru-RU" sz="2800" kern="1200" dirty="0" smtClean="0"/>
            <a:t>)</a:t>
          </a:r>
          <a:r>
            <a:rPr lang="en-US" sz="2800" kern="1200" dirty="0" smtClean="0"/>
            <a:t>.</a:t>
          </a:r>
          <a:endParaRPr lang="ru-RU" sz="3200" kern="1200" dirty="0" smtClean="0"/>
        </a:p>
      </dsp:txBody>
      <dsp:txXfrm>
        <a:off x="1074203" y="3645020"/>
        <a:ext cx="3299709" cy="1507188"/>
      </dsp:txXfrm>
    </dsp:sp>
    <dsp:sp modelId="{FE1A6C21-9AC5-4C05-8F12-075A6E559DB6}">
      <dsp:nvSpPr>
        <dsp:cNvPr id="0" name=""/>
        <dsp:cNvSpPr/>
      </dsp:nvSpPr>
      <dsp:spPr>
        <a:xfrm>
          <a:off x="4602958" y="3657255"/>
          <a:ext cx="3305461" cy="1499934"/>
        </a:xfrm>
        <a:prstGeom prst="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US" sz="2800" kern="1200" dirty="0" smtClean="0"/>
        </a:p>
        <a:p>
          <a:pPr marL="0" marR="0" lvl="0" indent="0" algn="ctr" defTabSz="914400" eaLnBrk="1" fontAlgn="auto" latinLnBrk="0" hangingPunct="1">
            <a:lnSpc>
              <a:spcPct val="100000"/>
            </a:lnSpc>
            <a:spcBef>
              <a:spcPct val="0"/>
            </a:spcBef>
            <a:spcAft>
              <a:spcPts val="0"/>
            </a:spcAft>
            <a:buClrTx/>
            <a:buSzTx/>
            <a:buFontTx/>
            <a:buNone/>
            <a:tabLst/>
            <a:defRPr/>
          </a:pPr>
          <a:r>
            <a:rPr lang="ru-RU" sz="2800" kern="1200" dirty="0" err="1" smtClean="0"/>
            <a:t>qo'riqlash</a:t>
          </a:r>
          <a:r>
            <a:rPr lang="ru-RU" sz="2800" kern="1200" dirty="0" smtClean="0"/>
            <a:t> (</a:t>
          </a:r>
          <a:r>
            <a:rPr lang="ru-RU" sz="2800" kern="1200" dirty="0" err="1" smtClean="0"/>
            <a:t>saqlash</a:t>
          </a:r>
          <a:r>
            <a:rPr lang="ru-RU" sz="2800" kern="1200" dirty="0" smtClean="0"/>
            <a:t>, </a:t>
          </a:r>
          <a:r>
            <a:rPr lang="ru-RU" sz="2800" kern="1200" dirty="0" err="1" smtClean="0"/>
            <a:t>muhofaza</a:t>
          </a:r>
          <a:r>
            <a:rPr lang="ru-RU" sz="2800" kern="1200" dirty="0" smtClean="0"/>
            <a:t> </a:t>
          </a:r>
          <a:r>
            <a:rPr lang="ru-RU" sz="2800" kern="1200" dirty="0" err="1" smtClean="0"/>
            <a:t>qilish</a:t>
          </a:r>
          <a:r>
            <a:rPr lang="ru-RU" sz="2800" kern="1200" dirty="0" smtClean="0"/>
            <a:t>). </a:t>
          </a:r>
          <a:endParaRPr lang="ru-RU" sz="2800" b="1" kern="1200" dirty="0" smtClean="0">
            <a:solidFill>
              <a:srgbClr val="FFFF00"/>
            </a:solidFill>
          </a:endParaRPr>
        </a:p>
        <a:p>
          <a:pPr lvl="0" algn="ctr" defTabSz="800100">
            <a:lnSpc>
              <a:spcPct val="90000"/>
            </a:lnSpc>
            <a:spcBef>
              <a:spcPct val="0"/>
            </a:spcBef>
            <a:spcAft>
              <a:spcPct val="35000"/>
            </a:spcAft>
          </a:pPr>
          <a:endParaRPr lang="ru-RU" sz="2800" kern="1200" dirty="0"/>
        </a:p>
      </dsp:txBody>
      <dsp:txXfrm>
        <a:off x="4602958" y="3657255"/>
        <a:ext cx="3305461" cy="14999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ая соединительная линия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29" name="Заголовок 28"/>
          <p:cNvSpPr>
            <a:spLocks noGrp="1"/>
          </p:cNvSpPr>
          <p:nvPr>
            <p:ph type="ctrTitle"/>
          </p:nvPr>
        </p:nvSpPr>
        <p:spPr>
          <a:xfrm>
            <a:off x="381000" y="4853411"/>
            <a:ext cx="8458200" cy="1222375"/>
          </a:xfrm>
        </p:spPr>
        <p:txBody>
          <a:bodyPr anchor="t"/>
          <a:lstStyle/>
          <a:p>
            <a:r>
              <a:rPr lang="ru-RU" smtClean="0"/>
              <a:t>Образец заголовка</a:t>
            </a:r>
            <a:endParaRPr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5" name="Дата 15"/>
          <p:cNvSpPr>
            <a:spLocks noGrp="1"/>
          </p:cNvSpPr>
          <p:nvPr>
            <p:ph type="dt" sz="half" idx="10"/>
          </p:nvPr>
        </p:nvSpPr>
        <p:spPr/>
        <p:txBody>
          <a:bodyPr/>
          <a:lstStyle>
            <a:lvl1pPr>
              <a:defRPr/>
            </a:lvl1pPr>
          </a:lstStyle>
          <a:p>
            <a:pPr>
              <a:defRPr/>
            </a:pPr>
            <a:endParaRPr lang="ru-RU"/>
          </a:p>
        </p:txBody>
      </p:sp>
      <p:sp>
        <p:nvSpPr>
          <p:cNvPr id="6" name="Нижний колонтитул 1"/>
          <p:cNvSpPr>
            <a:spLocks noGrp="1"/>
          </p:cNvSpPr>
          <p:nvPr>
            <p:ph type="ftr" sz="quarter" idx="11"/>
          </p:nvPr>
        </p:nvSpPr>
        <p:spPr/>
        <p:txBody>
          <a:bodyPr/>
          <a:lstStyle>
            <a:lvl1pPr>
              <a:defRPr/>
            </a:lvl1pPr>
          </a:lstStyle>
          <a:p>
            <a:pPr>
              <a:defRPr/>
            </a:pPr>
            <a:endParaRPr lang="ru-RU"/>
          </a:p>
        </p:txBody>
      </p:sp>
      <p:sp>
        <p:nvSpPr>
          <p:cNvPr id="7" name="Номер слайда 14"/>
          <p:cNvSpPr>
            <a:spLocks noGrp="1"/>
          </p:cNvSpPr>
          <p:nvPr>
            <p:ph type="sldNum" sz="quarter" idx="12"/>
          </p:nvPr>
        </p:nvSpPr>
        <p:spPr>
          <a:xfrm>
            <a:off x="8229600" y="6473825"/>
            <a:ext cx="758825" cy="247650"/>
          </a:xfrm>
        </p:spPr>
        <p:txBody>
          <a:bodyPr/>
          <a:lstStyle>
            <a:lvl1pPr>
              <a:defRPr/>
            </a:lvl1pPr>
          </a:lstStyle>
          <a:p>
            <a:fld id="{FE763836-28D1-40BC-9919-79274527ABC7}" type="slidenum">
              <a:rPr lang="ru-RU" altLang="ru-RU"/>
              <a:pPr/>
              <a:t>‹#›</a:t>
            </a:fld>
            <a:endParaRPr lang="ru-RU" altLang="ru-RU"/>
          </a:p>
        </p:txBody>
      </p:sp>
    </p:spTree>
    <p:extLst>
      <p:ext uri="{BB962C8B-B14F-4D97-AF65-F5344CB8AC3E}">
        <p14:creationId xmlns:p14="http://schemas.microsoft.com/office/powerpoint/2010/main" val="198281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0"/>
          <p:cNvSpPr>
            <a:spLocks noGrp="1"/>
          </p:cNvSpPr>
          <p:nvPr>
            <p:ph type="dt" sz="half" idx="10"/>
          </p:nvPr>
        </p:nvSpPr>
        <p:spPr/>
        <p:txBody>
          <a:bodyPr/>
          <a:lstStyle>
            <a:lvl1pPr>
              <a:defRPr/>
            </a:lvl1pPr>
          </a:lstStyle>
          <a:p>
            <a:pPr>
              <a:defRPr/>
            </a:pPr>
            <a:endParaRPr lang="ru-RU"/>
          </a:p>
        </p:txBody>
      </p:sp>
      <p:sp>
        <p:nvSpPr>
          <p:cNvPr id="5" name="Нижний колонтитул 27"/>
          <p:cNvSpPr>
            <a:spLocks noGrp="1"/>
          </p:cNvSpPr>
          <p:nvPr>
            <p:ph type="ftr" sz="quarter" idx="11"/>
          </p:nvPr>
        </p:nvSpPr>
        <p:spPr/>
        <p:txBody>
          <a:bodyPr/>
          <a:lstStyle>
            <a:lvl1pPr>
              <a:defRPr/>
            </a:lvl1pPr>
          </a:lstStyle>
          <a:p>
            <a:pPr>
              <a:defRPr/>
            </a:pPr>
            <a:endParaRPr lang="ru-RU"/>
          </a:p>
        </p:txBody>
      </p:sp>
      <p:sp>
        <p:nvSpPr>
          <p:cNvPr id="6" name="Номер слайда 4"/>
          <p:cNvSpPr>
            <a:spLocks noGrp="1"/>
          </p:cNvSpPr>
          <p:nvPr>
            <p:ph type="sldNum" sz="quarter" idx="12"/>
          </p:nvPr>
        </p:nvSpPr>
        <p:spPr/>
        <p:txBody>
          <a:bodyPr/>
          <a:lstStyle>
            <a:lvl1pPr>
              <a:defRPr/>
            </a:lvl1pPr>
          </a:lstStyle>
          <a:p>
            <a:fld id="{F14DD3C8-6220-4D84-AC96-B187A0BED65F}" type="slidenum">
              <a:rPr lang="ru-RU" altLang="ru-RU"/>
              <a:pPr/>
              <a:t>‹#›</a:t>
            </a:fld>
            <a:endParaRPr lang="ru-RU" altLang="ru-RU"/>
          </a:p>
        </p:txBody>
      </p:sp>
    </p:spTree>
    <p:extLst>
      <p:ext uri="{BB962C8B-B14F-4D97-AF65-F5344CB8AC3E}">
        <p14:creationId xmlns:p14="http://schemas.microsoft.com/office/powerpoint/2010/main" val="44626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fld id="{9C29BA97-BEB6-4545-8842-9F5E0C2B3C1F}" type="slidenum">
              <a:rPr lang="ru-RU" altLang="ru-RU"/>
              <a:pPr/>
              <a:t>‹#›</a:t>
            </a:fld>
            <a:endParaRPr lang="ru-RU" altLang="ru-RU"/>
          </a:p>
        </p:txBody>
      </p:sp>
    </p:spTree>
    <p:extLst>
      <p:ext uri="{BB962C8B-B14F-4D97-AF65-F5344CB8AC3E}">
        <p14:creationId xmlns:p14="http://schemas.microsoft.com/office/powerpoint/2010/main" val="282986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lang="ru-RU" smtClean="0"/>
              <a:t>Образец заголовка</a:t>
            </a:r>
            <a:endParaRPr lang="en-US"/>
          </a:p>
        </p:txBody>
      </p:sp>
      <p:sp>
        <p:nvSpPr>
          <p:cNvPr id="27" name="Объект 26"/>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24"/>
          <p:cNvSpPr>
            <a:spLocks noGrp="1"/>
          </p:cNvSpPr>
          <p:nvPr>
            <p:ph type="dt" sz="half" idx="10"/>
          </p:nvPr>
        </p:nvSpPr>
        <p:spPr/>
        <p:txBody>
          <a:bodyPr/>
          <a:lstStyle>
            <a:lvl1pPr>
              <a:defRPr/>
            </a:lvl1pPr>
          </a:lstStyle>
          <a:p>
            <a:pPr>
              <a:defRPr/>
            </a:pPr>
            <a:endParaRPr lang="ru-RU"/>
          </a:p>
        </p:txBody>
      </p:sp>
      <p:sp>
        <p:nvSpPr>
          <p:cNvPr id="5" name="Нижний колонтитул 18"/>
          <p:cNvSpPr>
            <a:spLocks noGrp="1"/>
          </p:cNvSpPr>
          <p:nvPr>
            <p:ph type="ftr" sz="quarter" idx="11"/>
          </p:nvPr>
        </p:nvSpPr>
        <p:spPr>
          <a:xfrm>
            <a:off x="3581400" y="76200"/>
            <a:ext cx="2895600" cy="288925"/>
          </a:xfrm>
        </p:spPr>
        <p:txBody>
          <a:bodyPr/>
          <a:lstStyle>
            <a:lvl1pPr>
              <a:defRPr/>
            </a:lvl1pPr>
          </a:lstStyle>
          <a:p>
            <a:pPr>
              <a:defRPr/>
            </a:pPr>
            <a:endParaRPr lang="ru-RU"/>
          </a:p>
        </p:txBody>
      </p:sp>
      <p:sp>
        <p:nvSpPr>
          <p:cNvPr id="6" name="Номер слайда 15"/>
          <p:cNvSpPr>
            <a:spLocks noGrp="1"/>
          </p:cNvSpPr>
          <p:nvPr>
            <p:ph type="sldNum" sz="quarter" idx="12"/>
          </p:nvPr>
        </p:nvSpPr>
        <p:spPr>
          <a:xfrm>
            <a:off x="8229600" y="6473825"/>
            <a:ext cx="758825" cy="247650"/>
          </a:xfrm>
        </p:spPr>
        <p:txBody>
          <a:bodyPr/>
          <a:lstStyle>
            <a:lvl1pPr>
              <a:defRPr/>
            </a:lvl1pPr>
          </a:lstStyle>
          <a:p>
            <a:fld id="{F9178D09-C960-42E0-8F89-1816D909D6C8}" type="slidenum">
              <a:rPr lang="ru-RU" altLang="ru-RU"/>
              <a:pPr/>
              <a:t>‹#›</a:t>
            </a:fld>
            <a:endParaRPr lang="ru-RU" altLang="ru-RU"/>
          </a:p>
        </p:txBody>
      </p:sp>
    </p:spTree>
    <p:extLst>
      <p:ext uri="{BB962C8B-B14F-4D97-AF65-F5344CB8AC3E}">
        <p14:creationId xmlns:p14="http://schemas.microsoft.com/office/powerpoint/2010/main" val="214638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Прямая соединительная линия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lang="ru-RU" smtClean="0"/>
              <a:t>Образец заголовка</a:t>
            </a:r>
            <a:endParaRPr lang="en-US"/>
          </a:p>
        </p:txBody>
      </p:sp>
      <p:sp>
        <p:nvSpPr>
          <p:cNvPr id="5" name="Дата 18"/>
          <p:cNvSpPr>
            <a:spLocks noGrp="1"/>
          </p:cNvSpPr>
          <p:nvPr>
            <p:ph type="dt" sz="half" idx="10"/>
          </p:nvPr>
        </p:nvSpPr>
        <p:spPr/>
        <p:txBody>
          <a:bodyPr/>
          <a:lstStyle>
            <a:lvl1pPr>
              <a:defRPr/>
            </a:lvl1pPr>
          </a:lstStyle>
          <a:p>
            <a:pPr>
              <a:defRPr/>
            </a:pPr>
            <a:endParaRPr lang="ru-RU"/>
          </a:p>
        </p:txBody>
      </p:sp>
      <p:sp>
        <p:nvSpPr>
          <p:cNvPr id="7" name="Нижний колонтитул 10"/>
          <p:cNvSpPr>
            <a:spLocks noGrp="1"/>
          </p:cNvSpPr>
          <p:nvPr>
            <p:ph type="ftr" sz="quarter" idx="11"/>
          </p:nvPr>
        </p:nvSpPr>
        <p:spPr/>
        <p:txBody>
          <a:bodyPr/>
          <a:lstStyle>
            <a:lvl1pPr>
              <a:defRPr/>
            </a:lvl1pPr>
          </a:lstStyle>
          <a:p>
            <a:pPr>
              <a:defRPr/>
            </a:pPr>
            <a:endParaRPr lang="ru-RU"/>
          </a:p>
        </p:txBody>
      </p:sp>
      <p:sp>
        <p:nvSpPr>
          <p:cNvPr id="9" name="Номер слайда 15"/>
          <p:cNvSpPr>
            <a:spLocks noGrp="1"/>
          </p:cNvSpPr>
          <p:nvPr>
            <p:ph type="sldNum" sz="quarter" idx="12"/>
          </p:nvPr>
        </p:nvSpPr>
        <p:spPr/>
        <p:txBody>
          <a:bodyPr/>
          <a:lstStyle>
            <a:lvl1pPr>
              <a:defRPr/>
            </a:lvl1pPr>
          </a:lstStyle>
          <a:p>
            <a:fld id="{AD3F5263-3013-4387-B635-122415821211}" type="slidenum">
              <a:rPr lang="ru-RU" altLang="ru-RU"/>
              <a:pPr/>
              <a:t>‹#›</a:t>
            </a:fld>
            <a:endParaRPr lang="ru-RU" altLang="ru-RU"/>
          </a:p>
        </p:txBody>
      </p:sp>
    </p:spTree>
    <p:extLst>
      <p:ext uri="{BB962C8B-B14F-4D97-AF65-F5344CB8AC3E}">
        <p14:creationId xmlns:p14="http://schemas.microsoft.com/office/powerpoint/2010/main" val="22397912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lang="ru-RU" smtClean="0"/>
              <a:t>Образец заголовка</a:t>
            </a:r>
            <a:endParaRPr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0"/>
          <p:cNvSpPr>
            <a:spLocks noGrp="1"/>
          </p:cNvSpPr>
          <p:nvPr>
            <p:ph type="dt" sz="half" idx="10"/>
          </p:nvPr>
        </p:nvSpPr>
        <p:spPr/>
        <p:txBody>
          <a:bodyPr/>
          <a:lstStyle>
            <a:lvl1pPr>
              <a:defRPr/>
            </a:lvl1pPr>
          </a:lstStyle>
          <a:p>
            <a:pPr>
              <a:defRPr/>
            </a:pPr>
            <a:endParaRPr lang="ru-RU"/>
          </a:p>
        </p:txBody>
      </p:sp>
      <p:sp>
        <p:nvSpPr>
          <p:cNvPr id="6" name="Нижний колонтитул 27"/>
          <p:cNvSpPr>
            <a:spLocks noGrp="1"/>
          </p:cNvSpPr>
          <p:nvPr>
            <p:ph type="ftr" sz="quarter" idx="11"/>
          </p:nvPr>
        </p:nvSpPr>
        <p:spPr/>
        <p:txBody>
          <a:bodyPr/>
          <a:lstStyle>
            <a:lvl1pPr>
              <a:defRPr/>
            </a:lvl1pPr>
          </a:lstStyle>
          <a:p>
            <a:pPr>
              <a:defRPr/>
            </a:pPr>
            <a:endParaRPr lang="ru-RU"/>
          </a:p>
        </p:txBody>
      </p:sp>
      <p:sp>
        <p:nvSpPr>
          <p:cNvPr id="7" name="Номер слайда 4"/>
          <p:cNvSpPr>
            <a:spLocks noGrp="1"/>
          </p:cNvSpPr>
          <p:nvPr>
            <p:ph type="sldNum" sz="quarter" idx="12"/>
          </p:nvPr>
        </p:nvSpPr>
        <p:spPr/>
        <p:txBody>
          <a:bodyPr/>
          <a:lstStyle>
            <a:lvl1pPr>
              <a:defRPr/>
            </a:lvl1pPr>
          </a:lstStyle>
          <a:p>
            <a:fld id="{1816DC2E-5C01-4DC7-B7A5-A6E473E1628B}" type="slidenum">
              <a:rPr lang="ru-RU" altLang="ru-RU"/>
              <a:pPr/>
              <a:t>‹#›</a:t>
            </a:fld>
            <a:endParaRPr lang="ru-RU" altLang="ru-RU"/>
          </a:p>
        </p:txBody>
      </p:sp>
    </p:spTree>
    <p:extLst>
      <p:ext uri="{BB962C8B-B14F-4D97-AF65-F5344CB8AC3E}">
        <p14:creationId xmlns:p14="http://schemas.microsoft.com/office/powerpoint/2010/main" val="116129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29" name="Заголовок 28"/>
          <p:cNvSpPr>
            <a:spLocks noGrp="1"/>
          </p:cNvSpPr>
          <p:nvPr>
            <p:ph type="title"/>
          </p:nvPr>
        </p:nvSpPr>
        <p:spPr>
          <a:xfrm>
            <a:off x="304800" y="5410200"/>
            <a:ext cx="8610600" cy="882650"/>
          </a:xfrm>
        </p:spPr>
        <p:txBody>
          <a:bodyPr/>
          <a:lstStyle>
            <a:lvl1pPr>
              <a:defRPr/>
            </a:lvl1pPr>
          </a:lstStyle>
          <a:p>
            <a:r>
              <a:rPr lang="ru-RU" smtClean="0"/>
              <a:t>Образец заголовка</a:t>
            </a:r>
            <a:endParaRPr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Объект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28" name="Объект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8" name="Дата 9"/>
          <p:cNvSpPr>
            <a:spLocks noGrp="1"/>
          </p:cNvSpPr>
          <p:nvPr>
            <p:ph type="dt" sz="half" idx="10"/>
          </p:nvPr>
        </p:nvSpPr>
        <p:spPr/>
        <p:txBody>
          <a:bodyPr/>
          <a:lstStyle>
            <a:lvl1pPr>
              <a:defRPr/>
            </a:lvl1pPr>
          </a:lstStyle>
          <a:p>
            <a:pPr>
              <a:defRPr/>
            </a:pPr>
            <a:endParaRPr lang="ru-RU"/>
          </a:p>
        </p:txBody>
      </p:sp>
      <p:sp>
        <p:nvSpPr>
          <p:cNvPr id="9" name="Нижний колонтитул 5"/>
          <p:cNvSpPr>
            <a:spLocks noGrp="1"/>
          </p:cNvSpPr>
          <p:nvPr>
            <p:ph type="ftr" sz="quarter" idx="11"/>
          </p:nvPr>
        </p:nvSpPr>
        <p:spPr/>
        <p:txBody>
          <a:bodyPr/>
          <a:lstStyle>
            <a:lvl1pPr>
              <a:defRPr/>
            </a:lvl1pPr>
          </a:lstStyle>
          <a:p>
            <a:pPr>
              <a:defRPr/>
            </a:pPr>
            <a:endParaRPr lang="ru-RU"/>
          </a:p>
        </p:txBody>
      </p:sp>
      <p:sp>
        <p:nvSpPr>
          <p:cNvPr id="10" name="Номер слайда 6"/>
          <p:cNvSpPr>
            <a:spLocks noGrp="1"/>
          </p:cNvSpPr>
          <p:nvPr>
            <p:ph type="sldNum" sz="quarter" idx="12"/>
          </p:nvPr>
        </p:nvSpPr>
        <p:spPr>
          <a:xfrm>
            <a:off x="8229600" y="6477000"/>
            <a:ext cx="762000" cy="247650"/>
          </a:xfrm>
        </p:spPr>
        <p:txBody>
          <a:bodyPr/>
          <a:lstStyle>
            <a:lvl1pPr>
              <a:defRPr/>
            </a:lvl1pPr>
          </a:lstStyle>
          <a:p>
            <a:fld id="{E2331637-B3FD-4C6B-9FA1-11DCF406407E}" type="slidenum">
              <a:rPr lang="ru-RU" altLang="ru-RU"/>
              <a:pPr/>
              <a:t>‹#›</a:t>
            </a:fld>
            <a:endParaRPr lang="ru-RU" altLang="ru-RU"/>
          </a:p>
        </p:txBody>
      </p:sp>
    </p:spTree>
    <p:extLst>
      <p:ext uri="{BB962C8B-B14F-4D97-AF65-F5344CB8AC3E}">
        <p14:creationId xmlns:p14="http://schemas.microsoft.com/office/powerpoint/2010/main" val="2581102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lang="ru-RU" smtClean="0"/>
              <a:t>Образец заголовка</a:t>
            </a:r>
            <a:endParaRPr lang="en-US"/>
          </a:p>
        </p:txBody>
      </p:sp>
      <p:sp>
        <p:nvSpPr>
          <p:cNvPr id="3" name="Дата 10"/>
          <p:cNvSpPr>
            <a:spLocks noGrp="1"/>
          </p:cNvSpPr>
          <p:nvPr>
            <p:ph type="dt" sz="half" idx="10"/>
          </p:nvPr>
        </p:nvSpPr>
        <p:spPr/>
        <p:txBody>
          <a:bodyPr/>
          <a:lstStyle>
            <a:lvl1pPr>
              <a:defRPr/>
            </a:lvl1pPr>
          </a:lstStyle>
          <a:p>
            <a:pPr>
              <a:defRPr/>
            </a:pPr>
            <a:endParaRPr lang="ru-RU"/>
          </a:p>
        </p:txBody>
      </p:sp>
      <p:sp>
        <p:nvSpPr>
          <p:cNvPr id="4" name="Нижний колонтитул 27"/>
          <p:cNvSpPr>
            <a:spLocks noGrp="1"/>
          </p:cNvSpPr>
          <p:nvPr>
            <p:ph type="ftr" sz="quarter" idx="11"/>
          </p:nvPr>
        </p:nvSpPr>
        <p:spPr/>
        <p:txBody>
          <a:bodyPr/>
          <a:lstStyle>
            <a:lvl1pPr>
              <a:defRPr/>
            </a:lvl1pPr>
          </a:lstStyle>
          <a:p>
            <a:pPr>
              <a:defRPr/>
            </a:pPr>
            <a:endParaRPr lang="ru-RU"/>
          </a:p>
        </p:txBody>
      </p:sp>
      <p:sp>
        <p:nvSpPr>
          <p:cNvPr id="5" name="Номер слайда 4"/>
          <p:cNvSpPr>
            <a:spLocks noGrp="1"/>
          </p:cNvSpPr>
          <p:nvPr>
            <p:ph type="sldNum" sz="quarter" idx="12"/>
          </p:nvPr>
        </p:nvSpPr>
        <p:spPr/>
        <p:txBody>
          <a:bodyPr/>
          <a:lstStyle>
            <a:lvl1pPr>
              <a:defRPr/>
            </a:lvl1pPr>
          </a:lstStyle>
          <a:p>
            <a:fld id="{2ED65939-FE30-4290-B5C3-281050F21ECA}" type="slidenum">
              <a:rPr lang="ru-RU" altLang="ru-RU"/>
              <a:pPr/>
              <a:t>‹#›</a:t>
            </a:fld>
            <a:endParaRPr lang="ru-RU" altLang="ru-RU"/>
          </a:p>
        </p:txBody>
      </p:sp>
    </p:spTree>
    <p:extLst>
      <p:ext uri="{BB962C8B-B14F-4D97-AF65-F5344CB8AC3E}">
        <p14:creationId xmlns:p14="http://schemas.microsoft.com/office/powerpoint/2010/main" val="65885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2"/>
          <p:cNvSpPr>
            <a:spLocks noGrp="1"/>
          </p:cNvSpPr>
          <p:nvPr>
            <p:ph type="dt" sz="half" idx="10"/>
          </p:nvPr>
        </p:nvSpPr>
        <p:spPr/>
        <p:txBody>
          <a:bodyPr/>
          <a:lstStyle>
            <a:lvl1pPr>
              <a:defRPr/>
            </a:lvl1pPr>
          </a:lstStyle>
          <a:p>
            <a:pPr>
              <a:defRPr/>
            </a:pPr>
            <a:endParaRPr lang="ru-RU"/>
          </a:p>
        </p:txBody>
      </p:sp>
      <p:sp>
        <p:nvSpPr>
          <p:cNvPr id="3" name="Нижний колонтитул 23"/>
          <p:cNvSpPr>
            <a:spLocks noGrp="1"/>
          </p:cNvSpPr>
          <p:nvPr>
            <p:ph type="ftr" sz="quarter" idx="11"/>
          </p:nvPr>
        </p:nvSpPr>
        <p:spPr/>
        <p:txBody>
          <a:bodyPr/>
          <a:lstStyle>
            <a:lvl1pPr>
              <a:defRPr/>
            </a:lvl1pPr>
          </a:lstStyle>
          <a:p>
            <a:pPr>
              <a:defRPr/>
            </a:pPr>
            <a:endParaRPr lang="ru-RU"/>
          </a:p>
        </p:txBody>
      </p:sp>
      <p:sp>
        <p:nvSpPr>
          <p:cNvPr id="4" name="Номер слайда 6"/>
          <p:cNvSpPr>
            <a:spLocks noGrp="1"/>
          </p:cNvSpPr>
          <p:nvPr>
            <p:ph type="sldNum" sz="quarter" idx="12"/>
          </p:nvPr>
        </p:nvSpPr>
        <p:spPr/>
        <p:txBody>
          <a:bodyPr/>
          <a:lstStyle>
            <a:lvl1pPr>
              <a:defRPr/>
            </a:lvl1pPr>
          </a:lstStyle>
          <a:p>
            <a:fld id="{8B97AF6D-B984-4E61-9F75-E2D9B02CA645}" type="slidenum">
              <a:rPr lang="ru-RU" altLang="ru-RU"/>
              <a:pPr/>
              <a:t>‹#›</a:t>
            </a:fld>
            <a:endParaRPr lang="ru-RU" altLang="ru-RU"/>
          </a:p>
        </p:txBody>
      </p:sp>
    </p:spTree>
    <p:extLst>
      <p:ext uri="{BB962C8B-B14F-4D97-AF65-F5344CB8AC3E}">
        <p14:creationId xmlns:p14="http://schemas.microsoft.com/office/powerpoint/2010/main" val="372525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12" name="Заголовок 11"/>
          <p:cNvSpPr>
            <a:spLocks noGrp="1"/>
          </p:cNvSpPr>
          <p:nvPr>
            <p:ph type="title"/>
          </p:nvPr>
        </p:nvSpPr>
        <p:spPr>
          <a:xfrm>
            <a:off x="457200" y="5486400"/>
            <a:ext cx="8458200" cy="520700"/>
          </a:xfrm>
        </p:spPr>
        <p:txBody>
          <a:bodyPr/>
          <a:lstStyle>
            <a:lvl1pPr algn="l">
              <a:buNone/>
              <a:defRPr sz="2000" b="1"/>
            </a:lvl1pPr>
          </a:lstStyle>
          <a:p>
            <a:r>
              <a:rPr lang="ru-RU" smtClean="0"/>
              <a:t>Образец заголовка</a:t>
            </a:r>
            <a:endParaRPr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4" name="Объект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Дата 24"/>
          <p:cNvSpPr>
            <a:spLocks noGrp="1"/>
          </p:cNvSpPr>
          <p:nvPr>
            <p:ph type="dt" sz="half" idx="10"/>
          </p:nvPr>
        </p:nvSpPr>
        <p:spPr/>
        <p:txBody>
          <a:bodyPr/>
          <a:lstStyle>
            <a:lvl1pPr>
              <a:defRPr/>
            </a:lvl1pPr>
          </a:lstStyle>
          <a:p>
            <a:pPr>
              <a:defRPr/>
            </a:pPr>
            <a:endParaRPr lang="ru-RU"/>
          </a:p>
        </p:txBody>
      </p:sp>
      <p:sp>
        <p:nvSpPr>
          <p:cNvPr id="7" name="Нижний колонтитул 28"/>
          <p:cNvSpPr>
            <a:spLocks noGrp="1"/>
          </p:cNvSpPr>
          <p:nvPr>
            <p:ph type="ftr" sz="quarter" idx="11"/>
          </p:nvPr>
        </p:nvSpPr>
        <p:spPr/>
        <p:txBody>
          <a:bodyPr/>
          <a:lstStyle>
            <a:lvl1pPr>
              <a:defRPr/>
            </a:lvl1pPr>
          </a:lstStyle>
          <a:p>
            <a:pPr>
              <a:defRPr/>
            </a:pPr>
            <a:endParaRPr lang="ru-RU"/>
          </a:p>
        </p:txBody>
      </p:sp>
      <p:sp>
        <p:nvSpPr>
          <p:cNvPr id="8" name="Номер слайда 6"/>
          <p:cNvSpPr>
            <a:spLocks noGrp="1"/>
          </p:cNvSpPr>
          <p:nvPr>
            <p:ph type="sldNum" sz="quarter" idx="12"/>
          </p:nvPr>
        </p:nvSpPr>
        <p:spPr/>
        <p:txBody>
          <a:bodyPr/>
          <a:lstStyle>
            <a:lvl1pPr>
              <a:defRPr/>
            </a:lvl1pPr>
          </a:lstStyle>
          <a:p>
            <a:fld id="{A58A6E19-C026-46AC-ABB0-CCC00042AC58}" type="slidenum">
              <a:rPr lang="ru-RU" altLang="ru-RU"/>
              <a:pPr/>
              <a:t>‹#›</a:t>
            </a:fld>
            <a:endParaRPr lang="ru-RU" altLang="ru-RU"/>
          </a:p>
        </p:txBody>
      </p:sp>
    </p:spTree>
    <p:extLst>
      <p:ext uri="{BB962C8B-B14F-4D97-AF65-F5344CB8AC3E}">
        <p14:creationId xmlns:p14="http://schemas.microsoft.com/office/powerpoint/2010/main" val="66242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17" name="Заголовок 16"/>
          <p:cNvSpPr>
            <a:spLocks noGrp="1"/>
          </p:cNvSpPr>
          <p:nvPr>
            <p:ph type="title"/>
          </p:nvPr>
        </p:nvSpPr>
        <p:spPr>
          <a:xfrm>
            <a:off x="381000" y="4993760"/>
            <a:ext cx="5867400" cy="522288"/>
          </a:xfrm>
        </p:spPr>
        <p:txBody>
          <a:bodyPr/>
          <a:lstStyle>
            <a:lvl1pPr algn="l">
              <a:buNone/>
              <a:defRPr sz="2000" b="1"/>
            </a:lvl1pPr>
          </a:lstStyle>
          <a:p>
            <a:r>
              <a:rPr lang="ru-RU" smtClean="0"/>
              <a:t>Образец заголовка</a:t>
            </a:r>
            <a:endParaRPr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ru-RU" smtClean="0"/>
              <a:t>Образец текста</a:t>
            </a:r>
          </a:p>
        </p:txBody>
      </p:sp>
      <p:sp>
        <p:nvSpPr>
          <p:cNvPr id="5" name="Дата 6"/>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30"/>
          <p:cNvSpPr>
            <a:spLocks noGrp="1"/>
          </p:cNvSpPr>
          <p:nvPr>
            <p:ph type="sldNum" sz="quarter" idx="12"/>
          </p:nvPr>
        </p:nvSpPr>
        <p:spPr/>
        <p:txBody>
          <a:bodyPr/>
          <a:lstStyle>
            <a:lvl1pPr>
              <a:defRPr/>
            </a:lvl1pPr>
          </a:lstStyle>
          <a:p>
            <a:fld id="{252CE192-1B39-4CBC-9073-2481FA22A752}" type="slidenum">
              <a:rPr lang="ru-RU" altLang="ru-RU"/>
              <a:pPr/>
              <a:t>‹#›</a:t>
            </a:fld>
            <a:endParaRPr lang="ru-RU" altLang="ru-RU"/>
          </a:p>
        </p:txBody>
      </p:sp>
    </p:spTree>
    <p:extLst>
      <p:ext uri="{BB962C8B-B14F-4D97-AF65-F5344CB8AC3E}">
        <p14:creationId xmlns:p14="http://schemas.microsoft.com/office/powerpoint/2010/main" val="196313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1029" name="Текст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latin typeface="Arial" charset="0"/>
              </a:defRPr>
            </a:lvl1pPr>
          </a:lstStyle>
          <a:p>
            <a:pPr>
              <a:defRPr/>
            </a:pPr>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latin typeface="Arial" charset="0"/>
              </a:defRPr>
            </a:lvl1pPr>
          </a:lstStyle>
          <a:p>
            <a:pPr>
              <a:defRPr/>
            </a:pPr>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prstTxWarp prst="textNoShape">
              <a:avLst/>
            </a:prstTxWarp>
          </a:bodyPr>
          <a:lstStyle>
            <a:lvl1pPr algn="r">
              <a:defRPr sz="1200">
                <a:solidFill>
                  <a:srgbClr val="D38E27"/>
                </a:solidFill>
              </a:defRPr>
            </a:lvl1pPr>
          </a:lstStyle>
          <a:p>
            <a:fld id="{8949AAA2-EC2A-47DD-A35F-4A1CCC35264C}" type="slidenum">
              <a:rPr lang="ru-RU" altLang="ru-RU"/>
              <a:pPr/>
              <a:t>‹#›</a:t>
            </a:fld>
            <a:endParaRPr lang="ru-RU" alt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lang="ru-RU" smtClean="0"/>
              <a:t>Образец заголовка</a:t>
            </a:r>
            <a:endParaRPr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1" r:id="rId4"/>
    <p:sldLayoutId id="2147483797" r:id="rId5"/>
    <p:sldLayoutId id="2147483792" r:id="rId6"/>
    <p:sldLayoutId id="2147483798" r:id="rId7"/>
    <p:sldLayoutId id="2147483799" r:id="rId8"/>
    <p:sldLayoutId id="2147483800" r:id="rId9"/>
    <p:sldLayoutId id="2147483793" r:id="rId10"/>
    <p:sldLayoutId id="2147483801"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ozir.org/ikt-nukogu-koosoleku-protokoll-02-aprill-2014-nr-2941.html"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hozir.org/siyosiy-mafkuralarning-asosiy-korinishlari.html"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Grp="1" noChangeArrowheads="1"/>
          </p:cNvSpPr>
          <p:nvPr>
            <p:ph type="body" idx="4294967295"/>
          </p:nvPr>
        </p:nvSpPr>
        <p:spPr>
          <a:xfrm>
            <a:off x="0" y="260350"/>
            <a:ext cx="9144000" cy="6597650"/>
          </a:xfrm>
        </p:spPr>
        <p:txBody>
          <a:bodyPr/>
          <a:lstStyle/>
          <a:p>
            <a:pPr algn="ctr" eaLnBrk="1" hangingPunct="1">
              <a:lnSpc>
                <a:spcPct val="80000"/>
              </a:lnSpc>
              <a:buFont typeface="Wingdings" panose="05000000000000000000" pitchFamily="2" charset="2"/>
              <a:buNone/>
            </a:pPr>
            <a:endParaRPr lang="uz-Cyrl-UZ" altLang="ru-RU" sz="1800" b="1" dirty="0" smtClean="0">
              <a:solidFill>
                <a:srgbClr val="00FF00"/>
              </a:solidFill>
              <a:latin typeface="Times New Roman" panose="02020603050405020304" pitchFamily="18" charset="0"/>
              <a:cs typeface="Times New Roman" panose="02020603050405020304" pitchFamily="18" charset="0"/>
            </a:endParaRPr>
          </a:p>
          <a:p>
            <a:pPr algn="ctr" eaLnBrk="1" hangingPunct="1">
              <a:buFont typeface="Wingdings 2" panose="05020102010507070707" pitchFamily="18" charset="2"/>
              <a:buNone/>
            </a:pPr>
            <a:endParaRPr lang="uz-Cyrl-UZ" altLang="ru-RU" sz="1600" b="1" dirty="0" smtClean="0">
              <a:solidFill>
                <a:srgbClr val="FFFFFF"/>
              </a:solidFill>
            </a:endParaRPr>
          </a:p>
          <a:p>
            <a:pPr algn="ctr" eaLnBrk="1" hangingPunct="1">
              <a:buNone/>
            </a:pPr>
            <a:r>
              <a:rPr lang="en-US" altLang="ru-RU" sz="4400" dirty="0" smtClean="0">
                <a:solidFill>
                  <a:srgbClr val="FF0000"/>
                </a:solidFill>
              </a:rPr>
              <a:t>1.2. </a:t>
            </a:r>
            <a:r>
              <a:rPr lang="en-US" altLang="ru-RU" sz="4400" dirty="0" err="1" smtClean="0">
                <a:solidFill>
                  <a:srgbClr val="FF0000"/>
                </a:solidFill>
              </a:rPr>
              <a:t>ma’ruza</a:t>
            </a:r>
            <a:r>
              <a:rPr lang="en-US" altLang="ru-RU" sz="4400" dirty="0" smtClean="0">
                <a:solidFill>
                  <a:srgbClr val="FF0000"/>
                </a:solidFill>
              </a:rPr>
              <a:t>: </a:t>
            </a:r>
            <a:r>
              <a:rPr lang="en-US" altLang="ru-RU" sz="4400" dirty="0" smtClean="0">
                <a:solidFill>
                  <a:srgbClr val="FF0000"/>
                </a:solidFill>
              </a:rPr>
              <a:t>: “</a:t>
            </a:r>
            <a:r>
              <a:rPr lang="en-US" altLang="ru-RU" sz="4400" dirty="0" err="1" smtClean="0">
                <a:solidFill>
                  <a:srgbClr val="FF0000"/>
                </a:solidFill>
              </a:rPr>
              <a:t>Davlatchilik</a:t>
            </a:r>
            <a:r>
              <a:rPr lang="en-US" altLang="ru-RU" sz="4400" dirty="0" smtClean="0">
                <a:solidFill>
                  <a:srgbClr val="FF0000"/>
                </a:solidFill>
              </a:rPr>
              <a:t>" </a:t>
            </a:r>
            <a:r>
              <a:rPr lang="en-US" altLang="ru-RU" sz="4400" dirty="0" err="1" smtClean="0">
                <a:solidFill>
                  <a:srgbClr val="FF0000"/>
                </a:solidFill>
              </a:rPr>
              <a:t>tushunchasi.Davlatning</a:t>
            </a:r>
            <a:r>
              <a:rPr lang="en-US" altLang="ru-RU" sz="4400" dirty="0" smtClean="0">
                <a:solidFill>
                  <a:srgbClr val="FF0000"/>
                </a:solidFill>
              </a:rPr>
              <a:t> </a:t>
            </a:r>
            <a:r>
              <a:rPr lang="en-US" altLang="ru-RU" sz="4400" dirty="0" err="1" smtClean="0">
                <a:solidFill>
                  <a:srgbClr val="FF0000"/>
                </a:solidFill>
              </a:rPr>
              <a:t>kelib</a:t>
            </a:r>
            <a:r>
              <a:rPr lang="en-US" altLang="ru-RU" sz="4400" dirty="0" smtClean="0">
                <a:solidFill>
                  <a:srgbClr val="FF0000"/>
                </a:solidFill>
              </a:rPr>
              <a:t> </a:t>
            </a:r>
            <a:r>
              <a:rPr lang="en-US" altLang="ru-RU" sz="4400" dirty="0" err="1" smtClean="0">
                <a:solidFill>
                  <a:srgbClr val="FF0000"/>
                </a:solidFill>
              </a:rPr>
              <a:t>chiqishi</a:t>
            </a:r>
            <a:r>
              <a:rPr lang="en-US" altLang="ru-RU" sz="4400" dirty="0" smtClean="0">
                <a:solidFill>
                  <a:srgbClr val="FF0000"/>
                </a:solidFill>
              </a:rPr>
              <a:t> </a:t>
            </a:r>
            <a:r>
              <a:rPr lang="en-US" altLang="ru-RU" sz="4400" dirty="0" err="1" smtClean="0">
                <a:solidFill>
                  <a:srgbClr val="FF0000"/>
                </a:solidFill>
              </a:rPr>
              <a:t>tugrisidagi</a:t>
            </a:r>
            <a:r>
              <a:rPr lang="en-US" altLang="ru-RU" sz="4400" dirty="0" smtClean="0">
                <a:solidFill>
                  <a:srgbClr val="FF0000"/>
                </a:solidFill>
              </a:rPr>
              <a:t> </a:t>
            </a:r>
            <a:r>
              <a:rPr lang="en-US" altLang="ru-RU" sz="4400" dirty="0" err="1" smtClean="0">
                <a:solidFill>
                  <a:srgbClr val="FF0000"/>
                </a:solidFill>
              </a:rPr>
              <a:t>nazariyalar</a:t>
            </a:r>
            <a:r>
              <a:rPr lang="en-US" altLang="ru-RU" sz="4400" dirty="0" smtClean="0">
                <a:solidFill>
                  <a:srgbClr val="FF0000"/>
                </a:solidFill>
              </a:rPr>
              <a:t>.</a:t>
            </a:r>
            <a:r>
              <a:rPr lang="uz-Cyrl-UZ" altLang="ru-RU" sz="1200" b="1" dirty="0" smtClean="0">
                <a:solidFill>
                  <a:srgbClr val="FF0000"/>
                </a:solidFill>
              </a:rPr>
              <a:t>    </a:t>
            </a:r>
            <a:r>
              <a:rPr lang="uz-Cyrl-UZ" altLang="ru-RU" sz="1600" b="1" dirty="0" smtClean="0"/>
              <a:t/>
            </a:r>
            <a:br>
              <a:rPr lang="uz-Cyrl-UZ" altLang="ru-RU" sz="1600" b="1" dirty="0" smtClean="0"/>
            </a:br>
            <a:r>
              <a:rPr lang="uz-Cyrl-UZ" altLang="ru-RU" sz="1600" b="1" dirty="0" smtClean="0"/>
              <a:t>   					</a:t>
            </a:r>
            <a:r>
              <a:rPr lang="uz-Cyrl-UZ" altLang="ru-RU" sz="1400" b="1" dirty="0" smtClean="0"/>
              <a:t/>
            </a:r>
            <a:br>
              <a:rPr lang="uz-Cyrl-UZ" altLang="ru-RU" sz="1400" b="1" dirty="0" smtClean="0"/>
            </a:b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endParaRPr lang="en-US" altLang="ru-RU" sz="1400" b="1" dirty="0" smtClean="0"/>
          </a:p>
          <a:p>
            <a:pPr algn="ctr" eaLnBrk="1" hangingPunct="1">
              <a:buFont typeface="Wingdings 2" panose="05020102010507070707" pitchFamily="18" charset="2"/>
              <a:buNone/>
            </a:pPr>
            <a:r>
              <a:rPr lang="en-US" altLang="ru-RU" b="1" dirty="0" err="1" smtClean="0"/>
              <a:t>Ma’ruzachi</a:t>
            </a:r>
            <a:r>
              <a:rPr lang="en-US" altLang="ru-RU" b="1" dirty="0" smtClean="0"/>
              <a:t>: </a:t>
            </a:r>
            <a:r>
              <a:rPr lang="uz-Cyrl-UZ" altLang="ru-RU" b="1" dirty="0" smtClean="0"/>
              <a:t> </a:t>
            </a:r>
            <a:r>
              <a:rPr lang="uz-Cyrl-UZ" altLang="ru-RU" b="1" dirty="0" smtClean="0">
                <a:solidFill>
                  <a:srgbClr val="FF0000"/>
                </a:solidFill>
                <a:latin typeface="Times New Roman" panose="02020603050405020304" pitchFamily="18" charset="0"/>
                <a:cs typeface="Times New Roman" panose="02020603050405020304" pitchFamily="18" charset="0"/>
              </a:rPr>
              <a:t> </a:t>
            </a:r>
            <a:r>
              <a:rPr lang="en-US" altLang="ru-RU" sz="3600" b="1" dirty="0" err="1" smtClean="0">
                <a:solidFill>
                  <a:srgbClr val="FF0000"/>
                </a:solidFill>
                <a:latin typeface="Times New Roman" panose="02020603050405020304" pitchFamily="18" charset="0"/>
                <a:cs typeface="Times New Roman" panose="02020603050405020304" pitchFamily="18" charset="0"/>
              </a:rPr>
              <a:t>Nazirov</a:t>
            </a:r>
            <a:r>
              <a:rPr lang="en-US" altLang="ru-RU" sz="3600" b="1" dirty="0" smtClean="0">
                <a:solidFill>
                  <a:srgbClr val="FF0000"/>
                </a:solidFill>
                <a:latin typeface="Times New Roman" panose="02020603050405020304" pitchFamily="18" charset="0"/>
                <a:cs typeface="Times New Roman" panose="02020603050405020304" pitchFamily="18" charset="0"/>
              </a:rPr>
              <a:t> </a:t>
            </a:r>
            <a:r>
              <a:rPr lang="en-US" altLang="ru-RU" sz="3600" b="1" dirty="0" err="1" smtClean="0">
                <a:solidFill>
                  <a:srgbClr val="FF0000"/>
                </a:solidFill>
                <a:latin typeface="Times New Roman" panose="02020603050405020304" pitchFamily="18" charset="0"/>
                <a:cs typeface="Times New Roman" panose="02020603050405020304" pitchFamily="18" charset="0"/>
              </a:rPr>
              <a:t>Baxtiyor</a:t>
            </a:r>
            <a:r>
              <a:rPr lang="en-US" altLang="ru-RU" sz="3600" b="1" dirty="0" smtClean="0">
                <a:solidFill>
                  <a:srgbClr val="FF0000"/>
                </a:solidFill>
                <a:latin typeface="Times New Roman" panose="02020603050405020304" pitchFamily="18" charset="0"/>
                <a:cs typeface="Times New Roman" panose="02020603050405020304" pitchFamily="18" charset="0"/>
              </a:rPr>
              <a:t> </a:t>
            </a:r>
            <a:r>
              <a:rPr lang="en-US" altLang="ru-RU" sz="3600" b="1" dirty="0" err="1" smtClean="0">
                <a:solidFill>
                  <a:srgbClr val="FF0000"/>
                </a:solidFill>
                <a:latin typeface="Times New Roman" panose="02020603050405020304" pitchFamily="18" charset="0"/>
                <a:cs typeface="Times New Roman" panose="02020603050405020304" pitchFamily="18" charset="0"/>
              </a:rPr>
              <a:t>Safarovich</a:t>
            </a:r>
            <a:endParaRPr lang="ru-RU" altLang="ru-RU" sz="3600" b="1" dirty="0" smtClean="0"/>
          </a:p>
        </p:txBody>
      </p:sp>
    </p:spTree>
  </p:cSld>
  <p:clrMapOvr>
    <a:masterClrMapping/>
  </p:clrMapOvr>
  <p:transition spd="slow" advTm="8390">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57">
                                            <p:txEl>
                                              <p:pRg st="2" end="2"/>
                                            </p:txEl>
                                          </p:spTgt>
                                        </p:tgtEl>
                                        <p:attrNameLst>
                                          <p:attrName>style.visibility</p:attrName>
                                        </p:attrNameLst>
                                      </p:cBhvr>
                                      <p:to>
                                        <p:strVal val="visible"/>
                                      </p:to>
                                    </p:set>
                                    <p:animEffect transition="in" filter="barn(inVertical)">
                                      <p:cBhvr>
                                        <p:cTn id="7" dur="500"/>
                                        <p:tgtEl>
                                          <p:spTgt spid="205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57">
                                            <p:txEl>
                                              <p:pRg st="11" end="11"/>
                                            </p:txEl>
                                          </p:spTgt>
                                        </p:tgtEl>
                                        <p:attrNameLst>
                                          <p:attrName>style.visibility</p:attrName>
                                        </p:attrNameLst>
                                      </p:cBhvr>
                                      <p:to>
                                        <p:strVal val="visible"/>
                                      </p:to>
                                    </p:set>
                                    <p:animEffect transition="in" filter="barn(inVertical)">
                                      <p:cBhvr>
                                        <p:cTn id="12" dur="500"/>
                                        <p:tgtEl>
                                          <p:spTgt spid="205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a:spLocks noChangeArrowheads="1"/>
          </p:cNvSpPr>
          <p:nvPr/>
        </p:nvSpPr>
        <p:spPr bwMode="auto">
          <a:xfrm>
            <a:off x="0" y="612775"/>
            <a:ext cx="9144000" cy="5148263"/>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lnSpc>
                <a:spcPct val="115000"/>
              </a:lnSpc>
            </a:pPr>
            <a:r>
              <a:rPr lang="en-US" altLang="ru-RU" sz="3600">
                <a:solidFill>
                  <a:srgbClr val="000000"/>
                </a:solidFill>
                <a:latin typeface="Times New Roman" panose="02020603050405020304" pitchFamily="18" charset="0"/>
                <a:cs typeface="Times New Roman" panose="02020603050405020304" pitchFamily="18" charset="0"/>
              </a:rPr>
              <a:t>Yuqorida ko'rsatib o'tilgan birgalikda olingan davlat belgilarining jami jamiyat siyosiy tizimida davlatning alohida o'rni va yetakchi rolini to’la izohlaydi. </a:t>
            </a:r>
          </a:p>
          <a:p>
            <a:pPr algn="just" eaLnBrk="1" hangingPunct="1">
              <a:lnSpc>
                <a:spcPct val="115000"/>
              </a:lnSpc>
            </a:pPr>
            <a:r>
              <a:rPr lang="en-US" altLang="ru-RU" sz="3600">
                <a:solidFill>
                  <a:srgbClr val="000000"/>
                </a:solidFill>
                <a:latin typeface="Times New Roman" panose="02020603050405020304" pitchFamily="18" charset="0"/>
                <a:cs typeface="Times New Roman" panose="02020603050405020304" pitchFamily="18" charset="0"/>
              </a:rPr>
              <a:t>Albatta, bunda, har bir tarixiy davrda, turlicha ijtimoiy-iqtisodiy sharoitlarda davlatning bu belgilari ham ichki mazmuni, ham tashqi ko'rinishi bilan farq qilishini hisobga olish zarur.</a:t>
            </a:r>
            <a:endParaRPr lang="ru-RU" altLang="ru-RU" sz="320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20483" name="Прямоугольник 1"/>
          <p:cNvSpPr>
            <a:spLocks noChangeArrowheads="1"/>
          </p:cNvSpPr>
          <p:nvPr/>
        </p:nvSpPr>
        <p:spPr bwMode="auto">
          <a:xfrm>
            <a:off x="31750" y="2571750"/>
            <a:ext cx="9144000" cy="708025"/>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ru-RU" sz="4000" b="1">
                <a:solidFill>
                  <a:srgbClr val="000000"/>
                </a:solidFill>
                <a:latin typeface="Times New Roman" panose="02020603050405020304" pitchFamily="18" charset="0"/>
                <a:cs typeface="Times New Roman" panose="02020603050405020304" pitchFamily="18" charset="0"/>
              </a:rPr>
              <a:t>Davlat paydo bo’lish sab</a:t>
            </a:r>
            <a:r>
              <a:rPr lang="ru-RU" altLang="ru-RU" sz="4000" b="1">
                <a:solidFill>
                  <a:srgbClr val="000000"/>
                </a:solidFill>
                <a:latin typeface="Times New Roman" panose="02020603050405020304" pitchFamily="18" charset="0"/>
                <a:cs typeface="Times New Roman" panose="02020603050405020304" pitchFamily="18" charset="0"/>
              </a:rPr>
              <a:t>а</a:t>
            </a:r>
            <a:r>
              <a:rPr lang="en-US" altLang="ru-RU" sz="4000" b="1">
                <a:solidFill>
                  <a:srgbClr val="000000"/>
                </a:solidFill>
                <a:latin typeface="Times New Roman" panose="02020603050405020304" pitchFamily="18" charset="0"/>
                <a:cs typeface="Times New Roman" panose="02020603050405020304" pitchFamily="18" charset="0"/>
              </a:rPr>
              <a:t>blari</a:t>
            </a:r>
            <a:endParaRPr lang="ru-RU" altLang="ru-RU" sz="40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21507" name="Прямоугольник 1"/>
          <p:cNvSpPr>
            <a:spLocks noChangeArrowheads="1"/>
          </p:cNvSpPr>
          <p:nvPr/>
        </p:nvSpPr>
        <p:spPr bwMode="auto">
          <a:xfrm>
            <a:off x="31750" y="2571750"/>
            <a:ext cx="9144000" cy="2554288"/>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ru-RU" sz="4000">
                <a:solidFill>
                  <a:srgbClr val="000000"/>
                </a:solidFill>
                <a:latin typeface="Times New Roman" panose="02020603050405020304" pitchFamily="18" charset="0"/>
                <a:cs typeface="Times New Roman" panose="02020603050405020304" pitchFamily="18" charset="0"/>
              </a:rPr>
              <a:t>Davlatning kelib chiqishi to'g'risidagi masala ko'p asrlar davomida ko'plab mutafakkir faylasuflar, huquqshunoslar, tarixchilarni o'ylantirib kelgan.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22531" name="Прямоугольник 1"/>
          <p:cNvSpPr>
            <a:spLocks noChangeArrowheads="1"/>
          </p:cNvSpPr>
          <p:nvPr/>
        </p:nvSpPr>
        <p:spPr bwMode="auto">
          <a:xfrm>
            <a:off x="31750" y="2571750"/>
            <a:ext cx="9144000" cy="1938338"/>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ru-RU" sz="4000" b="1">
                <a:solidFill>
                  <a:srgbClr val="000000"/>
                </a:solidFill>
                <a:latin typeface="Times New Roman" panose="02020603050405020304" pitchFamily="18" charset="0"/>
              </a:rPr>
              <a:t>Davlatning paydo bo’lishi haqida turli nazariyalar ishlab chiqilgan bo’lib, ular quyidagilar:</a:t>
            </a:r>
            <a:endParaRPr lang="ru-RU" altLang="ru-RU" sz="40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ctrTitle"/>
          </p:nvPr>
        </p:nvSpPr>
        <p:spPr>
          <a:xfrm>
            <a:off x="0" y="116632"/>
            <a:ext cx="9144000" cy="6624736"/>
          </a:xfrm>
        </p:spPr>
        <p:txBody>
          <a:bodyPr/>
          <a:lstStyle/>
          <a:p>
            <a:pPr algn="just" eaLnBrk="1" fontAlgn="auto" hangingPunct="1">
              <a:spcAft>
                <a:spcPts val="0"/>
              </a:spcAft>
              <a:defRPr/>
            </a:pPr>
            <a:r>
              <a:rPr lang="uz-Cyrl-UZ" sz="2400" dirty="0" smtClean="0">
                <a:latin typeface="Times New Roman" pitchFamily="18" charset="0"/>
                <a:cs typeface="Times New Roman" pitchFamily="18" charset="0"/>
              </a:rPr>
              <a:t>	</a:t>
            </a:r>
            <a:endParaRPr lang="ru-RU" sz="2400" dirty="0">
              <a:latin typeface="Times New Roman" pitchFamily="18" charset="0"/>
              <a:cs typeface="Times New Roman" pitchFamily="18" charset="0"/>
            </a:endParaRPr>
          </a:p>
        </p:txBody>
      </p:sp>
      <p:graphicFrame>
        <p:nvGraphicFramePr>
          <p:cNvPr id="3" name="Схема 2"/>
          <p:cNvGraphicFramePr/>
          <p:nvPr/>
        </p:nvGraphicFramePr>
        <p:xfrm>
          <a:off x="0" y="13444"/>
          <a:ext cx="9432032" cy="702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Объект 2"/>
          <p:cNvSpPr>
            <a:spLocks noGrp="1"/>
          </p:cNvSpPr>
          <p:nvPr>
            <p:ph idx="1"/>
          </p:nvPr>
        </p:nvSpPr>
        <p:spPr>
          <a:xfrm>
            <a:off x="0" y="0"/>
            <a:ext cx="9144000" cy="6858000"/>
          </a:xfrm>
          <a:blipFill dpi="0" rotWithShape="1">
            <a:blip r:embed="rId2"/>
            <a:srcRect/>
            <a:tile tx="0" ty="0" sx="100000" sy="100000" flip="none" algn="tl"/>
          </a:blipFill>
        </p:spPr>
        <p:txBody>
          <a:bodyPr/>
          <a:lstStyle/>
          <a:p>
            <a:pPr marL="0" indent="0" algn="ctr" eaLnBrk="1" hangingPunct="1">
              <a:lnSpc>
                <a:spcPct val="150000"/>
              </a:lnSpc>
              <a:buFont typeface="Wingdings 2" panose="05020102010507070707"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143986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i="1" dirty="0" err="1">
                <a:solidFill>
                  <a:schemeClr val="tx1"/>
                </a:solidFill>
              </a:rPr>
              <a:t>Ilohiy</a:t>
            </a:r>
            <a:r>
              <a:rPr lang="en-US" sz="4000" b="1" i="1" dirty="0">
                <a:solidFill>
                  <a:schemeClr val="tx1"/>
                </a:solidFill>
              </a:rPr>
              <a:t> (</a:t>
            </a:r>
            <a:r>
              <a:rPr lang="en-US" sz="4000" b="1" i="1" dirty="0" err="1">
                <a:solidFill>
                  <a:schemeClr val="tx1"/>
                </a:solidFill>
              </a:rPr>
              <a:t>teologik</a:t>
            </a:r>
            <a:r>
              <a:rPr lang="en-US" sz="4000" b="1" i="1" dirty="0">
                <a:solidFill>
                  <a:schemeClr val="tx1"/>
                </a:solidFill>
              </a:rPr>
              <a:t>) </a:t>
            </a:r>
            <a:r>
              <a:rPr lang="en-US" sz="4000" b="1" i="1" dirty="0" err="1">
                <a:solidFill>
                  <a:schemeClr val="tx1"/>
                </a:solidFill>
              </a:rPr>
              <a:t>nazariya</a:t>
            </a:r>
            <a:r>
              <a:rPr lang="en-US" sz="4000" dirty="0">
                <a:solidFill>
                  <a:schemeClr val="tx1"/>
                </a:solidFill>
              </a:rPr>
              <a:t>.</a:t>
            </a:r>
            <a:endParaRPr lang="ru-RU" sz="4000" dirty="0">
              <a:solidFill>
                <a:schemeClr val="tx1"/>
              </a:solidFill>
            </a:endParaRPr>
          </a:p>
        </p:txBody>
      </p:sp>
      <p:sp>
        <p:nvSpPr>
          <p:cNvPr id="4" name="Скругленный прямоугольник 3"/>
          <p:cNvSpPr/>
          <p:nvPr/>
        </p:nvSpPr>
        <p:spPr>
          <a:xfrm>
            <a:off x="323850" y="2060575"/>
            <a:ext cx="8640763" cy="388937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dirty="0"/>
              <a:t>	</a:t>
            </a:r>
            <a:r>
              <a:rPr lang="en-US" dirty="0">
                <a:solidFill>
                  <a:schemeClr val="tx1"/>
                </a:solidFill>
              </a:rPr>
              <a:t>Bu </a:t>
            </a:r>
            <a:r>
              <a:rPr lang="en-US" dirty="0" err="1">
                <a:solidFill>
                  <a:schemeClr val="tx1"/>
                </a:solidFill>
              </a:rPr>
              <a:t>nazariya</a:t>
            </a:r>
            <a:r>
              <a:rPr lang="en-US" dirty="0">
                <a:solidFill>
                  <a:schemeClr val="tx1"/>
                </a:solidFill>
              </a:rPr>
              <a:t> </a:t>
            </a:r>
            <a:r>
              <a:rPr lang="en-US" dirty="0" err="1">
                <a:solidFill>
                  <a:schemeClr val="tx1"/>
                </a:solidFill>
              </a:rPr>
              <a:t>asoschilari</a:t>
            </a:r>
            <a:r>
              <a:rPr lang="en-US" dirty="0">
                <a:solidFill>
                  <a:schemeClr val="tx1"/>
                </a:solidFill>
              </a:rPr>
              <a:t> </a:t>
            </a:r>
            <a:r>
              <a:rPr lang="en-US" dirty="0" err="1">
                <a:solidFill>
                  <a:schemeClr val="tx1"/>
                </a:solidFill>
              </a:rPr>
              <a:t>vakillari</a:t>
            </a:r>
            <a:r>
              <a:rPr lang="en-US" dirty="0">
                <a:solidFill>
                  <a:schemeClr val="tx1"/>
                </a:solidFill>
              </a:rPr>
              <a:t> </a:t>
            </a:r>
            <a:r>
              <a:rPr lang="en-US" dirty="0" err="1">
                <a:solidFill>
                  <a:schemeClr val="tx1"/>
                </a:solidFill>
              </a:rPr>
              <a:t>davlatning</a:t>
            </a:r>
            <a:r>
              <a:rPr lang="en-US" dirty="0">
                <a:solidFill>
                  <a:schemeClr val="tx1"/>
                </a:solidFill>
              </a:rPr>
              <a:t> </a:t>
            </a:r>
            <a:r>
              <a:rPr lang="en-US" dirty="0" err="1">
                <a:solidFill>
                  <a:schemeClr val="tx1"/>
                </a:solidFill>
              </a:rPr>
              <a:t>xudo</a:t>
            </a:r>
            <a:r>
              <a:rPr lang="en-US" dirty="0">
                <a:solidFill>
                  <a:schemeClr val="tx1"/>
                </a:solidFill>
              </a:rPr>
              <a:t> </a:t>
            </a:r>
            <a:r>
              <a:rPr lang="en-US" dirty="0" err="1">
                <a:solidFill>
                  <a:schemeClr val="tx1"/>
                </a:solidFill>
              </a:rPr>
              <a:t>tomonidan</a:t>
            </a:r>
            <a:r>
              <a:rPr lang="en-US" dirty="0">
                <a:solidFill>
                  <a:schemeClr val="tx1"/>
                </a:solidFill>
              </a:rPr>
              <a:t> </a:t>
            </a:r>
            <a:r>
              <a:rPr lang="en-US" dirty="0" err="1">
                <a:solidFill>
                  <a:schemeClr val="tx1"/>
                </a:solidFill>
              </a:rPr>
              <a:t>yaralilganligini</a:t>
            </a:r>
            <a:r>
              <a:rPr lang="en-US" dirty="0">
                <a:solidFill>
                  <a:schemeClr val="tx1"/>
                </a:solidFill>
              </a:rPr>
              <a:t> </a:t>
            </a:r>
            <a:r>
              <a:rPr lang="en-US" dirty="0" err="1">
                <a:solidFill>
                  <a:schemeClr val="tx1"/>
                </a:solidFill>
              </a:rPr>
              <a:t>uqtiradilar</a:t>
            </a:r>
            <a:r>
              <a:rPr lang="en-US" dirty="0">
                <a:solidFill>
                  <a:schemeClr val="tx1"/>
                </a:solidFill>
              </a:rPr>
              <a:t>. </a:t>
            </a:r>
            <a:r>
              <a:rPr lang="en-US" b="1" dirty="0">
                <a:solidFill>
                  <a:schemeClr val="tx1"/>
                </a:solidFill>
              </a:rPr>
              <a:t>“</a:t>
            </a:r>
            <a:r>
              <a:rPr lang="en-US" b="1" i="1" dirty="0" err="1">
                <a:solidFill>
                  <a:schemeClr val="tx1"/>
                </a:solidFill>
              </a:rPr>
              <a:t>Butun</a:t>
            </a:r>
            <a:r>
              <a:rPr lang="en-US" b="1" i="1" dirty="0">
                <a:solidFill>
                  <a:schemeClr val="tx1"/>
                </a:solidFill>
              </a:rPr>
              <a:t> </a:t>
            </a:r>
            <a:r>
              <a:rPr lang="en-US" b="1" i="1" dirty="0" err="1">
                <a:solidFill>
                  <a:schemeClr val="tx1"/>
                </a:solidFill>
              </a:rPr>
              <a:t>hokimiyat</a:t>
            </a:r>
            <a:r>
              <a:rPr lang="en-US" b="1" i="1" dirty="0">
                <a:solidFill>
                  <a:schemeClr val="tx1"/>
                </a:solidFill>
              </a:rPr>
              <a:t> </a:t>
            </a:r>
            <a:r>
              <a:rPr lang="en-US" b="1" i="1" dirty="0" err="1">
                <a:solidFill>
                  <a:schemeClr val="tx1"/>
                </a:solidFill>
              </a:rPr>
              <a:t>xudoniki</a:t>
            </a:r>
            <a:r>
              <a:rPr lang="en-US" b="1" i="1" dirty="0">
                <a:solidFill>
                  <a:schemeClr val="tx1"/>
                </a:solidFill>
              </a:rPr>
              <a:t>”</a:t>
            </a:r>
            <a:r>
              <a:rPr lang="en-US" i="1" dirty="0">
                <a:solidFill>
                  <a:schemeClr val="tx1"/>
                </a:solidFill>
              </a:rPr>
              <a:t> </a:t>
            </a:r>
            <a:r>
              <a:rPr lang="en-US" dirty="0" err="1">
                <a:solidFill>
                  <a:schemeClr val="tx1"/>
                </a:solidFill>
              </a:rPr>
              <a:t>degan</a:t>
            </a:r>
            <a:r>
              <a:rPr lang="en-US" dirty="0">
                <a:solidFill>
                  <a:schemeClr val="tx1"/>
                </a:solidFill>
              </a:rPr>
              <a:t> </a:t>
            </a:r>
            <a:r>
              <a:rPr lang="en-US" dirty="0" err="1">
                <a:solidFill>
                  <a:schemeClr val="tx1"/>
                </a:solidFill>
              </a:rPr>
              <a:t>qoidani</a:t>
            </a:r>
            <a:r>
              <a:rPr lang="en-US" dirty="0">
                <a:solidFill>
                  <a:schemeClr val="tx1"/>
                </a:solidFill>
              </a:rPr>
              <a:t> </a:t>
            </a:r>
            <a:r>
              <a:rPr lang="en-US" dirty="0" err="1">
                <a:solidFill>
                  <a:schemeClr val="tx1"/>
                </a:solidFill>
              </a:rPr>
              <a:t>ilgari</a:t>
            </a:r>
            <a:r>
              <a:rPr lang="en-US" dirty="0">
                <a:solidFill>
                  <a:schemeClr val="tx1"/>
                </a:solidFill>
              </a:rPr>
              <a:t> </a:t>
            </a:r>
            <a:r>
              <a:rPr lang="en-US" dirty="0" err="1">
                <a:solidFill>
                  <a:schemeClr val="tx1"/>
                </a:solidFill>
              </a:rPr>
              <a:t>suradilar</a:t>
            </a:r>
            <a:r>
              <a:rPr lang="en-US" dirty="0">
                <a:solidFill>
                  <a:schemeClr val="tx1"/>
                </a:solidFill>
              </a:rPr>
              <a:t>. Bu </a:t>
            </a:r>
            <a:r>
              <a:rPr lang="en-US" dirty="0" err="1">
                <a:solidFill>
                  <a:schemeClr val="tx1"/>
                </a:solidFill>
              </a:rPr>
              <a:t>nazariya</a:t>
            </a:r>
            <a:r>
              <a:rPr lang="en-US" dirty="0">
                <a:solidFill>
                  <a:schemeClr val="tx1"/>
                </a:solidFill>
              </a:rPr>
              <a:t> </a:t>
            </a:r>
            <a:r>
              <a:rPr lang="en-US" dirty="0" err="1">
                <a:solidFill>
                  <a:schemeClr val="tx1"/>
                </a:solidFill>
              </a:rPr>
              <a:t>qadimda</a:t>
            </a:r>
            <a:r>
              <a:rPr lang="en-US" dirty="0">
                <a:solidFill>
                  <a:schemeClr val="tx1"/>
                </a:solidFill>
              </a:rPr>
              <a:t> </a:t>
            </a:r>
            <a:r>
              <a:rPr lang="en-US" dirty="0" err="1">
                <a:solidFill>
                  <a:schemeClr val="tx1"/>
                </a:solidFill>
              </a:rPr>
              <a:t>paydo</a:t>
            </a:r>
            <a:r>
              <a:rPr lang="en-US" dirty="0">
                <a:solidFill>
                  <a:schemeClr val="tx1"/>
                </a:solidFill>
              </a:rPr>
              <a:t> </a:t>
            </a:r>
            <a:r>
              <a:rPr lang="en-US" dirty="0" err="1">
                <a:solidFill>
                  <a:schemeClr val="tx1"/>
                </a:solidFill>
              </a:rPr>
              <a:t>bo’lgan</a:t>
            </a:r>
            <a:r>
              <a:rPr lang="en-US" dirty="0">
                <a:solidFill>
                  <a:schemeClr val="tx1"/>
                </a:solidFill>
              </a:rPr>
              <a:t> </a:t>
            </a:r>
            <a:r>
              <a:rPr lang="en-US" dirty="0" err="1">
                <a:solidFill>
                  <a:schemeClr val="tx1"/>
                </a:solidFill>
              </a:rPr>
              <a:t>va</a:t>
            </a:r>
            <a:r>
              <a:rPr lang="en-US" dirty="0">
                <a:solidFill>
                  <a:schemeClr val="tx1"/>
                </a:solidFill>
              </a:rPr>
              <a:t> </a:t>
            </a:r>
            <a:r>
              <a:rPr lang="en-US" dirty="0" err="1">
                <a:solidFill>
                  <a:schemeClr val="tx1"/>
                </a:solidFill>
              </a:rPr>
              <a:t>o'rta</a:t>
            </a:r>
            <a:r>
              <a:rPr lang="en-US" dirty="0">
                <a:solidFill>
                  <a:schemeClr val="tx1"/>
                </a:solidFill>
              </a:rPr>
              <a:t> </a:t>
            </a:r>
            <a:r>
              <a:rPr lang="en-US" dirty="0" err="1">
                <a:solidFill>
                  <a:schemeClr val="tx1"/>
                </a:solidFill>
              </a:rPr>
              <a:t>asrlarda</a:t>
            </a:r>
            <a:r>
              <a:rPr lang="en-US" dirty="0">
                <a:solidFill>
                  <a:schemeClr val="tx1"/>
                </a:solidFill>
              </a:rPr>
              <a:t> </a:t>
            </a:r>
            <a:r>
              <a:rPr lang="en-US" dirty="0" err="1">
                <a:solidFill>
                  <a:schemeClr val="tx1"/>
                </a:solidFill>
              </a:rPr>
              <a:t>keng</a:t>
            </a:r>
            <a:r>
              <a:rPr lang="en-US" dirty="0">
                <a:solidFill>
                  <a:schemeClr val="tx1"/>
                </a:solidFill>
              </a:rPr>
              <a:t> </a:t>
            </a:r>
            <a:r>
              <a:rPr lang="en-US" dirty="0" err="1">
                <a:solidFill>
                  <a:schemeClr val="tx1"/>
                </a:solidFill>
              </a:rPr>
              <a:t>tarqalgan</a:t>
            </a:r>
            <a:r>
              <a:rPr lang="en-US" dirty="0">
                <a:solidFill>
                  <a:schemeClr val="tx1"/>
                </a:solidFill>
              </a:rPr>
              <a:t>. </a:t>
            </a:r>
            <a:r>
              <a:rPr lang="en-US" dirty="0" err="1">
                <a:solidFill>
                  <a:schemeClr val="tx1"/>
                </a:solidFill>
              </a:rPr>
              <a:t>Ushbu</a:t>
            </a:r>
            <a:r>
              <a:rPr lang="en-US" dirty="0">
                <a:solidFill>
                  <a:schemeClr val="tx1"/>
                </a:solidFill>
              </a:rPr>
              <a:t> </a:t>
            </a:r>
            <a:r>
              <a:rPr lang="en-US" dirty="0" err="1">
                <a:solidFill>
                  <a:schemeClr val="tx1"/>
                </a:solidFill>
              </a:rPr>
              <a:t>nazariya</a:t>
            </a:r>
            <a:r>
              <a:rPr lang="en-US" dirty="0">
                <a:solidFill>
                  <a:schemeClr val="tx1"/>
                </a:solidFill>
              </a:rPr>
              <a:t> </a:t>
            </a:r>
            <a:r>
              <a:rPr lang="en-US" dirty="0" err="1">
                <a:solidFill>
                  <a:schemeClr val="tx1"/>
                </a:solidFill>
              </a:rPr>
              <a:t>teokratik</a:t>
            </a:r>
            <a:r>
              <a:rPr lang="en-US" dirty="0">
                <a:solidFill>
                  <a:schemeClr val="tx1"/>
                </a:solidFill>
              </a:rPr>
              <a:t>, </a:t>
            </a:r>
            <a:r>
              <a:rPr lang="en-US" dirty="0" err="1">
                <a:solidFill>
                  <a:schemeClr val="tx1"/>
                </a:solidFill>
              </a:rPr>
              <a:t>ya'ni</a:t>
            </a:r>
            <a:r>
              <a:rPr lang="en-US" dirty="0">
                <a:solidFill>
                  <a:schemeClr val="tx1"/>
                </a:solidFill>
              </a:rPr>
              <a:t> </a:t>
            </a:r>
            <a:r>
              <a:rPr lang="en-US" dirty="0" err="1">
                <a:solidFill>
                  <a:schemeClr val="tx1"/>
                </a:solidFill>
              </a:rPr>
              <a:t>davlat</a:t>
            </a:r>
            <a:r>
              <a:rPr lang="en-US" dirty="0">
                <a:solidFill>
                  <a:schemeClr val="tx1"/>
                </a:solidFill>
              </a:rPr>
              <a:t> </a:t>
            </a:r>
            <a:r>
              <a:rPr lang="en-US" dirty="0" err="1">
                <a:solidFill>
                  <a:schemeClr val="tx1"/>
                </a:solidFill>
              </a:rPr>
              <a:t>boshlig'i</a:t>
            </a:r>
            <a:r>
              <a:rPr lang="en-US" dirty="0">
                <a:solidFill>
                  <a:schemeClr val="tx1"/>
                </a:solidFill>
              </a:rPr>
              <a:t> </a:t>
            </a:r>
            <a:r>
              <a:rPr lang="en-US" dirty="0" err="1">
                <a:solidFill>
                  <a:schemeClr val="tx1"/>
                </a:solidFill>
              </a:rPr>
              <a:t>ayni</a:t>
            </a:r>
            <a:r>
              <a:rPr lang="en-US" dirty="0">
                <a:solidFill>
                  <a:schemeClr val="tx1"/>
                </a:solidFill>
              </a:rPr>
              <a:t> </a:t>
            </a:r>
            <a:r>
              <a:rPr lang="en-US" dirty="0" err="1">
                <a:solidFill>
                  <a:schemeClr val="tx1"/>
                </a:solidFill>
              </a:rPr>
              <a:t>paytda</a:t>
            </a:r>
            <a:r>
              <a:rPr lang="en-US" dirty="0">
                <a:solidFill>
                  <a:schemeClr val="tx1"/>
                </a:solidFill>
              </a:rPr>
              <a:t> </a:t>
            </a:r>
            <a:r>
              <a:rPr lang="en-US" dirty="0" err="1">
                <a:solidFill>
                  <a:schemeClr val="tx1"/>
                </a:solidFill>
              </a:rPr>
              <a:t>uning</a:t>
            </a:r>
            <a:r>
              <a:rPr lang="en-US" dirty="0">
                <a:solidFill>
                  <a:schemeClr val="tx1"/>
                </a:solidFill>
              </a:rPr>
              <a:t> </a:t>
            </a:r>
            <a:r>
              <a:rPr lang="en-US" dirty="0" err="1">
                <a:solidFill>
                  <a:schemeClr val="tx1"/>
                </a:solidFill>
              </a:rPr>
              <a:t>diniy</a:t>
            </a:r>
            <a:r>
              <a:rPr lang="en-US" dirty="0">
                <a:solidFill>
                  <a:schemeClr val="tx1"/>
                </a:solidFill>
              </a:rPr>
              <a:t> </a:t>
            </a:r>
            <a:r>
              <a:rPr lang="en-US" dirty="0" err="1">
                <a:solidFill>
                  <a:schemeClr val="tx1"/>
                </a:solidFill>
              </a:rPr>
              <a:t>rahnamosi</a:t>
            </a:r>
            <a:r>
              <a:rPr lang="en-US" dirty="0">
                <a:solidFill>
                  <a:schemeClr val="tx1"/>
                </a:solidFill>
              </a:rPr>
              <a:t> </a:t>
            </a:r>
            <a:r>
              <a:rPr lang="en-US" dirty="0" err="1">
                <a:solidFill>
                  <a:schemeClr val="tx1"/>
                </a:solidFill>
              </a:rPr>
              <a:t>bo'ladigan</a:t>
            </a:r>
            <a:r>
              <a:rPr lang="en-US" dirty="0">
                <a:solidFill>
                  <a:schemeClr val="tx1"/>
                </a:solidFill>
              </a:rPr>
              <a:t> </a:t>
            </a:r>
            <a:r>
              <a:rPr lang="en-US" dirty="0" err="1">
                <a:solidFill>
                  <a:schemeClr val="tx1"/>
                </a:solidFill>
              </a:rPr>
              <a:t>davlat</a:t>
            </a:r>
            <a:r>
              <a:rPr lang="en-US" dirty="0">
                <a:solidFill>
                  <a:schemeClr val="tx1"/>
                </a:solidFill>
              </a:rPr>
              <a:t> </a:t>
            </a:r>
            <a:r>
              <a:rPr lang="en-US" dirty="0" err="1">
                <a:solidFill>
                  <a:schemeClr val="tx1"/>
                </a:solidFill>
              </a:rPr>
              <a:t>qaror</a:t>
            </a:r>
            <a:r>
              <a:rPr lang="en-US" dirty="0">
                <a:solidFill>
                  <a:schemeClr val="tx1"/>
                </a:solidFill>
              </a:rPr>
              <a:t> </a:t>
            </a:r>
            <a:r>
              <a:rPr lang="en-US" dirty="0" err="1">
                <a:solidFill>
                  <a:schemeClr val="tx1"/>
                </a:solidFill>
              </a:rPr>
              <a:t>topgan</a:t>
            </a:r>
            <a:r>
              <a:rPr lang="en-US" dirty="0">
                <a:solidFill>
                  <a:schemeClr val="tx1"/>
                </a:solidFill>
              </a:rPr>
              <a:t> </a:t>
            </a:r>
            <a:r>
              <a:rPr lang="en-US" dirty="0" err="1">
                <a:solidFill>
                  <a:schemeClr val="tx1"/>
                </a:solidFill>
              </a:rPr>
              <a:t>davrdagi</a:t>
            </a:r>
            <a:r>
              <a:rPr lang="en-US" dirty="0">
                <a:solidFill>
                  <a:schemeClr val="tx1"/>
                </a:solidFill>
              </a:rPr>
              <a:t> </a:t>
            </a:r>
            <a:r>
              <a:rPr lang="en-US" dirty="0" err="1">
                <a:solidFill>
                  <a:schemeClr val="tx1"/>
                </a:solidFill>
              </a:rPr>
              <a:t>jarayonlarni</a:t>
            </a:r>
            <a:r>
              <a:rPr lang="en-US" dirty="0">
                <a:solidFill>
                  <a:schemeClr val="tx1"/>
                </a:solidFill>
              </a:rPr>
              <a:t> </a:t>
            </a:r>
            <a:r>
              <a:rPr lang="en-US" dirty="0" err="1">
                <a:solidFill>
                  <a:schemeClr val="tx1"/>
                </a:solidFill>
              </a:rPr>
              <a:t>aks</a:t>
            </a:r>
            <a:r>
              <a:rPr lang="en-US" dirty="0">
                <a:solidFill>
                  <a:schemeClr val="tx1"/>
                </a:solidFill>
              </a:rPr>
              <a:t> </a:t>
            </a:r>
            <a:r>
              <a:rPr lang="en-US" dirty="0" err="1">
                <a:solidFill>
                  <a:schemeClr val="tx1"/>
                </a:solidFill>
              </a:rPr>
              <a:t>ettiradi</a:t>
            </a:r>
            <a:r>
              <a:rPr lang="en-US" dirty="0">
                <a:solidFill>
                  <a:schemeClr val="tx1"/>
                </a:solidFill>
              </a:rPr>
              <a:t>. </a:t>
            </a:r>
            <a:r>
              <a:rPr lang="en-US" dirty="0" err="1">
                <a:solidFill>
                  <a:schemeClr val="tx1"/>
                </a:solidFill>
              </a:rPr>
              <a:t>Sharq</a:t>
            </a:r>
            <a:r>
              <a:rPr lang="en-US" dirty="0">
                <a:solidFill>
                  <a:schemeClr val="tx1"/>
                </a:solidFill>
              </a:rPr>
              <a:t> </a:t>
            </a:r>
            <a:r>
              <a:rPr lang="en-US" dirty="0" err="1">
                <a:solidFill>
                  <a:schemeClr val="tx1"/>
                </a:solidFill>
              </a:rPr>
              <a:t>davlatlarining</a:t>
            </a:r>
            <a:r>
              <a:rPr lang="en-US" dirty="0">
                <a:solidFill>
                  <a:schemeClr val="tx1"/>
                </a:solidFill>
              </a:rPr>
              <a:t> </a:t>
            </a:r>
            <a:r>
              <a:rPr lang="en-US" b="1" i="1" dirty="0">
                <a:solidFill>
                  <a:schemeClr val="tx1"/>
                </a:solidFill>
              </a:rPr>
              <a:t>«</a:t>
            </a:r>
            <a:r>
              <a:rPr lang="en-US" b="1" i="1" dirty="0" err="1">
                <a:solidFill>
                  <a:schemeClr val="tx1"/>
                </a:solidFill>
              </a:rPr>
              <a:t>Podshoh</a:t>
            </a:r>
            <a:r>
              <a:rPr lang="en-US" b="1" i="1" dirty="0">
                <a:solidFill>
                  <a:schemeClr val="tx1"/>
                </a:solidFill>
              </a:rPr>
              <a:t> </a:t>
            </a:r>
            <a:r>
              <a:rPr lang="en-US" b="1" i="1" dirty="0" err="1">
                <a:solidFill>
                  <a:schemeClr val="tx1"/>
                </a:solidFill>
              </a:rPr>
              <a:t>xudoning</a:t>
            </a:r>
            <a:r>
              <a:rPr lang="en-US" b="1" i="1" dirty="0">
                <a:solidFill>
                  <a:schemeClr val="tx1"/>
                </a:solidFill>
              </a:rPr>
              <a:t> </a:t>
            </a:r>
            <a:r>
              <a:rPr lang="en-US" b="1" i="1" dirty="0" err="1">
                <a:solidFill>
                  <a:schemeClr val="tx1"/>
                </a:solidFill>
              </a:rPr>
              <a:t>yerdagi</a:t>
            </a:r>
            <a:r>
              <a:rPr lang="en-US" b="1" i="1" dirty="0">
                <a:solidFill>
                  <a:schemeClr val="tx1"/>
                </a:solidFill>
              </a:rPr>
              <a:t> </a:t>
            </a:r>
            <a:r>
              <a:rPr lang="en-US" b="1" i="1" dirty="0" err="1">
                <a:solidFill>
                  <a:schemeClr val="tx1"/>
                </a:solidFill>
              </a:rPr>
              <a:t>soyasi</a:t>
            </a:r>
            <a:r>
              <a:rPr lang="en-US" b="1" i="1" dirty="0">
                <a:solidFill>
                  <a:schemeClr val="tx1"/>
                </a:solidFill>
              </a:rPr>
              <a:t>» </a:t>
            </a:r>
            <a:r>
              <a:rPr lang="en-US" dirty="0" err="1">
                <a:solidFill>
                  <a:schemeClr val="tx1"/>
                </a:solidFill>
              </a:rPr>
              <a:t>degan</a:t>
            </a:r>
            <a:r>
              <a:rPr lang="en-US" dirty="0">
                <a:solidFill>
                  <a:schemeClr val="tx1"/>
                </a:solidFill>
              </a:rPr>
              <a:t> </a:t>
            </a:r>
            <a:r>
              <a:rPr lang="en-US" dirty="0" err="1">
                <a:solidFill>
                  <a:schemeClr val="tx1"/>
                </a:solidFill>
              </a:rPr>
              <a:t>fikri</a:t>
            </a:r>
            <a:r>
              <a:rPr lang="en-US" dirty="0">
                <a:solidFill>
                  <a:schemeClr val="tx1"/>
                </a:solidFill>
              </a:rPr>
              <a:t> ham </a:t>
            </a:r>
            <a:r>
              <a:rPr lang="en-US" dirty="0" err="1">
                <a:solidFill>
                  <a:schemeClr val="tx1"/>
                </a:solidFill>
              </a:rPr>
              <a:t>buni</a:t>
            </a:r>
            <a:r>
              <a:rPr lang="en-US" dirty="0">
                <a:solidFill>
                  <a:schemeClr val="tx1"/>
                </a:solidFill>
              </a:rPr>
              <a:t> </a:t>
            </a:r>
            <a:r>
              <a:rPr lang="en-US" dirty="0" err="1">
                <a:solidFill>
                  <a:schemeClr val="tx1"/>
                </a:solidFill>
              </a:rPr>
              <a:t>ifodalaydi</a:t>
            </a:r>
            <a:r>
              <a:rPr lang="en-US" dirty="0">
                <a:solidFill>
                  <a:schemeClr val="tx1"/>
                </a:solidFill>
              </a:rPr>
              <a:t>.</a:t>
            </a:r>
            <a:endParaRPr lang="ru-RU"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Объект 2"/>
          <p:cNvSpPr>
            <a:spLocks noGrp="1"/>
          </p:cNvSpPr>
          <p:nvPr>
            <p:ph idx="1"/>
          </p:nvPr>
        </p:nvSpPr>
        <p:spPr>
          <a:xfrm>
            <a:off x="0" y="0"/>
            <a:ext cx="9144000" cy="6858000"/>
          </a:xfrm>
          <a:blipFill dpi="0" rotWithShape="1">
            <a:blip r:embed="rId2"/>
            <a:srcRect/>
            <a:tile tx="0" ty="0" sx="100000" sy="100000" flip="none" algn="tl"/>
          </a:blipFill>
        </p:spPr>
        <p:txBody>
          <a:bodyPr/>
          <a:lstStyle/>
          <a:p>
            <a:pPr marL="0" indent="0" algn="ctr" eaLnBrk="1" hangingPunct="1">
              <a:lnSpc>
                <a:spcPct val="150000"/>
              </a:lnSpc>
              <a:buFont typeface="Wingdings 2" panose="05020102010507070707"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143986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t> </a:t>
            </a:r>
            <a:r>
              <a:rPr lang="en-US" sz="4000" b="1" i="1" dirty="0" err="1"/>
              <a:t>Patriarxal</a:t>
            </a:r>
            <a:r>
              <a:rPr lang="en-US" sz="4000" b="1" i="1" dirty="0"/>
              <a:t> </a:t>
            </a:r>
            <a:r>
              <a:rPr lang="en-US" sz="4000" b="1" i="1" dirty="0" err="1"/>
              <a:t>nazariya</a:t>
            </a:r>
            <a:endParaRPr lang="ru-RU" sz="4000" dirty="0">
              <a:solidFill>
                <a:schemeClr val="tx1"/>
              </a:solidFill>
            </a:endParaRPr>
          </a:p>
        </p:txBody>
      </p:sp>
      <p:sp>
        <p:nvSpPr>
          <p:cNvPr id="4" name="Скругленный прямоугольник 3"/>
          <p:cNvSpPr/>
          <p:nvPr/>
        </p:nvSpPr>
        <p:spPr>
          <a:xfrm>
            <a:off x="323850" y="1439863"/>
            <a:ext cx="8640763" cy="53022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lnSpc>
                <a:spcPct val="115000"/>
              </a:lnSpc>
            </a:pPr>
            <a:r>
              <a:rPr lang="en-US" altLang="ru-RU">
                <a:solidFill>
                  <a:srgbClr val="FFFFFF"/>
                </a:solidFill>
                <a:latin typeface="Franklin Gothic Book" panose="020B0503020102020204" pitchFamily="34" charset="0"/>
              </a:rPr>
              <a:t>	</a:t>
            </a:r>
            <a:r>
              <a:rPr lang="en-US" altLang="ru-RU" sz="2200" b="1">
                <a:latin typeface="Times New Roman" panose="02020603050405020304" pitchFamily="18" charset="0"/>
                <a:cs typeface="Times New Roman" panose="02020603050405020304" pitchFamily="18" charset="0"/>
              </a:rPr>
              <a:t>Bu nazariya </a:t>
            </a:r>
            <a:r>
              <a:rPr lang="en-US" altLang="ru-RU" sz="2200" b="1">
                <a:solidFill>
                  <a:srgbClr val="000000"/>
                </a:solidFill>
                <a:latin typeface="Times New Roman" panose="02020603050405020304" pitchFamily="18" charset="0"/>
                <a:cs typeface="Times New Roman" panose="02020603050405020304" pitchFamily="18" charset="0"/>
              </a:rPr>
              <a:t>tarafdorlari davlat kattalashib ketgan oiladan bevosita kelib chiqqan, monarx hokimiyati esa go'yo oilaning barcha a'zolariga rahbarlik qiladigan otadan meros bo'lib o'tgan deb hisoblaydilar. Ushbu nazariya Yunonistonda (qadimgi Gretsiyada) paydo bo'lgan. Aflotun (Platon) va Arastu (Aristotel)lar o'z asarlarida asoslab berganlar. Aflotun o'zining mashhur «Davlat» asarida oiladan o'sib chiqqan yuksak adolatli davlatni tasvirlaydi.</a:t>
            </a:r>
            <a:endParaRPr lang="ru-RU" altLang="ru-RU" sz="2200" b="1">
              <a:solidFill>
                <a:srgbClr val="FFFFFF"/>
              </a:solidFill>
              <a:latin typeface="Times New Roman" panose="02020603050405020304" pitchFamily="18" charset="0"/>
              <a:ea typeface="Calibri" panose="020F0502020204030204" pitchFamily="34" charset="0"/>
              <a:cs typeface="Times New Roman" panose="02020603050405020304" pitchFamily="18" charset="0"/>
            </a:endParaRPr>
          </a:p>
          <a:p>
            <a:pPr algn="just" eaLnBrk="1" hangingPunct="1">
              <a:lnSpc>
                <a:spcPct val="115000"/>
              </a:lnSpc>
            </a:pPr>
            <a:r>
              <a:rPr lang="en-US" altLang="ru-RU" sz="2200" b="1">
                <a:solidFill>
                  <a:srgbClr val="000000"/>
                </a:solidFill>
                <a:latin typeface="Times New Roman" panose="02020603050405020304" pitchFamily="18" charset="0"/>
                <a:cs typeface="Times New Roman" panose="02020603050405020304" pitchFamily="18" charset="0"/>
              </a:rPr>
              <a:t>Bu g'oya XVII asrda ingliz olimi Filmerning «Patriarx» asarida rivojlantirilgan. Muallif lnjilga asoslanib. Odam Atoning hokimiyatni xudodan olib, o'zining katta o'g'li, patriarxga, u esa o'zining avlodlari bo'lgan qirollarga berganligini isbotlashga uringan.</a:t>
            </a:r>
            <a:endParaRPr lang="ru-RU" altLang="ru-RU" sz="2200" b="1">
              <a:solidFill>
                <a:srgbClr val="FFFFFF"/>
              </a:solidFill>
              <a:latin typeface="Times New Roman" panose="02020603050405020304" pitchFamily="18"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Объект 2"/>
          <p:cNvSpPr>
            <a:spLocks noGrp="1"/>
          </p:cNvSpPr>
          <p:nvPr>
            <p:ph idx="1"/>
          </p:nvPr>
        </p:nvSpPr>
        <p:spPr>
          <a:xfrm>
            <a:off x="0" y="0"/>
            <a:ext cx="9144000" cy="6858000"/>
          </a:xfrm>
          <a:blipFill dpi="0" rotWithShape="1">
            <a:blip r:embed="rId2"/>
            <a:srcRect/>
            <a:tile tx="0" ty="0" sx="100000" sy="100000" flip="none" algn="tl"/>
          </a:blipFill>
        </p:spPr>
        <p:txBody>
          <a:bodyPr/>
          <a:lstStyle/>
          <a:p>
            <a:pPr marL="0" indent="0" algn="ctr" eaLnBrk="1" hangingPunct="1">
              <a:lnSpc>
                <a:spcPct val="150000"/>
              </a:lnSpc>
              <a:buFont typeface="Wingdings 2" panose="05020102010507070707"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143986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t> </a:t>
            </a:r>
            <a:r>
              <a:rPr lang="en-US" sz="4000" b="1" dirty="0" err="1"/>
              <a:t>Shartnoma</a:t>
            </a:r>
            <a:r>
              <a:rPr lang="en-US" sz="4000" b="1" dirty="0"/>
              <a:t> </a:t>
            </a:r>
            <a:r>
              <a:rPr lang="en-US" sz="4000" b="1" dirty="0" err="1"/>
              <a:t>nazariyasi</a:t>
            </a:r>
            <a:endParaRPr lang="ru-RU" sz="4000" dirty="0">
              <a:solidFill>
                <a:schemeClr val="tx1"/>
              </a:solidFill>
            </a:endParaRPr>
          </a:p>
        </p:txBody>
      </p:sp>
      <p:sp>
        <p:nvSpPr>
          <p:cNvPr id="4" name="Скругленный прямоугольник 3"/>
          <p:cNvSpPr/>
          <p:nvPr/>
        </p:nvSpPr>
        <p:spPr>
          <a:xfrm>
            <a:off x="323850" y="1439863"/>
            <a:ext cx="8640763" cy="53022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15000"/>
              </a:lnSpc>
              <a:spcAft>
                <a:spcPts val="0"/>
              </a:spcAft>
              <a:defRPr/>
            </a:pPr>
            <a:r>
              <a:rPr lang="en-US" dirty="0"/>
              <a:t>	</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Gollandiyada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ushbu</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nazariyani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Grosiy</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va</a:t>
            </a:r>
            <a:r>
              <a:rPr lang="en-US" sz="2000" b="1" dirty="0">
                <a:solidFill>
                  <a:schemeClr val="tx1"/>
                </a:solidFill>
                <a:latin typeface="Times New Roman" pitchFamily="18" charset="0"/>
                <a:cs typeface="Times New Roman" pitchFamily="18" charset="0"/>
              </a:rPr>
              <a:t> Spinoza, </a:t>
            </a:r>
            <a:r>
              <a:rPr lang="en-US" sz="2000" b="1" dirty="0" err="1">
                <a:solidFill>
                  <a:schemeClr val="tx1"/>
                </a:solidFill>
                <a:latin typeface="Times New Roman" pitchFamily="18" charset="0"/>
                <a:cs typeface="Times New Roman" pitchFamily="18" charset="0"/>
              </a:rPr>
              <a:t>Angliyada</a:t>
            </a:r>
            <a:r>
              <a:rPr lang="en-US" sz="2000" b="1" dirty="0">
                <a:solidFill>
                  <a:schemeClr val="tx1"/>
                </a:solidFill>
                <a:latin typeface="Times New Roman" pitchFamily="18" charset="0"/>
                <a:cs typeface="Times New Roman" pitchFamily="18" charset="0"/>
              </a:rPr>
              <a:t> — </a:t>
            </a:r>
            <a:r>
              <a:rPr lang="en-US" sz="2000" b="1" dirty="0" err="1">
                <a:solidFill>
                  <a:schemeClr val="tx1"/>
                </a:solidFill>
                <a:latin typeface="Times New Roman" pitchFamily="18" charset="0"/>
                <a:cs typeface="Times New Roman" pitchFamily="18" charset="0"/>
                <a:hlinkClick r:id="rId3"/>
              </a:rPr>
              <a:t>Lokk</a:t>
            </a:r>
            <a:r>
              <a:rPr lang="en-US" sz="2000" b="1" dirty="0">
                <a:solidFill>
                  <a:schemeClr val="tx1"/>
                </a:solidFill>
                <a:latin typeface="Times New Roman" pitchFamily="18" charset="0"/>
                <a:cs typeface="Times New Roman" pitchFamily="18" charset="0"/>
                <a:hlinkClick r:id="rId3"/>
              </a:rPr>
              <a:t> </a:t>
            </a:r>
            <a:r>
              <a:rPr lang="en-US" sz="2000" b="1" dirty="0" err="1">
                <a:solidFill>
                  <a:schemeClr val="tx1"/>
                </a:solidFill>
                <a:latin typeface="Times New Roman" pitchFamily="18" charset="0"/>
                <a:cs typeface="Times New Roman" pitchFamily="18" charset="0"/>
                <a:hlinkClick r:id="rId3"/>
              </a:rPr>
              <a:t>va</a:t>
            </a:r>
            <a:r>
              <a:rPr lang="en-US" sz="2000" b="1" dirty="0">
                <a:solidFill>
                  <a:schemeClr val="tx1"/>
                </a:solidFill>
                <a:latin typeface="Times New Roman" pitchFamily="18" charset="0"/>
                <a:cs typeface="Times New Roman" pitchFamily="18" charset="0"/>
                <a:hlinkClick r:id="rId3"/>
              </a:rPr>
              <a:t> </a:t>
            </a:r>
            <a:r>
              <a:rPr lang="en-US" sz="2000" b="1" dirty="0" err="1">
                <a:solidFill>
                  <a:schemeClr val="tx1"/>
                </a:solidFill>
                <a:latin typeface="Times New Roman" pitchFamily="18" charset="0"/>
                <a:cs typeface="Times New Roman" pitchFamily="18" charset="0"/>
                <a:hlinkClick r:id="rId3"/>
              </a:rPr>
              <a:t>Gobbs</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Fransiyada</a:t>
            </a:r>
            <a:r>
              <a:rPr lang="en-US" sz="2000" b="1" dirty="0">
                <a:solidFill>
                  <a:schemeClr val="tx1"/>
                </a:solidFill>
                <a:latin typeface="Times New Roman" pitchFamily="18" charset="0"/>
                <a:cs typeface="Times New Roman" pitchFamily="18" charset="0"/>
              </a:rPr>
              <a:t> Russo, </a:t>
            </a:r>
            <a:r>
              <a:rPr lang="en-US" sz="2000" b="1" dirty="0" err="1">
                <a:solidFill>
                  <a:schemeClr val="tx1"/>
                </a:solidFill>
                <a:latin typeface="Times New Roman" pitchFamily="18" charset="0"/>
                <a:cs typeface="Times New Roman" pitchFamily="18" charset="0"/>
              </a:rPr>
              <a:t>Rossiyada</a:t>
            </a:r>
            <a:r>
              <a:rPr lang="en-US" sz="2000" b="1" dirty="0">
                <a:solidFill>
                  <a:schemeClr val="tx1"/>
                </a:solidFill>
                <a:latin typeface="Times New Roman" pitchFamily="18" charset="0"/>
                <a:cs typeface="Times New Roman" pitchFamily="18" charset="0"/>
              </a:rPr>
              <a:t> A. N. </a:t>
            </a:r>
            <a:r>
              <a:rPr lang="en-US" sz="2000" b="1" dirty="0" err="1">
                <a:solidFill>
                  <a:schemeClr val="tx1"/>
                </a:solidFill>
                <a:latin typeface="Times New Roman" pitchFamily="18" charset="0"/>
                <a:cs typeface="Times New Roman" pitchFamily="18" charset="0"/>
              </a:rPr>
              <a:t>Radishchev</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rivojlantirgan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Ularning</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fikricha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hokimiyat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xalqqa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tegishli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bo'lib</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xalq</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uni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monarxga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bergan</a:t>
            </a:r>
            <a:r>
              <a:rPr lang="en-US" sz="2000" b="1" dirty="0">
                <a:solidFill>
                  <a:schemeClr val="tx1"/>
                </a:solidFill>
                <a:latin typeface="Times New Roman" pitchFamily="18" charset="0"/>
                <a:cs typeface="Times New Roman" pitchFamily="18" charset="0"/>
              </a:rPr>
              <a:t>. Normal </a:t>
            </a:r>
            <a:r>
              <a:rPr lang="en-US" sz="2000" b="1" dirty="0" err="1">
                <a:solidFill>
                  <a:schemeClr val="tx1"/>
                </a:solidFill>
                <a:latin typeface="Times New Roman" pitchFamily="18" charset="0"/>
                <a:cs typeface="Times New Roman" pitchFamily="18" charset="0"/>
              </a:rPr>
              <a:t>hayot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kechirish</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uchun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odamlar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davlat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tuzish</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to'g'risida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o'zaro</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shartnoma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tuzadilar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ixtiyoriy</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sur'atda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unga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o'z</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huquqlarining</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bir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qismini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topshiradilar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Keyinchalik</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ularning</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ma'lum</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bir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shaxsga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bo'ysunishlari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haqida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ikkilamchi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shartnoma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tuziladi</a:t>
            </a:r>
            <a:r>
              <a:rPr lang="en-US" sz="2000" b="1" dirty="0">
                <a:solidFill>
                  <a:schemeClr val="tx1"/>
                </a:solidFill>
                <a:latin typeface="Times New Roman" pitchFamily="18" charset="0"/>
                <a:cs typeface="Times New Roman" pitchFamily="18" charset="0"/>
              </a:rPr>
              <a:t>. Agar </a:t>
            </a:r>
            <a:r>
              <a:rPr lang="en-US" sz="2000" b="1" dirty="0" err="1">
                <a:solidFill>
                  <a:schemeClr val="tx1"/>
                </a:solidFill>
                <a:latin typeface="Times New Roman" pitchFamily="18" charset="0"/>
                <a:cs typeface="Times New Roman" pitchFamily="18" charset="0"/>
              </a:rPr>
              <a:t>monarx</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hokimiyatni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suiste'mol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qilsa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xalq</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qo'zg'olon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ko’tarishga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va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monarxni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taxtdan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ag'darishga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haqli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bo'ladi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Shartnoma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nazariyasiga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ko'ra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davlat</a:t>
            </a:r>
            <a:r>
              <a:rPr lang="en-US" sz="2000" b="1" dirty="0">
                <a:solidFill>
                  <a:schemeClr val="tx1"/>
                </a:solidFill>
                <a:latin typeface="Times New Roman" pitchFamily="18" charset="0"/>
                <a:cs typeface="Times New Roman" pitchFamily="18" charset="0"/>
              </a:rPr>
              <a:t> — </a:t>
            </a:r>
            <a:r>
              <a:rPr lang="en-US" sz="2000" b="1" dirty="0" err="1">
                <a:solidFill>
                  <a:schemeClr val="tx1"/>
                </a:solidFill>
                <a:latin typeface="Times New Roman" pitchFamily="18" charset="0"/>
                <a:cs typeface="Times New Roman" pitchFamily="18" charset="0"/>
              </a:rPr>
              <a:t>ongli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ijod</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mahsuli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odamlar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kelishgan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ahd</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natijasi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Davlat</a:t>
            </a:r>
            <a:r>
              <a:rPr lang="en-US" sz="2000" b="1" dirty="0">
                <a:solidFill>
                  <a:schemeClr val="tx1"/>
                </a:solidFill>
                <a:latin typeface="Times New Roman" pitchFamily="18" charset="0"/>
                <a:cs typeface="Times New Roman" pitchFamily="18" charset="0"/>
              </a:rPr>
              <a:t> — </a:t>
            </a:r>
            <a:r>
              <a:rPr lang="en-US" sz="2000" b="1" dirty="0" err="1">
                <a:solidFill>
                  <a:schemeClr val="tx1"/>
                </a:solidFill>
                <a:latin typeface="Times New Roman" pitchFamily="18" charset="0"/>
                <a:cs typeface="Times New Roman" pitchFamily="18" charset="0"/>
              </a:rPr>
              <a:t>o'zaro</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kelishuv</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asosida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va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ongli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tarzda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birlashgan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kishilar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tashkiloti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bo'lib</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ana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shu</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shartnoma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asosida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ular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o'zlarining</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erkinliklari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va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hokimiyatining</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bir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qismini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davlatga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beradilar</a:t>
            </a:r>
            <a:r>
              <a:rPr lang="en-US" sz="2000" b="1" dirty="0">
                <a:solidFill>
                  <a:schemeClr val="tx1"/>
                </a:solidFill>
                <a:latin typeface="Times New Roman" pitchFamily="18" charset="0"/>
                <a:cs typeface="Times New Roman" pitchFamily="18" charset="0"/>
              </a:rPr>
              <a:t>.</a:t>
            </a:r>
            <a:endParaRPr lang="ru-RU" sz="2200" b="1" dirty="0">
              <a:solidFill>
                <a:schemeClr val="tx1"/>
              </a:solidFill>
              <a:latin typeface="Times New Roman" pitchFamily="18" charset="0"/>
              <a:ea typeface="Calibri"/>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Объект 2"/>
          <p:cNvSpPr>
            <a:spLocks noGrp="1"/>
          </p:cNvSpPr>
          <p:nvPr>
            <p:ph idx="1"/>
          </p:nvPr>
        </p:nvSpPr>
        <p:spPr>
          <a:xfrm>
            <a:off x="0" y="0"/>
            <a:ext cx="9144000" cy="6858000"/>
          </a:xfrm>
          <a:blipFill dpi="0" rotWithShape="1">
            <a:blip r:embed="rId2"/>
            <a:srcRect/>
            <a:tile tx="0" ty="0" sx="100000" sy="100000" flip="none" algn="tl"/>
          </a:blipFill>
        </p:spPr>
        <p:txBody>
          <a:bodyPr/>
          <a:lstStyle/>
          <a:p>
            <a:pPr marL="0" indent="0" algn="ctr" eaLnBrk="1" hangingPunct="1">
              <a:lnSpc>
                <a:spcPct val="150000"/>
              </a:lnSpc>
              <a:buFont typeface="Wingdings 2" panose="05020102010507070707"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143986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t> </a:t>
            </a:r>
            <a:r>
              <a:rPr lang="en-US" sz="4000" b="1" dirty="0" err="1"/>
              <a:t>Zo’ravonlik</a:t>
            </a:r>
            <a:r>
              <a:rPr lang="en-US" sz="4000" b="1" dirty="0"/>
              <a:t> </a:t>
            </a:r>
            <a:r>
              <a:rPr lang="en-US" sz="4000" b="1" dirty="0" err="1"/>
              <a:t>nazariyasi</a:t>
            </a:r>
            <a:endParaRPr lang="ru-RU" sz="4000" dirty="0">
              <a:solidFill>
                <a:schemeClr val="tx1"/>
              </a:solidFill>
            </a:endParaRPr>
          </a:p>
        </p:txBody>
      </p:sp>
      <p:sp>
        <p:nvSpPr>
          <p:cNvPr id="4" name="Скругленный прямоугольник 3"/>
          <p:cNvSpPr/>
          <p:nvPr/>
        </p:nvSpPr>
        <p:spPr>
          <a:xfrm>
            <a:off x="323850" y="1439863"/>
            <a:ext cx="8640763" cy="53022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15000"/>
              </a:lnSpc>
              <a:spcAft>
                <a:spcPts val="0"/>
              </a:spcAft>
              <a:defRPr/>
            </a:pPr>
            <a:r>
              <a:rPr lang="en-US" dirty="0"/>
              <a:t>	</a:t>
            </a:r>
            <a:r>
              <a:rPr lang="en-US" sz="3200" dirty="0">
                <a:solidFill>
                  <a:schemeClr val="tx1"/>
                </a:solidFill>
                <a:latin typeface="Times New Roman" pitchFamily="18" charset="0"/>
                <a:cs typeface="Times New Roman" pitchFamily="18" charset="0"/>
              </a:rPr>
              <a:t> Bu </a:t>
            </a:r>
            <a:r>
              <a:rPr lang="en-US" sz="3200" dirty="0" err="1">
                <a:solidFill>
                  <a:schemeClr val="tx1"/>
                </a:solidFill>
                <a:latin typeface="Times New Roman" pitchFamily="18" charset="0"/>
                <a:cs typeface="Times New Roman" pitchFamily="18" charset="0"/>
              </a:rPr>
              <a:t>nazariyaning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asoschilari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Gumplovich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Kautskiy</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Dyuringlar</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hisoblanadi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Ular</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ilgari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surgan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ushbu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nazariyaga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ko'ra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zo'ravonlik</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asosida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bir</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qabila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ikkinchi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qabilani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bosib</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oladi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natijada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bosib</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olingan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qabila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bosib</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olgan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qabilaga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itoatkor</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hisoblanadi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Bosib</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olgan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qabila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esa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hokimiyatini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mustahkamlash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uchun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davlatni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tuzadi</a:t>
            </a:r>
            <a:r>
              <a:rPr lang="en-US" sz="3200" dirty="0">
                <a:solidFill>
                  <a:schemeClr val="tx1"/>
                </a:solidFill>
                <a:latin typeface="Times New Roman" pitchFamily="18" charset="0"/>
                <a:cs typeface="Times New Roman" pitchFamily="18" charset="0"/>
              </a:rPr>
              <a:t>.</a:t>
            </a:r>
            <a:endParaRPr lang="ru-RU" sz="2200" b="1" dirty="0">
              <a:solidFill>
                <a:schemeClr val="tx1"/>
              </a:solidFill>
              <a:latin typeface="Times New Roman" pitchFamily="18" charset="0"/>
              <a:ea typeface="Calibri"/>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Объект 2"/>
          <p:cNvSpPr>
            <a:spLocks noGrp="1"/>
          </p:cNvSpPr>
          <p:nvPr>
            <p:ph idx="1"/>
          </p:nvPr>
        </p:nvSpPr>
        <p:spPr>
          <a:xfrm>
            <a:off x="0" y="0"/>
            <a:ext cx="9144000" cy="6858000"/>
          </a:xfrm>
          <a:blipFill dpi="0" rotWithShape="1">
            <a:blip r:embed="rId2"/>
            <a:srcRect/>
            <a:tile tx="0" ty="0" sx="100000" sy="100000" flip="none" algn="tl"/>
          </a:blipFill>
        </p:spPr>
        <p:txBody>
          <a:bodyPr/>
          <a:lstStyle/>
          <a:p>
            <a:pPr marL="0" indent="0" algn="ctr" eaLnBrk="1" hangingPunct="1">
              <a:lnSpc>
                <a:spcPct val="150000"/>
              </a:lnSpc>
              <a:buFont typeface="Wingdings 2" panose="05020102010507070707"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143986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dirty="0" err="1"/>
              <a:t>Irrigatsiya</a:t>
            </a:r>
            <a:r>
              <a:rPr lang="en-US" sz="4000" b="1" dirty="0"/>
              <a:t> </a:t>
            </a:r>
            <a:r>
              <a:rPr lang="en-US" sz="4000" b="1" dirty="0" err="1"/>
              <a:t>nazariyasi</a:t>
            </a:r>
            <a:endParaRPr lang="ru-RU" sz="4000" dirty="0">
              <a:solidFill>
                <a:schemeClr val="tx1"/>
              </a:solidFill>
            </a:endParaRPr>
          </a:p>
        </p:txBody>
      </p:sp>
      <p:sp>
        <p:nvSpPr>
          <p:cNvPr id="4" name="Скругленный прямоугольник 3"/>
          <p:cNvSpPr/>
          <p:nvPr/>
        </p:nvSpPr>
        <p:spPr>
          <a:xfrm>
            <a:off x="323850" y="1439863"/>
            <a:ext cx="8640763" cy="53022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15000"/>
              </a:lnSpc>
              <a:spcAft>
                <a:spcPts val="0"/>
              </a:spcAft>
              <a:defRPr/>
            </a:pPr>
            <a:r>
              <a:rPr lang="en-US" dirty="0"/>
              <a:t>	</a:t>
            </a:r>
            <a:r>
              <a:rPr lang="en-US" sz="3200" dirty="0" err="1">
                <a:solidFill>
                  <a:schemeClr val="tx1"/>
                </a:solidFill>
                <a:latin typeface="Times New Roman" pitchFamily="18" charset="0"/>
                <a:cs typeface="Times New Roman" pitchFamily="18" charset="0"/>
              </a:rPr>
              <a:t>Ushbu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nazariyaga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ko'ra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davlatlarning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kelib</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chiqishi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ularning</a:t>
            </a:r>
            <a:r>
              <a:rPr lang="en-US" sz="3200" dirty="0">
                <a:solidFill>
                  <a:schemeClr val="tx1"/>
                </a:solidFill>
                <a:latin typeface="Times New Roman" pitchFamily="18" charset="0"/>
                <a:cs typeface="Times New Roman" pitchFamily="18" charset="0"/>
              </a:rPr>
              <a:t> ilk </a:t>
            </a:r>
            <a:r>
              <a:rPr lang="en-US" sz="3200" dirty="0" err="1">
                <a:solidFill>
                  <a:schemeClr val="tx1"/>
                </a:solidFill>
                <a:latin typeface="Times New Roman" pitchFamily="18" charset="0"/>
                <a:cs typeface="Times New Roman" pitchFamily="18" charset="0"/>
              </a:rPr>
              <a:t>shakllari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Sharqda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ulkan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irrigatsiya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suv</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inshootlarini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qurish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ulardan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foydalanish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bilan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bog'liq</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Ushbu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nazariya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nemis</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olimi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Vittfogelning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Sharq</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istibdodi</a:t>
            </a:r>
            <a:r>
              <a:rPr lang="en-US" sz="3200" dirty="0">
                <a:solidFill>
                  <a:schemeClr val="tx1"/>
                </a:solidFill>
                <a:latin typeface="Times New Roman" pitchFamily="18" charset="0"/>
                <a:cs typeface="Times New Roman" pitchFamily="18" charset="0"/>
              </a:rPr>
              <a:t>» («</a:t>
            </a:r>
            <a:r>
              <a:rPr lang="ru-RU" sz="3200" dirty="0">
                <a:solidFill>
                  <a:schemeClr val="tx1"/>
                </a:solidFill>
                <a:latin typeface="Times New Roman" pitchFamily="18" charset="0"/>
                <a:cs typeface="Times New Roman" pitchFamily="18" charset="0"/>
              </a:rPr>
              <a:t>Восточный деспотизм</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asarida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ifodalab</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berilgan</a:t>
            </a:r>
            <a:r>
              <a:rPr lang="en-US" sz="3200" dirty="0">
                <a:solidFill>
                  <a:schemeClr val="tx1"/>
                </a:solidFill>
                <a:latin typeface="Times New Roman" pitchFamily="18" charset="0"/>
                <a:cs typeface="Times New Roman" pitchFamily="18" charset="0"/>
              </a:rPr>
              <a:t>. </a:t>
            </a:r>
            <a:endParaRPr lang="ru-RU" sz="3200" b="1" dirty="0">
              <a:solidFill>
                <a:schemeClr val="tx1"/>
              </a:solidFill>
              <a:latin typeface="Times New Roman" pitchFamily="18" charset="0"/>
              <a:ea typeface="Calibri"/>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0"/>
            <a:ext cx="8893175" cy="6715125"/>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90000"/>
              <a:defRPr/>
            </a:pPr>
            <a:endParaRPr lang="uz-Cyrl-UZ" kern="0" dirty="0">
              <a:effectLst>
                <a:outerShdw blurRad="38100" dist="38100" dir="2700000" algn="tl">
                  <a:srgbClr val="000000"/>
                </a:outerShdw>
              </a:effectLst>
              <a:latin typeface="Times New Roman" pitchFamily="18" charset="0"/>
              <a:cs typeface="Times New Roman" pitchFamily="18" charset="0"/>
            </a:endParaRPr>
          </a:p>
        </p:txBody>
      </p:sp>
      <p:graphicFrame>
        <p:nvGraphicFramePr>
          <p:cNvPr id="3" name="Схема 2"/>
          <p:cNvGraphicFramePr/>
          <p:nvPr/>
        </p:nvGraphicFramePr>
        <p:xfrm>
          <a:off x="0" y="-1"/>
          <a:ext cx="8893175" cy="671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Объект 2"/>
          <p:cNvSpPr>
            <a:spLocks noGrp="1"/>
          </p:cNvSpPr>
          <p:nvPr>
            <p:ph idx="1"/>
          </p:nvPr>
        </p:nvSpPr>
        <p:spPr>
          <a:xfrm>
            <a:off x="0" y="0"/>
            <a:ext cx="9144000" cy="6858000"/>
          </a:xfrm>
          <a:blipFill dpi="0" rotWithShape="1">
            <a:blip r:embed="rId2"/>
            <a:srcRect/>
            <a:tile tx="0" ty="0" sx="100000" sy="100000" flip="none" algn="tl"/>
          </a:blipFill>
        </p:spPr>
        <p:txBody>
          <a:bodyPr/>
          <a:lstStyle/>
          <a:p>
            <a:pPr marL="0" indent="0" algn="ctr" eaLnBrk="1" hangingPunct="1">
              <a:lnSpc>
                <a:spcPct val="150000"/>
              </a:lnSpc>
              <a:buFont typeface="Wingdings 2" panose="05020102010507070707"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143986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dirty="0" err="1"/>
              <a:t>Sinfiy</a:t>
            </a:r>
            <a:r>
              <a:rPr lang="en-US" sz="4000" b="1" dirty="0"/>
              <a:t> </a:t>
            </a:r>
            <a:r>
              <a:rPr lang="en-US" sz="4000" b="1" dirty="0" err="1"/>
              <a:t>nazariya</a:t>
            </a:r>
            <a:endParaRPr lang="ru-RU" sz="4000" dirty="0">
              <a:solidFill>
                <a:schemeClr val="tx1"/>
              </a:solidFill>
            </a:endParaRPr>
          </a:p>
        </p:txBody>
      </p:sp>
      <p:sp>
        <p:nvSpPr>
          <p:cNvPr id="4" name="Скругленный прямоугольник 3"/>
          <p:cNvSpPr/>
          <p:nvPr/>
        </p:nvSpPr>
        <p:spPr>
          <a:xfrm>
            <a:off x="323850" y="1439863"/>
            <a:ext cx="8640763" cy="53022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Aft>
                <a:spcPts val="0"/>
              </a:spcAft>
              <a:defRPr/>
            </a:pPr>
            <a:r>
              <a:rPr lang="en-US" dirty="0"/>
              <a:t>	</a:t>
            </a:r>
            <a:r>
              <a:rPr lang="en-US" sz="2500" dirty="0" err="1">
                <a:solidFill>
                  <a:schemeClr val="tx1"/>
                </a:solidFill>
              </a:rPr>
              <a:t>Ushbu</a:t>
            </a:r>
            <a:r>
              <a:rPr lang="en-US" sz="2500" dirty="0">
                <a:solidFill>
                  <a:schemeClr val="tx1"/>
                </a:solidFill>
              </a:rPr>
              <a:t> </a:t>
            </a:r>
            <a:r>
              <a:rPr lang="en-US" sz="2500" dirty="0" err="1">
                <a:solidFill>
                  <a:schemeClr val="tx1"/>
                </a:solidFill>
              </a:rPr>
              <a:t>nazariya</a:t>
            </a:r>
            <a:r>
              <a:rPr lang="en-US" sz="2500" dirty="0">
                <a:solidFill>
                  <a:schemeClr val="tx1"/>
                </a:solidFill>
              </a:rPr>
              <a:t> </a:t>
            </a:r>
            <a:r>
              <a:rPr lang="en-US" sz="2500" dirty="0" err="1">
                <a:solidFill>
                  <a:schemeClr val="tx1"/>
                </a:solidFill>
              </a:rPr>
              <a:t>namoyandalari</a:t>
            </a:r>
            <a:r>
              <a:rPr lang="en-US" sz="2500" dirty="0">
                <a:solidFill>
                  <a:schemeClr val="tx1"/>
                </a:solidFill>
              </a:rPr>
              <a:t> (K. Marks, F. Engels, V. I. Lenin) </a:t>
            </a:r>
            <a:r>
              <a:rPr lang="en-US" sz="2500" dirty="0" err="1">
                <a:solidFill>
                  <a:schemeClr val="tx1"/>
                </a:solidFill>
              </a:rPr>
              <a:t>fikricha</a:t>
            </a:r>
            <a:r>
              <a:rPr lang="en-US" sz="2500" dirty="0">
                <a:solidFill>
                  <a:schemeClr val="tx1"/>
                </a:solidFill>
              </a:rPr>
              <a:t>, </a:t>
            </a:r>
            <a:r>
              <a:rPr lang="en-US" sz="2500" dirty="0" err="1">
                <a:solidFill>
                  <a:schemeClr val="tx1"/>
                </a:solidFill>
              </a:rPr>
              <a:t>davlat</a:t>
            </a:r>
            <a:r>
              <a:rPr lang="en-US" sz="2500" dirty="0">
                <a:solidFill>
                  <a:schemeClr val="tx1"/>
                </a:solidFill>
              </a:rPr>
              <a:t> </a:t>
            </a:r>
            <a:r>
              <a:rPr lang="en-US" sz="2500" dirty="0" err="1">
                <a:solidFill>
                  <a:schemeClr val="tx1"/>
                </a:solidFill>
              </a:rPr>
              <a:t>iqtisodiy</a:t>
            </a:r>
            <a:r>
              <a:rPr lang="en-US" sz="2500" dirty="0">
                <a:solidFill>
                  <a:schemeClr val="tx1"/>
                </a:solidFill>
              </a:rPr>
              <a:t> </a:t>
            </a:r>
            <a:r>
              <a:rPr lang="en-US" sz="2500" dirty="0" err="1">
                <a:solidFill>
                  <a:schemeClr val="tx1"/>
                </a:solidFill>
              </a:rPr>
              <a:t>sabablar</a:t>
            </a:r>
            <a:r>
              <a:rPr lang="en-US" sz="2500" dirty="0">
                <a:solidFill>
                  <a:schemeClr val="tx1"/>
                </a:solidFill>
              </a:rPr>
              <a:t> — </a:t>
            </a:r>
            <a:r>
              <a:rPr lang="en-US" sz="2500" dirty="0" err="1">
                <a:solidFill>
                  <a:schemeClr val="tx1"/>
                </a:solidFill>
              </a:rPr>
              <a:t>ijtimoiy</a:t>
            </a:r>
            <a:r>
              <a:rPr lang="en-US" sz="2500" dirty="0">
                <a:solidFill>
                  <a:schemeClr val="tx1"/>
                </a:solidFill>
              </a:rPr>
              <a:t> </a:t>
            </a:r>
            <a:r>
              <a:rPr lang="en-US" sz="2500" dirty="0" err="1">
                <a:solidFill>
                  <a:schemeClr val="tx1"/>
                </a:solidFill>
              </a:rPr>
              <a:t>mehnat</a:t>
            </a:r>
            <a:r>
              <a:rPr lang="en-US" sz="2500" dirty="0">
                <a:solidFill>
                  <a:schemeClr val="tx1"/>
                </a:solidFill>
              </a:rPr>
              <a:t> </a:t>
            </a:r>
            <a:r>
              <a:rPr lang="en-US" sz="2500" dirty="0" err="1">
                <a:solidFill>
                  <a:schemeClr val="tx1"/>
                </a:solidFill>
              </a:rPr>
              <a:t>taqsimoti</a:t>
            </a:r>
            <a:r>
              <a:rPr lang="en-US" sz="2500" dirty="0">
                <a:solidFill>
                  <a:schemeClr val="tx1"/>
                </a:solidFill>
              </a:rPr>
              <a:t>, </a:t>
            </a:r>
            <a:r>
              <a:rPr lang="en-US" sz="2500" dirty="0" err="1">
                <a:solidFill>
                  <a:schemeClr val="tx1"/>
                </a:solidFill>
              </a:rPr>
              <a:t>qo'shimcha</a:t>
            </a:r>
            <a:r>
              <a:rPr lang="en-US" sz="2500" dirty="0">
                <a:solidFill>
                  <a:schemeClr val="tx1"/>
                </a:solidFill>
              </a:rPr>
              <a:t> </a:t>
            </a:r>
            <a:r>
              <a:rPr lang="en-US" sz="2500" dirty="0" err="1">
                <a:solidFill>
                  <a:schemeClr val="tx1"/>
                </a:solidFill>
              </a:rPr>
              <a:t>mahsulot</a:t>
            </a:r>
            <a:r>
              <a:rPr lang="en-US" sz="2500" dirty="0">
                <a:solidFill>
                  <a:schemeClr val="tx1"/>
                </a:solidFill>
              </a:rPr>
              <a:t> </a:t>
            </a:r>
            <a:r>
              <a:rPr lang="en-US" sz="2500" dirty="0" err="1">
                <a:solidFill>
                  <a:schemeClr val="tx1"/>
                </a:solidFill>
              </a:rPr>
              <a:t>va</a:t>
            </a:r>
            <a:r>
              <a:rPr lang="en-US" sz="2500" dirty="0">
                <a:solidFill>
                  <a:schemeClr val="tx1"/>
                </a:solidFill>
              </a:rPr>
              <a:t> </a:t>
            </a:r>
            <a:r>
              <a:rPr lang="en-US" sz="2500" dirty="0" err="1">
                <a:solidFill>
                  <a:schemeClr val="tx1"/>
                </a:solidFill>
              </a:rPr>
              <a:t>xususiy</a:t>
            </a:r>
            <a:r>
              <a:rPr lang="en-US" sz="2500" dirty="0">
                <a:solidFill>
                  <a:schemeClr val="tx1"/>
                </a:solidFill>
              </a:rPr>
              <a:t> </a:t>
            </a:r>
            <a:r>
              <a:rPr lang="en-US" sz="2500" dirty="0" err="1">
                <a:solidFill>
                  <a:schemeClr val="tx1"/>
                </a:solidFill>
              </a:rPr>
              <a:t>mulkning</a:t>
            </a:r>
            <a:r>
              <a:rPr lang="en-US" sz="2500" dirty="0">
                <a:solidFill>
                  <a:schemeClr val="tx1"/>
                </a:solidFill>
              </a:rPr>
              <a:t> </a:t>
            </a:r>
            <a:r>
              <a:rPr lang="en-US" sz="2500" dirty="0" err="1">
                <a:solidFill>
                  <a:schemeClr val="tx1"/>
                </a:solidFill>
              </a:rPr>
              <a:t>paydo</a:t>
            </a:r>
            <a:r>
              <a:rPr lang="en-US" sz="2500" dirty="0">
                <a:solidFill>
                  <a:schemeClr val="tx1"/>
                </a:solidFill>
              </a:rPr>
              <a:t> </a:t>
            </a:r>
            <a:r>
              <a:rPr lang="en-US" sz="2500" dirty="0" err="1">
                <a:solidFill>
                  <a:schemeClr val="tx1"/>
                </a:solidFill>
              </a:rPr>
              <a:t>bo'lishi</a:t>
            </a:r>
            <a:r>
              <a:rPr lang="en-US" sz="2500" dirty="0">
                <a:solidFill>
                  <a:schemeClr val="tx1"/>
                </a:solidFill>
              </a:rPr>
              <a:t>, </a:t>
            </a:r>
            <a:r>
              <a:rPr lang="en-US" sz="2500" dirty="0" err="1">
                <a:solidFill>
                  <a:schemeClr val="tx1"/>
                </a:solidFill>
              </a:rPr>
              <a:t>jamiyatning</a:t>
            </a:r>
            <a:r>
              <a:rPr lang="en-US" sz="2500" dirty="0">
                <a:solidFill>
                  <a:schemeClr val="tx1"/>
                </a:solidFill>
              </a:rPr>
              <a:t> </a:t>
            </a:r>
            <a:r>
              <a:rPr lang="en-US" sz="2500" dirty="0" err="1">
                <a:solidFill>
                  <a:schemeClr val="tx1"/>
                </a:solidFill>
              </a:rPr>
              <a:t>qarama-qarshi</a:t>
            </a:r>
            <a:r>
              <a:rPr lang="en-US" sz="2500" dirty="0">
                <a:solidFill>
                  <a:schemeClr val="tx1"/>
                </a:solidFill>
              </a:rPr>
              <a:t> </a:t>
            </a:r>
            <a:r>
              <a:rPr lang="en-US" sz="2500" dirty="0" err="1">
                <a:solidFill>
                  <a:schemeClr val="tx1"/>
                </a:solidFill>
              </a:rPr>
              <a:t>iqtisodiy</a:t>
            </a:r>
            <a:r>
              <a:rPr lang="en-US" sz="2500" dirty="0">
                <a:solidFill>
                  <a:schemeClr val="tx1"/>
                </a:solidFill>
              </a:rPr>
              <a:t> </a:t>
            </a:r>
            <a:r>
              <a:rPr lang="en-US" sz="2500" dirty="0" err="1">
                <a:solidFill>
                  <a:schemeClr val="tx1"/>
                </a:solidFill>
              </a:rPr>
              <a:t>manfaatlarga</a:t>
            </a:r>
            <a:r>
              <a:rPr lang="en-US" sz="2500" dirty="0">
                <a:solidFill>
                  <a:schemeClr val="tx1"/>
                </a:solidFill>
              </a:rPr>
              <a:t> </a:t>
            </a:r>
            <a:r>
              <a:rPr lang="en-US" sz="2500" dirty="0" err="1">
                <a:solidFill>
                  <a:schemeClr val="tx1"/>
                </a:solidFill>
              </a:rPr>
              <a:t>ega</a:t>
            </a:r>
            <a:r>
              <a:rPr lang="en-US" sz="2500" dirty="0">
                <a:solidFill>
                  <a:schemeClr val="tx1"/>
                </a:solidFill>
              </a:rPr>
              <a:t> </a:t>
            </a:r>
            <a:r>
              <a:rPr lang="en-US" sz="2500" dirty="0" err="1">
                <a:solidFill>
                  <a:schemeClr val="tx1"/>
                </a:solidFill>
              </a:rPr>
              <a:t>sinflarga</a:t>
            </a:r>
            <a:r>
              <a:rPr lang="en-US" sz="2500" dirty="0">
                <a:solidFill>
                  <a:schemeClr val="tx1"/>
                </a:solidFill>
              </a:rPr>
              <a:t> </a:t>
            </a:r>
            <a:r>
              <a:rPr lang="en-US" sz="2500" dirty="0" err="1">
                <a:solidFill>
                  <a:schemeClr val="tx1"/>
                </a:solidFill>
              </a:rPr>
              <a:t>ajralishi</a:t>
            </a:r>
            <a:r>
              <a:rPr lang="en-US" sz="2500" dirty="0">
                <a:solidFill>
                  <a:schemeClr val="tx1"/>
                </a:solidFill>
              </a:rPr>
              <a:t> </a:t>
            </a:r>
            <a:r>
              <a:rPr lang="en-US" sz="2500" dirty="0" err="1">
                <a:solidFill>
                  <a:schemeClr val="tx1"/>
                </a:solidFill>
              </a:rPr>
              <a:t>tufayli</a:t>
            </a:r>
            <a:r>
              <a:rPr lang="en-US" sz="2500" dirty="0">
                <a:solidFill>
                  <a:schemeClr val="tx1"/>
                </a:solidFill>
              </a:rPr>
              <a:t> </a:t>
            </a:r>
            <a:r>
              <a:rPr lang="en-US" sz="2500" dirty="0" err="1">
                <a:solidFill>
                  <a:schemeClr val="tx1"/>
                </a:solidFill>
              </a:rPr>
              <a:t>kelib</a:t>
            </a:r>
            <a:r>
              <a:rPr lang="en-US" sz="2500" dirty="0">
                <a:solidFill>
                  <a:schemeClr val="tx1"/>
                </a:solidFill>
              </a:rPr>
              <a:t> </a:t>
            </a:r>
            <a:r>
              <a:rPr lang="en-US" sz="2500" dirty="0" err="1">
                <a:solidFill>
                  <a:schemeClr val="tx1"/>
                </a:solidFill>
              </a:rPr>
              <a:t>chiqqan</a:t>
            </a:r>
            <a:r>
              <a:rPr lang="en-US" sz="2500" dirty="0">
                <a:solidFill>
                  <a:schemeClr val="tx1"/>
                </a:solidFill>
              </a:rPr>
              <a:t>. </a:t>
            </a:r>
            <a:r>
              <a:rPr lang="en-US" sz="2500" dirty="0" err="1">
                <a:solidFill>
                  <a:schemeClr val="tx1"/>
                </a:solidFill>
              </a:rPr>
              <a:t>Ushbu</a:t>
            </a:r>
            <a:r>
              <a:rPr lang="en-US" sz="2500" dirty="0">
                <a:solidFill>
                  <a:schemeClr val="tx1"/>
                </a:solidFill>
              </a:rPr>
              <a:t> </a:t>
            </a:r>
            <a:r>
              <a:rPr lang="en-US" sz="2500" dirty="0" err="1">
                <a:solidFill>
                  <a:schemeClr val="tx1"/>
                </a:solidFill>
              </a:rPr>
              <a:t>jarayonlarning</a:t>
            </a:r>
            <a:r>
              <a:rPr lang="en-US" sz="2500" dirty="0">
                <a:solidFill>
                  <a:schemeClr val="tx1"/>
                </a:solidFill>
              </a:rPr>
              <a:t> </a:t>
            </a:r>
            <a:r>
              <a:rPr lang="en-US" sz="2500" dirty="0" err="1">
                <a:solidFill>
                  <a:schemeClr val="tx1"/>
                </a:solidFill>
              </a:rPr>
              <a:t>obyektiv</a:t>
            </a:r>
            <a:r>
              <a:rPr lang="en-US" sz="2500" dirty="0">
                <a:solidFill>
                  <a:schemeClr val="tx1"/>
                </a:solidFill>
              </a:rPr>
              <a:t> </a:t>
            </a:r>
            <a:r>
              <a:rPr lang="en-US" sz="2500" dirty="0" err="1">
                <a:solidFill>
                  <a:schemeClr val="tx1"/>
                </a:solidFill>
              </a:rPr>
              <a:t>natijasi</a:t>
            </a:r>
            <a:r>
              <a:rPr lang="en-US" sz="2500" dirty="0">
                <a:solidFill>
                  <a:schemeClr val="tx1"/>
                </a:solidFill>
              </a:rPr>
              <a:t> </a:t>
            </a:r>
            <a:r>
              <a:rPr lang="en-US" sz="2500" dirty="0" err="1">
                <a:solidFill>
                  <a:schemeClr val="tx1"/>
                </a:solidFill>
              </a:rPr>
              <a:t>o'laroq</a:t>
            </a:r>
            <a:r>
              <a:rPr lang="en-US" sz="2500" dirty="0">
                <a:solidFill>
                  <a:schemeClr val="tx1"/>
                </a:solidFill>
              </a:rPr>
              <a:t> </a:t>
            </a:r>
            <a:r>
              <a:rPr lang="en-US" sz="2500" dirty="0" err="1">
                <a:solidFill>
                  <a:schemeClr val="tx1"/>
                </a:solidFill>
              </a:rPr>
              <a:t>davlat</a:t>
            </a:r>
            <a:r>
              <a:rPr lang="en-US" sz="2500" dirty="0">
                <a:solidFill>
                  <a:schemeClr val="tx1"/>
                </a:solidFill>
              </a:rPr>
              <a:t> </a:t>
            </a:r>
            <a:r>
              <a:rPr lang="en-US" sz="2500" dirty="0" err="1">
                <a:solidFill>
                  <a:schemeClr val="tx1"/>
                </a:solidFill>
              </a:rPr>
              <a:t>o'zining</a:t>
            </a:r>
            <a:r>
              <a:rPr lang="en-US" sz="2500" dirty="0">
                <a:solidFill>
                  <a:schemeClr val="tx1"/>
                </a:solidFill>
              </a:rPr>
              <a:t> </a:t>
            </a:r>
            <a:r>
              <a:rPr lang="en-US" sz="2500" dirty="0" err="1">
                <a:solidFill>
                  <a:schemeClr val="tx1"/>
                </a:solidFill>
              </a:rPr>
              <a:t>maxsus</a:t>
            </a:r>
            <a:r>
              <a:rPr lang="en-US" sz="2500" dirty="0">
                <a:solidFill>
                  <a:schemeClr val="tx1"/>
                </a:solidFill>
              </a:rPr>
              <a:t> </a:t>
            </a:r>
            <a:r>
              <a:rPr lang="en-US" sz="2500" dirty="0" err="1">
                <a:solidFill>
                  <a:schemeClr val="tx1"/>
                </a:solidFill>
              </a:rPr>
              <a:t>boshqarish</a:t>
            </a:r>
            <a:r>
              <a:rPr lang="en-US" sz="2500" dirty="0">
                <a:solidFill>
                  <a:schemeClr val="tx1"/>
                </a:solidFill>
              </a:rPr>
              <a:t> </a:t>
            </a:r>
            <a:r>
              <a:rPr lang="en-US" sz="2500" dirty="0" err="1">
                <a:solidFill>
                  <a:schemeClr val="tx1"/>
                </a:solidFill>
              </a:rPr>
              <a:t>va</a:t>
            </a:r>
            <a:r>
              <a:rPr lang="en-US" sz="2500" dirty="0">
                <a:solidFill>
                  <a:schemeClr val="tx1"/>
                </a:solidFill>
              </a:rPr>
              <a:t> </a:t>
            </a:r>
            <a:r>
              <a:rPr lang="en-US" sz="2500" dirty="0" err="1">
                <a:solidFill>
                  <a:schemeClr val="tx1"/>
                </a:solidFill>
              </a:rPr>
              <a:t>bostirish</a:t>
            </a:r>
            <a:r>
              <a:rPr lang="en-US" sz="2500" dirty="0">
                <a:solidFill>
                  <a:schemeClr val="tx1"/>
                </a:solidFill>
              </a:rPr>
              <a:t> </a:t>
            </a:r>
            <a:r>
              <a:rPr lang="en-US" sz="2500" dirty="0" err="1">
                <a:solidFill>
                  <a:schemeClr val="tx1"/>
                </a:solidFill>
              </a:rPr>
              <a:t>vositalari</a:t>
            </a:r>
            <a:r>
              <a:rPr lang="en-US" sz="2500" dirty="0">
                <a:solidFill>
                  <a:schemeClr val="tx1"/>
                </a:solidFill>
              </a:rPr>
              <a:t> </a:t>
            </a:r>
            <a:r>
              <a:rPr lang="en-US" sz="2500" dirty="0" err="1">
                <a:solidFill>
                  <a:schemeClr val="tx1"/>
                </a:solidFill>
              </a:rPr>
              <a:t>bilan</a:t>
            </a:r>
            <a:r>
              <a:rPr lang="en-US" sz="2500" dirty="0">
                <a:solidFill>
                  <a:schemeClr val="tx1"/>
                </a:solidFill>
              </a:rPr>
              <a:t> </a:t>
            </a:r>
            <a:r>
              <a:rPr lang="en-US" sz="2500" dirty="0" err="1">
                <a:solidFill>
                  <a:schemeClr val="tx1"/>
                </a:solidFill>
              </a:rPr>
              <a:t>ana</a:t>
            </a:r>
            <a:r>
              <a:rPr lang="en-US" sz="2500" dirty="0">
                <a:solidFill>
                  <a:schemeClr val="tx1"/>
                </a:solidFill>
              </a:rPr>
              <a:t> </a:t>
            </a:r>
            <a:r>
              <a:rPr lang="en-US" sz="2500" dirty="0" err="1">
                <a:solidFill>
                  <a:schemeClr val="tx1"/>
                </a:solidFill>
              </a:rPr>
              <a:t>shu</a:t>
            </a:r>
            <a:r>
              <a:rPr lang="en-US" sz="2500" dirty="0">
                <a:solidFill>
                  <a:schemeClr val="tx1"/>
                </a:solidFill>
              </a:rPr>
              <a:t> </a:t>
            </a:r>
            <a:r>
              <a:rPr lang="en-US" sz="2500" dirty="0" err="1">
                <a:solidFill>
                  <a:schemeClr val="tx1"/>
                </a:solidFill>
              </a:rPr>
              <a:t>sinflarning</a:t>
            </a:r>
            <a:r>
              <a:rPr lang="en-US" sz="2500" dirty="0">
                <a:solidFill>
                  <a:schemeClr val="tx1"/>
                </a:solidFill>
              </a:rPr>
              <a:t> </a:t>
            </a:r>
            <a:r>
              <a:rPr lang="en-US" sz="2500" dirty="0" err="1">
                <a:solidFill>
                  <a:schemeClr val="tx1"/>
                </a:solidFill>
              </a:rPr>
              <a:t>kurashini</a:t>
            </a:r>
            <a:r>
              <a:rPr lang="en-US" sz="2500" dirty="0">
                <a:solidFill>
                  <a:schemeClr val="tx1"/>
                </a:solidFill>
              </a:rPr>
              <a:t> </a:t>
            </a:r>
            <a:r>
              <a:rPr lang="en-US" sz="2500" dirty="0" err="1">
                <a:solidFill>
                  <a:schemeClr val="tx1"/>
                </a:solidFill>
              </a:rPr>
              <a:t>bostirib</a:t>
            </a:r>
            <a:r>
              <a:rPr lang="en-US" sz="2500" dirty="0">
                <a:solidFill>
                  <a:schemeClr val="tx1"/>
                </a:solidFill>
              </a:rPr>
              <a:t> </a:t>
            </a:r>
            <a:r>
              <a:rPr lang="en-US" sz="2500" dirty="0" err="1">
                <a:solidFill>
                  <a:schemeClr val="tx1"/>
                </a:solidFill>
              </a:rPr>
              <a:t>turadi</a:t>
            </a:r>
            <a:r>
              <a:rPr lang="en-US" sz="2500" dirty="0">
                <a:solidFill>
                  <a:schemeClr val="tx1"/>
                </a:solidFill>
              </a:rPr>
              <a:t>. </a:t>
            </a:r>
            <a:r>
              <a:rPr lang="en-US" sz="2500" dirty="0" err="1">
                <a:solidFill>
                  <a:schemeClr val="tx1"/>
                </a:solidFill>
              </a:rPr>
              <a:t>Bunda</a:t>
            </a:r>
            <a:r>
              <a:rPr lang="en-US" sz="2500" dirty="0">
                <a:solidFill>
                  <a:schemeClr val="tx1"/>
                </a:solidFill>
              </a:rPr>
              <a:t> </a:t>
            </a:r>
            <a:r>
              <a:rPr lang="en-US" sz="2500" dirty="0" err="1">
                <a:solidFill>
                  <a:schemeClr val="tx1"/>
                </a:solidFill>
              </a:rPr>
              <a:t>davlat</a:t>
            </a:r>
            <a:r>
              <a:rPr lang="en-US" sz="2500" dirty="0">
                <a:solidFill>
                  <a:schemeClr val="tx1"/>
                </a:solidFill>
              </a:rPr>
              <a:t> </a:t>
            </a:r>
            <a:r>
              <a:rPr lang="en-US" sz="2500" dirty="0" err="1">
                <a:solidFill>
                  <a:schemeClr val="tx1"/>
                </a:solidFill>
              </a:rPr>
              <a:t>hukmron</a:t>
            </a:r>
            <a:r>
              <a:rPr lang="en-US" sz="2500" dirty="0">
                <a:solidFill>
                  <a:schemeClr val="tx1"/>
                </a:solidFill>
              </a:rPr>
              <a:t> </a:t>
            </a:r>
            <a:r>
              <a:rPr lang="en-US" sz="2500" dirty="0" err="1">
                <a:solidFill>
                  <a:schemeClr val="tx1"/>
                </a:solidFill>
              </a:rPr>
              <a:t>sinf</a:t>
            </a:r>
            <a:r>
              <a:rPr lang="en-US" sz="2500" dirty="0">
                <a:solidFill>
                  <a:schemeClr val="tx1"/>
                </a:solidFill>
              </a:rPr>
              <a:t> </a:t>
            </a:r>
            <a:r>
              <a:rPr lang="en-US" sz="2500" dirty="0" err="1">
                <a:solidFill>
                  <a:schemeClr val="tx1"/>
                </a:solidFill>
              </a:rPr>
              <a:t>manfaatlarini</a:t>
            </a:r>
            <a:r>
              <a:rPr lang="en-US" sz="2500" dirty="0">
                <a:solidFill>
                  <a:schemeClr val="tx1"/>
                </a:solidFill>
              </a:rPr>
              <a:t> </a:t>
            </a:r>
            <a:r>
              <a:rPr lang="en-US" sz="2500" dirty="0" err="1">
                <a:solidFill>
                  <a:schemeClr val="tx1"/>
                </a:solidFill>
              </a:rPr>
              <a:t>himoya</a:t>
            </a:r>
            <a:r>
              <a:rPr lang="en-US" sz="2500" dirty="0">
                <a:solidFill>
                  <a:schemeClr val="tx1"/>
                </a:solidFill>
              </a:rPr>
              <a:t> </a:t>
            </a:r>
            <a:r>
              <a:rPr lang="en-US" sz="2500" dirty="0" err="1">
                <a:solidFill>
                  <a:schemeClr val="tx1"/>
                </a:solidFill>
              </a:rPr>
              <a:t>qiladi</a:t>
            </a:r>
            <a:r>
              <a:rPr lang="en-US" sz="2500" dirty="0">
                <a:solidFill>
                  <a:schemeClr val="tx1"/>
                </a:solidFill>
              </a:rPr>
              <a:t>. V. I. Lenin </a:t>
            </a:r>
            <a:r>
              <a:rPr lang="en-US" sz="2500" dirty="0" err="1">
                <a:solidFill>
                  <a:schemeClr val="tx1"/>
                </a:solidFill>
              </a:rPr>
              <a:t>davlatni</a:t>
            </a:r>
            <a:r>
              <a:rPr lang="en-US" sz="2500" dirty="0">
                <a:solidFill>
                  <a:schemeClr val="tx1"/>
                </a:solidFill>
              </a:rPr>
              <a:t> </a:t>
            </a:r>
            <a:r>
              <a:rPr lang="en-US" sz="2500" dirty="0" err="1">
                <a:solidFill>
                  <a:schemeClr val="tx1"/>
                </a:solidFill>
              </a:rPr>
              <a:t>sinflarni</a:t>
            </a:r>
            <a:r>
              <a:rPr lang="en-US" sz="2500" dirty="0">
                <a:solidFill>
                  <a:schemeClr val="tx1"/>
                </a:solidFill>
              </a:rPr>
              <a:t> </a:t>
            </a:r>
            <a:r>
              <a:rPr lang="en-US" sz="2500" dirty="0" err="1">
                <a:solidFill>
                  <a:schemeClr val="tx1"/>
                </a:solidFill>
              </a:rPr>
              <a:t>kelishtirish</a:t>
            </a:r>
            <a:r>
              <a:rPr lang="en-US" sz="2500" dirty="0">
                <a:solidFill>
                  <a:schemeClr val="tx1"/>
                </a:solidFill>
              </a:rPr>
              <a:t> </a:t>
            </a:r>
            <a:r>
              <a:rPr lang="en-US" sz="2500" dirty="0" err="1">
                <a:solidFill>
                  <a:schemeClr val="tx1"/>
                </a:solidFill>
              </a:rPr>
              <a:t>organi</a:t>
            </a:r>
            <a:r>
              <a:rPr lang="en-US" sz="2500" dirty="0">
                <a:solidFill>
                  <a:schemeClr val="tx1"/>
                </a:solidFill>
              </a:rPr>
              <a:t> </a:t>
            </a:r>
            <a:r>
              <a:rPr lang="en-US" sz="2500" dirty="0" err="1">
                <a:solidFill>
                  <a:schemeClr val="tx1"/>
                </a:solidFill>
              </a:rPr>
              <a:t>emas</a:t>
            </a:r>
            <a:r>
              <a:rPr lang="en-US" sz="2500" dirty="0">
                <a:solidFill>
                  <a:schemeClr val="tx1"/>
                </a:solidFill>
              </a:rPr>
              <a:t>, </a:t>
            </a:r>
            <a:r>
              <a:rPr lang="en-US" sz="2500" dirty="0" err="1">
                <a:solidFill>
                  <a:schemeClr val="tx1"/>
                </a:solidFill>
              </a:rPr>
              <a:t>balki</a:t>
            </a:r>
            <a:r>
              <a:rPr lang="en-US" sz="2500" dirty="0">
                <a:solidFill>
                  <a:schemeClr val="tx1"/>
                </a:solidFill>
              </a:rPr>
              <a:t> </a:t>
            </a:r>
            <a:r>
              <a:rPr lang="en-US" sz="2500" dirty="0" err="1">
                <a:solidFill>
                  <a:schemeClr val="tx1"/>
                </a:solidFill>
              </a:rPr>
              <a:t>sinfiy</a:t>
            </a:r>
            <a:r>
              <a:rPr lang="en-US" sz="2500" dirty="0">
                <a:solidFill>
                  <a:schemeClr val="tx1"/>
                </a:solidFill>
              </a:rPr>
              <a:t> </a:t>
            </a:r>
            <a:r>
              <a:rPr lang="en-US" sz="2500" dirty="0" err="1">
                <a:solidFill>
                  <a:schemeClr val="tx1"/>
                </a:solidFill>
              </a:rPr>
              <a:t>hukmronlik</a:t>
            </a:r>
            <a:r>
              <a:rPr lang="en-US" sz="2500" dirty="0">
                <a:solidFill>
                  <a:schemeClr val="tx1"/>
                </a:solidFill>
              </a:rPr>
              <a:t> </a:t>
            </a:r>
            <a:r>
              <a:rPr lang="en-US" sz="2500" dirty="0" err="1">
                <a:solidFill>
                  <a:schemeClr val="tx1"/>
                </a:solidFill>
              </a:rPr>
              <a:t>organi</a:t>
            </a:r>
            <a:r>
              <a:rPr lang="en-US" sz="2500" dirty="0">
                <a:solidFill>
                  <a:schemeClr val="tx1"/>
                </a:solidFill>
              </a:rPr>
              <a:t>, </a:t>
            </a:r>
            <a:r>
              <a:rPr lang="en-US" sz="2500" dirty="0" err="1">
                <a:solidFill>
                  <a:schemeClr val="tx1"/>
                </a:solidFill>
              </a:rPr>
              <a:t>bir</a:t>
            </a:r>
            <a:r>
              <a:rPr lang="en-US" sz="2500" dirty="0">
                <a:solidFill>
                  <a:schemeClr val="tx1"/>
                </a:solidFill>
              </a:rPr>
              <a:t> </a:t>
            </a:r>
            <a:r>
              <a:rPr lang="en-US" sz="2500" dirty="0" err="1">
                <a:solidFill>
                  <a:schemeClr val="tx1"/>
                </a:solidFill>
              </a:rPr>
              <a:t>sinfning</a:t>
            </a:r>
            <a:r>
              <a:rPr lang="en-US" sz="2500" dirty="0">
                <a:solidFill>
                  <a:schemeClr val="tx1"/>
                </a:solidFill>
              </a:rPr>
              <a:t> </a:t>
            </a:r>
            <a:r>
              <a:rPr lang="en-US" sz="2500" dirty="0" err="1">
                <a:solidFill>
                  <a:schemeClr val="tx1"/>
                </a:solidFill>
              </a:rPr>
              <a:t>boshqa</a:t>
            </a:r>
            <a:r>
              <a:rPr lang="en-US" sz="2500" dirty="0">
                <a:solidFill>
                  <a:schemeClr val="tx1"/>
                </a:solidFill>
              </a:rPr>
              <a:t> </a:t>
            </a:r>
            <a:r>
              <a:rPr lang="en-US" sz="2500" dirty="0" err="1">
                <a:solidFill>
                  <a:schemeClr val="tx1"/>
                </a:solidFill>
              </a:rPr>
              <a:t>sinfni</a:t>
            </a:r>
            <a:r>
              <a:rPr lang="en-US" sz="2500" dirty="0">
                <a:solidFill>
                  <a:schemeClr val="tx1"/>
                </a:solidFill>
              </a:rPr>
              <a:t> </a:t>
            </a:r>
            <a:r>
              <a:rPr lang="en-US" sz="2500" dirty="0" err="1">
                <a:solidFill>
                  <a:schemeClr val="tx1"/>
                </a:solidFill>
              </a:rPr>
              <a:t>bostirish</a:t>
            </a:r>
            <a:r>
              <a:rPr lang="en-US" sz="2500" dirty="0">
                <a:solidFill>
                  <a:schemeClr val="tx1"/>
                </a:solidFill>
              </a:rPr>
              <a:t> </a:t>
            </a:r>
            <a:r>
              <a:rPr lang="en-US" sz="2500" dirty="0" err="1">
                <a:solidFill>
                  <a:schemeClr val="tx1"/>
                </a:solidFill>
              </a:rPr>
              <a:t>quroli</a:t>
            </a:r>
            <a:r>
              <a:rPr lang="en-US" sz="2500" dirty="0">
                <a:solidFill>
                  <a:schemeClr val="tx1"/>
                </a:solidFill>
              </a:rPr>
              <a:t>, </a:t>
            </a:r>
            <a:r>
              <a:rPr lang="en-US" sz="2500" dirty="0" err="1">
                <a:solidFill>
                  <a:schemeClr val="tx1"/>
                </a:solidFill>
              </a:rPr>
              <a:t>bir</a:t>
            </a:r>
            <a:r>
              <a:rPr lang="en-US" sz="2500" dirty="0">
                <a:solidFill>
                  <a:schemeClr val="tx1"/>
                </a:solidFill>
              </a:rPr>
              <a:t> </a:t>
            </a:r>
            <a:r>
              <a:rPr lang="en-US" sz="2500" dirty="0" err="1">
                <a:solidFill>
                  <a:schemeClr val="tx1"/>
                </a:solidFill>
              </a:rPr>
              <a:t>sinfning</a:t>
            </a:r>
            <a:r>
              <a:rPr lang="en-US" sz="2500" dirty="0">
                <a:solidFill>
                  <a:schemeClr val="tx1"/>
                </a:solidFill>
              </a:rPr>
              <a:t> </a:t>
            </a:r>
            <a:r>
              <a:rPr lang="en-US" sz="2500" dirty="0" err="1">
                <a:solidFill>
                  <a:schemeClr val="tx1"/>
                </a:solidFill>
              </a:rPr>
              <a:t>boshqa</a:t>
            </a:r>
            <a:r>
              <a:rPr lang="en-US" sz="2500" dirty="0">
                <a:solidFill>
                  <a:schemeClr val="tx1"/>
                </a:solidFill>
              </a:rPr>
              <a:t> </a:t>
            </a:r>
            <a:r>
              <a:rPr lang="en-US" sz="2500" dirty="0" err="1">
                <a:solidFill>
                  <a:schemeClr val="tx1"/>
                </a:solidFill>
              </a:rPr>
              <a:t>sinf</a:t>
            </a:r>
            <a:r>
              <a:rPr lang="en-US" sz="2500" dirty="0">
                <a:solidFill>
                  <a:schemeClr val="tx1"/>
                </a:solidFill>
              </a:rPr>
              <a:t> </a:t>
            </a:r>
            <a:r>
              <a:rPr lang="en-US" sz="2500" dirty="0" err="1">
                <a:solidFill>
                  <a:schemeClr val="tx1"/>
                </a:solidFill>
              </a:rPr>
              <a:t>ustidan</a:t>
            </a:r>
            <a:r>
              <a:rPr lang="en-US" sz="2500" dirty="0">
                <a:solidFill>
                  <a:schemeClr val="tx1"/>
                </a:solidFill>
              </a:rPr>
              <a:t> </a:t>
            </a:r>
            <a:r>
              <a:rPr lang="en-US" sz="2500" dirty="0" err="1">
                <a:solidFill>
                  <a:schemeClr val="tx1"/>
                </a:solidFill>
              </a:rPr>
              <a:t>hukmronligini</a:t>
            </a:r>
            <a:r>
              <a:rPr lang="en-US" sz="2500" dirty="0">
                <a:solidFill>
                  <a:schemeClr val="tx1"/>
                </a:solidFill>
              </a:rPr>
              <a:t> </a:t>
            </a:r>
            <a:r>
              <a:rPr lang="en-US" sz="2500" dirty="0" err="1">
                <a:solidFill>
                  <a:schemeClr val="tx1"/>
                </a:solidFill>
              </a:rPr>
              <a:t>ta'minlash</a:t>
            </a:r>
            <a:r>
              <a:rPr lang="en-US" sz="2500" dirty="0">
                <a:solidFill>
                  <a:schemeClr val="tx1"/>
                </a:solidFill>
              </a:rPr>
              <a:t> </a:t>
            </a:r>
            <a:r>
              <a:rPr lang="en-US" sz="2500" dirty="0" err="1">
                <a:solidFill>
                  <a:schemeClr val="tx1"/>
                </a:solidFill>
              </a:rPr>
              <a:t>mashinasi</a:t>
            </a:r>
            <a:r>
              <a:rPr lang="en-US" sz="2500" dirty="0">
                <a:solidFill>
                  <a:schemeClr val="tx1"/>
                </a:solidFill>
              </a:rPr>
              <a:t>, deb </a:t>
            </a:r>
            <a:r>
              <a:rPr lang="en-US" sz="2500" dirty="0" err="1">
                <a:solidFill>
                  <a:schemeClr val="tx1"/>
                </a:solidFill>
              </a:rPr>
              <a:t>hisoblagan</a:t>
            </a:r>
            <a:endParaRPr lang="ru-RU" sz="2500" b="1" dirty="0">
              <a:solidFill>
                <a:schemeClr val="tx1"/>
              </a:solidFill>
              <a:latin typeface="Times New Roman" pitchFamily="18" charset="0"/>
              <a:ea typeface="Calibri"/>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Объект 2"/>
          <p:cNvSpPr>
            <a:spLocks noGrp="1"/>
          </p:cNvSpPr>
          <p:nvPr>
            <p:ph idx="1"/>
          </p:nvPr>
        </p:nvSpPr>
        <p:spPr>
          <a:xfrm>
            <a:off x="0" y="0"/>
            <a:ext cx="9144000" cy="6858000"/>
          </a:xfrm>
          <a:blipFill dpi="0" rotWithShape="1">
            <a:blip r:embed="rId2"/>
            <a:srcRect/>
            <a:tile tx="0" ty="0" sx="100000" sy="100000" flip="none" algn="tl"/>
          </a:blipFill>
        </p:spPr>
        <p:txBody>
          <a:bodyPr/>
          <a:lstStyle/>
          <a:p>
            <a:pPr marL="0" indent="0" algn="ctr" eaLnBrk="1" hangingPunct="1">
              <a:lnSpc>
                <a:spcPct val="150000"/>
              </a:lnSpc>
              <a:buFont typeface="Wingdings 2" panose="05020102010507070707"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143986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dirty="0" err="1"/>
              <a:t>Psixololgik</a:t>
            </a:r>
            <a:r>
              <a:rPr lang="en-US" sz="4000" b="1" dirty="0"/>
              <a:t> </a:t>
            </a:r>
            <a:r>
              <a:rPr lang="en-US" sz="4000" b="1" dirty="0" err="1"/>
              <a:t>nazariya</a:t>
            </a:r>
            <a:r>
              <a:rPr lang="en-US" sz="4000" b="1" dirty="0"/>
              <a:t>.</a:t>
            </a:r>
            <a:endParaRPr lang="ru-RU" sz="4000" dirty="0">
              <a:solidFill>
                <a:schemeClr val="tx1"/>
              </a:solidFill>
            </a:endParaRPr>
          </a:p>
        </p:txBody>
      </p:sp>
      <p:sp>
        <p:nvSpPr>
          <p:cNvPr id="4" name="Скругленный прямоугольник 3"/>
          <p:cNvSpPr/>
          <p:nvPr/>
        </p:nvSpPr>
        <p:spPr>
          <a:xfrm>
            <a:off x="323850" y="1439863"/>
            <a:ext cx="8640763" cy="53022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dirty="0"/>
              <a:t>	</a:t>
            </a:r>
            <a:r>
              <a:rPr lang="en-US" sz="2800" dirty="0"/>
              <a:t> </a:t>
            </a:r>
            <a:r>
              <a:rPr lang="en-US" sz="2600" dirty="0">
                <a:solidFill>
                  <a:schemeClr val="tx1"/>
                </a:solidFill>
                <a:latin typeface="Times New Roman" pitchFamily="18" charset="0"/>
                <a:cs typeface="Times New Roman" pitchFamily="18" charset="0"/>
              </a:rPr>
              <a:t>Bu </a:t>
            </a:r>
            <a:r>
              <a:rPr lang="en-US" sz="2600" dirty="0" err="1">
                <a:solidFill>
                  <a:schemeClr val="tx1"/>
                </a:solidFill>
                <a:latin typeface="Times New Roman" pitchFamily="18" charset="0"/>
                <a:cs typeface="Times New Roman" pitchFamily="18" charset="0"/>
              </a:rPr>
              <a:t>nazariya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asoschilari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davlatning</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paydo</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bo'lish</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sabablarini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hlinkClick r:id="rId3"/>
              </a:rPr>
              <a:t>insonning</a:t>
            </a:r>
            <a:r>
              <a:rPr lang="en-US" sz="2600" dirty="0">
                <a:solidFill>
                  <a:schemeClr val="tx1"/>
                </a:solidFill>
                <a:latin typeface="Times New Roman" pitchFamily="18" charset="0"/>
                <a:cs typeface="Times New Roman" pitchFamily="18" charset="0"/>
                <a:hlinkClick r:id="rId3"/>
              </a:rPr>
              <a:t> </a:t>
            </a:r>
            <a:r>
              <a:rPr lang="en-US" sz="2600" dirty="0" err="1">
                <a:solidFill>
                  <a:schemeClr val="tx1"/>
                </a:solidFill>
                <a:latin typeface="Times New Roman" pitchFamily="18" charset="0"/>
                <a:cs typeface="Times New Roman" pitchFamily="18" charset="0"/>
                <a:hlinkClick r:id="rId3"/>
              </a:rPr>
              <a:t>ruhiy</a:t>
            </a:r>
            <a:r>
              <a:rPr lang="en-US" sz="2600" dirty="0">
                <a:solidFill>
                  <a:schemeClr val="tx1"/>
                </a:solidFill>
                <a:latin typeface="Times New Roman" pitchFamily="18" charset="0"/>
                <a:cs typeface="Times New Roman" pitchFamily="18" charset="0"/>
                <a:hlinkClick r:id="rId3"/>
              </a:rPr>
              <a:t> </a:t>
            </a:r>
            <a:r>
              <a:rPr lang="en-US" sz="2600" dirty="0" err="1">
                <a:solidFill>
                  <a:schemeClr val="tx1"/>
                </a:solidFill>
                <a:latin typeface="Times New Roman" pitchFamily="18" charset="0"/>
                <a:cs typeface="Times New Roman" pitchFamily="18" charset="0"/>
                <a:hlinkClick r:id="rId3"/>
              </a:rPr>
              <a:t>holati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biopsixik</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instinktlari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bilan</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bog'laydilar</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Taniqli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rus</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olimi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L.I.Petrajitskiy</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go'yo</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inson</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ruhiyati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psixikasi</a:t>
            </a:r>
            <a:r>
              <a:rPr lang="en-US" sz="2600" dirty="0">
                <a:solidFill>
                  <a:schemeClr val="tx1"/>
                </a:solidFill>
                <a:latin typeface="Times New Roman" pitchFamily="18" charset="0"/>
                <a:cs typeface="Times New Roman" pitchFamily="18" charset="0"/>
              </a:rPr>
              <a:t>)</a:t>
            </a:r>
            <a:r>
              <a:rPr lang="en-US" sz="2600" dirty="0" err="1">
                <a:solidFill>
                  <a:schemeClr val="tx1"/>
                </a:solidFill>
                <a:latin typeface="Times New Roman" pitchFamily="18" charset="0"/>
                <a:cs typeface="Times New Roman" pitchFamily="18" charset="0"/>
              </a:rPr>
              <a:t>ga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buyuk</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shaxslarga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tobelik</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bo'ysunish</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ehtiyoji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mavjud</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degan</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g'oyani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o'rtaga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tashlaydi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Nemis</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psixoanalitigi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Z.Freyd</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esa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davlatni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tashkil</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etish</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zaruriyatini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insonning</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psixikasiga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quyidagicha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bog'laydi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Alohida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hirsiy</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va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biopsixik</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instinktlar</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ta'siri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ostida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harakat</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qilayotgan</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isyonchi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o'g'illar</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tomonidan</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boshlig'i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o'ldirilgan</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avval</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mavjud</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bo'lgan</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patriarxal</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o'rdadan</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insonning</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tajovuzkor</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mayllarini</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bostirib</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borish</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maqsadida</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davlat</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paydo</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bo'lgan</a:t>
            </a:r>
            <a:r>
              <a:rPr lang="en-US" sz="2600" dirty="0">
                <a:solidFill>
                  <a:schemeClr val="tx1"/>
                </a:solidFill>
                <a:latin typeface="Times New Roman" pitchFamily="18" charset="0"/>
                <a:cs typeface="Times New Roman" pitchFamily="18" charset="0"/>
              </a:rPr>
              <a:t>.</a:t>
            </a:r>
            <a:endParaRPr lang="ru-RU" sz="2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Объект 2"/>
          <p:cNvSpPr>
            <a:spLocks noGrp="1"/>
          </p:cNvSpPr>
          <p:nvPr>
            <p:ph idx="1"/>
          </p:nvPr>
        </p:nvSpPr>
        <p:spPr>
          <a:xfrm>
            <a:off x="0" y="0"/>
            <a:ext cx="9144000" cy="6858000"/>
          </a:xfrm>
          <a:blipFill dpi="0" rotWithShape="1">
            <a:blip r:embed="rId2"/>
            <a:srcRect/>
            <a:tile tx="0" ty="0" sx="100000" sy="100000" flip="none" algn="tl"/>
          </a:blipFill>
        </p:spPr>
        <p:txBody>
          <a:bodyPr/>
          <a:lstStyle/>
          <a:p>
            <a:pPr marL="0" indent="0" algn="ctr" eaLnBrk="1" hangingPunct="1">
              <a:lnSpc>
                <a:spcPct val="150000"/>
              </a:lnSpc>
              <a:buFont typeface="Wingdings 2" panose="05020102010507070707" pitchFamily="18" charset="2"/>
              <a:buNone/>
            </a:pPr>
            <a:r>
              <a:rPr lang="en-US" altLang="ru-RU" sz="2800" b="1" i="1" smtClean="0"/>
              <a:t>Ilohiy (teologik) nazariya</a:t>
            </a:r>
            <a:r>
              <a:rPr lang="en-US" altLang="ru-RU" sz="2800" smtClean="0"/>
              <a:t>.</a:t>
            </a:r>
            <a:endParaRPr lang="ru-RU" altLang="ru-RU" sz="2800" b="1" smtClean="0"/>
          </a:p>
        </p:txBody>
      </p:sp>
      <p:sp>
        <p:nvSpPr>
          <p:cNvPr id="2" name="Стрелка вправо 1"/>
          <p:cNvSpPr/>
          <p:nvPr/>
        </p:nvSpPr>
        <p:spPr>
          <a:xfrm>
            <a:off x="971550" y="0"/>
            <a:ext cx="7704138" cy="1439863"/>
          </a:xfrm>
          <a:prstGeom prst="rightArrow">
            <a:avLst>
              <a:gd name="adj1" fmla="val 76455"/>
              <a:gd name="adj2" fmla="val 641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dirty="0" err="1"/>
              <a:t>Islom</a:t>
            </a:r>
            <a:r>
              <a:rPr lang="en-US" sz="4000" b="1" dirty="0"/>
              <a:t> </a:t>
            </a:r>
            <a:r>
              <a:rPr lang="en-US" sz="4000" b="1" dirty="0" err="1"/>
              <a:t>nazariyasi</a:t>
            </a:r>
            <a:r>
              <a:rPr lang="en-US" sz="4000" b="1" dirty="0"/>
              <a:t>.</a:t>
            </a:r>
            <a:endParaRPr lang="ru-RU" sz="4000" dirty="0">
              <a:solidFill>
                <a:schemeClr val="tx1"/>
              </a:solidFill>
            </a:endParaRPr>
          </a:p>
        </p:txBody>
      </p:sp>
      <p:sp>
        <p:nvSpPr>
          <p:cNvPr id="4" name="Скругленный прямоугольник 3"/>
          <p:cNvSpPr/>
          <p:nvPr/>
        </p:nvSpPr>
        <p:spPr>
          <a:xfrm>
            <a:off x="323850" y="1439863"/>
            <a:ext cx="8640763" cy="53022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dirty="0"/>
              <a:t>	</a:t>
            </a:r>
            <a:r>
              <a:rPr lang="en-US" sz="2800" dirty="0">
                <a:solidFill>
                  <a:schemeClr val="tx1"/>
                </a:solidFill>
              </a:rPr>
              <a:t> Bu </a:t>
            </a:r>
            <a:r>
              <a:rPr lang="en-US" sz="2800" dirty="0" err="1">
                <a:solidFill>
                  <a:schemeClr val="tx1"/>
                </a:solidFill>
              </a:rPr>
              <a:t>nazariya</a:t>
            </a:r>
            <a:r>
              <a:rPr lang="en-US" sz="2800" dirty="0">
                <a:solidFill>
                  <a:schemeClr val="tx1"/>
                </a:solidFill>
              </a:rPr>
              <a:t> </a:t>
            </a:r>
            <a:r>
              <a:rPr lang="en-US" sz="2800" dirty="0" err="1">
                <a:solidFill>
                  <a:schemeClr val="tx1"/>
                </a:solidFill>
              </a:rPr>
              <a:t>islomda</a:t>
            </a:r>
            <a:r>
              <a:rPr lang="en-US" sz="2800" dirty="0">
                <a:solidFill>
                  <a:schemeClr val="tx1"/>
                </a:solidFill>
              </a:rPr>
              <a:t> </a:t>
            </a:r>
            <a:r>
              <a:rPr lang="en-US" sz="2800" dirty="0" err="1">
                <a:solidFill>
                  <a:schemeClr val="tx1"/>
                </a:solidFill>
              </a:rPr>
              <a:t>fiqh</a:t>
            </a:r>
            <a:r>
              <a:rPr lang="en-US" sz="2800" dirty="0">
                <a:solidFill>
                  <a:schemeClr val="tx1"/>
                </a:solidFill>
              </a:rPr>
              <a:t> </a:t>
            </a:r>
            <a:r>
              <a:rPr lang="en-US" sz="2800" dirty="0" err="1">
                <a:solidFill>
                  <a:schemeClr val="tx1"/>
                </a:solidFill>
              </a:rPr>
              <a:t>fani</a:t>
            </a:r>
            <a:r>
              <a:rPr lang="en-US" sz="2800" dirty="0">
                <a:solidFill>
                  <a:schemeClr val="tx1"/>
                </a:solidFill>
              </a:rPr>
              <a:t> </a:t>
            </a:r>
            <a:r>
              <a:rPr lang="en-US" sz="2800" dirty="0" err="1">
                <a:solidFill>
                  <a:schemeClr val="tx1"/>
                </a:solidFill>
              </a:rPr>
              <a:t>doirasida</a:t>
            </a:r>
            <a:r>
              <a:rPr lang="en-US" sz="2800" dirty="0">
                <a:solidFill>
                  <a:schemeClr val="tx1"/>
                </a:solidFill>
              </a:rPr>
              <a:t> VIII- X </a:t>
            </a:r>
            <a:r>
              <a:rPr lang="en-US" sz="2800" dirty="0" err="1">
                <a:solidFill>
                  <a:schemeClr val="tx1"/>
                </a:solidFill>
              </a:rPr>
              <a:t>asrlarda</a:t>
            </a:r>
            <a:r>
              <a:rPr lang="en-US" sz="2800" dirty="0">
                <a:solidFill>
                  <a:schemeClr val="tx1"/>
                </a:solidFill>
              </a:rPr>
              <a:t> </a:t>
            </a:r>
            <a:r>
              <a:rPr lang="en-US" sz="2800" dirty="0" err="1">
                <a:solidFill>
                  <a:schemeClr val="tx1"/>
                </a:solidFill>
              </a:rPr>
              <a:t>tarkib</a:t>
            </a:r>
            <a:r>
              <a:rPr lang="en-US" sz="2800" dirty="0">
                <a:solidFill>
                  <a:schemeClr val="tx1"/>
                </a:solidFill>
              </a:rPr>
              <a:t> </a:t>
            </a:r>
            <a:r>
              <a:rPr lang="en-US" sz="2800" dirty="0" err="1">
                <a:solidFill>
                  <a:schemeClr val="tx1"/>
                </a:solidFill>
              </a:rPr>
              <a:t>topgan</a:t>
            </a:r>
            <a:r>
              <a:rPr lang="en-US" sz="2800" dirty="0">
                <a:solidFill>
                  <a:schemeClr val="tx1"/>
                </a:solidFill>
              </a:rPr>
              <a:t>. </a:t>
            </a:r>
            <a:r>
              <a:rPr lang="en-US" sz="2800" dirty="0" err="1">
                <a:solidFill>
                  <a:schemeClr val="tx1"/>
                </a:solidFill>
              </a:rPr>
              <a:t>Uni</a:t>
            </a:r>
            <a:r>
              <a:rPr lang="en-US" sz="2800" dirty="0">
                <a:solidFill>
                  <a:schemeClr val="tx1"/>
                </a:solidFill>
              </a:rPr>
              <a:t> </a:t>
            </a:r>
            <a:r>
              <a:rPr lang="en-US" sz="2800" dirty="0" err="1">
                <a:solidFill>
                  <a:schemeClr val="tx1"/>
                </a:solidFill>
              </a:rPr>
              <a:t>ta’riflashda</a:t>
            </a:r>
            <a:r>
              <a:rPr lang="en-US" sz="2800" dirty="0">
                <a:solidFill>
                  <a:schemeClr val="tx1"/>
                </a:solidFill>
              </a:rPr>
              <a:t> </a:t>
            </a:r>
            <a:r>
              <a:rPr lang="en-US" sz="2800" dirty="0" err="1">
                <a:solidFill>
                  <a:schemeClr val="tx1"/>
                </a:solidFill>
              </a:rPr>
              <a:t>klassik</a:t>
            </a:r>
            <a:r>
              <a:rPr lang="en-US" sz="2800" dirty="0">
                <a:solidFill>
                  <a:schemeClr val="tx1"/>
                </a:solidFill>
              </a:rPr>
              <a:t> </a:t>
            </a:r>
            <a:r>
              <a:rPr lang="en-US" sz="2800" dirty="0" err="1">
                <a:solidFill>
                  <a:schemeClr val="tx1"/>
                </a:solidFill>
              </a:rPr>
              <a:t>musulmon</a:t>
            </a:r>
            <a:r>
              <a:rPr lang="en-US" sz="2800" dirty="0">
                <a:solidFill>
                  <a:schemeClr val="tx1"/>
                </a:solidFill>
              </a:rPr>
              <a:t> </a:t>
            </a:r>
            <a:r>
              <a:rPr lang="en-US" sz="2800" dirty="0" err="1">
                <a:solidFill>
                  <a:schemeClr val="tx1"/>
                </a:solidFill>
              </a:rPr>
              <a:t>huquqida</a:t>
            </a:r>
            <a:r>
              <a:rPr lang="en-US" sz="2800" dirty="0">
                <a:solidFill>
                  <a:schemeClr val="tx1"/>
                </a:solidFill>
              </a:rPr>
              <a:t> </a:t>
            </a:r>
            <a:r>
              <a:rPr lang="en-US" sz="2800" dirty="0" err="1">
                <a:solidFill>
                  <a:schemeClr val="tx1"/>
                </a:solidFill>
              </a:rPr>
              <a:t>hokimiyat</a:t>
            </a:r>
            <a:r>
              <a:rPr lang="en-US" sz="2800" dirty="0">
                <a:solidFill>
                  <a:schemeClr val="tx1"/>
                </a:solidFill>
              </a:rPr>
              <a:t> </a:t>
            </a:r>
            <a:r>
              <a:rPr lang="en-US" sz="2800" dirty="0" err="1">
                <a:solidFill>
                  <a:schemeClr val="tx1"/>
                </a:solidFill>
              </a:rPr>
              <a:t>munosabatlarini</a:t>
            </a:r>
            <a:r>
              <a:rPr lang="en-US" sz="2800" dirty="0">
                <a:solidFill>
                  <a:schemeClr val="tx1"/>
                </a:solidFill>
              </a:rPr>
              <a:t> </a:t>
            </a:r>
            <a:r>
              <a:rPr lang="en-US" sz="2800" dirty="0" err="1">
                <a:solidFill>
                  <a:schemeClr val="tx1"/>
                </a:solidFill>
              </a:rPr>
              <a:t>tartibga</a:t>
            </a:r>
            <a:r>
              <a:rPr lang="en-US" sz="2800" dirty="0">
                <a:solidFill>
                  <a:schemeClr val="tx1"/>
                </a:solidFill>
              </a:rPr>
              <a:t> </a:t>
            </a:r>
            <a:r>
              <a:rPr lang="en-US" sz="2800" dirty="0" err="1">
                <a:solidFill>
                  <a:schemeClr val="tx1"/>
                </a:solidFill>
              </a:rPr>
              <a:t>soluvchi</a:t>
            </a:r>
            <a:r>
              <a:rPr lang="en-US" sz="2800" dirty="0">
                <a:solidFill>
                  <a:schemeClr val="tx1"/>
                </a:solidFill>
              </a:rPr>
              <a:t> </a:t>
            </a:r>
            <a:r>
              <a:rPr lang="en-US" sz="2800" dirty="0" err="1">
                <a:solidFill>
                  <a:schemeClr val="tx1"/>
                </a:solidFill>
              </a:rPr>
              <a:t>Qur'on</a:t>
            </a:r>
            <a:r>
              <a:rPr lang="en-US" sz="2800" dirty="0">
                <a:solidFill>
                  <a:schemeClr val="tx1"/>
                </a:solidFill>
              </a:rPr>
              <a:t> </a:t>
            </a:r>
            <a:r>
              <a:rPr lang="en-US" sz="2800" dirty="0" err="1">
                <a:solidFill>
                  <a:schemeClr val="tx1"/>
                </a:solidFill>
              </a:rPr>
              <a:t>va</a:t>
            </a:r>
            <a:r>
              <a:rPr lang="en-US" sz="2800" dirty="0">
                <a:solidFill>
                  <a:schemeClr val="tx1"/>
                </a:solidFill>
              </a:rPr>
              <a:t> </a:t>
            </a:r>
            <a:r>
              <a:rPr lang="en-US" sz="2800" dirty="0" err="1">
                <a:solidFill>
                  <a:schemeClr val="tx1"/>
                </a:solidFill>
              </a:rPr>
              <a:t>Sunna</a:t>
            </a:r>
            <a:r>
              <a:rPr lang="en-US" sz="2800" dirty="0">
                <a:solidFill>
                  <a:schemeClr val="tx1"/>
                </a:solidFill>
              </a:rPr>
              <a:t> </a:t>
            </a:r>
            <a:r>
              <a:rPr lang="en-US" sz="2800" dirty="0" err="1">
                <a:solidFill>
                  <a:schemeClr val="tx1"/>
                </a:solidFill>
              </a:rPr>
              <a:t>qoidalari</a:t>
            </a:r>
            <a:r>
              <a:rPr lang="en-US" sz="2800" dirty="0">
                <a:solidFill>
                  <a:schemeClr val="tx1"/>
                </a:solidFill>
              </a:rPr>
              <a:t> </a:t>
            </a:r>
            <a:r>
              <a:rPr lang="en-US" sz="2800" dirty="0" err="1">
                <a:solidFill>
                  <a:schemeClr val="tx1"/>
                </a:solidFill>
              </a:rPr>
              <a:t>ko'p</a:t>
            </a:r>
            <a:r>
              <a:rPr lang="en-US" sz="2800" dirty="0">
                <a:solidFill>
                  <a:schemeClr val="tx1"/>
                </a:solidFill>
              </a:rPr>
              <a:t> </a:t>
            </a:r>
            <a:r>
              <a:rPr lang="en-US" sz="2800" dirty="0" err="1">
                <a:solidFill>
                  <a:schemeClr val="tx1"/>
                </a:solidFill>
              </a:rPr>
              <a:t>emasligini</a:t>
            </a:r>
            <a:r>
              <a:rPr lang="en-US" sz="2800" dirty="0">
                <a:solidFill>
                  <a:schemeClr val="tx1"/>
                </a:solidFill>
              </a:rPr>
              <a:t> </a:t>
            </a:r>
            <a:r>
              <a:rPr lang="en-US" sz="2800" dirty="0" err="1">
                <a:solidFill>
                  <a:schemeClr val="tx1"/>
                </a:solidFill>
              </a:rPr>
              <a:t>nazardan</a:t>
            </a:r>
            <a:r>
              <a:rPr lang="en-US" sz="2800" dirty="0">
                <a:solidFill>
                  <a:schemeClr val="tx1"/>
                </a:solidFill>
              </a:rPr>
              <a:t> </a:t>
            </a:r>
            <a:r>
              <a:rPr lang="en-US" sz="2800" dirty="0" err="1">
                <a:solidFill>
                  <a:schemeClr val="tx1"/>
                </a:solidFill>
              </a:rPr>
              <a:t>qochirmaslik</a:t>
            </a:r>
            <a:r>
              <a:rPr lang="en-US" sz="2800" dirty="0">
                <a:solidFill>
                  <a:schemeClr val="tx1"/>
                </a:solidFill>
              </a:rPr>
              <a:t> </a:t>
            </a:r>
            <a:r>
              <a:rPr lang="en-US" sz="2800" dirty="0" err="1">
                <a:solidFill>
                  <a:schemeClr val="tx1"/>
                </a:solidFill>
              </a:rPr>
              <a:t>muhimdir</a:t>
            </a:r>
            <a:r>
              <a:rPr lang="en-US" sz="2800" dirty="0">
                <a:solidFill>
                  <a:schemeClr val="tx1"/>
                </a:solidFill>
              </a:rPr>
              <a:t>. </a:t>
            </a:r>
            <a:r>
              <a:rPr lang="en-US" sz="2800" dirty="0" err="1">
                <a:solidFill>
                  <a:schemeClr val="tx1"/>
                </a:solidFill>
              </a:rPr>
              <a:t>Bundan</a:t>
            </a:r>
            <a:r>
              <a:rPr lang="en-US" sz="2800" dirty="0">
                <a:solidFill>
                  <a:schemeClr val="tx1"/>
                </a:solidFill>
              </a:rPr>
              <a:t> </a:t>
            </a:r>
            <a:r>
              <a:rPr lang="en-US" sz="2800" dirty="0" err="1">
                <a:solidFill>
                  <a:schemeClr val="tx1"/>
                </a:solidFill>
              </a:rPr>
              <a:t>tashqari</a:t>
            </a:r>
            <a:r>
              <a:rPr lang="en-US" sz="2800" dirty="0">
                <a:solidFill>
                  <a:schemeClr val="tx1"/>
                </a:solidFill>
              </a:rPr>
              <a:t> «</a:t>
            </a:r>
            <a:r>
              <a:rPr lang="en-US" sz="2800" dirty="0" err="1">
                <a:solidFill>
                  <a:schemeClr val="tx1"/>
                </a:solidFill>
              </a:rPr>
              <a:t>daviat</a:t>
            </a:r>
            <a:r>
              <a:rPr lang="en-US" sz="2800" dirty="0">
                <a:solidFill>
                  <a:schemeClr val="tx1"/>
                </a:solidFill>
              </a:rPr>
              <a:t>» </a:t>
            </a:r>
            <a:r>
              <a:rPr lang="en-US" sz="2800" dirty="0" err="1">
                <a:solidFill>
                  <a:schemeClr val="tx1"/>
                </a:solidFill>
              </a:rPr>
              <a:t>atamasining</a:t>
            </a:r>
            <a:r>
              <a:rPr lang="en-US" sz="2800" dirty="0">
                <a:solidFill>
                  <a:schemeClr val="tx1"/>
                </a:solidFill>
              </a:rPr>
              <a:t> </a:t>
            </a:r>
            <a:r>
              <a:rPr lang="en-US" sz="2800" dirty="0" err="1">
                <a:solidFill>
                  <a:schemeClr val="tx1"/>
                </a:solidFill>
              </a:rPr>
              <a:t>o'zi</a:t>
            </a:r>
            <a:r>
              <a:rPr lang="en-US" sz="2800" dirty="0">
                <a:solidFill>
                  <a:schemeClr val="tx1"/>
                </a:solidFill>
              </a:rPr>
              <a:t> </a:t>
            </a:r>
            <a:r>
              <a:rPr lang="en-US" sz="2800" dirty="0" err="1">
                <a:solidFill>
                  <a:schemeClr val="tx1"/>
                </a:solidFill>
              </a:rPr>
              <a:t>ular</a:t>
            </a:r>
            <a:r>
              <a:rPr lang="en-US" sz="2800" dirty="0">
                <a:solidFill>
                  <a:schemeClr val="tx1"/>
                </a:solidFill>
              </a:rPr>
              <a:t> </a:t>
            </a:r>
            <a:r>
              <a:rPr lang="en-US" sz="2800" dirty="0" err="1">
                <a:solidFill>
                  <a:schemeClr val="tx1"/>
                </a:solidFill>
              </a:rPr>
              <a:t>tomonidan</a:t>
            </a:r>
            <a:r>
              <a:rPr lang="en-US" sz="2800" dirty="0">
                <a:solidFill>
                  <a:schemeClr val="tx1"/>
                </a:solidFill>
              </a:rPr>
              <a:t> </a:t>
            </a:r>
            <a:r>
              <a:rPr lang="en-US" sz="2800" dirty="0" err="1">
                <a:solidFill>
                  <a:schemeClr val="tx1"/>
                </a:solidFill>
              </a:rPr>
              <a:t>qo'llanilmaydi</a:t>
            </a:r>
            <a:r>
              <a:rPr lang="en-US" sz="2800" dirty="0">
                <a:solidFill>
                  <a:schemeClr val="tx1"/>
                </a:solidFill>
              </a:rPr>
              <a:t>. </a:t>
            </a:r>
            <a:r>
              <a:rPr lang="en-US" sz="2800" dirty="0" err="1">
                <a:solidFill>
                  <a:schemeClr val="tx1"/>
                </a:solidFill>
              </a:rPr>
              <a:t>Faqat</a:t>
            </a:r>
            <a:r>
              <a:rPr lang="en-US" sz="2800" dirty="0">
                <a:solidFill>
                  <a:schemeClr val="tx1"/>
                </a:solidFill>
              </a:rPr>
              <a:t> «</a:t>
            </a:r>
            <a:r>
              <a:rPr lang="en-US" sz="2800" dirty="0" err="1">
                <a:solidFill>
                  <a:schemeClr val="tx1"/>
                </a:solidFill>
              </a:rPr>
              <a:t>imomat</a:t>
            </a:r>
            <a:r>
              <a:rPr lang="en-US" sz="2800" dirty="0">
                <a:solidFill>
                  <a:schemeClr val="tx1"/>
                </a:solidFill>
              </a:rPr>
              <a:t>» (</a:t>
            </a:r>
            <a:r>
              <a:rPr lang="en-US" sz="2800" dirty="0" err="1">
                <a:solidFill>
                  <a:schemeClr val="tx1"/>
                </a:solidFill>
              </a:rPr>
              <a:t>dastlabki</a:t>
            </a:r>
            <a:r>
              <a:rPr lang="en-US" sz="2800" dirty="0">
                <a:solidFill>
                  <a:schemeClr val="tx1"/>
                </a:solidFill>
              </a:rPr>
              <a:t> </a:t>
            </a:r>
            <a:r>
              <a:rPr lang="en-US" sz="2800" dirty="0" err="1">
                <a:solidFill>
                  <a:schemeClr val="tx1"/>
                </a:solidFill>
              </a:rPr>
              <a:t>ma'nosi</a:t>
            </a:r>
            <a:r>
              <a:rPr lang="en-US" sz="2800" dirty="0">
                <a:solidFill>
                  <a:schemeClr val="tx1"/>
                </a:solidFill>
              </a:rPr>
              <a:t> </a:t>
            </a:r>
            <a:r>
              <a:rPr lang="en-US" sz="2800" dirty="0" err="1">
                <a:solidFill>
                  <a:schemeClr val="tx1"/>
                </a:solidFill>
              </a:rPr>
              <a:t>namozga</a:t>
            </a:r>
            <a:r>
              <a:rPr lang="en-US" sz="2800" dirty="0">
                <a:solidFill>
                  <a:schemeClr val="tx1"/>
                </a:solidFill>
              </a:rPr>
              <a:t> </a:t>
            </a:r>
            <a:r>
              <a:rPr lang="en-US" sz="2800" dirty="0" err="1">
                <a:solidFill>
                  <a:schemeClr val="tx1"/>
                </a:solidFill>
              </a:rPr>
              <a:t>imomlik</a:t>
            </a:r>
            <a:r>
              <a:rPr lang="en-US" sz="2800" dirty="0">
                <a:solidFill>
                  <a:schemeClr val="tx1"/>
                </a:solidFill>
              </a:rPr>
              <a:t>) </a:t>
            </a:r>
            <a:r>
              <a:rPr lang="en-US" sz="2800" dirty="0" err="1">
                <a:solidFill>
                  <a:schemeClr val="tx1"/>
                </a:solidFill>
              </a:rPr>
              <a:t>va</a:t>
            </a:r>
            <a:r>
              <a:rPr lang="en-US" sz="2800" dirty="0">
                <a:solidFill>
                  <a:schemeClr val="tx1"/>
                </a:solidFill>
              </a:rPr>
              <a:t> «</a:t>
            </a:r>
            <a:r>
              <a:rPr lang="en-US" sz="2800" dirty="0" err="1">
                <a:solidFill>
                  <a:schemeClr val="tx1"/>
                </a:solidFill>
              </a:rPr>
              <a:t>xalifalik</a:t>
            </a:r>
            <a:r>
              <a:rPr lang="en-US" sz="2800" dirty="0">
                <a:solidFill>
                  <a:schemeClr val="tx1"/>
                </a:solidFill>
              </a:rPr>
              <a:t>» (</a:t>
            </a:r>
            <a:r>
              <a:rPr lang="en-US" sz="2800" dirty="0" err="1">
                <a:solidFill>
                  <a:schemeClr val="tx1"/>
                </a:solidFill>
              </a:rPr>
              <a:t>vorislik</a:t>
            </a:r>
            <a:r>
              <a:rPr lang="en-US" sz="2800" dirty="0">
                <a:solidFill>
                  <a:schemeClr val="tx1"/>
                </a:solidFill>
              </a:rPr>
              <a:t>) </a:t>
            </a:r>
            <a:r>
              <a:rPr lang="en-US" sz="2800" dirty="0" err="1">
                <a:solidFill>
                  <a:schemeClr val="tx1"/>
                </a:solidFill>
              </a:rPr>
              <a:t>tushunchalari</a:t>
            </a:r>
            <a:r>
              <a:rPr lang="en-US" sz="2800" dirty="0">
                <a:solidFill>
                  <a:schemeClr val="tx1"/>
                </a:solidFill>
              </a:rPr>
              <a:t> </a:t>
            </a:r>
            <a:r>
              <a:rPr lang="en-US" sz="2800" dirty="0" err="1">
                <a:solidFill>
                  <a:schemeClr val="tx1"/>
                </a:solidFill>
              </a:rPr>
              <a:t>mavjud</a:t>
            </a:r>
            <a:r>
              <a:rPr lang="en-US" sz="2800" dirty="0">
                <a:solidFill>
                  <a:schemeClr val="tx1"/>
                </a:solidFill>
              </a:rPr>
              <a:t>. </a:t>
            </a:r>
            <a:r>
              <a:rPr lang="en-US" sz="2800" dirty="0" err="1">
                <a:solidFill>
                  <a:schemeClr val="tx1"/>
                </a:solidFill>
              </a:rPr>
              <a:t>Ular</a:t>
            </a:r>
            <a:r>
              <a:rPr lang="en-US" sz="2800" dirty="0">
                <a:solidFill>
                  <a:schemeClr val="tx1"/>
                </a:solidFill>
              </a:rPr>
              <a:t> </a:t>
            </a:r>
            <a:r>
              <a:rPr lang="en-US" sz="2800" dirty="0" err="1">
                <a:solidFill>
                  <a:schemeClr val="tx1"/>
                </a:solidFill>
              </a:rPr>
              <a:t>keyinchalik</a:t>
            </a:r>
            <a:r>
              <a:rPr lang="en-US" sz="2800" dirty="0">
                <a:solidFill>
                  <a:schemeClr val="tx1"/>
                </a:solidFill>
              </a:rPr>
              <a:t> </a:t>
            </a:r>
            <a:r>
              <a:rPr lang="en-US" sz="2800" dirty="0" err="1">
                <a:solidFill>
                  <a:schemeClr val="tx1"/>
                </a:solidFill>
              </a:rPr>
              <a:t>musulmon</a:t>
            </a:r>
            <a:r>
              <a:rPr lang="en-US" sz="2800" dirty="0">
                <a:solidFill>
                  <a:schemeClr val="tx1"/>
                </a:solidFill>
              </a:rPr>
              <a:t> </a:t>
            </a:r>
            <a:r>
              <a:rPr lang="en-US" sz="2800" dirty="0" err="1">
                <a:solidFill>
                  <a:schemeClr val="tx1"/>
                </a:solidFill>
              </a:rPr>
              <a:t>davlatini</a:t>
            </a:r>
            <a:r>
              <a:rPr lang="en-US" sz="2800" dirty="0">
                <a:solidFill>
                  <a:schemeClr val="tx1"/>
                </a:solidFill>
              </a:rPr>
              <a:t> </a:t>
            </a:r>
            <a:r>
              <a:rPr lang="en-US" sz="2800" dirty="0" err="1">
                <a:solidFill>
                  <a:schemeClr val="tx1"/>
                </a:solidFill>
              </a:rPr>
              <a:t>ifodalashda</a:t>
            </a:r>
            <a:r>
              <a:rPr lang="en-US" sz="2800" dirty="0">
                <a:solidFill>
                  <a:schemeClr val="tx1"/>
                </a:solidFill>
              </a:rPr>
              <a:t> </a:t>
            </a:r>
            <a:r>
              <a:rPr lang="en-US" sz="2800" dirty="0" err="1">
                <a:solidFill>
                  <a:schemeClr val="tx1"/>
                </a:solidFill>
              </a:rPr>
              <a:t>qo'llana</a:t>
            </a:r>
            <a:r>
              <a:rPr lang="en-US" sz="2800" dirty="0">
                <a:solidFill>
                  <a:schemeClr val="tx1"/>
                </a:solidFill>
              </a:rPr>
              <a:t> </a:t>
            </a:r>
            <a:r>
              <a:rPr lang="en-US" sz="2800" dirty="0" err="1">
                <a:solidFill>
                  <a:schemeClr val="tx1"/>
                </a:solidFill>
              </a:rPr>
              <a:t>boshlagan</a:t>
            </a:r>
            <a:r>
              <a:rPr lang="en-US" sz="2800" dirty="0">
                <a:solidFill>
                  <a:schemeClr val="tx1"/>
                </a:solidFill>
              </a:rPr>
              <a:t>. </a:t>
            </a:r>
            <a:endParaRPr lang="ru-RU" sz="2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Прямоугольник 5"/>
          <p:cNvSpPr>
            <a:spLocks noChangeArrowheads="1"/>
          </p:cNvSpPr>
          <p:nvPr/>
        </p:nvSpPr>
        <p:spPr bwMode="auto">
          <a:xfrm>
            <a:off x="357188" y="2703513"/>
            <a:ext cx="8429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a:r>
              <a:rPr lang="uz-Cyrl-UZ" altLang="ru-RU">
                <a:latin typeface="Times New Roman" panose="02020603050405020304" pitchFamily="18" charset="0"/>
                <a:cs typeface="Times New Roman" panose="02020603050405020304" pitchFamily="18" charset="0"/>
              </a:rPr>
              <a:t>	</a:t>
            </a:r>
            <a:endParaRPr lang="ru-RU" altLang="ru-RU">
              <a:latin typeface="Times New Roman" panose="02020603050405020304" pitchFamily="18" charset="0"/>
              <a:cs typeface="Times New Roman" panose="02020603050405020304" pitchFamily="18" charset="0"/>
            </a:endParaRPr>
          </a:p>
        </p:txBody>
      </p:sp>
      <p:graphicFrame>
        <p:nvGraphicFramePr>
          <p:cNvPr id="3" name="Схема 2"/>
          <p:cNvGraphicFramePr/>
          <p:nvPr/>
        </p:nvGraphicFramePr>
        <p:xfrm>
          <a:off x="-320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Прямоугольник 5"/>
          <p:cNvSpPr>
            <a:spLocks noChangeArrowheads="1"/>
          </p:cNvSpPr>
          <p:nvPr/>
        </p:nvSpPr>
        <p:spPr bwMode="auto">
          <a:xfrm>
            <a:off x="357188" y="2703513"/>
            <a:ext cx="8429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a:r>
              <a:rPr lang="uz-Cyrl-UZ" altLang="ru-RU">
                <a:latin typeface="Times New Roman" panose="02020603050405020304" pitchFamily="18" charset="0"/>
                <a:cs typeface="Times New Roman" panose="02020603050405020304" pitchFamily="18" charset="0"/>
              </a:rPr>
              <a:t>	</a:t>
            </a:r>
            <a:endParaRPr lang="ru-RU" altLang="ru-RU">
              <a:latin typeface="Times New Roman" panose="02020603050405020304" pitchFamily="18" charset="0"/>
              <a:cs typeface="Times New Roman" panose="02020603050405020304" pitchFamily="18" charset="0"/>
            </a:endParaRPr>
          </a:p>
        </p:txBody>
      </p:sp>
      <p:graphicFrame>
        <p:nvGraphicFramePr>
          <p:cNvPr id="3" name="Схема 2"/>
          <p:cNvGraphicFramePr/>
          <p:nvPr/>
        </p:nvGraphicFramePr>
        <p:xfrm>
          <a:off x="-320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WordArt 5"/>
          <p:cNvSpPr>
            <a:spLocks noChangeArrowheads="1" noChangeShapeType="1" noTextEdit="1"/>
          </p:cNvSpPr>
          <p:nvPr/>
        </p:nvSpPr>
        <p:spPr bwMode="auto">
          <a:xfrm>
            <a:off x="539750" y="2636838"/>
            <a:ext cx="8280400" cy="20081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ru-RU"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ЭЪТИБОРИНГИЗ УЧУН РАХМАТ!</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85750" y="2917825"/>
            <a:ext cx="8429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31800"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endParaRPr lang="uz-Cyrl-UZ" altLang="ru-RU">
              <a:latin typeface="Times New Roman" panose="02020603050405020304" pitchFamily="18" charset="0"/>
              <a:cs typeface="Times New Roman" panose="02020603050405020304" pitchFamily="18" charset="0"/>
            </a:endParaRPr>
          </a:p>
          <a:p>
            <a:pPr algn="just" eaLnBrk="1" hangingPunct="1"/>
            <a:endParaRPr lang="uz-Cyrl-UZ" altLang="ru-RU"/>
          </a:p>
        </p:txBody>
      </p:sp>
      <p:sp>
        <p:nvSpPr>
          <p:cNvPr id="12291" name="Прямоугольник 1"/>
          <p:cNvSpPr>
            <a:spLocks noChangeArrowheads="1"/>
          </p:cNvSpPr>
          <p:nvPr/>
        </p:nvSpPr>
        <p:spPr bwMode="auto">
          <a:xfrm>
            <a:off x="31750" y="2571750"/>
            <a:ext cx="9144000" cy="708025"/>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ru-RU" sz="4000"/>
              <a:t>Davlat tushunchasi va uning belgilari</a:t>
            </a:r>
            <a:endParaRPr lang="ru-RU" altLang="ru-RU" sz="40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nvGraphicFramePr>
        <p:xfrm>
          <a:off x="-108520" y="0"/>
          <a:ext cx="925252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0" y="0"/>
            <a:ext cx="8893175" cy="6715125"/>
          </a:xfrm>
        </p:spPr>
        <p:txBody>
          <a:bodyPr/>
          <a:lstStyle/>
          <a:p>
            <a:pPr eaLnBrk="1" hangingPunct="1">
              <a:lnSpc>
                <a:spcPct val="80000"/>
              </a:lnSpc>
              <a:buFont typeface="Wingdings" panose="05000000000000000000" pitchFamily="2" charset="2"/>
              <a:buNone/>
            </a:pPr>
            <a:r>
              <a:rPr lang="ru-RU" altLang="ru-RU" sz="2400" smtClean="0">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endParaRPr lang="ru-RU" altLang="ru-RU" sz="240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endParaRPr lang="ru-RU" altLang="ru-RU" sz="24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ru-RU" altLang="ru-RU" sz="2400" smtClean="0">
                <a:latin typeface="Times New Roman" panose="02020603050405020304" pitchFamily="18" charset="0"/>
                <a:cs typeface="Times New Roman" panose="02020603050405020304" pitchFamily="18" charset="0"/>
              </a:rPr>
              <a:t>		</a:t>
            </a:r>
          </a:p>
        </p:txBody>
      </p:sp>
      <p:sp>
        <p:nvSpPr>
          <p:cNvPr id="132102" name="Rectangle 6"/>
          <p:cNvSpPr>
            <a:spLocks noChangeArrowheads="1"/>
          </p:cNvSpPr>
          <p:nvPr/>
        </p:nvSpPr>
        <p:spPr bwMode="auto">
          <a:xfrm>
            <a:off x="611188" y="620713"/>
            <a:ext cx="184150" cy="366712"/>
          </a:xfrm>
          <a:prstGeom prst="rect">
            <a:avLst/>
          </a:prstGeom>
          <a:noFill/>
          <a:ln w="9525">
            <a:noFill/>
            <a:miter lim="800000"/>
            <a:headEnd/>
            <a:tailEnd/>
          </a:ln>
          <a:effectLst/>
        </p:spPr>
        <p:txBody>
          <a:bodyPr wrap="none">
            <a:spAutoFit/>
          </a:bodyPr>
          <a:lstStyle/>
          <a:p>
            <a:pPr>
              <a:defRPr/>
            </a:pPr>
            <a:endParaRPr lang="ru-RU" sz="1800">
              <a:effectLst>
                <a:outerShdw blurRad="38100" dist="38100" dir="2700000" algn="tl">
                  <a:srgbClr val="000000"/>
                </a:outerShdw>
              </a:effectLst>
              <a:latin typeface="Arial" charset="0"/>
            </a:endParaRPr>
          </a:p>
        </p:txBody>
      </p:sp>
      <p:graphicFrame>
        <p:nvGraphicFramePr>
          <p:cNvPr id="3" name="Схема 2"/>
          <p:cNvGraphicFramePr/>
          <p:nvPr/>
        </p:nvGraphicFramePr>
        <p:xfrm>
          <a:off x="107504" y="144016"/>
          <a:ext cx="9036496" cy="6741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3">
                                            <p:graphicEl>
                                              <a:dgm id="{E5DC4D5B-0770-40FC-9B0A-C1BADA925C80}"/>
                                            </p:graphicEl>
                                          </p:spTgt>
                                        </p:tgtEl>
                                        <p:attrNameLst>
                                          <p:attrName>style.color</p:attrName>
                                        </p:attrNameLst>
                                      </p:cBhvr>
                                      <p:by>
                                        <p:hsl h="7200000" s="0" l="0"/>
                                      </p:by>
                                    </p:animClr>
                                    <p:animClr clrSpc="hsl" dir="cw">
                                      <p:cBhvr>
                                        <p:cTn id="7" dur="500" fill="hold"/>
                                        <p:tgtEl>
                                          <p:spTgt spid="3">
                                            <p:graphicEl>
                                              <a:dgm id="{E5DC4D5B-0770-40FC-9B0A-C1BADA925C80}"/>
                                            </p:graphicEl>
                                          </p:spTgt>
                                        </p:tgtEl>
                                        <p:attrNameLst>
                                          <p:attrName>fillcolor</p:attrName>
                                        </p:attrNameLst>
                                      </p:cBhvr>
                                      <p:by>
                                        <p:hsl h="7200000" s="0" l="0"/>
                                      </p:by>
                                    </p:animClr>
                                    <p:animClr clrSpc="hsl" dir="cw">
                                      <p:cBhvr>
                                        <p:cTn id="8" dur="500" fill="hold"/>
                                        <p:tgtEl>
                                          <p:spTgt spid="3">
                                            <p:graphicEl>
                                              <a:dgm id="{E5DC4D5B-0770-40FC-9B0A-C1BADA925C80}"/>
                                            </p:graphicEl>
                                          </p:spTgt>
                                        </p:tgtEl>
                                        <p:attrNameLst>
                                          <p:attrName>stroke.color</p:attrName>
                                        </p:attrNameLst>
                                      </p:cBhvr>
                                      <p:by>
                                        <p:hsl h="7200000" s="0" l="0"/>
                                      </p:by>
                                    </p:animClr>
                                    <p:set>
                                      <p:cBhvr>
                                        <p:cTn id="9" dur="500" fill="hold"/>
                                        <p:tgtEl>
                                          <p:spTgt spid="3">
                                            <p:graphicEl>
                                              <a:dgm id="{E5DC4D5B-0770-40FC-9B0A-C1BADA925C80}"/>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0" y="0"/>
            <a:ext cx="8893175" cy="6715125"/>
          </a:xfrm>
        </p:spPr>
        <p:txBody>
          <a:bodyPr/>
          <a:lstStyle/>
          <a:p>
            <a:pPr eaLnBrk="1" hangingPunct="1">
              <a:lnSpc>
                <a:spcPct val="80000"/>
              </a:lnSpc>
              <a:buFont typeface="Wingdings" panose="05000000000000000000" pitchFamily="2" charset="2"/>
              <a:buNone/>
            </a:pPr>
            <a:r>
              <a:rPr lang="ru-RU" altLang="ru-RU" sz="2400" smtClean="0">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endParaRPr lang="ru-RU" altLang="ru-RU" sz="240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endParaRPr lang="ru-RU" altLang="ru-RU" sz="240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ru-RU" altLang="ru-RU" sz="2400" smtClean="0">
                <a:latin typeface="Times New Roman" panose="02020603050405020304" pitchFamily="18" charset="0"/>
                <a:cs typeface="Times New Roman" panose="02020603050405020304" pitchFamily="18" charset="0"/>
              </a:rPr>
              <a:t>		</a:t>
            </a:r>
          </a:p>
        </p:txBody>
      </p:sp>
      <p:sp>
        <p:nvSpPr>
          <p:cNvPr id="132102" name="Rectangle 6"/>
          <p:cNvSpPr>
            <a:spLocks noChangeArrowheads="1"/>
          </p:cNvSpPr>
          <p:nvPr/>
        </p:nvSpPr>
        <p:spPr bwMode="auto">
          <a:xfrm>
            <a:off x="611188" y="620713"/>
            <a:ext cx="184150" cy="366712"/>
          </a:xfrm>
          <a:prstGeom prst="rect">
            <a:avLst/>
          </a:prstGeom>
          <a:noFill/>
          <a:ln w="9525">
            <a:noFill/>
            <a:miter lim="800000"/>
            <a:headEnd/>
            <a:tailEnd/>
          </a:ln>
          <a:effectLst/>
        </p:spPr>
        <p:txBody>
          <a:bodyPr wrap="none">
            <a:spAutoFit/>
          </a:bodyPr>
          <a:lstStyle/>
          <a:p>
            <a:pPr>
              <a:defRPr/>
            </a:pPr>
            <a:endParaRPr lang="ru-RU" sz="1800">
              <a:effectLst>
                <a:outerShdw blurRad="38100" dist="38100" dir="2700000" algn="tl">
                  <a:srgbClr val="000000"/>
                </a:outerShdw>
              </a:effectLst>
              <a:latin typeface="Arial" charset="0"/>
            </a:endParaRPr>
          </a:p>
        </p:txBody>
      </p:sp>
      <p:graphicFrame>
        <p:nvGraphicFramePr>
          <p:cNvPr id="3" name="Схема 2"/>
          <p:cNvGraphicFramePr/>
          <p:nvPr/>
        </p:nvGraphicFramePr>
        <p:xfrm>
          <a:off x="107504" y="144016"/>
          <a:ext cx="9036496" cy="6741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3">
                                            <p:graphicEl>
                                              <a:dgm id="{E5DC4D5B-0770-40FC-9B0A-C1BADA925C80}"/>
                                            </p:graphicEl>
                                          </p:spTgt>
                                        </p:tgtEl>
                                        <p:attrNameLst>
                                          <p:attrName>style.color</p:attrName>
                                        </p:attrNameLst>
                                      </p:cBhvr>
                                      <p:by>
                                        <p:hsl h="7200000" s="0" l="0"/>
                                      </p:by>
                                    </p:animClr>
                                    <p:animClr clrSpc="hsl" dir="cw">
                                      <p:cBhvr>
                                        <p:cTn id="7" dur="500" fill="hold"/>
                                        <p:tgtEl>
                                          <p:spTgt spid="3">
                                            <p:graphicEl>
                                              <a:dgm id="{E5DC4D5B-0770-40FC-9B0A-C1BADA925C80}"/>
                                            </p:graphicEl>
                                          </p:spTgt>
                                        </p:tgtEl>
                                        <p:attrNameLst>
                                          <p:attrName>fillcolor</p:attrName>
                                        </p:attrNameLst>
                                      </p:cBhvr>
                                      <p:by>
                                        <p:hsl h="7200000" s="0" l="0"/>
                                      </p:by>
                                    </p:animClr>
                                    <p:animClr clrSpc="hsl" dir="cw">
                                      <p:cBhvr>
                                        <p:cTn id="8" dur="500" fill="hold"/>
                                        <p:tgtEl>
                                          <p:spTgt spid="3">
                                            <p:graphicEl>
                                              <a:dgm id="{E5DC4D5B-0770-40FC-9B0A-C1BADA925C80}"/>
                                            </p:graphicEl>
                                          </p:spTgt>
                                        </p:tgtEl>
                                        <p:attrNameLst>
                                          <p:attrName>stroke.color</p:attrName>
                                        </p:attrNameLst>
                                      </p:cBhvr>
                                      <p:by>
                                        <p:hsl h="7200000" s="0" l="0"/>
                                      </p:by>
                                    </p:animClr>
                                    <p:set>
                                      <p:cBhvr>
                                        <p:cTn id="9" dur="500" fill="hold"/>
                                        <p:tgtEl>
                                          <p:spTgt spid="3">
                                            <p:graphicEl>
                                              <a:dgm id="{E5DC4D5B-0770-40FC-9B0A-C1BADA925C80}"/>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0"/>
            <a:ext cx="8893175" cy="6715125"/>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90000"/>
              <a:defRPr/>
            </a:pPr>
            <a:endParaRPr lang="uz-Cyrl-UZ" kern="0" dirty="0">
              <a:effectLst>
                <a:outerShdw blurRad="38100" dist="38100" dir="2700000" algn="tl">
                  <a:srgbClr val="000000"/>
                </a:outerShdw>
              </a:effectLst>
              <a:latin typeface="Times New Roman" pitchFamily="18" charset="0"/>
              <a:cs typeface="Times New Roman" pitchFamily="18" charset="0"/>
            </a:endParaRPr>
          </a:p>
        </p:txBody>
      </p:sp>
      <p:graphicFrame>
        <p:nvGraphicFramePr>
          <p:cNvPr id="3" name="Схема 2"/>
          <p:cNvGraphicFramePr/>
          <p:nvPr/>
        </p:nvGraphicFramePr>
        <p:xfrm>
          <a:off x="0" y="-1"/>
          <a:ext cx="8893175" cy="671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0"/>
            <a:ext cx="8893175" cy="6715125"/>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90000"/>
              <a:defRPr/>
            </a:pPr>
            <a:endParaRPr lang="uz-Cyrl-UZ" kern="0" dirty="0">
              <a:effectLst>
                <a:outerShdw blurRad="38100" dist="38100" dir="2700000" algn="tl">
                  <a:srgbClr val="000000"/>
                </a:outerShdw>
              </a:effectLst>
              <a:latin typeface="Times New Roman" pitchFamily="18" charset="0"/>
              <a:cs typeface="Times New Roman" pitchFamily="18" charset="0"/>
            </a:endParaRPr>
          </a:p>
        </p:txBody>
      </p:sp>
      <p:graphicFrame>
        <p:nvGraphicFramePr>
          <p:cNvPr id="3" name="Схема 2"/>
          <p:cNvGraphicFramePr/>
          <p:nvPr/>
        </p:nvGraphicFramePr>
        <p:xfrm>
          <a:off x="0" y="-1"/>
          <a:ext cx="8893175" cy="671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nvGraphicFramePr>
        <p:xfrm>
          <a:off x="38100" y="41548"/>
          <a:ext cx="9144000" cy="6828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Override1.xml><?xml version="1.0" encoding="utf-8"?>
<a:themeOverride xmlns:a="http://schemas.openxmlformats.org/drawingml/2006/main">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2258</TotalTime>
  <Words>611</Words>
  <Application>Microsoft Office PowerPoint</Application>
  <PresentationFormat>Экран (4:3)</PresentationFormat>
  <Paragraphs>117</Paragraphs>
  <Slides>25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25</vt:i4>
      </vt:variant>
    </vt:vector>
  </HeadingPairs>
  <TitlesOfParts>
    <vt:vector size="33" baseType="lpstr">
      <vt:lpstr>Arial</vt:lpstr>
      <vt:lpstr>Franklin Gothic Medium</vt:lpstr>
      <vt:lpstr>Franklin Gothic Book</vt:lpstr>
      <vt:lpstr>Wingdings 2</vt:lpstr>
      <vt:lpstr>Calibri</vt:lpstr>
      <vt:lpstr>Times New Roman</vt:lpstr>
      <vt:lpstr>Wingdings</vt:lpstr>
      <vt:lpstr>Трек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XTreme</dc:creator>
  <cp:lastModifiedBy>Bahtiyor</cp:lastModifiedBy>
  <cp:revision>172</cp:revision>
  <dcterms:created xsi:type="dcterms:W3CDTF">2009-02-24T15:24:46Z</dcterms:created>
  <dcterms:modified xsi:type="dcterms:W3CDTF">2020-08-01T08:36:11Z</dcterms:modified>
</cp:coreProperties>
</file>