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0"/>
  </p:notesMasterIdLst>
  <p:sldIdLst>
    <p:sldId id="256" r:id="rId2"/>
    <p:sldId id="368" r:id="rId3"/>
    <p:sldId id="405" r:id="rId4"/>
    <p:sldId id="383" r:id="rId5"/>
    <p:sldId id="302" r:id="rId6"/>
    <p:sldId id="403" r:id="rId7"/>
    <p:sldId id="404" r:id="rId8"/>
    <p:sldId id="402" r:id="rId9"/>
    <p:sldId id="369" r:id="rId10"/>
    <p:sldId id="412" r:id="rId11"/>
    <p:sldId id="411" r:id="rId12"/>
    <p:sldId id="414" r:id="rId13"/>
    <p:sldId id="413" r:id="rId14"/>
    <p:sldId id="415" r:id="rId15"/>
    <p:sldId id="436" r:id="rId16"/>
    <p:sldId id="438" r:id="rId17"/>
    <p:sldId id="439" r:id="rId18"/>
    <p:sldId id="296" r:id="rId19"/>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FF"/>
    <a:srgbClr val="FF6600"/>
    <a:srgbClr val="00FF00"/>
    <a:srgbClr val="FFFF66"/>
    <a:srgbClr val="FFBF0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28" autoAdjust="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988C-5EDC-4BCD-A05A-9D6B742947E4}"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ru-RU"/>
        </a:p>
      </dgm:t>
    </dgm:pt>
    <dgm:pt modelId="{C2891164-EB4D-48A8-8434-6F3BBCDD6D0C}">
      <dgm:prSet phldrT="[Текст]" custT="1"/>
      <dgm:spPr>
        <a:solidFill>
          <a:srgbClr val="FFFFFF"/>
        </a:solidFill>
      </dgm:spPr>
      <dgm:t>
        <a:bodyPr/>
        <a:lstStyle/>
        <a:p>
          <a:r>
            <a:rPr lang="uz-Cyrl-UZ" sz="2800" dirty="0" smtClean="0">
              <a:latin typeface="Times New Roman" pitchFamily="18" charset="0"/>
              <a:cs typeface="Times New Roman" pitchFamily="18" charset="0"/>
            </a:rPr>
            <a:t>№</a:t>
          </a:r>
          <a:endParaRPr lang="ru-RU" sz="2800" dirty="0">
            <a:latin typeface="Times New Roman" pitchFamily="18" charset="0"/>
            <a:cs typeface="Times New Roman" pitchFamily="18" charset="0"/>
          </a:endParaRPr>
        </a:p>
      </dgm:t>
    </dgm:pt>
    <dgm:pt modelId="{F5B675D3-3F61-410C-820A-D67EA12EB4F2}" type="parTrans" cxnId="{85DB9DD5-CDD8-4870-BD30-0C10BF5024F7}">
      <dgm:prSet/>
      <dgm:spPr/>
      <dgm:t>
        <a:bodyPr/>
        <a:lstStyle/>
        <a:p>
          <a:endParaRPr lang="ru-RU" sz="2800">
            <a:latin typeface="Times New Roman" pitchFamily="18" charset="0"/>
            <a:cs typeface="Times New Roman" pitchFamily="18" charset="0"/>
          </a:endParaRPr>
        </a:p>
      </dgm:t>
    </dgm:pt>
    <dgm:pt modelId="{3D674BA9-DA20-4807-865D-03AEE653D481}" type="sibTrans" cxnId="{85DB9DD5-CDD8-4870-BD30-0C10BF5024F7}">
      <dgm:prSet/>
      <dgm:spPr/>
      <dgm:t>
        <a:bodyPr/>
        <a:lstStyle/>
        <a:p>
          <a:endParaRPr lang="ru-RU" sz="2800">
            <a:latin typeface="Times New Roman" pitchFamily="18" charset="0"/>
            <a:cs typeface="Times New Roman" pitchFamily="18" charset="0"/>
          </a:endParaRPr>
        </a:p>
      </dgm:t>
    </dgm:pt>
    <dgm:pt modelId="{9395BE04-FFA1-4556-AB8B-C8F322E02EDD}">
      <dgm:prSet phldrT="[Текст]" custT="1"/>
      <dgm:spPr>
        <a:solidFill>
          <a:srgbClr val="FFFF00"/>
        </a:solidFill>
      </dgm:spPr>
      <dgm:t>
        <a:bodyPr/>
        <a:lstStyle/>
        <a:p>
          <a:r>
            <a:rPr lang="en-US" sz="2800" dirty="0" smtClean="0">
              <a:latin typeface="Times New Roman" pitchFamily="18" charset="0"/>
              <a:cs typeface="Times New Roman" pitchFamily="18" charset="0"/>
            </a:rPr>
            <a:t>2</a:t>
          </a:r>
          <a:endParaRPr lang="ru-RU" sz="2800" dirty="0">
            <a:latin typeface="Times New Roman" pitchFamily="18" charset="0"/>
            <a:cs typeface="Times New Roman" pitchFamily="18" charset="0"/>
          </a:endParaRPr>
        </a:p>
      </dgm:t>
    </dgm:pt>
    <dgm:pt modelId="{EF5DBF7D-33AB-4CD6-AB78-85A78CEDD1FD}" type="parTrans" cxnId="{B498C6B0-1B5C-4D62-8881-337853D6AB8C}">
      <dgm:prSet/>
      <dgm:spPr/>
      <dgm:t>
        <a:bodyPr/>
        <a:lstStyle/>
        <a:p>
          <a:endParaRPr lang="ru-RU" sz="2800">
            <a:latin typeface="Times New Roman" pitchFamily="18" charset="0"/>
            <a:cs typeface="Times New Roman" pitchFamily="18" charset="0"/>
          </a:endParaRPr>
        </a:p>
      </dgm:t>
    </dgm:pt>
    <dgm:pt modelId="{5A5AD32E-336D-460A-A45B-DE6ECE4ED70E}" type="sibTrans" cxnId="{B498C6B0-1B5C-4D62-8881-337853D6AB8C}">
      <dgm:prSet/>
      <dgm:spPr/>
      <dgm:t>
        <a:bodyPr/>
        <a:lstStyle/>
        <a:p>
          <a:endParaRPr lang="ru-RU" sz="2800">
            <a:latin typeface="Times New Roman" pitchFamily="18" charset="0"/>
            <a:cs typeface="Times New Roman" pitchFamily="18" charset="0"/>
          </a:endParaRPr>
        </a:p>
      </dgm:t>
    </dgm:pt>
    <dgm:pt modelId="{7B1DCAC0-1270-4C58-87EB-31EB53891D27}">
      <dgm:prSet custT="1"/>
      <dgm:spPr>
        <a:solidFill>
          <a:srgbClr val="00FF00"/>
        </a:solidFill>
      </dgm:spPr>
      <dgm:t>
        <a:bodyPr/>
        <a:lstStyle/>
        <a:p>
          <a:r>
            <a:rPr lang="en-US" sz="2800" dirty="0" smtClean="0">
              <a:latin typeface="Times New Roman" pitchFamily="18" charset="0"/>
              <a:cs typeface="Times New Roman" pitchFamily="18" charset="0"/>
            </a:rPr>
            <a:t>3</a:t>
          </a:r>
          <a:endParaRPr lang="ru-RU" sz="2800" dirty="0">
            <a:latin typeface="Times New Roman" pitchFamily="18" charset="0"/>
            <a:cs typeface="Times New Roman" pitchFamily="18" charset="0"/>
          </a:endParaRPr>
        </a:p>
      </dgm:t>
    </dgm:pt>
    <dgm:pt modelId="{F4B7FD7E-81EA-42D1-9E07-3E2640C7E56C}" type="parTrans" cxnId="{560FF9E8-8FE0-4F9C-B6AB-6A87F76DC0FD}">
      <dgm:prSet/>
      <dgm:spPr/>
      <dgm:t>
        <a:bodyPr/>
        <a:lstStyle/>
        <a:p>
          <a:endParaRPr lang="ru-RU" sz="2800">
            <a:latin typeface="Times New Roman" pitchFamily="18" charset="0"/>
            <a:cs typeface="Times New Roman" pitchFamily="18" charset="0"/>
          </a:endParaRPr>
        </a:p>
      </dgm:t>
    </dgm:pt>
    <dgm:pt modelId="{A3962A9B-D3A4-4353-81DB-5DAC84822D6D}" type="sibTrans" cxnId="{560FF9E8-8FE0-4F9C-B6AB-6A87F76DC0FD}">
      <dgm:prSet/>
      <dgm:spPr/>
      <dgm:t>
        <a:bodyPr/>
        <a:lstStyle/>
        <a:p>
          <a:endParaRPr lang="ru-RU" sz="2800">
            <a:latin typeface="Times New Roman" pitchFamily="18" charset="0"/>
            <a:cs typeface="Times New Roman" pitchFamily="18" charset="0"/>
          </a:endParaRPr>
        </a:p>
      </dgm:t>
    </dgm:pt>
    <dgm:pt modelId="{3715E39C-04AF-46BD-AB63-4C5313BFB73E}">
      <dgm:prSet custT="1"/>
      <dgm:spPr>
        <a:solidFill>
          <a:srgbClr val="00FF00">
            <a:alpha val="90000"/>
          </a:srgbClr>
        </a:solidFill>
      </dgm:spPr>
      <dgm:t>
        <a:bodyPr/>
        <a:lstStyle/>
        <a:p>
          <a:pPr algn="ctr"/>
          <a:r>
            <a:rPr lang="en-US" sz="2800" b="1" dirty="0" smtClean="0">
              <a:latin typeface="Times New Roman" pitchFamily="18" charset="0"/>
              <a:cs typeface="Times New Roman" pitchFamily="18" charset="0"/>
            </a:rPr>
            <a:t>REJA:</a:t>
          </a:r>
          <a:endParaRPr lang="ru-RU" sz="2800" b="1" dirty="0">
            <a:latin typeface="Times New Roman" pitchFamily="18" charset="0"/>
            <a:cs typeface="Times New Roman" pitchFamily="18" charset="0"/>
          </a:endParaRPr>
        </a:p>
      </dgm:t>
    </dgm:pt>
    <dgm:pt modelId="{DB852930-4892-49D9-9364-5151F3683BDF}" type="parTrans" cxnId="{8D84C9C7-5D8F-4372-97E4-D77F8F567A5F}">
      <dgm:prSet/>
      <dgm:spPr/>
      <dgm:t>
        <a:bodyPr/>
        <a:lstStyle/>
        <a:p>
          <a:endParaRPr lang="ru-RU" sz="2800">
            <a:latin typeface="Times New Roman" pitchFamily="18" charset="0"/>
            <a:cs typeface="Times New Roman" pitchFamily="18" charset="0"/>
          </a:endParaRPr>
        </a:p>
      </dgm:t>
    </dgm:pt>
    <dgm:pt modelId="{076AB514-3460-41B1-BAC4-B7B1BA01481C}" type="sibTrans" cxnId="{8D84C9C7-5D8F-4372-97E4-D77F8F567A5F}">
      <dgm:prSet/>
      <dgm:spPr/>
      <dgm:t>
        <a:bodyPr/>
        <a:lstStyle/>
        <a:p>
          <a:endParaRPr lang="ru-RU" sz="2800">
            <a:latin typeface="Times New Roman" pitchFamily="18" charset="0"/>
            <a:cs typeface="Times New Roman" pitchFamily="18" charset="0"/>
          </a:endParaRPr>
        </a:p>
      </dgm:t>
    </dgm:pt>
    <dgm:pt modelId="{B0F44BEB-BF71-45F6-A575-DB1139E6CCF8}">
      <dgm:prSet custT="1"/>
      <dgm:spPr>
        <a:solidFill>
          <a:schemeClr val="accent6">
            <a:alpha val="90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2800" b="1" dirty="0" err="1" smtClean="0">
              <a:latin typeface="Times New Roman" pitchFamily="18" charset="0"/>
              <a:cs typeface="Times New Roman" pitchFamily="18" charset="0"/>
            </a:rPr>
            <a:t>Xioniylar</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Kidariylarning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ijtimoiy-iqtisodiy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madaniy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hayoti</a:t>
          </a:r>
          <a:r>
            <a:rPr lang="en-US" sz="2800" b="1" dirty="0" smtClean="0">
              <a:latin typeface="Times New Roman" pitchFamily="18" charset="0"/>
              <a:cs typeface="Times New Roman" pitchFamily="18" charset="0"/>
            </a:rPr>
            <a:t> </a:t>
          </a:r>
          <a:endParaRPr lang="ru-RU" sz="2800" b="1" dirty="0" smtClean="0">
            <a:latin typeface="Times New Roman" pitchFamily="18" charset="0"/>
            <a:cs typeface="Times New Roman" pitchFamily="18" charset="0"/>
          </a:endParaRPr>
        </a:p>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17360BD2-5788-48FE-88AE-240FD04612C9}" type="parTrans" cxnId="{410BA94F-916F-4FDC-B21D-D3772F716E57}">
      <dgm:prSet/>
      <dgm:spPr/>
      <dgm:t>
        <a:bodyPr/>
        <a:lstStyle/>
        <a:p>
          <a:endParaRPr lang="ru-RU" sz="2800">
            <a:latin typeface="Times New Roman" pitchFamily="18" charset="0"/>
            <a:cs typeface="Times New Roman" pitchFamily="18" charset="0"/>
          </a:endParaRPr>
        </a:p>
      </dgm:t>
    </dgm:pt>
    <dgm:pt modelId="{1C765E1B-6194-4427-9FF2-395CB6B1763F}" type="sibTrans" cxnId="{410BA94F-916F-4FDC-B21D-D3772F716E57}">
      <dgm:prSet/>
      <dgm:spPr/>
      <dgm:t>
        <a:bodyPr/>
        <a:lstStyle/>
        <a:p>
          <a:endParaRPr lang="ru-RU" sz="2800">
            <a:latin typeface="Times New Roman" pitchFamily="18" charset="0"/>
            <a:cs typeface="Times New Roman" pitchFamily="18" charset="0"/>
          </a:endParaRPr>
        </a:p>
      </dgm:t>
    </dgm:pt>
    <dgm:pt modelId="{E539574C-AFD0-452F-9011-C601E8BA945B}">
      <dgm:prSet phldrT="[Текст]" custT="1"/>
      <dgm:spPr>
        <a:solidFill>
          <a:srgbClr val="FF6600">
            <a:alpha val="90000"/>
          </a:srgbClr>
        </a:solidFill>
      </dgm:spPr>
      <dgm:t>
        <a:bodyPr/>
        <a:lstStyle/>
        <a:p>
          <a:pPr marL="285750" indent="0" algn="l" defTabSz="1244600">
            <a:lnSpc>
              <a:spcPct val="90000"/>
            </a:lnSpc>
            <a:spcBef>
              <a:spcPct val="0"/>
            </a:spcBef>
            <a:spcAft>
              <a:spcPct val="15000"/>
            </a:spcAft>
            <a:buNone/>
          </a:pPr>
          <a:r>
            <a:rPr lang="en-US" sz="2800" b="1" dirty="0" err="1" smtClean="0">
              <a:effectLst/>
              <a:latin typeface="Times New Roman" pitchFamily="18" charset="0"/>
              <a:cs typeface="Times New Roman" pitchFamily="18" charset="0"/>
            </a:rPr>
            <a:t>Xioniylarning</a:t>
          </a: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siyosiy</a:t>
          </a: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hamda</a:t>
          </a: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etnik</a:t>
          </a: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tarixi</a:t>
          </a:r>
          <a:endParaRPr lang="ru-RU" sz="2800" b="1" dirty="0">
            <a:latin typeface="Times New Roman" pitchFamily="18" charset="0"/>
            <a:cs typeface="Times New Roman" pitchFamily="18" charset="0"/>
          </a:endParaRPr>
        </a:p>
      </dgm:t>
    </dgm:pt>
    <dgm:pt modelId="{51B0BC56-1682-457E-AD76-2A60E15EE3A3}" type="parTrans" cxnId="{1E178AB6-D0B6-4244-808E-4A3A6CD33703}">
      <dgm:prSet/>
      <dgm:spPr/>
      <dgm:t>
        <a:bodyPr/>
        <a:lstStyle/>
        <a:p>
          <a:endParaRPr lang="ru-RU"/>
        </a:p>
      </dgm:t>
    </dgm:pt>
    <dgm:pt modelId="{23F4B5B3-C9AC-4392-BEBB-BD2E759320BE}" type="sibTrans" cxnId="{1E178AB6-D0B6-4244-808E-4A3A6CD33703}">
      <dgm:prSet/>
      <dgm:spPr/>
      <dgm:t>
        <a:bodyPr/>
        <a:lstStyle/>
        <a:p>
          <a:endParaRPr lang="ru-RU"/>
        </a:p>
      </dgm:t>
    </dgm:pt>
    <dgm:pt modelId="{BDA76254-A955-49F7-B1A8-D185440E04D6}">
      <dgm:prSet custT="1"/>
      <dgm:spPr>
        <a:solidFill>
          <a:schemeClr val="accent6">
            <a:alpha val="90000"/>
          </a:schemeClr>
        </a:solidFill>
      </dgm:spPr>
      <dgm:t>
        <a:bodyPr/>
        <a:lstStyle/>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15D2BBE1-79F7-479D-924C-90F96A01F47A}" type="parTrans" cxnId="{6A109797-DDA2-41E7-ACC6-272747796363}">
      <dgm:prSet/>
      <dgm:spPr/>
      <dgm:t>
        <a:bodyPr/>
        <a:lstStyle/>
        <a:p>
          <a:endParaRPr lang="ru-RU"/>
        </a:p>
      </dgm:t>
    </dgm:pt>
    <dgm:pt modelId="{8FCEE4BD-0CF0-4995-9CA6-5CDF8FC70844}" type="sibTrans" cxnId="{6A109797-DDA2-41E7-ACC6-272747796363}">
      <dgm:prSet/>
      <dgm:spPr/>
      <dgm:t>
        <a:bodyPr/>
        <a:lstStyle/>
        <a:p>
          <a:endParaRPr lang="ru-RU"/>
        </a:p>
      </dgm:t>
    </dgm:pt>
    <dgm:pt modelId="{0E93FD74-6B65-4DB9-B972-A7452F1EDB8F}">
      <dgm:prSet custT="1"/>
      <dgm:spPr/>
      <dgm:t>
        <a:bodyPr/>
        <a:lstStyle/>
        <a:p>
          <a:r>
            <a:rPr lang="en-US" sz="2800" dirty="0" smtClean="0">
              <a:latin typeface="Times New Roman" pitchFamily="18" charset="0"/>
              <a:cs typeface="Times New Roman" pitchFamily="18" charset="0"/>
            </a:rPr>
            <a:t>1</a:t>
          </a:r>
          <a:endParaRPr lang="ru-RU" sz="2800" dirty="0">
            <a:latin typeface="Times New Roman" pitchFamily="18" charset="0"/>
            <a:cs typeface="Times New Roman" pitchFamily="18" charset="0"/>
          </a:endParaRPr>
        </a:p>
      </dgm:t>
    </dgm:pt>
    <dgm:pt modelId="{A25DD5FB-D3AA-4CFB-A31E-14A0E3314A38}" type="parTrans" cxnId="{84222D95-8B24-4CB7-BFDE-E21E92780774}">
      <dgm:prSet/>
      <dgm:spPr/>
      <dgm:t>
        <a:bodyPr/>
        <a:lstStyle/>
        <a:p>
          <a:endParaRPr lang="ru-RU"/>
        </a:p>
      </dgm:t>
    </dgm:pt>
    <dgm:pt modelId="{DEC30B18-9EA1-4E73-91D6-D05C8569F3B9}" type="sibTrans" cxnId="{84222D95-8B24-4CB7-BFDE-E21E92780774}">
      <dgm:prSet/>
      <dgm:spPr/>
      <dgm:t>
        <a:bodyPr/>
        <a:lstStyle/>
        <a:p>
          <a:endParaRPr lang="ru-RU"/>
        </a:p>
      </dgm:t>
    </dgm:pt>
    <dgm:pt modelId="{C79B2F06-8754-4FBE-AB22-1DFD7DB4B724}">
      <dgm:prSet custT="1"/>
      <dgm:spPr/>
      <dgm:t>
        <a:bodyPr/>
        <a:lstStyle/>
        <a:p>
          <a:r>
            <a:rPr lang="en-US" sz="2800" b="1" dirty="0" err="1" smtClean="0">
              <a:latin typeface="Times New Roman" pitchFamily="18" charset="0"/>
              <a:cs typeface="Times New Roman" pitchFamily="18" charset="0"/>
            </a:rPr>
            <a:t>Kidariylarning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siyosiy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hamda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etnik</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tarixi</a:t>
          </a:r>
          <a:endParaRPr lang="ru-RU" sz="2800" b="1" dirty="0">
            <a:latin typeface="Times New Roman" pitchFamily="18" charset="0"/>
            <a:cs typeface="Times New Roman" pitchFamily="18" charset="0"/>
          </a:endParaRPr>
        </a:p>
      </dgm:t>
    </dgm:pt>
    <dgm:pt modelId="{24775359-82EB-455C-9CB3-F6E71C3041C4}" type="parTrans" cxnId="{A38E8A82-DCB4-48C5-BDA2-E6BE6F8CC904}">
      <dgm:prSet/>
      <dgm:spPr/>
      <dgm:t>
        <a:bodyPr/>
        <a:lstStyle/>
        <a:p>
          <a:endParaRPr lang="ru-RU"/>
        </a:p>
      </dgm:t>
    </dgm:pt>
    <dgm:pt modelId="{3F4F7618-B343-440F-ABDB-82672AA0A6B9}" type="sibTrans" cxnId="{A38E8A82-DCB4-48C5-BDA2-E6BE6F8CC904}">
      <dgm:prSet/>
      <dgm:spPr/>
      <dgm:t>
        <a:bodyPr/>
        <a:lstStyle/>
        <a:p>
          <a:endParaRPr lang="ru-RU"/>
        </a:p>
      </dgm:t>
    </dgm:pt>
    <dgm:pt modelId="{E1E48826-3675-4359-B92C-1FF5FCB94CD3}" type="pres">
      <dgm:prSet presAssocID="{8178988C-5EDC-4BCD-A05A-9D6B742947E4}" presName="linearFlow" presStyleCnt="0">
        <dgm:presLayoutVars>
          <dgm:dir/>
          <dgm:animLvl val="lvl"/>
          <dgm:resizeHandles val="exact"/>
        </dgm:presLayoutVars>
      </dgm:prSet>
      <dgm:spPr/>
      <dgm:t>
        <a:bodyPr/>
        <a:lstStyle/>
        <a:p>
          <a:endParaRPr lang="ru-RU"/>
        </a:p>
      </dgm:t>
    </dgm:pt>
    <dgm:pt modelId="{A5278660-3D8F-4B0A-B362-18A7AEA7E2A4}" type="pres">
      <dgm:prSet presAssocID="{C2891164-EB4D-48A8-8434-6F3BBCDD6D0C}" presName="composite" presStyleCnt="0"/>
      <dgm:spPr/>
    </dgm:pt>
    <dgm:pt modelId="{5A1D79F6-D1DB-487E-9123-EF87421A6EEC}" type="pres">
      <dgm:prSet presAssocID="{C2891164-EB4D-48A8-8434-6F3BBCDD6D0C}" presName="parentText" presStyleLbl="alignNode1" presStyleIdx="0" presStyleCnt="4">
        <dgm:presLayoutVars>
          <dgm:chMax val="1"/>
          <dgm:bulletEnabled val="1"/>
        </dgm:presLayoutVars>
      </dgm:prSet>
      <dgm:spPr/>
      <dgm:t>
        <a:bodyPr/>
        <a:lstStyle/>
        <a:p>
          <a:endParaRPr lang="ru-RU"/>
        </a:p>
      </dgm:t>
    </dgm:pt>
    <dgm:pt modelId="{390CF3E5-E61B-43D1-A2D6-56C9FFAFFE45}" type="pres">
      <dgm:prSet presAssocID="{C2891164-EB4D-48A8-8434-6F3BBCDD6D0C}" presName="descendantText" presStyleLbl="alignAcc1" presStyleIdx="0" presStyleCnt="4" custLinFactNeighborX="0" custLinFactNeighborY="12491">
        <dgm:presLayoutVars>
          <dgm:bulletEnabled val="1"/>
        </dgm:presLayoutVars>
      </dgm:prSet>
      <dgm:spPr/>
      <dgm:t>
        <a:bodyPr/>
        <a:lstStyle/>
        <a:p>
          <a:endParaRPr lang="ru-RU"/>
        </a:p>
      </dgm:t>
    </dgm:pt>
    <dgm:pt modelId="{EADAEBFC-195B-49E0-A392-E780E3A16320}" type="pres">
      <dgm:prSet presAssocID="{3D674BA9-DA20-4807-865D-03AEE653D481}" presName="sp" presStyleCnt="0"/>
      <dgm:spPr/>
    </dgm:pt>
    <dgm:pt modelId="{C135FEF3-019C-451F-9FBE-880812A95435}" type="pres">
      <dgm:prSet presAssocID="{0E93FD74-6B65-4DB9-B972-A7452F1EDB8F}" presName="composite" presStyleCnt="0"/>
      <dgm:spPr/>
    </dgm:pt>
    <dgm:pt modelId="{1E9F6750-7E4A-43F2-BAF3-36426F84C4C5}" type="pres">
      <dgm:prSet presAssocID="{0E93FD74-6B65-4DB9-B972-A7452F1EDB8F}" presName="parentText" presStyleLbl="alignNode1" presStyleIdx="1" presStyleCnt="4" custLinFactNeighborX="1620" custLinFactNeighborY="1294">
        <dgm:presLayoutVars>
          <dgm:chMax val="1"/>
          <dgm:bulletEnabled val="1"/>
        </dgm:presLayoutVars>
      </dgm:prSet>
      <dgm:spPr/>
      <dgm:t>
        <a:bodyPr/>
        <a:lstStyle/>
        <a:p>
          <a:endParaRPr lang="ru-RU"/>
        </a:p>
      </dgm:t>
    </dgm:pt>
    <dgm:pt modelId="{C2DF9872-C43D-4BBF-8347-3C6A70BFD24A}" type="pres">
      <dgm:prSet presAssocID="{0E93FD74-6B65-4DB9-B972-A7452F1EDB8F}" presName="descendantText" presStyleLbl="alignAcc1" presStyleIdx="1" presStyleCnt="4">
        <dgm:presLayoutVars>
          <dgm:bulletEnabled val="1"/>
        </dgm:presLayoutVars>
      </dgm:prSet>
      <dgm:spPr/>
      <dgm:t>
        <a:bodyPr/>
        <a:lstStyle/>
        <a:p>
          <a:endParaRPr lang="ru-RU"/>
        </a:p>
      </dgm:t>
    </dgm:pt>
    <dgm:pt modelId="{79C57284-01DB-4E92-A4B5-09F4FF18715D}" type="pres">
      <dgm:prSet presAssocID="{DEC30B18-9EA1-4E73-91D6-D05C8569F3B9}" presName="sp" presStyleCnt="0"/>
      <dgm:spPr/>
    </dgm:pt>
    <dgm:pt modelId="{B79137DA-FC40-4BDC-83BE-99EA5D8BF91A}" type="pres">
      <dgm:prSet presAssocID="{9395BE04-FFA1-4556-AB8B-C8F322E02EDD}" presName="composite" presStyleCnt="0"/>
      <dgm:spPr/>
    </dgm:pt>
    <dgm:pt modelId="{40932C02-687C-4294-9E00-4674ABED59BF}" type="pres">
      <dgm:prSet presAssocID="{9395BE04-FFA1-4556-AB8B-C8F322E02EDD}" presName="parentText" presStyleLbl="alignNode1" presStyleIdx="2" presStyleCnt="4" custLinFactNeighborX="0" custLinFactNeighborY="0">
        <dgm:presLayoutVars>
          <dgm:chMax val="1"/>
          <dgm:bulletEnabled val="1"/>
        </dgm:presLayoutVars>
      </dgm:prSet>
      <dgm:spPr/>
      <dgm:t>
        <a:bodyPr/>
        <a:lstStyle/>
        <a:p>
          <a:endParaRPr lang="ru-RU"/>
        </a:p>
      </dgm:t>
    </dgm:pt>
    <dgm:pt modelId="{A8BC2B2F-B68E-4888-B32B-6E22F6C06644}" type="pres">
      <dgm:prSet presAssocID="{9395BE04-FFA1-4556-AB8B-C8F322E02EDD}" presName="descendantText" presStyleLbl="alignAcc1" presStyleIdx="2" presStyleCnt="4" custLinFactNeighborX="-87" custLinFactNeighborY="2202">
        <dgm:presLayoutVars>
          <dgm:bulletEnabled val="1"/>
        </dgm:presLayoutVars>
      </dgm:prSet>
      <dgm:spPr/>
      <dgm:t>
        <a:bodyPr/>
        <a:lstStyle/>
        <a:p>
          <a:endParaRPr lang="ru-RU"/>
        </a:p>
      </dgm:t>
    </dgm:pt>
    <dgm:pt modelId="{CFDF99B4-EC90-4F34-9893-F38055FBD13F}" type="pres">
      <dgm:prSet presAssocID="{5A5AD32E-336D-460A-A45B-DE6ECE4ED70E}" presName="sp" presStyleCnt="0"/>
      <dgm:spPr/>
    </dgm:pt>
    <dgm:pt modelId="{72D17277-DD62-45C5-846F-22EB1E571751}" type="pres">
      <dgm:prSet presAssocID="{7B1DCAC0-1270-4C58-87EB-31EB53891D27}" presName="composite" presStyleCnt="0"/>
      <dgm:spPr/>
    </dgm:pt>
    <dgm:pt modelId="{71DDEC49-4A1F-4C0F-980C-202866BB1157}" type="pres">
      <dgm:prSet presAssocID="{7B1DCAC0-1270-4C58-87EB-31EB53891D27}" presName="parentText" presStyleLbl="alignNode1" presStyleIdx="3" presStyleCnt="4">
        <dgm:presLayoutVars>
          <dgm:chMax val="1"/>
          <dgm:bulletEnabled val="1"/>
        </dgm:presLayoutVars>
      </dgm:prSet>
      <dgm:spPr/>
      <dgm:t>
        <a:bodyPr/>
        <a:lstStyle/>
        <a:p>
          <a:endParaRPr lang="ru-RU"/>
        </a:p>
      </dgm:t>
    </dgm:pt>
    <dgm:pt modelId="{A655DBC3-5943-4A98-920D-04D37EDD2889}" type="pres">
      <dgm:prSet presAssocID="{7B1DCAC0-1270-4C58-87EB-31EB53891D27}" presName="descendantText" presStyleLbl="alignAcc1" presStyleIdx="3" presStyleCnt="4">
        <dgm:presLayoutVars>
          <dgm:bulletEnabled val="1"/>
        </dgm:presLayoutVars>
      </dgm:prSet>
      <dgm:spPr/>
      <dgm:t>
        <a:bodyPr/>
        <a:lstStyle/>
        <a:p>
          <a:endParaRPr lang="ru-RU"/>
        </a:p>
      </dgm:t>
    </dgm:pt>
  </dgm:ptLst>
  <dgm:cxnLst>
    <dgm:cxn modelId="{410BA94F-916F-4FDC-B21D-D3772F716E57}" srcId="{7B1DCAC0-1270-4C58-87EB-31EB53891D27}" destId="{B0F44BEB-BF71-45F6-A575-DB1139E6CCF8}" srcOrd="1" destOrd="0" parTransId="{17360BD2-5788-48FE-88AE-240FD04612C9}" sibTransId="{1C765E1B-6194-4427-9FF2-395CB6B1763F}"/>
    <dgm:cxn modelId="{9B4E27C3-CAF7-4386-A450-2F6504442AD4}" type="presOf" srcId="{9395BE04-FFA1-4556-AB8B-C8F322E02EDD}" destId="{40932C02-687C-4294-9E00-4674ABED59BF}" srcOrd="0" destOrd="0" presId="urn:microsoft.com/office/officeart/2005/8/layout/chevron2"/>
    <dgm:cxn modelId="{38E3829D-927C-48E8-AADA-673AC18C6629}" type="presOf" srcId="{E539574C-AFD0-452F-9011-C601E8BA945B}" destId="{A8BC2B2F-B68E-4888-B32B-6E22F6C06644}" srcOrd="0" destOrd="0" presId="urn:microsoft.com/office/officeart/2005/8/layout/chevron2"/>
    <dgm:cxn modelId="{8D84C9C7-5D8F-4372-97E4-D77F8F567A5F}" srcId="{C2891164-EB4D-48A8-8434-6F3BBCDD6D0C}" destId="{3715E39C-04AF-46BD-AB63-4C5313BFB73E}" srcOrd="0" destOrd="0" parTransId="{DB852930-4892-49D9-9364-5151F3683BDF}" sibTransId="{076AB514-3460-41B1-BAC4-B7B1BA01481C}"/>
    <dgm:cxn modelId="{4CF6F5AF-D96B-474A-83B9-17AD57817055}" type="presOf" srcId="{C79B2F06-8754-4FBE-AB22-1DFD7DB4B724}" destId="{C2DF9872-C43D-4BBF-8347-3C6A70BFD24A}" srcOrd="0" destOrd="0" presId="urn:microsoft.com/office/officeart/2005/8/layout/chevron2"/>
    <dgm:cxn modelId="{7CA1A17D-7E54-4B9C-97F0-CF07E2733869}" type="presOf" srcId="{C2891164-EB4D-48A8-8434-6F3BBCDD6D0C}" destId="{5A1D79F6-D1DB-487E-9123-EF87421A6EEC}" srcOrd="0" destOrd="0" presId="urn:microsoft.com/office/officeart/2005/8/layout/chevron2"/>
    <dgm:cxn modelId="{EE5D21E2-9861-40F9-947B-6747CE7C88B3}" type="presOf" srcId="{7B1DCAC0-1270-4C58-87EB-31EB53891D27}" destId="{71DDEC49-4A1F-4C0F-980C-202866BB1157}" srcOrd="0" destOrd="0" presId="urn:microsoft.com/office/officeart/2005/8/layout/chevron2"/>
    <dgm:cxn modelId="{A38E8A82-DCB4-48C5-BDA2-E6BE6F8CC904}" srcId="{0E93FD74-6B65-4DB9-B972-A7452F1EDB8F}" destId="{C79B2F06-8754-4FBE-AB22-1DFD7DB4B724}" srcOrd="0" destOrd="0" parTransId="{24775359-82EB-455C-9CB3-F6E71C3041C4}" sibTransId="{3F4F7618-B343-440F-ABDB-82672AA0A6B9}"/>
    <dgm:cxn modelId="{1E178AB6-D0B6-4244-808E-4A3A6CD33703}" srcId="{9395BE04-FFA1-4556-AB8B-C8F322E02EDD}" destId="{E539574C-AFD0-452F-9011-C601E8BA945B}" srcOrd="0" destOrd="0" parTransId="{51B0BC56-1682-457E-AD76-2A60E15EE3A3}" sibTransId="{23F4B5B3-C9AC-4392-BEBB-BD2E759320BE}"/>
    <dgm:cxn modelId="{84222D95-8B24-4CB7-BFDE-E21E92780774}" srcId="{8178988C-5EDC-4BCD-A05A-9D6B742947E4}" destId="{0E93FD74-6B65-4DB9-B972-A7452F1EDB8F}" srcOrd="1" destOrd="0" parTransId="{A25DD5FB-D3AA-4CFB-A31E-14A0E3314A38}" sibTransId="{DEC30B18-9EA1-4E73-91D6-D05C8569F3B9}"/>
    <dgm:cxn modelId="{DD68E3E9-DCB2-4013-A3BC-FD617414A634}" type="presOf" srcId="{3715E39C-04AF-46BD-AB63-4C5313BFB73E}" destId="{390CF3E5-E61B-43D1-A2D6-56C9FFAFFE45}" srcOrd="0" destOrd="0" presId="urn:microsoft.com/office/officeart/2005/8/layout/chevron2"/>
    <dgm:cxn modelId="{48661776-BC40-4801-A12E-6700513B10B5}" type="presOf" srcId="{BDA76254-A955-49F7-B1A8-D185440E04D6}" destId="{A655DBC3-5943-4A98-920D-04D37EDD2889}" srcOrd="0" destOrd="0" presId="urn:microsoft.com/office/officeart/2005/8/layout/chevron2"/>
    <dgm:cxn modelId="{C70E7A7E-96E8-4D68-BCBE-6683F3402D84}" type="presOf" srcId="{8178988C-5EDC-4BCD-A05A-9D6B742947E4}" destId="{E1E48826-3675-4359-B92C-1FF5FCB94CD3}" srcOrd="0" destOrd="0" presId="urn:microsoft.com/office/officeart/2005/8/layout/chevron2"/>
    <dgm:cxn modelId="{7555D64C-D399-42BC-97EF-0261A3482E8B}" type="presOf" srcId="{B0F44BEB-BF71-45F6-A575-DB1139E6CCF8}" destId="{A655DBC3-5943-4A98-920D-04D37EDD2889}" srcOrd="0" destOrd="1" presId="urn:microsoft.com/office/officeart/2005/8/layout/chevron2"/>
    <dgm:cxn modelId="{6A109797-DDA2-41E7-ACC6-272747796363}" srcId="{7B1DCAC0-1270-4C58-87EB-31EB53891D27}" destId="{BDA76254-A955-49F7-B1A8-D185440E04D6}" srcOrd="0" destOrd="0" parTransId="{15D2BBE1-79F7-479D-924C-90F96A01F47A}" sibTransId="{8FCEE4BD-0CF0-4995-9CA6-5CDF8FC70844}"/>
    <dgm:cxn modelId="{B498C6B0-1B5C-4D62-8881-337853D6AB8C}" srcId="{8178988C-5EDC-4BCD-A05A-9D6B742947E4}" destId="{9395BE04-FFA1-4556-AB8B-C8F322E02EDD}" srcOrd="2" destOrd="0" parTransId="{EF5DBF7D-33AB-4CD6-AB78-85A78CEDD1FD}" sibTransId="{5A5AD32E-336D-460A-A45B-DE6ECE4ED70E}"/>
    <dgm:cxn modelId="{560FF9E8-8FE0-4F9C-B6AB-6A87F76DC0FD}" srcId="{8178988C-5EDC-4BCD-A05A-9D6B742947E4}" destId="{7B1DCAC0-1270-4C58-87EB-31EB53891D27}" srcOrd="3" destOrd="0" parTransId="{F4B7FD7E-81EA-42D1-9E07-3E2640C7E56C}" sibTransId="{A3962A9B-D3A4-4353-81DB-5DAC84822D6D}"/>
    <dgm:cxn modelId="{9B7621A9-4F12-4CC6-B73A-A3E9EDB76B52}" type="presOf" srcId="{0E93FD74-6B65-4DB9-B972-A7452F1EDB8F}" destId="{1E9F6750-7E4A-43F2-BAF3-36426F84C4C5}" srcOrd="0" destOrd="0" presId="urn:microsoft.com/office/officeart/2005/8/layout/chevron2"/>
    <dgm:cxn modelId="{85DB9DD5-CDD8-4870-BD30-0C10BF5024F7}" srcId="{8178988C-5EDC-4BCD-A05A-9D6B742947E4}" destId="{C2891164-EB4D-48A8-8434-6F3BBCDD6D0C}" srcOrd="0" destOrd="0" parTransId="{F5B675D3-3F61-410C-820A-D67EA12EB4F2}" sibTransId="{3D674BA9-DA20-4807-865D-03AEE653D481}"/>
    <dgm:cxn modelId="{789CB9BF-BB7F-451E-8FF6-BD39707508B6}" type="presParOf" srcId="{E1E48826-3675-4359-B92C-1FF5FCB94CD3}" destId="{A5278660-3D8F-4B0A-B362-18A7AEA7E2A4}" srcOrd="0" destOrd="0" presId="urn:microsoft.com/office/officeart/2005/8/layout/chevron2"/>
    <dgm:cxn modelId="{47382270-8E4C-4DB6-8DC0-12CD9CC572C6}" type="presParOf" srcId="{A5278660-3D8F-4B0A-B362-18A7AEA7E2A4}" destId="{5A1D79F6-D1DB-487E-9123-EF87421A6EEC}" srcOrd="0" destOrd="0" presId="urn:microsoft.com/office/officeart/2005/8/layout/chevron2"/>
    <dgm:cxn modelId="{642E3C3E-36DD-4889-9A6B-02C76DB3D1D6}" type="presParOf" srcId="{A5278660-3D8F-4B0A-B362-18A7AEA7E2A4}" destId="{390CF3E5-E61B-43D1-A2D6-56C9FFAFFE45}" srcOrd="1" destOrd="0" presId="urn:microsoft.com/office/officeart/2005/8/layout/chevron2"/>
    <dgm:cxn modelId="{22ED90CD-F193-4EF3-80FE-BFFD38F9D849}" type="presParOf" srcId="{E1E48826-3675-4359-B92C-1FF5FCB94CD3}" destId="{EADAEBFC-195B-49E0-A392-E780E3A16320}" srcOrd="1" destOrd="0" presId="urn:microsoft.com/office/officeart/2005/8/layout/chevron2"/>
    <dgm:cxn modelId="{4FB5FE7C-4C6D-48B3-850A-8E279311B59D}" type="presParOf" srcId="{E1E48826-3675-4359-B92C-1FF5FCB94CD3}" destId="{C135FEF3-019C-451F-9FBE-880812A95435}" srcOrd="2" destOrd="0" presId="urn:microsoft.com/office/officeart/2005/8/layout/chevron2"/>
    <dgm:cxn modelId="{F6D66195-51F6-4422-A7C2-EAA355A13569}" type="presParOf" srcId="{C135FEF3-019C-451F-9FBE-880812A95435}" destId="{1E9F6750-7E4A-43F2-BAF3-36426F84C4C5}" srcOrd="0" destOrd="0" presId="urn:microsoft.com/office/officeart/2005/8/layout/chevron2"/>
    <dgm:cxn modelId="{01D92682-1606-4798-9E10-D1BC4A52A600}" type="presParOf" srcId="{C135FEF3-019C-451F-9FBE-880812A95435}" destId="{C2DF9872-C43D-4BBF-8347-3C6A70BFD24A}" srcOrd="1" destOrd="0" presId="urn:microsoft.com/office/officeart/2005/8/layout/chevron2"/>
    <dgm:cxn modelId="{760E89A7-548A-4088-95BD-CAD232A7DD1A}" type="presParOf" srcId="{E1E48826-3675-4359-B92C-1FF5FCB94CD3}" destId="{79C57284-01DB-4E92-A4B5-09F4FF18715D}" srcOrd="3" destOrd="0" presId="urn:microsoft.com/office/officeart/2005/8/layout/chevron2"/>
    <dgm:cxn modelId="{FB51A316-6A3A-4514-9C13-56E5BAFDD30C}" type="presParOf" srcId="{E1E48826-3675-4359-B92C-1FF5FCB94CD3}" destId="{B79137DA-FC40-4BDC-83BE-99EA5D8BF91A}" srcOrd="4" destOrd="0" presId="urn:microsoft.com/office/officeart/2005/8/layout/chevron2"/>
    <dgm:cxn modelId="{74F123BF-C04C-41CD-AE57-EF67C5257249}" type="presParOf" srcId="{B79137DA-FC40-4BDC-83BE-99EA5D8BF91A}" destId="{40932C02-687C-4294-9E00-4674ABED59BF}" srcOrd="0" destOrd="0" presId="urn:microsoft.com/office/officeart/2005/8/layout/chevron2"/>
    <dgm:cxn modelId="{2C20601B-2E07-414C-819D-46D506B1F264}" type="presParOf" srcId="{B79137DA-FC40-4BDC-83BE-99EA5D8BF91A}" destId="{A8BC2B2F-B68E-4888-B32B-6E22F6C06644}" srcOrd="1" destOrd="0" presId="urn:microsoft.com/office/officeart/2005/8/layout/chevron2"/>
    <dgm:cxn modelId="{49407979-030D-42DB-9054-847FB5254E47}" type="presParOf" srcId="{E1E48826-3675-4359-B92C-1FF5FCB94CD3}" destId="{CFDF99B4-EC90-4F34-9893-F38055FBD13F}" srcOrd="5" destOrd="0" presId="urn:microsoft.com/office/officeart/2005/8/layout/chevron2"/>
    <dgm:cxn modelId="{3901A945-2ACD-426A-9DB3-D7C6F861E309}" type="presParOf" srcId="{E1E48826-3675-4359-B92C-1FF5FCB94CD3}" destId="{72D17277-DD62-45C5-846F-22EB1E571751}" srcOrd="6" destOrd="0" presId="urn:microsoft.com/office/officeart/2005/8/layout/chevron2"/>
    <dgm:cxn modelId="{41DD725F-F195-42A4-83C4-C99BB370FB7A}" type="presParOf" srcId="{72D17277-DD62-45C5-846F-22EB1E571751}" destId="{71DDEC49-4A1F-4C0F-980C-202866BB1157}" srcOrd="0" destOrd="0" presId="urn:microsoft.com/office/officeart/2005/8/layout/chevron2"/>
    <dgm:cxn modelId="{1967B164-B3C3-406D-A804-625FDE05E9F4}" type="presParOf" srcId="{72D17277-DD62-45C5-846F-22EB1E571751}" destId="{A655DBC3-5943-4A98-920D-04D37EDD28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FCC91-11EE-4A40-9F46-918151CD27E5}" type="doc">
      <dgm:prSet loTypeId="urn:microsoft.com/office/officeart/2008/layout/HorizontalMultiLevelHierarchy" loCatId="hierarchy" qsTypeId="urn:microsoft.com/office/officeart/2005/8/quickstyle/simple1" qsCatId="simple" csTypeId="urn:microsoft.com/office/officeart/2005/8/colors/accent6_1" csCatId="accent6" phldr="1"/>
      <dgm:spPr/>
      <dgm:t>
        <a:bodyPr/>
        <a:lstStyle/>
        <a:p>
          <a:endParaRPr lang="ru-RU"/>
        </a:p>
      </dgm:t>
    </dgm:pt>
    <dgm:pt modelId="{BEE36FBA-7C01-4D72-9862-E8F911B35DD3}">
      <dgm:prSet phldrT="[Текст]"/>
      <dgm:spPr>
        <a:blipFill rotWithShape="0">
          <a:blip xmlns:r="http://schemas.openxmlformats.org/officeDocument/2006/relationships" r:embed="rId1"/>
          <a:tile tx="0" ty="0" sx="100000" sy="100000" flip="none" algn="tl"/>
        </a:blipFill>
      </dgm:spPr>
      <dgm:t>
        <a:bodyPr/>
        <a:lstStyle/>
        <a:p>
          <a:r>
            <a:rPr lang="en-US" dirty="0" err="1" smtClean="0"/>
            <a:t>Kidariylar</a:t>
          </a:r>
          <a:endParaRPr lang="ru-RU" b="1" dirty="0">
            <a:solidFill>
              <a:srgbClr val="00B0F0"/>
            </a:solidFill>
            <a:latin typeface="Times New Roman" pitchFamily="18" charset="0"/>
            <a:cs typeface="Times New Roman" pitchFamily="18" charset="0"/>
          </a:endParaRPr>
        </a:p>
      </dgm:t>
    </dgm:pt>
    <dgm:pt modelId="{13D0FE4C-EE53-470E-990D-97879DA71C34}" type="parTrans" cxnId="{FA34CFA3-ED4D-4A47-A4CD-2F941C899E86}">
      <dgm:prSet/>
      <dgm:spPr/>
      <dgm:t>
        <a:bodyPr/>
        <a:lstStyle/>
        <a:p>
          <a:endParaRPr lang="ru-RU"/>
        </a:p>
      </dgm:t>
    </dgm:pt>
    <dgm:pt modelId="{21504EA5-4073-4F23-BF61-57C4BE623DB6}" type="sibTrans" cxnId="{FA34CFA3-ED4D-4A47-A4CD-2F941C899E86}">
      <dgm:prSet/>
      <dgm:spPr/>
      <dgm:t>
        <a:bodyPr/>
        <a:lstStyle/>
        <a:p>
          <a:endParaRPr lang="ru-RU"/>
        </a:p>
      </dgm:t>
    </dgm:pt>
    <dgm:pt modelId="{2CEF2060-D0A7-4149-89F6-1B850901BDA7}">
      <dgm:prSet phldrT="[Текст]" custT="1"/>
      <dgm:spPr>
        <a:solidFill>
          <a:srgbClr val="FFFF00"/>
        </a:solidFill>
      </dgm:spPr>
      <dgm:t>
        <a:bodyPr/>
        <a:lstStyle/>
        <a:p>
          <a:pPr algn="ctr"/>
          <a:r>
            <a:rPr lang="en-US" sz="3600" b="1" dirty="0" err="1" smtClean="0">
              <a:latin typeface="Times New Roman" pitchFamily="18" charset="0"/>
              <a:cs typeface="Times New Roman" pitchFamily="18" charset="0"/>
            </a:rPr>
            <a:t>Shunday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kuchlardan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biri</a:t>
          </a:r>
          <a:r>
            <a:rPr lang="en-US" sz="3600" b="1" dirty="0" smtClean="0">
              <a:latin typeface="Times New Roman" pitchFamily="18" charset="0"/>
              <a:cs typeface="Times New Roman" pitchFamily="18" charset="0"/>
            </a:rPr>
            <a:t> - </a:t>
          </a:r>
          <a:r>
            <a:rPr lang="en-US" sz="3600" b="1" dirty="0" err="1" smtClean="0">
              <a:solidFill>
                <a:srgbClr val="0000FF"/>
              </a:solidFill>
              <a:latin typeface="Times New Roman" pitchFamily="18" charset="0"/>
              <a:cs typeface="Times New Roman" pitchFamily="18" charset="0"/>
            </a:rPr>
            <a:t>Kidariylar</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xususidagi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asosiy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ma’lumotlar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Xitoyning</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Beyshi</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solnomasi</a:t>
          </a:r>
          <a:r>
            <a:rPr lang="en-US" sz="3600" b="1" dirty="0" err="1" smtClean="0">
              <a:latin typeface="Times New Roman" pitchFamily="18" charset="0"/>
              <a:cs typeface="Times New Roman" pitchFamily="18" charset="0"/>
            </a:rPr>
            <a:t>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hamda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g‘arb</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tarixchilaridan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biri</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Prisk</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Paniyskiy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ma’lumotlarida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uchraydi</a:t>
          </a:r>
          <a:r>
            <a:rPr lang="en-US" sz="3600" b="1" dirty="0" smtClean="0">
              <a:latin typeface="Times New Roman" pitchFamily="18" charset="0"/>
              <a:cs typeface="Times New Roman" pitchFamily="18" charset="0"/>
            </a:rPr>
            <a:t>. Bu </a:t>
          </a:r>
          <a:r>
            <a:rPr lang="en-US" sz="3600" b="1" dirty="0" err="1" smtClean="0">
              <a:latin typeface="Times New Roman" pitchFamily="18" charset="0"/>
              <a:cs typeface="Times New Roman" pitchFamily="18" charset="0"/>
            </a:rPr>
            <a:t>ma’lumotlarga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ko‘ra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Kidariylarning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yo’lboshchisi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yuechjilar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hukmdori</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Sidolo</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yoki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tadqiqotlar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fikricha</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Kidar</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ba’zan</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Kidara</a:t>
          </a:r>
          <a:r>
            <a:rPr lang="en-US" sz="3600" b="1" dirty="0" smtClean="0">
              <a:solidFill>
                <a:srgbClr val="0000FF"/>
              </a:solidFill>
              <a:latin typeface="Times New Roman" pitchFamily="18" charset="0"/>
              <a:cs typeface="Times New Roman" pitchFamily="18" charset="0"/>
            </a:rPr>
            <a: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bo’lgan</a:t>
          </a:r>
          <a:r>
            <a:rPr lang="en-US" sz="3600" b="1" dirty="0" smtClean="0">
              <a:latin typeface="Times New Roman" pitchFamily="18" charset="0"/>
              <a:cs typeface="Times New Roman" pitchFamily="18" charset="0"/>
            </a:rPr>
            <a:t>. U </a:t>
          </a:r>
          <a:r>
            <a:rPr lang="en-US" sz="3600" b="1" dirty="0" smtClean="0">
              <a:solidFill>
                <a:srgbClr val="0000FF"/>
              </a:solidFill>
              <a:latin typeface="Times New Roman" pitchFamily="18" charset="0"/>
              <a:cs typeface="Times New Roman" pitchFamily="18" charset="0"/>
            </a:rPr>
            <a:t>IV-</a:t>
          </a:r>
          <a:r>
            <a:rPr lang="en-US" sz="3600" b="1" dirty="0" err="1" smtClean="0">
              <a:solidFill>
                <a:srgbClr val="0000FF"/>
              </a:solidFill>
              <a:latin typeface="Times New Roman" pitchFamily="18" charset="0"/>
              <a:cs typeface="Times New Roman" pitchFamily="18" charset="0"/>
            </a:rPr>
            <a:t>asrda</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hukmronlik</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qilgan</a:t>
          </a:r>
          <a:r>
            <a:rPr lang="en-US" sz="3600" b="1" dirty="0" smtClean="0">
              <a:latin typeface="Times New Roman" pitchFamily="18" charset="0"/>
              <a:cs typeface="Times New Roman" pitchFamily="18" charset="0"/>
            </a:rPr>
            <a:t>.</a:t>
          </a:r>
          <a:endParaRPr lang="ru-RU" sz="3600" b="1" dirty="0">
            <a:solidFill>
              <a:srgbClr val="7030A0"/>
            </a:solidFill>
            <a:latin typeface="Times New Roman" pitchFamily="18" charset="0"/>
            <a:cs typeface="Times New Roman" pitchFamily="18" charset="0"/>
          </a:endParaRPr>
        </a:p>
      </dgm:t>
    </dgm:pt>
    <dgm:pt modelId="{229C260E-6CEB-406A-961A-ABD26CB1D1DC}" type="parTrans" cxnId="{957AB39D-49F0-4528-9393-DB30DB8CD35B}">
      <dgm:prSet/>
      <dgm:spPr/>
      <dgm:t>
        <a:bodyPr/>
        <a:lstStyle/>
        <a:p>
          <a:endParaRPr lang="ru-RU"/>
        </a:p>
      </dgm:t>
    </dgm:pt>
    <dgm:pt modelId="{90FE9A53-E586-438B-9B80-274E29CAAAE9}" type="sibTrans" cxnId="{957AB39D-49F0-4528-9393-DB30DB8CD35B}">
      <dgm:prSet/>
      <dgm:spPr/>
      <dgm:t>
        <a:bodyPr/>
        <a:lstStyle/>
        <a:p>
          <a:endParaRPr lang="ru-RU"/>
        </a:p>
      </dgm:t>
    </dgm:pt>
    <dgm:pt modelId="{9C2D2D73-897B-47E4-9557-7344C07F1121}" type="pres">
      <dgm:prSet presAssocID="{1D1FCC91-11EE-4A40-9F46-918151CD27E5}" presName="Name0" presStyleCnt="0">
        <dgm:presLayoutVars>
          <dgm:chPref val="1"/>
          <dgm:dir/>
          <dgm:animOne val="branch"/>
          <dgm:animLvl val="lvl"/>
          <dgm:resizeHandles val="exact"/>
        </dgm:presLayoutVars>
      </dgm:prSet>
      <dgm:spPr/>
      <dgm:t>
        <a:bodyPr/>
        <a:lstStyle/>
        <a:p>
          <a:endParaRPr lang="ru-RU"/>
        </a:p>
      </dgm:t>
    </dgm:pt>
    <dgm:pt modelId="{EE1E7BAD-CA5F-4D6B-9C79-B64E11CBF50D}" type="pres">
      <dgm:prSet presAssocID="{BEE36FBA-7C01-4D72-9862-E8F911B35DD3}" presName="root1" presStyleCnt="0"/>
      <dgm:spPr/>
    </dgm:pt>
    <dgm:pt modelId="{3EC3991A-5C1C-4719-9789-CF0B4079BF02}" type="pres">
      <dgm:prSet presAssocID="{BEE36FBA-7C01-4D72-9862-E8F911B35DD3}" presName="LevelOneTextNode" presStyleLbl="node0" presStyleIdx="0" presStyleCnt="1">
        <dgm:presLayoutVars>
          <dgm:chPref val="3"/>
        </dgm:presLayoutVars>
      </dgm:prSet>
      <dgm:spPr/>
      <dgm:t>
        <a:bodyPr/>
        <a:lstStyle/>
        <a:p>
          <a:endParaRPr lang="ru-RU"/>
        </a:p>
      </dgm:t>
    </dgm:pt>
    <dgm:pt modelId="{1962CB8A-1FDA-47AA-A132-B4C4532624B5}" type="pres">
      <dgm:prSet presAssocID="{BEE36FBA-7C01-4D72-9862-E8F911B35DD3}" presName="level2hierChild" presStyleCnt="0"/>
      <dgm:spPr/>
    </dgm:pt>
    <dgm:pt modelId="{6B64B703-56B3-40A4-BF23-7673693C03F1}" type="pres">
      <dgm:prSet presAssocID="{229C260E-6CEB-406A-961A-ABD26CB1D1DC}" presName="conn2-1" presStyleLbl="parChTrans1D2" presStyleIdx="0" presStyleCnt="1"/>
      <dgm:spPr/>
      <dgm:t>
        <a:bodyPr/>
        <a:lstStyle/>
        <a:p>
          <a:endParaRPr lang="ru-RU"/>
        </a:p>
      </dgm:t>
    </dgm:pt>
    <dgm:pt modelId="{E37E5BF3-750F-431D-863E-A2552CC2B10A}" type="pres">
      <dgm:prSet presAssocID="{229C260E-6CEB-406A-961A-ABD26CB1D1DC}" presName="connTx" presStyleLbl="parChTrans1D2" presStyleIdx="0" presStyleCnt="1"/>
      <dgm:spPr/>
      <dgm:t>
        <a:bodyPr/>
        <a:lstStyle/>
        <a:p>
          <a:endParaRPr lang="ru-RU"/>
        </a:p>
      </dgm:t>
    </dgm:pt>
    <dgm:pt modelId="{9D3DF7D8-4FC3-41D2-A243-89D640D89766}" type="pres">
      <dgm:prSet presAssocID="{2CEF2060-D0A7-4149-89F6-1B850901BDA7}" presName="root2" presStyleCnt="0"/>
      <dgm:spPr/>
    </dgm:pt>
    <dgm:pt modelId="{331F8C05-E145-4983-A417-FAC2C3C62CA1}" type="pres">
      <dgm:prSet presAssocID="{2CEF2060-D0A7-4149-89F6-1B850901BDA7}" presName="LevelTwoTextNode" presStyleLbl="node2" presStyleIdx="0" presStyleCnt="1" custScaleX="163254" custScaleY="475636" custLinFactNeighborX="-9376" custLinFactNeighborY="-275">
        <dgm:presLayoutVars>
          <dgm:chPref val="3"/>
        </dgm:presLayoutVars>
      </dgm:prSet>
      <dgm:spPr/>
      <dgm:t>
        <a:bodyPr/>
        <a:lstStyle/>
        <a:p>
          <a:endParaRPr lang="ru-RU"/>
        </a:p>
      </dgm:t>
    </dgm:pt>
    <dgm:pt modelId="{19553B69-CEC0-44D4-8BFF-7945E9FE7AD5}" type="pres">
      <dgm:prSet presAssocID="{2CEF2060-D0A7-4149-89F6-1B850901BDA7}" presName="level3hierChild" presStyleCnt="0"/>
      <dgm:spPr/>
    </dgm:pt>
  </dgm:ptLst>
  <dgm:cxnLst>
    <dgm:cxn modelId="{FA34CFA3-ED4D-4A47-A4CD-2F941C899E86}" srcId="{1D1FCC91-11EE-4A40-9F46-918151CD27E5}" destId="{BEE36FBA-7C01-4D72-9862-E8F911B35DD3}" srcOrd="0" destOrd="0" parTransId="{13D0FE4C-EE53-470E-990D-97879DA71C34}" sibTransId="{21504EA5-4073-4F23-BF61-57C4BE623DB6}"/>
    <dgm:cxn modelId="{6012588A-9456-447D-9C77-251977435739}" type="presOf" srcId="{2CEF2060-D0A7-4149-89F6-1B850901BDA7}" destId="{331F8C05-E145-4983-A417-FAC2C3C62CA1}" srcOrd="0" destOrd="0" presId="urn:microsoft.com/office/officeart/2008/layout/HorizontalMultiLevelHierarchy"/>
    <dgm:cxn modelId="{634FBD11-7649-45F6-AC3C-3A5819EBBC98}" type="presOf" srcId="{229C260E-6CEB-406A-961A-ABD26CB1D1DC}" destId="{E37E5BF3-750F-431D-863E-A2552CC2B10A}" srcOrd="1" destOrd="0" presId="urn:microsoft.com/office/officeart/2008/layout/HorizontalMultiLevelHierarchy"/>
    <dgm:cxn modelId="{9AC7F385-033A-4801-AA32-B52C6C9FC4D4}" type="presOf" srcId="{BEE36FBA-7C01-4D72-9862-E8F911B35DD3}" destId="{3EC3991A-5C1C-4719-9789-CF0B4079BF02}" srcOrd="0" destOrd="0" presId="urn:microsoft.com/office/officeart/2008/layout/HorizontalMultiLevelHierarchy"/>
    <dgm:cxn modelId="{957AB39D-49F0-4528-9393-DB30DB8CD35B}" srcId="{BEE36FBA-7C01-4D72-9862-E8F911B35DD3}" destId="{2CEF2060-D0A7-4149-89F6-1B850901BDA7}" srcOrd="0" destOrd="0" parTransId="{229C260E-6CEB-406A-961A-ABD26CB1D1DC}" sibTransId="{90FE9A53-E586-438B-9B80-274E29CAAAE9}"/>
    <dgm:cxn modelId="{B97624BA-00E1-449D-BEF9-C5FF30CEAB8E}" type="presOf" srcId="{1D1FCC91-11EE-4A40-9F46-918151CD27E5}" destId="{9C2D2D73-897B-47E4-9557-7344C07F1121}" srcOrd="0" destOrd="0" presId="urn:microsoft.com/office/officeart/2008/layout/HorizontalMultiLevelHierarchy"/>
    <dgm:cxn modelId="{8FED3A72-5C37-4D8A-AED2-18BE2036952C}" type="presOf" srcId="{229C260E-6CEB-406A-961A-ABD26CB1D1DC}" destId="{6B64B703-56B3-40A4-BF23-7673693C03F1}" srcOrd="0" destOrd="0" presId="urn:microsoft.com/office/officeart/2008/layout/HorizontalMultiLevelHierarchy"/>
    <dgm:cxn modelId="{403B8178-CCE8-4787-95D5-5C1D90EC2587}" type="presParOf" srcId="{9C2D2D73-897B-47E4-9557-7344C07F1121}" destId="{EE1E7BAD-CA5F-4D6B-9C79-B64E11CBF50D}" srcOrd="0" destOrd="0" presId="urn:microsoft.com/office/officeart/2008/layout/HorizontalMultiLevelHierarchy"/>
    <dgm:cxn modelId="{A84B08FA-89A0-4304-85FF-596A2BCC6D7F}" type="presParOf" srcId="{EE1E7BAD-CA5F-4D6B-9C79-B64E11CBF50D}" destId="{3EC3991A-5C1C-4719-9789-CF0B4079BF02}" srcOrd="0" destOrd="0" presId="urn:microsoft.com/office/officeart/2008/layout/HorizontalMultiLevelHierarchy"/>
    <dgm:cxn modelId="{418C2B1B-F5A7-4740-ACED-66A9DB8D5930}" type="presParOf" srcId="{EE1E7BAD-CA5F-4D6B-9C79-B64E11CBF50D}" destId="{1962CB8A-1FDA-47AA-A132-B4C4532624B5}" srcOrd="1" destOrd="0" presId="urn:microsoft.com/office/officeart/2008/layout/HorizontalMultiLevelHierarchy"/>
    <dgm:cxn modelId="{F6B69DCF-580C-41DA-B2AF-43FA092D2B2A}" type="presParOf" srcId="{1962CB8A-1FDA-47AA-A132-B4C4532624B5}" destId="{6B64B703-56B3-40A4-BF23-7673693C03F1}" srcOrd="0" destOrd="0" presId="urn:microsoft.com/office/officeart/2008/layout/HorizontalMultiLevelHierarchy"/>
    <dgm:cxn modelId="{992A6E8C-251F-4209-8BBE-4DBB47ADA528}" type="presParOf" srcId="{6B64B703-56B3-40A4-BF23-7673693C03F1}" destId="{E37E5BF3-750F-431D-863E-A2552CC2B10A}" srcOrd="0" destOrd="0" presId="urn:microsoft.com/office/officeart/2008/layout/HorizontalMultiLevelHierarchy"/>
    <dgm:cxn modelId="{5681EE2E-6EF3-4129-8B5B-B57B174DC737}" type="presParOf" srcId="{1962CB8A-1FDA-47AA-A132-B4C4532624B5}" destId="{9D3DF7D8-4FC3-41D2-A243-89D640D89766}" srcOrd="1" destOrd="0" presId="urn:microsoft.com/office/officeart/2008/layout/HorizontalMultiLevelHierarchy"/>
    <dgm:cxn modelId="{D49B541E-D13F-48D0-A2FD-C14A194D2D52}" type="presParOf" srcId="{9D3DF7D8-4FC3-41D2-A243-89D640D89766}" destId="{331F8C05-E145-4983-A417-FAC2C3C62CA1}" srcOrd="0" destOrd="0" presId="urn:microsoft.com/office/officeart/2008/layout/HorizontalMultiLevelHierarchy"/>
    <dgm:cxn modelId="{7C5C3CB5-19B3-49CB-8A10-403447BB813E}" type="presParOf" srcId="{9D3DF7D8-4FC3-41D2-A243-89D640D89766}" destId="{19553B69-CEC0-44D4-8BFF-7945E9FE7AD5}" srcOrd="1" destOrd="0" presId="urn:microsoft.com/office/officeart/2008/layout/HorizontalMultiLevelHierarchy"/>
  </dgm:cxnLst>
  <dgm:bg>
    <a:blipFill>
      <a:blip xmlns:r="http://schemas.openxmlformats.org/officeDocument/2006/relationships" r:embed="rId2"/>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D79F6-D1DB-487E-9123-EF87421A6EEC}">
      <dsp:nvSpPr>
        <dsp:cNvPr id="0" name=""/>
        <dsp:cNvSpPr/>
      </dsp:nvSpPr>
      <dsp:spPr>
        <a:xfrm rot="5400000">
          <a:off x="-267294" y="274157"/>
          <a:ext cx="1781963" cy="1247374"/>
        </a:xfrm>
        <a:prstGeom prst="chevron">
          <a:avLst/>
        </a:prstGeom>
        <a:solidFill>
          <a:srgbClr val="FFFFFF"/>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uz-Cyrl-UZ" sz="2800" kern="1200" dirty="0" smtClean="0">
              <a:latin typeface="Times New Roman" pitchFamily="18" charset="0"/>
              <a:cs typeface="Times New Roman" pitchFamily="18" charset="0"/>
            </a:rPr>
            <a:t>№</a:t>
          </a:r>
          <a:endParaRPr lang="ru-RU" sz="2800" kern="1200" dirty="0">
            <a:latin typeface="Times New Roman" pitchFamily="18" charset="0"/>
            <a:cs typeface="Times New Roman" pitchFamily="18" charset="0"/>
          </a:endParaRPr>
        </a:p>
      </dsp:txBody>
      <dsp:txXfrm rot="-5400000">
        <a:off x="1" y="630549"/>
        <a:ext cx="1247374" cy="534589"/>
      </dsp:txXfrm>
    </dsp:sp>
    <dsp:sp modelId="{390CF3E5-E61B-43D1-A2D6-56C9FFAFFE45}">
      <dsp:nvSpPr>
        <dsp:cNvPr id="0" name=""/>
        <dsp:cNvSpPr/>
      </dsp:nvSpPr>
      <dsp:spPr>
        <a:xfrm rot="5400000">
          <a:off x="4491136" y="-3092219"/>
          <a:ext cx="1158276" cy="7645800"/>
        </a:xfrm>
        <a:prstGeom prst="round2SameRect">
          <a:avLst/>
        </a:prstGeom>
        <a:solidFill>
          <a:srgbClr val="00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ctr"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REJA:</a:t>
          </a:r>
          <a:endParaRPr lang="ru-RU" sz="2800" b="1" kern="1200" dirty="0">
            <a:latin typeface="Times New Roman" pitchFamily="18" charset="0"/>
            <a:cs typeface="Times New Roman" pitchFamily="18" charset="0"/>
          </a:endParaRPr>
        </a:p>
      </dsp:txBody>
      <dsp:txXfrm rot="-5400000">
        <a:off x="1247374" y="208085"/>
        <a:ext cx="7589258" cy="1045192"/>
      </dsp:txXfrm>
    </dsp:sp>
    <dsp:sp modelId="{1E9F6750-7E4A-43F2-BAF3-36426F84C4C5}">
      <dsp:nvSpPr>
        <dsp:cNvPr id="0" name=""/>
        <dsp:cNvSpPr/>
      </dsp:nvSpPr>
      <dsp:spPr>
        <a:xfrm rot="5400000">
          <a:off x="-247087" y="1937027"/>
          <a:ext cx="1781963" cy="124737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1</a:t>
          </a:r>
          <a:endParaRPr lang="ru-RU" sz="2800" kern="1200" dirty="0">
            <a:latin typeface="Times New Roman" pitchFamily="18" charset="0"/>
            <a:cs typeface="Times New Roman" pitchFamily="18" charset="0"/>
          </a:endParaRPr>
        </a:p>
      </dsp:txBody>
      <dsp:txXfrm rot="-5400000">
        <a:off x="20208" y="2293419"/>
        <a:ext cx="1247374" cy="534589"/>
      </dsp:txXfrm>
    </dsp:sp>
    <dsp:sp modelId="{C2DF9872-C43D-4BBF-8347-3C6A70BFD24A}">
      <dsp:nvSpPr>
        <dsp:cNvPr id="0" name=""/>
        <dsp:cNvSpPr/>
      </dsp:nvSpPr>
      <dsp:spPr>
        <a:xfrm rot="5400000">
          <a:off x="4491136" y="-1597087"/>
          <a:ext cx="1158276" cy="7645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err="1" smtClean="0">
              <a:latin typeface="Times New Roman" pitchFamily="18" charset="0"/>
              <a:cs typeface="Times New Roman" pitchFamily="18" charset="0"/>
            </a:rPr>
            <a:t>Kidariylarning</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siyosiy</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hamda</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etnik</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tarixi</a:t>
          </a:r>
          <a:endParaRPr lang="ru-RU" sz="2800" b="1" kern="1200" dirty="0">
            <a:latin typeface="Times New Roman" pitchFamily="18" charset="0"/>
            <a:cs typeface="Times New Roman" pitchFamily="18" charset="0"/>
          </a:endParaRPr>
        </a:p>
      </dsp:txBody>
      <dsp:txXfrm rot="-5400000">
        <a:off x="1247374" y="1703217"/>
        <a:ext cx="7589258" cy="1045192"/>
      </dsp:txXfrm>
    </dsp:sp>
    <dsp:sp modelId="{40932C02-687C-4294-9E00-4674ABED59BF}">
      <dsp:nvSpPr>
        <dsp:cNvPr id="0" name=""/>
        <dsp:cNvSpPr/>
      </dsp:nvSpPr>
      <dsp:spPr>
        <a:xfrm rot="5400000">
          <a:off x="-267294" y="3553781"/>
          <a:ext cx="1781963" cy="1247374"/>
        </a:xfrm>
        <a:prstGeom prst="chevron">
          <a:avLst/>
        </a:prstGeom>
        <a:solidFill>
          <a:srgbClr val="FF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2</a:t>
          </a:r>
          <a:endParaRPr lang="ru-RU" sz="2800" kern="1200" dirty="0">
            <a:latin typeface="Times New Roman" pitchFamily="18" charset="0"/>
            <a:cs typeface="Times New Roman" pitchFamily="18" charset="0"/>
          </a:endParaRPr>
        </a:p>
      </dsp:txBody>
      <dsp:txXfrm rot="-5400000">
        <a:off x="1" y="3910173"/>
        <a:ext cx="1247374" cy="534589"/>
      </dsp:txXfrm>
    </dsp:sp>
    <dsp:sp modelId="{A8BC2B2F-B68E-4888-B32B-6E22F6C06644}">
      <dsp:nvSpPr>
        <dsp:cNvPr id="0" name=""/>
        <dsp:cNvSpPr/>
      </dsp:nvSpPr>
      <dsp:spPr>
        <a:xfrm rot="5400000">
          <a:off x="4484484" y="68229"/>
          <a:ext cx="1158276" cy="7645800"/>
        </a:xfrm>
        <a:prstGeom prst="round2SameRect">
          <a:avLst/>
        </a:prstGeom>
        <a:solidFill>
          <a:srgbClr val="FF66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0" algn="l" defTabSz="1244600">
            <a:lnSpc>
              <a:spcPct val="90000"/>
            </a:lnSpc>
            <a:spcBef>
              <a:spcPct val="0"/>
            </a:spcBef>
            <a:spcAft>
              <a:spcPct val="15000"/>
            </a:spcAft>
            <a:buChar char="••"/>
          </a:pPr>
          <a:r>
            <a:rPr lang="en-US" sz="2800" b="1" kern="1200" dirty="0" err="1" smtClean="0">
              <a:effectLst/>
              <a:latin typeface="Times New Roman" pitchFamily="18" charset="0"/>
              <a:cs typeface="Times New Roman" pitchFamily="18" charset="0"/>
            </a:rPr>
            <a:t>Xioniylarning</a:t>
          </a: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siyosiy</a:t>
          </a: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hamda</a:t>
          </a: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etnik</a:t>
          </a: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tarixi</a:t>
          </a:r>
          <a:endParaRPr lang="ru-RU" sz="2800" b="1" kern="1200" dirty="0">
            <a:latin typeface="Times New Roman" pitchFamily="18" charset="0"/>
            <a:cs typeface="Times New Roman" pitchFamily="18" charset="0"/>
          </a:endParaRPr>
        </a:p>
      </dsp:txBody>
      <dsp:txXfrm rot="-5400000">
        <a:off x="1240722" y="3368533"/>
        <a:ext cx="7589258" cy="1045192"/>
      </dsp:txXfrm>
    </dsp:sp>
    <dsp:sp modelId="{71DDEC49-4A1F-4C0F-980C-202866BB1157}">
      <dsp:nvSpPr>
        <dsp:cNvPr id="0" name=""/>
        <dsp:cNvSpPr/>
      </dsp:nvSpPr>
      <dsp:spPr>
        <a:xfrm rot="5400000">
          <a:off x="-267294" y="5193593"/>
          <a:ext cx="1781963" cy="1247374"/>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3</a:t>
          </a:r>
          <a:endParaRPr lang="ru-RU" sz="2800" kern="1200" dirty="0">
            <a:latin typeface="Times New Roman" pitchFamily="18" charset="0"/>
            <a:cs typeface="Times New Roman" pitchFamily="18" charset="0"/>
          </a:endParaRPr>
        </a:p>
      </dsp:txBody>
      <dsp:txXfrm rot="-5400000">
        <a:off x="1" y="5549985"/>
        <a:ext cx="1247374" cy="534589"/>
      </dsp:txXfrm>
    </dsp:sp>
    <dsp:sp modelId="{A655DBC3-5943-4A98-920D-04D37EDD2889}">
      <dsp:nvSpPr>
        <dsp:cNvPr id="0" name=""/>
        <dsp:cNvSpPr/>
      </dsp:nvSpPr>
      <dsp:spPr>
        <a:xfrm rot="5400000">
          <a:off x="4491136" y="1682536"/>
          <a:ext cx="1158276" cy="7645800"/>
        </a:xfrm>
        <a:prstGeom prst="round2SameRect">
          <a:avLst/>
        </a:prstGeom>
        <a:solidFill>
          <a:schemeClr val="accent6">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sz="2800" b="1" kern="1200" dirty="0" err="1" smtClean="0">
              <a:latin typeface="Times New Roman" pitchFamily="18" charset="0"/>
              <a:cs typeface="Times New Roman" pitchFamily="18" charset="0"/>
            </a:rPr>
            <a:t>Xioniylar</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va</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Kidariylarning</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ijtimoiy-iqtisodiy</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va</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madaniy</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hayoti</a:t>
          </a:r>
          <a:r>
            <a:rPr lang="en-US" sz="2800" b="1" kern="1200" dirty="0" smtClean="0">
              <a:latin typeface="Times New Roman" pitchFamily="18" charset="0"/>
              <a:cs typeface="Times New Roman" pitchFamily="18" charset="0"/>
            </a:rPr>
            <a:t> </a:t>
          </a:r>
          <a:endParaRPr lang="ru-RU" sz="2800" b="1" kern="1200" dirty="0" smtClean="0">
            <a:latin typeface="Times New Roman" pitchFamily="18" charset="0"/>
            <a:cs typeface="Times New Roman" pitchFamily="18" charset="0"/>
          </a:endParaRPr>
        </a:p>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dsp:txBody>
      <dsp:txXfrm rot="-5400000">
        <a:off x="1247374" y="4982840"/>
        <a:ext cx="7589258" cy="104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4B703-56B3-40A4-BF23-7673693C03F1}">
      <dsp:nvSpPr>
        <dsp:cNvPr id="0" name=""/>
        <dsp:cNvSpPr/>
      </dsp:nvSpPr>
      <dsp:spPr>
        <a:xfrm>
          <a:off x="1368091" y="3379703"/>
          <a:ext cx="453173" cy="91440"/>
        </a:xfrm>
        <a:custGeom>
          <a:avLst/>
          <a:gdLst/>
          <a:ahLst/>
          <a:cxnLst/>
          <a:rect l="0" t="0" r="0" b="0"/>
          <a:pathLst>
            <a:path>
              <a:moveTo>
                <a:pt x="0" y="49296"/>
              </a:moveTo>
              <a:lnTo>
                <a:pt x="226586" y="49296"/>
              </a:lnTo>
              <a:lnTo>
                <a:pt x="226586" y="45720"/>
              </a:lnTo>
              <a:lnTo>
                <a:pt x="453173" y="4572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583348" y="3414094"/>
        <a:ext cx="22659" cy="22659"/>
      </dsp:txXfrm>
    </dsp:sp>
    <dsp:sp modelId="{3EC3991A-5C1C-4719-9789-CF0B4079BF02}">
      <dsp:nvSpPr>
        <dsp:cNvPr id="0" name=""/>
        <dsp:cNvSpPr/>
      </dsp:nvSpPr>
      <dsp:spPr>
        <a:xfrm rot="16200000">
          <a:off x="-2704452" y="2778761"/>
          <a:ext cx="6844612" cy="1300476"/>
        </a:xfrm>
        <a:prstGeom prst="rect">
          <a:avLst/>
        </a:prstGeom>
        <a:blipFill rotWithShape="0">
          <a:blip xmlns:r="http://schemas.openxmlformats.org/officeDocument/2006/relationships" r:embed="rId1"/>
          <a:tile tx="0" ty="0" sx="100000" sy="100000" flip="none" algn="tl"/>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err="1" smtClean="0"/>
            <a:t>Kidariylar</a:t>
          </a:r>
          <a:endParaRPr lang="ru-RU" sz="6500" b="1" kern="1200" dirty="0">
            <a:solidFill>
              <a:srgbClr val="00B0F0"/>
            </a:solidFill>
            <a:latin typeface="Times New Roman" pitchFamily="18" charset="0"/>
            <a:cs typeface="Times New Roman" pitchFamily="18" charset="0"/>
          </a:endParaRPr>
        </a:p>
      </dsp:txBody>
      <dsp:txXfrm>
        <a:off x="-2704452" y="2778761"/>
        <a:ext cx="6844612" cy="1300476"/>
      </dsp:txXfrm>
    </dsp:sp>
    <dsp:sp modelId="{331F8C05-E145-4983-A417-FAC2C3C62CA1}">
      <dsp:nvSpPr>
        <dsp:cNvPr id="0" name=""/>
        <dsp:cNvSpPr/>
      </dsp:nvSpPr>
      <dsp:spPr>
        <a:xfrm>
          <a:off x="1821264" y="332657"/>
          <a:ext cx="6963700" cy="6185533"/>
        </a:xfrm>
        <a:prstGeom prst="rect">
          <a:avLst/>
        </a:prstGeom>
        <a:solidFill>
          <a:srgbClr val="FFFF00"/>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err="1" smtClean="0">
              <a:latin typeface="Times New Roman" pitchFamily="18" charset="0"/>
              <a:cs typeface="Times New Roman" pitchFamily="18" charset="0"/>
            </a:rPr>
            <a:t>Shunday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kuchlardan</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biri</a:t>
          </a:r>
          <a:r>
            <a:rPr lang="en-US" sz="3600" b="1" kern="1200" dirty="0" smtClean="0">
              <a:latin typeface="Times New Roman" pitchFamily="18" charset="0"/>
              <a:cs typeface="Times New Roman" pitchFamily="18" charset="0"/>
            </a:rPr>
            <a:t> - </a:t>
          </a:r>
          <a:r>
            <a:rPr lang="en-US" sz="3600" b="1" kern="1200" dirty="0" err="1" smtClean="0">
              <a:solidFill>
                <a:srgbClr val="0000FF"/>
              </a:solidFill>
              <a:latin typeface="Times New Roman" pitchFamily="18" charset="0"/>
              <a:cs typeface="Times New Roman" pitchFamily="18" charset="0"/>
            </a:rPr>
            <a:t>Kidariylar</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xususidagi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asosiy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ma’lumotlar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Xitoyning</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Beyshi</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solnomasi</a:t>
          </a:r>
          <a:r>
            <a:rPr lang="en-US" sz="3600" b="1" kern="1200" dirty="0" err="1" smtClean="0">
              <a:latin typeface="Times New Roman" pitchFamily="18" charset="0"/>
              <a:cs typeface="Times New Roman" pitchFamily="18" charset="0"/>
            </a:rPr>
            <a:t>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hamda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g‘arb</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tarixchilaridan</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biri</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Prisk</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Paniyskiy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ma’lumotlarida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uchraydi</a:t>
          </a:r>
          <a:r>
            <a:rPr lang="en-US" sz="3600" b="1" kern="1200" dirty="0" smtClean="0">
              <a:latin typeface="Times New Roman" pitchFamily="18" charset="0"/>
              <a:cs typeface="Times New Roman" pitchFamily="18" charset="0"/>
            </a:rPr>
            <a:t>. Bu </a:t>
          </a:r>
          <a:r>
            <a:rPr lang="en-US" sz="3600" b="1" kern="1200" dirty="0" err="1" smtClean="0">
              <a:latin typeface="Times New Roman" pitchFamily="18" charset="0"/>
              <a:cs typeface="Times New Roman" pitchFamily="18" charset="0"/>
            </a:rPr>
            <a:t>ma’lumotlarga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ko‘ra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Kidariylarning</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yo’lboshchisi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yuechjilar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hukmdori</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Sidolo</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yoki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tadqiqotlar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fikricha</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Kidar</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ba’zan</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Kidara</a:t>
          </a:r>
          <a:r>
            <a:rPr lang="en-US" sz="3600" b="1" kern="1200" dirty="0" smtClean="0">
              <a:solidFill>
                <a:srgbClr val="0000FF"/>
              </a:solidFill>
              <a:latin typeface="Times New Roman" pitchFamily="18" charset="0"/>
              <a:cs typeface="Times New Roman" pitchFamily="18" charset="0"/>
            </a:rPr>
            <a:t>")</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bo’lgan</a:t>
          </a:r>
          <a:r>
            <a:rPr lang="en-US" sz="3600" b="1" kern="1200" dirty="0" smtClean="0">
              <a:latin typeface="Times New Roman" pitchFamily="18" charset="0"/>
              <a:cs typeface="Times New Roman" pitchFamily="18" charset="0"/>
            </a:rPr>
            <a:t>. U </a:t>
          </a:r>
          <a:r>
            <a:rPr lang="en-US" sz="3600" b="1" kern="1200" dirty="0" smtClean="0">
              <a:solidFill>
                <a:srgbClr val="0000FF"/>
              </a:solidFill>
              <a:latin typeface="Times New Roman" pitchFamily="18" charset="0"/>
              <a:cs typeface="Times New Roman" pitchFamily="18" charset="0"/>
            </a:rPr>
            <a:t>IV-</a:t>
          </a:r>
          <a:r>
            <a:rPr lang="en-US" sz="3600" b="1" kern="1200" dirty="0" err="1" smtClean="0">
              <a:solidFill>
                <a:srgbClr val="0000FF"/>
              </a:solidFill>
              <a:latin typeface="Times New Roman" pitchFamily="18" charset="0"/>
              <a:cs typeface="Times New Roman" pitchFamily="18" charset="0"/>
            </a:rPr>
            <a:t>asrda</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hukmronlik</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qilgan</a:t>
          </a:r>
          <a:r>
            <a:rPr lang="en-US" sz="3600" b="1" kern="1200" dirty="0" smtClean="0">
              <a:latin typeface="Times New Roman" pitchFamily="18" charset="0"/>
              <a:cs typeface="Times New Roman" pitchFamily="18" charset="0"/>
            </a:rPr>
            <a:t>.</a:t>
          </a:r>
          <a:endParaRPr lang="ru-RU" sz="3600" b="1" kern="1200" dirty="0">
            <a:solidFill>
              <a:srgbClr val="7030A0"/>
            </a:solidFill>
            <a:latin typeface="Times New Roman" pitchFamily="18" charset="0"/>
            <a:cs typeface="Times New Roman" pitchFamily="18" charset="0"/>
          </a:endParaRPr>
        </a:p>
      </dsp:txBody>
      <dsp:txXfrm>
        <a:off x="1821264" y="332657"/>
        <a:ext cx="6963700" cy="61855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387B198E-6ABD-4963-821B-4C567449F10B}" type="datetimeFigureOut">
              <a:rPr lang="ru-RU"/>
              <a:pPr>
                <a:defRPr/>
              </a:pPr>
              <a:t>02.08.2020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4C80FC-457C-41AA-959C-61602546A637}"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smtClean="0"/>
          </a:p>
        </p:txBody>
      </p:sp>
      <p:sp>
        <p:nvSpPr>
          <p:cNvPr id="604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DDE2C81-E9E5-4031-AA65-A6F5F39ACE4C}" type="slidenum">
              <a:rPr lang="ru-RU" altLang="ru-RU" sz="1200"/>
              <a:pPr eaLnBrk="1" hangingPunct="1"/>
              <a:t>2</a:t>
            </a:fld>
            <a:endParaRPr lang="ru-RU" altLang="ru-RU"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smtClean="0"/>
          </a:p>
        </p:txBody>
      </p:sp>
      <p:sp>
        <p:nvSpPr>
          <p:cNvPr id="839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35F1F92-C77D-4AC4-913B-4E72496F230B}" type="slidenum">
              <a:rPr lang="ru-RU" altLang="ru-RU" sz="1200"/>
              <a:pPr eaLnBrk="1" hangingPunct="1"/>
              <a:t>15</a:t>
            </a:fld>
            <a:endParaRPr lang="ru-RU" altLang="ru-RU"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smtClean="0"/>
          </a:p>
        </p:txBody>
      </p:sp>
      <p:sp>
        <p:nvSpPr>
          <p:cNvPr id="860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F13B1BA-D99D-430C-8CF0-5039D30CFD2C}" type="slidenum">
              <a:rPr lang="ru-RU" altLang="ru-RU" sz="1200"/>
              <a:pPr eaLnBrk="1" hangingPunct="1"/>
              <a:t>16</a:t>
            </a:fld>
            <a:endParaRPr lang="ru-RU" altLang="ru-RU"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smtClean="0"/>
          </a:p>
        </p:txBody>
      </p:sp>
      <p:sp>
        <p:nvSpPr>
          <p:cNvPr id="870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DBA05F4-3131-4E1F-921B-CEEDD3DD8497}" type="slidenum">
              <a:rPr lang="ru-RU" altLang="ru-RU" sz="1200"/>
              <a:pPr eaLnBrk="1" hangingPunct="1"/>
              <a:t>17</a:t>
            </a:fld>
            <a:endParaRPr lang="ru-RU" altLang="ru-RU"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ctrTitle"/>
          </p:nvPr>
        </p:nvSpPr>
        <p:spPr>
          <a:xfrm>
            <a:off x="381000" y="4853411"/>
            <a:ext cx="8458200" cy="1222375"/>
          </a:xfrm>
        </p:spPr>
        <p:txBody>
          <a:bodyPr anchor="t"/>
          <a:lstStyle/>
          <a:p>
            <a:r>
              <a:rPr lang="ru-RU" smtClean="0"/>
              <a:t>Образец заголовка</a:t>
            </a:r>
            <a:endParaRPr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5" name="Дата 15"/>
          <p:cNvSpPr>
            <a:spLocks noGrp="1"/>
          </p:cNvSpPr>
          <p:nvPr>
            <p:ph type="dt" sz="half" idx="10"/>
          </p:nvPr>
        </p:nvSpPr>
        <p:spPr/>
        <p:txBody>
          <a:bodyPr/>
          <a:lstStyle>
            <a:lvl1pPr>
              <a:defRPr/>
            </a:lvl1pPr>
          </a:lstStyle>
          <a:p>
            <a:pPr>
              <a:defRPr/>
            </a:pPr>
            <a:endParaRPr lang="ru-RU"/>
          </a:p>
        </p:txBody>
      </p:sp>
      <p:sp>
        <p:nvSpPr>
          <p:cNvPr id="6" name="Нижний колонтитул 1"/>
          <p:cNvSpPr>
            <a:spLocks noGrp="1"/>
          </p:cNvSpPr>
          <p:nvPr>
            <p:ph type="ftr" sz="quarter" idx="11"/>
          </p:nvPr>
        </p:nvSpPr>
        <p:spPr/>
        <p:txBody>
          <a:bodyPr/>
          <a:lstStyle>
            <a:lvl1pPr>
              <a:defRPr/>
            </a:lvl1pPr>
          </a:lstStyle>
          <a:p>
            <a:pPr>
              <a:defRPr/>
            </a:pPr>
            <a:endParaRPr lang="ru-RU"/>
          </a:p>
        </p:txBody>
      </p:sp>
      <p:sp>
        <p:nvSpPr>
          <p:cNvPr id="7" name="Номер слайда 14"/>
          <p:cNvSpPr>
            <a:spLocks noGrp="1"/>
          </p:cNvSpPr>
          <p:nvPr>
            <p:ph type="sldNum" sz="quarter" idx="12"/>
          </p:nvPr>
        </p:nvSpPr>
        <p:spPr>
          <a:xfrm>
            <a:off x="8229600" y="6473825"/>
            <a:ext cx="758825" cy="247650"/>
          </a:xfrm>
        </p:spPr>
        <p:txBody>
          <a:bodyPr/>
          <a:lstStyle>
            <a:lvl1pPr>
              <a:defRPr/>
            </a:lvl1pPr>
          </a:lstStyle>
          <a:p>
            <a:fld id="{E2664F82-5AF1-4497-8E58-7E3A29FD1A62}" type="slidenum">
              <a:rPr lang="ru-RU" altLang="ru-RU"/>
              <a:pPr/>
              <a:t>‹#›</a:t>
            </a:fld>
            <a:endParaRPr lang="ru-RU" altLang="ru-RU"/>
          </a:p>
        </p:txBody>
      </p:sp>
    </p:spTree>
    <p:extLst>
      <p:ext uri="{BB962C8B-B14F-4D97-AF65-F5344CB8AC3E}">
        <p14:creationId xmlns:p14="http://schemas.microsoft.com/office/powerpoint/2010/main" val="161870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0"/>
          <p:cNvSpPr>
            <a:spLocks noGrp="1"/>
          </p:cNvSpPr>
          <p:nvPr>
            <p:ph type="dt" sz="half" idx="10"/>
          </p:nvPr>
        </p:nvSpPr>
        <p:spPr/>
        <p:txBody>
          <a:bodyPr/>
          <a:lstStyle>
            <a:lvl1pPr>
              <a:defRPr/>
            </a:lvl1pPr>
          </a:lstStyle>
          <a:p>
            <a:pPr>
              <a:defRPr/>
            </a:pPr>
            <a:endParaRPr lang="ru-RU"/>
          </a:p>
        </p:txBody>
      </p:sp>
      <p:sp>
        <p:nvSpPr>
          <p:cNvPr id="5" name="Нижний колонтитул 27"/>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fld id="{AEDAD435-4A02-4E21-9C16-0A7403060FBA}" type="slidenum">
              <a:rPr lang="ru-RU" altLang="ru-RU"/>
              <a:pPr/>
              <a:t>‹#›</a:t>
            </a:fld>
            <a:endParaRPr lang="ru-RU" altLang="ru-RU"/>
          </a:p>
        </p:txBody>
      </p:sp>
    </p:spTree>
    <p:extLst>
      <p:ext uri="{BB962C8B-B14F-4D97-AF65-F5344CB8AC3E}">
        <p14:creationId xmlns:p14="http://schemas.microsoft.com/office/powerpoint/2010/main" val="391922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7C92A337-A3AF-4FD3-B531-81B62587D285}" type="slidenum">
              <a:rPr lang="ru-RU" altLang="ru-RU"/>
              <a:pPr/>
              <a:t>‹#›</a:t>
            </a:fld>
            <a:endParaRPr lang="ru-RU" altLang="ru-RU"/>
          </a:p>
        </p:txBody>
      </p:sp>
    </p:spTree>
    <p:extLst>
      <p:ext uri="{BB962C8B-B14F-4D97-AF65-F5344CB8AC3E}">
        <p14:creationId xmlns:p14="http://schemas.microsoft.com/office/powerpoint/2010/main" val="221745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lang="ru-RU" smtClean="0"/>
              <a:t>Образец заголовка</a:t>
            </a:r>
            <a:endParaRPr lang="en-US"/>
          </a:p>
        </p:txBody>
      </p:sp>
      <p:sp>
        <p:nvSpPr>
          <p:cNvPr id="27" name="Объект 26"/>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24"/>
          <p:cNvSpPr>
            <a:spLocks noGrp="1"/>
          </p:cNvSpPr>
          <p:nvPr>
            <p:ph type="dt" sz="half" idx="10"/>
          </p:nvPr>
        </p:nvSpPr>
        <p:spPr/>
        <p:txBody>
          <a:bodyPr/>
          <a:lstStyle>
            <a:lvl1pPr>
              <a:defRPr/>
            </a:lvl1pPr>
          </a:lstStyle>
          <a:p>
            <a:pPr>
              <a:defRPr/>
            </a:pPr>
            <a:endParaRPr lang="ru-RU"/>
          </a:p>
        </p:txBody>
      </p:sp>
      <p:sp>
        <p:nvSpPr>
          <p:cNvPr id="5" name="Нижний колонтитул 18"/>
          <p:cNvSpPr>
            <a:spLocks noGrp="1"/>
          </p:cNvSpPr>
          <p:nvPr>
            <p:ph type="ftr" sz="quarter" idx="11"/>
          </p:nvPr>
        </p:nvSpPr>
        <p:spPr>
          <a:xfrm>
            <a:off x="3581400" y="76200"/>
            <a:ext cx="2895600" cy="288925"/>
          </a:xfrm>
        </p:spPr>
        <p:txBody>
          <a:bodyPr/>
          <a:lstStyle>
            <a:lvl1pPr>
              <a:defRPr/>
            </a:lvl1pPr>
          </a:lstStyle>
          <a:p>
            <a:pPr>
              <a:defRPr/>
            </a:pPr>
            <a:endParaRPr lang="ru-RU"/>
          </a:p>
        </p:txBody>
      </p:sp>
      <p:sp>
        <p:nvSpPr>
          <p:cNvPr id="6" name="Номер слайда 15"/>
          <p:cNvSpPr>
            <a:spLocks noGrp="1"/>
          </p:cNvSpPr>
          <p:nvPr>
            <p:ph type="sldNum" sz="quarter" idx="12"/>
          </p:nvPr>
        </p:nvSpPr>
        <p:spPr>
          <a:xfrm>
            <a:off x="8229600" y="6473825"/>
            <a:ext cx="758825" cy="247650"/>
          </a:xfrm>
        </p:spPr>
        <p:txBody>
          <a:bodyPr/>
          <a:lstStyle>
            <a:lvl1pPr>
              <a:defRPr/>
            </a:lvl1pPr>
          </a:lstStyle>
          <a:p>
            <a:fld id="{B816C066-B909-4DA4-A7E3-C27272CCF288}" type="slidenum">
              <a:rPr lang="ru-RU" altLang="ru-RU"/>
              <a:pPr/>
              <a:t>‹#›</a:t>
            </a:fld>
            <a:endParaRPr lang="ru-RU" altLang="ru-RU"/>
          </a:p>
        </p:txBody>
      </p:sp>
    </p:spTree>
    <p:extLst>
      <p:ext uri="{BB962C8B-B14F-4D97-AF65-F5344CB8AC3E}">
        <p14:creationId xmlns:p14="http://schemas.microsoft.com/office/powerpoint/2010/main" val="23581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lang="ru-RU" smtClean="0"/>
              <a:t>Образец заголовка</a:t>
            </a:r>
            <a:endParaRPr lang="en-US"/>
          </a:p>
        </p:txBody>
      </p:sp>
      <p:sp>
        <p:nvSpPr>
          <p:cNvPr id="5" name="Дата 18"/>
          <p:cNvSpPr>
            <a:spLocks noGrp="1"/>
          </p:cNvSpPr>
          <p:nvPr>
            <p:ph type="dt" sz="half" idx="10"/>
          </p:nvPr>
        </p:nvSpPr>
        <p:spPr/>
        <p:txBody>
          <a:bodyPr/>
          <a:lstStyle>
            <a:lvl1pPr>
              <a:defRPr/>
            </a:lvl1pPr>
          </a:lstStyle>
          <a:p>
            <a:pPr>
              <a:defRPr/>
            </a:pPr>
            <a:endParaRPr lang="ru-RU"/>
          </a:p>
        </p:txBody>
      </p:sp>
      <p:sp>
        <p:nvSpPr>
          <p:cNvPr id="7" name="Нижний колонтитул 10"/>
          <p:cNvSpPr>
            <a:spLocks noGrp="1"/>
          </p:cNvSpPr>
          <p:nvPr>
            <p:ph type="ftr" sz="quarter" idx="11"/>
          </p:nvPr>
        </p:nvSpPr>
        <p:spPr/>
        <p:txBody>
          <a:bodyPr/>
          <a:lstStyle>
            <a:lvl1pPr>
              <a:defRPr/>
            </a:lvl1pPr>
          </a:lstStyle>
          <a:p>
            <a:pPr>
              <a:defRPr/>
            </a:pPr>
            <a:endParaRPr lang="ru-RU"/>
          </a:p>
        </p:txBody>
      </p:sp>
      <p:sp>
        <p:nvSpPr>
          <p:cNvPr id="9" name="Номер слайда 15"/>
          <p:cNvSpPr>
            <a:spLocks noGrp="1"/>
          </p:cNvSpPr>
          <p:nvPr>
            <p:ph type="sldNum" sz="quarter" idx="12"/>
          </p:nvPr>
        </p:nvSpPr>
        <p:spPr/>
        <p:txBody>
          <a:bodyPr/>
          <a:lstStyle>
            <a:lvl1pPr>
              <a:defRPr/>
            </a:lvl1pPr>
          </a:lstStyle>
          <a:p>
            <a:fld id="{2E565C63-AD77-4771-BFC1-DD3B83848DDD}" type="slidenum">
              <a:rPr lang="ru-RU" altLang="ru-RU"/>
              <a:pPr/>
              <a:t>‹#›</a:t>
            </a:fld>
            <a:endParaRPr lang="ru-RU" altLang="ru-RU"/>
          </a:p>
        </p:txBody>
      </p:sp>
    </p:spTree>
    <p:extLst>
      <p:ext uri="{BB962C8B-B14F-4D97-AF65-F5344CB8AC3E}">
        <p14:creationId xmlns:p14="http://schemas.microsoft.com/office/powerpoint/2010/main" val="18319013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0"/>
          <p:cNvSpPr>
            <a:spLocks noGrp="1"/>
          </p:cNvSpPr>
          <p:nvPr>
            <p:ph type="dt" sz="half" idx="10"/>
          </p:nvPr>
        </p:nvSpPr>
        <p:spPr/>
        <p:txBody>
          <a:bodyPr/>
          <a:lstStyle>
            <a:lvl1pPr>
              <a:defRPr/>
            </a:lvl1pPr>
          </a:lstStyle>
          <a:p>
            <a:pPr>
              <a:defRPr/>
            </a:pPr>
            <a:endParaRPr lang="ru-RU"/>
          </a:p>
        </p:txBody>
      </p:sp>
      <p:sp>
        <p:nvSpPr>
          <p:cNvPr id="6" name="Нижний колонтитул 27"/>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fld id="{811023D5-9C85-41F1-B789-BD5697CB927A}" type="slidenum">
              <a:rPr lang="ru-RU" altLang="ru-RU"/>
              <a:pPr/>
              <a:t>‹#›</a:t>
            </a:fld>
            <a:endParaRPr lang="ru-RU" altLang="ru-RU"/>
          </a:p>
        </p:txBody>
      </p:sp>
    </p:spTree>
    <p:extLst>
      <p:ext uri="{BB962C8B-B14F-4D97-AF65-F5344CB8AC3E}">
        <p14:creationId xmlns:p14="http://schemas.microsoft.com/office/powerpoint/2010/main" val="407702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title"/>
          </p:nvPr>
        </p:nvSpPr>
        <p:spPr>
          <a:xfrm>
            <a:off x="304800" y="5410200"/>
            <a:ext cx="8610600" cy="882650"/>
          </a:xfrm>
        </p:spPr>
        <p:txBody>
          <a:bodyPr/>
          <a:lstStyle>
            <a:lvl1pPr>
              <a:defRPr/>
            </a:lvl1pPr>
          </a:lstStyle>
          <a:p>
            <a:r>
              <a:rPr lang="ru-RU" smtClean="0"/>
              <a:t>Образец заголовка</a:t>
            </a:r>
            <a:endParaRPr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8" name="Дата 9"/>
          <p:cNvSpPr>
            <a:spLocks noGrp="1"/>
          </p:cNvSpPr>
          <p:nvPr>
            <p:ph type="dt" sz="half" idx="10"/>
          </p:nvPr>
        </p:nvSpPr>
        <p:spPr/>
        <p:txBody>
          <a:bodyPr/>
          <a:lstStyle>
            <a:lvl1pPr>
              <a:defRPr/>
            </a:lvl1pPr>
          </a:lstStyle>
          <a:p>
            <a:pPr>
              <a:defRPr/>
            </a:pPr>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a:xfrm>
            <a:off x="8229600" y="6477000"/>
            <a:ext cx="762000" cy="247650"/>
          </a:xfrm>
        </p:spPr>
        <p:txBody>
          <a:bodyPr/>
          <a:lstStyle>
            <a:lvl1pPr>
              <a:defRPr/>
            </a:lvl1pPr>
          </a:lstStyle>
          <a:p>
            <a:fld id="{AF1CC2F8-FB44-4E00-939E-9E8CDB2763BE}" type="slidenum">
              <a:rPr lang="ru-RU" altLang="ru-RU"/>
              <a:pPr/>
              <a:t>‹#›</a:t>
            </a:fld>
            <a:endParaRPr lang="ru-RU" altLang="ru-RU"/>
          </a:p>
        </p:txBody>
      </p:sp>
    </p:spTree>
    <p:extLst>
      <p:ext uri="{BB962C8B-B14F-4D97-AF65-F5344CB8AC3E}">
        <p14:creationId xmlns:p14="http://schemas.microsoft.com/office/powerpoint/2010/main" val="215410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3" name="Дата 10"/>
          <p:cNvSpPr>
            <a:spLocks noGrp="1"/>
          </p:cNvSpPr>
          <p:nvPr>
            <p:ph type="dt" sz="half" idx="10"/>
          </p:nvPr>
        </p:nvSpPr>
        <p:spPr/>
        <p:txBody>
          <a:bodyPr/>
          <a:lstStyle>
            <a:lvl1pPr>
              <a:defRPr/>
            </a:lvl1pPr>
          </a:lstStyle>
          <a:p>
            <a:pPr>
              <a:defRPr/>
            </a:pPr>
            <a:endParaRPr lang="ru-RU"/>
          </a:p>
        </p:txBody>
      </p:sp>
      <p:sp>
        <p:nvSpPr>
          <p:cNvPr id="4" name="Нижний колонтитул 27"/>
          <p:cNvSpPr>
            <a:spLocks noGrp="1"/>
          </p:cNvSpPr>
          <p:nvPr>
            <p:ph type="ftr" sz="quarter" idx="11"/>
          </p:nvPr>
        </p:nvSpPr>
        <p:spPr/>
        <p:txBody>
          <a:bodyPr/>
          <a:lstStyle>
            <a:lvl1pPr>
              <a:defRPr/>
            </a:lvl1pPr>
          </a:lstStyle>
          <a:p>
            <a:pPr>
              <a:defRPr/>
            </a:pPr>
            <a:endParaRPr lang="ru-RU"/>
          </a:p>
        </p:txBody>
      </p:sp>
      <p:sp>
        <p:nvSpPr>
          <p:cNvPr id="5" name="Номер слайда 4"/>
          <p:cNvSpPr>
            <a:spLocks noGrp="1"/>
          </p:cNvSpPr>
          <p:nvPr>
            <p:ph type="sldNum" sz="quarter" idx="12"/>
          </p:nvPr>
        </p:nvSpPr>
        <p:spPr/>
        <p:txBody>
          <a:bodyPr/>
          <a:lstStyle>
            <a:lvl1pPr>
              <a:defRPr/>
            </a:lvl1pPr>
          </a:lstStyle>
          <a:p>
            <a:fld id="{0F4974ED-97DF-4A96-84AA-46DD8502E7B7}" type="slidenum">
              <a:rPr lang="ru-RU" altLang="ru-RU"/>
              <a:pPr/>
              <a:t>‹#›</a:t>
            </a:fld>
            <a:endParaRPr lang="ru-RU" altLang="ru-RU"/>
          </a:p>
        </p:txBody>
      </p:sp>
    </p:spTree>
    <p:extLst>
      <p:ext uri="{BB962C8B-B14F-4D97-AF65-F5344CB8AC3E}">
        <p14:creationId xmlns:p14="http://schemas.microsoft.com/office/powerpoint/2010/main" val="139248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2"/>
          <p:cNvSpPr>
            <a:spLocks noGrp="1"/>
          </p:cNvSpPr>
          <p:nvPr>
            <p:ph type="dt" sz="half" idx="10"/>
          </p:nvPr>
        </p:nvSpPr>
        <p:spPr/>
        <p:txBody>
          <a:bodyPr/>
          <a:lstStyle>
            <a:lvl1pPr>
              <a:defRPr/>
            </a:lvl1pPr>
          </a:lstStyle>
          <a:p>
            <a:pPr>
              <a:defRPr/>
            </a:pPr>
            <a:endParaRPr lang="ru-RU"/>
          </a:p>
        </p:txBody>
      </p:sp>
      <p:sp>
        <p:nvSpPr>
          <p:cNvPr id="3" name="Нижний колонтитул 23"/>
          <p:cNvSpPr>
            <a:spLocks noGrp="1"/>
          </p:cNvSpPr>
          <p:nvPr>
            <p:ph type="ftr" sz="quarter" idx="11"/>
          </p:nvPr>
        </p:nvSpPr>
        <p:spPr/>
        <p:txBody>
          <a:bodyPr/>
          <a:lstStyle>
            <a:lvl1pPr>
              <a:defRPr/>
            </a:lvl1pPr>
          </a:lstStyle>
          <a:p>
            <a:pPr>
              <a:defRPr/>
            </a:pPr>
            <a:endParaRPr lang="ru-RU"/>
          </a:p>
        </p:txBody>
      </p:sp>
      <p:sp>
        <p:nvSpPr>
          <p:cNvPr id="4" name="Номер слайда 6"/>
          <p:cNvSpPr>
            <a:spLocks noGrp="1"/>
          </p:cNvSpPr>
          <p:nvPr>
            <p:ph type="sldNum" sz="quarter" idx="12"/>
          </p:nvPr>
        </p:nvSpPr>
        <p:spPr/>
        <p:txBody>
          <a:bodyPr/>
          <a:lstStyle>
            <a:lvl1pPr>
              <a:defRPr/>
            </a:lvl1pPr>
          </a:lstStyle>
          <a:p>
            <a:fld id="{F8F5C62C-75FD-4034-A04F-66F4F4A5084C}" type="slidenum">
              <a:rPr lang="ru-RU" altLang="ru-RU"/>
              <a:pPr/>
              <a:t>‹#›</a:t>
            </a:fld>
            <a:endParaRPr lang="ru-RU" altLang="ru-RU"/>
          </a:p>
        </p:txBody>
      </p:sp>
    </p:spTree>
    <p:extLst>
      <p:ext uri="{BB962C8B-B14F-4D97-AF65-F5344CB8AC3E}">
        <p14:creationId xmlns:p14="http://schemas.microsoft.com/office/powerpoint/2010/main" val="2101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Заголовок 11"/>
          <p:cNvSpPr>
            <a:spLocks noGrp="1"/>
          </p:cNvSpPr>
          <p:nvPr>
            <p:ph type="title"/>
          </p:nvPr>
        </p:nvSpPr>
        <p:spPr>
          <a:xfrm>
            <a:off x="457200" y="5486400"/>
            <a:ext cx="8458200" cy="520700"/>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Дата 24"/>
          <p:cNvSpPr>
            <a:spLocks noGrp="1"/>
          </p:cNvSpPr>
          <p:nvPr>
            <p:ph type="dt" sz="half" idx="10"/>
          </p:nvPr>
        </p:nvSpPr>
        <p:spPr/>
        <p:txBody>
          <a:bodyPr/>
          <a:lstStyle>
            <a:lvl1pPr>
              <a:defRPr/>
            </a:lvl1pPr>
          </a:lstStyle>
          <a:p>
            <a:pPr>
              <a:defRPr/>
            </a:pPr>
            <a:endParaRPr lang="ru-RU"/>
          </a:p>
        </p:txBody>
      </p:sp>
      <p:sp>
        <p:nvSpPr>
          <p:cNvPr id="7" name="Нижний колонтитул 28"/>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fld id="{0088D7D4-709A-4BB3-B71B-50FF7546B6CB}" type="slidenum">
              <a:rPr lang="ru-RU" altLang="ru-RU"/>
              <a:pPr/>
              <a:t>‹#›</a:t>
            </a:fld>
            <a:endParaRPr lang="ru-RU" altLang="ru-RU"/>
          </a:p>
        </p:txBody>
      </p:sp>
    </p:spTree>
    <p:extLst>
      <p:ext uri="{BB962C8B-B14F-4D97-AF65-F5344CB8AC3E}">
        <p14:creationId xmlns:p14="http://schemas.microsoft.com/office/powerpoint/2010/main" val="287708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17" name="Заголовок 16"/>
          <p:cNvSpPr>
            <a:spLocks noGrp="1"/>
          </p:cNvSpPr>
          <p:nvPr>
            <p:ph type="title"/>
          </p:nvPr>
        </p:nvSpPr>
        <p:spPr>
          <a:xfrm>
            <a:off x="381000" y="4993760"/>
            <a:ext cx="5867400" cy="522288"/>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ru-RU" smtClean="0"/>
              <a:t>Образец текста</a:t>
            </a:r>
          </a:p>
        </p:txBody>
      </p:sp>
      <p:sp>
        <p:nvSpPr>
          <p:cNvPr id="5" name="Дата 6"/>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30"/>
          <p:cNvSpPr>
            <a:spLocks noGrp="1"/>
          </p:cNvSpPr>
          <p:nvPr>
            <p:ph type="sldNum" sz="quarter" idx="12"/>
          </p:nvPr>
        </p:nvSpPr>
        <p:spPr/>
        <p:txBody>
          <a:bodyPr/>
          <a:lstStyle>
            <a:lvl1pPr>
              <a:defRPr/>
            </a:lvl1pPr>
          </a:lstStyle>
          <a:p>
            <a:fld id="{56E05775-D597-4AE4-B594-5744294B4289}" type="slidenum">
              <a:rPr lang="ru-RU" altLang="ru-RU"/>
              <a:pPr/>
              <a:t>‹#›</a:t>
            </a:fld>
            <a:endParaRPr lang="ru-RU" altLang="ru-RU"/>
          </a:p>
        </p:txBody>
      </p:sp>
    </p:spTree>
    <p:extLst>
      <p:ext uri="{BB962C8B-B14F-4D97-AF65-F5344CB8AC3E}">
        <p14:creationId xmlns:p14="http://schemas.microsoft.com/office/powerpoint/2010/main" val="177549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029" name="Текст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D38E27"/>
                </a:solidFill>
              </a:defRPr>
            </a:lvl1pPr>
          </a:lstStyle>
          <a:p>
            <a:fld id="{42D8CDC3-65B0-499C-A222-64541ABF6C48}" type="slidenum">
              <a:rPr lang="ru-RU" altLang="ru-RU"/>
              <a:pPr/>
              <a:t>‹#›</a:t>
            </a:fld>
            <a:endParaRPr lang="ru-RU" alt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lang="ru-RU" smtClean="0"/>
              <a:t>Образец заголовка</a:t>
            </a:r>
            <a:endParaRPr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0" r:id="rId4"/>
    <p:sldLayoutId id="2147483816" r:id="rId5"/>
    <p:sldLayoutId id="2147483811" r:id="rId6"/>
    <p:sldLayoutId id="2147483817" r:id="rId7"/>
    <p:sldLayoutId id="2147483818" r:id="rId8"/>
    <p:sldLayoutId id="2147483819" r:id="rId9"/>
    <p:sldLayoutId id="2147483812" r:id="rId10"/>
    <p:sldLayoutId id="2147483820"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Grp="1" noChangeArrowheads="1"/>
          </p:cNvSpPr>
          <p:nvPr>
            <p:ph type="body" idx="4294967295"/>
          </p:nvPr>
        </p:nvSpPr>
        <p:spPr>
          <a:xfrm>
            <a:off x="0" y="260350"/>
            <a:ext cx="9144000" cy="6597650"/>
          </a:xfrm>
        </p:spPr>
        <p:txBody>
          <a:bodyPr/>
          <a:lstStyle/>
          <a:p>
            <a:pPr algn="ctr" eaLnBrk="1" hangingPunct="1">
              <a:lnSpc>
                <a:spcPct val="80000"/>
              </a:lnSpc>
              <a:buFont typeface="Wingdings" panose="05000000000000000000" pitchFamily="2" charset="2"/>
              <a:buNone/>
            </a:pPr>
            <a:endParaRPr lang="uz-Cyrl-UZ" altLang="ru-RU" sz="1800" b="1" dirty="0" smtClean="0">
              <a:solidFill>
                <a:srgbClr val="00FF00"/>
              </a:solidFill>
              <a:latin typeface="Times New Roman" panose="02020603050405020304" pitchFamily="18" charset="0"/>
              <a:cs typeface="Times New Roman" panose="02020603050405020304" pitchFamily="18" charset="0"/>
            </a:endParaRPr>
          </a:p>
          <a:p>
            <a:pPr algn="ctr" eaLnBrk="1" hangingPunct="1">
              <a:buFont typeface="Wingdings 2" panose="05020102010507070707" pitchFamily="18" charset="2"/>
              <a:buNone/>
            </a:pPr>
            <a:endParaRPr lang="uz-Cyrl-UZ" altLang="ru-RU" sz="1600" b="1" dirty="0" smtClean="0">
              <a:solidFill>
                <a:srgbClr val="FFFFFF"/>
              </a:solidFill>
            </a:endParaRPr>
          </a:p>
          <a:p>
            <a:pPr algn="ctr" eaLnBrk="1" hangingPunct="1">
              <a:buNone/>
            </a:pPr>
            <a:r>
              <a:rPr lang="en-US" altLang="ru-RU" sz="5400" b="1" dirty="0" smtClean="0">
                <a:solidFill>
                  <a:srgbClr val="FF0000"/>
                </a:solidFill>
              </a:rPr>
              <a:t>4.1. </a:t>
            </a:r>
            <a:r>
              <a:rPr lang="en-US" altLang="ru-RU" sz="5400" b="1" dirty="0" err="1" smtClean="0">
                <a:solidFill>
                  <a:srgbClr val="FF0000"/>
                </a:solidFill>
              </a:rPr>
              <a:t>ma’ruza</a:t>
            </a:r>
            <a:r>
              <a:rPr lang="en-US" altLang="ru-RU" sz="5400" b="1" dirty="0" smtClean="0">
                <a:solidFill>
                  <a:srgbClr val="FF0000"/>
                </a:solidFill>
              </a:rPr>
              <a:t>: </a:t>
            </a:r>
            <a:r>
              <a:rPr lang="en-US" altLang="ru-RU" sz="5400" b="1" dirty="0" err="1" smtClean="0">
                <a:solidFill>
                  <a:srgbClr val="FF0000"/>
                </a:solidFill>
              </a:rPr>
              <a:t>Xioniylar</a:t>
            </a:r>
            <a:r>
              <a:rPr lang="en-US" altLang="ru-RU" sz="5400" b="1" dirty="0" smtClean="0">
                <a:solidFill>
                  <a:srgbClr val="FF0000"/>
                </a:solidFill>
              </a:rPr>
              <a:t> </a:t>
            </a:r>
            <a:r>
              <a:rPr lang="en-US" altLang="ru-RU" sz="5400" b="1" dirty="0" err="1" smtClean="0">
                <a:solidFill>
                  <a:srgbClr val="FF0000"/>
                </a:solidFill>
              </a:rPr>
              <a:t>va</a:t>
            </a:r>
            <a:r>
              <a:rPr lang="en-US" altLang="ru-RU" sz="5400" b="1" dirty="0" smtClean="0">
                <a:solidFill>
                  <a:srgbClr val="FF0000"/>
                </a:solidFill>
              </a:rPr>
              <a:t> </a:t>
            </a:r>
            <a:r>
              <a:rPr lang="en-US" altLang="ru-RU" sz="5400" b="1" dirty="0" err="1" smtClean="0">
                <a:solidFill>
                  <a:srgbClr val="FF0000"/>
                </a:solidFill>
              </a:rPr>
              <a:t>Kidariylar</a:t>
            </a:r>
            <a:r>
              <a:rPr lang="en-US" altLang="ru-RU" sz="5400" b="1" dirty="0" smtClean="0">
                <a:solidFill>
                  <a:srgbClr val="FF0000"/>
                </a:solidFill>
              </a:rPr>
              <a:t> </a:t>
            </a:r>
            <a:r>
              <a:rPr lang="en-US" altLang="ru-RU" sz="5400" b="1" dirty="0" err="1" smtClean="0">
                <a:solidFill>
                  <a:srgbClr val="FF0000"/>
                </a:solidFill>
              </a:rPr>
              <a:t>davlati</a:t>
            </a:r>
            <a:r>
              <a:rPr lang="uz-Cyrl-UZ" altLang="ru-RU" sz="2000" b="1" dirty="0" smtClean="0"/>
              <a:t/>
            </a:r>
            <a:br>
              <a:rPr lang="uz-Cyrl-UZ" altLang="ru-RU" sz="2000" b="1" dirty="0" smtClean="0"/>
            </a:br>
            <a:r>
              <a:rPr lang="uz-Cyrl-UZ" altLang="ru-RU" sz="1600" b="1" dirty="0" smtClean="0"/>
              <a:t>   					</a:t>
            </a:r>
            <a:r>
              <a:rPr lang="uz-Cyrl-UZ" altLang="ru-RU" sz="1400" b="1" dirty="0" smtClean="0"/>
              <a:t/>
            </a:r>
            <a:br>
              <a:rPr lang="uz-Cyrl-UZ" altLang="ru-RU" sz="1400" b="1" dirty="0" smtClean="0"/>
            </a:b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r>
              <a:rPr lang="en-US" altLang="ru-RU" b="1" dirty="0" err="1" smtClean="0"/>
              <a:t>Ma’ruzachi</a:t>
            </a:r>
            <a:r>
              <a:rPr lang="en-US" altLang="ru-RU" b="1" dirty="0" smtClean="0"/>
              <a:t>: </a:t>
            </a:r>
            <a:r>
              <a:rPr lang="uz-Cyrl-UZ" altLang="ru-RU" b="1" dirty="0" smtClean="0"/>
              <a:t> </a:t>
            </a:r>
            <a:r>
              <a:rPr lang="uz-Cyrl-UZ" altLang="ru-RU"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Nazirov</a:t>
            </a:r>
            <a:r>
              <a:rPr lang="en-US" altLang="ru-RU" sz="3600"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Baxtiyor</a:t>
            </a:r>
            <a:r>
              <a:rPr lang="en-US" altLang="ru-RU" sz="3600"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Safarovich</a:t>
            </a:r>
            <a:endParaRPr lang="ru-RU" altLang="ru-RU" sz="3600" b="1" dirty="0" smtClean="0"/>
          </a:p>
        </p:txBody>
      </p:sp>
    </p:spTree>
  </p:cSld>
  <p:clrMapOvr>
    <a:masterClrMapping/>
  </p:clrMapOvr>
  <p:transition spd="slow" advTm="8390">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7">
                                            <p:txEl>
                                              <p:pRg st="2" end="2"/>
                                            </p:txEl>
                                          </p:spTgt>
                                        </p:tgtEl>
                                        <p:attrNameLst>
                                          <p:attrName>style.visibility</p:attrName>
                                        </p:attrNameLst>
                                      </p:cBhvr>
                                      <p:to>
                                        <p:strVal val="visible"/>
                                      </p:to>
                                    </p:set>
                                    <p:animEffect transition="in" filter="barn(inVertical)">
                                      <p:cBhvr>
                                        <p:cTn id="7" dur="500"/>
                                        <p:tgtEl>
                                          <p:spTgt spid="205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7">
                                            <p:txEl>
                                              <p:pRg st="11" end="11"/>
                                            </p:txEl>
                                          </p:spTgt>
                                        </p:tgtEl>
                                        <p:attrNameLst>
                                          <p:attrName>style.visibility</p:attrName>
                                        </p:attrNameLst>
                                      </p:cBhvr>
                                      <p:to>
                                        <p:strVal val="visible"/>
                                      </p:to>
                                    </p:set>
                                    <p:animEffect transition="in" filter="barn(inVertical)">
                                      <p:cBhvr>
                                        <p:cTn id="12" dur="500"/>
                                        <p:tgtEl>
                                          <p:spTgt spid="205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5603" name="Прямоугольник 1"/>
          <p:cNvSpPr>
            <a:spLocks noChangeArrowheads="1"/>
          </p:cNvSpPr>
          <p:nvPr/>
        </p:nvSpPr>
        <p:spPr bwMode="auto">
          <a:xfrm>
            <a:off x="214313" y="1196975"/>
            <a:ext cx="87503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3000">
                <a:latin typeface="Times New Roman" panose="02020603050405020304" pitchFamily="18" charset="0"/>
                <a:cs typeface="Times New Roman" panose="02020603050405020304" pitchFamily="18" charset="0"/>
              </a:rPr>
              <a:t>Birinchi marta xioniylar Ammian Marsellin asarida tilga olinadi. Xioniylarning </a:t>
            </a:r>
            <a:r>
              <a:rPr lang="en-US" altLang="ru-RU" sz="3000" b="1">
                <a:solidFill>
                  <a:srgbClr val="0000FF"/>
                </a:solidFill>
                <a:latin typeface="Times New Roman" panose="02020603050405020304" pitchFamily="18" charset="0"/>
                <a:cs typeface="Times New Roman" panose="02020603050405020304" pitchFamily="18" charset="0"/>
              </a:rPr>
              <a:t>353 yil So‘g‘d </a:t>
            </a:r>
            <a:r>
              <a:rPr lang="en-US" altLang="ru-RU" sz="3000">
                <a:latin typeface="Times New Roman" panose="02020603050405020304" pitchFamily="18" charset="0"/>
                <a:cs typeface="Times New Roman" panose="02020603050405020304" pitchFamily="18" charset="0"/>
              </a:rPr>
              <a:t>ustiga yurish qilganliklari ma’lum. Xioniylar hukmdori o‘rta yoshlardagi </a:t>
            </a:r>
            <a:r>
              <a:rPr lang="en-US" altLang="ru-RU" sz="3000" b="1">
                <a:latin typeface="Times New Roman" panose="02020603050405020304" pitchFamily="18" charset="0"/>
                <a:cs typeface="Times New Roman" panose="02020603050405020304" pitchFamily="18" charset="0"/>
              </a:rPr>
              <a:t>tadbirkor va aqlli davlat arbobi</a:t>
            </a:r>
            <a:r>
              <a:rPr lang="en-US" altLang="ru-RU" sz="3000">
                <a:latin typeface="Times New Roman" panose="02020603050405020304" pitchFamily="18" charset="0"/>
                <a:cs typeface="Times New Roman" panose="02020603050405020304" pitchFamily="18" charset="0"/>
              </a:rPr>
              <a:t> </a:t>
            </a:r>
            <a:r>
              <a:rPr lang="en-US" altLang="ru-RU" sz="3000" b="1">
                <a:solidFill>
                  <a:srgbClr val="0000FF"/>
                </a:solidFill>
                <a:latin typeface="Times New Roman" panose="02020603050405020304" pitchFamily="18" charset="0"/>
                <a:cs typeface="Times New Roman" panose="02020603050405020304" pitchFamily="18" charset="0"/>
              </a:rPr>
              <a:t>Grumbat</a:t>
            </a:r>
            <a:r>
              <a:rPr lang="en-US" altLang="ru-RU" sz="3000">
                <a:latin typeface="Times New Roman" panose="02020603050405020304" pitchFamily="18" charset="0"/>
                <a:cs typeface="Times New Roman" panose="02020603050405020304" pitchFamily="18" charset="0"/>
              </a:rPr>
              <a:t> ismli shaxs bo‘lgan. So`ngra ular Eronda tashkil topgan va tobora kuchayib borayotgan </a:t>
            </a:r>
            <a:r>
              <a:rPr lang="en-US" altLang="ru-RU" sz="3000" b="1">
                <a:solidFill>
                  <a:srgbClr val="0000FF"/>
                </a:solidFill>
                <a:latin typeface="Times New Roman" panose="02020603050405020304" pitchFamily="18" charset="0"/>
                <a:cs typeface="Times New Roman" panose="02020603050405020304" pitchFamily="18" charset="0"/>
              </a:rPr>
              <a:t>Sosoniylar davlati </a:t>
            </a:r>
            <a:r>
              <a:rPr lang="en-US" altLang="ru-RU" sz="3000">
                <a:latin typeface="Times New Roman" panose="02020603050405020304" pitchFamily="18" charset="0"/>
                <a:cs typeface="Times New Roman" panose="02020603050405020304" pitchFamily="18" charset="0"/>
              </a:rPr>
              <a:t>bilan to`qnashadilar. Dastlabki janglardayoq sosoniylar shohi </a:t>
            </a:r>
            <a:r>
              <a:rPr lang="en-US" altLang="ru-RU" sz="3000" b="1">
                <a:solidFill>
                  <a:srgbClr val="0000FF"/>
                </a:solidFill>
                <a:latin typeface="Times New Roman" panose="02020603050405020304" pitchFamily="18" charset="0"/>
                <a:cs typeface="Times New Roman" panose="02020603050405020304" pitchFamily="18" charset="0"/>
              </a:rPr>
              <a:t>Shopur II (309-379) </a:t>
            </a:r>
            <a:r>
              <a:rPr lang="en-US" altLang="ru-RU" sz="3000">
                <a:latin typeface="Times New Roman" panose="02020603050405020304" pitchFamily="18" charset="0"/>
                <a:cs typeface="Times New Roman" panose="02020603050405020304" pitchFamily="18" charset="0"/>
              </a:rPr>
              <a:t>xioniylardan yengiladi. So`ngra o`zaro sulhga kelishilib, hatto ular o`rtasida ittifoqlik ipi bog`lanadi. o`rtadagi ittifoq goh buzilib, goh tiklanib turadi. </a:t>
            </a:r>
            <a:endParaRPr lang="ru-RU" altLang="ru-RU" sz="300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O’rta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Osiyoga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bostirib</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kirishi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6627" name="Прямоугольник 1"/>
          <p:cNvSpPr>
            <a:spLocks noChangeArrowheads="1"/>
          </p:cNvSpPr>
          <p:nvPr/>
        </p:nvSpPr>
        <p:spPr bwMode="auto">
          <a:xfrm>
            <a:off x="214313" y="1196975"/>
            <a:ext cx="87503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4400" b="1">
                <a:solidFill>
                  <a:srgbClr val="0000FF"/>
                </a:solidFill>
                <a:latin typeface="Times New Roman" panose="02020603050405020304" pitchFamily="18" charset="0"/>
                <a:cs typeface="Times New Roman" panose="02020603050405020304" pitchFamily="18" charset="0"/>
              </a:rPr>
              <a:t>359 yil </a:t>
            </a:r>
            <a:r>
              <a:rPr lang="en-US" altLang="ru-RU" sz="4400">
                <a:latin typeface="Times New Roman" panose="02020603050405020304" pitchFamily="18" charset="0"/>
                <a:cs typeface="Times New Roman" panose="02020603050405020304" pitchFamily="18" charset="0"/>
              </a:rPr>
              <a:t>xioniylar hukmdori Grumbat o‘z ittifoqchilik burchlariga ko‘ra </a:t>
            </a:r>
            <a:r>
              <a:rPr lang="en-US" altLang="ru-RU" sz="4400" b="1">
                <a:solidFill>
                  <a:srgbClr val="0000FF"/>
                </a:solidFill>
                <a:latin typeface="Times New Roman" panose="02020603050405020304" pitchFamily="18" charset="0"/>
                <a:cs typeface="Times New Roman" panose="02020603050405020304" pitchFamily="18" charset="0"/>
              </a:rPr>
              <a:t>Shopur II </a:t>
            </a:r>
            <a:r>
              <a:rPr lang="en-US" altLang="ru-RU" sz="4400">
                <a:latin typeface="Times New Roman" panose="02020603050405020304" pitchFamily="18" charset="0"/>
                <a:cs typeface="Times New Roman" panose="02020603050405020304" pitchFamily="18" charset="0"/>
              </a:rPr>
              <a:t>bilan Suriyaning </a:t>
            </a:r>
            <a:r>
              <a:rPr lang="en-US" altLang="ru-RU" sz="4400" b="1">
                <a:solidFill>
                  <a:srgbClr val="0000FF"/>
                </a:solidFill>
                <a:latin typeface="Times New Roman" panose="02020603050405020304" pitchFamily="18" charset="0"/>
                <a:cs typeface="Times New Roman" panose="02020603050405020304" pitchFamily="18" charset="0"/>
              </a:rPr>
              <a:t>Amida (Umda)</a:t>
            </a:r>
            <a:r>
              <a:rPr lang="en-US" altLang="ru-RU" sz="4400">
                <a:latin typeface="Times New Roman" panose="02020603050405020304" pitchFamily="18" charset="0"/>
                <a:cs typeface="Times New Roman" panose="02020603050405020304" pitchFamily="18" charset="0"/>
              </a:rPr>
              <a:t> shahri uchun bo‘lgan jangida qatnashishadi. Bu jangda </a:t>
            </a:r>
            <a:r>
              <a:rPr lang="en-US" altLang="ru-RU" sz="4400" b="1">
                <a:solidFill>
                  <a:srgbClr val="0000FF"/>
                </a:solidFill>
                <a:latin typeface="Times New Roman" panose="02020603050405020304" pitchFamily="18" charset="0"/>
                <a:cs typeface="Times New Roman" panose="02020603050405020304" pitchFamily="18" charset="0"/>
              </a:rPr>
              <a:t>Grumbatning o‘g‘li</a:t>
            </a:r>
            <a:r>
              <a:rPr lang="en-US" altLang="ru-RU" sz="4400">
                <a:latin typeface="Times New Roman" panose="02020603050405020304" pitchFamily="18" charset="0"/>
                <a:cs typeface="Times New Roman" panose="02020603050405020304" pitchFamily="18" charset="0"/>
              </a:rPr>
              <a:t> halok bo‘ladi.</a:t>
            </a:r>
            <a:endParaRPr lang="ru-RU" altLang="ru-RU" sz="440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7651" name="Прямоугольник 1"/>
          <p:cNvSpPr>
            <a:spLocks noChangeArrowheads="1"/>
          </p:cNvSpPr>
          <p:nvPr/>
        </p:nvSpPr>
        <p:spPr bwMode="auto">
          <a:xfrm>
            <a:off x="214313" y="1196975"/>
            <a:ext cx="87503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3600" b="1">
                <a:solidFill>
                  <a:srgbClr val="0000FF"/>
                </a:solidFill>
                <a:latin typeface="Times New Roman" panose="02020603050405020304" pitchFamily="18" charset="0"/>
                <a:cs typeface="Times New Roman" panose="02020603050405020304" pitchFamily="18" charset="0"/>
              </a:rPr>
              <a:t>IV asrning 60-70-yillarida </a:t>
            </a:r>
            <a:r>
              <a:rPr lang="en-US" altLang="ru-RU" sz="3600" b="1">
                <a:latin typeface="Times New Roman" panose="02020603050405020304" pitchFamily="18" charset="0"/>
                <a:cs typeface="Times New Roman" panose="02020603050405020304" pitchFamily="18" charset="0"/>
              </a:rPr>
              <a:t>Eron bilan munosabatlar yana keskinlashib Eron shoxi </a:t>
            </a:r>
            <a:r>
              <a:rPr lang="en-US" altLang="ru-RU" sz="3600" b="1">
                <a:solidFill>
                  <a:srgbClr val="0000FF"/>
                </a:solidFill>
                <a:latin typeface="Times New Roman" panose="02020603050405020304" pitchFamily="18" charset="0"/>
                <a:cs typeface="Times New Roman" panose="02020603050405020304" pitchFamily="18" charset="0"/>
              </a:rPr>
              <a:t>Shopur II </a:t>
            </a:r>
            <a:r>
              <a:rPr lang="en-US" altLang="ru-RU" sz="3600" b="1">
                <a:latin typeface="Times New Roman" panose="02020603050405020304" pitchFamily="18" charset="0"/>
                <a:cs typeface="Times New Roman" panose="02020603050405020304" pitchFamily="18" charset="0"/>
              </a:rPr>
              <a:t>Xioniylar bilan kurash olib boradi va </a:t>
            </a:r>
            <a:r>
              <a:rPr lang="en-US" altLang="ru-RU" sz="3600" b="1">
                <a:solidFill>
                  <a:srgbClr val="0000FF"/>
                </a:solidFill>
                <a:latin typeface="Times New Roman" panose="02020603050405020304" pitchFamily="18" charset="0"/>
                <a:cs typeface="Times New Roman" panose="02020603050405020304" pitchFamily="18" charset="0"/>
              </a:rPr>
              <a:t>ikki</a:t>
            </a:r>
            <a:r>
              <a:rPr lang="en-US" altLang="ru-RU" sz="3600" b="1">
                <a:latin typeface="Times New Roman" panose="02020603050405020304" pitchFamily="18" charset="0"/>
                <a:cs typeface="Times New Roman" panose="02020603050405020304" pitchFamily="18" charset="0"/>
              </a:rPr>
              <a:t> </a:t>
            </a:r>
            <a:r>
              <a:rPr lang="en-US" altLang="ru-RU" sz="3600" b="1">
                <a:solidFill>
                  <a:srgbClr val="0000FF"/>
                </a:solidFill>
                <a:latin typeface="Times New Roman" panose="02020603050405020304" pitchFamily="18" charset="0"/>
                <a:cs typeface="Times New Roman" panose="02020603050405020304" pitchFamily="18" charset="0"/>
              </a:rPr>
              <a:t>marotaba</a:t>
            </a:r>
            <a:r>
              <a:rPr lang="en-US" altLang="ru-RU" sz="3600" b="1">
                <a:latin typeface="Times New Roman" panose="02020603050405020304" pitchFamily="18" charset="0"/>
                <a:cs typeface="Times New Roman" panose="02020603050405020304" pitchFamily="18" charset="0"/>
              </a:rPr>
              <a:t> yengiladi. Xioniylar </a:t>
            </a:r>
            <a:r>
              <a:rPr lang="en-US" altLang="ru-RU" sz="3600" b="1">
                <a:solidFill>
                  <a:srgbClr val="0000FF"/>
                </a:solidFill>
                <a:latin typeface="Times New Roman" panose="02020603050405020304" pitchFamily="18" charset="0"/>
                <a:cs typeface="Times New Roman" panose="02020603050405020304" pitchFamily="18" charset="0"/>
              </a:rPr>
              <a:t>Kidoriylar</a:t>
            </a:r>
            <a:r>
              <a:rPr lang="en-US" altLang="ru-RU" sz="3600" b="1">
                <a:latin typeface="Times New Roman" panose="02020603050405020304" pitchFamily="18" charset="0"/>
                <a:cs typeface="Times New Roman" panose="02020603050405020304" pitchFamily="18" charset="0"/>
              </a:rPr>
              <a:t> bilan ittifoqchilikda bo‘lgan bo‘lishlari ham ehtimoldan xoli emas. Bu davrda </a:t>
            </a:r>
            <a:r>
              <a:rPr lang="en-US" altLang="ru-RU" sz="3600" b="1" i="1" u="sng">
                <a:solidFill>
                  <a:srgbClr val="0000FF"/>
                </a:solidFill>
                <a:latin typeface="Times New Roman" panose="02020603050405020304" pitchFamily="18" charset="0"/>
                <a:cs typeface="Times New Roman" panose="02020603050405020304" pitchFamily="18" charset="0"/>
              </a:rPr>
              <a:t>Sirdaryo buyidan Amudaryogacha</a:t>
            </a:r>
            <a:r>
              <a:rPr lang="en-US" altLang="ru-RU" sz="3600" b="1">
                <a:latin typeface="Times New Roman" panose="02020603050405020304" pitchFamily="18" charset="0"/>
                <a:cs typeface="Times New Roman" panose="02020603050405020304" pitchFamily="18" charset="0"/>
              </a:rPr>
              <a:t> cho‘zilgan hudud Xioniylar ta’siri ostida bo‘lgan.</a:t>
            </a:r>
            <a:endParaRPr lang="ru-RU" altLang="ru-RU" sz="3600" b="1">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8675" name="Прямоугольник 1"/>
          <p:cNvSpPr>
            <a:spLocks noChangeArrowheads="1"/>
          </p:cNvSpPr>
          <p:nvPr/>
        </p:nvSpPr>
        <p:spPr bwMode="auto">
          <a:xfrm>
            <a:off x="214313" y="1196975"/>
            <a:ext cx="8750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3200" b="1">
                <a:latin typeface="Times New Roman" panose="02020603050405020304" pitchFamily="18" charset="0"/>
                <a:cs typeface="Times New Roman" panose="02020603050405020304" pitchFamily="18" charset="0"/>
              </a:rPr>
              <a:t>Sosoniylar hukmdori </a:t>
            </a:r>
            <a:r>
              <a:rPr lang="en-US" altLang="ru-RU" sz="3200" b="1">
                <a:solidFill>
                  <a:srgbClr val="0000FF"/>
                </a:solidFill>
                <a:latin typeface="Times New Roman" panose="02020603050405020304" pitchFamily="18" charset="0"/>
                <a:cs typeface="Times New Roman" panose="02020603050405020304" pitchFamily="18" charset="0"/>
              </a:rPr>
              <a:t>Varaxran V (418-438 yy) </a:t>
            </a:r>
            <a:r>
              <a:rPr lang="en-US" altLang="ru-RU" sz="3200" b="1">
                <a:latin typeface="Times New Roman" panose="02020603050405020304" pitchFamily="18" charset="0"/>
                <a:cs typeface="Times New Roman" panose="02020603050405020304" pitchFamily="18" charset="0"/>
              </a:rPr>
              <a:t>davriga kelib xioniylarga qarshi qattiq kurashlar olib borilgan. Bu davrda xioniylar </a:t>
            </a:r>
            <a:r>
              <a:rPr lang="en-US" altLang="ru-RU" sz="3200" b="1">
                <a:solidFill>
                  <a:srgbClr val="0000FF"/>
                </a:solidFill>
                <a:latin typeface="Times New Roman" panose="02020603050405020304" pitchFamily="18" charset="0"/>
                <a:cs typeface="Times New Roman" panose="02020603050405020304" pitchFamily="18" charset="0"/>
              </a:rPr>
              <a:t>Amudaryo havzasini </a:t>
            </a:r>
            <a:r>
              <a:rPr lang="en-US" altLang="ru-RU" sz="3200" b="1">
                <a:latin typeface="Times New Roman" panose="02020603050405020304" pitchFamily="18" charset="0"/>
                <a:cs typeface="Times New Roman" panose="02020603050405020304" pitchFamily="18" charset="0"/>
              </a:rPr>
              <a:t>egallab olib, o’z hududlarini yanada kengaytirishga harakat qilayotgan edi. </a:t>
            </a:r>
            <a:r>
              <a:rPr lang="en-US" altLang="ru-RU" sz="3200" b="1">
                <a:solidFill>
                  <a:srgbClr val="0000FF"/>
                </a:solidFill>
                <a:latin typeface="Times New Roman" panose="02020603050405020304" pitchFamily="18" charset="0"/>
                <a:cs typeface="Times New Roman" panose="02020603050405020304" pitchFamily="18" charset="0"/>
              </a:rPr>
              <a:t>Marv </a:t>
            </a:r>
            <a:r>
              <a:rPr lang="en-US" altLang="ru-RU" sz="3200" b="1">
                <a:latin typeface="Times New Roman" panose="02020603050405020304" pitchFamily="18" charset="0"/>
                <a:cs typeface="Times New Roman" panose="02020603050405020304" pitchFamily="18" charset="0"/>
              </a:rPr>
              <a:t>yaqinida bo’lib o’tga jangda xioniylar ustidan g’alaba qozongan </a:t>
            </a:r>
            <a:r>
              <a:rPr lang="en-US" altLang="ru-RU" sz="3200" b="1">
                <a:solidFill>
                  <a:srgbClr val="0000FF"/>
                </a:solidFill>
                <a:latin typeface="Times New Roman" panose="02020603050405020304" pitchFamily="18" charset="0"/>
                <a:cs typeface="Times New Roman" panose="02020603050405020304" pitchFamily="18" charset="0"/>
              </a:rPr>
              <a:t>Varaxran V</a:t>
            </a:r>
            <a:r>
              <a:rPr lang="en-US" altLang="ru-RU" sz="3200" b="1">
                <a:latin typeface="Times New Roman" panose="02020603050405020304" pitchFamily="18" charset="0"/>
                <a:cs typeface="Times New Roman" panose="02020603050405020304" pitchFamily="18" charset="0"/>
              </a:rPr>
              <a:t> o’z davlati chegaralarini </a:t>
            </a:r>
            <a:r>
              <a:rPr lang="en-US" altLang="ru-RU" sz="3200" b="1">
                <a:solidFill>
                  <a:srgbClr val="0000FF"/>
                </a:solidFill>
                <a:latin typeface="Times New Roman" panose="02020603050405020304" pitchFamily="18" charset="0"/>
                <a:cs typeface="Times New Roman" panose="02020603050405020304" pitchFamily="18" charset="0"/>
              </a:rPr>
              <a:t>Talqon (Marv bilan Balx oralig’i) </a:t>
            </a:r>
            <a:r>
              <a:rPr lang="en-US" altLang="ru-RU" sz="3200" b="1">
                <a:latin typeface="Times New Roman" panose="02020603050405020304" pitchFamily="18" charset="0"/>
                <a:cs typeface="Times New Roman" panose="02020603050405020304" pitchFamily="18" charset="0"/>
              </a:rPr>
              <a:t>shahrigacha kengaytirdi va bu yerda </a:t>
            </a:r>
            <a:r>
              <a:rPr lang="en-US" altLang="ru-RU" sz="3200" b="1">
                <a:solidFill>
                  <a:srgbClr val="0000FF"/>
                </a:solidFill>
                <a:latin typeface="Times New Roman" panose="02020603050405020304" pitchFamily="18" charset="0"/>
                <a:cs typeface="Times New Roman" panose="02020603050405020304" pitchFamily="18" charset="0"/>
              </a:rPr>
              <a:t>toshdan chegara minorasi </a:t>
            </a:r>
            <a:r>
              <a:rPr lang="en-US" altLang="ru-RU" sz="3200" b="1">
                <a:latin typeface="Times New Roman" panose="02020603050405020304" pitchFamily="18" charset="0"/>
                <a:cs typeface="Times New Roman" panose="02020603050405020304" pitchFamily="18" charset="0"/>
              </a:rPr>
              <a:t>qurdiradi. </a:t>
            </a:r>
            <a:endParaRPr lang="ru-RU" altLang="ru-RU" sz="320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9699" name="Прямоугольник 1"/>
          <p:cNvSpPr>
            <a:spLocks noChangeArrowheads="1"/>
          </p:cNvSpPr>
          <p:nvPr/>
        </p:nvSpPr>
        <p:spPr bwMode="auto">
          <a:xfrm>
            <a:off x="141288" y="1163638"/>
            <a:ext cx="8751887"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3000" b="1">
                <a:latin typeface="Times New Roman" panose="02020603050405020304" pitchFamily="18" charset="0"/>
                <a:cs typeface="Times New Roman" panose="02020603050405020304" pitchFamily="18" charset="0"/>
              </a:rPr>
              <a:t>Sosoniylarning keyingi hukmdori </a:t>
            </a:r>
            <a:r>
              <a:rPr lang="en-US" altLang="ru-RU" sz="3000" b="1">
                <a:solidFill>
                  <a:srgbClr val="0000FF"/>
                </a:solidFill>
                <a:latin typeface="Times New Roman" panose="02020603050405020304" pitchFamily="18" charset="0"/>
                <a:cs typeface="Times New Roman" panose="02020603050405020304" pitchFamily="18" charset="0"/>
              </a:rPr>
              <a:t>Yazdigard II (438-457 </a:t>
            </a:r>
            <a:r>
              <a:rPr lang="en-US" altLang="ru-RU" sz="3000" b="1">
                <a:latin typeface="Times New Roman" panose="02020603050405020304" pitchFamily="18" charset="0"/>
                <a:cs typeface="Times New Roman" panose="02020603050405020304" pitchFamily="18" charset="0"/>
              </a:rPr>
              <a:t>yy) xioniylarning to’xtovsiz bo’lib turadigan hujumlaridan himoyalanib qarorgohini shimolga tomon, </a:t>
            </a:r>
            <a:r>
              <a:rPr lang="en-US" altLang="ru-RU" sz="3000" b="1">
                <a:solidFill>
                  <a:srgbClr val="0000FF"/>
                </a:solidFill>
                <a:latin typeface="Times New Roman" panose="02020603050405020304" pitchFamily="18" charset="0"/>
                <a:cs typeface="Times New Roman" panose="02020603050405020304" pitchFamily="18" charset="0"/>
              </a:rPr>
              <a:t>Shahriston – Yazdigard shahriga </a:t>
            </a:r>
            <a:r>
              <a:rPr lang="en-US" altLang="ru-RU" sz="3000" b="1">
                <a:latin typeface="Times New Roman" panose="02020603050405020304" pitchFamily="18" charset="0"/>
                <a:cs typeface="Times New Roman" panose="02020603050405020304" pitchFamily="18" charset="0"/>
              </a:rPr>
              <a:t>ko’chiradi. Bu davrda u xioniylarning juda ko’p qishloq va shaharlarini vayron qildi. </a:t>
            </a:r>
            <a:r>
              <a:rPr lang="en-US" altLang="ru-RU" sz="3000" b="1">
                <a:solidFill>
                  <a:srgbClr val="0000FF"/>
                </a:solidFill>
                <a:latin typeface="Times New Roman" panose="02020603050405020304" pitchFamily="18" charset="0"/>
                <a:cs typeface="Times New Roman" panose="02020603050405020304" pitchFamily="18" charset="0"/>
              </a:rPr>
              <a:t>Balxal tog’i yaqinidagi Cho’l shahrida </a:t>
            </a:r>
            <a:r>
              <a:rPr lang="en-US" altLang="ru-RU" sz="3000" b="1">
                <a:latin typeface="Times New Roman" panose="02020603050405020304" pitchFamily="18" charset="0"/>
                <a:cs typeface="Times New Roman" panose="02020603050405020304" pitchFamily="18" charset="0"/>
              </a:rPr>
              <a:t>(hozirgi </a:t>
            </a:r>
            <a:r>
              <a:rPr lang="en-US" altLang="ru-RU" sz="3000" b="1">
                <a:solidFill>
                  <a:srgbClr val="0000FF"/>
                </a:solidFill>
                <a:latin typeface="Times New Roman" panose="02020603050405020304" pitchFamily="18" charset="0"/>
                <a:cs typeface="Times New Roman" panose="02020603050405020304" pitchFamily="18" charset="0"/>
              </a:rPr>
              <a:t>Krasnovodsk</a:t>
            </a:r>
            <a:r>
              <a:rPr lang="en-US" altLang="ru-RU" sz="3000" b="1">
                <a:latin typeface="Times New Roman" panose="02020603050405020304" pitchFamily="18" charset="0"/>
                <a:cs typeface="Times New Roman" panose="02020603050405020304" pitchFamily="18" charset="0"/>
              </a:rPr>
              <a:t> shhri yaqinida) o’rnashib olgan </a:t>
            </a:r>
            <a:r>
              <a:rPr lang="en-US" altLang="ru-RU" sz="3000" b="1">
                <a:solidFill>
                  <a:srgbClr val="0000FF"/>
                </a:solidFill>
                <a:latin typeface="Times New Roman" panose="02020603050405020304" pitchFamily="18" charset="0"/>
                <a:cs typeface="Times New Roman" panose="02020603050405020304" pitchFamily="18" charset="0"/>
              </a:rPr>
              <a:t>xioniylar podshosini o’ldiradi. </a:t>
            </a:r>
            <a:r>
              <a:rPr lang="en-US" altLang="ru-RU" sz="3000" b="1">
                <a:latin typeface="Times New Roman" panose="02020603050405020304" pitchFamily="18" charset="0"/>
                <a:cs typeface="Times New Roman" panose="02020603050405020304" pitchFamily="18" charset="0"/>
              </a:rPr>
              <a:t>Ammo </a:t>
            </a:r>
            <a:r>
              <a:rPr lang="en-US" altLang="ru-RU" sz="3000" b="1">
                <a:solidFill>
                  <a:srgbClr val="0000FF"/>
                </a:solidFill>
                <a:latin typeface="Times New Roman" panose="02020603050405020304" pitchFamily="18" charset="0"/>
                <a:cs typeface="Times New Roman" panose="02020603050405020304" pitchFamily="18" charset="0"/>
              </a:rPr>
              <a:t>ikkinchi yurish </a:t>
            </a:r>
            <a:r>
              <a:rPr lang="en-US" altLang="ru-RU" sz="3000" b="1">
                <a:latin typeface="Times New Roman" panose="02020603050405020304" pitchFamily="18" charset="0"/>
                <a:cs typeface="Times New Roman" panose="02020603050405020304" pitchFamily="18" charset="0"/>
              </a:rPr>
              <a:t>paytida </a:t>
            </a:r>
            <a:r>
              <a:rPr lang="en-US" altLang="ru-RU" sz="3000" b="1">
                <a:solidFill>
                  <a:srgbClr val="0000FF"/>
                </a:solidFill>
                <a:latin typeface="Times New Roman" panose="02020603050405020304" pitchFamily="18" charset="0"/>
                <a:cs typeface="Times New Roman" panose="02020603050405020304" pitchFamily="18" charset="0"/>
              </a:rPr>
              <a:t>(453-454) Yazigard</a:t>
            </a:r>
            <a:r>
              <a:rPr lang="en-US" altLang="ru-RU" sz="3000" b="1">
                <a:latin typeface="Times New Roman" panose="02020603050405020304" pitchFamily="18" charset="0"/>
                <a:cs typeface="Times New Roman" panose="02020603050405020304" pitchFamily="18" charset="0"/>
              </a:rPr>
              <a:t> qo’shini xioniylar tomonidan tor-mor keltirildi va uning o’zi qo’lga olinib qatl qilindi.</a:t>
            </a:r>
            <a:endParaRPr lang="ru-RU" altLang="ru-RU" sz="300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b="1" smtClean="0"/>
              <a:t>Varaxsha devoriy tasvir.</a:t>
            </a:r>
            <a:endParaRPr lang="ru-RU" altLang="ru-RU" b="1" smtClean="0"/>
          </a:p>
        </p:txBody>
      </p:sp>
      <p:pic>
        <p:nvPicPr>
          <p:cNvPr id="54275" name="Рисунок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91440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26538"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WordArt 5"/>
          <p:cNvSpPr>
            <a:spLocks noChangeArrowheads="1" noChangeShapeType="1" noTextEdit="1"/>
          </p:cNvSpPr>
          <p:nvPr/>
        </p:nvSpPr>
        <p:spPr bwMode="auto">
          <a:xfrm>
            <a:off x="539750" y="2636838"/>
            <a:ext cx="8280400" cy="20081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ru-RU"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ЭЪТИБОРИНГИЗ УЧУН РАХМАТ!</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0"/>
            <a:ext cx="8893175" cy="67151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defRPr/>
            </a:pPr>
            <a:endParaRPr lang="uz-Cyrl-UZ" kern="0" dirty="0">
              <a:effectLst>
                <a:outerShdw blurRad="38100" dist="38100" dir="2700000" algn="tl">
                  <a:srgbClr val="000000"/>
                </a:outerShdw>
              </a:effectLst>
              <a:latin typeface="Times New Roman" pitchFamily="18" charset="0"/>
              <a:cs typeface="Times New Roman" pitchFamily="18" charset="0"/>
            </a:endParaRPr>
          </a:p>
        </p:txBody>
      </p:sp>
      <p:graphicFrame>
        <p:nvGraphicFramePr>
          <p:cNvPr id="3" name="Схема 2"/>
          <p:cNvGraphicFramePr/>
          <p:nvPr>
            <p:extLst>
              <p:ext uri="{D42A27DB-BD31-4B8C-83A1-F6EECF244321}">
                <p14:modId xmlns:p14="http://schemas.microsoft.com/office/powerpoint/2010/main" val="118014166"/>
              </p:ext>
            </p:extLst>
          </p:nvPr>
        </p:nvGraphicFramePr>
        <p:xfrm>
          <a:off x="0" y="-1"/>
          <a:ext cx="8893175" cy="671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18435" name="Прямоугольник 1"/>
          <p:cNvSpPr>
            <a:spLocks noChangeArrowheads="1"/>
          </p:cNvSpPr>
          <p:nvPr/>
        </p:nvSpPr>
        <p:spPr bwMode="auto">
          <a:xfrm>
            <a:off x="107950" y="981075"/>
            <a:ext cx="8928100" cy="501650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4000" b="1">
                <a:latin typeface="Times New Roman" panose="02020603050405020304" pitchFamily="18" charset="0"/>
                <a:cs typeface="Times New Roman" panose="02020603050405020304" pitchFamily="18" charset="0"/>
              </a:rPr>
              <a:t>Mamlakatimiz hududida </a:t>
            </a:r>
            <a:r>
              <a:rPr lang="en-US" altLang="ru-RU" sz="4000" b="1">
                <a:solidFill>
                  <a:srgbClr val="7030A0"/>
                </a:solidFill>
                <a:latin typeface="Times New Roman" panose="02020603050405020304" pitchFamily="18" charset="0"/>
                <a:cs typeface="Times New Roman" panose="02020603050405020304" pitchFamily="18" charset="0"/>
              </a:rPr>
              <a:t>milodning IV-V asrlaridan</a:t>
            </a:r>
            <a:r>
              <a:rPr lang="en-US" altLang="ru-RU" sz="4000" b="1">
                <a:latin typeface="Times New Roman" panose="02020603050405020304" pitchFamily="18" charset="0"/>
                <a:cs typeface="Times New Roman" panose="02020603050405020304" pitchFamily="18" charset="0"/>
              </a:rPr>
              <a:t> e’tiboran </a:t>
            </a:r>
            <a:r>
              <a:rPr lang="en-US" altLang="ru-RU" sz="4000" b="1" u="sng">
                <a:solidFill>
                  <a:srgbClr val="0000FF"/>
                </a:solidFill>
                <a:latin typeface="Times New Roman" panose="02020603050405020304" pitchFamily="18" charset="0"/>
                <a:cs typeface="Times New Roman" panose="02020603050405020304" pitchFamily="18" charset="0"/>
              </a:rPr>
              <a:t>yerga egalik munosabatlari</a:t>
            </a:r>
            <a:r>
              <a:rPr lang="en-US" altLang="ru-RU" sz="4000" b="1">
                <a:latin typeface="Times New Roman" panose="02020603050405020304" pitchFamily="18" charset="0"/>
                <a:cs typeface="Times New Roman" panose="02020603050405020304" pitchFamily="18" charset="0"/>
              </a:rPr>
              <a:t> qaror topa boshlagan.</a:t>
            </a:r>
          </a:p>
          <a:p>
            <a:pPr algn="just" eaLnBrk="1" hangingPunct="1"/>
            <a:r>
              <a:rPr lang="en-US" altLang="ru-RU" sz="4000" b="1">
                <a:latin typeface="Times New Roman" panose="02020603050405020304" pitchFamily="18" charset="0"/>
                <a:cs typeface="Times New Roman" panose="02020603050405020304" pitchFamily="18" charset="0"/>
              </a:rPr>
              <a:t>Bu davr ko‘chmanchi qabilalarning kirib kelishi, qabilalar ittifoqi (konfederatsiya)ning yuzaga </a:t>
            </a:r>
            <a:r>
              <a:rPr lang="en-US" altLang="ru-RU" sz="4000" b="1">
                <a:solidFill>
                  <a:srgbClr val="0000FF"/>
                </a:solidFill>
                <a:latin typeface="Times New Roman" panose="02020603050405020304" pitchFamily="18" charset="0"/>
                <a:cs typeface="Times New Roman" panose="02020603050405020304" pitchFamily="18" charset="0"/>
              </a:rPr>
              <a:t>kelishi-yangi siyosiy kuchlar</a:t>
            </a:r>
            <a:r>
              <a:rPr lang="en-US" altLang="ru-RU" sz="4000" b="1">
                <a:latin typeface="Times New Roman" panose="02020603050405020304" pitchFamily="18" charset="0"/>
                <a:cs typeface="Times New Roman" panose="02020603050405020304" pitchFamily="18" charset="0"/>
              </a:rPr>
              <a:t>ning paydo bo‘lishi bilan izohlanadi. </a:t>
            </a:r>
            <a:endParaRPr lang="ru-RU" altLang="ru-RU" sz="4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108520" y="0"/>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0" y="0"/>
            <a:ext cx="8893175" cy="6715125"/>
          </a:xfrm>
        </p:spPr>
        <p:txBody>
          <a:bodyPr/>
          <a:lstStyle/>
          <a:p>
            <a:pPr algn="just" eaLnBrk="1" hangingPunct="1">
              <a:buFont typeface="Wingdings" panose="05000000000000000000" pitchFamily="2" charset="2"/>
              <a:buNone/>
            </a:pPr>
            <a:r>
              <a:rPr lang="en-US" altLang="ru-RU" sz="3600" b="1" smtClean="0">
                <a:latin typeface="Times New Roman" panose="02020603050405020304" pitchFamily="18" charset="0"/>
                <a:cs typeface="Times New Roman" panose="02020603050405020304" pitchFamily="18" charset="0"/>
              </a:rPr>
              <a:t>		Yaponiyalik tadqiqotchi </a:t>
            </a:r>
            <a:r>
              <a:rPr lang="en-US" altLang="ru-RU" sz="3600" b="1" smtClean="0">
                <a:solidFill>
                  <a:srgbClr val="0000FF"/>
                </a:solidFill>
                <a:latin typeface="Times New Roman" panose="02020603050405020304" pitchFamily="18" charset="0"/>
                <a:cs typeface="Times New Roman" panose="02020603050405020304" pitchFamily="18" charset="0"/>
              </a:rPr>
              <a:t>K. Enoki braxmiy</a:t>
            </a:r>
            <a:r>
              <a:rPr lang="en-US" altLang="ru-RU" sz="3600" b="1" smtClean="0">
                <a:latin typeface="Times New Roman" panose="02020603050405020304" pitchFamily="18" charset="0"/>
                <a:cs typeface="Times New Roman" panose="02020603050405020304" pitchFamily="18" charset="0"/>
              </a:rPr>
              <a:t> yozuvidagi bir qator </a:t>
            </a:r>
            <a:r>
              <a:rPr lang="en-US" altLang="ru-RU" sz="3600" b="1" smtClean="0">
                <a:solidFill>
                  <a:srgbClr val="0000FF"/>
                </a:solidFill>
                <a:latin typeface="Times New Roman" panose="02020603050405020304" pitchFamily="18" charset="0"/>
                <a:cs typeface="Times New Roman" panose="02020603050405020304" pitchFamily="18" charset="0"/>
              </a:rPr>
              <a:t>"Kidara Kushon sha"</a:t>
            </a:r>
            <a:r>
              <a:rPr lang="en-US" altLang="ru-RU" sz="3600" b="1" smtClean="0">
                <a:latin typeface="Times New Roman" panose="02020603050405020304" pitchFamily="18" charset="0"/>
                <a:cs typeface="Times New Roman" panose="02020603050405020304" pitchFamily="18" charset="0"/>
              </a:rPr>
              <a:t> deb yozilgan tangalarni tadqiq qilgan. Bu taxminan </a:t>
            </a:r>
            <a:r>
              <a:rPr lang="en-US" altLang="ru-RU" sz="3600" b="1" smtClean="0">
                <a:solidFill>
                  <a:srgbClr val="0000FF"/>
                </a:solidFill>
                <a:latin typeface="Times New Roman" panose="02020603050405020304" pitchFamily="18" charset="0"/>
                <a:cs typeface="Times New Roman" panose="02020603050405020304" pitchFamily="18" charset="0"/>
              </a:rPr>
              <a:t>390-430 yillarga </a:t>
            </a:r>
            <a:r>
              <a:rPr lang="en-US" altLang="ru-RU" sz="3600" b="1" smtClean="0">
                <a:latin typeface="Times New Roman" panose="02020603050405020304" pitchFamily="18" charset="0"/>
                <a:cs typeface="Times New Roman" panose="02020603050405020304" pitchFamily="18" charset="0"/>
              </a:rPr>
              <a:t>mansub bo‘lib, hind tadqiqotchisi </a:t>
            </a:r>
            <a:r>
              <a:rPr lang="en-US" altLang="ru-RU" sz="3600" b="1" smtClean="0">
                <a:solidFill>
                  <a:srgbClr val="0000FF"/>
                </a:solidFill>
                <a:latin typeface="Times New Roman" panose="02020603050405020304" pitchFamily="18" charset="0"/>
                <a:cs typeface="Times New Roman" panose="02020603050405020304" pitchFamily="18" charset="0"/>
              </a:rPr>
              <a:t>A. Bivarning</a:t>
            </a:r>
            <a:r>
              <a:rPr lang="en-US" altLang="ru-RU" sz="3600" b="1" smtClean="0">
                <a:latin typeface="Times New Roman" panose="02020603050405020304" pitchFamily="18" charset="0"/>
                <a:cs typeface="Times New Roman" panose="02020603050405020304" pitchFamily="18" charset="0"/>
              </a:rPr>
              <a:t> xulosasiga ko‘ra bunday tangalar </a:t>
            </a:r>
            <a:r>
              <a:rPr lang="en-US" altLang="ru-RU" sz="3600" b="1" smtClean="0">
                <a:solidFill>
                  <a:srgbClr val="0000FF"/>
                </a:solidFill>
                <a:latin typeface="Times New Roman" panose="02020603050405020304" pitchFamily="18" charset="0"/>
                <a:cs typeface="Times New Roman" panose="02020603050405020304" pitchFamily="18" charset="0"/>
              </a:rPr>
              <a:t>2 ta hokim </a:t>
            </a:r>
            <a:r>
              <a:rPr lang="en-US" altLang="ru-RU" sz="3600" b="1" smtClean="0">
                <a:latin typeface="Times New Roman" panose="02020603050405020304" pitchFamily="18" charset="0"/>
                <a:cs typeface="Times New Roman" panose="02020603050405020304" pitchFamily="18" charset="0"/>
              </a:rPr>
              <a:t>tomonidan bir vaqtning o‘zida zarb etilgan. Enokining fikricha Kidoriylar </a:t>
            </a:r>
            <a:r>
              <a:rPr lang="en-US" altLang="ru-RU" sz="3600" b="1" smtClean="0">
                <a:solidFill>
                  <a:srgbClr val="0000FF"/>
                </a:solidFill>
                <a:latin typeface="Times New Roman" panose="02020603050405020304" pitchFamily="18" charset="0"/>
                <a:cs typeface="Times New Roman" panose="02020603050405020304" pitchFamily="18" charset="0"/>
              </a:rPr>
              <a:t>Tohariston va Gandxarni</a:t>
            </a:r>
            <a:r>
              <a:rPr lang="en-US" altLang="ru-RU" sz="3600" b="1" smtClean="0">
                <a:latin typeface="Times New Roman" panose="02020603050405020304" pitchFamily="18" charset="0"/>
                <a:cs typeface="Times New Roman" panose="02020603050405020304" pitchFamily="18" charset="0"/>
              </a:rPr>
              <a:t> </a:t>
            </a:r>
            <a:r>
              <a:rPr lang="en-US" altLang="ru-RU" sz="3600" b="1" smtClean="0">
                <a:solidFill>
                  <a:srgbClr val="0000FF"/>
                </a:solidFill>
                <a:latin typeface="Times New Roman" panose="02020603050405020304" pitchFamily="18" charset="0"/>
                <a:cs typeface="Times New Roman" panose="02020603050405020304" pitchFamily="18" charset="0"/>
              </a:rPr>
              <a:t>412-437 yillar</a:t>
            </a:r>
            <a:r>
              <a:rPr lang="en-US" altLang="ru-RU" sz="3600" b="1" smtClean="0">
                <a:latin typeface="Times New Roman" panose="02020603050405020304" pitchFamily="18" charset="0"/>
                <a:cs typeface="Times New Roman" panose="02020603050405020304" pitchFamily="18" charset="0"/>
              </a:rPr>
              <a:t> oralig‘ida o‘z qo‘llarida birlashtirganlar.</a:t>
            </a:r>
            <a:endParaRPr lang="ru-RU" altLang="ru-RU" sz="3600" b="1" smtClean="0">
              <a:latin typeface="Times New Roman" panose="02020603050405020304" pitchFamily="18" charset="0"/>
              <a:cs typeface="Times New Roman" panose="02020603050405020304"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0"/>
            <a:ext cx="8893175" cy="6715125"/>
          </a:xfrm>
        </p:spPr>
        <p:txBody>
          <a:bodyPr/>
          <a:lstStyle/>
          <a:p>
            <a:pPr algn="just" eaLnBrk="1" hangingPunct="1">
              <a:buFont typeface="Wingdings" panose="05000000000000000000" pitchFamily="2" charset="2"/>
              <a:buNone/>
            </a:pPr>
            <a:r>
              <a:rPr lang="en-US" altLang="ru-RU" b="1" smtClean="0">
                <a:solidFill>
                  <a:schemeClr val="tx1"/>
                </a:solidFill>
                <a:latin typeface="Times New Roman" panose="02020603050405020304" pitchFamily="18" charset="0"/>
                <a:cs typeface="Times New Roman" panose="02020603050405020304" pitchFamily="18" charset="0"/>
              </a:rPr>
              <a:t>	</a:t>
            </a:r>
            <a:r>
              <a:rPr lang="en-US" altLang="ru-RU" sz="2800" b="1" smtClean="0">
                <a:solidFill>
                  <a:srgbClr val="0000FF"/>
                </a:solidFill>
                <a:latin typeface="Times New Roman" panose="02020603050405020304" pitchFamily="18" charset="0"/>
                <a:cs typeface="Times New Roman" panose="02020603050405020304" pitchFamily="18" charset="0"/>
              </a:rPr>
              <a:t>	</a:t>
            </a:r>
            <a:r>
              <a:rPr lang="en-US" altLang="ru-RU" sz="2800" b="1" u="sng" smtClean="0">
                <a:solidFill>
                  <a:srgbClr val="0000FF"/>
                </a:solidFill>
                <a:latin typeface="Times New Roman" panose="02020603050405020304" pitchFamily="18" charset="0"/>
                <a:cs typeface="Times New Roman" panose="02020603050405020304" pitchFamily="18" charset="0"/>
              </a:rPr>
              <a:t>Kidariylarning O’rta Osiyoga bostirib kirishi</a:t>
            </a:r>
          </a:p>
          <a:p>
            <a:pPr algn="just" eaLnBrk="1" hangingPunct="1">
              <a:buFont typeface="Wingdings" panose="05000000000000000000" pitchFamily="2" charset="2"/>
              <a:buNone/>
            </a:pPr>
            <a:r>
              <a:rPr lang="en-US" altLang="ru-RU" b="1" smtClean="0">
                <a:solidFill>
                  <a:schemeClr val="tx1"/>
                </a:solidFill>
                <a:latin typeface="Times New Roman" panose="02020603050405020304" pitchFamily="18" charset="0"/>
                <a:cs typeface="Times New Roman" panose="02020603050405020304" pitchFamily="18" charset="0"/>
              </a:rPr>
              <a:t>	</a:t>
            </a:r>
            <a:r>
              <a:rPr lang="en-US" altLang="ru-RU" b="1" smtClean="0">
                <a:solidFill>
                  <a:srgbClr val="0000FF"/>
                </a:solidFill>
                <a:latin typeface="Times New Roman" panose="02020603050405020304" pitchFamily="18" charset="0"/>
                <a:cs typeface="Times New Roman" panose="02020603050405020304" pitchFamily="18" charset="0"/>
              </a:rPr>
              <a:t>V asrning 20-yillarida </a:t>
            </a:r>
            <a:r>
              <a:rPr lang="en-US" altLang="ru-RU" b="1" smtClean="0">
                <a:solidFill>
                  <a:schemeClr val="tx1"/>
                </a:solidFill>
                <a:latin typeface="Times New Roman" panose="02020603050405020304" pitchFamily="18" charset="0"/>
                <a:cs typeface="Times New Roman" panose="02020603050405020304" pitchFamily="18" charset="0"/>
              </a:rPr>
              <a:t>Sharqdan Sirdaryo va Orol bo`ylari orqali Xorazm hamda Amudaryo havzasiga yana bir </a:t>
            </a:r>
            <a:r>
              <a:rPr lang="en-US" altLang="ru-RU" b="1" smtClean="0">
                <a:solidFill>
                  <a:srgbClr val="0000FF"/>
                </a:solidFill>
                <a:latin typeface="Times New Roman" panose="02020603050405020304" pitchFamily="18" charset="0"/>
                <a:cs typeface="Times New Roman" panose="02020603050405020304" pitchFamily="18" charset="0"/>
              </a:rPr>
              <a:t>ko`chmanchi chorvador aholi - toxarlar </a:t>
            </a:r>
            <a:r>
              <a:rPr lang="en-US" altLang="ru-RU" b="1" smtClean="0">
                <a:solidFill>
                  <a:schemeClr val="tx1"/>
                </a:solidFill>
                <a:latin typeface="Times New Roman" panose="02020603050405020304" pitchFamily="18" charset="0"/>
                <a:cs typeface="Times New Roman" panose="02020603050405020304" pitchFamily="18" charset="0"/>
              </a:rPr>
              <a:t>kirib keladi. Toxarlar kushonlarning avlodlaridan bo`lib, </a:t>
            </a:r>
            <a:r>
              <a:rPr lang="en-US" altLang="ru-RU" b="1" smtClean="0">
                <a:solidFill>
                  <a:srgbClr val="0000FF"/>
                </a:solidFill>
                <a:latin typeface="Times New Roman" panose="02020603050405020304" pitchFamily="18" charset="0"/>
                <a:cs typeface="Times New Roman" panose="02020603050405020304" pitchFamily="18" charset="0"/>
              </a:rPr>
              <a:t>Kidar</a:t>
            </a:r>
            <a:r>
              <a:rPr lang="en-US" altLang="ru-RU" b="1" smtClean="0">
                <a:solidFill>
                  <a:schemeClr val="tx1"/>
                </a:solidFill>
                <a:latin typeface="Times New Roman" panose="02020603050405020304" pitchFamily="18" charset="0"/>
                <a:cs typeface="Times New Roman" panose="02020603050405020304" pitchFamily="18" charset="0"/>
              </a:rPr>
              <a:t> ismli hukmdor ularga yo`lboshchi edi. Shuning uchun ular </a:t>
            </a:r>
            <a:r>
              <a:rPr lang="en-US" altLang="ru-RU" b="1" smtClean="0">
                <a:solidFill>
                  <a:srgbClr val="0000FF"/>
                </a:solidFill>
                <a:latin typeface="Times New Roman" panose="02020603050405020304" pitchFamily="18" charset="0"/>
                <a:cs typeface="Times New Roman" panose="02020603050405020304" pitchFamily="18" charset="0"/>
              </a:rPr>
              <a:t>kidariylar</a:t>
            </a:r>
            <a:r>
              <a:rPr lang="en-US" altLang="ru-RU" b="1" smtClean="0">
                <a:solidFill>
                  <a:schemeClr val="tx1"/>
                </a:solidFill>
                <a:latin typeface="Times New Roman" panose="02020603050405020304" pitchFamily="18" charset="0"/>
                <a:cs typeface="Times New Roman" panose="02020603050405020304" pitchFamily="18" charset="0"/>
              </a:rPr>
              <a:t> nomi bilan tilga olinadi. Tez orada kidariylar </a:t>
            </a:r>
            <a:r>
              <a:rPr lang="en-US" altLang="ru-RU" b="1" smtClean="0">
                <a:solidFill>
                  <a:srgbClr val="0000FF"/>
                </a:solidFill>
                <a:latin typeface="Times New Roman" panose="02020603050405020304" pitchFamily="18" charset="0"/>
                <a:cs typeface="Times New Roman" panose="02020603050405020304" pitchFamily="18" charset="0"/>
              </a:rPr>
              <a:t>Amudaryo havzasi hamda g`arbiy va janubiy Sug`d yerlarini</a:t>
            </a:r>
            <a:r>
              <a:rPr lang="en-US" altLang="ru-RU" b="1" smtClean="0">
                <a:solidFill>
                  <a:schemeClr val="tx1"/>
                </a:solidFill>
                <a:latin typeface="Times New Roman" panose="02020603050405020304" pitchFamily="18" charset="0"/>
                <a:cs typeface="Times New Roman" panose="02020603050405020304" pitchFamily="18" charset="0"/>
              </a:rPr>
              <a:t> ishg`ol etib, xioniylar davlatining </a:t>
            </a:r>
            <a:r>
              <a:rPr lang="en-US" altLang="ru-RU" b="1" smtClean="0">
                <a:solidFill>
                  <a:srgbClr val="0000FF"/>
                </a:solidFill>
                <a:latin typeface="Times New Roman" panose="02020603050405020304" pitchFamily="18" charset="0"/>
                <a:cs typeface="Times New Roman" panose="02020603050405020304" pitchFamily="18" charset="0"/>
              </a:rPr>
              <a:t>janubiy qismida </a:t>
            </a:r>
            <a:r>
              <a:rPr lang="en-US" altLang="ru-RU" b="1" smtClean="0">
                <a:solidFill>
                  <a:schemeClr val="tx1"/>
                </a:solidFill>
                <a:latin typeface="Times New Roman" panose="02020603050405020304" pitchFamily="18" charset="0"/>
                <a:cs typeface="Times New Roman" panose="02020603050405020304" pitchFamily="18" charset="0"/>
              </a:rPr>
              <a:t>o`z hukmronligini o`rnatganlar. </a:t>
            </a:r>
            <a:r>
              <a:rPr lang="en-US" altLang="ru-RU" b="1" smtClean="0">
                <a:solidFill>
                  <a:srgbClr val="0000FF"/>
                </a:solidFill>
                <a:latin typeface="Times New Roman" panose="02020603050405020304" pitchFamily="18" charset="0"/>
                <a:cs typeface="Times New Roman" panose="02020603050405020304" pitchFamily="18" charset="0"/>
              </a:rPr>
              <a:t>Balx shahri </a:t>
            </a:r>
            <a:r>
              <a:rPr lang="en-US" altLang="ru-RU" b="1" smtClean="0">
                <a:solidFill>
                  <a:schemeClr val="tx1"/>
                </a:solidFill>
                <a:latin typeface="Times New Roman" panose="02020603050405020304" pitchFamily="18" charset="0"/>
                <a:cs typeface="Times New Roman" panose="02020603050405020304" pitchFamily="18" charset="0"/>
              </a:rPr>
              <a:t>esa bu yangi davlatning poytaxtiga aylantirilgan.</a:t>
            </a:r>
            <a:endParaRPr lang="ru-RU" altLang="ru-RU" b="1" smtClean="0">
              <a:solidFill>
                <a:schemeClr val="tx1"/>
              </a:solidFill>
              <a:latin typeface="Times New Roman" panose="02020603050405020304" pitchFamily="18" charset="0"/>
              <a:cs typeface="Times New Roman" panose="02020603050405020304"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0" y="0"/>
            <a:ext cx="8893175" cy="6715125"/>
          </a:xfrm>
        </p:spPr>
        <p:txBody>
          <a:bodyPr/>
          <a:lstStyle/>
          <a:p>
            <a:pPr algn="just" eaLnBrk="1" hangingPunct="1">
              <a:buFont typeface="Wingdings" pitchFamily="2" charset="2"/>
              <a:buNone/>
              <a:defRPr/>
            </a:pPr>
            <a:r>
              <a:rPr lang="en-US" sz="2800" b="1" dirty="0" smtClean="0">
                <a:solidFill>
                  <a:schemeClr val="tx1"/>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	</a:t>
            </a:r>
            <a:endParaRPr lang="en-US" sz="1050" b="1" dirty="0" smtClean="0">
              <a:solidFill>
                <a:srgbClr val="0000FF"/>
              </a:solidFill>
              <a:latin typeface="Times New Roman" pitchFamily="18" charset="0"/>
              <a:cs typeface="Times New Roman" pitchFamily="18" charset="0"/>
            </a:endParaRPr>
          </a:p>
          <a:p>
            <a:pPr algn="just" eaLnBrk="1" hangingPunct="1">
              <a:buFont typeface="Wingdings" pitchFamily="2" charset="2"/>
              <a:buNone/>
              <a:defRPr/>
            </a:pPr>
            <a:r>
              <a:rPr lang="en-US" sz="2400" b="1" dirty="0">
                <a:solidFill>
                  <a:srgbClr val="0000FF"/>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Aftidan</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kidariylar</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xioniylar</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ittifoqchi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sifatida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harakat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qilgan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va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tajovuzlarini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Janubga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tomon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kengaytirishga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intilgan</a:t>
            </a:r>
            <a:r>
              <a:rPr lang="en-US" sz="2800" b="1" dirty="0" smtClean="0">
                <a:solidFill>
                  <a:schemeClr val="tx1"/>
                </a:solidFill>
                <a:latin typeface="Times New Roman" pitchFamily="18" charset="0"/>
                <a:cs typeface="Times New Roman" pitchFamily="18" charset="0"/>
              </a:rPr>
              <a:t>. Bu </a:t>
            </a:r>
            <a:r>
              <a:rPr lang="en-US" sz="2800" b="1" dirty="0" err="1" smtClean="0">
                <a:solidFill>
                  <a:schemeClr val="tx1"/>
                </a:solidFill>
                <a:latin typeface="Times New Roman" pitchFamily="18" charset="0"/>
                <a:cs typeface="Times New Roman" pitchFamily="18" charset="0"/>
              </a:rPr>
              <a:t>holat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tufayli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Eron</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sosoniylari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o’rtasidagi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munosabat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keskinlashgan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Ular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o’rtasidagi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to’qnashuvlar</a:t>
            </a:r>
            <a:r>
              <a:rPr lang="en-US" sz="2800" b="1" dirty="0" smtClean="0">
                <a:solidFill>
                  <a:schemeClr val="tx1"/>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V </a:t>
            </a:r>
            <a:r>
              <a:rPr lang="en-US" sz="2800" b="1" dirty="0" err="1" smtClean="0">
                <a:solidFill>
                  <a:srgbClr val="0000FF"/>
                </a:solidFill>
                <a:latin typeface="Times New Roman" pitchFamily="18" charset="0"/>
                <a:cs typeface="Times New Roman" pitchFamily="18" charset="0"/>
              </a:rPr>
              <a:t>asrning</a:t>
            </a:r>
            <a:r>
              <a:rPr lang="en-US" sz="2800" b="1" dirty="0" smtClean="0">
                <a:solidFill>
                  <a:srgbClr val="0000FF"/>
                </a:solidFill>
                <a:latin typeface="Times New Roman" pitchFamily="18" charset="0"/>
                <a:cs typeface="Times New Roman" pitchFamily="18" charset="0"/>
              </a:rPr>
              <a:t> 30-50 </a:t>
            </a:r>
            <a:r>
              <a:rPr lang="en-US" sz="2800" b="1" dirty="0" err="1" smtClean="0">
                <a:solidFill>
                  <a:srgbClr val="0000FF"/>
                </a:solidFill>
                <a:latin typeface="Times New Roman" pitchFamily="18" charset="0"/>
                <a:cs typeface="Times New Roman" pitchFamily="18" charset="0"/>
              </a:rPr>
              <a:t>yillarida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tabora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avjiga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chiqadi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Milodiy</a:t>
            </a:r>
            <a:r>
              <a:rPr lang="en-US" sz="2800" b="1" dirty="0" smtClean="0">
                <a:solidFill>
                  <a:srgbClr val="0000FF"/>
                </a:solidFill>
                <a:latin typeface="Times New Roman" pitchFamily="18" charset="0"/>
                <a:cs typeface="Times New Roman" pitchFamily="18" charset="0"/>
              </a:rPr>
              <a:t> 456 </a:t>
            </a:r>
            <a:r>
              <a:rPr lang="en-US" sz="2800" b="1" dirty="0" err="1" smtClean="0">
                <a:solidFill>
                  <a:srgbClr val="0000FF"/>
                </a:solidFill>
                <a:latin typeface="Times New Roman" pitchFamily="18" charset="0"/>
                <a:cs typeface="Times New Roman" pitchFamily="18" charset="0"/>
              </a:rPr>
              <a:t>yildagi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to’qnashuvdan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so’ng</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qaqshatqich</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zarbaga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o’chrab</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qayta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o’zini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o’nglay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olmaydi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Buning</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ustiga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tez</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orada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shimoldan</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janubga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tomon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siljigan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yana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ko`chmanchi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chorvador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aholi</a:t>
            </a:r>
            <a:r>
              <a:rPr lang="en-US" sz="2800" b="1" dirty="0" smtClean="0">
                <a:solidFill>
                  <a:schemeClr val="tx1"/>
                </a:solidFill>
                <a:latin typeface="Times New Roman" pitchFamily="18" charset="0"/>
                <a:cs typeface="Times New Roman" pitchFamily="18" charset="0"/>
              </a:rPr>
              <a:t> - </a:t>
            </a:r>
            <a:r>
              <a:rPr lang="en-US" sz="2800" b="1" dirty="0" err="1" smtClean="0">
                <a:solidFill>
                  <a:srgbClr val="0000FF"/>
                </a:solidFill>
                <a:latin typeface="Times New Roman" pitchFamily="18" charset="0"/>
                <a:cs typeface="Times New Roman" pitchFamily="18" charset="0"/>
              </a:rPr>
              <a:t>eftaliylar</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to`qnashadilar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Natijada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O`rta</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Osiyoni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tark</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etib</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janubga</a:t>
            </a:r>
            <a:r>
              <a:rPr lang="en-US" sz="2800" b="1" dirty="0" smtClean="0">
                <a:solidFill>
                  <a:schemeClr val="tx1"/>
                </a:solidFill>
                <a:latin typeface="Times New Roman" pitchFamily="18" charset="0"/>
                <a:cs typeface="Times New Roman" pitchFamily="18" charset="0"/>
              </a:rPr>
              <a:t> - </a:t>
            </a:r>
            <a:r>
              <a:rPr lang="en-US" sz="2800" b="1" dirty="0" err="1" smtClean="0">
                <a:solidFill>
                  <a:srgbClr val="0000FF"/>
                </a:solidFill>
                <a:latin typeface="Times New Roman" pitchFamily="18" charset="0"/>
                <a:cs typeface="Times New Roman" pitchFamily="18" charset="0"/>
              </a:rPr>
              <a:t>Shimoliy</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Hindistonga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chekinadilar</a:t>
            </a:r>
            <a:r>
              <a:rPr lang="en-US" sz="2800" b="1" dirty="0" smtClean="0">
                <a:solidFill>
                  <a:schemeClr val="tx1"/>
                </a:solidFill>
                <a:latin typeface="Times New Roman" pitchFamily="18" charset="0"/>
                <a:cs typeface="Times New Roman" pitchFamily="18" charset="0"/>
              </a:rPr>
              <a:t>. U </a:t>
            </a:r>
            <a:r>
              <a:rPr lang="en-US" sz="2800" b="1" dirty="0" err="1" smtClean="0">
                <a:solidFill>
                  <a:schemeClr val="tx1"/>
                </a:solidFill>
                <a:latin typeface="Times New Roman" pitchFamily="18" charset="0"/>
                <a:cs typeface="Times New Roman" pitchFamily="18" charset="0"/>
              </a:rPr>
              <a:t>yerlarda</a:t>
            </a:r>
            <a:r>
              <a:rPr lang="en-US" sz="2800" b="1" dirty="0" smtClean="0">
                <a:solidFill>
                  <a:schemeClr val="tx1"/>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75 </a:t>
            </a:r>
            <a:r>
              <a:rPr lang="en-US" sz="2800" b="1" dirty="0" err="1" smtClean="0">
                <a:solidFill>
                  <a:srgbClr val="0000FF"/>
                </a:solidFill>
                <a:latin typeface="Times New Roman" pitchFamily="18" charset="0"/>
                <a:cs typeface="Times New Roman" pitchFamily="18" charset="0"/>
              </a:rPr>
              <a:t>yil</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hukmronlik</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qiladilar</a:t>
            </a:r>
            <a:r>
              <a:rPr lang="en-US" sz="2800" b="1" dirty="0" smtClean="0">
                <a:solidFill>
                  <a:schemeClr val="tx1"/>
                </a:solidFill>
                <a:latin typeface="Times New Roman" pitchFamily="18" charset="0"/>
                <a:cs typeface="Times New Roman" pitchFamily="18" charset="0"/>
              </a:rPr>
              <a:t>.</a:t>
            </a:r>
            <a:endParaRPr lang="ru-RU" sz="2800" b="1" dirty="0" smtClean="0">
              <a:solidFill>
                <a:schemeClr val="tx1"/>
              </a:solidFill>
              <a:latin typeface="Times New Roman" pitchFamily="18" charset="0"/>
              <a:cs typeface="Times New Roman"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0" y="0"/>
            <a:ext cx="8893175" cy="6715125"/>
          </a:xfrm>
        </p:spPr>
        <p:txBody>
          <a:bodyPr/>
          <a:lstStyle/>
          <a:p>
            <a:pPr algn="just" eaLnBrk="1" hangingPunct="1">
              <a:buFont typeface="Wingdings" panose="05000000000000000000" pitchFamily="2" charset="2"/>
              <a:buNone/>
            </a:pPr>
            <a:r>
              <a:rPr lang="en-US" altLang="ru-RU" sz="3600" b="1" smtClean="0">
                <a:latin typeface="Times New Roman" panose="02020603050405020304" pitchFamily="18" charset="0"/>
                <a:cs typeface="Times New Roman" panose="02020603050405020304" pitchFamily="18" charset="0"/>
              </a:rPr>
              <a:t>		</a:t>
            </a:r>
            <a:r>
              <a:rPr lang="en-US" altLang="ru-RU" sz="3600" b="1" smtClean="0">
                <a:solidFill>
                  <a:srgbClr val="0000FF"/>
                </a:solidFill>
                <a:latin typeface="Times New Roman" panose="02020603050405020304" pitchFamily="18" charset="0"/>
                <a:cs typeface="Times New Roman" panose="02020603050405020304" pitchFamily="18" charset="0"/>
              </a:rPr>
              <a:t>Kidariylar</a:t>
            </a:r>
            <a:r>
              <a:rPr lang="en-US" altLang="ru-RU" sz="3600" b="1" smtClean="0">
                <a:latin typeface="Times New Roman" panose="02020603050405020304" pitchFamily="18" charset="0"/>
                <a:cs typeface="Times New Roman" panose="02020603050405020304" pitchFamily="18" charset="0"/>
              </a:rPr>
              <a:t> masalasi nisbatan ancha kam o‘rganilgan va tadqiqotlar davom ettirilishi kerak bo‘lgan masaladir. Chunki yuqoridagi ma’lumotlarni (jumladan Beyshi) keyinchalik boshqa manbalar tilga olmaydi. </a:t>
            </a:r>
            <a:r>
              <a:rPr lang="en-US" altLang="ru-RU" sz="3600" b="1" smtClean="0">
                <a:solidFill>
                  <a:srgbClr val="0000FF"/>
                </a:solidFill>
                <a:latin typeface="Times New Roman" panose="02020603050405020304" pitchFamily="18" charset="0"/>
                <a:cs typeface="Times New Roman" panose="02020603050405020304" pitchFamily="18" charset="0"/>
              </a:rPr>
              <a:t>Hindistonga (456 y) </a:t>
            </a:r>
            <a:r>
              <a:rPr lang="en-US" altLang="ru-RU" sz="3600" b="1" smtClean="0">
                <a:latin typeface="Times New Roman" panose="02020603050405020304" pitchFamily="18" charset="0"/>
                <a:cs typeface="Times New Roman" panose="02020603050405020304" pitchFamily="18" charset="0"/>
              </a:rPr>
              <a:t>ketib </a:t>
            </a:r>
            <a:r>
              <a:rPr lang="en-US" altLang="ru-RU" sz="3600" b="1" smtClean="0">
                <a:solidFill>
                  <a:srgbClr val="0000FF"/>
                </a:solidFill>
                <a:latin typeface="Times New Roman" panose="02020603050405020304" pitchFamily="18" charset="0"/>
                <a:cs typeface="Times New Roman" panose="02020603050405020304" pitchFamily="18" charset="0"/>
              </a:rPr>
              <a:t>Gupta davlatini </a:t>
            </a:r>
            <a:r>
              <a:rPr lang="en-US" altLang="ru-RU" sz="3600" b="1" smtClean="0">
                <a:latin typeface="Times New Roman" panose="02020603050405020304" pitchFamily="18" charset="0"/>
                <a:cs typeface="Times New Roman" panose="02020603050405020304" pitchFamily="18" charset="0"/>
              </a:rPr>
              <a:t>bosib olganlaridan keyingi kidariylar to‘g‘risidagi ma’lumotlar ham deyarli yo‘q. Faqatgina ular </a:t>
            </a:r>
            <a:r>
              <a:rPr lang="en-US" altLang="ru-RU" sz="3600" b="1" smtClean="0">
                <a:solidFill>
                  <a:srgbClr val="0000FF"/>
                </a:solidFill>
                <a:latin typeface="Times New Roman" panose="02020603050405020304" pitchFamily="18" charset="0"/>
                <a:cs typeface="Times New Roman" panose="02020603050405020304" pitchFamily="18" charset="0"/>
              </a:rPr>
              <a:t>Hindistonda 75 yil hukmronlik</a:t>
            </a:r>
            <a:r>
              <a:rPr lang="en-US" altLang="ru-RU" sz="3600" b="1" smtClean="0">
                <a:latin typeface="Times New Roman" panose="02020603050405020304" pitchFamily="18" charset="0"/>
                <a:cs typeface="Times New Roman" panose="02020603050405020304" pitchFamily="18" charset="0"/>
              </a:rPr>
              <a:t> qilganlari, </a:t>
            </a:r>
            <a:r>
              <a:rPr lang="en-US" altLang="ru-RU" sz="3600" b="1" smtClean="0">
                <a:solidFill>
                  <a:srgbClr val="0000FF"/>
                </a:solidFill>
                <a:latin typeface="Times New Roman" panose="02020603050405020304" pitchFamily="18" charset="0"/>
                <a:cs typeface="Times New Roman" panose="02020603050405020304" pitchFamily="18" charset="0"/>
              </a:rPr>
              <a:t>477 yil Gandxardan</a:t>
            </a:r>
            <a:r>
              <a:rPr lang="en-US" altLang="ru-RU" sz="3600" b="1" smtClean="0">
                <a:latin typeface="Times New Roman" panose="02020603050405020304" pitchFamily="18" charset="0"/>
                <a:cs typeface="Times New Roman" panose="02020603050405020304" pitchFamily="18" charset="0"/>
              </a:rPr>
              <a:t> </a:t>
            </a:r>
            <a:r>
              <a:rPr lang="en-US" altLang="ru-RU" sz="3600" b="1" smtClean="0">
                <a:solidFill>
                  <a:srgbClr val="0000FF"/>
                </a:solidFill>
                <a:latin typeface="Times New Roman" panose="02020603050405020304" pitchFamily="18" charset="0"/>
                <a:cs typeface="Times New Roman" panose="02020603050405020304" pitchFamily="18" charset="0"/>
              </a:rPr>
              <a:t>Xitoyga</a:t>
            </a:r>
            <a:r>
              <a:rPr lang="en-US" altLang="ru-RU" sz="3600" b="1" smtClean="0">
                <a:latin typeface="Times New Roman" panose="02020603050405020304" pitchFamily="18" charset="0"/>
                <a:cs typeface="Times New Roman" panose="02020603050405020304" pitchFamily="18" charset="0"/>
              </a:rPr>
              <a:t> elchilar yuborganliklari ma’lum xolos. </a:t>
            </a:r>
            <a:endParaRPr lang="ru-RU" altLang="ru-RU" sz="3600" b="1" smtClean="0">
              <a:latin typeface="Times New Roman" panose="02020603050405020304" pitchFamily="18" charset="0"/>
              <a:cs typeface="Times New Roman" panose="02020603050405020304"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4579" name="Прямоугольник 1"/>
          <p:cNvSpPr>
            <a:spLocks noChangeArrowheads="1"/>
          </p:cNvSpPr>
          <p:nvPr/>
        </p:nvSpPr>
        <p:spPr bwMode="auto">
          <a:xfrm>
            <a:off x="214313" y="1196975"/>
            <a:ext cx="8750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ru-RU" sz="3200" b="1">
                <a:solidFill>
                  <a:srgbClr val="7030A0"/>
                </a:solidFill>
                <a:latin typeface="Times New Roman" panose="02020603050405020304" pitchFamily="18" charset="0"/>
                <a:cs typeface="Times New Roman" panose="02020603050405020304" pitchFamily="18" charset="0"/>
              </a:rPr>
              <a:t>IV-asr o‘rtalarida </a:t>
            </a:r>
            <a:r>
              <a:rPr lang="en-US" altLang="ru-RU" sz="3200">
                <a:latin typeface="Times New Roman" panose="02020603050405020304" pitchFamily="18" charset="0"/>
                <a:cs typeface="Times New Roman" panose="02020603050405020304" pitchFamily="18" charset="0"/>
              </a:rPr>
              <a:t>Turon o‘lkasiga shimoldan ko‘chmanchi </a:t>
            </a:r>
            <a:r>
              <a:rPr lang="en-US" altLang="ru-RU" sz="3200" b="1">
                <a:latin typeface="Times New Roman" panose="02020603050405020304" pitchFamily="18" charset="0"/>
                <a:cs typeface="Times New Roman" panose="02020603050405020304" pitchFamily="18" charset="0"/>
              </a:rPr>
              <a:t>xion qabilalarining </a:t>
            </a:r>
            <a:r>
              <a:rPr lang="en-US" altLang="ru-RU" sz="3200">
                <a:latin typeface="Times New Roman" panose="02020603050405020304" pitchFamily="18" charset="0"/>
                <a:cs typeface="Times New Roman" panose="02020603050405020304" pitchFamily="18" charset="0"/>
              </a:rPr>
              <a:t>hujumi boshlanadi. Tarixda ular </a:t>
            </a:r>
            <a:r>
              <a:rPr lang="en-US" altLang="ru-RU" sz="3200" b="1">
                <a:solidFill>
                  <a:srgbClr val="0000FF"/>
                </a:solidFill>
                <a:latin typeface="Times New Roman" panose="02020603050405020304" pitchFamily="18" charset="0"/>
                <a:cs typeface="Times New Roman" panose="02020603050405020304" pitchFamily="18" charset="0"/>
              </a:rPr>
              <a:t>xiyonit</a:t>
            </a:r>
            <a:r>
              <a:rPr lang="en-US" altLang="ru-RU" sz="3200">
                <a:latin typeface="Times New Roman" panose="02020603050405020304" pitchFamily="18" charset="0"/>
                <a:cs typeface="Times New Roman" panose="02020603050405020304" pitchFamily="18" charset="0"/>
              </a:rPr>
              <a:t> yoki </a:t>
            </a:r>
            <a:r>
              <a:rPr lang="en-US" altLang="ru-RU" sz="3200" b="1">
                <a:solidFill>
                  <a:srgbClr val="0000FF"/>
                </a:solidFill>
                <a:latin typeface="Times New Roman" panose="02020603050405020304" pitchFamily="18" charset="0"/>
                <a:cs typeface="Times New Roman" panose="02020603050405020304" pitchFamily="18" charset="0"/>
              </a:rPr>
              <a:t>xioniylar</a:t>
            </a:r>
            <a:r>
              <a:rPr lang="en-US" altLang="ru-RU" sz="3200">
                <a:latin typeface="Times New Roman" panose="02020603050405020304" pitchFamily="18" charset="0"/>
                <a:cs typeface="Times New Roman" panose="02020603050405020304" pitchFamily="18" charset="0"/>
              </a:rPr>
              <a:t> nomi bilan tanilganlar. Arman tarixchilari bu qabilalarni “xonlar”, vizantiyalik tarixchilar esa “xioniylar” yoki “oq xunlar” deb atashganlar. Bu yerda xioniylar badanining oqligi, o’troq turmush sharoiti va boshqa ko’chmanchi xunlarga nisbatan ancha yuqori madaniyat darajasiga egaligi e’tiborga olingan.</a:t>
            </a:r>
            <a:endParaRPr lang="ru-RU" altLang="ru-RU" sz="320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O’rta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Osiyoga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bostirib</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kirishi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2542</TotalTime>
  <Words>507</Words>
  <Application>Microsoft Office PowerPoint</Application>
  <PresentationFormat>Экран (4:3)</PresentationFormat>
  <Paragraphs>48</Paragraphs>
  <Slides>18</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18</vt:i4>
      </vt:variant>
    </vt:vector>
  </HeadingPairs>
  <TitlesOfParts>
    <vt:vector size="26" baseType="lpstr">
      <vt:lpstr>Arial</vt:lpstr>
      <vt:lpstr>Franklin Gothic Medium</vt:lpstr>
      <vt:lpstr>Franklin Gothic Book</vt:lpstr>
      <vt:lpstr>Wingdings 2</vt:lpstr>
      <vt:lpstr>Calibri</vt:lpstr>
      <vt:lpstr>Times New Roman</vt:lpstr>
      <vt:lpstr>Wingdings</vt: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XTreme</dc:creator>
  <cp:lastModifiedBy>Bahtiyor</cp:lastModifiedBy>
  <cp:revision>204</cp:revision>
  <dcterms:created xsi:type="dcterms:W3CDTF">2009-02-24T15:24:46Z</dcterms:created>
  <dcterms:modified xsi:type="dcterms:W3CDTF">2020-08-02T06:13:27Z</dcterms:modified>
</cp:coreProperties>
</file>