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3"/>
  </p:notesMasterIdLst>
  <p:sldIdLst>
    <p:sldId id="256" r:id="rId2"/>
    <p:sldId id="368" r:id="rId3"/>
    <p:sldId id="416" r:id="rId4"/>
    <p:sldId id="379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35" r:id="rId14"/>
    <p:sldId id="434" r:id="rId15"/>
    <p:sldId id="425" r:id="rId16"/>
    <p:sldId id="426" r:id="rId17"/>
    <p:sldId id="430" r:id="rId18"/>
    <p:sldId id="431" r:id="rId19"/>
    <p:sldId id="427" r:id="rId20"/>
    <p:sldId id="428" r:id="rId21"/>
    <p:sldId id="429" r:id="rId22"/>
    <p:sldId id="432" r:id="rId23"/>
    <p:sldId id="433" r:id="rId24"/>
    <p:sldId id="440" r:id="rId25"/>
    <p:sldId id="441" r:id="rId26"/>
    <p:sldId id="442" r:id="rId27"/>
    <p:sldId id="436" r:id="rId28"/>
    <p:sldId id="437" r:id="rId29"/>
    <p:sldId id="438" r:id="rId30"/>
    <p:sldId id="439" r:id="rId31"/>
    <p:sldId id="296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  <a:srgbClr val="FF6600"/>
    <a:srgbClr val="00FF00"/>
    <a:srgbClr val="FFFF66"/>
    <a:srgbClr val="FFBF0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8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8988C-5EDC-4BCD-A05A-9D6B742947E4}" type="doc">
      <dgm:prSet loTypeId="urn:microsoft.com/office/officeart/2005/8/layout/chevron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C2891164-EB4D-48A8-8434-6F3BBCDD6D0C}">
      <dgm:prSet phldrT="[Текст]" custT="1"/>
      <dgm:spPr>
        <a:solidFill>
          <a:srgbClr val="FFFFFF"/>
        </a:solidFill>
      </dgm:spPr>
      <dgm:t>
        <a:bodyPr/>
        <a:lstStyle/>
        <a:p>
          <a:r>
            <a:rPr lang="uz-Cyrl-UZ" sz="2800" dirty="0" smtClean="0">
              <a:latin typeface="Times New Roman" pitchFamily="18" charset="0"/>
              <a:cs typeface="Times New Roman" pitchFamily="18" charset="0"/>
            </a:rPr>
            <a:t>№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F5B675D3-3F61-410C-820A-D67EA12EB4F2}" type="parTrans" cxnId="{85DB9DD5-CDD8-4870-BD30-0C10BF5024F7}">
      <dgm:prSet/>
      <dgm:spPr/>
      <dgm:t>
        <a:bodyPr/>
        <a:lstStyle/>
        <a:p>
          <a:endParaRPr lang="ru-RU" sz="2800">
            <a:latin typeface="Times New Roman" pitchFamily="18" charset="0"/>
            <a:cs typeface="Times New Roman" pitchFamily="18" charset="0"/>
          </a:endParaRPr>
        </a:p>
      </dgm:t>
    </dgm:pt>
    <dgm:pt modelId="{3D674BA9-DA20-4807-865D-03AEE653D481}" type="sibTrans" cxnId="{85DB9DD5-CDD8-4870-BD30-0C10BF5024F7}">
      <dgm:prSet/>
      <dgm:spPr/>
      <dgm:t>
        <a:bodyPr/>
        <a:lstStyle/>
        <a:p>
          <a:endParaRPr lang="ru-RU" sz="2800">
            <a:latin typeface="Times New Roman" pitchFamily="18" charset="0"/>
            <a:cs typeface="Times New Roman" pitchFamily="18" charset="0"/>
          </a:endParaRPr>
        </a:p>
      </dgm:t>
    </dgm:pt>
    <dgm:pt modelId="{9395BE04-FFA1-4556-AB8B-C8F322E02EDD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EF5DBF7D-33AB-4CD6-AB78-85A78CEDD1FD}" type="parTrans" cxnId="{B498C6B0-1B5C-4D62-8881-337853D6AB8C}">
      <dgm:prSet/>
      <dgm:spPr/>
      <dgm:t>
        <a:bodyPr/>
        <a:lstStyle/>
        <a:p>
          <a:endParaRPr lang="ru-RU" sz="2800">
            <a:latin typeface="Times New Roman" pitchFamily="18" charset="0"/>
            <a:cs typeface="Times New Roman" pitchFamily="18" charset="0"/>
          </a:endParaRPr>
        </a:p>
      </dgm:t>
    </dgm:pt>
    <dgm:pt modelId="{5A5AD32E-336D-460A-A45B-DE6ECE4ED70E}" type="sibTrans" cxnId="{B498C6B0-1B5C-4D62-8881-337853D6AB8C}">
      <dgm:prSet/>
      <dgm:spPr/>
      <dgm:t>
        <a:bodyPr/>
        <a:lstStyle/>
        <a:p>
          <a:endParaRPr lang="ru-RU" sz="2800">
            <a:latin typeface="Times New Roman" pitchFamily="18" charset="0"/>
            <a:cs typeface="Times New Roman" pitchFamily="18" charset="0"/>
          </a:endParaRPr>
        </a:p>
      </dgm:t>
    </dgm:pt>
    <dgm:pt modelId="{7B1DCAC0-1270-4C58-87EB-31EB53891D27}">
      <dgm:prSet custT="1"/>
      <dgm:spPr>
        <a:solidFill>
          <a:srgbClr val="00FF00"/>
        </a:solidFill>
      </dgm:spPr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F4B7FD7E-81EA-42D1-9E07-3E2640C7E56C}" type="parTrans" cxnId="{560FF9E8-8FE0-4F9C-B6AB-6A87F76DC0FD}">
      <dgm:prSet/>
      <dgm:spPr/>
      <dgm:t>
        <a:bodyPr/>
        <a:lstStyle/>
        <a:p>
          <a:endParaRPr lang="ru-RU" sz="2800">
            <a:latin typeface="Times New Roman" pitchFamily="18" charset="0"/>
            <a:cs typeface="Times New Roman" pitchFamily="18" charset="0"/>
          </a:endParaRPr>
        </a:p>
      </dgm:t>
    </dgm:pt>
    <dgm:pt modelId="{A3962A9B-D3A4-4353-81DB-5DAC84822D6D}" type="sibTrans" cxnId="{560FF9E8-8FE0-4F9C-B6AB-6A87F76DC0FD}">
      <dgm:prSet/>
      <dgm:spPr/>
      <dgm:t>
        <a:bodyPr/>
        <a:lstStyle/>
        <a:p>
          <a:endParaRPr lang="ru-RU" sz="2800">
            <a:latin typeface="Times New Roman" pitchFamily="18" charset="0"/>
            <a:cs typeface="Times New Roman" pitchFamily="18" charset="0"/>
          </a:endParaRPr>
        </a:p>
      </dgm:t>
    </dgm:pt>
    <dgm:pt modelId="{3715E39C-04AF-46BD-AB63-4C5313BFB73E}">
      <dgm:prSet custT="1"/>
      <dgm:spPr>
        <a:solidFill>
          <a:srgbClr val="00FF00">
            <a:alpha val="90000"/>
          </a:srgbClr>
        </a:solidFill>
      </dgm:spPr>
      <dgm:t>
        <a:bodyPr/>
        <a:lstStyle/>
        <a:p>
          <a:pPr algn="ctr"/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REJA:</a:t>
          </a:r>
          <a:endParaRPr lang="ru-RU" sz="2800" b="1" dirty="0">
            <a:latin typeface="Times New Roman" pitchFamily="18" charset="0"/>
            <a:cs typeface="Times New Roman" pitchFamily="18" charset="0"/>
          </a:endParaRPr>
        </a:p>
      </dgm:t>
    </dgm:pt>
    <dgm:pt modelId="{DB852930-4892-49D9-9364-5151F3683BDF}" type="parTrans" cxnId="{8D84C9C7-5D8F-4372-97E4-D77F8F567A5F}">
      <dgm:prSet/>
      <dgm:spPr/>
      <dgm:t>
        <a:bodyPr/>
        <a:lstStyle/>
        <a:p>
          <a:endParaRPr lang="ru-RU" sz="2800">
            <a:latin typeface="Times New Roman" pitchFamily="18" charset="0"/>
            <a:cs typeface="Times New Roman" pitchFamily="18" charset="0"/>
          </a:endParaRPr>
        </a:p>
      </dgm:t>
    </dgm:pt>
    <dgm:pt modelId="{076AB514-3460-41B1-BAC4-B7B1BA01481C}" type="sibTrans" cxnId="{8D84C9C7-5D8F-4372-97E4-D77F8F567A5F}">
      <dgm:prSet/>
      <dgm:spPr/>
      <dgm:t>
        <a:bodyPr/>
        <a:lstStyle/>
        <a:p>
          <a:endParaRPr lang="ru-RU" sz="2800">
            <a:latin typeface="Times New Roman" pitchFamily="18" charset="0"/>
            <a:cs typeface="Times New Roman" pitchFamily="18" charset="0"/>
          </a:endParaRPr>
        </a:p>
      </dgm:t>
    </dgm:pt>
    <dgm:pt modelId="{E539574C-AFD0-452F-9011-C601E8BA945B}">
      <dgm:prSet phldrT="[Текст]" custT="1"/>
      <dgm:spPr>
        <a:solidFill>
          <a:srgbClr val="FF6600">
            <a:alpha val="90000"/>
          </a:srgbClr>
        </a:solidFill>
      </dgm:spPr>
      <dgm:t>
        <a:bodyPr/>
        <a:lstStyle/>
        <a:p>
          <a:pPr marL="285750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dirty="0" err="1" smtClean="0">
              <a:effectLst/>
              <a:latin typeface="Times New Roman" pitchFamily="18" charset="0"/>
              <a:cs typeface="Times New Roman" pitchFamily="18" charset="0"/>
            </a:rPr>
            <a:t>Eftalitlarning</a:t>
          </a:r>
          <a:r>
            <a:rPr lang="en-US" sz="2800" b="1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effectLst/>
              <a:latin typeface="Times New Roman" pitchFamily="18" charset="0"/>
              <a:cs typeface="Times New Roman" pitchFamily="18" charset="0"/>
            </a:rPr>
            <a:t>ijtimoiy-iqtisodiy</a:t>
          </a:r>
          <a:r>
            <a:rPr lang="en-US" sz="2800" b="1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effectLst/>
              <a:latin typeface="Times New Roman" pitchFamily="18" charset="0"/>
              <a:cs typeface="Times New Roman" pitchFamily="18" charset="0"/>
            </a:rPr>
            <a:t>hayoti</a:t>
          </a:r>
          <a:endParaRPr lang="ru-RU" sz="2800" b="1" dirty="0">
            <a:latin typeface="Times New Roman" pitchFamily="18" charset="0"/>
            <a:cs typeface="Times New Roman" pitchFamily="18" charset="0"/>
          </a:endParaRPr>
        </a:p>
      </dgm:t>
    </dgm:pt>
    <dgm:pt modelId="{51B0BC56-1682-457E-AD76-2A60E15EE3A3}" type="parTrans" cxnId="{1E178AB6-D0B6-4244-808E-4A3A6CD33703}">
      <dgm:prSet/>
      <dgm:spPr/>
      <dgm:t>
        <a:bodyPr/>
        <a:lstStyle/>
        <a:p>
          <a:endParaRPr lang="ru-RU"/>
        </a:p>
      </dgm:t>
    </dgm:pt>
    <dgm:pt modelId="{23F4B5B3-C9AC-4392-BEBB-BD2E759320BE}" type="sibTrans" cxnId="{1E178AB6-D0B6-4244-808E-4A3A6CD33703}">
      <dgm:prSet/>
      <dgm:spPr/>
      <dgm:t>
        <a:bodyPr/>
        <a:lstStyle/>
        <a:p>
          <a:endParaRPr lang="ru-RU"/>
        </a:p>
      </dgm:t>
    </dgm:pt>
    <dgm:pt modelId="{BDA76254-A955-49F7-B1A8-D185440E04D6}">
      <dgm:prSet custT="1"/>
      <dgm:spPr>
        <a:solidFill>
          <a:schemeClr val="accent6">
            <a:alpha val="90000"/>
          </a:schemeClr>
        </a:solidFill>
      </dgm:spPr>
      <dgm:t>
        <a:bodyPr/>
        <a:lstStyle/>
        <a:p>
          <a:pPr marL="285750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Eftalitlarning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madaniy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 smtClean="0">
              <a:latin typeface="Times New Roman" pitchFamily="18" charset="0"/>
              <a:cs typeface="Times New Roman" pitchFamily="18" charset="0"/>
            </a:rPr>
            <a:t>xayoti</a:t>
          </a:r>
          <a:r>
            <a:rPr lang="en-US" sz="2800" b="1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800" b="1" dirty="0">
            <a:latin typeface="Times New Roman" pitchFamily="18" charset="0"/>
            <a:cs typeface="Times New Roman" pitchFamily="18" charset="0"/>
          </a:endParaRPr>
        </a:p>
      </dgm:t>
    </dgm:pt>
    <dgm:pt modelId="{15D2BBE1-79F7-479D-924C-90F96A01F47A}" type="parTrans" cxnId="{6A109797-DDA2-41E7-ACC6-272747796363}">
      <dgm:prSet/>
      <dgm:spPr/>
      <dgm:t>
        <a:bodyPr/>
        <a:lstStyle/>
        <a:p>
          <a:endParaRPr lang="ru-RU"/>
        </a:p>
      </dgm:t>
    </dgm:pt>
    <dgm:pt modelId="{8FCEE4BD-0CF0-4995-9CA6-5CDF8FC70844}" type="sibTrans" cxnId="{6A109797-DDA2-41E7-ACC6-272747796363}">
      <dgm:prSet/>
      <dgm:spPr/>
      <dgm:t>
        <a:bodyPr/>
        <a:lstStyle/>
        <a:p>
          <a:endParaRPr lang="ru-RU"/>
        </a:p>
      </dgm:t>
    </dgm:pt>
    <dgm:pt modelId="{0E93FD74-6B65-4DB9-B972-A7452F1EDB8F}">
      <dgm:prSet custT="1"/>
      <dgm:spPr/>
      <dgm:t>
        <a:bodyPr/>
        <a:lstStyle/>
        <a:p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ru-RU" sz="2800" dirty="0">
            <a:latin typeface="Times New Roman" pitchFamily="18" charset="0"/>
            <a:cs typeface="Times New Roman" pitchFamily="18" charset="0"/>
          </a:endParaRPr>
        </a:p>
      </dgm:t>
    </dgm:pt>
    <dgm:pt modelId="{A25DD5FB-D3AA-4CFB-A31E-14A0E3314A38}" type="parTrans" cxnId="{84222D95-8B24-4CB7-BFDE-E21E92780774}">
      <dgm:prSet/>
      <dgm:spPr/>
      <dgm:t>
        <a:bodyPr/>
        <a:lstStyle/>
        <a:p>
          <a:endParaRPr lang="ru-RU"/>
        </a:p>
      </dgm:t>
    </dgm:pt>
    <dgm:pt modelId="{DEC30B18-9EA1-4E73-91D6-D05C8569F3B9}" type="sibTrans" cxnId="{84222D95-8B24-4CB7-BFDE-E21E92780774}">
      <dgm:prSet/>
      <dgm:spPr/>
      <dgm:t>
        <a:bodyPr/>
        <a:lstStyle/>
        <a:p>
          <a:endParaRPr lang="ru-RU"/>
        </a:p>
      </dgm:t>
    </dgm:pt>
    <dgm:pt modelId="{C79B2F06-8754-4FBE-AB22-1DFD7DB4B724}">
      <dgm:prSet custT="1"/>
      <dgm:spPr/>
      <dgm:t>
        <a:bodyPr/>
        <a:lstStyle/>
        <a:p>
          <a:r>
            <a:rPr lang="sv-SE" sz="2800" b="1" dirty="0" smtClean="0">
              <a:latin typeface="Times New Roman" pitchFamily="18" charset="0"/>
              <a:cs typeface="Times New Roman" pitchFamily="18" charset="0"/>
            </a:rPr>
            <a:t>Eftalitlarning siyosiy hamda etnik tarixi.</a:t>
          </a:r>
          <a:endParaRPr lang="ru-RU" sz="2800" b="1" dirty="0">
            <a:latin typeface="Times New Roman" pitchFamily="18" charset="0"/>
            <a:cs typeface="Times New Roman" pitchFamily="18" charset="0"/>
          </a:endParaRPr>
        </a:p>
      </dgm:t>
    </dgm:pt>
    <dgm:pt modelId="{24775359-82EB-455C-9CB3-F6E71C3041C4}" type="parTrans" cxnId="{A38E8A82-DCB4-48C5-BDA2-E6BE6F8CC904}">
      <dgm:prSet/>
      <dgm:spPr/>
      <dgm:t>
        <a:bodyPr/>
        <a:lstStyle/>
        <a:p>
          <a:endParaRPr lang="ru-RU"/>
        </a:p>
      </dgm:t>
    </dgm:pt>
    <dgm:pt modelId="{3F4F7618-B343-440F-ABDB-82672AA0A6B9}" type="sibTrans" cxnId="{A38E8A82-DCB4-48C5-BDA2-E6BE6F8CC904}">
      <dgm:prSet/>
      <dgm:spPr/>
      <dgm:t>
        <a:bodyPr/>
        <a:lstStyle/>
        <a:p>
          <a:endParaRPr lang="ru-RU"/>
        </a:p>
      </dgm:t>
    </dgm:pt>
    <dgm:pt modelId="{E1E48826-3675-4359-B92C-1FF5FCB94CD3}" type="pres">
      <dgm:prSet presAssocID="{8178988C-5EDC-4BCD-A05A-9D6B742947E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278660-3D8F-4B0A-B362-18A7AEA7E2A4}" type="pres">
      <dgm:prSet presAssocID="{C2891164-EB4D-48A8-8434-6F3BBCDD6D0C}" presName="composite" presStyleCnt="0"/>
      <dgm:spPr/>
    </dgm:pt>
    <dgm:pt modelId="{5A1D79F6-D1DB-487E-9123-EF87421A6EEC}" type="pres">
      <dgm:prSet presAssocID="{C2891164-EB4D-48A8-8434-6F3BBCDD6D0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0CF3E5-E61B-43D1-A2D6-56C9FFAFFE45}" type="pres">
      <dgm:prSet presAssocID="{C2891164-EB4D-48A8-8434-6F3BBCDD6D0C}" presName="descendantText" presStyleLbl="alignAcc1" presStyleIdx="0" presStyleCnt="4" custLinFactNeighborX="0" custLinFactNeighborY="124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DAEBFC-195B-49E0-A392-E780E3A16320}" type="pres">
      <dgm:prSet presAssocID="{3D674BA9-DA20-4807-865D-03AEE653D481}" presName="sp" presStyleCnt="0"/>
      <dgm:spPr/>
    </dgm:pt>
    <dgm:pt modelId="{C135FEF3-019C-451F-9FBE-880812A95435}" type="pres">
      <dgm:prSet presAssocID="{0E93FD74-6B65-4DB9-B972-A7452F1EDB8F}" presName="composite" presStyleCnt="0"/>
      <dgm:spPr/>
    </dgm:pt>
    <dgm:pt modelId="{1E9F6750-7E4A-43F2-BAF3-36426F84C4C5}" type="pres">
      <dgm:prSet presAssocID="{0E93FD74-6B65-4DB9-B972-A7452F1EDB8F}" presName="parentText" presStyleLbl="alignNode1" presStyleIdx="1" presStyleCnt="4" custLinFactNeighborX="1620" custLinFactNeighborY="129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DF9872-C43D-4BBF-8347-3C6A70BFD24A}" type="pres">
      <dgm:prSet presAssocID="{0E93FD74-6B65-4DB9-B972-A7452F1EDB8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C57284-01DB-4E92-A4B5-09F4FF18715D}" type="pres">
      <dgm:prSet presAssocID="{DEC30B18-9EA1-4E73-91D6-D05C8569F3B9}" presName="sp" presStyleCnt="0"/>
      <dgm:spPr/>
    </dgm:pt>
    <dgm:pt modelId="{B79137DA-FC40-4BDC-83BE-99EA5D8BF91A}" type="pres">
      <dgm:prSet presAssocID="{9395BE04-FFA1-4556-AB8B-C8F322E02EDD}" presName="composite" presStyleCnt="0"/>
      <dgm:spPr/>
    </dgm:pt>
    <dgm:pt modelId="{40932C02-687C-4294-9E00-4674ABED59BF}" type="pres">
      <dgm:prSet presAssocID="{9395BE04-FFA1-4556-AB8B-C8F322E02EDD}" presName="parentText" presStyleLbl="alignNode1" presStyleIdx="2" presStyleCnt="4" custLinFactNeighborX="0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BC2B2F-B68E-4888-B32B-6E22F6C06644}" type="pres">
      <dgm:prSet presAssocID="{9395BE04-FFA1-4556-AB8B-C8F322E02EDD}" presName="descendantText" presStyleLbl="alignAcc1" presStyleIdx="2" presStyleCnt="4" custLinFactNeighborX="-87" custLinFactNeighborY="22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DF99B4-EC90-4F34-9893-F38055FBD13F}" type="pres">
      <dgm:prSet presAssocID="{5A5AD32E-336D-460A-A45B-DE6ECE4ED70E}" presName="sp" presStyleCnt="0"/>
      <dgm:spPr/>
    </dgm:pt>
    <dgm:pt modelId="{72D17277-DD62-45C5-846F-22EB1E571751}" type="pres">
      <dgm:prSet presAssocID="{7B1DCAC0-1270-4C58-87EB-31EB53891D27}" presName="composite" presStyleCnt="0"/>
      <dgm:spPr/>
    </dgm:pt>
    <dgm:pt modelId="{71DDEC49-4A1F-4C0F-980C-202866BB1157}" type="pres">
      <dgm:prSet presAssocID="{7B1DCAC0-1270-4C58-87EB-31EB53891D2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55DBC3-5943-4A98-920D-04D37EDD2889}" type="pres">
      <dgm:prSet presAssocID="{7B1DCAC0-1270-4C58-87EB-31EB53891D2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B4E27C3-CAF7-4386-A450-2F6504442AD4}" type="presOf" srcId="{9395BE04-FFA1-4556-AB8B-C8F322E02EDD}" destId="{40932C02-687C-4294-9E00-4674ABED59BF}" srcOrd="0" destOrd="0" presId="urn:microsoft.com/office/officeart/2005/8/layout/chevron2"/>
    <dgm:cxn modelId="{38E3829D-927C-48E8-AADA-673AC18C6629}" type="presOf" srcId="{E539574C-AFD0-452F-9011-C601E8BA945B}" destId="{A8BC2B2F-B68E-4888-B32B-6E22F6C06644}" srcOrd="0" destOrd="0" presId="urn:microsoft.com/office/officeart/2005/8/layout/chevron2"/>
    <dgm:cxn modelId="{8D84C9C7-5D8F-4372-97E4-D77F8F567A5F}" srcId="{C2891164-EB4D-48A8-8434-6F3BBCDD6D0C}" destId="{3715E39C-04AF-46BD-AB63-4C5313BFB73E}" srcOrd="0" destOrd="0" parTransId="{DB852930-4892-49D9-9364-5151F3683BDF}" sibTransId="{076AB514-3460-41B1-BAC4-B7B1BA01481C}"/>
    <dgm:cxn modelId="{4CF6F5AF-D96B-474A-83B9-17AD57817055}" type="presOf" srcId="{C79B2F06-8754-4FBE-AB22-1DFD7DB4B724}" destId="{C2DF9872-C43D-4BBF-8347-3C6A70BFD24A}" srcOrd="0" destOrd="0" presId="urn:microsoft.com/office/officeart/2005/8/layout/chevron2"/>
    <dgm:cxn modelId="{7CA1A17D-7E54-4B9C-97F0-CF07E2733869}" type="presOf" srcId="{C2891164-EB4D-48A8-8434-6F3BBCDD6D0C}" destId="{5A1D79F6-D1DB-487E-9123-EF87421A6EEC}" srcOrd="0" destOrd="0" presId="urn:microsoft.com/office/officeart/2005/8/layout/chevron2"/>
    <dgm:cxn modelId="{EE5D21E2-9861-40F9-947B-6747CE7C88B3}" type="presOf" srcId="{7B1DCAC0-1270-4C58-87EB-31EB53891D27}" destId="{71DDEC49-4A1F-4C0F-980C-202866BB1157}" srcOrd="0" destOrd="0" presId="urn:microsoft.com/office/officeart/2005/8/layout/chevron2"/>
    <dgm:cxn modelId="{A38E8A82-DCB4-48C5-BDA2-E6BE6F8CC904}" srcId="{0E93FD74-6B65-4DB9-B972-A7452F1EDB8F}" destId="{C79B2F06-8754-4FBE-AB22-1DFD7DB4B724}" srcOrd="0" destOrd="0" parTransId="{24775359-82EB-455C-9CB3-F6E71C3041C4}" sibTransId="{3F4F7618-B343-440F-ABDB-82672AA0A6B9}"/>
    <dgm:cxn modelId="{1E178AB6-D0B6-4244-808E-4A3A6CD33703}" srcId="{9395BE04-FFA1-4556-AB8B-C8F322E02EDD}" destId="{E539574C-AFD0-452F-9011-C601E8BA945B}" srcOrd="0" destOrd="0" parTransId="{51B0BC56-1682-457E-AD76-2A60E15EE3A3}" sibTransId="{23F4B5B3-C9AC-4392-BEBB-BD2E759320BE}"/>
    <dgm:cxn modelId="{84222D95-8B24-4CB7-BFDE-E21E92780774}" srcId="{8178988C-5EDC-4BCD-A05A-9D6B742947E4}" destId="{0E93FD74-6B65-4DB9-B972-A7452F1EDB8F}" srcOrd="1" destOrd="0" parTransId="{A25DD5FB-D3AA-4CFB-A31E-14A0E3314A38}" sibTransId="{DEC30B18-9EA1-4E73-91D6-D05C8569F3B9}"/>
    <dgm:cxn modelId="{DD68E3E9-DCB2-4013-A3BC-FD617414A634}" type="presOf" srcId="{3715E39C-04AF-46BD-AB63-4C5313BFB73E}" destId="{390CF3E5-E61B-43D1-A2D6-56C9FFAFFE45}" srcOrd="0" destOrd="0" presId="urn:microsoft.com/office/officeart/2005/8/layout/chevron2"/>
    <dgm:cxn modelId="{48661776-BC40-4801-A12E-6700513B10B5}" type="presOf" srcId="{BDA76254-A955-49F7-B1A8-D185440E04D6}" destId="{A655DBC3-5943-4A98-920D-04D37EDD2889}" srcOrd="0" destOrd="0" presId="urn:microsoft.com/office/officeart/2005/8/layout/chevron2"/>
    <dgm:cxn modelId="{C70E7A7E-96E8-4D68-BCBE-6683F3402D84}" type="presOf" srcId="{8178988C-5EDC-4BCD-A05A-9D6B742947E4}" destId="{E1E48826-3675-4359-B92C-1FF5FCB94CD3}" srcOrd="0" destOrd="0" presId="urn:microsoft.com/office/officeart/2005/8/layout/chevron2"/>
    <dgm:cxn modelId="{6A109797-DDA2-41E7-ACC6-272747796363}" srcId="{7B1DCAC0-1270-4C58-87EB-31EB53891D27}" destId="{BDA76254-A955-49F7-B1A8-D185440E04D6}" srcOrd="0" destOrd="0" parTransId="{15D2BBE1-79F7-479D-924C-90F96A01F47A}" sibTransId="{8FCEE4BD-0CF0-4995-9CA6-5CDF8FC70844}"/>
    <dgm:cxn modelId="{B498C6B0-1B5C-4D62-8881-337853D6AB8C}" srcId="{8178988C-5EDC-4BCD-A05A-9D6B742947E4}" destId="{9395BE04-FFA1-4556-AB8B-C8F322E02EDD}" srcOrd="2" destOrd="0" parTransId="{EF5DBF7D-33AB-4CD6-AB78-85A78CEDD1FD}" sibTransId="{5A5AD32E-336D-460A-A45B-DE6ECE4ED70E}"/>
    <dgm:cxn modelId="{560FF9E8-8FE0-4F9C-B6AB-6A87F76DC0FD}" srcId="{8178988C-5EDC-4BCD-A05A-9D6B742947E4}" destId="{7B1DCAC0-1270-4C58-87EB-31EB53891D27}" srcOrd="3" destOrd="0" parTransId="{F4B7FD7E-81EA-42D1-9E07-3E2640C7E56C}" sibTransId="{A3962A9B-D3A4-4353-81DB-5DAC84822D6D}"/>
    <dgm:cxn modelId="{9B7621A9-4F12-4CC6-B73A-A3E9EDB76B52}" type="presOf" srcId="{0E93FD74-6B65-4DB9-B972-A7452F1EDB8F}" destId="{1E9F6750-7E4A-43F2-BAF3-36426F84C4C5}" srcOrd="0" destOrd="0" presId="urn:microsoft.com/office/officeart/2005/8/layout/chevron2"/>
    <dgm:cxn modelId="{85DB9DD5-CDD8-4870-BD30-0C10BF5024F7}" srcId="{8178988C-5EDC-4BCD-A05A-9D6B742947E4}" destId="{C2891164-EB4D-48A8-8434-6F3BBCDD6D0C}" srcOrd="0" destOrd="0" parTransId="{F5B675D3-3F61-410C-820A-D67EA12EB4F2}" sibTransId="{3D674BA9-DA20-4807-865D-03AEE653D481}"/>
    <dgm:cxn modelId="{789CB9BF-BB7F-451E-8FF6-BD39707508B6}" type="presParOf" srcId="{E1E48826-3675-4359-B92C-1FF5FCB94CD3}" destId="{A5278660-3D8F-4B0A-B362-18A7AEA7E2A4}" srcOrd="0" destOrd="0" presId="urn:microsoft.com/office/officeart/2005/8/layout/chevron2"/>
    <dgm:cxn modelId="{47382270-8E4C-4DB6-8DC0-12CD9CC572C6}" type="presParOf" srcId="{A5278660-3D8F-4B0A-B362-18A7AEA7E2A4}" destId="{5A1D79F6-D1DB-487E-9123-EF87421A6EEC}" srcOrd="0" destOrd="0" presId="urn:microsoft.com/office/officeart/2005/8/layout/chevron2"/>
    <dgm:cxn modelId="{642E3C3E-36DD-4889-9A6B-02C76DB3D1D6}" type="presParOf" srcId="{A5278660-3D8F-4B0A-B362-18A7AEA7E2A4}" destId="{390CF3E5-E61B-43D1-A2D6-56C9FFAFFE45}" srcOrd="1" destOrd="0" presId="urn:microsoft.com/office/officeart/2005/8/layout/chevron2"/>
    <dgm:cxn modelId="{22ED90CD-F193-4EF3-80FE-BFFD38F9D849}" type="presParOf" srcId="{E1E48826-3675-4359-B92C-1FF5FCB94CD3}" destId="{EADAEBFC-195B-49E0-A392-E780E3A16320}" srcOrd="1" destOrd="0" presId="urn:microsoft.com/office/officeart/2005/8/layout/chevron2"/>
    <dgm:cxn modelId="{4FB5FE7C-4C6D-48B3-850A-8E279311B59D}" type="presParOf" srcId="{E1E48826-3675-4359-B92C-1FF5FCB94CD3}" destId="{C135FEF3-019C-451F-9FBE-880812A95435}" srcOrd="2" destOrd="0" presId="urn:microsoft.com/office/officeart/2005/8/layout/chevron2"/>
    <dgm:cxn modelId="{F6D66195-51F6-4422-A7C2-EAA355A13569}" type="presParOf" srcId="{C135FEF3-019C-451F-9FBE-880812A95435}" destId="{1E9F6750-7E4A-43F2-BAF3-36426F84C4C5}" srcOrd="0" destOrd="0" presId="urn:microsoft.com/office/officeart/2005/8/layout/chevron2"/>
    <dgm:cxn modelId="{01D92682-1606-4798-9E10-D1BC4A52A600}" type="presParOf" srcId="{C135FEF3-019C-451F-9FBE-880812A95435}" destId="{C2DF9872-C43D-4BBF-8347-3C6A70BFD24A}" srcOrd="1" destOrd="0" presId="urn:microsoft.com/office/officeart/2005/8/layout/chevron2"/>
    <dgm:cxn modelId="{760E89A7-548A-4088-95BD-CAD232A7DD1A}" type="presParOf" srcId="{E1E48826-3675-4359-B92C-1FF5FCB94CD3}" destId="{79C57284-01DB-4E92-A4B5-09F4FF18715D}" srcOrd="3" destOrd="0" presId="urn:microsoft.com/office/officeart/2005/8/layout/chevron2"/>
    <dgm:cxn modelId="{FB51A316-6A3A-4514-9C13-56E5BAFDD30C}" type="presParOf" srcId="{E1E48826-3675-4359-B92C-1FF5FCB94CD3}" destId="{B79137DA-FC40-4BDC-83BE-99EA5D8BF91A}" srcOrd="4" destOrd="0" presId="urn:microsoft.com/office/officeart/2005/8/layout/chevron2"/>
    <dgm:cxn modelId="{74F123BF-C04C-41CD-AE57-EF67C5257249}" type="presParOf" srcId="{B79137DA-FC40-4BDC-83BE-99EA5D8BF91A}" destId="{40932C02-687C-4294-9E00-4674ABED59BF}" srcOrd="0" destOrd="0" presId="urn:microsoft.com/office/officeart/2005/8/layout/chevron2"/>
    <dgm:cxn modelId="{2C20601B-2E07-414C-819D-46D506B1F264}" type="presParOf" srcId="{B79137DA-FC40-4BDC-83BE-99EA5D8BF91A}" destId="{A8BC2B2F-B68E-4888-B32B-6E22F6C06644}" srcOrd="1" destOrd="0" presId="urn:microsoft.com/office/officeart/2005/8/layout/chevron2"/>
    <dgm:cxn modelId="{49407979-030D-42DB-9054-847FB5254E47}" type="presParOf" srcId="{E1E48826-3675-4359-B92C-1FF5FCB94CD3}" destId="{CFDF99B4-EC90-4F34-9893-F38055FBD13F}" srcOrd="5" destOrd="0" presId="urn:microsoft.com/office/officeart/2005/8/layout/chevron2"/>
    <dgm:cxn modelId="{3901A945-2ACD-426A-9DB3-D7C6F861E309}" type="presParOf" srcId="{E1E48826-3675-4359-B92C-1FF5FCB94CD3}" destId="{72D17277-DD62-45C5-846F-22EB1E571751}" srcOrd="6" destOrd="0" presId="urn:microsoft.com/office/officeart/2005/8/layout/chevron2"/>
    <dgm:cxn modelId="{41DD725F-F195-42A4-83C4-C99BB370FB7A}" type="presParOf" srcId="{72D17277-DD62-45C5-846F-22EB1E571751}" destId="{71DDEC49-4A1F-4C0F-980C-202866BB1157}" srcOrd="0" destOrd="0" presId="urn:microsoft.com/office/officeart/2005/8/layout/chevron2"/>
    <dgm:cxn modelId="{1967B164-B3C3-406D-A804-625FDE05E9F4}" type="presParOf" srcId="{72D17277-DD62-45C5-846F-22EB1E571751}" destId="{A655DBC3-5943-4A98-920D-04D37EDD28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D79F6-D1DB-487E-9123-EF87421A6EEC}">
      <dsp:nvSpPr>
        <dsp:cNvPr id="0" name=""/>
        <dsp:cNvSpPr/>
      </dsp:nvSpPr>
      <dsp:spPr>
        <a:xfrm rot="5400000">
          <a:off x="-267555" y="271143"/>
          <a:ext cx="1783705" cy="1248593"/>
        </a:xfrm>
        <a:prstGeom prst="chevron">
          <a:avLst/>
        </a:prstGeom>
        <a:solidFill>
          <a:srgbClr val="FFFF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800" kern="1200" dirty="0" smtClean="0">
              <a:latin typeface="Times New Roman" pitchFamily="18" charset="0"/>
              <a:cs typeface="Times New Roman" pitchFamily="18" charset="0"/>
            </a:rPr>
            <a:t>№</a:t>
          </a:r>
          <a:endParaRPr lang="ru-RU" sz="2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" y="627884"/>
        <a:ext cx="1248593" cy="535112"/>
      </dsp:txXfrm>
    </dsp:sp>
    <dsp:sp modelId="{390CF3E5-E61B-43D1-A2D6-56C9FFAFFE45}">
      <dsp:nvSpPr>
        <dsp:cNvPr id="0" name=""/>
        <dsp:cNvSpPr/>
      </dsp:nvSpPr>
      <dsp:spPr>
        <a:xfrm rot="5400000">
          <a:off x="4491180" y="-3094177"/>
          <a:ext cx="1159408" cy="7644581"/>
        </a:xfrm>
        <a:prstGeom prst="round2SameRect">
          <a:avLst/>
        </a:prstGeom>
        <a:solidFill>
          <a:srgbClr val="00FF00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REJA:</a:t>
          </a:r>
          <a:endParaRPr lang="ru-RU" sz="2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248594" y="205007"/>
        <a:ext cx="7587983" cy="1046212"/>
      </dsp:txXfrm>
    </dsp:sp>
    <dsp:sp modelId="{1E9F6750-7E4A-43F2-BAF3-36426F84C4C5}">
      <dsp:nvSpPr>
        <dsp:cNvPr id="0" name=""/>
        <dsp:cNvSpPr/>
      </dsp:nvSpPr>
      <dsp:spPr>
        <a:xfrm rot="5400000">
          <a:off x="-247328" y="1935639"/>
          <a:ext cx="1783705" cy="124859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ru-RU" sz="2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0229" y="2292380"/>
        <a:ext cx="1248593" cy="535112"/>
      </dsp:txXfrm>
    </dsp:sp>
    <dsp:sp modelId="{C2DF9872-C43D-4BBF-8347-3C6A70BFD24A}">
      <dsp:nvSpPr>
        <dsp:cNvPr id="0" name=""/>
        <dsp:cNvSpPr/>
      </dsp:nvSpPr>
      <dsp:spPr>
        <a:xfrm rot="5400000">
          <a:off x="4491180" y="-1597584"/>
          <a:ext cx="1159408" cy="764458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2800" b="1" kern="1200" dirty="0" smtClean="0">
              <a:latin typeface="Times New Roman" pitchFamily="18" charset="0"/>
              <a:cs typeface="Times New Roman" pitchFamily="18" charset="0"/>
            </a:rPr>
            <a:t>Eftalitlarning siyosiy hamda etnik tarixi.</a:t>
          </a:r>
          <a:endParaRPr lang="ru-RU" sz="2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248594" y="1701600"/>
        <a:ext cx="7587983" cy="1046212"/>
      </dsp:txXfrm>
    </dsp:sp>
    <dsp:sp modelId="{40932C02-687C-4294-9E00-4674ABED59BF}">
      <dsp:nvSpPr>
        <dsp:cNvPr id="0" name=""/>
        <dsp:cNvSpPr/>
      </dsp:nvSpPr>
      <dsp:spPr>
        <a:xfrm rot="5400000">
          <a:off x="-267555" y="3553973"/>
          <a:ext cx="1783705" cy="1248593"/>
        </a:xfrm>
        <a:prstGeom prst="chevron">
          <a:avLst/>
        </a:prstGeom>
        <a:solidFill>
          <a:srgbClr val="FFFF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ru-RU" sz="2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" y="3910714"/>
        <a:ext cx="1248593" cy="535112"/>
      </dsp:txXfrm>
    </dsp:sp>
    <dsp:sp modelId="{A8BC2B2F-B68E-4888-B32B-6E22F6C06644}">
      <dsp:nvSpPr>
        <dsp:cNvPr id="0" name=""/>
        <dsp:cNvSpPr/>
      </dsp:nvSpPr>
      <dsp:spPr>
        <a:xfrm rot="5400000">
          <a:off x="4484529" y="69361"/>
          <a:ext cx="1159408" cy="7644581"/>
        </a:xfrm>
        <a:prstGeom prst="round2SameRect">
          <a:avLst/>
        </a:prstGeom>
        <a:solidFill>
          <a:srgbClr val="FF6600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Eftalitlarning</a:t>
          </a:r>
          <a:r>
            <a:rPr lang="en-US" sz="2800" b="1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ijtimoiy-iqtisodiy</a:t>
          </a:r>
          <a:r>
            <a:rPr lang="en-US" sz="2800" b="1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hayoti</a:t>
          </a:r>
          <a:endParaRPr lang="ru-RU" sz="2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241943" y="3368545"/>
        <a:ext cx="7587983" cy="1046212"/>
      </dsp:txXfrm>
    </dsp:sp>
    <dsp:sp modelId="{71DDEC49-4A1F-4C0F-980C-202866BB1157}">
      <dsp:nvSpPr>
        <dsp:cNvPr id="0" name=""/>
        <dsp:cNvSpPr/>
      </dsp:nvSpPr>
      <dsp:spPr>
        <a:xfrm rot="5400000">
          <a:off x="-267555" y="5195388"/>
          <a:ext cx="1783705" cy="1248593"/>
        </a:xfrm>
        <a:prstGeom prst="chevron">
          <a:avLst/>
        </a:prstGeom>
        <a:solidFill>
          <a:srgbClr val="00FF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ru-RU" sz="2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" y="5552129"/>
        <a:ext cx="1248593" cy="535112"/>
      </dsp:txXfrm>
    </dsp:sp>
    <dsp:sp modelId="{A655DBC3-5943-4A98-920D-04D37EDD2889}">
      <dsp:nvSpPr>
        <dsp:cNvPr id="0" name=""/>
        <dsp:cNvSpPr/>
      </dsp:nvSpPr>
      <dsp:spPr>
        <a:xfrm rot="5400000">
          <a:off x="4491180" y="1685246"/>
          <a:ext cx="1159408" cy="7644581"/>
        </a:xfrm>
        <a:prstGeom prst="round2SameRect">
          <a:avLst/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Eftalitlarning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madaniy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 smtClean="0">
              <a:latin typeface="Times New Roman" pitchFamily="18" charset="0"/>
              <a:cs typeface="Times New Roman" pitchFamily="18" charset="0"/>
            </a:rPr>
            <a:t>xayoti</a:t>
          </a:r>
          <a:r>
            <a:rPr lang="en-US" sz="2800" b="1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ru-RU" sz="2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248594" y="4984430"/>
        <a:ext cx="7587983" cy="1046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DD143FB-04E5-46C5-9C13-5A9B4F726467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DED7C1-BEBD-4CA0-91D5-AB8FC7CE01E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04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A8E88F-9520-466D-83D1-A27750AD7FCA}" type="slidenum">
              <a:rPr lang="ru-RU" altLang="ru-RU" sz="1200"/>
              <a:pPr eaLnBrk="1" hangingPunct="1"/>
              <a:t>2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96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A41E25-0289-478B-B92E-68C42335F01D}" type="slidenum">
              <a:rPr lang="ru-RU" altLang="ru-RU" sz="1200"/>
              <a:pPr eaLnBrk="1" hangingPunct="1"/>
              <a:t>12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06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10F50E-E939-4D6D-884F-1945067B8CD1}" type="slidenum">
              <a:rPr lang="ru-RU" altLang="ru-RU" sz="1200"/>
              <a:pPr eaLnBrk="1" hangingPunct="1"/>
              <a:t>13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16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F378ED-B0E8-4BDE-AC79-5DFDD4007C1B}" type="slidenum">
              <a:rPr lang="ru-RU" altLang="ru-RU" sz="1200"/>
              <a:pPr eaLnBrk="1" hangingPunct="1"/>
              <a:t>14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27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A451CB-4B65-4140-B0AB-8DC83F77CDB8}" type="slidenum">
              <a:rPr lang="ru-RU" altLang="ru-RU" sz="1200"/>
              <a:pPr eaLnBrk="1" hangingPunct="1"/>
              <a:t>15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37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9D7CB0-68E1-4BDF-8588-E5B2DEE09640}" type="slidenum">
              <a:rPr lang="ru-RU" altLang="ru-RU" sz="1200"/>
              <a:pPr eaLnBrk="1" hangingPunct="1"/>
              <a:t>16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47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3B08BC-FD9E-4CB3-8A23-8FEF0B8C18E4}" type="slidenum">
              <a:rPr lang="ru-RU" altLang="ru-RU" sz="1200"/>
              <a:pPr eaLnBrk="1" hangingPunct="1"/>
              <a:t>17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57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8FAF1E-B9E9-4E8F-8DB4-8F37954E89D9}" type="slidenum">
              <a:rPr lang="ru-RU" altLang="ru-RU" sz="1200"/>
              <a:pPr eaLnBrk="1" hangingPunct="1"/>
              <a:t>18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68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53A0D2-7CBD-483F-B26F-7341C22CF9BB}" type="slidenum">
              <a:rPr lang="ru-RU" altLang="ru-RU" sz="1200"/>
              <a:pPr eaLnBrk="1" hangingPunct="1"/>
              <a:t>19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782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05E28B-DBD4-4B47-AA1E-D0C26B7C65AB}" type="slidenum">
              <a:rPr lang="ru-RU" altLang="ru-RU" sz="1200"/>
              <a:pPr eaLnBrk="1" hangingPunct="1"/>
              <a:t>20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88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415442-7FB5-4397-9BC7-5AFE4E5E17B9}" type="slidenum">
              <a:rPr lang="ru-RU" altLang="ru-RU" sz="1200"/>
              <a:pPr eaLnBrk="1" hangingPunct="1"/>
              <a:t>21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3FA763-B5CE-44C1-A007-3B89F1F9BB2E}" type="slidenum">
              <a:rPr lang="ru-RU" altLang="ru-RU" sz="1200"/>
              <a:pPr eaLnBrk="1" hangingPunct="1"/>
              <a:t>3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98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3298DE-2958-4D84-A024-C9F205FFBB99}" type="slidenum">
              <a:rPr lang="ru-RU" altLang="ru-RU" sz="1200"/>
              <a:pPr eaLnBrk="1" hangingPunct="1"/>
              <a:t>22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809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012662-13B4-4B0D-BA9C-BCBCFC81F7C5}" type="slidenum">
              <a:rPr lang="ru-RU" altLang="ru-RU" sz="1200"/>
              <a:pPr eaLnBrk="1" hangingPunct="1"/>
              <a:t>23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819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984738-9987-4ED6-9186-27B6B1BCC3C8}" type="slidenum">
              <a:rPr lang="ru-RU" altLang="ru-RU" sz="1200"/>
              <a:pPr eaLnBrk="1" hangingPunct="1"/>
              <a:t>24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ADF124-1103-4878-AD87-B51EB94B9AF9}" type="slidenum">
              <a:rPr lang="ru-RU" altLang="ru-RU" sz="1200"/>
              <a:pPr eaLnBrk="1" hangingPunct="1"/>
              <a:t>25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829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ADF124-1103-4878-AD87-B51EB94B9AF9}" type="slidenum">
              <a:rPr lang="ru-RU" altLang="ru-RU" sz="1200"/>
              <a:pPr eaLnBrk="1" hangingPunct="1"/>
              <a:t>26</a:t>
            </a:fld>
            <a:endParaRPr lang="ru-RU" altLang="ru-RU" sz="1200"/>
          </a:p>
        </p:txBody>
      </p:sp>
    </p:spTree>
    <p:extLst>
      <p:ext uri="{BB962C8B-B14F-4D97-AF65-F5344CB8AC3E}">
        <p14:creationId xmlns:p14="http://schemas.microsoft.com/office/powerpoint/2010/main" val="2864600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839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03CC4C-C137-4BED-8CBA-BAFFC1BDB927}" type="slidenum">
              <a:rPr lang="ru-RU" altLang="ru-RU" sz="1200"/>
              <a:pPr eaLnBrk="1" hangingPunct="1"/>
              <a:t>27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849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FECC98-D20A-4D8E-9331-AA2F79C1A45A}" type="slidenum">
              <a:rPr lang="ru-RU" altLang="ru-RU" sz="1200"/>
              <a:pPr eaLnBrk="1" hangingPunct="1"/>
              <a:t>28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860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09CE20-54C0-4961-90BD-74071A32A630}" type="slidenum">
              <a:rPr lang="ru-RU" altLang="ru-RU" sz="1200"/>
              <a:pPr eaLnBrk="1" hangingPunct="1"/>
              <a:t>29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870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F07810-C8E1-4DD7-854A-0374E793C4A3}" type="slidenum">
              <a:rPr lang="ru-RU" altLang="ru-RU" sz="1200"/>
              <a:pPr eaLnBrk="1" hangingPunct="1"/>
              <a:t>30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24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AF36F3-577F-490F-9F62-7320662F4D66}" type="slidenum">
              <a:rPr lang="ru-RU" altLang="ru-RU" sz="1200"/>
              <a:pPr eaLnBrk="1" hangingPunct="1"/>
              <a:t>5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0EC0F5-A94B-41BC-A8A5-6F108BA96B4B}" type="slidenum">
              <a:rPr lang="ru-RU" altLang="ru-RU" sz="1200"/>
              <a:pPr eaLnBrk="1" hangingPunct="1"/>
              <a:t>6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45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C4E2DE-1BA8-4A5F-88AA-1307EEDE7A11}" type="slidenum">
              <a:rPr lang="ru-RU" altLang="ru-RU" sz="1200"/>
              <a:pPr eaLnBrk="1" hangingPunct="1"/>
              <a:t>7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55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536CD6-BCC4-434A-8E79-A18B93709208}" type="slidenum">
              <a:rPr lang="ru-RU" altLang="ru-RU" sz="1200"/>
              <a:pPr eaLnBrk="1" hangingPunct="1"/>
              <a:t>8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65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380704-3E78-4603-B40C-ADE1B73E4DFC}" type="slidenum">
              <a:rPr lang="ru-RU" altLang="ru-RU" sz="1200"/>
              <a:pPr eaLnBrk="1" hangingPunct="1"/>
              <a:t>9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75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F436AC-DC22-41B0-9C7D-B2D33C4F2C91}" type="slidenum">
              <a:rPr lang="ru-RU" altLang="ru-RU" sz="1200"/>
              <a:pPr eaLnBrk="1" hangingPunct="1"/>
              <a:t>10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86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F5E0A9-921E-4472-B42B-9CF67A63EBE7}" type="slidenum">
              <a:rPr lang="ru-RU" altLang="ru-RU" sz="1200"/>
              <a:pPr eaLnBrk="1" hangingPunct="1"/>
              <a:t>11</a:t>
            </a:fld>
            <a:endParaRPr lang="ru-RU" altLang="ru-RU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7182CAE8-C798-49F7-99FD-EA288F6EC9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225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6C538-E927-4F3F-88C8-C402DFFB30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264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97444-92D0-47F8-A59B-179B8E77E0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309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8FBB1B9B-50E1-4625-B2C2-F26261DD3D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856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68A21-3193-4D96-8A3B-148E9A48F9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486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1487A-1154-4A0D-807A-CCEDBEEB60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466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fld id="{90D42743-B822-4061-883C-51D8A331DA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902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8374A-9C07-4833-940B-CA118636C8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404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BE7C2-3B13-48DA-9FF9-F0108C44596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3315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CFCBA-286B-4DF0-8DA3-C6AA1CDD84F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805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F1ADE-CAA4-420C-B8D8-0C068772AC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716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D38E27"/>
                </a:solidFill>
              </a:defRPr>
            </a:lvl1pPr>
          </a:lstStyle>
          <a:p>
            <a:fld id="{D40E3254-B863-4003-A7A8-7739C53AA29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0" r:id="rId4"/>
    <p:sldLayoutId id="2147483816" r:id="rId5"/>
    <p:sldLayoutId id="2147483811" r:id="rId6"/>
    <p:sldLayoutId id="2147483817" r:id="rId7"/>
    <p:sldLayoutId id="2147483818" r:id="rId8"/>
    <p:sldLayoutId id="2147483819" r:id="rId9"/>
    <p:sldLayoutId id="2147483812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z-Cyrl-UZ" altLang="ru-RU" sz="1800" b="1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uz-Cyrl-UZ" altLang="ru-RU" sz="1600" b="1" dirty="0" smtClean="0">
              <a:solidFill>
                <a:srgbClr val="FFFFFF"/>
              </a:solidFill>
            </a:endParaRPr>
          </a:p>
          <a:p>
            <a:pPr algn="ctr" eaLnBrk="1" hangingPunct="1">
              <a:buNone/>
            </a:pPr>
            <a:r>
              <a:rPr lang="en-US" altLang="ru-RU" sz="5400" b="1" dirty="0" smtClean="0">
                <a:solidFill>
                  <a:srgbClr val="FF0000"/>
                </a:solidFill>
              </a:rPr>
              <a:t>4.2.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ma’ruza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: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Eftaliylar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davlatida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ijtimoiy-iqtisodiy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tuzumi</a:t>
            </a:r>
            <a:r>
              <a:rPr lang="uz-Cyrl-UZ" altLang="ru-RU" sz="2000" b="1" dirty="0" smtClean="0"/>
              <a:t/>
            </a:r>
            <a:br>
              <a:rPr lang="uz-Cyrl-UZ" altLang="ru-RU" sz="2000" b="1" dirty="0" smtClean="0"/>
            </a:br>
            <a:r>
              <a:rPr lang="uz-Cyrl-UZ" altLang="ru-RU" sz="1600" b="1" dirty="0" smtClean="0"/>
              <a:t>   					</a:t>
            </a:r>
            <a:r>
              <a:rPr lang="uz-Cyrl-UZ" altLang="ru-RU" sz="1400" b="1" dirty="0" smtClean="0"/>
              <a:t/>
            </a:r>
            <a:br>
              <a:rPr lang="uz-Cyrl-UZ" altLang="ru-RU" sz="1400" b="1" dirty="0" smtClean="0"/>
            </a:b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ru-RU" b="1" dirty="0" err="1" smtClean="0"/>
              <a:t>Ma’ruzachi</a:t>
            </a:r>
            <a:r>
              <a:rPr lang="en-US" altLang="ru-RU" b="1" dirty="0" smtClean="0"/>
              <a:t>: </a:t>
            </a:r>
            <a:r>
              <a:rPr lang="uz-Cyrl-UZ" altLang="ru-RU" b="1" dirty="0" smtClean="0"/>
              <a:t> </a:t>
            </a:r>
            <a:r>
              <a:rPr lang="uz-Cyrl-UZ" alt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Nazirov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Baxtiyor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Safarovich</a:t>
            </a:r>
            <a:endParaRPr lang="ru-RU" altLang="ru-RU" sz="3600" b="1" dirty="0" smtClean="0"/>
          </a:p>
        </p:txBody>
      </p:sp>
    </p:spTree>
  </p:cSld>
  <p:clrMapOvr>
    <a:masterClrMapping/>
  </p:clrMapOvr>
  <p:transition spd="slow" advTm="839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388" y="904875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Bu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mag‘lubiyatdan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xulosa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chiqarib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olmay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, u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yana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2-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marotaba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eftalitlar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ustiga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yurish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boshlaydi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. Bu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kurashda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ham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mag‘lubiyatga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uchragach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Peroz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asirga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olinadi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30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xachir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kumush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tanga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to‘lash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majburiyatini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oladi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Biroq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xazinadan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20 ta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xachirga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etgulik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mablag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‘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topiladi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xolos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Perozning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yosh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o‘g‘li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Kubod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eftalitlar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qo‘lida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garovga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qoldiriladi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shundan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keyingina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Peroz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tutqunlikdan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xalos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etiladi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. U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eftalitlarga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2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yil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mobaynida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soliq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to‘lab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turish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majburiyatlarini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ham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oladi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ru-RU" sz="30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388" y="904875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Prisk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Paniyskiyning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ma’lumoticha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3-urushga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bahona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bo‘lib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Perozning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eftalitlarni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aldashi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xizmat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qilgan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Peroz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o‘lpon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to‘lab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bo‘lgach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eftalitlar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munosabatni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yaxshilashga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harakat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qiladi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. U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eftalitlarga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sulh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tuzishni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o‘zining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tinch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maqsadlarini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namoyon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etish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maqsadida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"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Xunnlar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hukmdoriga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"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taklifini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kafolati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sifatida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singlisini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unga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turmushga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berishini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taklif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etadi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Singlisi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o‘rniga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esa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o‘z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kanizak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ayollardan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birini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jo‘natib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yuboradi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Izzat-nafsi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toptalgan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eftalitlar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sosoniylar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484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yili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oxirgi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kurash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boshlanib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ketadi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. Bu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kurash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Marv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yaqinida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sosoniylarning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tugal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mag‘lubiyati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yakunlanadi</a:t>
            </a:r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ru-RU" sz="26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388" y="904875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Sosoniylar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qudratiga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tomonidan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chek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qo‘yildi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Eronning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o‘zida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vaqtga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siyosiy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ahvol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keskinlashib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Og‘ir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iqtisodiy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ahvol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qulchilikning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yemirilishi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soliqlarning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o‘sishi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quyi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tabaqalarning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qashshoqlanishi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urushdan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keyingi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xonavayronliklar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natijasida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hududlarda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norozilik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harakatlari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boshlanib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ketadi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Xalq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g‘alayonlari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diniy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tus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tarqaladi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388" y="904875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Eronda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barcha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boylik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hokimiyat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boylar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qo’lida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bo’lgan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holat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Mazdak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boshchiligida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qo’zg’alon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ko’tarilishiga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Mazdakchilar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“Z”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harfi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boshlanadigan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 ta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narsani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o’rtasida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bo’lishini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talab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qilganlar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514350" indent="-514350" algn="just">
              <a:spcAft>
                <a:spcPts val="0"/>
              </a:spcAft>
              <a:buFontTx/>
              <a:buAutoNum type="arabicParenR"/>
              <a:defRPr/>
            </a:pP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Zamin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14350" indent="-514350" algn="just">
              <a:spcAft>
                <a:spcPts val="0"/>
              </a:spcAft>
              <a:buFontTx/>
              <a:buAutoNum type="arabicParenR"/>
              <a:defRPr/>
            </a:pP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oltin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14350" indent="-514350" algn="just">
              <a:spcAft>
                <a:spcPts val="0"/>
              </a:spcAft>
              <a:buFontTx/>
              <a:buAutoNum type="arabicParenR"/>
              <a:defRPr/>
            </a:pP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Zo’rlik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kuch-hokimiyat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514350" indent="-514350" algn="just">
              <a:spcAft>
                <a:spcPts val="0"/>
              </a:spcAft>
              <a:buFontTx/>
              <a:buAutoNum type="arabicParenR"/>
              <a:defRPr/>
            </a:pP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Zan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xotin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Kubod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datslab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qo’zg’alonni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himoya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qildi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qo’llab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quvvatladi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Qo’zg’alon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keskinlashgach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unga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qarshi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kurashdi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eftallardan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yoram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oldi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ru-RU" sz="26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388" y="904875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Sosoniy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Kubod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(488-531)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munosabati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iliqlashgan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Hatto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Kubod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Eftaliylar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hukmdori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Vaxshunvorning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qiziga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o’ylangan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Eftaliylar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502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yilda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sosoniylarning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Vizantiyaga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qarshi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urushida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ittifoqchi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bo’lib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ishtirok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etgan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 Ammo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sosoniylarning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keyingi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hukmdori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Xusrav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I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Anushervon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(531-579)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davrida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Turk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hoqonlarining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eftaliylarga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qilgan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hujumidan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foydalanib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554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yil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eftaliylardan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Toharistonni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tortib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oladi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	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563-567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yillarda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esa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Turk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hoqoni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Silsivul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Eron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bilan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ittifoqda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eftaliylarga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qaqshatqich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zarba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beradi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shu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tariqa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Eftaliylar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davlati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barham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topadi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  <a:endParaRPr lang="ru-RU" sz="26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>
                <a:solidFill>
                  <a:schemeClr val="tx1"/>
                </a:solidFill>
              </a:rPr>
              <a:t>Eftaliylar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davlatining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ijtimoiy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ahvoli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0025" y="90487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Eftalitlarning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qismi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ko‘chmanchi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chorvador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bo‘lsa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ikkinchi-kattaroq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qismi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qishloqlarda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yashaydigan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o‘troq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Tohariston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So‘g‘dda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bog‘dorchilik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rivoj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Qashqadaryo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Zarafshon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vodiylarida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g‘alladan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tashqari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sholi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etishtirilgan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manbalarida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qayd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etilishicha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V-VI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asrlarda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Turkiston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erlarida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ko‘plab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g‘o‘za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ekilar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paxta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tolasi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Tog‘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tog‘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erlaridagi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yilqichilik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shug‘ullangan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Farg‘ona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vodiysida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zotdor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armug‘onlar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ko‘paytirilar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>
                <a:solidFill>
                  <a:schemeClr val="tx1"/>
                </a:solidFill>
              </a:rPr>
              <a:t>Eftaliylar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davlatining</a:t>
            </a:r>
            <a:r>
              <a:rPr lang="en-US" sz="3600" b="1" i="1" dirty="0">
                <a:solidFill>
                  <a:schemeClr val="tx1"/>
                </a:solidFill>
              </a:rPr>
              <a:t>  </a:t>
            </a:r>
            <a:r>
              <a:rPr lang="en-US" sz="3600" b="1" i="1" dirty="0" err="1">
                <a:solidFill>
                  <a:schemeClr val="tx1"/>
                </a:solidFill>
              </a:rPr>
              <a:t>xo’jalik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hayoti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0025" y="90487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V-VI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asrlarda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vohalarida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eftalitlarning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o‘troqlashuvi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kuchayadi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Buning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oqibatida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obikor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erlarga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muhtojlik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ortadi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Kichik-kichik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sug‘orish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kanallari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qazib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chiqarilib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minglab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gektar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maydonlari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o‘zlashtiriladi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Sug‘orish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texnikasi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takomillashadi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shohariqlar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chuqurlashib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er-suv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sershoha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sug‘orish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tarmoqlariga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aylanadi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Hozirgi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vaqtda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Zahariq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Bo‘zsuv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Darg‘om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kanallari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6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asrda</a:t>
            </a:r>
            <a:r>
              <a:rPr lang="en-US" sz="26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barpo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yirik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sug‘orish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tarmoqlaridan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>
                <a:solidFill>
                  <a:schemeClr val="tx1"/>
                </a:solidFill>
              </a:rPr>
              <a:t>Eftaliylar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davlatining</a:t>
            </a:r>
            <a:r>
              <a:rPr lang="en-US" sz="3600" b="1" i="1" dirty="0">
                <a:solidFill>
                  <a:schemeClr val="tx1"/>
                </a:solidFill>
              </a:rPr>
              <a:t>  </a:t>
            </a:r>
            <a:r>
              <a:rPr lang="en-US" sz="3600" b="1" i="1" dirty="0" err="1">
                <a:solidFill>
                  <a:schemeClr val="tx1"/>
                </a:solidFill>
              </a:rPr>
              <a:t>xo’jalik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hayoti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0025" y="90487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Obikor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yerlarning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qismi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ibodatxonalar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mulki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xisoblangan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Bunday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yerlar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vag‘nze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yuritilgan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Yaylovlarning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qismi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oqsoqol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zodagonlar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qo‘lida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orasida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tabaqalanish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orasida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egaligi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munosabatlari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shakllanishi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qatopda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ibtidoiy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jamoa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tuzumi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asoratlari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saqlanib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>
                <a:solidFill>
                  <a:schemeClr val="tx1"/>
                </a:solidFill>
              </a:rPr>
              <a:t>Eftaliylar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davlatining</a:t>
            </a:r>
            <a:r>
              <a:rPr lang="en-US" sz="3600" b="1" i="1" dirty="0">
                <a:solidFill>
                  <a:schemeClr val="tx1"/>
                </a:solidFill>
              </a:rPr>
              <a:t>  </a:t>
            </a:r>
            <a:r>
              <a:rPr lang="en-US" sz="3600" b="1" i="1" dirty="0" err="1">
                <a:solidFill>
                  <a:schemeClr val="tx1"/>
                </a:solidFill>
              </a:rPr>
              <a:t>ijtimoiy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hayoti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0025" y="90487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solnomalarida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qayd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qilinishicha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poliandriya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erlik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tarqalgan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necha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aka-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ukada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umumiy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bitta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xotin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ayolning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boshidagi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qalpog‘inig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burchaklari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soniga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kura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aka-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ukalar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nechtaligini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Oliy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tabaqa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vakillari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ichida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xotinlilik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odati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tarqalgan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boy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zodagonlar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doimiy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xamroh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sifatida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undan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ortiq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do‘stlarga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bo‘lishgan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Zodagon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vafot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etganda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qoida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bo‘yicha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do‘stlari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tirikligicha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qabrga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qo‘yilgan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>
                <a:solidFill>
                  <a:schemeClr val="tx1"/>
                </a:solidFill>
              </a:rPr>
              <a:t>Eftaliylar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davlatining</a:t>
            </a:r>
            <a:r>
              <a:rPr lang="en-US" sz="3600" b="1" i="1" dirty="0">
                <a:solidFill>
                  <a:schemeClr val="tx1"/>
                </a:solidFill>
              </a:rPr>
              <a:t>  </a:t>
            </a:r>
            <a:r>
              <a:rPr lang="en-US" sz="3600" b="1" i="1" dirty="0" err="1">
                <a:solidFill>
                  <a:schemeClr val="tx1"/>
                </a:solidFill>
              </a:rPr>
              <a:t>xo’jalik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hayoti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0025" y="90487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hunarmandchilik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rivoj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Ayniqsa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kulolchilik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shishasozlik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chilangarchilik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bo‘zchilik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zargarlik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qurolsozlik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kasb-hunarlari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ravnaq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Chochda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yasalgan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o‘q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yoy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kamoni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Chochiy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Katta-kichik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shaharlar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ko‘paygan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Birgina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Zarafshon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vohasida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Rivdod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Kushoniya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Xariman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Arqud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Romiton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Varaxsha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Poykand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hunarmandchilik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shaharlari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Ayrim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ma’lumotlarga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ko‘ra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Poykand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poytaxti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xitoyliklar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deb,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arablar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keyinchalik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Madinat-ut-tujjor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atashgan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Poykand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ayniqsa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zirhli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po‘lat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qurollar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ishlab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chiqarish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889317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defRPr/>
            </a:pPr>
            <a:endParaRPr lang="uz-Cyrl-UZ" kern="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55384929"/>
              </p:ext>
            </p:extLst>
          </p:nvPr>
        </p:nvGraphicFramePr>
        <p:xfrm>
          <a:off x="0" y="-1"/>
          <a:ext cx="8893175" cy="671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>
                <a:solidFill>
                  <a:schemeClr val="tx1"/>
                </a:solidFill>
              </a:rPr>
              <a:t>Eftaliylar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davlatining</a:t>
            </a:r>
            <a:r>
              <a:rPr lang="en-US" sz="3600" b="1" i="1" dirty="0">
                <a:solidFill>
                  <a:schemeClr val="tx1"/>
                </a:solidFill>
              </a:rPr>
              <a:t>  </a:t>
            </a:r>
            <a:r>
              <a:rPr lang="en-US" sz="3600" b="1" i="1" dirty="0" err="1">
                <a:solidFill>
                  <a:schemeClr val="tx1"/>
                </a:solidFill>
              </a:rPr>
              <a:t>xo’jalik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hayoti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0025" y="90487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Shuningdek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rangli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oynalar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ishlab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chiqarish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tarqalgan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Ipak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yo‘l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yo‘lini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nazoratda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tutishga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harakat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qilganlar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Ipak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yo‘l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savdosida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umuman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savdogarlar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ichida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so‘g‘diylar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etakchi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o‘rinni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egallashgan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paytda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Osiyodan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oltin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kumush</a:t>
            </a:r>
            <a:r>
              <a:rPr lang="en-US" sz="30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Badaxshon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la’lisi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rangli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shisha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shisha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buyumlar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turli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mevalar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ip-gazlama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qorako‘l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zotdor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tulporlar</a:t>
            </a:r>
            <a:r>
              <a:rPr lang="en-US" sz="3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chiqilib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qilinardi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 err="1">
                <a:solidFill>
                  <a:schemeClr val="tx1"/>
                </a:solidFill>
              </a:rPr>
              <a:t>Eftaliylar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davlatining</a:t>
            </a:r>
            <a:r>
              <a:rPr lang="en-US" sz="3600" b="1" i="1" dirty="0">
                <a:solidFill>
                  <a:schemeClr val="tx1"/>
                </a:solidFill>
              </a:rPr>
              <a:t>  </a:t>
            </a:r>
            <a:r>
              <a:rPr lang="en-US" sz="3600" b="1" i="1" dirty="0" err="1">
                <a:solidFill>
                  <a:schemeClr val="tx1"/>
                </a:solidFill>
              </a:rPr>
              <a:t>xo’jalik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hayoti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0025" y="90487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Avval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sosoniylardan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Varaxran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Perozning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kumush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tangalaridan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o‘zaro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savdo-sotiqda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foydalanar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Keyinchalik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shohi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Varaxran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Bahromgo‘r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tangalariga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taqlid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xolda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kumush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tangalar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zarb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qildilar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tashqari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Buxoro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Poykand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Vardona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Naxshab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Samarqand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Xorazmda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mahalliy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hokimlar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tomonidan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chiqarilgan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chaqa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tangalar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savdoda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muomalada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500" b="1" i="1" dirty="0" err="1">
                <a:solidFill>
                  <a:schemeClr val="tx1"/>
                </a:solidFill>
              </a:rPr>
              <a:t>Eftaliylar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davrida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me’morchilik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ishlari</a:t>
            </a:r>
            <a:endParaRPr lang="ru-RU" sz="35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0025" y="90487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Қалин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мудофаали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қурғонлар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илк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ўрта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асрнинг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ўзига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хос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меъморчилик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намуналаридан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булиб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Нахшаб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воҳасидаги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Захоки-Морон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қалъаси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Бухородаги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Шахри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Вайрон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Хоразмдаги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Фир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қалъаси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шулар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қаторидандир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Воҳаларни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ташқи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душмандан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химоя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қилиш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мақсадида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неча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чақиримлаб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узунликдан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қалин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деворлар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барпо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этилган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Самарқанд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воҳасидаги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 та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дарвозага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эга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Девори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қиёмат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Бухоро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воҳасидаги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узунлиги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336 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километрли</a:t>
            </a:r>
            <a:r>
              <a:rPr lang="ru-R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Кампирак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Тошкент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воҳасидаги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Кампирдевор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истеҳком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деворлари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шулар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жумласидандир</a:t>
            </a:r>
            <a:r>
              <a:rPr lang="ru-RU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500" b="1" i="1" dirty="0" err="1">
                <a:solidFill>
                  <a:schemeClr val="tx1"/>
                </a:solidFill>
              </a:rPr>
              <a:t>Eftaliylar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davrida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me’morchilik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ishlari</a:t>
            </a:r>
            <a:endParaRPr lang="ru-RU" sz="35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0825" y="84772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давр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меъморчилигида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қасрлар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қурилиши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айниқса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ахамиятли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булган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Қ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срлар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одатда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қаватли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шипи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текис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гумбазсимон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равоқсимон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ёпилган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неча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хонадан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иборат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бўлган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асрдан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сарой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қасрлар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қурилишида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пахса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хом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ғишт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қаторда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пишиқ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ғиштлар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хам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ишлатилина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бошланган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Сарой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ибодатхоналар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деворлари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одатда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рангдор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тасвирлар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билан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безатилган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Бундай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тасвирий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санъат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намуналаридан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бири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Болаликтепа</a:t>
            </a:r>
            <a:r>
              <a:rPr lang="ru-RU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Сурхондарё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қасри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деворларида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қайд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этилган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500" b="1" i="1" dirty="0" err="1">
                <a:solidFill>
                  <a:schemeClr val="tx1"/>
                </a:solidFill>
              </a:rPr>
              <a:t>Eftaliylar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davrida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harbiy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hayot</a:t>
            </a:r>
            <a:endParaRPr lang="ru-RU" sz="35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0825" y="84772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Jinoyatchilik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yuzasidan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jazo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nihoyatda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qattiq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o‘g‘rilik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shaxs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bo‘lishidan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qat’iy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nazar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boshi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kesilgan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ug‘irlangan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mol-mulk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miqdoridan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qati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nazar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barobar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undirib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qo‘shinga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bo‘lishgan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Lashkarning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qismini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suvoriylar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Suvoriylar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gurzi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qilich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qurollanganlar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Xitoyliklar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mohir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kamonboz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 ham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ta’riflashgan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otliq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qo‘shin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ahamiyat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kasb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500" b="1" i="1" dirty="0" err="1">
                <a:solidFill>
                  <a:schemeClr val="tx1"/>
                </a:solidFill>
              </a:rPr>
              <a:t>Eftaliylar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davrida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 dirty="0" err="1">
                <a:solidFill>
                  <a:schemeClr val="tx1"/>
                </a:solidFill>
              </a:rPr>
              <a:t>madaniy</a:t>
            </a:r>
            <a:r>
              <a:rPr lang="en-US" sz="3500" b="1" i="1" dirty="0">
                <a:solidFill>
                  <a:schemeClr val="tx1"/>
                </a:solidFill>
              </a:rPr>
              <a:t> </a:t>
            </a:r>
            <a:r>
              <a:rPr lang="en-US" sz="3500" b="1" i="1">
                <a:solidFill>
                  <a:schemeClr val="tx1"/>
                </a:solidFill>
              </a:rPr>
              <a:t>hayot</a:t>
            </a:r>
            <a:endParaRPr lang="ru-RU" sz="35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0825" y="847725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Eftaliylar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aholisining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madaniy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an'analari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qo`shni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mamlakatlar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xususan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Hindiston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tasviriy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uslublari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omixtalashib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ilk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o`rta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asrlar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madaniyatining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shakllanishida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mustahkam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poydevorga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aylanadi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0"/>
              </a:spcAft>
            </a:pPr>
            <a:r>
              <a:rPr lang="en-US" sz="36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endParaRPr lang="ru-RU" sz="3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618" y="1039019"/>
            <a:ext cx="8640763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Trever K.V.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Eftaliy</a:t>
            </a:r>
            <a:r>
              <a:rPr lang="ru-RU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xioniy</a:t>
            </a:r>
            <a:r>
              <a:rPr lang="ru-RU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Istoriya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narodov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Uzbekistana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- T., 1950.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Muuammadjonov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A.R.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Uzbekiston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(V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asrdan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XVI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boshlarigacha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- T.: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Ukituvchi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1994.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Azamat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Ziyo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Uzbek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kadimgi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davrdan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Rossiya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boskiniga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- T.: Shark, 2000.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Istoriya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gosudarstvennosti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Uzbekistana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 3-x t. /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red. E.V.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Rtveladze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D.A.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Alimova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- T.: Uzbekistan, 2009.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Sagdullaev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A.,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Aminov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B.B.,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Mavlonov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U.M.,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Nortsulov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Uzbekiston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tarakkiyoti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- T.: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Akademiya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2000.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Uzbekiston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ocherklari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Mas’ul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muxarrirlar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D.A.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Alimova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E.V.Rtveladze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- T.: Shark, 2001.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	The Modern State: Theories and Ideologies.- Edinburgh University Press, 2007.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	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Rtveladze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Sivilizvtsii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gosudarstvo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kultur</a:t>
            </a:r>
            <a:r>
              <a:rPr lang="ru-RU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Sentralnoy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Azii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	Tashkent, 2005.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	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Sagdullaev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A.,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Mavlonov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Uzbekistonda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boshkaruvi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.- Toshkent: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Akademiya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	Popov A.A.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Greko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Baktriyskoe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sarstvo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-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SPb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2008.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	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Eshov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B.J.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Uzbekistonda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maxalliy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boshkaruv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.- T.;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avlodi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2012.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algn="just"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	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Eshov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B.J.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Uzbekiston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boshkaruvi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.- T.;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avlodi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2012.</a:t>
            </a:r>
            <a:endParaRPr lang="ru-RU" sz="14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13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	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Nosir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Muxammad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Kadimiy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Turon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davlatlari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xukmdorlari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mil.avv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VIII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asrdan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milodiy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XX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asr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boshlariga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kadar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Tuldirigan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ikkinchi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nashr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- T., 2013.</a:t>
            </a:r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b="1" smtClean="0"/>
              <a:t>Varaxsha devoriy tasvir.</a:t>
            </a:r>
            <a:endParaRPr lang="ru-RU" altLang="ru-RU" b="1" smtClean="0"/>
          </a:p>
        </p:txBody>
      </p:sp>
      <p:pic>
        <p:nvPicPr>
          <p:cNvPr id="54275" name="Рисунок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ru-RU" altLang="ru-RU" b="1" smtClean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0"/>
            <a:ext cx="5368925" cy="680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538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908050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Eftallarning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ilk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ajdodlari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Xitoyning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shimoliy-g’arbiy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hududida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Xese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yashagan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qabilalari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ittifoqi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tarkibida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bo’lgan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manbalarida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ta’rif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etilishicha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mill.avv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VII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asrda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mallasoch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ko’k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ko’z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xunlarning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qismi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yashab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yerlarini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tashlab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Pomir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tog’i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etaklariga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o’rnashgan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Xunlar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yemirilgach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ikkinchi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qismi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Jung’oriyaga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Elsuviga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li)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daryosi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havzasiga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borib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o’rnashgan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yerda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Yuyeban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etnik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uyushmasini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Yuyebandan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atalgan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yirik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guruh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ajralib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III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asrda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Turonning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janubi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Harkon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Kasbiy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dengizining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shimolida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yastangan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yaylovlarga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o’rnashib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boshqa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qabilalar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singishib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WordArt 5"/>
          <p:cNvSpPr>
            <a:spLocks noChangeArrowheads="1" noChangeShapeType="1" noTextEdit="1"/>
          </p:cNvSpPr>
          <p:nvPr/>
        </p:nvSpPr>
        <p:spPr bwMode="auto">
          <a:xfrm>
            <a:off x="539750" y="2636838"/>
            <a:ext cx="8280400" cy="20081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ЭЪТИБОРИНГИЗ УЧУН РАХМАТ!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143986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2060575"/>
            <a:ext cx="8640762" cy="38893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tarixi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yuzasidan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rim,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vizantiya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suriya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arman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tarixchilari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asarlarida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solnomalarida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pahlaviy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matnlarida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Firdavsiyning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Shohnoma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asarida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uchraydi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908050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Ushbu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manbalarning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berishicha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o‘sha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sosoniylari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o‘rtasida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necha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to‘qnashuvlar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o‘tadi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o‘rtasidagi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to‘qnashuvlar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V-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30-yillaridayoq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sodir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Arman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tarixchisi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Vardapetning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ma’lumotiga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ko‘ra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50-yillariga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konfederatsiyasi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nihoyatda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kuchayib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ketadi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456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yildayoq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elchilarini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Xitoyga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jo‘natadilar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tobora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janubga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qarab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siljiy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boshlaydilar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navbatida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munosabatlari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keskinlasha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boradi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908050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Taxminan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457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yili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Vaxshunvor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Axshunvor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Eftalon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boshchiligidagi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Chag‘oniyon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Surxondaryo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vil.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Termiz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shahridan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shimoldagi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erlar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Tohariston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Badaxshonda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hokimiyatlarini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o‘rnatadilar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908050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Taxminan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457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yili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Vaxshunvor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Axshunvor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Eftalon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boshchiligidagi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Chag‘oniyon</a:t>
            </a:r>
            <a:r>
              <a:rPr lang="en-US" sz="4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Surxondaryo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vil.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Termiz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shahridan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shimoldagi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erlar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Tohariston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Badaxshonda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hokimiyatlarini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o‘rnatadilar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908050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Sosoniylar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qiluvchi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kurashlar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Peroz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Feruz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(459-484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to‘g‘ri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459-yilda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taxtiga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Peroz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chiqadi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Manbalarda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Perozning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hokimiyatga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kelishi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bog‘liq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ravishda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bayon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qilinadi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Peroz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kuchayib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borishini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vaqtinchalik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bilib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kuchidan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taxtiga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kelish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foydalangan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bo‘lishi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kerak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Ammo,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qudrati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oshib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sosoniylarga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qarshi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turishlarini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anglagan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Peroz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qarshi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jangga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kiradi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to‘g‘risidagi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Baxman-Yashta"da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tarixchisi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at-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Tabariyning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asarlarida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uchraydi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Peroz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(459-484)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marotaba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eftalitlarga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qarshi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yurish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qiladi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 err="1">
                <a:solidFill>
                  <a:schemeClr val="tx1"/>
                </a:solidFill>
              </a:rPr>
              <a:t>Eftaliylar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davlati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9388" y="904875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kurashdayoq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Peroz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mag‘lubiyatga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uchraydi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asirga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tushadi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Vizantiya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imperatori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Zenon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o‘rtaga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tushib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ozod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oladi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Peroz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chegaradagi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Talqon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Talikon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shahrini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eftalitlarga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topshirish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Varaxran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Bahromgo‘r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belgilagan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Toshminordagi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chegaradan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o‘tmaslik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majburiyatini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oladi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2543</TotalTime>
  <Words>280</Words>
  <Application>Microsoft Office PowerPoint</Application>
  <PresentationFormat>Экран (4:3)</PresentationFormat>
  <Paragraphs>142</Paragraphs>
  <Slides>31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Franklin Gothic Medium</vt:lpstr>
      <vt:lpstr>Franklin Gothic Book</vt:lpstr>
      <vt:lpstr>Wingdings 2</vt:lpstr>
      <vt:lpstr>Calibri</vt:lpstr>
      <vt:lpstr>Times New Roman</vt:lpstr>
      <vt:lpstr>Wingdings</vt:lpstr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XTreme</dc:creator>
  <cp:lastModifiedBy>Bahtiyor</cp:lastModifiedBy>
  <cp:revision>205</cp:revision>
  <dcterms:created xsi:type="dcterms:W3CDTF">2009-02-24T15:24:46Z</dcterms:created>
  <dcterms:modified xsi:type="dcterms:W3CDTF">2020-08-02T06:19:35Z</dcterms:modified>
</cp:coreProperties>
</file>