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51"/>
  </p:notesMasterIdLst>
  <p:sldIdLst>
    <p:sldId id="256" r:id="rId2"/>
    <p:sldId id="368" r:id="rId3"/>
    <p:sldId id="390" r:id="rId4"/>
    <p:sldId id="406" r:id="rId5"/>
    <p:sldId id="407" r:id="rId6"/>
    <p:sldId id="408" r:id="rId7"/>
    <p:sldId id="409" r:id="rId8"/>
    <p:sldId id="410" r:id="rId9"/>
    <p:sldId id="405" r:id="rId10"/>
    <p:sldId id="383" r:id="rId11"/>
    <p:sldId id="302" r:id="rId12"/>
    <p:sldId id="403" r:id="rId13"/>
    <p:sldId id="404" r:id="rId14"/>
    <p:sldId id="402" r:id="rId15"/>
    <p:sldId id="369" r:id="rId16"/>
    <p:sldId id="412" r:id="rId17"/>
    <p:sldId id="411" r:id="rId18"/>
    <p:sldId id="414" r:id="rId19"/>
    <p:sldId id="413" r:id="rId20"/>
    <p:sldId id="415" r:id="rId21"/>
    <p:sldId id="438" r:id="rId22"/>
    <p:sldId id="439" r:id="rId23"/>
    <p:sldId id="440" r:id="rId24"/>
    <p:sldId id="441" r:id="rId25"/>
    <p:sldId id="442" r:id="rId26"/>
    <p:sldId id="443" r:id="rId27"/>
    <p:sldId id="444" r:id="rId28"/>
    <p:sldId id="445" r:id="rId29"/>
    <p:sldId id="446" r:id="rId30"/>
    <p:sldId id="447" r:id="rId31"/>
    <p:sldId id="448" r:id="rId32"/>
    <p:sldId id="449" r:id="rId33"/>
    <p:sldId id="450" r:id="rId34"/>
    <p:sldId id="451" r:id="rId35"/>
    <p:sldId id="452" r:id="rId36"/>
    <p:sldId id="453" r:id="rId37"/>
    <p:sldId id="454" r:id="rId38"/>
    <p:sldId id="455" r:id="rId39"/>
    <p:sldId id="456" r:id="rId40"/>
    <p:sldId id="457" r:id="rId41"/>
    <p:sldId id="458" r:id="rId42"/>
    <p:sldId id="459" r:id="rId43"/>
    <p:sldId id="460" r:id="rId44"/>
    <p:sldId id="461" r:id="rId45"/>
    <p:sldId id="462" r:id="rId46"/>
    <p:sldId id="463" r:id="rId47"/>
    <p:sldId id="464" r:id="rId48"/>
    <p:sldId id="465" r:id="rId49"/>
    <p:sldId id="296" r:id="rId50"/>
  </p:sldIdLst>
  <p:sldSz cx="9144000" cy="6858000" type="screen4x3"/>
  <p:notesSz cx="6858000" cy="9144000"/>
  <p:defaultTextStyle>
    <a:defPPr>
      <a:defRPr lang="ru-RU"/>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FFFF"/>
    <a:srgbClr val="FF6600"/>
    <a:srgbClr val="00FF00"/>
    <a:srgbClr val="FFFF66"/>
    <a:srgbClr val="FFBF09"/>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28" autoAdjust="0"/>
  </p:normalViewPr>
  <p:slideViewPr>
    <p:cSldViewPr>
      <p:cViewPr>
        <p:scale>
          <a:sx n="70" d="100"/>
          <a:sy n="70" d="100"/>
        </p:scale>
        <p:origin x="-1356" y="-9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78988C-5EDC-4BCD-A05A-9D6B742947E4}"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ru-RU"/>
        </a:p>
      </dgm:t>
    </dgm:pt>
    <dgm:pt modelId="{C2891164-EB4D-48A8-8434-6F3BBCDD6D0C}">
      <dgm:prSet phldrT="[Текст]" custT="1"/>
      <dgm:spPr>
        <a:solidFill>
          <a:srgbClr val="FFFFFF"/>
        </a:solidFill>
      </dgm:spPr>
      <dgm:t>
        <a:bodyPr/>
        <a:lstStyle/>
        <a:p>
          <a:r>
            <a:rPr lang="uz-Cyrl-UZ" sz="2800" dirty="0" smtClean="0">
              <a:latin typeface="Times New Roman" pitchFamily="18" charset="0"/>
              <a:cs typeface="Times New Roman" pitchFamily="18" charset="0"/>
            </a:rPr>
            <a:t>№</a:t>
          </a:r>
          <a:endParaRPr lang="ru-RU" sz="2800" dirty="0">
            <a:latin typeface="Times New Roman" pitchFamily="18" charset="0"/>
            <a:cs typeface="Times New Roman" pitchFamily="18" charset="0"/>
          </a:endParaRPr>
        </a:p>
      </dgm:t>
    </dgm:pt>
    <dgm:pt modelId="{F5B675D3-3F61-410C-820A-D67EA12EB4F2}" type="parTrans" cxnId="{85DB9DD5-CDD8-4870-BD30-0C10BF5024F7}">
      <dgm:prSet/>
      <dgm:spPr/>
      <dgm:t>
        <a:bodyPr/>
        <a:lstStyle/>
        <a:p>
          <a:endParaRPr lang="ru-RU" sz="2800">
            <a:latin typeface="Times New Roman" pitchFamily="18" charset="0"/>
            <a:cs typeface="Times New Roman" pitchFamily="18" charset="0"/>
          </a:endParaRPr>
        </a:p>
      </dgm:t>
    </dgm:pt>
    <dgm:pt modelId="{3D674BA9-DA20-4807-865D-03AEE653D481}" type="sibTrans" cxnId="{85DB9DD5-CDD8-4870-BD30-0C10BF5024F7}">
      <dgm:prSet/>
      <dgm:spPr/>
      <dgm:t>
        <a:bodyPr/>
        <a:lstStyle/>
        <a:p>
          <a:endParaRPr lang="ru-RU" sz="2800">
            <a:latin typeface="Times New Roman" pitchFamily="18" charset="0"/>
            <a:cs typeface="Times New Roman" pitchFamily="18" charset="0"/>
          </a:endParaRPr>
        </a:p>
      </dgm:t>
    </dgm:pt>
    <dgm:pt modelId="{9395BE04-FFA1-4556-AB8B-C8F322E02EDD}">
      <dgm:prSet phldrT="[Текст]" custT="1"/>
      <dgm:spPr>
        <a:solidFill>
          <a:srgbClr val="FFFF00"/>
        </a:solidFill>
      </dgm:spPr>
      <dgm:t>
        <a:bodyPr/>
        <a:lstStyle/>
        <a:p>
          <a:r>
            <a:rPr lang="en-US" sz="2800" dirty="0" smtClean="0">
              <a:latin typeface="Times New Roman" pitchFamily="18" charset="0"/>
              <a:cs typeface="Times New Roman" pitchFamily="18" charset="0"/>
            </a:rPr>
            <a:t>2</a:t>
          </a:r>
          <a:endParaRPr lang="ru-RU" sz="2800" dirty="0">
            <a:latin typeface="Times New Roman" pitchFamily="18" charset="0"/>
            <a:cs typeface="Times New Roman" pitchFamily="18" charset="0"/>
          </a:endParaRPr>
        </a:p>
      </dgm:t>
    </dgm:pt>
    <dgm:pt modelId="{EF5DBF7D-33AB-4CD6-AB78-85A78CEDD1FD}" type="parTrans" cxnId="{B498C6B0-1B5C-4D62-8881-337853D6AB8C}">
      <dgm:prSet/>
      <dgm:spPr/>
      <dgm:t>
        <a:bodyPr/>
        <a:lstStyle/>
        <a:p>
          <a:endParaRPr lang="ru-RU" sz="2800">
            <a:latin typeface="Times New Roman" pitchFamily="18" charset="0"/>
            <a:cs typeface="Times New Roman" pitchFamily="18" charset="0"/>
          </a:endParaRPr>
        </a:p>
      </dgm:t>
    </dgm:pt>
    <dgm:pt modelId="{5A5AD32E-336D-460A-A45B-DE6ECE4ED70E}" type="sibTrans" cxnId="{B498C6B0-1B5C-4D62-8881-337853D6AB8C}">
      <dgm:prSet/>
      <dgm:spPr/>
      <dgm:t>
        <a:bodyPr/>
        <a:lstStyle/>
        <a:p>
          <a:endParaRPr lang="ru-RU" sz="2800">
            <a:latin typeface="Times New Roman" pitchFamily="18" charset="0"/>
            <a:cs typeface="Times New Roman" pitchFamily="18" charset="0"/>
          </a:endParaRPr>
        </a:p>
      </dgm:t>
    </dgm:pt>
    <dgm:pt modelId="{13845F77-BC03-4809-8D9B-BE21EE847022}">
      <dgm:prSet phldrT="[Текст]" custT="1"/>
      <dgm:spPr>
        <a:solidFill>
          <a:srgbClr val="FF6600">
            <a:alpha val="90000"/>
          </a:srgbClr>
        </a:solidFill>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2800" b="1" dirty="0" smtClean="0">
              <a:effectLst/>
              <a:latin typeface="Times New Roman" pitchFamily="18" charset="0"/>
              <a:cs typeface="Times New Roman" pitchFamily="18" charset="0"/>
            </a:rPr>
            <a:t> </a:t>
          </a:r>
          <a:r>
            <a:rPr lang="en-US" sz="2800" b="1" dirty="0" err="1" smtClean="0">
              <a:effectLst/>
              <a:latin typeface="Times New Roman" pitchFamily="18" charset="0"/>
              <a:cs typeface="Times New Roman" pitchFamily="18" charset="0"/>
            </a:rPr>
            <a:t>Kidariylar</a:t>
          </a:r>
          <a:r>
            <a:rPr lang="en-US" sz="2800" b="1" dirty="0" smtClean="0">
              <a:effectLst/>
              <a:latin typeface="Times New Roman" pitchFamily="18" charset="0"/>
              <a:cs typeface="Times New Roman" pitchFamily="18" charset="0"/>
            </a:rPr>
            <a:t> </a:t>
          </a:r>
          <a:r>
            <a:rPr lang="en-US" sz="2800" b="1" dirty="0" err="1" smtClean="0">
              <a:effectLst/>
              <a:latin typeface="Times New Roman" pitchFamily="18" charset="0"/>
              <a:cs typeface="Times New Roman" pitchFamily="18" charset="0"/>
            </a:rPr>
            <a:t>davlati</a:t>
          </a:r>
          <a:r>
            <a:rPr lang="en-US" sz="2800" b="1" dirty="0" smtClean="0">
              <a:effectLst/>
              <a:latin typeface="Times New Roman" pitchFamily="18" charset="0"/>
              <a:cs typeface="Times New Roman" pitchFamily="18" charset="0"/>
            </a:rPr>
            <a:t>. </a:t>
          </a:r>
          <a:endParaRPr lang="ru-RU" sz="2800" b="1" dirty="0" smtClean="0">
            <a:latin typeface="Times New Roman" pitchFamily="18" charset="0"/>
            <a:cs typeface="Times New Roman" pitchFamily="18" charset="0"/>
          </a:endParaRPr>
        </a:p>
        <a:p>
          <a:pPr marL="285750" indent="0" algn="l" defTabSz="1244600">
            <a:lnSpc>
              <a:spcPct val="90000"/>
            </a:lnSpc>
            <a:spcBef>
              <a:spcPct val="0"/>
            </a:spcBef>
            <a:spcAft>
              <a:spcPct val="15000"/>
            </a:spcAft>
            <a:buNone/>
          </a:pPr>
          <a:endParaRPr lang="ru-RU" sz="2800" b="1" dirty="0">
            <a:latin typeface="Times New Roman" pitchFamily="18" charset="0"/>
            <a:cs typeface="Times New Roman" pitchFamily="18" charset="0"/>
          </a:endParaRPr>
        </a:p>
      </dgm:t>
    </dgm:pt>
    <dgm:pt modelId="{35718741-AE24-4D72-87F0-5FEC52F4EC5E}" type="parTrans" cxnId="{997FE6A2-E5BA-472D-9611-01B90E28E3B2}">
      <dgm:prSet/>
      <dgm:spPr/>
      <dgm:t>
        <a:bodyPr/>
        <a:lstStyle/>
        <a:p>
          <a:endParaRPr lang="ru-RU" sz="2800">
            <a:latin typeface="Times New Roman" pitchFamily="18" charset="0"/>
            <a:cs typeface="Times New Roman" pitchFamily="18" charset="0"/>
          </a:endParaRPr>
        </a:p>
      </dgm:t>
    </dgm:pt>
    <dgm:pt modelId="{E5E6542A-8820-4ED4-A747-AB4BB46139CE}" type="sibTrans" cxnId="{997FE6A2-E5BA-472D-9611-01B90E28E3B2}">
      <dgm:prSet/>
      <dgm:spPr/>
      <dgm:t>
        <a:bodyPr/>
        <a:lstStyle/>
        <a:p>
          <a:endParaRPr lang="ru-RU" sz="2800">
            <a:latin typeface="Times New Roman" pitchFamily="18" charset="0"/>
            <a:cs typeface="Times New Roman" pitchFamily="18" charset="0"/>
          </a:endParaRPr>
        </a:p>
      </dgm:t>
    </dgm:pt>
    <dgm:pt modelId="{7B1DCAC0-1270-4C58-87EB-31EB53891D27}">
      <dgm:prSet custT="1"/>
      <dgm:spPr>
        <a:solidFill>
          <a:srgbClr val="00FF00"/>
        </a:solidFill>
      </dgm:spPr>
      <dgm:t>
        <a:bodyPr/>
        <a:lstStyle/>
        <a:p>
          <a:r>
            <a:rPr lang="en-US" sz="2800" dirty="0" smtClean="0">
              <a:latin typeface="Times New Roman" pitchFamily="18" charset="0"/>
              <a:cs typeface="Times New Roman" pitchFamily="18" charset="0"/>
            </a:rPr>
            <a:t>3</a:t>
          </a:r>
          <a:endParaRPr lang="ru-RU" sz="2800" dirty="0">
            <a:latin typeface="Times New Roman" pitchFamily="18" charset="0"/>
            <a:cs typeface="Times New Roman" pitchFamily="18" charset="0"/>
          </a:endParaRPr>
        </a:p>
      </dgm:t>
    </dgm:pt>
    <dgm:pt modelId="{F4B7FD7E-81EA-42D1-9E07-3E2640C7E56C}" type="parTrans" cxnId="{560FF9E8-8FE0-4F9C-B6AB-6A87F76DC0FD}">
      <dgm:prSet/>
      <dgm:spPr/>
      <dgm:t>
        <a:bodyPr/>
        <a:lstStyle/>
        <a:p>
          <a:endParaRPr lang="ru-RU" sz="2800">
            <a:latin typeface="Times New Roman" pitchFamily="18" charset="0"/>
            <a:cs typeface="Times New Roman" pitchFamily="18" charset="0"/>
          </a:endParaRPr>
        </a:p>
      </dgm:t>
    </dgm:pt>
    <dgm:pt modelId="{A3962A9B-D3A4-4353-81DB-5DAC84822D6D}" type="sibTrans" cxnId="{560FF9E8-8FE0-4F9C-B6AB-6A87F76DC0FD}">
      <dgm:prSet/>
      <dgm:spPr/>
      <dgm:t>
        <a:bodyPr/>
        <a:lstStyle/>
        <a:p>
          <a:endParaRPr lang="ru-RU" sz="2800">
            <a:latin typeface="Times New Roman" pitchFamily="18" charset="0"/>
            <a:cs typeface="Times New Roman" pitchFamily="18" charset="0"/>
          </a:endParaRPr>
        </a:p>
      </dgm:t>
    </dgm:pt>
    <dgm:pt modelId="{3715E39C-04AF-46BD-AB63-4C5313BFB73E}">
      <dgm:prSet custT="1"/>
      <dgm:spPr>
        <a:solidFill>
          <a:srgbClr val="00FF00">
            <a:alpha val="90000"/>
          </a:srgbClr>
        </a:solidFill>
      </dgm:spPr>
      <dgm:t>
        <a:bodyPr/>
        <a:lstStyle/>
        <a:p>
          <a:pPr algn="ctr"/>
          <a:r>
            <a:rPr lang="en-US" sz="2800" b="1" dirty="0" smtClean="0">
              <a:latin typeface="Times New Roman" pitchFamily="18" charset="0"/>
              <a:cs typeface="Times New Roman" pitchFamily="18" charset="0"/>
            </a:rPr>
            <a:t>REJA:</a:t>
          </a:r>
          <a:endParaRPr lang="ru-RU" sz="2800" b="1" dirty="0">
            <a:latin typeface="Times New Roman" pitchFamily="18" charset="0"/>
            <a:cs typeface="Times New Roman" pitchFamily="18" charset="0"/>
          </a:endParaRPr>
        </a:p>
      </dgm:t>
    </dgm:pt>
    <dgm:pt modelId="{DB852930-4892-49D9-9364-5151F3683BDF}" type="parTrans" cxnId="{8D84C9C7-5D8F-4372-97E4-D77F8F567A5F}">
      <dgm:prSet/>
      <dgm:spPr/>
      <dgm:t>
        <a:bodyPr/>
        <a:lstStyle/>
        <a:p>
          <a:endParaRPr lang="ru-RU" sz="2800">
            <a:latin typeface="Times New Roman" pitchFamily="18" charset="0"/>
            <a:cs typeface="Times New Roman" pitchFamily="18" charset="0"/>
          </a:endParaRPr>
        </a:p>
      </dgm:t>
    </dgm:pt>
    <dgm:pt modelId="{076AB514-3460-41B1-BAC4-B7B1BA01481C}" type="sibTrans" cxnId="{8D84C9C7-5D8F-4372-97E4-D77F8F567A5F}">
      <dgm:prSet/>
      <dgm:spPr/>
      <dgm:t>
        <a:bodyPr/>
        <a:lstStyle/>
        <a:p>
          <a:endParaRPr lang="ru-RU" sz="2800">
            <a:latin typeface="Times New Roman" pitchFamily="18" charset="0"/>
            <a:cs typeface="Times New Roman" pitchFamily="18" charset="0"/>
          </a:endParaRPr>
        </a:p>
      </dgm:t>
    </dgm:pt>
    <dgm:pt modelId="{B0F44BEB-BF71-45F6-A575-DB1139E6CCF8}">
      <dgm:prSet custT="1"/>
      <dgm:spPr>
        <a:solidFill>
          <a:schemeClr val="accent6">
            <a:alpha val="90000"/>
          </a:schemeClr>
        </a:solidFill>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Xioniylar</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davlati</a:t>
          </a:r>
          <a:r>
            <a:rPr lang="en-US" sz="2800" b="1" dirty="0" smtClean="0">
              <a:latin typeface="Times New Roman" panose="02020603050405020304" pitchFamily="18" charset="0"/>
              <a:cs typeface="Times New Roman" panose="02020603050405020304" pitchFamily="18" charset="0"/>
            </a:rPr>
            <a:t> . </a:t>
          </a:r>
          <a:endParaRPr lang="ru-RU" sz="2800" b="1" dirty="0" smtClean="0">
            <a:latin typeface="Times New Roman" pitchFamily="18" charset="0"/>
            <a:cs typeface="Times New Roman" pitchFamily="18" charset="0"/>
          </a:endParaRPr>
        </a:p>
        <a:p>
          <a:pPr marL="285750" indent="0" algn="l" defTabSz="1244600">
            <a:lnSpc>
              <a:spcPct val="90000"/>
            </a:lnSpc>
            <a:spcBef>
              <a:spcPct val="0"/>
            </a:spcBef>
            <a:spcAft>
              <a:spcPct val="15000"/>
            </a:spcAft>
            <a:buNone/>
          </a:pPr>
          <a:endParaRPr lang="ru-RU" sz="2800" b="1" dirty="0">
            <a:latin typeface="Times New Roman" pitchFamily="18" charset="0"/>
            <a:cs typeface="Times New Roman" pitchFamily="18" charset="0"/>
          </a:endParaRPr>
        </a:p>
      </dgm:t>
    </dgm:pt>
    <dgm:pt modelId="{17360BD2-5788-48FE-88AE-240FD04612C9}" type="parTrans" cxnId="{410BA94F-916F-4FDC-B21D-D3772F716E57}">
      <dgm:prSet/>
      <dgm:spPr/>
      <dgm:t>
        <a:bodyPr/>
        <a:lstStyle/>
        <a:p>
          <a:endParaRPr lang="ru-RU" sz="2800">
            <a:latin typeface="Times New Roman" pitchFamily="18" charset="0"/>
            <a:cs typeface="Times New Roman" pitchFamily="18" charset="0"/>
          </a:endParaRPr>
        </a:p>
      </dgm:t>
    </dgm:pt>
    <dgm:pt modelId="{1C765E1B-6194-4427-9FF2-395CB6B1763F}" type="sibTrans" cxnId="{410BA94F-916F-4FDC-B21D-D3772F716E57}">
      <dgm:prSet/>
      <dgm:spPr/>
      <dgm:t>
        <a:bodyPr/>
        <a:lstStyle/>
        <a:p>
          <a:endParaRPr lang="ru-RU" sz="2800">
            <a:latin typeface="Times New Roman" pitchFamily="18" charset="0"/>
            <a:cs typeface="Times New Roman" pitchFamily="18" charset="0"/>
          </a:endParaRPr>
        </a:p>
      </dgm:t>
    </dgm:pt>
    <dgm:pt modelId="{E539574C-AFD0-452F-9011-C601E8BA945B}">
      <dgm:prSet phldrT="[Текст]" custT="1"/>
      <dgm:spPr>
        <a:solidFill>
          <a:srgbClr val="FF6600">
            <a:alpha val="90000"/>
          </a:srgbClr>
        </a:solidFill>
      </dgm:spPr>
      <dgm:t>
        <a:bodyPr/>
        <a:lstStyle/>
        <a:p>
          <a:pPr marL="285750" indent="0" algn="l" defTabSz="1244600">
            <a:lnSpc>
              <a:spcPct val="90000"/>
            </a:lnSpc>
            <a:spcBef>
              <a:spcPct val="0"/>
            </a:spcBef>
            <a:spcAft>
              <a:spcPct val="15000"/>
            </a:spcAft>
            <a:buNone/>
          </a:pPr>
          <a:endParaRPr lang="ru-RU" sz="2800" b="1" dirty="0">
            <a:latin typeface="Times New Roman" pitchFamily="18" charset="0"/>
            <a:cs typeface="Times New Roman" pitchFamily="18" charset="0"/>
          </a:endParaRPr>
        </a:p>
      </dgm:t>
    </dgm:pt>
    <dgm:pt modelId="{51B0BC56-1682-457E-AD76-2A60E15EE3A3}" type="parTrans" cxnId="{1E178AB6-D0B6-4244-808E-4A3A6CD33703}">
      <dgm:prSet/>
      <dgm:spPr/>
      <dgm:t>
        <a:bodyPr/>
        <a:lstStyle/>
        <a:p>
          <a:endParaRPr lang="ru-RU"/>
        </a:p>
      </dgm:t>
    </dgm:pt>
    <dgm:pt modelId="{23F4B5B3-C9AC-4392-BEBB-BD2E759320BE}" type="sibTrans" cxnId="{1E178AB6-D0B6-4244-808E-4A3A6CD33703}">
      <dgm:prSet/>
      <dgm:spPr/>
      <dgm:t>
        <a:bodyPr/>
        <a:lstStyle/>
        <a:p>
          <a:endParaRPr lang="ru-RU"/>
        </a:p>
      </dgm:t>
    </dgm:pt>
    <dgm:pt modelId="{BDA76254-A955-49F7-B1A8-D185440E04D6}">
      <dgm:prSet custT="1"/>
      <dgm:spPr>
        <a:solidFill>
          <a:schemeClr val="accent6">
            <a:alpha val="90000"/>
          </a:schemeClr>
        </a:solidFill>
      </dgm:spPr>
      <dgm:t>
        <a:bodyPr/>
        <a:lstStyle/>
        <a:p>
          <a:pPr marL="285750" indent="0" algn="l" defTabSz="1244600">
            <a:lnSpc>
              <a:spcPct val="90000"/>
            </a:lnSpc>
            <a:spcBef>
              <a:spcPct val="0"/>
            </a:spcBef>
            <a:spcAft>
              <a:spcPct val="15000"/>
            </a:spcAft>
            <a:buNone/>
          </a:pPr>
          <a:endParaRPr lang="ru-RU" sz="2800" b="1" dirty="0">
            <a:latin typeface="Times New Roman" pitchFamily="18" charset="0"/>
            <a:cs typeface="Times New Roman" pitchFamily="18" charset="0"/>
          </a:endParaRPr>
        </a:p>
      </dgm:t>
    </dgm:pt>
    <dgm:pt modelId="{15D2BBE1-79F7-479D-924C-90F96A01F47A}" type="parTrans" cxnId="{6A109797-DDA2-41E7-ACC6-272747796363}">
      <dgm:prSet/>
      <dgm:spPr/>
      <dgm:t>
        <a:bodyPr/>
        <a:lstStyle/>
        <a:p>
          <a:endParaRPr lang="ru-RU"/>
        </a:p>
      </dgm:t>
    </dgm:pt>
    <dgm:pt modelId="{8FCEE4BD-0CF0-4995-9CA6-5CDF8FC70844}" type="sibTrans" cxnId="{6A109797-DDA2-41E7-ACC6-272747796363}">
      <dgm:prSet/>
      <dgm:spPr/>
      <dgm:t>
        <a:bodyPr/>
        <a:lstStyle/>
        <a:p>
          <a:endParaRPr lang="ru-RU"/>
        </a:p>
      </dgm:t>
    </dgm:pt>
    <dgm:pt modelId="{0E93FD74-6B65-4DB9-B972-A7452F1EDB8F}">
      <dgm:prSet custT="1"/>
      <dgm:spPr/>
      <dgm:t>
        <a:bodyPr/>
        <a:lstStyle/>
        <a:p>
          <a:r>
            <a:rPr lang="en-US" sz="2800" dirty="0" smtClean="0">
              <a:latin typeface="Times New Roman" pitchFamily="18" charset="0"/>
              <a:cs typeface="Times New Roman" pitchFamily="18" charset="0"/>
            </a:rPr>
            <a:t>1</a:t>
          </a:r>
          <a:endParaRPr lang="ru-RU" sz="2800" dirty="0">
            <a:latin typeface="Times New Roman" pitchFamily="18" charset="0"/>
            <a:cs typeface="Times New Roman" pitchFamily="18" charset="0"/>
          </a:endParaRPr>
        </a:p>
      </dgm:t>
    </dgm:pt>
    <dgm:pt modelId="{A25DD5FB-D3AA-4CFB-A31E-14A0E3314A38}" type="parTrans" cxnId="{84222D95-8B24-4CB7-BFDE-E21E92780774}">
      <dgm:prSet/>
      <dgm:spPr/>
      <dgm:t>
        <a:bodyPr/>
        <a:lstStyle/>
        <a:p>
          <a:endParaRPr lang="ru-RU"/>
        </a:p>
      </dgm:t>
    </dgm:pt>
    <dgm:pt modelId="{DEC30B18-9EA1-4E73-91D6-D05C8569F3B9}" type="sibTrans" cxnId="{84222D95-8B24-4CB7-BFDE-E21E92780774}">
      <dgm:prSet/>
      <dgm:spPr/>
      <dgm:t>
        <a:bodyPr/>
        <a:lstStyle/>
        <a:p>
          <a:endParaRPr lang="ru-RU"/>
        </a:p>
      </dgm:t>
    </dgm:pt>
    <dgm:pt modelId="{C79B2F06-8754-4FBE-AB22-1DFD7DB4B724}">
      <dgm:prSet custT="1"/>
      <dgm:spPr/>
      <dgm:t>
        <a:bodyPr/>
        <a:lstStyle/>
        <a:p>
          <a:r>
            <a:rPr lang="en-US" sz="2800" b="1" dirty="0" err="1" smtClean="0">
              <a:latin typeface="Times New Roman" pitchFamily="18" charset="0"/>
              <a:cs typeface="Times New Roman" pitchFamily="18" charset="0"/>
            </a:rPr>
            <a:t>O’rta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Osiyoda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yer</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egaligi</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munosabatlarining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shakllanishi</a:t>
          </a:r>
          <a:r>
            <a:rPr lang="en-US" sz="2800" b="1" dirty="0" smtClean="0">
              <a:latin typeface="Times New Roman" pitchFamily="18" charset="0"/>
              <a:cs typeface="Times New Roman" pitchFamily="18" charset="0"/>
            </a:rPr>
            <a:t>.</a:t>
          </a:r>
          <a:endParaRPr lang="ru-RU" sz="2800" b="1" dirty="0">
            <a:latin typeface="Times New Roman" pitchFamily="18" charset="0"/>
            <a:cs typeface="Times New Roman" pitchFamily="18" charset="0"/>
          </a:endParaRPr>
        </a:p>
      </dgm:t>
    </dgm:pt>
    <dgm:pt modelId="{24775359-82EB-455C-9CB3-F6E71C3041C4}" type="parTrans" cxnId="{A38E8A82-DCB4-48C5-BDA2-E6BE6F8CC904}">
      <dgm:prSet/>
      <dgm:spPr/>
      <dgm:t>
        <a:bodyPr/>
        <a:lstStyle/>
        <a:p>
          <a:endParaRPr lang="ru-RU"/>
        </a:p>
      </dgm:t>
    </dgm:pt>
    <dgm:pt modelId="{3F4F7618-B343-440F-ABDB-82672AA0A6B9}" type="sibTrans" cxnId="{A38E8A82-DCB4-48C5-BDA2-E6BE6F8CC904}">
      <dgm:prSet/>
      <dgm:spPr/>
      <dgm:t>
        <a:bodyPr/>
        <a:lstStyle/>
        <a:p>
          <a:endParaRPr lang="ru-RU"/>
        </a:p>
      </dgm:t>
    </dgm:pt>
    <dgm:pt modelId="{D58469A0-957A-4685-A441-43C9BD887A56}">
      <dgm:prSet/>
      <dgm:spPr>
        <a:solidFill>
          <a:srgbClr val="00FF00"/>
        </a:solidFill>
      </dgm:spPr>
      <dgm:t>
        <a:bodyPr/>
        <a:lstStyle/>
        <a:p>
          <a:r>
            <a:rPr lang="en-US" dirty="0" smtClean="0">
              <a:latin typeface="Times New Roman" pitchFamily="18" charset="0"/>
              <a:cs typeface="Times New Roman" pitchFamily="18" charset="0"/>
            </a:rPr>
            <a:t>4</a:t>
          </a:r>
          <a:endParaRPr lang="ru-RU" dirty="0">
            <a:latin typeface="Times New Roman" pitchFamily="18" charset="0"/>
            <a:cs typeface="Times New Roman" pitchFamily="18" charset="0"/>
          </a:endParaRPr>
        </a:p>
      </dgm:t>
    </dgm:pt>
    <dgm:pt modelId="{CE9B4781-3620-4DEF-8D25-BFB708123A1B}" type="parTrans" cxnId="{3E4D3DDE-6782-4CD0-8796-5E072DEA4F48}">
      <dgm:prSet/>
      <dgm:spPr/>
      <dgm:t>
        <a:bodyPr/>
        <a:lstStyle/>
        <a:p>
          <a:endParaRPr lang="ru-RU"/>
        </a:p>
      </dgm:t>
    </dgm:pt>
    <dgm:pt modelId="{22F20B7F-FA8F-4B02-9FCE-30164AE2D40E}" type="sibTrans" cxnId="{3E4D3DDE-6782-4CD0-8796-5E072DEA4F48}">
      <dgm:prSet/>
      <dgm:spPr/>
      <dgm:t>
        <a:bodyPr/>
        <a:lstStyle/>
        <a:p>
          <a:endParaRPr lang="ru-RU"/>
        </a:p>
      </dgm:t>
    </dgm:pt>
    <dgm:pt modelId="{4ED36FC1-6844-4160-973B-E2A8F54B009C}">
      <dgm:prSet custT="1"/>
      <dgm:spPr/>
      <dgm:t>
        <a:bodyPr/>
        <a:lstStyle/>
        <a:p>
          <a:r>
            <a:rPr lang="en-US" sz="3200" b="1" dirty="0" err="1" smtClean="0"/>
            <a:t>Eftaliylar</a:t>
          </a:r>
          <a:r>
            <a:rPr lang="en-US" sz="3200" b="1" dirty="0" smtClean="0"/>
            <a:t> </a:t>
          </a:r>
          <a:r>
            <a:rPr lang="en-US" sz="3200" b="1" dirty="0" err="1" smtClean="0"/>
            <a:t>davlati</a:t>
          </a:r>
          <a:endParaRPr lang="ru-RU" sz="3200" dirty="0"/>
        </a:p>
      </dgm:t>
    </dgm:pt>
    <dgm:pt modelId="{50004067-538E-4A5E-9C8E-61683CD3AA62}" type="parTrans" cxnId="{8378DA83-CA67-4FA7-AF9F-D1479C67B685}">
      <dgm:prSet/>
      <dgm:spPr/>
      <dgm:t>
        <a:bodyPr/>
        <a:lstStyle/>
        <a:p>
          <a:endParaRPr lang="ru-RU"/>
        </a:p>
      </dgm:t>
    </dgm:pt>
    <dgm:pt modelId="{7AE439B6-FE49-49F9-AB09-7F8762E2B274}" type="sibTrans" cxnId="{8378DA83-CA67-4FA7-AF9F-D1479C67B685}">
      <dgm:prSet/>
      <dgm:spPr/>
      <dgm:t>
        <a:bodyPr/>
        <a:lstStyle/>
        <a:p>
          <a:endParaRPr lang="ru-RU"/>
        </a:p>
      </dgm:t>
    </dgm:pt>
    <dgm:pt modelId="{E1E48826-3675-4359-B92C-1FF5FCB94CD3}" type="pres">
      <dgm:prSet presAssocID="{8178988C-5EDC-4BCD-A05A-9D6B742947E4}" presName="linearFlow" presStyleCnt="0">
        <dgm:presLayoutVars>
          <dgm:dir/>
          <dgm:animLvl val="lvl"/>
          <dgm:resizeHandles val="exact"/>
        </dgm:presLayoutVars>
      </dgm:prSet>
      <dgm:spPr/>
      <dgm:t>
        <a:bodyPr/>
        <a:lstStyle/>
        <a:p>
          <a:endParaRPr lang="ru-RU"/>
        </a:p>
      </dgm:t>
    </dgm:pt>
    <dgm:pt modelId="{A5278660-3D8F-4B0A-B362-18A7AEA7E2A4}" type="pres">
      <dgm:prSet presAssocID="{C2891164-EB4D-48A8-8434-6F3BBCDD6D0C}" presName="composite" presStyleCnt="0"/>
      <dgm:spPr/>
    </dgm:pt>
    <dgm:pt modelId="{5A1D79F6-D1DB-487E-9123-EF87421A6EEC}" type="pres">
      <dgm:prSet presAssocID="{C2891164-EB4D-48A8-8434-6F3BBCDD6D0C}" presName="parentText" presStyleLbl="alignNode1" presStyleIdx="0" presStyleCnt="5">
        <dgm:presLayoutVars>
          <dgm:chMax val="1"/>
          <dgm:bulletEnabled val="1"/>
        </dgm:presLayoutVars>
      </dgm:prSet>
      <dgm:spPr/>
      <dgm:t>
        <a:bodyPr/>
        <a:lstStyle/>
        <a:p>
          <a:endParaRPr lang="ru-RU"/>
        </a:p>
      </dgm:t>
    </dgm:pt>
    <dgm:pt modelId="{390CF3E5-E61B-43D1-A2D6-56C9FFAFFE45}" type="pres">
      <dgm:prSet presAssocID="{C2891164-EB4D-48A8-8434-6F3BBCDD6D0C}" presName="descendantText" presStyleLbl="alignAcc1" presStyleIdx="0" presStyleCnt="5" custLinFactNeighborX="0" custLinFactNeighborY="12491">
        <dgm:presLayoutVars>
          <dgm:bulletEnabled val="1"/>
        </dgm:presLayoutVars>
      </dgm:prSet>
      <dgm:spPr/>
      <dgm:t>
        <a:bodyPr/>
        <a:lstStyle/>
        <a:p>
          <a:endParaRPr lang="ru-RU"/>
        </a:p>
      </dgm:t>
    </dgm:pt>
    <dgm:pt modelId="{EADAEBFC-195B-49E0-A392-E780E3A16320}" type="pres">
      <dgm:prSet presAssocID="{3D674BA9-DA20-4807-865D-03AEE653D481}" presName="sp" presStyleCnt="0"/>
      <dgm:spPr/>
    </dgm:pt>
    <dgm:pt modelId="{C135FEF3-019C-451F-9FBE-880812A95435}" type="pres">
      <dgm:prSet presAssocID="{0E93FD74-6B65-4DB9-B972-A7452F1EDB8F}" presName="composite" presStyleCnt="0"/>
      <dgm:spPr/>
    </dgm:pt>
    <dgm:pt modelId="{1E9F6750-7E4A-43F2-BAF3-36426F84C4C5}" type="pres">
      <dgm:prSet presAssocID="{0E93FD74-6B65-4DB9-B972-A7452F1EDB8F}" presName="parentText" presStyleLbl="alignNode1" presStyleIdx="1" presStyleCnt="5" custLinFactNeighborX="1620" custLinFactNeighborY="1294">
        <dgm:presLayoutVars>
          <dgm:chMax val="1"/>
          <dgm:bulletEnabled val="1"/>
        </dgm:presLayoutVars>
      </dgm:prSet>
      <dgm:spPr/>
      <dgm:t>
        <a:bodyPr/>
        <a:lstStyle/>
        <a:p>
          <a:endParaRPr lang="ru-RU"/>
        </a:p>
      </dgm:t>
    </dgm:pt>
    <dgm:pt modelId="{C2DF9872-C43D-4BBF-8347-3C6A70BFD24A}" type="pres">
      <dgm:prSet presAssocID="{0E93FD74-6B65-4DB9-B972-A7452F1EDB8F}" presName="descendantText" presStyleLbl="alignAcc1" presStyleIdx="1" presStyleCnt="5">
        <dgm:presLayoutVars>
          <dgm:bulletEnabled val="1"/>
        </dgm:presLayoutVars>
      </dgm:prSet>
      <dgm:spPr/>
      <dgm:t>
        <a:bodyPr/>
        <a:lstStyle/>
        <a:p>
          <a:endParaRPr lang="ru-RU"/>
        </a:p>
      </dgm:t>
    </dgm:pt>
    <dgm:pt modelId="{79C57284-01DB-4E92-A4B5-09F4FF18715D}" type="pres">
      <dgm:prSet presAssocID="{DEC30B18-9EA1-4E73-91D6-D05C8569F3B9}" presName="sp" presStyleCnt="0"/>
      <dgm:spPr/>
    </dgm:pt>
    <dgm:pt modelId="{B79137DA-FC40-4BDC-83BE-99EA5D8BF91A}" type="pres">
      <dgm:prSet presAssocID="{9395BE04-FFA1-4556-AB8B-C8F322E02EDD}" presName="composite" presStyleCnt="0"/>
      <dgm:spPr/>
    </dgm:pt>
    <dgm:pt modelId="{40932C02-687C-4294-9E00-4674ABED59BF}" type="pres">
      <dgm:prSet presAssocID="{9395BE04-FFA1-4556-AB8B-C8F322E02EDD}" presName="parentText" presStyleLbl="alignNode1" presStyleIdx="2" presStyleCnt="5" custLinFactNeighborX="0" custLinFactNeighborY="0">
        <dgm:presLayoutVars>
          <dgm:chMax val="1"/>
          <dgm:bulletEnabled val="1"/>
        </dgm:presLayoutVars>
      </dgm:prSet>
      <dgm:spPr/>
      <dgm:t>
        <a:bodyPr/>
        <a:lstStyle/>
        <a:p>
          <a:endParaRPr lang="ru-RU"/>
        </a:p>
      </dgm:t>
    </dgm:pt>
    <dgm:pt modelId="{A8BC2B2F-B68E-4888-B32B-6E22F6C06644}" type="pres">
      <dgm:prSet presAssocID="{9395BE04-FFA1-4556-AB8B-C8F322E02EDD}" presName="descendantText" presStyleLbl="alignAcc1" presStyleIdx="2" presStyleCnt="5" custLinFactNeighborX="-87" custLinFactNeighborY="2202">
        <dgm:presLayoutVars>
          <dgm:bulletEnabled val="1"/>
        </dgm:presLayoutVars>
      </dgm:prSet>
      <dgm:spPr/>
      <dgm:t>
        <a:bodyPr/>
        <a:lstStyle/>
        <a:p>
          <a:endParaRPr lang="ru-RU"/>
        </a:p>
      </dgm:t>
    </dgm:pt>
    <dgm:pt modelId="{CFDF99B4-EC90-4F34-9893-F38055FBD13F}" type="pres">
      <dgm:prSet presAssocID="{5A5AD32E-336D-460A-A45B-DE6ECE4ED70E}" presName="sp" presStyleCnt="0"/>
      <dgm:spPr/>
    </dgm:pt>
    <dgm:pt modelId="{72D17277-DD62-45C5-846F-22EB1E571751}" type="pres">
      <dgm:prSet presAssocID="{7B1DCAC0-1270-4C58-87EB-31EB53891D27}" presName="composite" presStyleCnt="0"/>
      <dgm:spPr/>
    </dgm:pt>
    <dgm:pt modelId="{71DDEC49-4A1F-4C0F-980C-202866BB1157}" type="pres">
      <dgm:prSet presAssocID="{7B1DCAC0-1270-4C58-87EB-31EB53891D27}" presName="parentText" presStyleLbl="alignNode1" presStyleIdx="3" presStyleCnt="5">
        <dgm:presLayoutVars>
          <dgm:chMax val="1"/>
          <dgm:bulletEnabled val="1"/>
        </dgm:presLayoutVars>
      </dgm:prSet>
      <dgm:spPr/>
      <dgm:t>
        <a:bodyPr/>
        <a:lstStyle/>
        <a:p>
          <a:endParaRPr lang="ru-RU"/>
        </a:p>
      </dgm:t>
    </dgm:pt>
    <dgm:pt modelId="{A655DBC3-5943-4A98-920D-04D37EDD2889}" type="pres">
      <dgm:prSet presAssocID="{7B1DCAC0-1270-4C58-87EB-31EB53891D27}" presName="descendantText" presStyleLbl="alignAcc1" presStyleIdx="3" presStyleCnt="5">
        <dgm:presLayoutVars>
          <dgm:bulletEnabled val="1"/>
        </dgm:presLayoutVars>
      </dgm:prSet>
      <dgm:spPr/>
      <dgm:t>
        <a:bodyPr/>
        <a:lstStyle/>
        <a:p>
          <a:endParaRPr lang="ru-RU"/>
        </a:p>
      </dgm:t>
    </dgm:pt>
    <dgm:pt modelId="{50C0FC54-2E23-4671-A406-AB3A9AAAF9E6}" type="pres">
      <dgm:prSet presAssocID="{A3962A9B-D3A4-4353-81DB-5DAC84822D6D}" presName="sp" presStyleCnt="0"/>
      <dgm:spPr/>
    </dgm:pt>
    <dgm:pt modelId="{BF4969F5-DEB4-4EE1-B1C6-7BC90179D581}" type="pres">
      <dgm:prSet presAssocID="{D58469A0-957A-4685-A441-43C9BD887A56}" presName="composite" presStyleCnt="0"/>
      <dgm:spPr/>
    </dgm:pt>
    <dgm:pt modelId="{810A44B7-F179-4837-86DD-C724A96AC208}" type="pres">
      <dgm:prSet presAssocID="{D58469A0-957A-4685-A441-43C9BD887A56}" presName="parentText" presStyleLbl="alignNode1" presStyleIdx="4" presStyleCnt="5">
        <dgm:presLayoutVars>
          <dgm:chMax val="1"/>
          <dgm:bulletEnabled val="1"/>
        </dgm:presLayoutVars>
      </dgm:prSet>
      <dgm:spPr/>
      <dgm:t>
        <a:bodyPr/>
        <a:lstStyle/>
        <a:p>
          <a:endParaRPr lang="ru-RU"/>
        </a:p>
      </dgm:t>
    </dgm:pt>
    <dgm:pt modelId="{C624A713-7B16-4A89-A2F3-CEC70802AA5A}" type="pres">
      <dgm:prSet presAssocID="{D58469A0-957A-4685-A441-43C9BD887A56}" presName="descendantText" presStyleLbl="alignAcc1" presStyleIdx="4" presStyleCnt="5">
        <dgm:presLayoutVars>
          <dgm:bulletEnabled val="1"/>
        </dgm:presLayoutVars>
      </dgm:prSet>
      <dgm:spPr/>
      <dgm:t>
        <a:bodyPr/>
        <a:lstStyle/>
        <a:p>
          <a:endParaRPr lang="ru-RU"/>
        </a:p>
      </dgm:t>
    </dgm:pt>
  </dgm:ptLst>
  <dgm:cxnLst>
    <dgm:cxn modelId="{410BA94F-916F-4FDC-B21D-D3772F716E57}" srcId="{7B1DCAC0-1270-4C58-87EB-31EB53891D27}" destId="{B0F44BEB-BF71-45F6-A575-DB1139E6CCF8}" srcOrd="1" destOrd="0" parTransId="{17360BD2-5788-48FE-88AE-240FD04612C9}" sibTransId="{1C765E1B-6194-4427-9FF2-395CB6B1763F}"/>
    <dgm:cxn modelId="{8EB005FE-2EAB-4ADE-9982-FD7BF06D8EAA}" type="presOf" srcId="{9395BE04-FFA1-4556-AB8B-C8F322E02EDD}" destId="{40932C02-687C-4294-9E00-4674ABED59BF}" srcOrd="0" destOrd="0" presId="urn:microsoft.com/office/officeart/2005/8/layout/chevron2"/>
    <dgm:cxn modelId="{F8DCDEC5-BFC4-4283-8F31-15E565FE9200}" type="presOf" srcId="{13845F77-BC03-4809-8D9B-BE21EE847022}" destId="{A8BC2B2F-B68E-4888-B32B-6E22F6C06644}" srcOrd="0" destOrd="1" presId="urn:microsoft.com/office/officeart/2005/8/layout/chevron2"/>
    <dgm:cxn modelId="{5093AD38-96D9-44EF-B9A5-91D7F3839690}" type="presOf" srcId="{8178988C-5EDC-4BCD-A05A-9D6B742947E4}" destId="{E1E48826-3675-4359-B92C-1FF5FCB94CD3}" srcOrd="0" destOrd="0" presId="urn:microsoft.com/office/officeart/2005/8/layout/chevron2"/>
    <dgm:cxn modelId="{2B095CD3-8A8B-4540-B19F-2C02D71B6CD0}" type="presOf" srcId="{BDA76254-A955-49F7-B1A8-D185440E04D6}" destId="{A655DBC3-5943-4A98-920D-04D37EDD2889}" srcOrd="0" destOrd="0" presId="urn:microsoft.com/office/officeart/2005/8/layout/chevron2"/>
    <dgm:cxn modelId="{8D84C9C7-5D8F-4372-97E4-D77F8F567A5F}" srcId="{C2891164-EB4D-48A8-8434-6F3BBCDD6D0C}" destId="{3715E39C-04AF-46BD-AB63-4C5313BFB73E}" srcOrd="0" destOrd="0" parTransId="{DB852930-4892-49D9-9364-5151F3683BDF}" sibTransId="{076AB514-3460-41B1-BAC4-B7B1BA01481C}"/>
    <dgm:cxn modelId="{8ED51F29-DAB5-438B-8B22-8037875004AE}" type="presOf" srcId="{E539574C-AFD0-452F-9011-C601E8BA945B}" destId="{A8BC2B2F-B68E-4888-B32B-6E22F6C06644}" srcOrd="0" destOrd="0" presId="urn:microsoft.com/office/officeart/2005/8/layout/chevron2"/>
    <dgm:cxn modelId="{571A57B9-91BB-49A0-B499-96B27CB694E4}" type="presOf" srcId="{4ED36FC1-6844-4160-973B-E2A8F54B009C}" destId="{C624A713-7B16-4A89-A2F3-CEC70802AA5A}" srcOrd="0" destOrd="0" presId="urn:microsoft.com/office/officeart/2005/8/layout/chevron2"/>
    <dgm:cxn modelId="{F5BB71D9-2DE2-4A41-849D-557C0F4EB38A}" type="presOf" srcId="{7B1DCAC0-1270-4C58-87EB-31EB53891D27}" destId="{71DDEC49-4A1F-4C0F-980C-202866BB1157}" srcOrd="0" destOrd="0" presId="urn:microsoft.com/office/officeart/2005/8/layout/chevron2"/>
    <dgm:cxn modelId="{A38E8A82-DCB4-48C5-BDA2-E6BE6F8CC904}" srcId="{0E93FD74-6B65-4DB9-B972-A7452F1EDB8F}" destId="{C79B2F06-8754-4FBE-AB22-1DFD7DB4B724}" srcOrd="0" destOrd="0" parTransId="{24775359-82EB-455C-9CB3-F6E71C3041C4}" sibTransId="{3F4F7618-B343-440F-ABDB-82672AA0A6B9}"/>
    <dgm:cxn modelId="{84222D95-8B24-4CB7-BFDE-E21E92780774}" srcId="{8178988C-5EDC-4BCD-A05A-9D6B742947E4}" destId="{0E93FD74-6B65-4DB9-B972-A7452F1EDB8F}" srcOrd="1" destOrd="0" parTransId="{A25DD5FB-D3AA-4CFB-A31E-14A0E3314A38}" sibTransId="{DEC30B18-9EA1-4E73-91D6-D05C8569F3B9}"/>
    <dgm:cxn modelId="{1E178AB6-D0B6-4244-808E-4A3A6CD33703}" srcId="{9395BE04-FFA1-4556-AB8B-C8F322E02EDD}" destId="{E539574C-AFD0-452F-9011-C601E8BA945B}" srcOrd="0" destOrd="0" parTransId="{51B0BC56-1682-457E-AD76-2A60E15EE3A3}" sibTransId="{23F4B5B3-C9AC-4392-BEBB-BD2E759320BE}"/>
    <dgm:cxn modelId="{7124CCEA-BD76-4225-AB30-5F36415B2C57}" type="presOf" srcId="{D58469A0-957A-4685-A441-43C9BD887A56}" destId="{810A44B7-F179-4837-86DD-C724A96AC208}" srcOrd="0" destOrd="0" presId="urn:microsoft.com/office/officeart/2005/8/layout/chevron2"/>
    <dgm:cxn modelId="{FEC658FB-5844-4BB7-B05E-E7F2C3D2881B}" type="presOf" srcId="{3715E39C-04AF-46BD-AB63-4C5313BFB73E}" destId="{390CF3E5-E61B-43D1-A2D6-56C9FFAFFE45}" srcOrd="0" destOrd="0" presId="urn:microsoft.com/office/officeart/2005/8/layout/chevron2"/>
    <dgm:cxn modelId="{24A2029F-31CC-493B-855D-7BB6C941F96B}" type="presOf" srcId="{C2891164-EB4D-48A8-8434-6F3BBCDD6D0C}" destId="{5A1D79F6-D1DB-487E-9123-EF87421A6EEC}" srcOrd="0" destOrd="0" presId="urn:microsoft.com/office/officeart/2005/8/layout/chevron2"/>
    <dgm:cxn modelId="{8D621530-844A-43FA-B58A-54707B9E782F}" type="presOf" srcId="{C79B2F06-8754-4FBE-AB22-1DFD7DB4B724}" destId="{C2DF9872-C43D-4BBF-8347-3C6A70BFD24A}" srcOrd="0" destOrd="0" presId="urn:microsoft.com/office/officeart/2005/8/layout/chevron2"/>
    <dgm:cxn modelId="{6E8B750A-F95E-4598-B202-09AAE45F1E80}" type="presOf" srcId="{B0F44BEB-BF71-45F6-A575-DB1139E6CCF8}" destId="{A655DBC3-5943-4A98-920D-04D37EDD2889}" srcOrd="0" destOrd="1" presId="urn:microsoft.com/office/officeart/2005/8/layout/chevron2"/>
    <dgm:cxn modelId="{6A109797-DDA2-41E7-ACC6-272747796363}" srcId="{7B1DCAC0-1270-4C58-87EB-31EB53891D27}" destId="{BDA76254-A955-49F7-B1A8-D185440E04D6}" srcOrd="0" destOrd="0" parTransId="{15D2BBE1-79F7-479D-924C-90F96A01F47A}" sibTransId="{8FCEE4BD-0CF0-4995-9CA6-5CDF8FC70844}"/>
    <dgm:cxn modelId="{B498C6B0-1B5C-4D62-8881-337853D6AB8C}" srcId="{8178988C-5EDC-4BCD-A05A-9D6B742947E4}" destId="{9395BE04-FFA1-4556-AB8B-C8F322E02EDD}" srcOrd="2" destOrd="0" parTransId="{EF5DBF7D-33AB-4CD6-AB78-85A78CEDD1FD}" sibTransId="{5A5AD32E-336D-460A-A45B-DE6ECE4ED70E}"/>
    <dgm:cxn modelId="{997FE6A2-E5BA-472D-9611-01B90E28E3B2}" srcId="{9395BE04-FFA1-4556-AB8B-C8F322E02EDD}" destId="{13845F77-BC03-4809-8D9B-BE21EE847022}" srcOrd="1" destOrd="0" parTransId="{35718741-AE24-4D72-87F0-5FEC52F4EC5E}" sibTransId="{E5E6542A-8820-4ED4-A747-AB4BB46139CE}"/>
    <dgm:cxn modelId="{560FF9E8-8FE0-4F9C-B6AB-6A87F76DC0FD}" srcId="{8178988C-5EDC-4BCD-A05A-9D6B742947E4}" destId="{7B1DCAC0-1270-4C58-87EB-31EB53891D27}" srcOrd="3" destOrd="0" parTransId="{F4B7FD7E-81EA-42D1-9E07-3E2640C7E56C}" sibTransId="{A3962A9B-D3A4-4353-81DB-5DAC84822D6D}"/>
    <dgm:cxn modelId="{8378DA83-CA67-4FA7-AF9F-D1479C67B685}" srcId="{D58469A0-957A-4685-A441-43C9BD887A56}" destId="{4ED36FC1-6844-4160-973B-E2A8F54B009C}" srcOrd="0" destOrd="0" parTransId="{50004067-538E-4A5E-9C8E-61683CD3AA62}" sibTransId="{7AE439B6-FE49-49F9-AB09-7F8762E2B274}"/>
    <dgm:cxn modelId="{A31C1BE8-0104-4789-8D82-FD55F9C3CF6D}" type="presOf" srcId="{0E93FD74-6B65-4DB9-B972-A7452F1EDB8F}" destId="{1E9F6750-7E4A-43F2-BAF3-36426F84C4C5}" srcOrd="0" destOrd="0" presId="urn:microsoft.com/office/officeart/2005/8/layout/chevron2"/>
    <dgm:cxn modelId="{3E4D3DDE-6782-4CD0-8796-5E072DEA4F48}" srcId="{8178988C-5EDC-4BCD-A05A-9D6B742947E4}" destId="{D58469A0-957A-4685-A441-43C9BD887A56}" srcOrd="4" destOrd="0" parTransId="{CE9B4781-3620-4DEF-8D25-BFB708123A1B}" sibTransId="{22F20B7F-FA8F-4B02-9FCE-30164AE2D40E}"/>
    <dgm:cxn modelId="{85DB9DD5-CDD8-4870-BD30-0C10BF5024F7}" srcId="{8178988C-5EDC-4BCD-A05A-9D6B742947E4}" destId="{C2891164-EB4D-48A8-8434-6F3BBCDD6D0C}" srcOrd="0" destOrd="0" parTransId="{F5B675D3-3F61-410C-820A-D67EA12EB4F2}" sibTransId="{3D674BA9-DA20-4807-865D-03AEE653D481}"/>
    <dgm:cxn modelId="{AEFE7D8E-7F4A-4B73-B17C-3D29375E1900}" type="presParOf" srcId="{E1E48826-3675-4359-B92C-1FF5FCB94CD3}" destId="{A5278660-3D8F-4B0A-B362-18A7AEA7E2A4}" srcOrd="0" destOrd="0" presId="urn:microsoft.com/office/officeart/2005/8/layout/chevron2"/>
    <dgm:cxn modelId="{2ECACA8E-AAFF-48C8-882F-945EC91815A8}" type="presParOf" srcId="{A5278660-3D8F-4B0A-B362-18A7AEA7E2A4}" destId="{5A1D79F6-D1DB-487E-9123-EF87421A6EEC}" srcOrd="0" destOrd="0" presId="urn:microsoft.com/office/officeart/2005/8/layout/chevron2"/>
    <dgm:cxn modelId="{45EB20AC-45F6-4C47-AC22-041C6C72346B}" type="presParOf" srcId="{A5278660-3D8F-4B0A-B362-18A7AEA7E2A4}" destId="{390CF3E5-E61B-43D1-A2D6-56C9FFAFFE45}" srcOrd="1" destOrd="0" presId="urn:microsoft.com/office/officeart/2005/8/layout/chevron2"/>
    <dgm:cxn modelId="{D161E316-E86B-4C35-9DE1-79A6D8E3B60F}" type="presParOf" srcId="{E1E48826-3675-4359-B92C-1FF5FCB94CD3}" destId="{EADAEBFC-195B-49E0-A392-E780E3A16320}" srcOrd="1" destOrd="0" presId="urn:microsoft.com/office/officeart/2005/8/layout/chevron2"/>
    <dgm:cxn modelId="{82540526-78E3-4CFF-8802-C6B20B657993}" type="presParOf" srcId="{E1E48826-3675-4359-B92C-1FF5FCB94CD3}" destId="{C135FEF3-019C-451F-9FBE-880812A95435}" srcOrd="2" destOrd="0" presId="urn:microsoft.com/office/officeart/2005/8/layout/chevron2"/>
    <dgm:cxn modelId="{E5A5EA4C-EDEC-49EC-86BA-BAD9E294B28F}" type="presParOf" srcId="{C135FEF3-019C-451F-9FBE-880812A95435}" destId="{1E9F6750-7E4A-43F2-BAF3-36426F84C4C5}" srcOrd="0" destOrd="0" presId="urn:microsoft.com/office/officeart/2005/8/layout/chevron2"/>
    <dgm:cxn modelId="{A8B21F21-3C11-472C-BF84-A6AB5FAAB7DE}" type="presParOf" srcId="{C135FEF3-019C-451F-9FBE-880812A95435}" destId="{C2DF9872-C43D-4BBF-8347-3C6A70BFD24A}" srcOrd="1" destOrd="0" presId="urn:microsoft.com/office/officeart/2005/8/layout/chevron2"/>
    <dgm:cxn modelId="{119E1401-4AED-44E7-93E0-14B46F7A40E6}" type="presParOf" srcId="{E1E48826-3675-4359-B92C-1FF5FCB94CD3}" destId="{79C57284-01DB-4E92-A4B5-09F4FF18715D}" srcOrd="3" destOrd="0" presId="urn:microsoft.com/office/officeart/2005/8/layout/chevron2"/>
    <dgm:cxn modelId="{4BAF7979-1A77-4D8B-8E5D-FC4913414DAA}" type="presParOf" srcId="{E1E48826-3675-4359-B92C-1FF5FCB94CD3}" destId="{B79137DA-FC40-4BDC-83BE-99EA5D8BF91A}" srcOrd="4" destOrd="0" presId="urn:microsoft.com/office/officeart/2005/8/layout/chevron2"/>
    <dgm:cxn modelId="{CCC7A7B6-C3A4-494D-97FF-A4CCF3BBE013}" type="presParOf" srcId="{B79137DA-FC40-4BDC-83BE-99EA5D8BF91A}" destId="{40932C02-687C-4294-9E00-4674ABED59BF}" srcOrd="0" destOrd="0" presId="urn:microsoft.com/office/officeart/2005/8/layout/chevron2"/>
    <dgm:cxn modelId="{E3CBBDEA-CB39-4D35-A4F1-0606E37C5398}" type="presParOf" srcId="{B79137DA-FC40-4BDC-83BE-99EA5D8BF91A}" destId="{A8BC2B2F-B68E-4888-B32B-6E22F6C06644}" srcOrd="1" destOrd="0" presId="urn:microsoft.com/office/officeart/2005/8/layout/chevron2"/>
    <dgm:cxn modelId="{5AF6D6F5-2D73-4D28-B54C-79E364249146}" type="presParOf" srcId="{E1E48826-3675-4359-B92C-1FF5FCB94CD3}" destId="{CFDF99B4-EC90-4F34-9893-F38055FBD13F}" srcOrd="5" destOrd="0" presId="urn:microsoft.com/office/officeart/2005/8/layout/chevron2"/>
    <dgm:cxn modelId="{3E655F1D-DCA5-4FC1-93D0-CAE7989736F7}" type="presParOf" srcId="{E1E48826-3675-4359-B92C-1FF5FCB94CD3}" destId="{72D17277-DD62-45C5-846F-22EB1E571751}" srcOrd="6" destOrd="0" presId="urn:microsoft.com/office/officeart/2005/8/layout/chevron2"/>
    <dgm:cxn modelId="{46036B00-D089-4128-9D40-01AF9B2C8EF5}" type="presParOf" srcId="{72D17277-DD62-45C5-846F-22EB1E571751}" destId="{71DDEC49-4A1F-4C0F-980C-202866BB1157}" srcOrd="0" destOrd="0" presId="urn:microsoft.com/office/officeart/2005/8/layout/chevron2"/>
    <dgm:cxn modelId="{E43EAF8A-C8EE-4512-ABBA-4FF4B24CADAD}" type="presParOf" srcId="{72D17277-DD62-45C5-846F-22EB1E571751}" destId="{A655DBC3-5943-4A98-920D-04D37EDD2889}" srcOrd="1" destOrd="0" presId="urn:microsoft.com/office/officeart/2005/8/layout/chevron2"/>
    <dgm:cxn modelId="{EF974B8E-F1EF-4D2E-8466-2AFAC3B7201E}" type="presParOf" srcId="{E1E48826-3675-4359-B92C-1FF5FCB94CD3}" destId="{50C0FC54-2E23-4671-A406-AB3A9AAAF9E6}" srcOrd="7" destOrd="0" presId="urn:microsoft.com/office/officeart/2005/8/layout/chevron2"/>
    <dgm:cxn modelId="{54ED0E5C-52BD-4B7B-AE45-5EC9F40D549A}" type="presParOf" srcId="{E1E48826-3675-4359-B92C-1FF5FCB94CD3}" destId="{BF4969F5-DEB4-4EE1-B1C6-7BC90179D581}" srcOrd="8" destOrd="0" presId="urn:microsoft.com/office/officeart/2005/8/layout/chevron2"/>
    <dgm:cxn modelId="{32C12FBA-E4B0-41B6-B167-5AAB38FDC9C4}" type="presParOf" srcId="{BF4969F5-DEB4-4EE1-B1C6-7BC90179D581}" destId="{810A44B7-F179-4837-86DD-C724A96AC208}" srcOrd="0" destOrd="0" presId="urn:microsoft.com/office/officeart/2005/8/layout/chevron2"/>
    <dgm:cxn modelId="{E3EABD30-36A2-4972-94BA-FB6D801A8CF7}" type="presParOf" srcId="{BF4969F5-DEB4-4EE1-B1C6-7BC90179D581}" destId="{C624A713-7B16-4A89-A2F3-CEC70802AA5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1FCC91-11EE-4A40-9F46-918151CD27E5}" type="doc">
      <dgm:prSet loTypeId="urn:microsoft.com/office/officeart/2008/layout/HorizontalMultiLevelHierarchy" loCatId="hierarchy" qsTypeId="urn:microsoft.com/office/officeart/2005/8/quickstyle/simple1" qsCatId="simple" csTypeId="urn:microsoft.com/office/officeart/2005/8/colors/accent6_1" csCatId="accent6" phldr="1"/>
      <dgm:spPr/>
      <dgm:t>
        <a:bodyPr/>
        <a:lstStyle/>
        <a:p>
          <a:endParaRPr lang="ru-RU"/>
        </a:p>
      </dgm:t>
    </dgm:pt>
    <dgm:pt modelId="{BEE36FBA-7C01-4D72-9862-E8F911B35DD3}">
      <dgm:prSet phldrT="[Текст]"/>
      <dgm:spPr>
        <a:blipFill rotWithShape="0">
          <a:blip xmlns:r="http://schemas.openxmlformats.org/officeDocument/2006/relationships" r:embed="rId1"/>
          <a:tile tx="0" ty="0" sx="100000" sy="100000" flip="none" algn="tl"/>
        </a:blipFill>
      </dgm:spPr>
      <dgm:t>
        <a:bodyPr/>
        <a:lstStyle/>
        <a:p>
          <a:r>
            <a:rPr lang="en-US" dirty="0" err="1" smtClean="0"/>
            <a:t>Kidariylar</a:t>
          </a:r>
          <a:endParaRPr lang="ru-RU" b="1" dirty="0">
            <a:solidFill>
              <a:srgbClr val="00B0F0"/>
            </a:solidFill>
            <a:latin typeface="Times New Roman" pitchFamily="18" charset="0"/>
            <a:cs typeface="Times New Roman" pitchFamily="18" charset="0"/>
          </a:endParaRPr>
        </a:p>
      </dgm:t>
    </dgm:pt>
    <dgm:pt modelId="{13D0FE4C-EE53-470E-990D-97879DA71C34}" type="parTrans" cxnId="{FA34CFA3-ED4D-4A47-A4CD-2F941C899E86}">
      <dgm:prSet/>
      <dgm:spPr/>
      <dgm:t>
        <a:bodyPr/>
        <a:lstStyle/>
        <a:p>
          <a:endParaRPr lang="ru-RU"/>
        </a:p>
      </dgm:t>
    </dgm:pt>
    <dgm:pt modelId="{21504EA5-4073-4F23-BF61-57C4BE623DB6}" type="sibTrans" cxnId="{FA34CFA3-ED4D-4A47-A4CD-2F941C899E86}">
      <dgm:prSet/>
      <dgm:spPr/>
      <dgm:t>
        <a:bodyPr/>
        <a:lstStyle/>
        <a:p>
          <a:endParaRPr lang="ru-RU"/>
        </a:p>
      </dgm:t>
    </dgm:pt>
    <dgm:pt modelId="{2CEF2060-D0A7-4149-89F6-1B850901BDA7}">
      <dgm:prSet phldrT="[Текст]" custT="1"/>
      <dgm:spPr>
        <a:solidFill>
          <a:srgbClr val="FFFF00"/>
        </a:solidFill>
      </dgm:spPr>
      <dgm:t>
        <a:bodyPr/>
        <a:lstStyle/>
        <a:p>
          <a:pPr algn="ctr"/>
          <a:r>
            <a:rPr lang="en-US" sz="3600" b="1" dirty="0" err="1" smtClean="0">
              <a:latin typeface="Times New Roman" pitchFamily="18" charset="0"/>
              <a:cs typeface="Times New Roman" pitchFamily="18" charset="0"/>
            </a:rPr>
            <a:t>Shunday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kuchlardan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biri</a:t>
          </a:r>
          <a:r>
            <a:rPr lang="en-US" sz="3600" b="1" dirty="0" smtClean="0">
              <a:latin typeface="Times New Roman" pitchFamily="18" charset="0"/>
              <a:cs typeface="Times New Roman" pitchFamily="18" charset="0"/>
            </a:rPr>
            <a:t> - </a:t>
          </a:r>
          <a:r>
            <a:rPr lang="en-US" sz="3600" b="1" dirty="0" err="1" smtClean="0">
              <a:solidFill>
                <a:srgbClr val="0000FF"/>
              </a:solidFill>
              <a:latin typeface="Times New Roman" pitchFamily="18" charset="0"/>
              <a:cs typeface="Times New Roman" pitchFamily="18" charset="0"/>
            </a:rPr>
            <a:t>Kidariylar</a:t>
          </a:r>
          <a:r>
            <a:rPr lang="en-US" sz="3600" b="1" dirty="0" smtClean="0">
              <a:solidFill>
                <a:srgbClr val="0000FF"/>
              </a:solidFill>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xususidagi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asosiy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ma’lumotlar</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Xitoyning</a:t>
          </a:r>
          <a:r>
            <a:rPr lang="en-US" sz="3600" b="1" dirty="0" smtClean="0">
              <a:latin typeface="Times New Roman" pitchFamily="18" charset="0"/>
              <a:cs typeface="Times New Roman" pitchFamily="18" charset="0"/>
            </a:rPr>
            <a:t> </a:t>
          </a:r>
          <a:r>
            <a:rPr lang="en-US" sz="3600" b="1" dirty="0" err="1" smtClean="0">
              <a:solidFill>
                <a:srgbClr val="0000FF"/>
              </a:solidFill>
              <a:latin typeface="Times New Roman" pitchFamily="18" charset="0"/>
              <a:cs typeface="Times New Roman" pitchFamily="18" charset="0"/>
            </a:rPr>
            <a:t>Beyshi</a:t>
          </a:r>
          <a:r>
            <a:rPr lang="en-US" sz="3600" b="1" dirty="0" smtClean="0">
              <a:solidFill>
                <a:srgbClr val="0000FF"/>
              </a:solidFill>
              <a:latin typeface="Times New Roman" pitchFamily="18" charset="0"/>
              <a:cs typeface="Times New Roman" pitchFamily="18" charset="0"/>
            </a:rPr>
            <a:t> </a:t>
          </a:r>
          <a:r>
            <a:rPr lang="en-US" sz="3600" b="1" dirty="0" err="1" smtClean="0">
              <a:solidFill>
                <a:srgbClr val="0000FF"/>
              </a:solidFill>
              <a:latin typeface="Times New Roman" pitchFamily="18" charset="0"/>
              <a:cs typeface="Times New Roman" pitchFamily="18" charset="0"/>
            </a:rPr>
            <a:t>solnomasi</a:t>
          </a:r>
          <a:r>
            <a:rPr lang="en-US" sz="3600" b="1" dirty="0" err="1" smtClean="0">
              <a:latin typeface="Times New Roman" pitchFamily="18" charset="0"/>
              <a:cs typeface="Times New Roman" pitchFamily="18" charset="0"/>
            </a:rPr>
            <a:t>da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hamda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g‘arb</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tarixchilaridan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biri</a:t>
          </a:r>
          <a:r>
            <a:rPr lang="en-US" sz="3600" b="1" dirty="0" smtClean="0">
              <a:latin typeface="Times New Roman" pitchFamily="18" charset="0"/>
              <a:cs typeface="Times New Roman" pitchFamily="18" charset="0"/>
            </a:rPr>
            <a:t> </a:t>
          </a:r>
          <a:r>
            <a:rPr lang="en-US" sz="3600" b="1" dirty="0" err="1" smtClean="0">
              <a:solidFill>
                <a:srgbClr val="0000FF"/>
              </a:solidFill>
              <a:latin typeface="Times New Roman" pitchFamily="18" charset="0"/>
              <a:cs typeface="Times New Roman" pitchFamily="18" charset="0"/>
            </a:rPr>
            <a:t>Prisk</a:t>
          </a:r>
          <a:r>
            <a:rPr lang="en-US" sz="3600" b="1" dirty="0" smtClean="0">
              <a:solidFill>
                <a:srgbClr val="0000FF"/>
              </a:solidFill>
              <a:latin typeface="Times New Roman" pitchFamily="18" charset="0"/>
              <a:cs typeface="Times New Roman" pitchFamily="18" charset="0"/>
            </a:rPr>
            <a:t> </a:t>
          </a:r>
          <a:r>
            <a:rPr lang="en-US" sz="3600" b="1" dirty="0" err="1" smtClean="0">
              <a:solidFill>
                <a:srgbClr val="0000FF"/>
              </a:solidFill>
              <a:latin typeface="Times New Roman" pitchFamily="18" charset="0"/>
              <a:cs typeface="Times New Roman" pitchFamily="18" charset="0"/>
            </a:rPr>
            <a:t>Paniyskiy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ma’lumotlarida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uchraydi</a:t>
          </a:r>
          <a:r>
            <a:rPr lang="en-US" sz="3600" b="1" dirty="0" smtClean="0">
              <a:latin typeface="Times New Roman" pitchFamily="18" charset="0"/>
              <a:cs typeface="Times New Roman" pitchFamily="18" charset="0"/>
            </a:rPr>
            <a:t>. Bu </a:t>
          </a:r>
          <a:r>
            <a:rPr lang="en-US" sz="3600" b="1" dirty="0" err="1" smtClean="0">
              <a:latin typeface="Times New Roman" pitchFamily="18" charset="0"/>
              <a:cs typeface="Times New Roman" pitchFamily="18" charset="0"/>
            </a:rPr>
            <a:t>ma’lumotlarga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ko‘ra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Kidariylarning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yo’lboshchisi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yuechjilar</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hukmdori</a:t>
          </a:r>
          <a:r>
            <a:rPr lang="en-US" sz="3600" b="1" dirty="0" smtClean="0">
              <a:latin typeface="Times New Roman" pitchFamily="18" charset="0"/>
              <a:cs typeface="Times New Roman" pitchFamily="18" charset="0"/>
            </a:rPr>
            <a:t> </a:t>
          </a:r>
          <a:r>
            <a:rPr lang="en-US" sz="3600" b="1" dirty="0" err="1" smtClean="0">
              <a:solidFill>
                <a:srgbClr val="0000FF"/>
              </a:solidFill>
              <a:latin typeface="Times New Roman" pitchFamily="18" charset="0"/>
              <a:cs typeface="Times New Roman" pitchFamily="18" charset="0"/>
            </a:rPr>
            <a:t>Sidolo</a:t>
          </a:r>
          <a:r>
            <a:rPr lang="en-US" sz="3600" b="1" dirty="0" smtClean="0">
              <a:solidFill>
                <a:srgbClr val="0000FF"/>
              </a:solidFill>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yoki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tadqiqotlar</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fikricha</a:t>
          </a:r>
          <a:r>
            <a:rPr lang="en-US" sz="3600" b="1" dirty="0" smtClean="0">
              <a:latin typeface="Times New Roman" pitchFamily="18" charset="0"/>
              <a:cs typeface="Times New Roman" pitchFamily="18" charset="0"/>
            </a:rPr>
            <a:t> </a:t>
          </a:r>
          <a:r>
            <a:rPr lang="en-US" sz="3600" b="1" dirty="0" err="1" smtClean="0">
              <a:solidFill>
                <a:srgbClr val="0000FF"/>
              </a:solidFill>
              <a:latin typeface="Times New Roman" pitchFamily="18" charset="0"/>
              <a:cs typeface="Times New Roman" pitchFamily="18" charset="0"/>
            </a:rPr>
            <a:t>Kidar</a:t>
          </a:r>
          <a:r>
            <a:rPr lang="en-US" sz="3600" b="1" dirty="0" smtClean="0">
              <a:solidFill>
                <a:srgbClr val="0000FF"/>
              </a:solidFill>
              <a:latin typeface="Times New Roman" pitchFamily="18" charset="0"/>
              <a:cs typeface="Times New Roman" pitchFamily="18" charset="0"/>
            </a:rPr>
            <a:t> (</a:t>
          </a:r>
          <a:r>
            <a:rPr lang="en-US" sz="3600" b="1" dirty="0" err="1" smtClean="0">
              <a:solidFill>
                <a:srgbClr val="0000FF"/>
              </a:solidFill>
              <a:latin typeface="Times New Roman" pitchFamily="18" charset="0"/>
              <a:cs typeface="Times New Roman" pitchFamily="18" charset="0"/>
            </a:rPr>
            <a:t>ba’zan</a:t>
          </a:r>
          <a:r>
            <a:rPr lang="en-US" sz="3600" b="1" dirty="0" smtClean="0">
              <a:solidFill>
                <a:srgbClr val="0000FF"/>
              </a:solidFill>
              <a:latin typeface="Times New Roman" pitchFamily="18" charset="0"/>
              <a:cs typeface="Times New Roman" pitchFamily="18" charset="0"/>
            </a:rPr>
            <a:t> "</a:t>
          </a:r>
          <a:r>
            <a:rPr lang="en-US" sz="3600" b="1" dirty="0" err="1" smtClean="0">
              <a:solidFill>
                <a:srgbClr val="0000FF"/>
              </a:solidFill>
              <a:latin typeface="Times New Roman" pitchFamily="18" charset="0"/>
              <a:cs typeface="Times New Roman" pitchFamily="18" charset="0"/>
            </a:rPr>
            <a:t>Kidara</a:t>
          </a:r>
          <a:r>
            <a:rPr lang="en-US" sz="3600" b="1" dirty="0" smtClean="0">
              <a:solidFill>
                <a:srgbClr val="0000FF"/>
              </a:solidFill>
              <a:latin typeface="Times New Roman" pitchFamily="18" charset="0"/>
              <a:cs typeface="Times New Roman" pitchFamily="18" charset="0"/>
            </a:rPr>
            <a: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bo’lgan</a:t>
          </a:r>
          <a:r>
            <a:rPr lang="en-US" sz="3600" b="1" dirty="0" smtClean="0">
              <a:latin typeface="Times New Roman" pitchFamily="18" charset="0"/>
              <a:cs typeface="Times New Roman" pitchFamily="18" charset="0"/>
            </a:rPr>
            <a:t>. U </a:t>
          </a:r>
          <a:r>
            <a:rPr lang="en-US" sz="3600" b="1" dirty="0" smtClean="0">
              <a:solidFill>
                <a:srgbClr val="0000FF"/>
              </a:solidFill>
              <a:latin typeface="Times New Roman" pitchFamily="18" charset="0"/>
              <a:cs typeface="Times New Roman" pitchFamily="18" charset="0"/>
            </a:rPr>
            <a:t>IV-</a:t>
          </a:r>
          <a:r>
            <a:rPr lang="en-US" sz="3600" b="1" dirty="0" err="1" smtClean="0">
              <a:solidFill>
                <a:srgbClr val="0000FF"/>
              </a:solidFill>
              <a:latin typeface="Times New Roman" pitchFamily="18" charset="0"/>
              <a:cs typeface="Times New Roman" pitchFamily="18" charset="0"/>
            </a:rPr>
            <a:t>asrda</a:t>
          </a:r>
          <a:r>
            <a:rPr lang="en-US" sz="3600" b="1" dirty="0" smtClean="0">
              <a:solidFill>
                <a:srgbClr val="0000FF"/>
              </a:solidFill>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hukmronlik</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qilgan</a:t>
          </a:r>
          <a:r>
            <a:rPr lang="en-US" sz="3600" b="1" dirty="0" smtClean="0">
              <a:latin typeface="Times New Roman" pitchFamily="18" charset="0"/>
              <a:cs typeface="Times New Roman" pitchFamily="18" charset="0"/>
            </a:rPr>
            <a:t>.</a:t>
          </a:r>
          <a:endParaRPr lang="ru-RU" sz="3600" b="1" dirty="0">
            <a:solidFill>
              <a:srgbClr val="7030A0"/>
            </a:solidFill>
            <a:latin typeface="Times New Roman" pitchFamily="18" charset="0"/>
            <a:cs typeface="Times New Roman" pitchFamily="18" charset="0"/>
          </a:endParaRPr>
        </a:p>
      </dgm:t>
    </dgm:pt>
    <dgm:pt modelId="{229C260E-6CEB-406A-961A-ABD26CB1D1DC}" type="parTrans" cxnId="{957AB39D-49F0-4528-9393-DB30DB8CD35B}">
      <dgm:prSet/>
      <dgm:spPr/>
      <dgm:t>
        <a:bodyPr/>
        <a:lstStyle/>
        <a:p>
          <a:endParaRPr lang="ru-RU"/>
        </a:p>
      </dgm:t>
    </dgm:pt>
    <dgm:pt modelId="{90FE9A53-E586-438B-9B80-274E29CAAAE9}" type="sibTrans" cxnId="{957AB39D-49F0-4528-9393-DB30DB8CD35B}">
      <dgm:prSet/>
      <dgm:spPr/>
      <dgm:t>
        <a:bodyPr/>
        <a:lstStyle/>
        <a:p>
          <a:endParaRPr lang="ru-RU"/>
        </a:p>
      </dgm:t>
    </dgm:pt>
    <dgm:pt modelId="{9C2D2D73-897B-47E4-9557-7344C07F1121}" type="pres">
      <dgm:prSet presAssocID="{1D1FCC91-11EE-4A40-9F46-918151CD27E5}" presName="Name0" presStyleCnt="0">
        <dgm:presLayoutVars>
          <dgm:chPref val="1"/>
          <dgm:dir/>
          <dgm:animOne val="branch"/>
          <dgm:animLvl val="lvl"/>
          <dgm:resizeHandles val="exact"/>
        </dgm:presLayoutVars>
      </dgm:prSet>
      <dgm:spPr/>
      <dgm:t>
        <a:bodyPr/>
        <a:lstStyle/>
        <a:p>
          <a:endParaRPr lang="ru-RU"/>
        </a:p>
      </dgm:t>
    </dgm:pt>
    <dgm:pt modelId="{EE1E7BAD-CA5F-4D6B-9C79-B64E11CBF50D}" type="pres">
      <dgm:prSet presAssocID="{BEE36FBA-7C01-4D72-9862-E8F911B35DD3}" presName="root1" presStyleCnt="0"/>
      <dgm:spPr/>
    </dgm:pt>
    <dgm:pt modelId="{3EC3991A-5C1C-4719-9789-CF0B4079BF02}" type="pres">
      <dgm:prSet presAssocID="{BEE36FBA-7C01-4D72-9862-E8F911B35DD3}" presName="LevelOneTextNode" presStyleLbl="node0" presStyleIdx="0" presStyleCnt="1">
        <dgm:presLayoutVars>
          <dgm:chPref val="3"/>
        </dgm:presLayoutVars>
      </dgm:prSet>
      <dgm:spPr/>
      <dgm:t>
        <a:bodyPr/>
        <a:lstStyle/>
        <a:p>
          <a:endParaRPr lang="ru-RU"/>
        </a:p>
      </dgm:t>
    </dgm:pt>
    <dgm:pt modelId="{1962CB8A-1FDA-47AA-A132-B4C4532624B5}" type="pres">
      <dgm:prSet presAssocID="{BEE36FBA-7C01-4D72-9862-E8F911B35DD3}" presName="level2hierChild" presStyleCnt="0"/>
      <dgm:spPr/>
    </dgm:pt>
    <dgm:pt modelId="{6B64B703-56B3-40A4-BF23-7673693C03F1}" type="pres">
      <dgm:prSet presAssocID="{229C260E-6CEB-406A-961A-ABD26CB1D1DC}" presName="conn2-1" presStyleLbl="parChTrans1D2" presStyleIdx="0" presStyleCnt="1"/>
      <dgm:spPr/>
      <dgm:t>
        <a:bodyPr/>
        <a:lstStyle/>
        <a:p>
          <a:endParaRPr lang="ru-RU"/>
        </a:p>
      </dgm:t>
    </dgm:pt>
    <dgm:pt modelId="{E37E5BF3-750F-431D-863E-A2552CC2B10A}" type="pres">
      <dgm:prSet presAssocID="{229C260E-6CEB-406A-961A-ABD26CB1D1DC}" presName="connTx" presStyleLbl="parChTrans1D2" presStyleIdx="0" presStyleCnt="1"/>
      <dgm:spPr/>
      <dgm:t>
        <a:bodyPr/>
        <a:lstStyle/>
        <a:p>
          <a:endParaRPr lang="ru-RU"/>
        </a:p>
      </dgm:t>
    </dgm:pt>
    <dgm:pt modelId="{9D3DF7D8-4FC3-41D2-A243-89D640D89766}" type="pres">
      <dgm:prSet presAssocID="{2CEF2060-D0A7-4149-89F6-1B850901BDA7}" presName="root2" presStyleCnt="0"/>
      <dgm:spPr/>
    </dgm:pt>
    <dgm:pt modelId="{331F8C05-E145-4983-A417-FAC2C3C62CA1}" type="pres">
      <dgm:prSet presAssocID="{2CEF2060-D0A7-4149-89F6-1B850901BDA7}" presName="LevelTwoTextNode" presStyleLbl="node2" presStyleIdx="0" presStyleCnt="1" custScaleX="163254" custScaleY="475636" custLinFactNeighborX="-9376" custLinFactNeighborY="-275">
        <dgm:presLayoutVars>
          <dgm:chPref val="3"/>
        </dgm:presLayoutVars>
      </dgm:prSet>
      <dgm:spPr/>
      <dgm:t>
        <a:bodyPr/>
        <a:lstStyle/>
        <a:p>
          <a:endParaRPr lang="ru-RU"/>
        </a:p>
      </dgm:t>
    </dgm:pt>
    <dgm:pt modelId="{19553B69-CEC0-44D4-8BFF-7945E9FE7AD5}" type="pres">
      <dgm:prSet presAssocID="{2CEF2060-D0A7-4149-89F6-1B850901BDA7}" presName="level3hierChild" presStyleCnt="0"/>
      <dgm:spPr/>
    </dgm:pt>
  </dgm:ptLst>
  <dgm:cxnLst>
    <dgm:cxn modelId="{7DCE9459-4D83-40C7-A787-CCEB5AF94274}" type="presOf" srcId="{229C260E-6CEB-406A-961A-ABD26CB1D1DC}" destId="{6B64B703-56B3-40A4-BF23-7673693C03F1}" srcOrd="0" destOrd="0" presId="urn:microsoft.com/office/officeart/2008/layout/HorizontalMultiLevelHierarchy"/>
    <dgm:cxn modelId="{3BF9E9A7-98AD-44B6-897F-053D147338D0}" type="presOf" srcId="{1D1FCC91-11EE-4A40-9F46-918151CD27E5}" destId="{9C2D2D73-897B-47E4-9557-7344C07F1121}" srcOrd="0" destOrd="0" presId="urn:microsoft.com/office/officeart/2008/layout/HorizontalMultiLevelHierarchy"/>
    <dgm:cxn modelId="{6BA96C96-875E-402D-BE82-4FF1CA49D758}" type="presOf" srcId="{2CEF2060-D0A7-4149-89F6-1B850901BDA7}" destId="{331F8C05-E145-4983-A417-FAC2C3C62CA1}" srcOrd="0" destOrd="0" presId="urn:microsoft.com/office/officeart/2008/layout/HorizontalMultiLevelHierarchy"/>
    <dgm:cxn modelId="{0D45C168-69A3-4023-81A2-A48B7C8CCDFE}" type="presOf" srcId="{BEE36FBA-7C01-4D72-9862-E8F911B35DD3}" destId="{3EC3991A-5C1C-4719-9789-CF0B4079BF02}" srcOrd="0" destOrd="0" presId="urn:microsoft.com/office/officeart/2008/layout/HorizontalMultiLevelHierarchy"/>
    <dgm:cxn modelId="{FA34CFA3-ED4D-4A47-A4CD-2F941C899E86}" srcId="{1D1FCC91-11EE-4A40-9F46-918151CD27E5}" destId="{BEE36FBA-7C01-4D72-9862-E8F911B35DD3}" srcOrd="0" destOrd="0" parTransId="{13D0FE4C-EE53-470E-990D-97879DA71C34}" sibTransId="{21504EA5-4073-4F23-BF61-57C4BE623DB6}"/>
    <dgm:cxn modelId="{0F09253C-5CFF-45CB-AF68-8FE30C0353AB}" type="presOf" srcId="{229C260E-6CEB-406A-961A-ABD26CB1D1DC}" destId="{E37E5BF3-750F-431D-863E-A2552CC2B10A}" srcOrd="1" destOrd="0" presId="urn:microsoft.com/office/officeart/2008/layout/HorizontalMultiLevelHierarchy"/>
    <dgm:cxn modelId="{957AB39D-49F0-4528-9393-DB30DB8CD35B}" srcId="{BEE36FBA-7C01-4D72-9862-E8F911B35DD3}" destId="{2CEF2060-D0A7-4149-89F6-1B850901BDA7}" srcOrd="0" destOrd="0" parTransId="{229C260E-6CEB-406A-961A-ABD26CB1D1DC}" sibTransId="{90FE9A53-E586-438B-9B80-274E29CAAAE9}"/>
    <dgm:cxn modelId="{68E9C7DE-8F54-4470-A3A0-E8C3BE2D4426}" type="presParOf" srcId="{9C2D2D73-897B-47E4-9557-7344C07F1121}" destId="{EE1E7BAD-CA5F-4D6B-9C79-B64E11CBF50D}" srcOrd="0" destOrd="0" presId="urn:microsoft.com/office/officeart/2008/layout/HorizontalMultiLevelHierarchy"/>
    <dgm:cxn modelId="{CEA4DBEB-C90A-42A8-B073-EEA02B9CB138}" type="presParOf" srcId="{EE1E7BAD-CA5F-4D6B-9C79-B64E11CBF50D}" destId="{3EC3991A-5C1C-4719-9789-CF0B4079BF02}" srcOrd="0" destOrd="0" presId="urn:microsoft.com/office/officeart/2008/layout/HorizontalMultiLevelHierarchy"/>
    <dgm:cxn modelId="{432EC64E-2BBF-41BA-9EDD-17A6E9B99225}" type="presParOf" srcId="{EE1E7BAD-CA5F-4D6B-9C79-B64E11CBF50D}" destId="{1962CB8A-1FDA-47AA-A132-B4C4532624B5}" srcOrd="1" destOrd="0" presId="urn:microsoft.com/office/officeart/2008/layout/HorizontalMultiLevelHierarchy"/>
    <dgm:cxn modelId="{B95183E1-5C64-451E-B6EB-1BC30CD96471}" type="presParOf" srcId="{1962CB8A-1FDA-47AA-A132-B4C4532624B5}" destId="{6B64B703-56B3-40A4-BF23-7673693C03F1}" srcOrd="0" destOrd="0" presId="urn:microsoft.com/office/officeart/2008/layout/HorizontalMultiLevelHierarchy"/>
    <dgm:cxn modelId="{D204466A-2CEA-4E59-8CF8-4D2E26184892}" type="presParOf" srcId="{6B64B703-56B3-40A4-BF23-7673693C03F1}" destId="{E37E5BF3-750F-431D-863E-A2552CC2B10A}" srcOrd="0" destOrd="0" presId="urn:microsoft.com/office/officeart/2008/layout/HorizontalMultiLevelHierarchy"/>
    <dgm:cxn modelId="{59996B4E-00FC-4E74-BBEC-24020DCCBBED}" type="presParOf" srcId="{1962CB8A-1FDA-47AA-A132-B4C4532624B5}" destId="{9D3DF7D8-4FC3-41D2-A243-89D640D89766}" srcOrd="1" destOrd="0" presId="urn:microsoft.com/office/officeart/2008/layout/HorizontalMultiLevelHierarchy"/>
    <dgm:cxn modelId="{148367B4-301E-4260-8E9A-18726867AFC9}" type="presParOf" srcId="{9D3DF7D8-4FC3-41D2-A243-89D640D89766}" destId="{331F8C05-E145-4983-A417-FAC2C3C62CA1}" srcOrd="0" destOrd="0" presId="urn:microsoft.com/office/officeart/2008/layout/HorizontalMultiLevelHierarchy"/>
    <dgm:cxn modelId="{3F076362-3920-4037-A2BF-56BF4CD3E4F3}" type="presParOf" srcId="{9D3DF7D8-4FC3-41D2-A243-89D640D89766}" destId="{19553B69-CEC0-44D4-8BFF-7945E9FE7AD5}" srcOrd="1" destOrd="0" presId="urn:microsoft.com/office/officeart/2008/layout/HorizontalMultiLevelHierarchy"/>
  </dgm:cxnLst>
  <dgm:bg>
    <a:blipFill>
      <a:blip xmlns:r="http://schemas.openxmlformats.org/officeDocument/2006/relationships" r:embed="rId2"/>
      <a:tile tx="0" ty="0" sx="100000" sy="100000" flip="none" algn="tl"/>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D79F6-D1DB-487E-9123-EF87421A6EEC}">
      <dsp:nvSpPr>
        <dsp:cNvPr id="0" name=""/>
        <dsp:cNvSpPr/>
      </dsp:nvSpPr>
      <dsp:spPr>
        <a:xfrm rot="5400000">
          <a:off x="-214965" y="218410"/>
          <a:ext cx="1433104" cy="1003173"/>
        </a:xfrm>
        <a:prstGeom prst="chevron">
          <a:avLst/>
        </a:prstGeom>
        <a:solidFill>
          <a:srgbClr val="FFFFFF"/>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uz-Cyrl-UZ" sz="2800" kern="1200" dirty="0" smtClean="0">
              <a:latin typeface="Times New Roman" pitchFamily="18" charset="0"/>
              <a:cs typeface="Times New Roman" pitchFamily="18" charset="0"/>
            </a:rPr>
            <a:t>№</a:t>
          </a:r>
          <a:endParaRPr lang="ru-RU" sz="2800" kern="1200" dirty="0">
            <a:latin typeface="Times New Roman" pitchFamily="18" charset="0"/>
            <a:cs typeface="Times New Roman" pitchFamily="18" charset="0"/>
          </a:endParaRPr>
        </a:p>
      </dsp:txBody>
      <dsp:txXfrm rot="-5400000">
        <a:off x="1" y="505032"/>
        <a:ext cx="1003173" cy="429931"/>
      </dsp:txXfrm>
    </dsp:sp>
    <dsp:sp modelId="{390CF3E5-E61B-43D1-A2D6-56C9FFAFFE45}">
      <dsp:nvSpPr>
        <dsp:cNvPr id="0" name=""/>
        <dsp:cNvSpPr/>
      </dsp:nvSpPr>
      <dsp:spPr>
        <a:xfrm rot="5400000">
          <a:off x="4482415" y="-3359441"/>
          <a:ext cx="931517" cy="7890001"/>
        </a:xfrm>
        <a:prstGeom prst="round2SameRect">
          <a:avLst/>
        </a:prstGeom>
        <a:solidFill>
          <a:srgbClr val="00FF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ctr" defTabSz="1244600">
            <a:lnSpc>
              <a:spcPct val="90000"/>
            </a:lnSpc>
            <a:spcBef>
              <a:spcPct val="0"/>
            </a:spcBef>
            <a:spcAft>
              <a:spcPct val="15000"/>
            </a:spcAft>
            <a:buChar char="••"/>
          </a:pPr>
          <a:r>
            <a:rPr lang="en-US" sz="2800" b="1" kern="1200" dirty="0" smtClean="0">
              <a:latin typeface="Times New Roman" pitchFamily="18" charset="0"/>
              <a:cs typeface="Times New Roman" pitchFamily="18" charset="0"/>
            </a:rPr>
            <a:t>REJA:</a:t>
          </a:r>
          <a:endParaRPr lang="ru-RU" sz="2800" b="1" kern="1200" dirty="0">
            <a:latin typeface="Times New Roman" pitchFamily="18" charset="0"/>
            <a:cs typeface="Times New Roman" pitchFamily="18" charset="0"/>
          </a:endParaRPr>
        </a:p>
      </dsp:txBody>
      <dsp:txXfrm rot="-5400000">
        <a:off x="1003174" y="165273"/>
        <a:ext cx="7844528" cy="840571"/>
      </dsp:txXfrm>
    </dsp:sp>
    <dsp:sp modelId="{1E9F6750-7E4A-43F2-BAF3-36426F84C4C5}">
      <dsp:nvSpPr>
        <dsp:cNvPr id="0" name=""/>
        <dsp:cNvSpPr/>
      </dsp:nvSpPr>
      <dsp:spPr>
        <a:xfrm rot="5400000">
          <a:off x="-198714" y="1555737"/>
          <a:ext cx="1433104" cy="1003173"/>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latin typeface="Times New Roman" pitchFamily="18" charset="0"/>
              <a:cs typeface="Times New Roman" pitchFamily="18" charset="0"/>
            </a:rPr>
            <a:t>1</a:t>
          </a:r>
          <a:endParaRPr lang="ru-RU" sz="2800" kern="1200" dirty="0">
            <a:latin typeface="Times New Roman" pitchFamily="18" charset="0"/>
            <a:cs typeface="Times New Roman" pitchFamily="18" charset="0"/>
          </a:endParaRPr>
        </a:p>
      </dsp:txBody>
      <dsp:txXfrm rot="-5400000">
        <a:off x="16252" y="1842359"/>
        <a:ext cx="1003173" cy="429931"/>
      </dsp:txXfrm>
    </dsp:sp>
    <dsp:sp modelId="{C2DF9872-C43D-4BBF-8347-3C6A70BFD24A}">
      <dsp:nvSpPr>
        <dsp:cNvPr id="0" name=""/>
        <dsp:cNvSpPr/>
      </dsp:nvSpPr>
      <dsp:spPr>
        <a:xfrm rot="5400000">
          <a:off x="4482415" y="-2157014"/>
          <a:ext cx="931517" cy="7890001"/>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dirty="0" err="1" smtClean="0">
              <a:latin typeface="Times New Roman" pitchFamily="18" charset="0"/>
              <a:cs typeface="Times New Roman" pitchFamily="18" charset="0"/>
            </a:rPr>
            <a:t>O’rta</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Osiyoda</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yer</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egaligi</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munosabatlarining</a:t>
          </a:r>
          <a:r>
            <a:rPr lang="en-US" sz="2800" b="1" kern="1200" dirty="0" smtClean="0">
              <a:latin typeface="Times New Roman" pitchFamily="18" charset="0"/>
              <a:cs typeface="Times New Roman" pitchFamily="18" charset="0"/>
            </a:rPr>
            <a:t> </a:t>
          </a:r>
          <a:r>
            <a:rPr lang="en-US" sz="2800" b="1" kern="1200" dirty="0" err="1" smtClean="0">
              <a:latin typeface="Times New Roman" pitchFamily="18" charset="0"/>
              <a:cs typeface="Times New Roman" pitchFamily="18" charset="0"/>
            </a:rPr>
            <a:t>shakllanishi</a:t>
          </a:r>
          <a:r>
            <a:rPr lang="en-US" sz="2800" b="1" kern="1200" dirty="0" smtClean="0">
              <a:latin typeface="Times New Roman" pitchFamily="18" charset="0"/>
              <a:cs typeface="Times New Roman" pitchFamily="18" charset="0"/>
            </a:rPr>
            <a:t>.</a:t>
          </a:r>
          <a:endParaRPr lang="ru-RU" sz="2800" b="1" kern="1200" dirty="0">
            <a:latin typeface="Times New Roman" pitchFamily="18" charset="0"/>
            <a:cs typeface="Times New Roman" pitchFamily="18" charset="0"/>
          </a:endParaRPr>
        </a:p>
      </dsp:txBody>
      <dsp:txXfrm rot="-5400000">
        <a:off x="1003174" y="1367700"/>
        <a:ext cx="7844528" cy="840571"/>
      </dsp:txXfrm>
    </dsp:sp>
    <dsp:sp modelId="{40932C02-687C-4294-9E00-4674ABED59BF}">
      <dsp:nvSpPr>
        <dsp:cNvPr id="0" name=""/>
        <dsp:cNvSpPr/>
      </dsp:nvSpPr>
      <dsp:spPr>
        <a:xfrm rot="5400000">
          <a:off x="-214965" y="2855975"/>
          <a:ext cx="1433104" cy="1003173"/>
        </a:xfrm>
        <a:prstGeom prst="chevron">
          <a:avLst/>
        </a:prstGeom>
        <a:solidFill>
          <a:srgbClr val="FFFF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latin typeface="Times New Roman" pitchFamily="18" charset="0"/>
              <a:cs typeface="Times New Roman" pitchFamily="18" charset="0"/>
            </a:rPr>
            <a:t>2</a:t>
          </a:r>
          <a:endParaRPr lang="ru-RU" sz="2800" kern="1200" dirty="0">
            <a:latin typeface="Times New Roman" pitchFamily="18" charset="0"/>
            <a:cs typeface="Times New Roman" pitchFamily="18" charset="0"/>
          </a:endParaRPr>
        </a:p>
      </dsp:txBody>
      <dsp:txXfrm rot="-5400000">
        <a:off x="1" y="3142597"/>
        <a:ext cx="1003173" cy="429931"/>
      </dsp:txXfrm>
    </dsp:sp>
    <dsp:sp modelId="{A8BC2B2F-B68E-4888-B32B-6E22F6C06644}">
      <dsp:nvSpPr>
        <dsp:cNvPr id="0" name=""/>
        <dsp:cNvSpPr/>
      </dsp:nvSpPr>
      <dsp:spPr>
        <a:xfrm rot="5400000">
          <a:off x="4475550" y="-817719"/>
          <a:ext cx="931517" cy="7890001"/>
        </a:xfrm>
        <a:prstGeom prst="round2SameRect">
          <a:avLst/>
        </a:prstGeom>
        <a:solidFill>
          <a:srgbClr val="FF66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0" algn="l" defTabSz="1244600">
            <a:lnSpc>
              <a:spcPct val="90000"/>
            </a:lnSpc>
            <a:spcBef>
              <a:spcPct val="0"/>
            </a:spcBef>
            <a:spcAft>
              <a:spcPct val="15000"/>
            </a:spcAft>
            <a:buChar char="••"/>
          </a:pPr>
          <a:endParaRPr lang="ru-RU" sz="2800" b="1" kern="1200" dirty="0">
            <a:latin typeface="Times New Roman" pitchFamily="18" charset="0"/>
            <a:cs typeface="Times New Roman" pitchFamily="18" charset="0"/>
          </a:endParaRPr>
        </a:p>
        <a:p>
          <a:pPr marL="0" marR="0" lvl="1" indent="0" algn="l" defTabSz="914400" eaLnBrk="1" fontAlgn="auto" latinLnBrk="0" hangingPunct="1">
            <a:lnSpc>
              <a:spcPct val="100000"/>
            </a:lnSpc>
            <a:spcBef>
              <a:spcPct val="0"/>
            </a:spcBef>
            <a:spcAft>
              <a:spcPts val="0"/>
            </a:spcAft>
            <a:buClrTx/>
            <a:buSzTx/>
            <a:buFontTx/>
            <a:buChar char="••"/>
            <a:tabLst/>
            <a:defRPr/>
          </a:pPr>
          <a:r>
            <a:rPr lang="en-US" sz="2800" b="1" kern="1200" dirty="0" smtClean="0">
              <a:effectLst/>
              <a:latin typeface="Times New Roman" pitchFamily="18" charset="0"/>
              <a:cs typeface="Times New Roman" pitchFamily="18" charset="0"/>
            </a:rPr>
            <a:t> </a:t>
          </a:r>
          <a:r>
            <a:rPr lang="en-US" sz="2800" b="1" kern="1200" dirty="0" err="1" smtClean="0">
              <a:effectLst/>
              <a:latin typeface="Times New Roman" pitchFamily="18" charset="0"/>
              <a:cs typeface="Times New Roman" pitchFamily="18" charset="0"/>
            </a:rPr>
            <a:t>Kidariylar</a:t>
          </a:r>
          <a:r>
            <a:rPr lang="en-US" sz="2800" b="1" kern="1200" dirty="0" smtClean="0">
              <a:effectLst/>
              <a:latin typeface="Times New Roman" pitchFamily="18" charset="0"/>
              <a:cs typeface="Times New Roman" pitchFamily="18" charset="0"/>
            </a:rPr>
            <a:t> </a:t>
          </a:r>
          <a:r>
            <a:rPr lang="en-US" sz="2800" b="1" kern="1200" dirty="0" err="1" smtClean="0">
              <a:effectLst/>
              <a:latin typeface="Times New Roman" pitchFamily="18" charset="0"/>
              <a:cs typeface="Times New Roman" pitchFamily="18" charset="0"/>
            </a:rPr>
            <a:t>davlati</a:t>
          </a:r>
          <a:r>
            <a:rPr lang="en-US" sz="2800" b="1" kern="1200" dirty="0" smtClean="0">
              <a:effectLst/>
              <a:latin typeface="Times New Roman" pitchFamily="18" charset="0"/>
              <a:cs typeface="Times New Roman" pitchFamily="18" charset="0"/>
            </a:rPr>
            <a:t>. </a:t>
          </a:r>
          <a:endParaRPr lang="ru-RU" sz="2800" b="1" kern="1200" dirty="0" smtClean="0">
            <a:latin typeface="Times New Roman" pitchFamily="18" charset="0"/>
            <a:cs typeface="Times New Roman" pitchFamily="18" charset="0"/>
          </a:endParaRPr>
        </a:p>
        <a:p>
          <a:pPr marL="285750" lvl="1" indent="0" algn="l" defTabSz="1244600">
            <a:lnSpc>
              <a:spcPct val="90000"/>
            </a:lnSpc>
            <a:spcBef>
              <a:spcPct val="0"/>
            </a:spcBef>
            <a:spcAft>
              <a:spcPct val="15000"/>
            </a:spcAft>
            <a:buChar char="••"/>
          </a:pPr>
          <a:endParaRPr lang="ru-RU" sz="2800" b="1" kern="1200" dirty="0">
            <a:latin typeface="Times New Roman" pitchFamily="18" charset="0"/>
            <a:cs typeface="Times New Roman" pitchFamily="18" charset="0"/>
          </a:endParaRPr>
        </a:p>
      </dsp:txBody>
      <dsp:txXfrm rot="-5400000">
        <a:off x="996309" y="2706995"/>
        <a:ext cx="7844528" cy="840571"/>
      </dsp:txXfrm>
    </dsp:sp>
    <dsp:sp modelId="{71DDEC49-4A1F-4C0F-980C-202866BB1157}">
      <dsp:nvSpPr>
        <dsp:cNvPr id="0" name=""/>
        <dsp:cNvSpPr/>
      </dsp:nvSpPr>
      <dsp:spPr>
        <a:xfrm rot="5400000">
          <a:off x="-214965" y="4174758"/>
          <a:ext cx="1433104" cy="1003173"/>
        </a:xfrm>
        <a:prstGeom prst="chevron">
          <a:avLst/>
        </a:prstGeom>
        <a:solidFill>
          <a:srgbClr val="00FF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latin typeface="Times New Roman" pitchFamily="18" charset="0"/>
              <a:cs typeface="Times New Roman" pitchFamily="18" charset="0"/>
            </a:rPr>
            <a:t>3</a:t>
          </a:r>
          <a:endParaRPr lang="ru-RU" sz="2800" kern="1200" dirty="0">
            <a:latin typeface="Times New Roman" pitchFamily="18" charset="0"/>
            <a:cs typeface="Times New Roman" pitchFamily="18" charset="0"/>
          </a:endParaRPr>
        </a:p>
      </dsp:txBody>
      <dsp:txXfrm rot="-5400000">
        <a:off x="1" y="4461380"/>
        <a:ext cx="1003173" cy="429931"/>
      </dsp:txXfrm>
    </dsp:sp>
    <dsp:sp modelId="{A655DBC3-5943-4A98-920D-04D37EDD2889}">
      <dsp:nvSpPr>
        <dsp:cNvPr id="0" name=""/>
        <dsp:cNvSpPr/>
      </dsp:nvSpPr>
      <dsp:spPr>
        <a:xfrm rot="5400000">
          <a:off x="4482415" y="480551"/>
          <a:ext cx="931517" cy="7890001"/>
        </a:xfrm>
        <a:prstGeom prst="round2SameRect">
          <a:avLst/>
        </a:prstGeom>
        <a:solidFill>
          <a:schemeClr val="accent6">
            <a:alpha val="9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0" algn="l" defTabSz="1244600">
            <a:lnSpc>
              <a:spcPct val="90000"/>
            </a:lnSpc>
            <a:spcBef>
              <a:spcPct val="0"/>
            </a:spcBef>
            <a:spcAft>
              <a:spcPct val="15000"/>
            </a:spcAft>
            <a:buChar char="••"/>
          </a:pPr>
          <a:endParaRPr lang="ru-RU" sz="2800" b="1" kern="1200" dirty="0">
            <a:latin typeface="Times New Roman" pitchFamily="18" charset="0"/>
            <a:cs typeface="Times New Roman" pitchFamily="18" charset="0"/>
          </a:endParaRPr>
        </a:p>
        <a:p>
          <a:pPr marL="0" marR="0" lvl="1" indent="0" algn="l" defTabSz="914400" eaLnBrk="1" fontAlgn="auto" latinLnBrk="0" hangingPunct="1">
            <a:lnSpc>
              <a:spcPct val="100000"/>
            </a:lnSpc>
            <a:spcBef>
              <a:spcPct val="0"/>
            </a:spcBef>
            <a:spcAft>
              <a:spcPts val="0"/>
            </a:spcAft>
            <a:buClrTx/>
            <a:buSzTx/>
            <a:buFontTx/>
            <a:buChar char="••"/>
            <a:tabLst/>
            <a:defRPr/>
          </a:pPr>
          <a:r>
            <a:rPr lang="en-US" sz="2800" b="1" kern="1200" dirty="0" smtClean="0">
              <a:latin typeface="Times New Roman" panose="02020603050405020304" pitchFamily="18" charset="0"/>
              <a:cs typeface="Times New Roman" panose="02020603050405020304" pitchFamily="18" charset="0"/>
            </a:rPr>
            <a:t> </a:t>
          </a:r>
          <a:r>
            <a:rPr lang="en-US" sz="2800" b="1" kern="1200" dirty="0" err="1" smtClean="0">
              <a:latin typeface="Times New Roman" panose="02020603050405020304" pitchFamily="18" charset="0"/>
              <a:cs typeface="Times New Roman" panose="02020603050405020304" pitchFamily="18" charset="0"/>
            </a:rPr>
            <a:t>Xioniylar</a:t>
          </a:r>
          <a:r>
            <a:rPr lang="en-US" sz="2800" b="1" kern="1200" dirty="0" smtClean="0">
              <a:latin typeface="Times New Roman" panose="02020603050405020304" pitchFamily="18" charset="0"/>
              <a:cs typeface="Times New Roman" panose="02020603050405020304" pitchFamily="18" charset="0"/>
            </a:rPr>
            <a:t> </a:t>
          </a:r>
          <a:r>
            <a:rPr lang="en-US" sz="2800" b="1" kern="1200" dirty="0" err="1" smtClean="0">
              <a:latin typeface="Times New Roman" panose="02020603050405020304" pitchFamily="18" charset="0"/>
              <a:cs typeface="Times New Roman" panose="02020603050405020304" pitchFamily="18" charset="0"/>
            </a:rPr>
            <a:t>davlati</a:t>
          </a:r>
          <a:r>
            <a:rPr lang="en-US" sz="2800" b="1" kern="1200" dirty="0" smtClean="0">
              <a:latin typeface="Times New Roman" panose="02020603050405020304" pitchFamily="18" charset="0"/>
              <a:cs typeface="Times New Roman" panose="02020603050405020304" pitchFamily="18" charset="0"/>
            </a:rPr>
            <a:t> . </a:t>
          </a:r>
          <a:endParaRPr lang="ru-RU" sz="2800" b="1" kern="1200" dirty="0" smtClean="0">
            <a:latin typeface="Times New Roman" pitchFamily="18" charset="0"/>
            <a:cs typeface="Times New Roman" pitchFamily="18" charset="0"/>
          </a:endParaRPr>
        </a:p>
        <a:p>
          <a:pPr marL="285750" lvl="1" indent="0" algn="l" defTabSz="1244600">
            <a:lnSpc>
              <a:spcPct val="90000"/>
            </a:lnSpc>
            <a:spcBef>
              <a:spcPct val="0"/>
            </a:spcBef>
            <a:spcAft>
              <a:spcPct val="15000"/>
            </a:spcAft>
            <a:buChar char="••"/>
          </a:pPr>
          <a:endParaRPr lang="ru-RU" sz="2800" b="1" kern="1200" dirty="0">
            <a:latin typeface="Times New Roman" pitchFamily="18" charset="0"/>
            <a:cs typeface="Times New Roman" pitchFamily="18" charset="0"/>
          </a:endParaRPr>
        </a:p>
      </dsp:txBody>
      <dsp:txXfrm rot="-5400000">
        <a:off x="1003174" y="4005266"/>
        <a:ext cx="7844528" cy="840571"/>
      </dsp:txXfrm>
    </dsp:sp>
    <dsp:sp modelId="{810A44B7-F179-4837-86DD-C724A96AC208}">
      <dsp:nvSpPr>
        <dsp:cNvPr id="0" name=""/>
        <dsp:cNvSpPr/>
      </dsp:nvSpPr>
      <dsp:spPr>
        <a:xfrm rot="5400000">
          <a:off x="-214965" y="5493541"/>
          <a:ext cx="1433104" cy="1003173"/>
        </a:xfrm>
        <a:prstGeom prst="chevron">
          <a:avLst/>
        </a:prstGeom>
        <a:solidFill>
          <a:srgbClr val="00FF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latin typeface="Times New Roman" pitchFamily="18" charset="0"/>
              <a:cs typeface="Times New Roman" pitchFamily="18" charset="0"/>
            </a:rPr>
            <a:t>4</a:t>
          </a:r>
          <a:endParaRPr lang="ru-RU" sz="2900" kern="1200" dirty="0">
            <a:latin typeface="Times New Roman" pitchFamily="18" charset="0"/>
            <a:cs typeface="Times New Roman" pitchFamily="18" charset="0"/>
          </a:endParaRPr>
        </a:p>
      </dsp:txBody>
      <dsp:txXfrm rot="-5400000">
        <a:off x="1" y="5780163"/>
        <a:ext cx="1003173" cy="429931"/>
      </dsp:txXfrm>
    </dsp:sp>
    <dsp:sp modelId="{C624A713-7B16-4A89-A2F3-CEC70802AA5A}">
      <dsp:nvSpPr>
        <dsp:cNvPr id="0" name=""/>
        <dsp:cNvSpPr/>
      </dsp:nvSpPr>
      <dsp:spPr>
        <a:xfrm rot="5400000">
          <a:off x="4482415" y="1799333"/>
          <a:ext cx="931517" cy="7890001"/>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dirty="0" err="1" smtClean="0"/>
            <a:t>Eftaliylar</a:t>
          </a:r>
          <a:r>
            <a:rPr lang="en-US" sz="3200" b="1" kern="1200" dirty="0" smtClean="0"/>
            <a:t> </a:t>
          </a:r>
          <a:r>
            <a:rPr lang="en-US" sz="3200" b="1" kern="1200" dirty="0" err="1" smtClean="0"/>
            <a:t>davlati</a:t>
          </a:r>
          <a:endParaRPr lang="ru-RU" sz="3200" kern="1200" dirty="0"/>
        </a:p>
      </dsp:txBody>
      <dsp:txXfrm rot="-5400000">
        <a:off x="1003174" y="5324048"/>
        <a:ext cx="7844528" cy="8405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4B703-56B3-40A4-BF23-7673693C03F1}">
      <dsp:nvSpPr>
        <dsp:cNvPr id="0" name=""/>
        <dsp:cNvSpPr/>
      </dsp:nvSpPr>
      <dsp:spPr>
        <a:xfrm>
          <a:off x="1368091" y="3379703"/>
          <a:ext cx="453173" cy="91440"/>
        </a:xfrm>
        <a:custGeom>
          <a:avLst/>
          <a:gdLst/>
          <a:ahLst/>
          <a:cxnLst/>
          <a:rect l="0" t="0" r="0" b="0"/>
          <a:pathLst>
            <a:path>
              <a:moveTo>
                <a:pt x="0" y="49296"/>
              </a:moveTo>
              <a:lnTo>
                <a:pt x="226586" y="49296"/>
              </a:lnTo>
              <a:lnTo>
                <a:pt x="226586" y="45720"/>
              </a:lnTo>
              <a:lnTo>
                <a:pt x="453173" y="4572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1583348" y="3414094"/>
        <a:ext cx="22659" cy="22659"/>
      </dsp:txXfrm>
    </dsp:sp>
    <dsp:sp modelId="{3EC3991A-5C1C-4719-9789-CF0B4079BF02}">
      <dsp:nvSpPr>
        <dsp:cNvPr id="0" name=""/>
        <dsp:cNvSpPr/>
      </dsp:nvSpPr>
      <dsp:spPr>
        <a:xfrm rot="16200000">
          <a:off x="-2704452" y="2778761"/>
          <a:ext cx="6844612" cy="1300476"/>
        </a:xfrm>
        <a:prstGeom prst="rect">
          <a:avLst/>
        </a:prstGeom>
        <a:blipFill rotWithShape="0">
          <a:blip xmlns:r="http://schemas.openxmlformats.org/officeDocument/2006/relationships" r:embed="rId1"/>
          <a:tile tx="0" ty="0" sx="100000" sy="100000" flip="none" algn="tl"/>
        </a:blip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err="1" smtClean="0"/>
            <a:t>Kidariylar</a:t>
          </a:r>
          <a:endParaRPr lang="ru-RU" sz="6500" b="1" kern="1200" dirty="0">
            <a:solidFill>
              <a:srgbClr val="00B0F0"/>
            </a:solidFill>
            <a:latin typeface="Times New Roman" pitchFamily="18" charset="0"/>
            <a:cs typeface="Times New Roman" pitchFamily="18" charset="0"/>
          </a:endParaRPr>
        </a:p>
      </dsp:txBody>
      <dsp:txXfrm>
        <a:off x="-2704452" y="2778761"/>
        <a:ext cx="6844612" cy="1300476"/>
      </dsp:txXfrm>
    </dsp:sp>
    <dsp:sp modelId="{331F8C05-E145-4983-A417-FAC2C3C62CA1}">
      <dsp:nvSpPr>
        <dsp:cNvPr id="0" name=""/>
        <dsp:cNvSpPr/>
      </dsp:nvSpPr>
      <dsp:spPr>
        <a:xfrm>
          <a:off x="1821264" y="332657"/>
          <a:ext cx="6963700" cy="6185533"/>
        </a:xfrm>
        <a:prstGeom prst="rect">
          <a:avLst/>
        </a:prstGeom>
        <a:solidFill>
          <a:srgbClr val="FFFF00"/>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err="1" smtClean="0">
              <a:latin typeface="Times New Roman" pitchFamily="18" charset="0"/>
              <a:cs typeface="Times New Roman" pitchFamily="18" charset="0"/>
            </a:rPr>
            <a:t>Shunday</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kuchlardan</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biri</a:t>
          </a:r>
          <a:r>
            <a:rPr lang="en-US" sz="3600" b="1" kern="1200" dirty="0" smtClean="0">
              <a:latin typeface="Times New Roman" pitchFamily="18" charset="0"/>
              <a:cs typeface="Times New Roman" pitchFamily="18" charset="0"/>
            </a:rPr>
            <a:t> - </a:t>
          </a:r>
          <a:r>
            <a:rPr lang="en-US" sz="3600" b="1" kern="1200" dirty="0" err="1" smtClean="0">
              <a:solidFill>
                <a:srgbClr val="0000FF"/>
              </a:solidFill>
              <a:latin typeface="Times New Roman" pitchFamily="18" charset="0"/>
              <a:cs typeface="Times New Roman" pitchFamily="18" charset="0"/>
            </a:rPr>
            <a:t>Kidariylar</a:t>
          </a:r>
          <a:r>
            <a:rPr lang="en-US" sz="3600" b="1" kern="1200" dirty="0" smtClean="0">
              <a:solidFill>
                <a:srgbClr val="0000FF"/>
              </a:solidFill>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xususidagi</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asosiy</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ma’lumotlar</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Xitoyning</a:t>
          </a:r>
          <a:r>
            <a:rPr lang="en-US" sz="3600" b="1" kern="1200" dirty="0" smtClean="0">
              <a:latin typeface="Times New Roman" pitchFamily="18" charset="0"/>
              <a:cs typeface="Times New Roman" pitchFamily="18" charset="0"/>
            </a:rPr>
            <a:t> </a:t>
          </a:r>
          <a:r>
            <a:rPr lang="en-US" sz="3600" b="1" kern="1200" dirty="0" err="1" smtClean="0">
              <a:solidFill>
                <a:srgbClr val="0000FF"/>
              </a:solidFill>
              <a:latin typeface="Times New Roman" pitchFamily="18" charset="0"/>
              <a:cs typeface="Times New Roman" pitchFamily="18" charset="0"/>
            </a:rPr>
            <a:t>Beyshi</a:t>
          </a:r>
          <a:r>
            <a:rPr lang="en-US" sz="3600" b="1" kern="1200" dirty="0" smtClean="0">
              <a:solidFill>
                <a:srgbClr val="0000FF"/>
              </a:solidFill>
              <a:latin typeface="Times New Roman" pitchFamily="18" charset="0"/>
              <a:cs typeface="Times New Roman" pitchFamily="18" charset="0"/>
            </a:rPr>
            <a:t> </a:t>
          </a:r>
          <a:r>
            <a:rPr lang="en-US" sz="3600" b="1" kern="1200" dirty="0" err="1" smtClean="0">
              <a:solidFill>
                <a:srgbClr val="0000FF"/>
              </a:solidFill>
              <a:latin typeface="Times New Roman" pitchFamily="18" charset="0"/>
              <a:cs typeface="Times New Roman" pitchFamily="18" charset="0"/>
            </a:rPr>
            <a:t>solnomasi</a:t>
          </a:r>
          <a:r>
            <a:rPr lang="en-US" sz="3600" b="1" kern="1200" dirty="0" err="1" smtClean="0">
              <a:latin typeface="Times New Roman" pitchFamily="18" charset="0"/>
              <a:cs typeface="Times New Roman" pitchFamily="18" charset="0"/>
            </a:rPr>
            <a:t>da</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hamda</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g‘arb</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tarixchilaridan</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biri</a:t>
          </a:r>
          <a:r>
            <a:rPr lang="en-US" sz="3600" b="1" kern="1200" dirty="0" smtClean="0">
              <a:latin typeface="Times New Roman" pitchFamily="18" charset="0"/>
              <a:cs typeface="Times New Roman" pitchFamily="18" charset="0"/>
            </a:rPr>
            <a:t> </a:t>
          </a:r>
          <a:r>
            <a:rPr lang="en-US" sz="3600" b="1" kern="1200" dirty="0" err="1" smtClean="0">
              <a:solidFill>
                <a:srgbClr val="0000FF"/>
              </a:solidFill>
              <a:latin typeface="Times New Roman" pitchFamily="18" charset="0"/>
              <a:cs typeface="Times New Roman" pitchFamily="18" charset="0"/>
            </a:rPr>
            <a:t>Prisk</a:t>
          </a:r>
          <a:r>
            <a:rPr lang="en-US" sz="3600" b="1" kern="1200" dirty="0" smtClean="0">
              <a:solidFill>
                <a:srgbClr val="0000FF"/>
              </a:solidFill>
              <a:latin typeface="Times New Roman" pitchFamily="18" charset="0"/>
              <a:cs typeface="Times New Roman" pitchFamily="18" charset="0"/>
            </a:rPr>
            <a:t> </a:t>
          </a:r>
          <a:r>
            <a:rPr lang="en-US" sz="3600" b="1" kern="1200" dirty="0" err="1" smtClean="0">
              <a:solidFill>
                <a:srgbClr val="0000FF"/>
              </a:solidFill>
              <a:latin typeface="Times New Roman" pitchFamily="18" charset="0"/>
              <a:cs typeface="Times New Roman" pitchFamily="18" charset="0"/>
            </a:rPr>
            <a:t>Paniyskiy</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ma’lumotlarida</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uchraydi</a:t>
          </a:r>
          <a:r>
            <a:rPr lang="en-US" sz="3600" b="1" kern="1200" dirty="0" smtClean="0">
              <a:latin typeface="Times New Roman" pitchFamily="18" charset="0"/>
              <a:cs typeface="Times New Roman" pitchFamily="18" charset="0"/>
            </a:rPr>
            <a:t>. Bu </a:t>
          </a:r>
          <a:r>
            <a:rPr lang="en-US" sz="3600" b="1" kern="1200" dirty="0" err="1" smtClean="0">
              <a:latin typeface="Times New Roman" pitchFamily="18" charset="0"/>
              <a:cs typeface="Times New Roman" pitchFamily="18" charset="0"/>
            </a:rPr>
            <a:t>ma’lumotlarga</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ko‘ra</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Kidariylarning</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yo’lboshchisi</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yuechjilar</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hukmdori</a:t>
          </a:r>
          <a:r>
            <a:rPr lang="en-US" sz="3600" b="1" kern="1200" dirty="0" smtClean="0">
              <a:latin typeface="Times New Roman" pitchFamily="18" charset="0"/>
              <a:cs typeface="Times New Roman" pitchFamily="18" charset="0"/>
            </a:rPr>
            <a:t> </a:t>
          </a:r>
          <a:r>
            <a:rPr lang="en-US" sz="3600" b="1" kern="1200" dirty="0" err="1" smtClean="0">
              <a:solidFill>
                <a:srgbClr val="0000FF"/>
              </a:solidFill>
              <a:latin typeface="Times New Roman" pitchFamily="18" charset="0"/>
              <a:cs typeface="Times New Roman" pitchFamily="18" charset="0"/>
            </a:rPr>
            <a:t>Sidolo</a:t>
          </a:r>
          <a:r>
            <a:rPr lang="en-US" sz="3600" b="1" kern="1200" dirty="0" smtClean="0">
              <a:solidFill>
                <a:srgbClr val="0000FF"/>
              </a:solidFill>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yoki</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tadqiqotlar</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fikricha</a:t>
          </a:r>
          <a:r>
            <a:rPr lang="en-US" sz="3600" b="1" kern="1200" dirty="0" smtClean="0">
              <a:latin typeface="Times New Roman" pitchFamily="18" charset="0"/>
              <a:cs typeface="Times New Roman" pitchFamily="18" charset="0"/>
            </a:rPr>
            <a:t> </a:t>
          </a:r>
          <a:r>
            <a:rPr lang="en-US" sz="3600" b="1" kern="1200" dirty="0" err="1" smtClean="0">
              <a:solidFill>
                <a:srgbClr val="0000FF"/>
              </a:solidFill>
              <a:latin typeface="Times New Roman" pitchFamily="18" charset="0"/>
              <a:cs typeface="Times New Roman" pitchFamily="18" charset="0"/>
            </a:rPr>
            <a:t>Kidar</a:t>
          </a:r>
          <a:r>
            <a:rPr lang="en-US" sz="3600" b="1" kern="1200" dirty="0" smtClean="0">
              <a:solidFill>
                <a:srgbClr val="0000FF"/>
              </a:solidFill>
              <a:latin typeface="Times New Roman" pitchFamily="18" charset="0"/>
              <a:cs typeface="Times New Roman" pitchFamily="18" charset="0"/>
            </a:rPr>
            <a:t> (</a:t>
          </a:r>
          <a:r>
            <a:rPr lang="en-US" sz="3600" b="1" kern="1200" dirty="0" err="1" smtClean="0">
              <a:solidFill>
                <a:srgbClr val="0000FF"/>
              </a:solidFill>
              <a:latin typeface="Times New Roman" pitchFamily="18" charset="0"/>
              <a:cs typeface="Times New Roman" pitchFamily="18" charset="0"/>
            </a:rPr>
            <a:t>ba’zan</a:t>
          </a:r>
          <a:r>
            <a:rPr lang="en-US" sz="3600" b="1" kern="1200" dirty="0" smtClean="0">
              <a:solidFill>
                <a:srgbClr val="0000FF"/>
              </a:solidFill>
              <a:latin typeface="Times New Roman" pitchFamily="18" charset="0"/>
              <a:cs typeface="Times New Roman" pitchFamily="18" charset="0"/>
            </a:rPr>
            <a:t> "</a:t>
          </a:r>
          <a:r>
            <a:rPr lang="en-US" sz="3600" b="1" kern="1200" dirty="0" err="1" smtClean="0">
              <a:solidFill>
                <a:srgbClr val="0000FF"/>
              </a:solidFill>
              <a:latin typeface="Times New Roman" pitchFamily="18" charset="0"/>
              <a:cs typeface="Times New Roman" pitchFamily="18" charset="0"/>
            </a:rPr>
            <a:t>Kidara</a:t>
          </a:r>
          <a:r>
            <a:rPr lang="en-US" sz="3600" b="1" kern="1200" dirty="0" smtClean="0">
              <a:solidFill>
                <a:srgbClr val="0000FF"/>
              </a:solidFill>
              <a:latin typeface="Times New Roman" pitchFamily="18" charset="0"/>
              <a:cs typeface="Times New Roman" pitchFamily="18" charset="0"/>
            </a:rPr>
            <a:t>")</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bo’lgan</a:t>
          </a:r>
          <a:r>
            <a:rPr lang="en-US" sz="3600" b="1" kern="1200" dirty="0" smtClean="0">
              <a:latin typeface="Times New Roman" pitchFamily="18" charset="0"/>
              <a:cs typeface="Times New Roman" pitchFamily="18" charset="0"/>
            </a:rPr>
            <a:t>. U </a:t>
          </a:r>
          <a:r>
            <a:rPr lang="en-US" sz="3600" b="1" kern="1200" dirty="0" smtClean="0">
              <a:solidFill>
                <a:srgbClr val="0000FF"/>
              </a:solidFill>
              <a:latin typeface="Times New Roman" pitchFamily="18" charset="0"/>
              <a:cs typeface="Times New Roman" pitchFamily="18" charset="0"/>
            </a:rPr>
            <a:t>IV-</a:t>
          </a:r>
          <a:r>
            <a:rPr lang="en-US" sz="3600" b="1" kern="1200" dirty="0" err="1" smtClean="0">
              <a:solidFill>
                <a:srgbClr val="0000FF"/>
              </a:solidFill>
              <a:latin typeface="Times New Roman" pitchFamily="18" charset="0"/>
              <a:cs typeface="Times New Roman" pitchFamily="18" charset="0"/>
            </a:rPr>
            <a:t>asrda</a:t>
          </a:r>
          <a:r>
            <a:rPr lang="en-US" sz="3600" b="1" kern="1200" dirty="0" smtClean="0">
              <a:solidFill>
                <a:srgbClr val="0000FF"/>
              </a:solidFill>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hukmronlik</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qilgan</a:t>
          </a:r>
          <a:r>
            <a:rPr lang="en-US" sz="3600" b="1" kern="1200" dirty="0" smtClean="0">
              <a:latin typeface="Times New Roman" pitchFamily="18" charset="0"/>
              <a:cs typeface="Times New Roman" pitchFamily="18" charset="0"/>
            </a:rPr>
            <a:t>.</a:t>
          </a:r>
          <a:endParaRPr lang="ru-RU" sz="3600" b="1" kern="1200" dirty="0">
            <a:solidFill>
              <a:srgbClr val="7030A0"/>
            </a:solidFill>
            <a:latin typeface="Times New Roman" pitchFamily="18" charset="0"/>
            <a:cs typeface="Times New Roman" pitchFamily="18" charset="0"/>
          </a:endParaRPr>
        </a:p>
      </dsp:txBody>
      <dsp:txXfrm>
        <a:off x="1821264" y="332657"/>
        <a:ext cx="6963700" cy="61855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38999429-1788-42F9-84FB-0EE0ACC496FB}" type="datetimeFigureOut">
              <a:rPr lang="ru-RU"/>
              <a:pPr>
                <a:defRPr/>
              </a:pPr>
              <a:t>24.09.2022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smtClean="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0C99B3FD-89D7-421B-BF5A-74C842641472}" type="slidenum">
              <a:rPr lang="ru-RU"/>
              <a:pPr>
                <a:defRPr/>
              </a:pPr>
              <a:t>‹#›</a:t>
            </a:fld>
            <a:endParaRPr lang="ru-RU"/>
          </a:p>
        </p:txBody>
      </p:sp>
    </p:spTree>
    <p:extLst>
      <p:ext uri="{BB962C8B-B14F-4D97-AF65-F5344CB8AC3E}">
        <p14:creationId xmlns:p14="http://schemas.microsoft.com/office/powerpoint/2010/main" val="2683946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6144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9C01A90A-AA94-4E8A-8D0D-74DAA168E7AA}" type="slidenum">
              <a:rPr lang="ru-RU" altLang="ru-RU" smtClean="0">
                <a:latin typeface="Arial" pitchFamily="34" charset="0"/>
              </a:rPr>
              <a:pPr eaLnBrk="1" hangingPunct="1">
                <a:spcBef>
                  <a:spcPct val="0"/>
                </a:spcBef>
              </a:pPr>
              <a:t>2</a:t>
            </a:fld>
            <a:endParaRPr lang="ru-RU" altLang="ru-RU"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7066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45DA8BE-FCF8-406E-92C5-13CADA3B0223}" type="slidenum">
              <a:rPr lang="ru-RU" altLang="ru-RU" smtClean="0">
                <a:latin typeface="Arial" pitchFamily="34" charset="0"/>
              </a:rPr>
              <a:pPr eaLnBrk="1" hangingPunct="1">
                <a:spcBef>
                  <a:spcPct val="0"/>
                </a:spcBef>
              </a:pPr>
              <a:t>30</a:t>
            </a:fld>
            <a:endParaRPr lang="ru-RU" altLang="ru-RU"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7168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3BBA53F-4D34-463B-8332-5D59DCA6DD12}" type="slidenum">
              <a:rPr lang="ru-RU" altLang="ru-RU" smtClean="0">
                <a:latin typeface="Arial" pitchFamily="34" charset="0"/>
              </a:rPr>
              <a:pPr eaLnBrk="1" hangingPunct="1">
                <a:spcBef>
                  <a:spcPct val="0"/>
                </a:spcBef>
              </a:pPr>
              <a:t>31</a:t>
            </a:fld>
            <a:endParaRPr lang="ru-RU" altLang="ru-RU"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7270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AFC8FCE-EBB5-49F3-B36A-EE650D1FF20A}" type="slidenum">
              <a:rPr lang="ru-RU" altLang="ru-RU" smtClean="0">
                <a:latin typeface="Arial" pitchFamily="34" charset="0"/>
              </a:rPr>
              <a:pPr eaLnBrk="1" hangingPunct="1">
                <a:spcBef>
                  <a:spcPct val="0"/>
                </a:spcBef>
              </a:pPr>
              <a:t>32</a:t>
            </a:fld>
            <a:endParaRPr lang="ru-RU" altLang="ru-RU"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7373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6CCADD7-9361-4893-88BF-6FFF7EF408BB}" type="slidenum">
              <a:rPr lang="ru-RU" altLang="ru-RU" smtClean="0">
                <a:latin typeface="Arial" pitchFamily="34" charset="0"/>
              </a:rPr>
              <a:pPr eaLnBrk="1" hangingPunct="1">
                <a:spcBef>
                  <a:spcPct val="0"/>
                </a:spcBef>
              </a:pPr>
              <a:t>33</a:t>
            </a:fld>
            <a:endParaRPr lang="ru-RU" altLang="ru-RU"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7475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57256640-7613-4898-881E-EF777CE2C4C1}" type="slidenum">
              <a:rPr lang="ru-RU" altLang="ru-RU" smtClean="0">
                <a:latin typeface="Arial" pitchFamily="34" charset="0"/>
              </a:rPr>
              <a:pPr eaLnBrk="1" hangingPunct="1">
                <a:spcBef>
                  <a:spcPct val="0"/>
                </a:spcBef>
              </a:pPr>
              <a:t>34</a:t>
            </a:fld>
            <a:endParaRPr lang="ru-RU" altLang="ru-RU"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7578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49847BA-EBB3-4EE3-AA8F-D1EC419B985A}" type="slidenum">
              <a:rPr lang="ru-RU" altLang="ru-RU" smtClean="0">
                <a:latin typeface="Arial" pitchFamily="34" charset="0"/>
              </a:rPr>
              <a:pPr eaLnBrk="1" hangingPunct="1">
                <a:spcBef>
                  <a:spcPct val="0"/>
                </a:spcBef>
              </a:pPr>
              <a:t>35</a:t>
            </a:fld>
            <a:endParaRPr lang="ru-RU" altLang="ru-RU"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7680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74C243F-9B5F-4A58-8E33-F282E4625EAD}" type="slidenum">
              <a:rPr lang="ru-RU" altLang="ru-RU" smtClean="0">
                <a:latin typeface="Arial" pitchFamily="34" charset="0"/>
              </a:rPr>
              <a:pPr eaLnBrk="1" hangingPunct="1">
                <a:spcBef>
                  <a:spcPct val="0"/>
                </a:spcBef>
              </a:pPr>
              <a:t>36</a:t>
            </a:fld>
            <a:endParaRPr lang="ru-RU" altLang="ru-RU"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7782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79B2885-4D01-4117-8531-1DF511863627}" type="slidenum">
              <a:rPr lang="ru-RU" altLang="ru-RU" smtClean="0">
                <a:latin typeface="Arial" pitchFamily="34" charset="0"/>
              </a:rPr>
              <a:pPr eaLnBrk="1" hangingPunct="1">
                <a:spcBef>
                  <a:spcPct val="0"/>
                </a:spcBef>
              </a:pPr>
              <a:t>37</a:t>
            </a:fld>
            <a:endParaRPr lang="ru-RU" altLang="ru-RU"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7885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F03586-BE32-4468-9A65-84EF6AD6FC9D}" type="slidenum">
              <a:rPr lang="ru-RU" altLang="ru-RU" smtClean="0">
                <a:latin typeface="Arial" pitchFamily="34" charset="0"/>
              </a:rPr>
              <a:pPr eaLnBrk="1" hangingPunct="1">
                <a:spcBef>
                  <a:spcPct val="0"/>
                </a:spcBef>
              </a:pPr>
              <a:t>38</a:t>
            </a:fld>
            <a:endParaRPr lang="ru-RU" altLang="ru-RU"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798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C3CCC78-7CEB-4C10-A03D-F46B6DFE9C65}" type="slidenum">
              <a:rPr lang="ru-RU" altLang="ru-RU" smtClean="0">
                <a:latin typeface="Arial" pitchFamily="34" charset="0"/>
              </a:rPr>
              <a:pPr eaLnBrk="1" hangingPunct="1">
                <a:spcBef>
                  <a:spcPct val="0"/>
                </a:spcBef>
              </a:pPr>
              <a:t>39</a:t>
            </a:fld>
            <a:endParaRPr lang="ru-RU" altLang="ru-RU"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6246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AC9752B-716F-412A-8C43-F7A7170C4D20}" type="slidenum">
              <a:rPr lang="ru-RU" altLang="ru-RU" smtClean="0">
                <a:latin typeface="Arial" pitchFamily="34" charset="0"/>
              </a:rPr>
              <a:pPr eaLnBrk="1" hangingPunct="1">
                <a:spcBef>
                  <a:spcPct val="0"/>
                </a:spcBef>
              </a:pPr>
              <a:t>21</a:t>
            </a:fld>
            <a:endParaRPr lang="ru-RU" altLang="ru-RU"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8090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9B980018-65D0-42B3-A1A2-B02CDD876F9A}" type="slidenum">
              <a:rPr lang="ru-RU" altLang="ru-RU" smtClean="0">
                <a:latin typeface="Arial" pitchFamily="34" charset="0"/>
              </a:rPr>
              <a:pPr eaLnBrk="1" hangingPunct="1">
                <a:spcBef>
                  <a:spcPct val="0"/>
                </a:spcBef>
              </a:pPr>
              <a:t>40</a:t>
            </a:fld>
            <a:endParaRPr lang="ru-RU" altLang="ru-RU"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819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58A3C9D-D33F-46B2-81C9-EC94412A12DE}" type="slidenum">
              <a:rPr lang="ru-RU" altLang="ru-RU" smtClean="0">
                <a:latin typeface="Arial" pitchFamily="34" charset="0"/>
              </a:rPr>
              <a:pPr eaLnBrk="1" hangingPunct="1">
                <a:spcBef>
                  <a:spcPct val="0"/>
                </a:spcBef>
              </a:pPr>
              <a:t>41</a:t>
            </a:fld>
            <a:endParaRPr lang="ru-RU" altLang="ru-RU"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8294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36F3425-A3E7-4021-91B3-80F9DDCBB925}" type="slidenum">
              <a:rPr lang="ru-RU" altLang="ru-RU" smtClean="0">
                <a:latin typeface="Arial" pitchFamily="34" charset="0"/>
              </a:rPr>
              <a:pPr eaLnBrk="1" hangingPunct="1">
                <a:spcBef>
                  <a:spcPct val="0"/>
                </a:spcBef>
              </a:pPr>
              <a:t>42</a:t>
            </a:fld>
            <a:endParaRPr lang="ru-RU" altLang="ru-RU"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8397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192CB24-C82D-4BCC-B867-CAF8DBD6BD5B}" type="slidenum">
              <a:rPr lang="ru-RU" altLang="ru-RU" smtClean="0">
                <a:latin typeface="Arial" pitchFamily="34" charset="0"/>
              </a:rPr>
              <a:pPr eaLnBrk="1" hangingPunct="1">
                <a:spcBef>
                  <a:spcPct val="0"/>
                </a:spcBef>
              </a:pPr>
              <a:t>43</a:t>
            </a:fld>
            <a:endParaRPr lang="ru-RU" altLang="ru-RU"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8499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974D2646-A410-48D5-BAD4-2AF995CDDC7E}" type="slidenum">
              <a:rPr lang="ru-RU" altLang="ru-RU" smtClean="0">
                <a:latin typeface="Arial" pitchFamily="34" charset="0"/>
              </a:rPr>
              <a:pPr eaLnBrk="1" hangingPunct="1">
                <a:spcBef>
                  <a:spcPct val="0"/>
                </a:spcBef>
              </a:pPr>
              <a:t>44</a:t>
            </a:fld>
            <a:endParaRPr lang="ru-RU" altLang="ru-RU"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8602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17AA980-F77C-4B14-9C43-D70893834BBF}" type="slidenum">
              <a:rPr lang="ru-RU" altLang="ru-RU" smtClean="0">
                <a:latin typeface="Arial" pitchFamily="34" charset="0"/>
              </a:rPr>
              <a:pPr eaLnBrk="1" hangingPunct="1">
                <a:spcBef>
                  <a:spcPct val="0"/>
                </a:spcBef>
              </a:pPr>
              <a:t>45</a:t>
            </a:fld>
            <a:endParaRPr lang="ru-RU" altLang="ru-RU"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8704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417066A-144C-4CB7-95B6-2974E0246E9A}" type="slidenum">
              <a:rPr lang="ru-RU" altLang="ru-RU" smtClean="0">
                <a:latin typeface="Arial" pitchFamily="34" charset="0"/>
              </a:rPr>
              <a:pPr eaLnBrk="1" hangingPunct="1">
                <a:spcBef>
                  <a:spcPct val="0"/>
                </a:spcBef>
              </a:pPr>
              <a:t>46</a:t>
            </a:fld>
            <a:endParaRPr lang="ru-RU" altLang="ru-RU"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8806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120241F-9170-40AD-9A8F-CE22842D623F}" type="slidenum">
              <a:rPr lang="ru-RU" altLang="ru-RU" smtClean="0">
                <a:latin typeface="Arial" pitchFamily="34" charset="0"/>
              </a:rPr>
              <a:pPr eaLnBrk="1" hangingPunct="1">
                <a:spcBef>
                  <a:spcPct val="0"/>
                </a:spcBef>
              </a:pPr>
              <a:t>47</a:t>
            </a:fld>
            <a:endParaRPr lang="ru-RU" altLang="ru-RU"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8909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16AA85C-B5DC-4363-B69B-BECEDDAE0DA0}" type="slidenum">
              <a:rPr lang="ru-RU" altLang="ru-RU" smtClean="0">
                <a:latin typeface="Arial" pitchFamily="34" charset="0"/>
              </a:rPr>
              <a:pPr eaLnBrk="1" hangingPunct="1">
                <a:spcBef>
                  <a:spcPct val="0"/>
                </a:spcBef>
              </a:pPr>
              <a:t>48</a:t>
            </a:fld>
            <a:endParaRPr lang="ru-RU" altLang="ru-RU"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6349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972F2145-555A-4998-8C01-AE266D232786}" type="slidenum">
              <a:rPr lang="ru-RU" altLang="ru-RU" smtClean="0">
                <a:latin typeface="Arial" pitchFamily="34" charset="0"/>
              </a:rPr>
              <a:pPr eaLnBrk="1" hangingPunct="1">
                <a:spcBef>
                  <a:spcPct val="0"/>
                </a:spcBef>
              </a:pPr>
              <a:t>22</a:t>
            </a:fld>
            <a:endParaRPr lang="ru-RU" altLang="ru-RU"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6451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94A67C7-9172-4D4D-9857-68A9D2F1B6DC}" type="slidenum">
              <a:rPr lang="ru-RU" altLang="ru-RU" smtClean="0">
                <a:latin typeface="Arial" pitchFamily="34" charset="0"/>
              </a:rPr>
              <a:pPr eaLnBrk="1" hangingPunct="1">
                <a:spcBef>
                  <a:spcPct val="0"/>
                </a:spcBef>
              </a:pPr>
              <a:t>23</a:t>
            </a:fld>
            <a:endParaRPr lang="ru-RU" altLang="ru-RU"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6554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76D7EBD-01B7-48A3-A698-76B8CA8987B3}" type="slidenum">
              <a:rPr lang="ru-RU" altLang="ru-RU" smtClean="0">
                <a:latin typeface="Arial" pitchFamily="34" charset="0"/>
              </a:rPr>
              <a:pPr eaLnBrk="1" hangingPunct="1">
                <a:spcBef>
                  <a:spcPct val="0"/>
                </a:spcBef>
              </a:pPr>
              <a:t>25</a:t>
            </a:fld>
            <a:endParaRPr lang="ru-RU" altLang="ru-RU"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6656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A20EABE-2E88-4363-91CA-586E4B7536AA}" type="slidenum">
              <a:rPr lang="ru-RU" altLang="ru-RU" smtClean="0">
                <a:latin typeface="Arial" pitchFamily="34" charset="0"/>
              </a:rPr>
              <a:pPr eaLnBrk="1" hangingPunct="1">
                <a:spcBef>
                  <a:spcPct val="0"/>
                </a:spcBef>
              </a:pPr>
              <a:t>26</a:t>
            </a:fld>
            <a:endParaRPr lang="ru-RU" altLang="ru-RU"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6758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A32EAFB-A25E-4C69-9985-D707707EC4E0}" type="slidenum">
              <a:rPr lang="ru-RU" altLang="ru-RU" smtClean="0">
                <a:latin typeface="Arial" pitchFamily="34" charset="0"/>
              </a:rPr>
              <a:pPr eaLnBrk="1" hangingPunct="1">
                <a:spcBef>
                  <a:spcPct val="0"/>
                </a:spcBef>
              </a:pPr>
              <a:t>27</a:t>
            </a:fld>
            <a:endParaRPr lang="ru-RU" altLang="ru-RU"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6861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3AA61F8-6F8B-4FC2-986B-820A646FFB8F}" type="slidenum">
              <a:rPr lang="ru-RU" altLang="ru-RU" smtClean="0">
                <a:latin typeface="Arial" pitchFamily="34" charset="0"/>
              </a:rPr>
              <a:pPr eaLnBrk="1" hangingPunct="1">
                <a:spcBef>
                  <a:spcPct val="0"/>
                </a:spcBef>
              </a:pPr>
              <a:t>28</a:t>
            </a:fld>
            <a:endParaRPr lang="ru-RU" altLang="ru-RU"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6963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F0FDC69-2FE1-442C-B3F5-CB82CF3FFB0D}" type="slidenum">
              <a:rPr lang="ru-RU" altLang="ru-RU" smtClean="0">
                <a:latin typeface="Arial" pitchFamily="34" charset="0"/>
              </a:rPr>
              <a:pPr eaLnBrk="1" hangingPunct="1">
                <a:spcBef>
                  <a:spcPct val="0"/>
                </a:spcBef>
              </a:pPr>
              <a:t>29</a:t>
            </a:fld>
            <a:endParaRPr lang="ru-RU" altLang="ru-RU"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Прямая соединительная линия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29" name="Заголовок 28"/>
          <p:cNvSpPr>
            <a:spLocks noGrp="1"/>
          </p:cNvSpPr>
          <p:nvPr>
            <p:ph type="ctrTitle"/>
          </p:nvPr>
        </p:nvSpPr>
        <p:spPr>
          <a:xfrm>
            <a:off x="381000" y="4853411"/>
            <a:ext cx="8458200" cy="1222375"/>
          </a:xfrm>
        </p:spPr>
        <p:txBody>
          <a:bodyPr anchor="t"/>
          <a:lstStyle/>
          <a:p>
            <a:r>
              <a:rPr lang="ru-RU" smtClean="0"/>
              <a:t>Образец заголовка</a:t>
            </a:r>
            <a:endParaRPr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5" name="Дата 15"/>
          <p:cNvSpPr>
            <a:spLocks noGrp="1"/>
          </p:cNvSpPr>
          <p:nvPr>
            <p:ph type="dt" sz="half" idx="10"/>
          </p:nvPr>
        </p:nvSpPr>
        <p:spPr/>
        <p:txBody>
          <a:bodyPr/>
          <a:lstStyle>
            <a:lvl1pPr>
              <a:defRPr/>
            </a:lvl1pPr>
          </a:lstStyle>
          <a:p>
            <a:pPr>
              <a:defRPr/>
            </a:pPr>
            <a:endParaRPr lang="ru-RU"/>
          </a:p>
        </p:txBody>
      </p:sp>
      <p:sp>
        <p:nvSpPr>
          <p:cNvPr id="6" name="Нижний колонтитул 1"/>
          <p:cNvSpPr>
            <a:spLocks noGrp="1"/>
          </p:cNvSpPr>
          <p:nvPr>
            <p:ph type="ftr" sz="quarter" idx="11"/>
          </p:nvPr>
        </p:nvSpPr>
        <p:spPr/>
        <p:txBody>
          <a:bodyPr/>
          <a:lstStyle>
            <a:lvl1pPr>
              <a:defRPr/>
            </a:lvl1pPr>
          </a:lstStyle>
          <a:p>
            <a:pPr>
              <a:defRPr/>
            </a:pPr>
            <a:endParaRPr lang="ru-RU"/>
          </a:p>
        </p:txBody>
      </p:sp>
      <p:sp>
        <p:nvSpPr>
          <p:cNvPr id="7" name="Номер слайда 14"/>
          <p:cNvSpPr>
            <a:spLocks noGrp="1"/>
          </p:cNvSpPr>
          <p:nvPr>
            <p:ph type="sldNum" sz="quarter" idx="12"/>
          </p:nvPr>
        </p:nvSpPr>
        <p:spPr>
          <a:xfrm>
            <a:off x="8229600" y="6473825"/>
            <a:ext cx="758825" cy="247650"/>
          </a:xfrm>
        </p:spPr>
        <p:txBody>
          <a:bodyPr/>
          <a:lstStyle>
            <a:lvl1pPr>
              <a:defRPr/>
            </a:lvl1pPr>
          </a:lstStyle>
          <a:p>
            <a:pPr>
              <a:defRPr/>
            </a:pPr>
            <a:fld id="{B05C536A-07E8-4CDB-826A-F867B6E525B4}" type="slidenum">
              <a:rPr lang="ru-RU"/>
              <a:pPr>
                <a:defRPr/>
              </a:pPr>
              <a:t>‹#›</a:t>
            </a:fld>
            <a:endParaRPr lang="ru-RU"/>
          </a:p>
        </p:txBody>
      </p:sp>
    </p:spTree>
    <p:extLst>
      <p:ext uri="{BB962C8B-B14F-4D97-AF65-F5344CB8AC3E}">
        <p14:creationId xmlns:p14="http://schemas.microsoft.com/office/powerpoint/2010/main" val="706515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0"/>
          <p:cNvSpPr>
            <a:spLocks noGrp="1"/>
          </p:cNvSpPr>
          <p:nvPr>
            <p:ph type="dt" sz="half" idx="10"/>
          </p:nvPr>
        </p:nvSpPr>
        <p:spPr/>
        <p:txBody>
          <a:bodyPr/>
          <a:lstStyle>
            <a:lvl1pPr>
              <a:defRPr/>
            </a:lvl1pPr>
          </a:lstStyle>
          <a:p>
            <a:pPr>
              <a:defRPr/>
            </a:pPr>
            <a:endParaRPr lang="ru-RU"/>
          </a:p>
        </p:txBody>
      </p:sp>
      <p:sp>
        <p:nvSpPr>
          <p:cNvPr id="5" name="Нижний колонтитул 27"/>
          <p:cNvSpPr>
            <a:spLocks noGrp="1"/>
          </p:cNvSpPr>
          <p:nvPr>
            <p:ph type="ftr" sz="quarter" idx="11"/>
          </p:nvPr>
        </p:nvSpPr>
        <p:spPr/>
        <p:txBody>
          <a:bodyPr/>
          <a:lstStyle>
            <a:lvl1pPr>
              <a:defRPr/>
            </a:lvl1pPr>
          </a:lstStyle>
          <a:p>
            <a:pPr>
              <a:defRPr/>
            </a:pPr>
            <a:endParaRPr lang="ru-RU"/>
          </a:p>
        </p:txBody>
      </p:sp>
      <p:sp>
        <p:nvSpPr>
          <p:cNvPr id="6" name="Номер слайда 4"/>
          <p:cNvSpPr>
            <a:spLocks noGrp="1"/>
          </p:cNvSpPr>
          <p:nvPr>
            <p:ph type="sldNum" sz="quarter" idx="12"/>
          </p:nvPr>
        </p:nvSpPr>
        <p:spPr/>
        <p:txBody>
          <a:bodyPr/>
          <a:lstStyle>
            <a:lvl1pPr>
              <a:defRPr/>
            </a:lvl1pPr>
          </a:lstStyle>
          <a:p>
            <a:pPr>
              <a:defRPr/>
            </a:pPr>
            <a:fld id="{A530A075-0FE2-46C7-98FF-23354704E8DF}" type="slidenum">
              <a:rPr lang="ru-RU"/>
              <a:pPr>
                <a:defRPr/>
              </a:pPr>
              <a:t>‹#›</a:t>
            </a:fld>
            <a:endParaRPr lang="ru-RU"/>
          </a:p>
        </p:txBody>
      </p:sp>
    </p:spTree>
    <p:extLst>
      <p:ext uri="{BB962C8B-B14F-4D97-AF65-F5344CB8AC3E}">
        <p14:creationId xmlns:p14="http://schemas.microsoft.com/office/powerpoint/2010/main" val="72666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6"/>
            <a:ext cx="18288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549276"/>
            <a:ext cx="6248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DADE6C14-C1E7-453C-8380-05495CBB408C}" type="slidenum">
              <a:rPr lang="ru-RU"/>
              <a:pPr>
                <a:defRPr/>
              </a:pPr>
              <a:t>‹#›</a:t>
            </a:fld>
            <a:endParaRPr lang="ru-RU"/>
          </a:p>
        </p:txBody>
      </p:sp>
    </p:spTree>
    <p:extLst>
      <p:ext uri="{BB962C8B-B14F-4D97-AF65-F5344CB8AC3E}">
        <p14:creationId xmlns:p14="http://schemas.microsoft.com/office/powerpoint/2010/main" val="59122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lang="ru-RU" smtClean="0"/>
              <a:t>Образец заголовка</a:t>
            </a:r>
            <a:endParaRPr lang="en-US"/>
          </a:p>
        </p:txBody>
      </p:sp>
      <p:sp>
        <p:nvSpPr>
          <p:cNvPr id="27" name="Объект 26"/>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24"/>
          <p:cNvSpPr>
            <a:spLocks noGrp="1"/>
          </p:cNvSpPr>
          <p:nvPr>
            <p:ph type="dt" sz="half" idx="10"/>
          </p:nvPr>
        </p:nvSpPr>
        <p:spPr/>
        <p:txBody>
          <a:bodyPr/>
          <a:lstStyle>
            <a:lvl1pPr>
              <a:defRPr/>
            </a:lvl1pPr>
          </a:lstStyle>
          <a:p>
            <a:pPr>
              <a:defRPr/>
            </a:pPr>
            <a:endParaRPr lang="ru-RU"/>
          </a:p>
        </p:txBody>
      </p:sp>
      <p:sp>
        <p:nvSpPr>
          <p:cNvPr id="5" name="Нижний колонтитул 18"/>
          <p:cNvSpPr>
            <a:spLocks noGrp="1"/>
          </p:cNvSpPr>
          <p:nvPr>
            <p:ph type="ftr" sz="quarter" idx="11"/>
          </p:nvPr>
        </p:nvSpPr>
        <p:spPr>
          <a:xfrm>
            <a:off x="3581400" y="76200"/>
            <a:ext cx="2895600" cy="288925"/>
          </a:xfrm>
        </p:spPr>
        <p:txBody>
          <a:bodyPr/>
          <a:lstStyle>
            <a:lvl1pPr>
              <a:defRPr/>
            </a:lvl1pPr>
          </a:lstStyle>
          <a:p>
            <a:pPr>
              <a:defRPr/>
            </a:pPr>
            <a:endParaRPr lang="ru-RU"/>
          </a:p>
        </p:txBody>
      </p:sp>
      <p:sp>
        <p:nvSpPr>
          <p:cNvPr id="6" name="Номер слайда 15"/>
          <p:cNvSpPr>
            <a:spLocks noGrp="1"/>
          </p:cNvSpPr>
          <p:nvPr>
            <p:ph type="sldNum" sz="quarter" idx="12"/>
          </p:nvPr>
        </p:nvSpPr>
        <p:spPr>
          <a:xfrm>
            <a:off x="8229600" y="6473825"/>
            <a:ext cx="758825" cy="247650"/>
          </a:xfrm>
        </p:spPr>
        <p:txBody>
          <a:bodyPr/>
          <a:lstStyle>
            <a:lvl1pPr>
              <a:defRPr/>
            </a:lvl1pPr>
          </a:lstStyle>
          <a:p>
            <a:pPr>
              <a:defRPr/>
            </a:pPr>
            <a:fld id="{F7D47726-371B-4775-B073-42C8427BE144}" type="slidenum">
              <a:rPr lang="ru-RU"/>
              <a:pPr>
                <a:defRPr/>
              </a:pPr>
              <a:t>‹#›</a:t>
            </a:fld>
            <a:endParaRPr lang="ru-RU"/>
          </a:p>
        </p:txBody>
      </p:sp>
    </p:spTree>
    <p:extLst>
      <p:ext uri="{BB962C8B-B14F-4D97-AF65-F5344CB8AC3E}">
        <p14:creationId xmlns:p14="http://schemas.microsoft.com/office/powerpoint/2010/main" val="368557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4" name="Прямая соединительная линия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8" name="Заголовок 7"/>
          <p:cNvSpPr>
            <a:spLocks noGrp="1"/>
          </p:cNvSpPr>
          <p:nvPr>
            <p:ph type="title"/>
          </p:nvPr>
        </p:nvSpPr>
        <p:spPr>
          <a:xfrm>
            <a:off x="180475" y="2947085"/>
            <a:ext cx="8686800" cy="1184825"/>
          </a:xfrm>
        </p:spPr>
        <p:txBody>
          <a:bodyPr rtlCol="0" anchor="t"/>
          <a:lstStyle>
            <a:lvl1pPr algn="r">
              <a:defRPr/>
            </a:lvl1pPr>
          </a:lstStyle>
          <a:p>
            <a:r>
              <a:rPr lang="ru-RU" smtClean="0"/>
              <a:t>Образец заголовка</a:t>
            </a:r>
            <a:endParaRPr lang="en-US"/>
          </a:p>
        </p:txBody>
      </p:sp>
      <p:sp>
        <p:nvSpPr>
          <p:cNvPr id="5" name="Дата 18"/>
          <p:cNvSpPr>
            <a:spLocks noGrp="1"/>
          </p:cNvSpPr>
          <p:nvPr>
            <p:ph type="dt" sz="half" idx="10"/>
          </p:nvPr>
        </p:nvSpPr>
        <p:spPr/>
        <p:txBody>
          <a:bodyPr/>
          <a:lstStyle>
            <a:lvl1pPr>
              <a:defRPr/>
            </a:lvl1pPr>
          </a:lstStyle>
          <a:p>
            <a:pPr>
              <a:defRPr/>
            </a:pPr>
            <a:endParaRPr lang="ru-RU"/>
          </a:p>
        </p:txBody>
      </p:sp>
      <p:sp>
        <p:nvSpPr>
          <p:cNvPr id="7" name="Нижний колонтитул 10"/>
          <p:cNvSpPr>
            <a:spLocks noGrp="1"/>
          </p:cNvSpPr>
          <p:nvPr>
            <p:ph type="ftr" sz="quarter" idx="11"/>
          </p:nvPr>
        </p:nvSpPr>
        <p:spPr/>
        <p:txBody>
          <a:bodyPr/>
          <a:lstStyle>
            <a:lvl1pPr>
              <a:defRPr/>
            </a:lvl1pPr>
          </a:lstStyle>
          <a:p>
            <a:pPr>
              <a:defRPr/>
            </a:pPr>
            <a:endParaRPr lang="ru-RU"/>
          </a:p>
        </p:txBody>
      </p:sp>
      <p:sp>
        <p:nvSpPr>
          <p:cNvPr id="9" name="Номер слайда 15"/>
          <p:cNvSpPr>
            <a:spLocks noGrp="1"/>
          </p:cNvSpPr>
          <p:nvPr>
            <p:ph type="sldNum" sz="quarter" idx="12"/>
          </p:nvPr>
        </p:nvSpPr>
        <p:spPr/>
        <p:txBody>
          <a:bodyPr/>
          <a:lstStyle>
            <a:lvl1pPr>
              <a:defRPr/>
            </a:lvl1pPr>
          </a:lstStyle>
          <a:p>
            <a:pPr>
              <a:defRPr/>
            </a:pPr>
            <a:fld id="{2DE475B1-1785-4B66-9989-E0C95A951CE7}" type="slidenum">
              <a:rPr lang="ru-RU"/>
              <a:pPr>
                <a:defRPr/>
              </a:pPr>
              <a:t>‹#›</a:t>
            </a:fld>
            <a:endParaRPr lang="ru-RU"/>
          </a:p>
        </p:txBody>
      </p:sp>
    </p:spTree>
    <p:extLst>
      <p:ext uri="{BB962C8B-B14F-4D97-AF65-F5344CB8AC3E}">
        <p14:creationId xmlns:p14="http://schemas.microsoft.com/office/powerpoint/2010/main" val="9148731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lang="ru-RU" smtClean="0"/>
              <a:t>Образец заголовка</a:t>
            </a:r>
            <a:endParaRPr lang="en-US"/>
          </a:p>
        </p:txBody>
      </p:sp>
      <p:sp>
        <p:nvSpPr>
          <p:cNvPr id="14" name="Объект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3" name="Объект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10"/>
          <p:cNvSpPr>
            <a:spLocks noGrp="1"/>
          </p:cNvSpPr>
          <p:nvPr>
            <p:ph type="dt" sz="half" idx="10"/>
          </p:nvPr>
        </p:nvSpPr>
        <p:spPr/>
        <p:txBody>
          <a:bodyPr/>
          <a:lstStyle>
            <a:lvl1pPr>
              <a:defRPr/>
            </a:lvl1pPr>
          </a:lstStyle>
          <a:p>
            <a:pPr>
              <a:defRPr/>
            </a:pPr>
            <a:endParaRPr lang="ru-RU"/>
          </a:p>
        </p:txBody>
      </p:sp>
      <p:sp>
        <p:nvSpPr>
          <p:cNvPr id="6" name="Нижний колонтитул 27"/>
          <p:cNvSpPr>
            <a:spLocks noGrp="1"/>
          </p:cNvSpPr>
          <p:nvPr>
            <p:ph type="ftr" sz="quarter" idx="11"/>
          </p:nvPr>
        </p:nvSpPr>
        <p:spPr/>
        <p:txBody>
          <a:bodyPr/>
          <a:lstStyle>
            <a:lvl1pPr>
              <a:defRPr/>
            </a:lvl1pPr>
          </a:lstStyle>
          <a:p>
            <a:pPr>
              <a:defRPr/>
            </a:pPr>
            <a:endParaRPr lang="ru-RU"/>
          </a:p>
        </p:txBody>
      </p:sp>
      <p:sp>
        <p:nvSpPr>
          <p:cNvPr id="7" name="Номер слайда 4"/>
          <p:cNvSpPr>
            <a:spLocks noGrp="1"/>
          </p:cNvSpPr>
          <p:nvPr>
            <p:ph type="sldNum" sz="quarter" idx="12"/>
          </p:nvPr>
        </p:nvSpPr>
        <p:spPr/>
        <p:txBody>
          <a:bodyPr/>
          <a:lstStyle>
            <a:lvl1pPr>
              <a:defRPr/>
            </a:lvl1pPr>
          </a:lstStyle>
          <a:p>
            <a:pPr>
              <a:defRPr/>
            </a:pPr>
            <a:fld id="{4FB6104C-9952-4FED-BE4C-367666318D84}" type="slidenum">
              <a:rPr lang="ru-RU"/>
              <a:pPr>
                <a:defRPr/>
              </a:pPr>
              <a:t>‹#›</a:t>
            </a:fld>
            <a:endParaRPr lang="ru-RU"/>
          </a:p>
        </p:txBody>
      </p:sp>
    </p:spTree>
    <p:extLst>
      <p:ext uri="{BB962C8B-B14F-4D97-AF65-F5344CB8AC3E}">
        <p14:creationId xmlns:p14="http://schemas.microsoft.com/office/powerpoint/2010/main" val="3039148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29" name="Заголовок 28"/>
          <p:cNvSpPr>
            <a:spLocks noGrp="1"/>
          </p:cNvSpPr>
          <p:nvPr>
            <p:ph type="title"/>
          </p:nvPr>
        </p:nvSpPr>
        <p:spPr>
          <a:xfrm>
            <a:off x="304800" y="5410200"/>
            <a:ext cx="8610600" cy="882650"/>
          </a:xfrm>
        </p:spPr>
        <p:txBody>
          <a:bodyPr/>
          <a:lstStyle>
            <a:lvl1pPr>
              <a:defRPr/>
            </a:lvl1pPr>
          </a:lstStyle>
          <a:p>
            <a:r>
              <a:rPr lang="ru-RU" smtClean="0"/>
              <a:t>Образец заголовка</a:t>
            </a:r>
            <a:endParaRPr lang="en-US"/>
          </a:p>
        </p:txBody>
      </p:sp>
      <p:sp>
        <p:nvSpPr>
          <p:cNvPr id="13" name="Текст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25" name="Текст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4" name="Объект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28" name="Объект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8" name="Дата 9"/>
          <p:cNvSpPr>
            <a:spLocks noGrp="1"/>
          </p:cNvSpPr>
          <p:nvPr>
            <p:ph type="dt" sz="half" idx="10"/>
          </p:nvPr>
        </p:nvSpPr>
        <p:spPr/>
        <p:txBody>
          <a:bodyPr/>
          <a:lstStyle>
            <a:lvl1pPr>
              <a:defRPr/>
            </a:lvl1pPr>
          </a:lstStyle>
          <a:p>
            <a:pPr>
              <a:defRPr/>
            </a:pPr>
            <a:endParaRPr lang="ru-RU"/>
          </a:p>
        </p:txBody>
      </p:sp>
      <p:sp>
        <p:nvSpPr>
          <p:cNvPr id="9" name="Нижний колонтитул 5"/>
          <p:cNvSpPr>
            <a:spLocks noGrp="1"/>
          </p:cNvSpPr>
          <p:nvPr>
            <p:ph type="ftr" sz="quarter" idx="11"/>
          </p:nvPr>
        </p:nvSpPr>
        <p:spPr/>
        <p:txBody>
          <a:bodyPr/>
          <a:lstStyle>
            <a:lvl1pPr>
              <a:defRPr/>
            </a:lvl1pPr>
          </a:lstStyle>
          <a:p>
            <a:pPr>
              <a:defRPr/>
            </a:pPr>
            <a:endParaRPr lang="ru-RU"/>
          </a:p>
        </p:txBody>
      </p:sp>
      <p:sp>
        <p:nvSpPr>
          <p:cNvPr id="10" name="Номер слайда 6"/>
          <p:cNvSpPr>
            <a:spLocks noGrp="1"/>
          </p:cNvSpPr>
          <p:nvPr>
            <p:ph type="sldNum" sz="quarter" idx="12"/>
          </p:nvPr>
        </p:nvSpPr>
        <p:spPr>
          <a:xfrm>
            <a:off x="8229600" y="6477000"/>
            <a:ext cx="762000" cy="247650"/>
          </a:xfrm>
        </p:spPr>
        <p:txBody>
          <a:bodyPr/>
          <a:lstStyle>
            <a:lvl1pPr>
              <a:defRPr/>
            </a:lvl1pPr>
          </a:lstStyle>
          <a:p>
            <a:pPr>
              <a:defRPr/>
            </a:pPr>
            <a:fld id="{2644D063-3549-43E8-A192-DE51F06EADB1}" type="slidenum">
              <a:rPr lang="ru-RU"/>
              <a:pPr>
                <a:defRPr/>
              </a:pPr>
              <a:t>‹#›</a:t>
            </a:fld>
            <a:endParaRPr lang="ru-RU"/>
          </a:p>
        </p:txBody>
      </p:sp>
    </p:spTree>
    <p:extLst>
      <p:ext uri="{BB962C8B-B14F-4D97-AF65-F5344CB8AC3E}">
        <p14:creationId xmlns:p14="http://schemas.microsoft.com/office/powerpoint/2010/main" val="284518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lang="ru-RU" smtClean="0"/>
              <a:t>Образец заголовка</a:t>
            </a:r>
            <a:endParaRPr lang="en-US"/>
          </a:p>
        </p:txBody>
      </p:sp>
      <p:sp>
        <p:nvSpPr>
          <p:cNvPr id="3" name="Дата 10"/>
          <p:cNvSpPr>
            <a:spLocks noGrp="1"/>
          </p:cNvSpPr>
          <p:nvPr>
            <p:ph type="dt" sz="half" idx="10"/>
          </p:nvPr>
        </p:nvSpPr>
        <p:spPr/>
        <p:txBody>
          <a:bodyPr/>
          <a:lstStyle>
            <a:lvl1pPr>
              <a:defRPr/>
            </a:lvl1pPr>
          </a:lstStyle>
          <a:p>
            <a:pPr>
              <a:defRPr/>
            </a:pPr>
            <a:endParaRPr lang="ru-RU"/>
          </a:p>
        </p:txBody>
      </p:sp>
      <p:sp>
        <p:nvSpPr>
          <p:cNvPr id="4" name="Нижний колонтитул 27"/>
          <p:cNvSpPr>
            <a:spLocks noGrp="1"/>
          </p:cNvSpPr>
          <p:nvPr>
            <p:ph type="ftr" sz="quarter" idx="11"/>
          </p:nvPr>
        </p:nvSpPr>
        <p:spPr/>
        <p:txBody>
          <a:bodyPr/>
          <a:lstStyle>
            <a:lvl1pPr>
              <a:defRPr/>
            </a:lvl1pPr>
          </a:lstStyle>
          <a:p>
            <a:pPr>
              <a:defRPr/>
            </a:pPr>
            <a:endParaRPr lang="ru-RU"/>
          </a:p>
        </p:txBody>
      </p:sp>
      <p:sp>
        <p:nvSpPr>
          <p:cNvPr id="5" name="Номер слайда 4"/>
          <p:cNvSpPr>
            <a:spLocks noGrp="1"/>
          </p:cNvSpPr>
          <p:nvPr>
            <p:ph type="sldNum" sz="quarter" idx="12"/>
          </p:nvPr>
        </p:nvSpPr>
        <p:spPr/>
        <p:txBody>
          <a:bodyPr/>
          <a:lstStyle>
            <a:lvl1pPr>
              <a:defRPr/>
            </a:lvl1pPr>
          </a:lstStyle>
          <a:p>
            <a:pPr>
              <a:defRPr/>
            </a:pPr>
            <a:fld id="{E6086C89-8ECA-40EA-B697-8B8D217D7B95}" type="slidenum">
              <a:rPr lang="ru-RU"/>
              <a:pPr>
                <a:defRPr/>
              </a:pPr>
              <a:t>‹#›</a:t>
            </a:fld>
            <a:endParaRPr lang="ru-RU"/>
          </a:p>
        </p:txBody>
      </p:sp>
    </p:spTree>
    <p:extLst>
      <p:ext uri="{BB962C8B-B14F-4D97-AF65-F5344CB8AC3E}">
        <p14:creationId xmlns:p14="http://schemas.microsoft.com/office/powerpoint/2010/main" val="2084168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2"/>
          <p:cNvSpPr>
            <a:spLocks noGrp="1"/>
          </p:cNvSpPr>
          <p:nvPr>
            <p:ph type="dt" sz="half" idx="10"/>
          </p:nvPr>
        </p:nvSpPr>
        <p:spPr/>
        <p:txBody>
          <a:bodyPr/>
          <a:lstStyle>
            <a:lvl1pPr>
              <a:defRPr/>
            </a:lvl1pPr>
          </a:lstStyle>
          <a:p>
            <a:pPr>
              <a:defRPr/>
            </a:pPr>
            <a:endParaRPr lang="ru-RU"/>
          </a:p>
        </p:txBody>
      </p:sp>
      <p:sp>
        <p:nvSpPr>
          <p:cNvPr id="3" name="Нижний колонтитул 23"/>
          <p:cNvSpPr>
            <a:spLocks noGrp="1"/>
          </p:cNvSpPr>
          <p:nvPr>
            <p:ph type="ftr" sz="quarter" idx="11"/>
          </p:nvPr>
        </p:nvSpPr>
        <p:spPr/>
        <p:txBody>
          <a:bodyPr/>
          <a:lstStyle>
            <a:lvl1pPr>
              <a:defRPr/>
            </a:lvl1pPr>
          </a:lstStyle>
          <a:p>
            <a:pPr>
              <a:defRPr/>
            </a:pPr>
            <a:endParaRPr lang="ru-RU"/>
          </a:p>
        </p:txBody>
      </p:sp>
      <p:sp>
        <p:nvSpPr>
          <p:cNvPr id="4" name="Номер слайда 6"/>
          <p:cNvSpPr>
            <a:spLocks noGrp="1"/>
          </p:cNvSpPr>
          <p:nvPr>
            <p:ph type="sldNum" sz="quarter" idx="12"/>
          </p:nvPr>
        </p:nvSpPr>
        <p:spPr/>
        <p:txBody>
          <a:bodyPr/>
          <a:lstStyle>
            <a:lvl1pPr>
              <a:defRPr/>
            </a:lvl1pPr>
          </a:lstStyle>
          <a:p>
            <a:pPr>
              <a:defRPr/>
            </a:pPr>
            <a:fld id="{8A7AE060-8209-42D2-8DA1-4C6AEA51C57D}" type="slidenum">
              <a:rPr lang="ru-RU"/>
              <a:pPr>
                <a:defRPr/>
              </a:pPr>
              <a:t>‹#›</a:t>
            </a:fld>
            <a:endParaRPr lang="ru-RU"/>
          </a:p>
        </p:txBody>
      </p:sp>
    </p:spTree>
    <p:extLst>
      <p:ext uri="{BB962C8B-B14F-4D97-AF65-F5344CB8AC3E}">
        <p14:creationId xmlns:p14="http://schemas.microsoft.com/office/powerpoint/2010/main" val="80874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12" name="Заголовок 11"/>
          <p:cNvSpPr>
            <a:spLocks noGrp="1"/>
          </p:cNvSpPr>
          <p:nvPr>
            <p:ph type="title"/>
          </p:nvPr>
        </p:nvSpPr>
        <p:spPr>
          <a:xfrm>
            <a:off x="457200" y="5486400"/>
            <a:ext cx="8458200" cy="520700"/>
          </a:xfrm>
        </p:spPr>
        <p:txBody>
          <a:bodyPr/>
          <a:lstStyle>
            <a:lvl1pPr algn="l">
              <a:buNone/>
              <a:defRPr sz="2000" b="1"/>
            </a:lvl1pPr>
          </a:lstStyle>
          <a:p>
            <a:r>
              <a:rPr lang="ru-RU" smtClean="0"/>
              <a:t>Образец заголовка</a:t>
            </a:r>
            <a:endParaRPr lang="en-US"/>
          </a:p>
        </p:txBody>
      </p:sp>
      <p:sp>
        <p:nvSpPr>
          <p:cNvPr id="26" name="Текст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ru-RU" smtClean="0"/>
              <a:t>Образец текста</a:t>
            </a:r>
          </a:p>
        </p:txBody>
      </p:sp>
      <p:sp>
        <p:nvSpPr>
          <p:cNvPr id="14" name="Объект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Дата 24"/>
          <p:cNvSpPr>
            <a:spLocks noGrp="1"/>
          </p:cNvSpPr>
          <p:nvPr>
            <p:ph type="dt" sz="half" idx="10"/>
          </p:nvPr>
        </p:nvSpPr>
        <p:spPr/>
        <p:txBody>
          <a:bodyPr/>
          <a:lstStyle>
            <a:lvl1pPr>
              <a:defRPr/>
            </a:lvl1pPr>
          </a:lstStyle>
          <a:p>
            <a:pPr>
              <a:defRPr/>
            </a:pPr>
            <a:endParaRPr lang="ru-RU"/>
          </a:p>
        </p:txBody>
      </p:sp>
      <p:sp>
        <p:nvSpPr>
          <p:cNvPr id="7" name="Нижний колонтитул 28"/>
          <p:cNvSpPr>
            <a:spLocks noGrp="1"/>
          </p:cNvSpPr>
          <p:nvPr>
            <p:ph type="ftr" sz="quarter" idx="11"/>
          </p:nvPr>
        </p:nvSpPr>
        <p:spPr/>
        <p:txBody>
          <a:bodyPr/>
          <a:lstStyle>
            <a:lvl1pPr>
              <a:defRPr/>
            </a:lvl1pPr>
          </a:lstStyle>
          <a:p>
            <a:pPr>
              <a:defRPr/>
            </a:pPr>
            <a:endParaRPr lang="ru-RU"/>
          </a:p>
        </p:txBody>
      </p:sp>
      <p:sp>
        <p:nvSpPr>
          <p:cNvPr id="8" name="Номер слайда 6"/>
          <p:cNvSpPr>
            <a:spLocks noGrp="1"/>
          </p:cNvSpPr>
          <p:nvPr>
            <p:ph type="sldNum" sz="quarter" idx="12"/>
          </p:nvPr>
        </p:nvSpPr>
        <p:spPr/>
        <p:txBody>
          <a:bodyPr/>
          <a:lstStyle>
            <a:lvl1pPr>
              <a:defRPr/>
            </a:lvl1pPr>
          </a:lstStyle>
          <a:p>
            <a:pPr>
              <a:defRPr/>
            </a:pPr>
            <a:fld id="{49284625-F542-41A3-886E-A001D49382F4}" type="slidenum">
              <a:rPr lang="ru-RU"/>
              <a:pPr>
                <a:defRPr/>
              </a:pPr>
              <a:t>‹#›</a:t>
            </a:fld>
            <a:endParaRPr lang="ru-RU"/>
          </a:p>
        </p:txBody>
      </p:sp>
    </p:spTree>
    <p:extLst>
      <p:ext uri="{BB962C8B-B14F-4D97-AF65-F5344CB8AC3E}">
        <p14:creationId xmlns:p14="http://schemas.microsoft.com/office/powerpoint/2010/main" val="2316809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ru-RU" noProof="0" smtClean="0"/>
              <a:t>Вставка рисунка</a:t>
            </a:r>
            <a:endParaRPr lang="en-US" noProof="0" dirty="0"/>
          </a:p>
        </p:txBody>
      </p:sp>
      <p:sp>
        <p:nvSpPr>
          <p:cNvPr id="17" name="Заголовок 16"/>
          <p:cNvSpPr>
            <a:spLocks noGrp="1"/>
          </p:cNvSpPr>
          <p:nvPr>
            <p:ph type="title"/>
          </p:nvPr>
        </p:nvSpPr>
        <p:spPr>
          <a:xfrm>
            <a:off x="381000" y="4993760"/>
            <a:ext cx="5867400" cy="522288"/>
          </a:xfrm>
        </p:spPr>
        <p:txBody>
          <a:bodyPr/>
          <a:lstStyle>
            <a:lvl1pPr algn="l">
              <a:buNone/>
              <a:defRPr sz="2000" b="1"/>
            </a:lvl1pPr>
          </a:lstStyle>
          <a:p>
            <a:r>
              <a:rPr lang="ru-RU" smtClean="0"/>
              <a:t>Образец заголовка</a:t>
            </a:r>
            <a:endParaRPr lang="en-US"/>
          </a:p>
        </p:txBody>
      </p:sp>
      <p:sp>
        <p:nvSpPr>
          <p:cNvPr id="26" name="Текст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ru-RU" smtClean="0"/>
              <a:t>Образец текста</a:t>
            </a:r>
          </a:p>
        </p:txBody>
      </p:sp>
      <p:sp>
        <p:nvSpPr>
          <p:cNvPr id="5" name="Дата 6"/>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30"/>
          <p:cNvSpPr>
            <a:spLocks noGrp="1"/>
          </p:cNvSpPr>
          <p:nvPr>
            <p:ph type="sldNum" sz="quarter" idx="12"/>
          </p:nvPr>
        </p:nvSpPr>
        <p:spPr/>
        <p:txBody>
          <a:bodyPr/>
          <a:lstStyle>
            <a:lvl1pPr>
              <a:defRPr/>
            </a:lvl1pPr>
          </a:lstStyle>
          <a:p>
            <a:pPr>
              <a:defRPr/>
            </a:pPr>
            <a:fld id="{67F4BF70-9F9C-487B-9497-5A9769C26BF0}" type="slidenum">
              <a:rPr lang="ru-RU"/>
              <a:pPr>
                <a:defRPr/>
              </a:pPr>
              <a:t>‹#›</a:t>
            </a:fld>
            <a:endParaRPr lang="ru-RU"/>
          </a:p>
        </p:txBody>
      </p:sp>
    </p:spTree>
    <p:extLst>
      <p:ext uri="{BB962C8B-B14F-4D97-AF65-F5344CB8AC3E}">
        <p14:creationId xmlns:p14="http://schemas.microsoft.com/office/powerpoint/2010/main" val="273066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1029" name="Текст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endParaRPr lang="en-US" altLang="ru-RU" smtClean="0"/>
          </a:p>
        </p:txBody>
      </p:sp>
      <p:sp>
        <p:nvSpPr>
          <p:cNvPr id="11" name="Дата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latin typeface="Arial" charset="0"/>
              </a:defRPr>
            </a:lvl1pPr>
          </a:lstStyle>
          <a:p>
            <a:pPr>
              <a:defRPr/>
            </a:pPr>
            <a:endParaRPr lang="ru-RU"/>
          </a:p>
        </p:txBody>
      </p:sp>
      <p:sp>
        <p:nvSpPr>
          <p:cNvPr id="28" name="Нижний колонтитул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latin typeface="Arial" charset="0"/>
              </a:defRPr>
            </a:lvl1pPr>
          </a:lstStyle>
          <a:p>
            <a:pPr>
              <a:defRPr/>
            </a:pPr>
            <a:endParaRPr lang="ru-RU"/>
          </a:p>
        </p:txBody>
      </p:sp>
      <p:sp>
        <p:nvSpPr>
          <p:cNvPr id="5" name="Номер слайда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latin typeface="Arial" charset="0"/>
              </a:defRPr>
            </a:lvl1pPr>
          </a:lstStyle>
          <a:p>
            <a:pPr>
              <a:defRPr/>
            </a:pPr>
            <a:fld id="{60ADCE09-355D-4189-89A9-188428BD10D1}" type="slidenum">
              <a:rPr lang="ru-RU"/>
              <a:pPr>
                <a:defRPr/>
              </a:pPr>
              <a:t>‹#›</a:t>
            </a:fld>
            <a:endParaRPr 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lang="ru-RU" smtClean="0"/>
              <a:t>Образец заголовка</a:t>
            </a:r>
            <a:endParaRPr lang="en-US"/>
          </a:p>
        </p:txBody>
      </p:sp>
      <p:sp>
        <p:nvSpPr>
          <p:cNvPr id="9" name="Прямая соединительная линия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12" name="Прямая соединительная линия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67" r:id="rId4"/>
    <p:sldLayoutId id="2147483873" r:id="rId5"/>
    <p:sldLayoutId id="2147483868" r:id="rId6"/>
    <p:sldLayoutId id="2147483874" r:id="rId7"/>
    <p:sldLayoutId id="2147483875" r:id="rId8"/>
    <p:sldLayoutId id="2147483876" r:id="rId9"/>
    <p:sldLayoutId id="2147483869" r:id="rId10"/>
    <p:sldLayoutId id="2147483877" r:id="rId1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9"/>
          <p:cNvSpPr>
            <a:spLocks noGrp="1" noChangeArrowheads="1"/>
          </p:cNvSpPr>
          <p:nvPr>
            <p:ph type="body" idx="4294967295"/>
          </p:nvPr>
        </p:nvSpPr>
        <p:spPr>
          <a:xfrm>
            <a:off x="0" y="260350"/>
            <a:ext cx="9144000" cy="6597650"/>
          </a:xfrm>
        </p:spPr>
        <p:txBody>
          <a:bodyPr/>
          <a:lstStyle/>
          <a:p>
            <a:pPr algn="ctr" eaLnBrk="1" hangingPunct="1">
              <a:lnSpc>
                <a:spcPct val="80000"/>
              </a:lnSpc>
              <a:buFont typeface="Wingdings" pitchFamily="2" charset="2"/>
              <a:buNone/>
            </a:pPr>
            <a:endParaRPr lang="uz-Cyrl-UZ" altLang="ru-RU" sz="1800" b="1" smtClean="0">
              <a:solidFill>
                <a:srgbClr val="00FF00"/>
              </a:solidFill>
              <a:latin typeface="Times New Roman" pitchFamily="18" charset="0"/>
              <a:cs typeface="Times New Roman" pitchFamily="18" charset="0"/>
            </a:endParaRPr>
          </a:p>
          <a:p>
            <a:pPr algn="ctr" eaLnBrk="1" hangingPunct="1">
              <a:buFont typeface="Wingdings 2" pitchFamily="18" charset="2"/>
              <a:buNone/>
            </a:pPr>
            <a:r>
              <a:rPr lang="en-US" altLang="ru-RU" sz="5400" b="1" smtClean="0">
                <a:solidFill>
                  <a:srgbClr val="FF0000"/>
                </a:solidFill>
              </a:rPr>
              <a:t>16-mavzu. O’rta Osiyoda yerga egalik qilish munosabatlarining shakllanishi va rivojlanishi . Kidariylar, Xioniylar  va Eftaliylar davlati</a:t>
            </a:r>
            <a:r>
              <a:rPr lang="uz-Cyrl-UZ" altLang="ru-RU" sz="2000" b="1" smtClean="0"/>
              <a:t/>
            </a:r>
            <a:br>
              <a:rPr lang="uz-Cyrl-UZ" altLang="ru-RU" sz="2000" b="1" smtClean="0"/>
            </a:br>
            <a:endParaRPr lang="en-US" altLang="ru-RU" sz="2000" b="1" smtClean="0"/>
          </a:p>
          <a:p>
            <a:pPr algn="ctr" eaLnBrk="1" hangingPunct="1">
              <a:buFont typeface="Wingdings 2" pitchFamily="18" charset="2"/>
              <a:buNone/>
            </a:pPr>
            <a:r>
              <a:rPr lang="en-US" altLang="ru-RU" b="1" smtClean="0"/>
              <a:t>Ma’ruzachi: </a:t>
            </a:r>
            <a:r>
              <a:rPr lang="uz-Cyrl-UZ" altLang="ru-RU" b="1" smtClean="0"/>
              <a:t> </a:t>
            </a:r>
            <a:r>
              <a:rPr lang="uz-Cyrl-UZ" altLang="ru-RU" b="1" smtClean="0">
                <a:solidFill>
                  <a:srgbClr val="FF0000"/>
                </a:solidFill>
                <a:latin typeface="Times New Roman" pitchFamily="18" charset="0"/>
                <a:cs typeface="Times New Roman" pitchFamily="18" charset="0"/>
              </a:rPr>
              <a:t> </a:t>
            </a:r>
            <a:r>
              <a:rPr lang="en-US" altLang="ru-RU" sz="3600" b="1" smtClean="0">
                <a:solidFill>
                  <a:srgbClr val="0000FF"/>
                </a:solidFill>
                <a:latin typeface="Times New Roman" pitchFamily="18" charset="0"/>
                <a:cs typeface="Times New Roman" pitchFamily="18" charset="0"/>
              </a:rPr>
              <a:t>Nazirov Baxtiyor Safarovich</a:t>
            </a:r>
            <a:endParaRPr lang="ru-RU" altLang="ru-RU" sz="3600" b="1" smtClean="0">
              <a:solidFill>
                <a:srgbClr val="0000FF"/>
              </a:solidFill>
            </a:endParaRPr>
          </a:p>
        </p:txBody>
      </p:sp>
    </p:spTree>
  </p:cSld>
  <p:clrMapOvr>
    <a:masterClrMapping/>
  </p:clrMapOvr>
  <p:transition spd="slow" advTm="8390">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57">
                                            <p:txEl>
                                              <p:pRg st="1" end="1"/>
                                            </p:txEl>
                                          </p:spTgt>
                                        </p:tgtEl>
                                        <p:attrNameLst>
                                          <p:attrName>style.visibility</p:attrName>
                                        </p:attrNameLst>
                                      </p:cBhvr>
                                      <p:to>
                                        <p:strVal val="visible"/>
                                      </p:to>
                                    </p:set>
                                    <p:animEffect transition="in" filter="barn(inVertical)">
                                      <p:cBhvr>
                                        <p:cTn id="7" dur="500"/>
                                        <p:tgtEl>
                                          <p:spTgt spid="205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57">
                                            <p:txEl>
                                              <p:pRg st="2" end="2"/>
                                            </p:txEl>
                                          </p:spTgt>
                                        </p:tgtEl>
                                        <p:attrNameLst>
                                          <p:attrName>style.visibility</p:attrName>
                                        </p:attrNameLst>
                                      </p:cBhvr>
                                      <p:to>
                                        <p:strVal val="visible"/>
                                      </p:to>
                                    </p:set>
                                    <p:animEffect transition="in" filter="barn(inVertical)">
                                      <p:cBhvr>
                                        <p:cTn id="12" dur="500"/>
                                        <p:tgtEl>
                                          <p:spTgt spid="20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Схема 1"/>
          <p:cNvGraphicFramePr/>
          <p:nvPr/>
        </p:nvGraphicFramePr>
        <p:xfrm>
          <a:off x="-108520" y="0"/>
          <a:ext cx="925252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0" y="0"/>
            <a:ext cx="8893175" cy="6715125"/>
          </a:xfrm>
        </p:spPr>
        <p:txBody>
          <a:bodyPr/>
          <a:lstStyle/>
          <a:p>
            <a:pPr algn="just" eaLnBrk="1" hangingPunct="1">
              <a:buFont typeface="Wingdings" pitchFamily="2" charset="2"/>
              <a:buNone/>
            </a:pPr>
            <a:r>
              <a:rPr lang="en-US" altLang="ru-RU" sz="3600" b="1" smtClean="0">
                <a:latin typeface="Times New Roman" pitchFamily="18" charset="0"/>
                <a:cs typeface="Times New Roman" pitchFamily="18" charset="0"/>
              </a:rPr>
              <a:t>		Yaponiyalik tadqiqotchi </a:t>
            </a:r>
            <a:r>
              <a:rPr lang="en-US" altLang="ru-RU" sz="3600" b="1" smtClean="0">
                <a:solidFill>
                  <a:srgbClr val="0000FF"/>
                </a:solidFill>
                <a:latin typeface="Times New Roman" pitchFamily="18" charset="0"/>
                <a:cs typeface="Times New Roman" pitchFamily="18" charset="0"/>
              </a:rPr>
              <a:t>K. Enoki braxmiy</a:t>
            </a:r>
            <a:r>
              <a:rPr lang="en-US" altLang="ru-RU" sz="3600" b="1" smtClean="0">
                <a:latin typeface="Times New Roman" pitchFamily="18" charset="0"/>
                <a:cs typeface="Times New Roman" pitchFamily="18" charset="0"/>
              </a:rPr>
              <a:t> yozuvidagi bir qator </a:t>
            </a:r>
            <a:r>
              <a:rPr lang="en-US" altLang="ru-RU" sz="3600" b="1" smtClean="0">
                <a:solidFill>
                  <a:srgbClr val="0000FF"/>
                </a:solidFill>
                <a:latin typeface="Times New Roman" pitchFamily="18" charset="0"/>
                <a:cs typeface="Times New Roman" pitchFamily="18" charset="0"/>
              </a:rPr>
              <a:t>"Kidara Kushon sha"</a:t>
            </a:r>
            <a:r>
              <a:rPr lang="en-US" altLang="ru-RU" sz="3600" b="1" smtClean="0">
                <a:latin typeface="Times New Roman" pitchFamily="18" charset="0"/>
                <a:cs typeface="Times New Roman" pitchFamily="18" charset="0"/>
              </a:rPr>
              <a:t> deb yozilgan tangalarni tadqiq qilgan. Bu taxminan </a:t>
            </a:r>
            <a:r>
              <a:rPr lang="en-US" altLang="ru-RU" sz="3600" b="1" smtClean="0">
                <a:solidFill>
                  <a:srgbClr val="0000FF"/>
                </a:solidFill>
                <a:latin typeface="Times New Roman" pitchFamily="18" charset="0"/>
                <a:cs typeface="Times New Roman" pitchFamily="18" charset="0"/>
              </a:rPr>
              <a:t>390-430 yillarga </a:t>
            </a:r>
            <a:r>
              <a:rPr lang="en-US" altLang="ru-RU" sz="3600" b="1" smtClean="0">
                <a:latin typeface="Times New Roman" pitchFamily="18" charset="0"/>
                <a:cs typeface="Times New Roman" pitchFamily="18" charset="0"/>
              </a:rPr>
              <a:t>mansub bo‘lib, hind tadqiqotchisi </a:t>
            </a:r>
            <a:r>
              <a:rPr lang="en-US" altLang="ru-RU" sz="3600" b="1" smtClean="0">
                <a:solidFill>
                  <a:srgbClr val="0000FF"/>
                </a:solidFill>
                <a:latin typeface="Times New Roman" pitchFamily="18" charset="0"/>
                <a:cs typeface="Times New Roman" pitchFamily="18" charset="0"/>
              </a:rPr>
              <a:t>A. Bivarning</a:t>
            </a:r>
            <a:r>
              <a:rPr lang="en-US" altLang="ru-RU" sz="3600" b="1" smtClean="0">
                <a:latin typeface="Times New Roman" pitchFamily="18" charset="0"/>
                <a:cs typeface="Times New Roman" pitchFamily="18" charset="0"/>
              </a:rPr>
              <a:t> xulosasiga ko‘ra bunday tangalar </a:t>
            </a:r>
            <a:r>
              <a:rPr lang="en-US" altLang="ru-RU" sz="3600" b="1" smtClean="0">
                <a:solidFill>
                  <a:srgbClr val="0000FF"/>
                </a:solidFill>
                <a:latin typeface="Times New Roman" pitchFamily="18" charset="0"/>
                <a:cs typeface="Times New Roman" pitchFamily="18" charset="0"/>
              </a:rPr>
              <a:t>2 ta hokim </a:t>
            </a:r>
            <a:r>
              <a:rPr lang="en-US" altLang="ru-RU" sz="3600" b="1" smtClean="0">
                <a:latin typeface="Times New Roman" pitchFamily="18" charset="0"/>
                <a:cs typeface="Times New Roman" pitchFamily="18" charset="0"/>
              </a:rPr>
              <a:t>tomonidan bir vaqtning o‘zida zarb etilgan. Enokining fikricha Kidoriylar </a:t>
            </a:r>
            <a:r>
              <a:rPr lang="en-US" altLang="ru-RU" sz="3600" b="1" smtClean="0">
                <a:solidFill>
                  <a:srgbClr val="0000FF"/>
                </a:solidFill>
                <a:latin typeface="Times New Roman" pitchFamily="18" charset="0"/>
                <a:cs typeface="Times New Roman" pitchFamily="18" charset="0"/>
              </a:rPr>
              <a:t>Tohariston va Gandxarni</a:t>
            </a:r>
            <a:r>
              <a:rPr lang="en-US" altLang="ru-RU" sz="3600" b="1" smtClean="0">
                <a:latin typeface="Times New Roman" pitchFamily="18" charset="0"/>
                <a:cs typeface="Times New Roman" pitchFamily="18" charset="0"/>
              </a:rPr>
              <a:t> </a:t>
            </a:r>
            <a:r>
              <a:rPr lang="en-US" altLang="ru-RU" sz="3600" b="1" smtClean="0">
                <a:solidFill>
                  <a:srgbClr val="0000FF"/>
                </a:solidFill>
                <a:latin typeface="Times New Roman" pitchFamily="18" charset="0"/>
                <a:cs typeface="Times New Roman" pitchFamily="18" charset="0"/>
              </a:rPr>
              <a:t>412-437 yillar</a:t>
            </a:r>
            <a:r>
              <a:rPr lang="en-US" altLang="ru-RU" sz="3600" b="1" smtClean="0">
                <a:latin typeface="Times New Roman" pitchFamily="18" charset="0"/>
                <a:cs typeface="Times New Roman" pitchFamily="18" charset="0"/>
              </a:rPr>
              <a:t> oralig‘ida o‘z qo‘llarida birlashtirganlar.</a:t>
            </a:r>
            <a:endParaRPr lang="ru-RU" altLang="ru-RU" sz="3600" b="1" smtClean="0">
              <a:latin typeface="Times New Roman" pitchFamily="18" charset="0"/>
              <a:cs typeface="Times New Roman" pitchFamily="18" charset="0"/>
            </a:endParaRPr>
          </a:p>
        </p:txBody>
      </p:sp>
      <p:sp>
        <p:nvSpPr>
          <p:cNvPr id="132102" name="Rectangle 6"/>
          <p:cNvSpPr>
            <a:spLocks noChangeArrowheads="1"/>
          </p:cNvSpPr>
          <p:nvPr/>
        </p:nvSpPr>
        <p:spPr bwMode="auto">
          <a:xfrm>
            <a:off x="611188" y="620713"/>
            <a:ext cx="184150" cy="366712"/>
          </a:xfrm>
          <a:prstGeom prst="rect">
            <a:avLst/>
          </a:prstGeom>
          <a:noFill/>
          <a:ln w="9525">
            <a:noFill/>
            <a:miter lim="800000"/>
            <a:headEnd/>
            <a:tailEnd/>
          </a:ln>
          <a:effectLst/>
        </p:spPr>
        <p:txBody>
          <a:bodyPr wrap="none">
            <a:spAutoFit/>
          </a:bodyPr>
          <a:lstStyle/>
          <a:p>
            <a:pPr>
              <a:defRPr/>
            </a:pPr>
            <a:endParaRPr lang="ru-RU" sz="180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0" y="0"/>
            <a:ext cx="8893175" cy="6715125"/>
          </a:xfrm>
        </p:spPr>
        <p:txBody>
          <a:bodyPr/>
          <a:lstStyle/>
          <a:p>
            <a:pPr algn="just" eaLnBrk="1" hangingPunct="1">
              <a:buFont typeface="Wingdings" pitchFamily="2" charset="2"/>
              <a:buNone/>
            </a:pPr>
            <a:r>
              <a:rPr lang="en-US" altLang="ru-RU" b="1" smtClean="0">
                <a:solidFill>
                  <a:schemeClr val="tx1"/>
                </a:solidFill>
                <a:latin typeface="Times New Roman" pitchFamily="18" charset="0"/>
                <a:cs typeface="Times New Roman" pitchFamily="18" charset="0"/>
              </a:rPr>
              <a:t>	</a:t>
            </a:r>
            <a:r>
              <a:rPr lang="en-US" altLang="ru-RU" sz="2800" b="1" smtClean="0">
                <a:solidFill>
                  <a:srgbClr val="0000FF"/>
                </a:solidFill>
                <a:latin typeface="Times New Roman" pitchFamily="18" charset="0"/>
                <a:cs typeface="Times New Roman" pitchFamily="18" charset="0"/>
              </a:rPr>
              <a:t>	</a:t>
            </a:r>
            <a:r>
              <a:rPr lang="en-US" altLang="ru-RU" sz="2800" b="1" u="sng" smtClean="0">
                <a:solidFill>
                  <a:srgbClr val="0000FF"/>
                </a:solidFill>
                <a:latin typeface="Times New Roman" pitchFamily="18" charset="0"/>
                <a:cs typeface="Times New Roman" pitchFamily="18" charset="0"/>
              </a:rPr>
              <a:t>Kidariylarning O’rta Osiyoga bostirib kirishi</a:t>
            </a:r>
          </a:p>
          <a:p>
            <a:pPr algn="just" eaLnBrk="1" hangingPunct="1">
              <a:buFont typeface="Wingdings" pitchFamily="2" charset="2"/>
              <a:buNone/>
            </a:pPr>
            <a:r>
              <a:rPr lang="en-US" altLang="ru-RU" b="1" smtClean="0">
                <a:solidFill>
                  <a:schemeClr val="tx1"/>
                </a:solidFill>
                <a:latin typeface="Times New Roman" pitchFamily="18" charset="0"/>
                <a:cs typeface="Times New Roman" pitchFamily="18" charset="0"/>
              </a:rPr>
              <a:t>	</a:t>
            </a:r>
            <a:r>
              <a:rPr lang="en-US" altLang="ru-RU" b="1" smtClean="0">
                <a:solidFill>
                  <a:srgbClr val="0000FF"/>
                </a:solidFill>
                <a:latin typeface="Times New Roman" pitchFamily="18" charset="0"/>
                <a:cs typeface="Times New Roman" pitchFamily="18" charset="0"/>
              </a:rPr>
              <a:t>V asrning 20-yillarida </a:t>
            </a:r>
            <a:r>
              <a:rPr lang="en-US" altLang="ru-RU" b="1" smtClean="0">
                <a:solidFill>
                  <a:schemeClr val="tx1"/>
                </a:solidFill>
                <a:latin typeface="Times New Roman" pitchFamily="18" charset="0"/>
                <a:cs typeface="Times New Roman" pitchFamily="18" charset="0"/>
              </a:rPr>
              <a:t>Sharqdan Sirdaryo va Orol bo`ylari orqali Xorazm hamda Amudaryo havzasiga yana bir </a:t>
            </a:r>
            <a:r>
              <a:rPr lang="en-US" altLang="ru-RU" b="1" smtClean="0">
                <a:solidFill>
                  <a:srgbClr val="0000FF"/>
                </a:solidFill>
                <a:latin typeface="Times New Roman" pitchFamily="18" charset="0"/>
                <a:cs typeface="Times New Roman" pitchFamily="18" charset="0"/>
              </a:rPr>
              <a:t>ko`chmanchi chorvador aholi - toxarlar </a:t>
            </a:r>
            <a:r>
              <a:rPr lang="en-US" altLang="ru-RU" b="1" smtClean="0">
                <a:solidFill>
                  <a:schemeClr val="tx1"/>
                </a:solidFill>
                <a:latin typeface="Times New Roman" pitchFamily="18" charset="0"/>
                <a:cs typeface="Times New Roman" pitchFamily="18" charset="0"/>
              </a:rPr>
              <a:t>kirib keladi. Toxarlar kushonlarning avlodlaridan bo`lib, </a:t>
            </a:r>
            <a:r>
              <a:rPr lang="en-US" altLang="ru-RU" b="1" smtClean="0">
                <a:solidFill>
                  <a:srgbClr val="0000FF"/>
                </a:solidFill>
                <a:latin typeface="Times New Roman" pitchFamily="18" charset="0"/>
                <a:cs typeface="Times New Roman" pitchFamily="18" charset="0"/>
              </a:rPr>
              <a:t>Kidar</a:t>
            </a:r>
            <a:r>
              <a:rPr lang="en-US" altLang="ru-RU" b="1" smtClean="0">
                <a:solidFill>
                  <a:schemeClr val="tx1"/>
                </a:solidFill>
                <a:latin typeface="Times New Roman" pitchFamily="18" charset="0"/>
                <a:cs typeface="Times New Roman" pitchFamily="18" charset="0"/>
              </a:rPr>
              <a:t> ismli hukmdor ularga yo`lboshchi edi. Shuning uchun ular </a:t>
            </a:r>
            <a:r>
              <a:rPr lang="en-US" altLang="ru-RU" b="1" smtClean="0">
                <a:solidFill>
                  <a:srgbClr val="0000FF"/>
                </a:solidFill>
                <a:latin typeface="Times New Roman" pitchFamily="18" charset="0"/>
                <a:cs typeface="Times New Roman" pitchFamily="18" charset="0"/>
              </a:rPr>
              <a:t>kidariylar</a:t>
            </a:r>
            <a:r>
              <a:rPr lang="en-US" altLang="ru-RU" b="1" smtClean="0">
                <a:solidFill>
                  <a:schemeClr val="tx1"/>
                </a:solidFill>
                <a:latin typeface="Times New Roman" pitchFamily="18" charset="0"/>
                <a:cs typeface="Times New Roman" pitchFamily="18" charset="0"/>
              </a:rPr>
              <a:t> nomi bilan tilga olinadi. Tez orada kidariylar </a:t>
            </a:r>
            <a:r>
              <a:rPr lang="en-US" altLang="ru-RU" b="1" smtClean="0">
                <a:solidFill>
                  <a:srgbClr val="0000FF"/>
                </a:solidFill>
                <a:latin typeface="Times New Roman" pitchFamily="18" charset="0"/>
                <a:cs typeface="Times New Roman" pitchFamily="18" charset="0"/>
              </a:rPr>
              <a:t>Amudaryo havzasi hamda g`arbiy va janubiy Sug`d yerlarini</a:t>
            </a:r>
            <a:r>
              <a:rPr lang="en-US" altLang="ru-RU" b="1" smtClean="0">
                <a:solidFill>
                  <a:schemeClr val="tx1"/>
                </a:solidFill>
                <a:latin typeface="Times New Roman" pitchFamily="18" charset="0"/>
                <a:cs typeface="Times New Roman" pitchFamily="18" charset="0"/>
              </a:rPr>
              <a:t> ishg`ol etib, xioniylar davlatining </a:t>
            </a:r>
            <a:r>
              <a:rPr lang="en-US" altLang="ru-RU" b="1" smtClean="0">
                <a:solidFill>
                  <a:srgbClr val="0000FF"/>
                </a:solidFill>
                <a:latin typeface="Times New Roman" pitchFamily="18" charset="0"/>
                <a:cs typeface="Times New Roman" pitchFamily="18" charset="0"/>
              </a:rPr>
              <a:t>janubiy qismida </a:t>
            </a:r>
            <a:r>
              <a:rPr lang="en-US" altLang="ru-RU" b="1" smtClean="0">
                <a:solidFill>
                  <a:schemeClr val="tx1"/>
                </a:solidFill>
                <a:latin typeface="Times New Roman" pitchFamily="18" charset="0"/>
                <a:cs typeface="Times New Roman" pitchFamily="18" charset="0"/>
              </a:rPr>
              <a:t>o`z hukmronligini o`rnatganlar. </a:t>
            </a:r>
            <a:r>
              <a:rPr lang="en-US" altLang="ru-RU" b="1" smtClean="0">
                <a:solidFill>
                  <a:srgbClr val="0000FF"/>
                </a:solidFill>
                <a:latin typeface="Times New Roman" pitchFamily="18" charset="0"/>
                <a:cs typeface="Times New Roman" pitchFamily="18" charset="0"/>
              </a:rPr>
              <a:t>Balx shahri </a:t>
            </a:r>
            <a:r>
              <a:rPr lang="en-US" altLang="ru-RU" b="1" smtClean="0">
                <a:solidFill>
                  <a:schemeClr val="tx1"/>
                </a:solidFill>
                <a:latin typeface="Times New Roman" pitchFamily="18" charset="0"/>
                <a:cs typeface="Times New Roman" pitchFamily="18" charset="0"/>
              </a:rPr>
              <a:t>esa bu yangi davlatning poytaxtiga aylantirilgan.</a:t>
            </a:r>
            <a:endParaRPr lang="ru-RU" altLang="ru-RU" b="1" smtClean="0">
              <a:solidFill>
                <a:schemeClr val="tx1"/>
              </a:solidFill>
              <a:latin typeface="Times New Roman" pitchFamily="18" charset="0"/>
              <a:cs typeface="Times New Roman" pitchFamily="18" charset="0"/>
            </a:endParaRPr>
          </a:p>
        </p:txBody>
      </p:sp>
      <p:sp>
        <p:nvSpPr>
          <p:cNvPr id="132102" name="Rectangle 6"/>
          <p:cNvSpPr>
            <a:spLocks noChangeArrowheads="1"/>
          </p:cNvSpPr>
          <p:nvPr/>
        </p:nvSpPr>
        <p:spPr bwMode="auto">
          <a:xfrm>
            <a:off x="611188" y="620713"/>
            <a:ext cx="184150" cy="366712"/>
          </a:xfrm>
          <a:prstGeom prst="rect">
            <a:avLst/>
          </a:prstGeom>
          <a:noFill/>
          <a:ln w="9525">
            <a:noFill/>
            <a:miter lim="800000"/>
            <a:headEnd/>
            <a:tailEnd/>
          </a:ln>
          <a:effectLst/>
        </p:spPr>
        <p:txBody>
          <a:bodyPr wrap="none">
            <a:spAutoFit/>
          </a:bodyPr>
          <a:lstStyle/>
          <a:p>
            <a:pPr>
              <a:defRPr/>
            </a:pPr>
            <a:endParaRPr lang="ru-RU" sz="180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0" y="0"/>
            <a:ext cx="8893175" cy="6715125"/>
          </a:xfrm>
        </p:spPr>
        <p:txBody>
          <a:bodyPr/>
          <a:lstStyle/>
          <a:p>
            <a:pPr algn="just" eaLnBrk="1" hangingPunct="1">
              <a:buFont typeface="Wingdings" pitchFamily="2" charset="2"/>
              <a:buNone/>
              <a:defRPr/>
            </a:pPr>
            <a:r>
              <a:rPr lang="en-US" sz="2800" b="1" dirty="0" smtClean="0">
                <a:solidFill>
                  <a:schemeClr val="tx1"/>
                </a:solidFill>
                <a:latin typeface="Times New Roman" pitchFamily="18" charset="0"/>
                <a:cs typeface="Times New Roman" pitchFamily="18" charset="0"/>
              </a:rPr>
              <a:t>	</a:t>
            </a:r>
            <a:r>
              <a:rPr lang="en-US" sz="2400" b="1" dirty="0" smtClean="0">
                <a:solidFill>
                  <a:srgbClr val="0000FF"/>
                </a:solidFill>
                <a:latin typeface="Times New Roman" pitchFamily="18" charset="0"/>
                <a:cs typeface="Times New Roman" pitchFamily="18" charset="0"/>
              </a:rPr>
              <a:t>	</a:t>
            </a:r>
            <a:endParaRPr lang="en-US" sz="1050" b="1" dirty="0" smtClean="0">
              <a:solidFill>
                <a:srgbClr val="0000FF"/>
              </a:solidFill>
              <a:latin typeface="Times New Roman" pitchFamily="18" charset="0"/>
              <a:cs typeface="Times New Roman" pitchFamily="18" charset="0"/>
            </a:endParaRPr>
          </a:p>
          <a:p>
            <a:pPr algn="just" eaLnBrk="1" hangingPunct="1">
              <a:buFont typeface="Wingdings" pitchFamily="2" charset="2"/>
              <a:buNone/>
              <a:defRPr/>
            </a:pPr>
            <a:r>
              <a:rPr lang="en-US" sz="2400" b="1" dirty="0">
                <a:solidFill>
                  <a:srgbClr val="0000FF"/>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Aftidan</a:t>
            </a:r>
            <a:r>
              <a:rPr lang="en-US" sz="2800" b="1" dirty="0" smtClean="0">
                <a:solidFill>
                  <a:schemeClr val="tx1"/>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kidariylar</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xioniylar</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bilan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ittifoqchi</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sifatida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harakat</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qilgan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va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tajovuzlarini</a:t>
            </a:r>
            <a:r>
              <a:rPr lang="en-US" sz="2800" b="1" dirty="0" smtClean="0">
                <a:solidFill>
                  <a:schemeClr val="tx1"/>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Janubga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tomon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kengaytirishga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intilgan</a:t>
            </a:r>
            <a:r>
              <a:rPr lang="en-US" sz="2800" b="1" dirty="0" smtClean="0">
                <a:solidFill>
                  <a:schemeClr val="tx1"/>
                </a:solidFill>
                <a:latin typeface="Times New Roman" pitchFamily="18" charset="0"/>
                <a:cs typeface="Times New Roman" pitchFamily="18" charset="0"/>
              </a:rPr>
              <a:t>. Bu </a:t>
            </a:r>
            <a:r>
              <a:rPr lang="en-US" sz="2800" b="1" dirty="0" err="1" smtClean="0">
                <a:solidFill>
                  <a:schemeClr val="tx1"/>
                </a:solidFill>
                <a:latin typeface="Times New Roman" pitchFamily="18" charset="0"/>
                <a:cs typeface="Times New Roman" pitchFamily="18" charset="0"/>
              </a:rPr>
              <a:t>holat</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tufayli</a:t>
            </a:r>
            <a:r>
              <a:rPr lang="en-US" sz="2800" b="1" dirty="0" smtClean="0">
                <a:solidFill>
                  <a:schemeClr val="tx1"/>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Eron</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sosoniylari</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bilan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kidariylar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o’rtasidagi</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munosabat</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keskinlashgan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Ular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o’rtasidagi</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to’qnashuvlar</a:t>
            </a:r>
            <a:r>
              <a:rPr lang="en-US" sz="2800" b="1" dirty="0" smtClean="0">
                <a:solidFill>
                  <a:schemeClr val="tx1"/>
                </a:solidFill>
                <a:latin typeface="Times New Roman" pitchFamily="18" charset="0"/>
                <a:cs typeface="Times New Roman" pitchFamily="18" charset="0"/>
              </a:rPr>
              <a:t> </a:t>
            </a:r>
            <a:r>
              <a:rPr lang="en-US" sz="2800" b="1" dirty="0" smtClean="0">
                <a:solidFill>
                  <a:srgbClr val="0000FF"/>
                </a:solidFill>
                <a:latin typeface="Times New Roman" pitchFamily="18" charset="0"/>
                <a:cs typeface="Times New Roman" pitchFamily="18" charset="0"/>
              </a:rPr>
              <a:t>V </a:t>
            </a:r>
            <a:r>
              <a:rPr lang="en-US" sz="2800" b="1" dirty="0" err="1" smtClean="0">
                <a:solidFill>
                  <a:srgbClr val="0000FF"/>
                </a:solidFill>
                <a:latin typeface="Times New Roman" pitchFamily="18" charset="0"/>
                <a:cs typeface="Times New Roman" pitchFamily="18" charset="0"/>
              </a:rPr>
              <a:t>asrning</a:t>
            </a:r>
            <a:r>
              <a:rPr lang="en-US" sz="2800" b="1" dirty="0" smtClean="0">
                <a:solidFill>
                  <a:srgbClr val="0000FF"/>
                </a:solidFill>
                <a:latin typeface="Times New Roman" pitchFamily="18" charset="0"/>
                <a:cs typeface="Times New Roman" pitchFamily="18" charset="0"/>
              </a:rPr>
              <a:t> 30-50 </a:t>
            </a:r>
            <a:r>
              <a:rPr lang="en-US" sz="2800" b="1" dirty="0" err="1" smtClean="0">
                <a:solidFill>
                  <a:srgbClr val="0000FF"/>
                </a:solidFill>
                <a:latin typeface="Times New Roman" pitchFamily="18" charset="0"/>
                <a:cs typeface="Times New Roman" pitchFamily="18" charset="0"/>
              </a:rPr>
              <a:t>yillarida</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tabora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avjiga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chiqadi</a:t>
            </a:r>
            <a:r>
              <a:rPr lang="en-US" sz="2800" b="1" dirty="0" smtClean="0">
                <a:solidFill>
                  <a:schemeClr val="tx1"/>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Milodiy</a:t>
            </a:r>
            <a:r>
              <a:rPr lang="en-US" sz="2800" b="1" dirty="0" smtClean="0">
                <a:solidFill>
                  <a:srgbClr val="0000FF"/>
                </a:solidFill>
                <a:latin typeface="Times New Roman" pitchFamily="18" charset="0"/>
                <a:cs typeface="Times New Roman" pitchFamily="18" charset="0"/>
              </a:rPr>
              <a:t> 456 </a:t>
            </a:r>
            <a:r>
              <a:rPr lang="en-US" sz="2800" b="1" dirty="0" err="1" smtClean="0">
                <a:solidFill>
                  <a:srgbClr val="0000FF"/>
                </a:solidFill>
                <a:latin typeface="Times New Roman" pitchFamily="18" charset="0"/>
                <a:cs typeface="Times New Roman" pitchFamily="18" charset="0"/>
              </a:rPr>
              <a:t>yildagi</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to’qnashuvdan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so’ng</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kidariylar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qaqshatqich</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zarbaga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o’chrab</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qayta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o’zini</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o’nglay</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olmaydi</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Buning</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ustiga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tez</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orada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kidariylar</a:t>
            </a:r>
            <a:r>
              <a:rPr lang="en-US" sz="2800" b="1" dirty="0" smtClean="0">
                <a:solidFill>
                  <a:schemeClr val="tx1"/>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shimoldan</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janubga</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tomon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siljigan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yana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bir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ko`chmanchi</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chorvador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aholi</a:t>
            </a:r>
            <a:r>
              <a:rPr lang="en-US" sz="2800" b="1" dirty="0" smtClean="0">
                <a:solidFill>
                  <a:schemeClr val="tx1"/>
                </a:solidFill>
                <a:latin typeface="Times New Roman" pitchFamily="18" charset="0"/>
                <a:cs typeface="Times New Roman" pitchFamily="18" charset="0"/>
              </a:rPr>
              <a:t> - </a:t>
            </a:r>
            <a:r>
              <a:rPr lang="en-US" sz="2800" b="1" dirty="0" err="1" smtClean="0">
                <a:solidFill>
                  <a:srgbClr val="0000FF"/>
                </a:solidFill>
                <a:latin typeface="Times New Roman" pitchFamily="18" charset="0"/>
                <a:cs typeface="Times New Roman" pitchFamily="18" charset="0"/>
              </a:rPr>
              <a:t>eftaliylar</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bilan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to`qnashadilar</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Natijada</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kidariylar</a:t>
            </a:r>
            <a:r>
              <a:rPr lang="en-US" sz="2800" b="1" dirty="0" smtClean="0">
                <a:solidFill>
                  <a:schemeClr val="tx1"/>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O`rta</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Osiyoni</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tark</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etib</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janubga</a:t>
            </a:r>
            <a:r>
              <a:rPr lang="en-US" sz="2800" b="1" dirty="0" smtClean="0">
                <a:solidFill>
                  <a:schemeClr val="tx1"/>
                </a:solidFill>
                <a:latin typeface="Times New Roman" pitchFamily="18" charset="0"/>
                <a:cs typeface="Times New Roman" pitchFamily="18" charset="0"/>
              </a:rPr>
              <a:t> - </a:t>
            </a:r>
            <a:r>
              <a:rPr lang="en-US" sz="2800" b="1" dirty="0" err="1" smtClean="0">
                <a:solidFill>
                  <a:srgbClr val="0000FF"/>
                </a:solidFill>
                <a:latin typeface="Times New Roman" pitchFamily="18" charset="0"/>
                <a:cs typeface="Times New Roman" pitchFamily="18" charset="0"/>
              </a:rPr>
              <a:t>Shimoliy</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Hindistonga</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chekinadilar</a:t>
            </a:r>
            <a:r>
              <a:rPr lang="en-US" sz="2800" b="1" dirty="0" smtClean="0">
                <a:solidFill>
                  <a:schemeClr val="tx1"/>
                </a:solidFill>
                <a:latin typeface="Times New Roman" pitchFamily="18" charset="0"/>
                <a:cs typeface="Times New Roman" pitchFamily="18" charset="0"/>
              </a:rPr>
              <a:t>. U </a:t>
            </a:r>
            <a:r>
              <a:rPr lang="en-US" sz="2800" b="1" dirty="0" err="1" smtClean="0">
                <a:solidFill>
                  <a:schemeClr val="tx1"/>
                </a:solidFill>
                <a:latin typeface="Times New Roman" pitchFamily="18" charset="0"/>
                <a:cs typeface="Times New Roman" pitchFamily="18" charset="0"/>
              </a:rPr>
              <a:t>yerlarda</a:t>
            </a:r>
            <a:r>
              <a:rPr lang="en-US" sz="2800" b="1" dirty="0" smtClean="0">
                <a:solidFill>
                  <a:schemeClr val="tx1"/>
                </a:solidFill>
                <a:latin typeface="Times New Roman" pitchFamily="18" charset="0"/>
                <a:cs typeface="Times New Roman" pitchFamily="18" charset="0"/>
              </a:rPr>
              <a:t> </a:t>
            </a:r>
            <a:r>
              <a:rPr lang="en-US" sz="2800" b="1" dirty="0" smtClean="0">
                <a:solidFill>
                  <a:srgbClr val="0000FF"/>
                </a:solidFill>
                <a:latin typeface="Times New Roman" pitchFamily="18" charset="0"/>
                <a:cs typeface="Times New Roman" pitchFamily="18" charset="0"/>
              </a:rPr>
              <a:t>75 </a:t>
            </a:r>
            <a:r>
              <a:rPr lang="en-US" sz="2800" b="1" dirty="0" err="1" smtClean="0">
                <a:solidFill>
                  <a:srgbClr val="0000FF"/>
                </a:solidFill>
                <a:latin typeface="Times New Roman" pitchFamily="18" charset="0"/>
                <a:cs typeface="Times New Roman" pitchFamily="18" charset="0"/>
              </a:rPr>
              <a:t>yil</a:t>
            </a:r>
            <a:r>
              <a:rPr lang="en-US" sz="2800" b="1" dirty="0" smtClean="0">
                <a:solidFill>
                  <a:srgbClr val="0000FF"/>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hukmronlik</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qiladilar</a:t>
            </a:r>
            <a:r>
              <a:rPr lang="en-US" sz="2800" b="1" dirty="0" smtClean="0">
                <a:solidFill>
                  <a:schemeClr val="tx1"/>
                </a:solidFill>
                <a:latin typeface="Times New Roman" pitchFamily="18" charset="0"/>
                <a:cs typeface="Times New Roman" pitchFamily="18" charset="0"/>
              </a:rPr>
              <a:t>.</a:t>
            </a:r>
            <a:endParaRPr lang="ru-RU" sz="2800" b="1" dirty="0" smtClean="0">
              <a:solidFill>
                <a:schemeClr val="tx1"/>
              </a:solidFill>
              <a:latin typeface="Times New Roman" pitchFamily="18" charset="0"/>
              <a:cs typeface="Times New Roman" pitchFamily="18" charset="0"/>
            </a:endParaRPr>
          </a:p>
        </p:txBody>
      </p:sp>
      <p:sp>
        <p:nvSpPr>
          <p:cNvPr id="132102" name="Rectangle 6"/>
          <p:cNvSpPr>
            <a:spLocks noChangeArrowheads="1"/>
          </p:cNvSpPr>
          <p:nvPr/>
        </p:nvSpPr>
        <p:spPr bwMode="auto">
          <a:xfrm>
            <a:off x="611188" y="620713"/>
            <a:ext cx="184150" cy="366712"/>
          </a:xfrm>
          <a:prstGeom prst="rect">
            <a:avLst/>
          </a:prstGeom>
          <a:noFill/>
          <a:ln w="9525">
            <a:noFill/>
            <a:miter lim="800000"/>
            <a:headEnd/>
            <a:tailEnd/>
          </a:ln>
          <a:effectLst/>
        </p:spPr>
        <p:txBody>
          <a:bodyPr wrap="none">
            <a:spAutoFit/>
          </a:bodyPr>
          <a:lstStyle/>
          <a:p>
            <a:pPr>
              <a:defRPr/>
            </a:pPr>
            <a:endParaRPr lang="ru-RU" sz="180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0" y="0"/>
            <a:ext cx="8893175" cy="6715125"/>
          </a:xfrm>
        </p:spPr>
        <p:txBody>
          <a:bodyPr/>
          <a:lstStyle/>
          <a:p>
            <a:pPr algn="just" eaLnBrk="1" hangingPunct="1">
              <a:buFont typeface="Wingdings" pitchFamily="2" charset="2"/>
              <a:buNone/>
            </a:pPr>
            <a:r>
              <a:rPr lang="en-US" altLang="ru-RU" sz="3600" b="1" smtClean="0">
                <a:latin typeface="Times New Roman" pitchFamily="18" charset="0"/>
                <a:cs typeface="Times New Roman" pitchFamily="18" charset="0"/>
              </a:rPr>
              <a:t>		</a:t>
            </a:r>
            <a:r>
              <a:rPr lang="en-US" altLang="ru-RU" sz="3600" b="1" smtClean="0">
                <a:solidFill>
                  <a:srgbClr val="0000FF"/>
                </a:solidFill>
                <a:latin typeface="Times New Roman" pitchFamily="18" charset="0"/>
                <a:cs typeface="Times New Roman" pitchFamily="18" charset="0"/>
              </a:rPr>
              <a:t>Kidariylar</a:t>
            </a:r>
            <a:r>
              <a:rPr lang="en-US" altLang="ru-RU" sz="3600" b="1" smtClean="0">
                <a:latin typeface="Times New Roman" pitchFamily="18" charset="0"/>
                <a:cs typeface="Times New Roman" pitchFamily="18" charset="0"/>
              </a:rPr>
              <a:t> masalasi nisbatan ancha kam o‘rganilgan va tadqiqotlar davom ettirilishi kerak bo‘lgan masaladir. Chunki yuqoridagi ma’lumotlarni (jumladan Beyshi) keyinchalik boshqa manbalar tilga olmaydi. </a:t>
            </a:r>
            <a:r>
              <a:rPr lang="en-US" altLang="ru-RU" sz="3600" b="1" smtClean="0">
                <a:solidFill>
                  <a:srgbClr val="0000FF"/>
                </a:solidFill>
                <a:latin typeface="Times New Roman" pitchFamily="18" charset="0"/>
                <a:cs typeface="Times New Roman" pitchFamily="18" charset="0"/>
              </a:rPr>
              <a:t>Hindistonga (456 y) </a:t>
            </a:r>
            <a:r>
              <a:rPr lang="en-US" altLang="ru-RU" sz="3600" b="1" smtClean="0">
                <a:latin typeface="Times New Roman" pitchFamily="18" charset="0"/>
                <a:cs typeface="Times New Roman" pitchFamily="18" charset="0"/>
              </a:rPr>
              <a:t>ketib </a:t>
            </a:r>
            <a:r>
              <a:rPr lang="en-US" altLang="ru-RU" sz="3600" b="1" smtClean="0">
                <a:solidFill>
                  <a:srgbClr val="0000FF"/>
                </a:solidFill>
                <a:latin typeface="Times New Roman" pitchFamily="18" charset="0"/>
                <a:cs typeface="Times New Roman" pitchFamily="18" charset="0"/>
              </a:rPr>
              <a:t>Gupta davlatini </a:t>
            </a:r>
            <a:r>
              <a:rPr lang="en-US" altLang="ru-RU" sz="3600" b="1" smtClean="0">
                <a:latin typeface="Times New Roman" pitchFamily="18" charset="0"/>
                <a:cs typeface="Times New Roman" pitchFamily="18" charset="0"/>
              </a:rPr>
              <a:t>bosib olganlaridan keyingi kidariylar to‘g‘risidagi ma’lumotlar ham deyarli yo‘q. Faqatgina ular </a:t>
            </a:r>
            <a:r>
              <a:rPr lang="en-US" altLang="ru-RU" sz="3600" b="1" smtClean="0">
                <a:solidFill>
                  <a:srgbClr val="0000FF"/>
                </a:solidFill>
                <a:latin typeface="Times New Roman" pitchFamily="18" charset="0"/>
                <a:cs typeface="Times New Roman" pitchFamily="18" charset="0"/>
              </a:rPr>
              <a:t>Hindistonda 75 yil hukmronlik</a:t>
            </a:r>
            <a:r>
              <a:rPr lang="en-US" altLang="ru-RU" sz="3600" b="1" smtClean="0">
                <a:latin typeface="Times New Roman" pitchFamily="18" charset="0"/>
                <a:cs typeface="Times New Roman" pitchFamily="18" charset="0"/>
              </a:rPr>
              <a:t> qilganlari, </a:t>
            </a:r>
            <a:r>
              <a:rPr lang="en-US" altLang="ru-RU" sz="3600" b="1" smtClean="0">
                <a:solidFill>
                  <a:srgbClr val="0000FF"/>
                </a:solidFill>
                <a:latin typeface="Times New Roman" pitchFamily="18" charset="0"/>
                <a:cs typeface="Times New Roman" pitchFamily="18" charset="0"/>
              </a:rPr>
              <a:t>477 yil Gandxardan</a:t>
            </a:r>
            <a:r>
              <a:rPr lang="en-US" altLang="ru-RU" sz="3600" b="1" smtClean="0">
                <a:latin typeface="Times New Roman" pitchFamily="18" charset="0"/>
                <a:cs typeface="Times New Roman" pitchFamily="18" charset="0"/>
              </a:rPr>
              <a:t> </a:t>
            </a:r>
            <a:r>
              <a:rPr lang="en-US" altLang="ru-RU" sz="3600" b="1" smtClean="0">
                <a:solidFill>
                  <a:srgbClr val="0000FF"/>
                </a:solidFill>
                <a:latin typeface="Times New Roman" pitchFamily="18" charset="0"/>
                <a:cs typeface="Times New Roman" pitchFamily="18" charset="0"/>
              </a:rPr>
              <a:t>Xitoyga</a:t>
            </a:r>
            <a:r>
              <a:rPr lang="en-US" altLang="ru-RU" sz="3600" b="1" smtClean="0">
                <a:latin typeface="Times New Roman" pitchFamily="18" charset="0"/>
                <a:cs typeface="Times New Roman" pitchFamily="18" charset="0"/>
              </a:rPr>
              <a:t> elchilar yuborganliklari ma’lum xolos. </a:t>
            </a:r>
            <a:endParaRPr lang="ru-RU" altLang="ru-RU" sz="3600" b="1" smtClean="0">
              <a:latin typeface="Times New Roman" pitchFamily="18" charset="0"/>
              <a:cs typeface="Times New Roman" pitchFamily="18" charset="0"/>
            </a:endParaRPr>
          </a:p>
        </p:txBody>
      </p:sp>
      <p:sp>
        <p:nvSpPr>
          <p:cNvPr id="132102" name="Rectangle 6"/>
          <p:cNvSpPr>
            <a:spLocks noChangeArrowheads="1"/>
          </p:cNvSpPr>
          <p:nvPr/>
        </p:nvSpPr>
        <p:spPr bwMode="auto">
          <a:xfrm>
            <a:off x="611188" y="620713"/>
            <a:ext cx="184150" cy="366712"/>
          </a:xfrm>
          <a:prstGeom prst="rect">
            <a:avLst/>
          </a:prstGeom>
          <a:noFill/>
          <a:ln w="9525">
            <a:noFill/>
            <a:miter lim="800000"/>
            <a:headEnd/>
            <a:tailEnd/>
          </a:ln>
          <a:effectLst/>
        </p:spPr>
        <p:txBody>
          <a:bodyPr wrap="none">
            <a:spAutoFit/>
          </a:bodyPr>
          <a:lstStyle/>
          <a:p>
            <a:pPr>
              <a:defRPr/>
            </a:pPr>
            <a:endParaRPr lang="ru-RU" sz="180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endParaRPr lang="uz-Cyrl-UZ" altLang="ru-RU" sz="2400">
              <a:solidFill>
                <a:schemeClr val="tx1"/>
              </a:solidFill>
              <a:latin typeface="Times New Roman" pitchFamily="18" charset="0"/>
              <a:cs typeface="Times New Roman" pitchFamily="18" charset="0"/>
            </a:endParaRPr>
          </a:p>
          <a:p>
            <a:pPr algn="just" eaLnBrk="1" hangingPunct="1">
              <a:spcBef>
                <a:spcPct val="0"/>
              </a:spcBef>
              <a:buClrTx/>
              <a:buSzTx/>
              <a:buFontTx/>
              <a:buNone/>
            </a:pPr>
            <a:endParaRPr lang="uz-Cyrl-UZ" altLang="ru-RU" sz="2400">
              <a:solidFill>
                <a:schemeClr val="tx1"/>
              </a:solidFill>
              <a:latin typeface="Arial" pitchFamily="34" charset="0"/>
            </a:endParaRPr>
          </a:p>
        </p:txBody>
      </p:sp>
      <p:sp>
        <p:nvSpPr>
          <p:cNvPr id="24579" name="Прямоугольник 1"/>
          <p:cNvSpPr>
            <a:spLocks noChangeArrowheads="1"/>
          </p:cNvSpPr>
          <p:nvPr/>
        </p:nvSpPr>
        <p:spPr bwMode="auto">
          <a:xfrm>
            <a:off x="214313" y="1196975"/>
            <a:ext cx="87503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r>
              <a:rPr lang="en-US" altLang="ru-RU" b="1">
                <a:solidFill>
                  <a:srgbClr val="7030A0"/>
                </a:solidFill>
                <a:latin typeface="Times New Roman" pitchFamily="18" charset="0"/>
                <a:cs typeface="Times New Roman" pitchFamily="18" charset="0"/>
              </a:rPr>
              <a:t>IV-asr o‘rtalarida </a:t>
            </a:r>
            <a:r>
              <a:rPr lang="en-US" altLang="ru-RU">
                <a:solidFill>
                  <a:schemeClr val="tx1"/>
                </a:solidFill>
                <a:latin typeface="Times New Roman" pitchFamily="18" charset="0"/>
                <a:cs typeface="Times New Roman" pitchFamily="18" charset="0"/>
              </a:rPr>
              <a:t>Turon o‘lkasiga shimoldan ko‘chmanchi </a:t>
            </a:r>
            <a:r>
              <a:rPr lang="en-US" altLang="ru-RU" b="1">
                <a:solidFill>
                  <a:schemeClr val="tx1"/>
                </a:solidFill>
                <a:latin typeface="Times New Roman" pitchFamily="18" charset="0"/>
                <a:cs typeface="Times New Roman" pitchFamily="18" charset="0"/>
              </a:rPr>
              <a:t>xion qabilalarining </a:t>
            </a:r>
            <a:r>
              <a:rPr lang="en-US" altLang="ru-RU">
                <a:solidFill>
                  <a:schemeClr val="tx1"/>
                </a:solidFill>
                <a:latin typeface="Times New Roman" pitchFamily="18" charset="0"/>
                <a:cs typeface="Times New Roman" pitchFamily="18" charset="0"/>
              </a:rPr>
              <a:t>hujumi boshlanadi. Tarixda ular </a:t>
            </a:r>
            <a:r>
              <a:rPr lang="en-US" altLang="ru-RU" b="1">
                <a:solidFill>
                  <a:srgbClr val="0000FF"/>
                </a:solidFill>
                <a:latin typeface="Times New Roman" pitchFamily="18" charset="0"/>
                <a:cs typeface="Times New Roman" pitchFamily="18" charset="0"/>
              </a:rPr>
              <a:t>xiyonit</a:t>
            </a:r>
            <a:r>
              <a:rPr lang="en-US" altLang="ru-RU">
                <a:solidFill>
                  <a:schemeClr val="tx1"/>
                </a:solidFill>
                <a:latin typeface="Times New Roman" pitchFamily="18" charset="0"/>
                <a:cs typeface="Times New Roman" pitchFamily="18" charset="0"/>
              </a:rPr>
              <a:t> yoki </a:t>
            </a:r>
            <a:r>
              <a:rPr lang="en-US" altLang="ru-RU" b="1">
                <a:solidFill>
                  <a:srgbClr val="0000FF"/>
                </a:solidFill>
                <a:latin typeface="Times New Roman" pitchFamily="18" charset="0"/>
                <a:cs typeface="Times New Roman" pitchFamily="18" charset="0"/>
              </a:rPr>
              <a:t>xioniylar</a:t>
            </a:r>
            <a:r>
              <a:rPr lang="en-US" altLang="ru-RU">
                <a:solidFill>
                  <a:schemeClr val="tx1"/>
                </a:solidFill>
                <a:latin typeface="Times New Roman" pitchFamily="18" charset="0"/>
                <a:cs typeface="Times New Roman" pitchFamily="18" charset="0"/>
              </a:rPr>
              <a:t> nomi bilan tanilganlar. Arman tarixchilari bu qabilalarni “xonlar”, vizantiyalik tarixchilar esa “xioniylar” yoki “oq xunlar” deb atashganlar. Bu yerda xioniylar badanining oqligi, o’troq turmush sharoiti va boshqa ko’chmanchi xunlarga nisbatan ancha yuqori madaniyat darajasiga egaligi e’tiborga olingan.</a:t>
            </a:r>
            <a:endParaRPr lang="ru-RU" altLang="ru-RU">
              <a:solidFill>
                <a:schemeClr val="tx1"/>
              </a:solidFill>
              <a:latin typeface="Times New Roman" pitchFamily="18" charset="0"/>
              <a:cs typeface="Times New Roman" pitchFamily="18" charset="0"/>
            </a:endParaRPr>
          </a:p>
        </p:txBody>
      </p:sp>
      <p:sp>
        <p:nvSpPr>
          <p:cNvPr id="3" name="Скругленный прямоугольник 2"/>
          <p:cNvSpPr/>
          <p:nvPr/>
        </p:nvSpPr>
        <p:spPr>
          <a:xfrm>
            <a:off x="285750" y="188913"/>
            <a:ext cx="8607425" cy="719137"/>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err="1">
                <a:solidFill>
                  <a:srgbClr val="7030A0"/>
                </a:solidFill>
                <a:latin typeface="Times New Roman" pitchFamily="18" charset="0"/>
                <a:cs typeface="Times New Roman" pitchFamily="18" charset="0"/>
              </a:rPr>
              <a:t>Xioniylarning</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O’rta</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Osiyoga</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bostirib</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kirishi</a:t>
            </a:r>
            <a:endParaRPr lang="ru-RU" b="1"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endParaRPr lang="uz-Cyrl-UZ" altLang="ru-RU" sz="2400">
              <a:solidFill>
                <a:schemeClr val="tx1"/>
              </a:solidFill>
              <a:latin typeface="Times New Roman" pitchFamily="18" charset="0"/>
              <a:cs typeface="Times New Roman" pitchFamily="18" charset="0"/>
            </a:endParaRPr>
          </a:p>
          <a:p>
            <a:pPr algn="just" eaLnBrk="1" hangingPunct="1">
              <a:spcBef>
                <a:spcPct val="0"/>
              </a:spcBef>
              <a:buClrTx/>
              <a:buSzTx/>
              <a:buFontTx/>
              <a:buNone/>
            </a:pPr>
            <a:endParaRPr lang="uz-Cyrl-UZ" altLang="ru-RU" sz="2400">
              <a:solidFill>
                <a:schemeClr val="tx1"/>
              </a:solidFill>
              <a:latin typeface="Arial" pitchFamily="34" charset="0"/>
            </a:endParaRPr>
          </a:p>
        </p:txBody>
      </p:sp>
      <p:sp>
        <p:nvSpPr>
          <p:cNvPr id="25603" name="Прямоугольник 1"/>
          <p:cNvSpPr>
            <a:spLocks noChangeArrowheads="1"/>
          </p:cNvSpPr>
          <p:nvPr/>
        </p:nvSpPr>
        <p:spPr bwMode="auto">
          <a:xfrm>
            <a:off x="214313" y="1196975"/>
            <a:ext cx="87503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r>
              <a:rPr lang="en-US" altLang="ru-RU" sz="3000">
                <a:solidFill>
                  <a:schemeClr val="tx1"/>
                </a:solidFill>
                <a:latin typeface="Times New Roman" pitchFamily="18" charset="0"/>
                <a:cs typeface="Times New Roman" pitchFamily="18" charset="0"/>
              </a:rPr>
              <a:t>Birinchi marta xioniylar Ammian Marsellin asarida tilga olinadi. Xioniylarning </a:t>
            </a:r>
            <a:r>
              <a:rPr lang="en-US" altLang="ru-RU" sz="3000" b="1">
                <a:solidFill>
                  <a:srgbClr val="0000FF"/>
                </a:solidFill>
                <a:latin typeface="Times New Roman" pitchFamily="18" charset="0"/>
                <a:cs typeface="Times New Roman" pitchFamily="18" charset="0"/>
              </a:rPr>
              <a:t>353 yil So‘g‘d </a:t>
            </a:r>
            <a:r>
              <a:rPr lang="en-US" altLang="ru-RU" sz="3000">
                <a:solidFill>
                  <a:schemeClr val="tx1"/>
                </a:solidFill>
                <a:latin typeface="Times New Roman" pitchFamily="18" charset="0"/>
                <a:cs typeface="Times New Roman" pitchFamily="18" charset="0"/>
              </a:rPr>
              <a:t>ustiga yurish qilganliklari ma’lum. Xioniylar hukmdori o‘rta yoshlardagi </a:t>
            </a:r>
            <a:r>
              <a:rPr lang="en-US" altLang="ru-RU" sz="3000" b="1">
                <a:solidFill>
                  <a:schemeClr val="tx1"/>
                </a:solidFill>
                <a:latin typeface="Times New Roman" pitchFamily="18" charset="0"/>
                <a:cs typeface="Times New Roman" pitchFamily="18" charset="0"/>
              </a:rPr>
              <a:t>tadbirkor va aqlli davlat arbobi</a:t>
            </a:r>
            <a:r>
              <a:rPr lang="en-US" altLang="ru-RU" sz="3000">
                <a:solidFill>
                  <a:schemeClr val="tx1"/>
                </a:solidFill>
                <a:latin typeface="Times New Roman" pitchFamily="18" charset="0"/>
                <a:cs typeface="Times New Roman" pitchFamily="18" charset="0"/>
              </a:rPr>
              <a:t> </a:t>
            </a:r>
            <a:r>
              <a:rPr lang="en-US" altLang="ru-RU" sz="3000" b="1">
                <a:solidFill>
                  <a:srgbClr val="0000FF"/>
                </a:solidFill>
                <a:latin typeface="Times New Roman" pitchFamily="18" charset="0"/>
                <a:cs typeface="Times New Roman" pitchFamily="18" charset="0"/>
              </a:rPr>
              <a:t>Grumbat</a:t>
            </a:r>
            <a:r>
              <a:rPr lang="en-US" altLang="ru-RU" sz="3000">
                <a:solidFill>
                  <a:schemeClr val="tx1"/>
                </a:solidFill>
                <a:latin typeface="Times New Roman" pitchFamily="18" charset="0"/>
                <a:cs typeface="Times New Roman" pitchFamily="18" charset="0"/>
              </a:rPr>
              <a:t> ismli shaxs bo‘lgan. So`ngra ular Eronda tashkil topgan va tobora kuchayib borayotgan </a:t>
            </a:r>
            <a:r>
              <a:rPr lang="en-US" altLang="ru-RU" sz="3000" b="1">
                <a:solidFill>
                  <a:srgbClr val="0000FF"/>
                </a:solidFill>
                <a:latin typeface="Times New Roman" pitchFamily="18" charset="0"/>
                <a:cs typeface="Times New Roman" pitchFamily="18" charset="0"/>
              </a:rPr>
              <a:t>Sosoniylar davlati </a:t>
            </a:r>
            <a:r>
              <a:rPr lang="en-US" altLang="ru-RU" sz="3000">
                <a:solidFill>
                  <a:schemeClr val="tx1"/>
                </a:solidFill>
                <a:latin typeface="Times New Roman" pitchFamily="18" charset="0"/>
                <a:cs typeface="Times New Roman" pitchFamily="18" charset="0"/>
              </a:rPr>
              <a:t>bilan to`qnashadilar. Dastlabki janglardayoq sosoniylar shohi </a:t>
            </a:r>
            <a:r>
              <a:rPr lang="en-US" altLang="ru-RU" sz="3000" b="1">
                <a:solidFill>
                  <a:srgbClr val="0000FF"/>
                </a:solidFill>
                <a:latin typeface="Times New Roman" pitchFamily="18" charset="0"/>
                <a:cs typeface="Times New Roman" pitchFamily="18" charset="0"/>
              </a:rPr>
              <a:t>Shopur II (309-379) </a:t>
            </a:r>
            <a:r>
              <a:rPr lang="en-US" altLang="ru-RU" sz="3000">
                <a:solidFill>
                  <a:schemeClr val="tx1"/>
                </a:solidFill>
                <a:latin typeface="Times New Roman" pitchFamily="18" charset="0"/>
                <a:cs typeface="Times New Roman" pitchFamily="18" charset="0"/>
              </a:rPr>
              <a:t>xioniylardan yengiladi. So`ngra o`zaro sulhga kelishilib, hatto ular o`rtasida ittifoqlik ipi bog`lanadi. o`rtadagi ittifoq goh buzilib, goh tiklanib turadi. </a:t>
            </a:r>
            <a:endParaRPr lang="ru-RU" altLang="ru-RU" sz="3000">
              <a:solidFill>
                <a:schemeClr val="tx1"/>
              </a:solidFill>
              <a:latin typeface="Times New Roman" pitchFamily="18" charset="0"/>
              <a:cs typeface="Times New Roman" pitchFamily="18" charset="0"/>
            </a:endParaRPr>
          </a:p>
        </p:txBody>
      </p:sp>
      <p:sp>
        <p:nvSpPr>
          <p:cNvPr id="3" name="Скругленный прямоугольник 2"/>
          <p:cNvSpPr/>
          <p:nvPr/>
        </p:nvSpPr>
        <p:spPr>
          <a:xfrm>
            <a:off x="285750" y="188913"/>
            <a:ext cx="8607425" cy="719137"/>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err="1">
                <a:solidFill>
                  <a:srgbClr val="7030A0"/>
                </a:solidFill>
                <a:latin typeface="Times New Roman" pitchFamily="18" charset="0"/>
                <a:cs typeface="Times New Roman" pitchFamily="18" charset="0"/>
              </a:rPr>
              <a:t>Xioniylarning</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O’rta</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Osiyoga</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bostirib</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kirishi</a:t>
            </a:r>
            <a:endParaRPr lang="ru-RU" b="1"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endParaRPr lang="uz-Cyrl-UZ" altLang="ru-RU" sz="2400">
              <a:solidFill>
                <a:schemeClr val="tx1"/>
              </a:solidFill>
              <a:latin typeface="Times New Roman" pitchFamily="18" charset="0"/>
              <a:cs typeface="Times New Roman" pitchFamily="18" charset="0"/>
            </a:endParaRPr>
          </a:p>
          <a:p>
            <a:pPr algn="just" eaLnBrk="1" hangingPunct="1">
              <a:spcBef>
                <a:spcPct val="0"/>
              </a:spcBef>
              <a:buClrTx/>
              <a:buSzTx/>
              <a:buFontTx/>
              <a:buNone/>
            </a:pPr>
            <a:endParaRPr lang="uz-Cyrl-UZ" altLang="ru-RU" sz="2400">
              <a:solidFill>
                <a:schemeClr val="tx1"/>
              </a:solidFill>
              <a:latin typeface="Arial" pitchFamily="34" charset="0"/>
            </a:endParaRPr>
          </a:p>
        </p:txBody>
      </p:sp>
      <p:sp>
        <p:nvSpPr>
          <p:cNvPr id="26627" name="Прямоугольник 1"/>
          <p:cNvSpPr>
            <a:spLocks noChangeArrowheads="1"/>
          </p:cNvSpPr>
          <p:nvPr/>
        </p:nvSpPr>
        <p:spPr bwMode="auto">
          <a:xfrm>
            <a:off x="214313" y="1196975"/>
            <a:ext cx="87503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r>
              <a:rPr lang="en-US" altLang="ru-RU" sz="4400" b="1">
                <a:solidFill>
                  <a:srgbClr val="0000FF"/>
                </a:solidFill>
                <a:latin typeface="Times New Roman" pitchFamily="18" charset="0"/>
                <a:cs typeface="Times New Roman" pitchFamily="18" charset="0"/>
              </a:rPr>
              <a:t>359 yil </a:t>
            </a:r>
            <a:r>
              <a:rPr lang="en-US" altLang="ru-RU" sz="4400">
                <a:solidFill>
                  <a:schemeClr val="tx1"/>
                </a:solidFill>
                <a:latin typeface="Times New Roman" pitchFamily="18" charset="0"/>
                <a:cs typeface="Times New Roman" pitchFamily="18" charset="0"/>
              </a:rPr>
              <a:t>xioniylar hukmdori Grumbat o‘z ittifoqchilik burchlariga ko‘ra </a:t>
            </a:r>
            <a:r>
              <a:rPr lang="en-US" altLang="ru-RU" sz="4400" b="1">
                <a:solidFill>
                  <a:srgbClr val="0000FF"/>
                </a:solidFill>
                <a:latin typeface="Times New Roman" pitchFamily="18" charset="0"/>
                <a:cs typeface="Times New Roman" pitchFamily="18" charset="0"/>
              </a:rPr>
              <a:t>Shopur II </a:t>
            </a:r>
            <a:r>
              <a:rPr lang="en-US" altLang="ru-RU" sz="4400">
                <a:solidFill>
                  <a:schemeClr val="tx1"/>
                </a:solidFill>
                <a:latin typeface="Times New Roman" pitchFamily="18" charset="0"/>
                <a:cs typeface="Times New Roman" pitchFamily="18" charset="0"/>
              </a:rPr>
              <a:t>bilan Suriyaning </a:t>
            </a:r>
            <a:r>
              <a:rPr lang="en-US" altLang="ru-RU" sz="4400" b="1">
                <a:solidFill>
                  <a:srgbClr val="0000FF"/>
                </a:solidFill>
                <a:latin typeface="Times New Roman" pitchFamily="18" charset="0"/>
                <a:cs typeface="Times New Roman" pitchFamily="18" charset="0"/>
              </a:rPr>
              <a:t>Amida (Umda)</a:t>
            </a:r>
            <a:r>
              <a:rPr lang="en-US" altLang="ru-RU" sz="4400">
                <a:solidFill>
                  <a:schemeClr val="tx1"/>
                </a:solidFill>
                <a:latin typeface="Times New Roman" pitchFamily="18" charset="0"/>
                <a:cs typeface="Times New Roman" pitchFamily="18" charset="0"/>
              </a:rPr>
              <a:t> shahri uchun bo‘lgan jangida qatnashishadi. Bu jangda </a:t>
            </a:r>
            <a:r>
              <a:rPr lang="en-US" altLang="ru-RU" sz="4400" b="1">
                <a:solidFill>
                  <a:srgbClr val="0000FF"/>
                </a:solidFill>
                <a:latin typeface="Times New Roman" pitchFamily="18" charset="0"/>
                <a:cs typeface="Times New Roman" pitchFamily="18" charset="0"/>
              </a:rPr>
              <a:t>Grumbatning o‘g‘li</a:t>
            </a:r>
            <a:r>
              <a:rPr lang="en-US" altLang="ru-RU" sz="4400">
                <a:solidFill>
                  <a:schemeClr val="tx1"/>
                </a:solidFill>
                <a:latin typeface="Times New Roman" pitchFamily="18" charset="0"/>
                <a:cs typeface="Times New Roman" pitchFamily="18" charset="0"/>
              </a:rPr>
              <a:t> halok bo‘ladi.</a:t>
            </a:r>
            <a:endParaRPr lang="ru-RU" altLang="ru-RU" sz="4400">
              <a:solidFill>
                <a:schemeClr val="tx1"/>
              </a:solidFill>
              <a:latin typeface="Times New Roman" pitchFamily="18" charset="0"/>
              <a:cs typeface="Times New Roman" pitchFamily="18" charset="0"/>
            </a:endParaRPr>
          </a:p>
        </p:txBody>
      </p:sp>
      <p:sp>
        <p:nvSpPr>
          <p:cNvPr id="3" name="Скругленный прямоугольник 2"/>
          <p:cNvSpPr/>
          <p:nvPr/>
        </p:nvSpPr>
        <p:spPr>
          <a:xfrm>
            <a:off x="285750" y="188913"/>
            <a:ext cx="8607425" cy="719137"/>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err="1">
                <a:solidFill>
                  <a:srgbClr val="7030A0"/>
                </a:solidFill>
                <a:latin typeface="Times New Roman" pitchFamily="18" charset="0"/>
                <a:cs typeface="Times New Roman" pitchFamily="18" charset="0"/>
              </a:rPr>
              <a:t>Xioniylarning</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Eron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sosoniylari</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bilan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munosabati</a:t>
            </a:r>
            <a:endParaRPr lang="ru-RU" b="1"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endParaRPr lang="uz-Cyrl-UZ" altLang="ru-RU" sz="2400">
              <a:solidFill>
                <a:schemeClr val="tx1"/>
              </a:solidFill>
              <a:latin typeface="Times New Roman" pitchFamily="18" charset="0"/>
              <a:cs typeface="Times New Roman" pitchFamily="18" charset="0"/>
            </a:endParaRPr>
          </a:p>
          <a:p>
            <a:pPr algn="just" eaLnBrk="1" hangingPunct="1">
              <a:spcBef>
                <a:spcPct val="0"/>
              </a:spcBef>
              <a:buClrTx/>
              <a:buSzTx/>
              <a:buFontTx/>
              <a:buNone/>
            </a:pPr>
            <a:endParaRPr lang="uz-Cyrl-UZ" altLang="ru-RU" sz="2400">
              <a:solidFill>
                <a:schemeClr val="tx1"/>
              </a:solidFill>
              <a:latin typeface="Arial" pitchFamily="34" charset="0"/>
            </a:endParaRPr>
          </a:p>
        </p:txBody>
      </p:sp>
      <p:sp>
        <p:nvSpPr>
          <p:cNvPr id="27651" name="Прямоугольник 1"/>
          <p:cNvSpPr>
            <a:spLocks noChangeArrowheads="1"/>
          </p:cNvSpPr>
          <p:nvPr/>
        </p:nvSpPr>
        <p:spPr bwMode="auto">
          <a:xfrm>
            <a:off x="214313" y="1196975"/>
            <a:ext cx="87503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r>
              <a:rPr lang="en-US" altLang="ru-RU" sz="3600" b="1">
                <a:solidFill>
                  <a:srgbClr val="0000FF"/>
                </a:solidFill>
                <a:latin typeface="Times New Roman" pitchFamily="18" charset="0"/>
                <a:cs typeface="Times New Roman" pitchFamily="18" charset="0"/>
              </a:rPr>
              <a:t>IV asrning 60-70-yillarida </a:t>
            </a:r>
            <a:r>
              <a:rPr lang="en-US" altLang="ru-RU" sz="3600" b="1">
                <a:solidFill>
                  <a:schemeClr val="tx1"/>
                </a:solidFill>
                <a:latin typeface="Times New Roman" pitchFamily="18" charset="0"/>
                <a:cs typeface="Times New Roman" pitchFamily="18" charset="0"/>
              </a:rPr>
              <a:t>Eron bilan munosabatlar yana keskinlashib Eron shoxi </a:t>
            </a:r>
            <a:r>
              <a:rPr lang="en-US" altLang="ru-RU" sz="3600" b="1">
                <a:solidFill>
                  <a:srgbClr val="0000FF"/>
                </a:solidFill>
                <a:latin typeface="Times New Roman" pitchFamily="18" charset="0"/>
                <a:cs typeface="Times New Roman" pitchFamily="18" charset="0"/>
              </a:rPr>
              <a:t>Shopur II </a:t>
            </a:r>
            <a:r>
              <a:rPr lang="en-US" altLang="ru-RU" sz="3600" b="1">
                <a:solidFill>
                  <a:schemeClr val="tx1"/>
                </a:solidFill>
                <a:latin typeface="Times New Roman" pitchFamily="18" charset="0"/>
                <a:cs typeface="Times New Roman" pitchFamily="18" charset="0"/>
              </a:rPr>
              <a:t>Xioniylar bilan kurash olib boradi va </a:t>
            </a:r>
            <a:r>
              <a:rPr lang="en-US" altLang="ru-RU" sz="3600" b="1">
                <a:solidFill>
                  <a:srgbClr val="0000FF"/>
                </a:solidFill>
                <a:latin typeface="Times New Roman" pitchFamily="18" charset="0"/>
                <a:cs typeface="Times New Roman" pitchFamily="18" charset="0"/>
              </a:rPr>
              <a:t>ikki</a:t>
            </a:r>
            <a:r>
              <a:rPr lang="en-US" altLang="ru-RU" sz="3600" b="1">
                <a:solidFill>
                  <a:schemeClr val="tx1"/>
                </a:solidFill>
                <a:latin typeface="Times New Roman" pitchFamily="18" charset="0"/>
                <a:cs typeface="Times New Roman" pitchFamily="18" charset="0"/>
              </a:rPr>
              <a:t> </a:t>
            </a:r>
            <a:r>
              <a:rPr lang="en-US" altLang="ru-RU" sz="3600" b="1">
                <a:solidFill>
                  <a:srgbClr val="0000FF"/>
                </a:solidFill>
                <a:latin typeface="Times New Roman" pitchFamily="18" charset="0"/>
                <a:cs typeface="Times New Roman" pitchFamily="18" charset="0"/>
              </a:rPr>
              <a:t>marotaba</a:t>
            </a:r>
            <a:r>
              <a:rPr lang="en-US" altLang="ru-RU" sz="3600" b="1">
                <a:solidFill>
                  <a:schemeClr val="tx1"/>
                </a:solidFill>
                <a:latin typeface="Times New Roman" pitchFamily="18" charset="0"/>
                <a:cs typeface="Times New Roman" pitchFamily="18" charset="0"/>
              </a:rPr>
              <a:t> yengiladi. Xioniylar </a:t>
            </a:r>
            <a:r>
              <a:rPr lang="en-US" altLang="ru-RU" sz="3600" b="1">
                <a:solidFill>
                  <a:srgbClr val="0000FF"/>
                </a:solidFill>
                <a:latin typeface="Times New Roman" pitchFamily="18" charset="0"/>
                <a:cs typeface="Times New Roman" pitchFamily="18" charset="0"/>
              </a:rPr>
              <a:t>Kidoriylar</a:t>
            </a:r>
            <a:r>
              <a:rPr lang="en-US" altLang="ru-RU" sz="3600" b="1">
                <a:solidFill>
                  <a:schemeClr val="tx1"/>
                </a:solidFill>
                <a:latin typeface="Times New Roman" pitchFamily="18" charset="0"/>
                <a:cs typeface="Times New Roman" pitchFamily="18" charset="0"/>
              </a:rPr>
              <a:t> bilan ittifoqchilikda bo‘lgan bo‘lishlari ham ehtimoldan xoli emas. Bu davrda </a:t>
            </a:r>
            <a:r>
              <a:rPr lang="en-US" altLang="ru-RU" sz="3600" b="1" i="1" u="sng">
                <a:solidFill>
                  <a:srgbClr val="0000FF"/>
                </a:solidFill>
                <a:latin typeface="Times New Roman" pitchFamily="18" charset="0"/>
                <a:cs typeface="Times New Roman" pitchFamily="18" charset="0"/>
              </a:rPr>
              <a:t>Sirdaryo buyidan Amudaryogacha</a:t>
            </a:r>
            <a:r>
              <a:rPr lang="en-US" altLang="ru-RU" sz="3600" b="1">
                <a:solidFill>
                  <a:schemeClr val="tx1"/>
                </a:solidFill>
                <a:latin typeface="Times New Roman" pitchFamily="18" charset="0"/>
                <a:cs typeface="Times New Roman" pitchFamily="18" charset="0"/>
              </a:rPr>
              <a:t> cho‘zilgan hudud Xioniylar ta’siri ostida bo‘lgan.</a:t>
            </a:r>
            <a:endParaRPr lang="ru-RU" altLang="ru-RU" sz="3600" b="1">
              <a:solidFill>
                <a:schemeClr val="tx1"/>
              </a:solidFill>
              <a:latin typeface="Times New Roman" pitchFamily="18" charset="0"/>
              <a:cs typeface="Times New Roman" pitchFamily="18" charset="0"/>
            </a:endParaRPr>
          </a:p>
        </p:txBody>
      </p:sp>
      <p:sp>
        <p:nvSpPr>
          <p:cNvPr id="3" name="Скругленный прямоугольник 2"/>
          <p:cNvSpPr/>
          <p:nvPr/>
        </p:nvSpPr>
        <p:spPr>
          <a:xfrm>
            <a:off x="285750" y="188913"/>
            <a:ext cx="8607425" cy="719137"/>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err="1">
                <a:solidFill>
                  <a:srgbClr val="7030A0"/>
                </a:solidFill>
                <a:latin typeface="Times New Roman" pitchFamily="18" charset="0"/>
                <a:cs typeface="Times New Roman" pitchFamily="18" charset="0"/>
              </a:rPr>
              <a:t>Xioniylarning</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Eron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sosoniylari</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bilan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munosabati</a:t>
            </a:r>
            <a:endParaRPr lang="ru-RU" b="1"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endParaRPr lang="uz-Cyrl-UZ" altLang="ru-RU" sz="2400">
              <a:solidFill>
                <a:schemeClr val="tx1"/>
              </a:solidFill>
              <a:latin typeface="Times New Roman" pitchFamily="18" charset="0"/>
              <a:cs typeface="Times New Roman" pitchFamily="18" charset="0"/>
            </a:endParaRPr>
          </a:p>
          <a:p>
            <a:pPr algn="just" eaLnBrk="1" hangingPunct="1">
              <a:spcBef>
                <a:spcPct val="0"/>
              </a:spcBef>
              <a:buClrTx/>
              <a:buSzTx/>
              <a:buFontTx/>
              <a:buNone/>
            </a:pPr>
            <a:endParaRPr lang="uz-Cyrl-UZ" altLang="ru-RU" sz="2400">
              <a:solidFill>
                <a:schemeClr val="tx1"/>
              </a:solidFill>
              <a:latin typeface="Arial" pitchFamily="34" charset="0"/>
            </a:endParaRPr>
          </a:p>
        </p:txBody>
      </p:sp>
      <p:sp>
        <p:nvSpPr>
          <p:cNvPr id="28675" name="Прямоугольник 1"/>
          <p:cNvSpPr>
            <a:spLocks noChangeArrowheads="1"/>
          </p:cNvSpPr>
          <p:nvPr/>
        </p:nvSpPr>
        <p:spPr bwMode="auto">
          <a:xfrm>
            <a:off x="214313" y="1196975"/>
            <a:ext cx="87503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r>
              <a:rPr lang="en-US" altLang="ru-RU" b="1">
                <a:solidFill>
                  <a:schemeClr val="tx1"/>
                </a:solidFill>
                <a:latin typeface="Times New Roman" pitchFamily="18" charset="0"/>
                <a:cs typeface="Times New Roman" pitchFamily="18" charset="0"/>
              </a:rPr>
              <a:t>Sosoniylar hukmdori </a:t>
            </a:r>
            <a:r>
              <a:rPr lang="en-US" altLang="ru-RU" b="1">
                <a:solidFill>
                  <a:srgbClr val="0000FF"/>
                </a:solidFill>
                <a:latin typeface="Times New Roman" pitchFamily="18" charset="0"/>
                <a:cs typeface="Times New Roman" pitchFamily="18" charset="0"/>
              </a:rPr>
              <a:t>Varaxran V (418-438 yy) </a:t>
            </a:r>
            <a:r>
              <a:rPr lang="en-US" altLang="ru-RU" b="1">
                <a:solidFill>
                  <a:schemeClr val="tx1"/>
                </a:solidFill>
                <a:latin typeface="Times New Roman" pitchFamily="18" charset="0"/>
                <a:cs typeface="Times New Roman" pitchFamily="18" charset="0"/>
              </a:rPr>
              <a:t>davriga kelib xioniylarga qarshi qattiq kurashlar olib borilgan. Bu davrda xioniylar </a:t>
            </a:r>
            <a:r>
              <a:rPr lang="en-US" altLang="ru-RU" b="1">
                <a:solidFill>
                  <a:srgbClr val="0000FF"/>
                </a:solidFill>
                <a:latin typeface="Times New Roman" pitchFamily="18" charset="0"/>
                <a:cs typeface="Times New Roman" pitchFamily="18" charset="0"/>
              </a:rPr>
              <a:t>Amudaryo havzasini </a:t>
            </a:r>
            <a:r>
              <a:rPr lang="en-US" altLang="ru-RU" b="1">
                <a:solidFill>
                  <a:schemeClr val="tx1"/>
                </a:solidFill>
                <a:latin typeface="Times New Roman" pitchFamily="18" charset="0"/>
                <a:cs typeface="Times New Roman" pitchFamily="18" charset="0"/>
              </a:rPr>
              <a:t>egallab olib, o’z hududlarini yanada kengaytirishga harakat qilayotgan edi. </a:t>
            </a:r>
            <a:r>
              <a:rPr lang="en-US" altLang="ru-RU" b="1">
                <a:solidFill>
                  <a:srgbClr val="0000FF"/>
                </a:solidFill>
                <a:latin typeface="Times New Roman" pitchFamily="18" charset="0"/>
                <a:cs typeface="Times New Roman" pitchFamily="18" charset="0"/>
              </a:rPr>
              <a:t>Marv </a:t>
            </a:r>
            <a:r>
              <a:rPr lang="en-US" altLang="ru-RU" b="1">
                <a:solidFill>
                  <a:schemeClr val="tx1"/>
                </a:solidFill>
                <a:latin typeface="Times New Roman" pitchFamily="18" charset="0"/>
                <a:cs typeface="Times New Roman" pitchFamily="18" charset="0"/>
              </a:rPr>
              <a:t>yaqinida bo’lib o’tga jangda xioniylar ustidan g’alaba qozongan </a:t>
            </a:r>
            <a:r>
              <a:rPr lang="en-US" altLang="ru-RU" b="1">
                <a:solidFill>
                  <a:srgbClr val="0000FF"/>
                </a:solidFill>
                <a:latin typeface="Times New Roman" pitchFamily="18" charset="0"/>
                <a:cs typeface="Times New Roman" pitchFamily="18" charset="0"/>
              </a:rPr>
              <a:t>Varaxran V</a:t>
            </a:r>
            <a:r>
              <a:rPr lang="en-US" altLang="ru-RU" b="1">
                <a:solidFill>
                  <a:schemeClr val="tx1"/>
                </a:solidFill>
                <a:latin typeface="Times New Roman" pitchFamily="18" charset="0"/>
                <a:cs typeface="Times New Roman" pitchFamily="18" charset="0"/>
              </a:rPr>
              <a:t> o’z davlati chegaralarini </a:t>
            </a:r>
            <a:r>
              <a:rPr lang="en-US" altLang="ru-RU" b="1">
                <a:solidFill>
                  <a:srgbClr val="0000FF"/>
                </a:solidFill>
                <a:latin typeface="Times New Roman" pitchFamily="18" charset="0"/>
                <a:cs typeface="Times New Roman" pitchFamily="18" charset="0"/>
              </a:rPr>
              <a:t>Talqon (Marv bilan Balx oralig’i) </a:t>
            </a:r>
            <a:r>
              <a:rPr lang="en-US" altLang="ru-RU" b="1">
                <a:solidFill>
                  <a:schemeClr val="tx1"/>
                </a:solidFill>
                <a:latin typeface="Times New Roman" pitchFamily="18" charset="0"/>
                <a:cs typeface="Times New Roman" pitchFamily="18" charset="0"/>
              </a:rPr>
              <a:t>shahrigacha kengaytirdi va bu yerda </a:t>
            </a:r>
            <a:r>
              <a:rPr lang="en-US" altLang="ru-RU" b="1">
                <a:solidFill>
                  <a:srgbClr val="0000FF"/>
                </a:solidFill>
                <a:latin typeface="Times New Roman" pitchFamily="18" charset="0"/>
                <a:cs typeface="Times New Roman" pitchFamily="18" charset="0"/>
              </a:rPr>
              <a:t>toshdan chegara minorasi </a:t>
            </a:r>
            <a:r>
              <a:rPr lang="en-US" altLang="ru-RU" b="1">
                <a:solidFill>
                  <a:schemeClr val="tx1"/>
                </a:solidFill>
                <a:latin typeface="Times New Roman" pitchFamily="18" charset="0"/>
                <a:cs typeface="Times New Roman" pitchFamily="18" charset="0"/>
              </a:rPr>
              <a:t>qurdiradi. </a:t>
            </a:r>
            <a:endParaRPr lang="ru-RU" altLang="ru-RU">
              <a:solidFill>
                <a:schemeClr val="tx1"/>
              </a:solidFill>
              <a:latin typeface="Times New Roman" pitchFamily="18" charset="0"/>
              <a:cs typeface="Times New Roman" pitchFamily="18" charset="0"/>
            </a:endParaRPr>
          </a:p>
        </p:txBody>
      </p:sp>
      <p:sp>
        <p:nvSpPr>
          <p:cNvPr id="3" name="Скругленный прямоугольник 2"/>
          <p:cNvSpPr/>
          <p:nvPr/>
        </p:nvSpPr>
        <p:spPr>
          <a:xfrm>
            <a:off x="285750" y="188913"/>
            <a:ext cx="8607425" cy="719137"/>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err="1">
                <a:solidFill>
                  <a:srgbClr val="7030A0"/>
                </a:solidFill>
                <a:latin typeface="Times New Roman" pitchFamily="18" charset="0"/>
                <a:cs typeface="Times New Roman" pitchFamily="18" charset="0"/>
              </a:rPr>
              <a:t>Xioniylarning</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Eron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sosoniylari</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bilan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munosabati</a:t>
            </a:r>
            <a:endParaRPr lang="ru-RU" b="1"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0"/>
            <a:ext cx="8893175" cy="6715125"/>
          </a:xfrm>
          <a:prstGeom prst="rect">
            <a:avLst/>
          </a:prstGeom>
          <a:noFill/>
          <a:ln w="9525">
            <a:noFill/>
            <a:miter lim="800000"/>
            <a:headEnd/>
            <a:tailEnd/>
          </a:ln>
          <a:effectLst/>
        </p:spPr>
        <p:txBody>
          <a:bodyPr/>
          <a:lstStyle/>
          <a:p>
            <a:pPr marL="342900" indent="-342900">
              <a:lnSpc>
                <a:spcPct val="80000"/>
              </a:lnSpc>
              <a:spcBef>
                <a:spcPct val="20000"/>
              </a:spcBef>
              <a:buClr>
                <a:schemeClr val="hlink"/>
              </a:buClr>
              <a:buSzPct val="90000"/>
              <a:defRPr/>
            </a:pPr>
            <a:endParaRPr lang="uz-Cyrl-UZ" kern="0" dirty="0">
              <a:effectLst>
                <a:outerShdw blurRad="38100" dist="38100" dir="2700000" algn="tl">
                  <a:srgbClr val="000000"/>
                </a:outerShdw>
              </a:effectLst>
              <a:latin typeface="Times New Roman" pitchFamily="18" charset="0"/>
              <a:cs typeface="Times New Roman" pitchFamily="18" charset="0"/>
            </a:endParaRPr>
          </a:p>
        </p:txBody>
      </p:sp>
      <p:graphicFrame>
        <p:nvGraphicFramePr>
          <p:cNvPr id="3" name="Схема 2"/>
          <p:cNvGraphicFramePr/>
          <p:nvPr/>
        </p:nvGraphicFramePr>
        <p:xfrm>
          <a:off x="0" y="-1"/>
          <a:ext cx="8893175" cy="671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endParaRPr lang="uz-Cyrl-UZ" altLang="ru-RU" sz="2400">
              <a:solidFill>
                <a:schemeClr val="tx1"/>
              </a:solidFill>
              <a:latin typeface="Times New Roman" pitchFamily="18" charset="0"/>
              <a:cs typeface="Times New Roman" pitchFamily="18" charset="0"/>
            </a:endParaRPr>
          </a:p>
          <a:p>
            <a:pPr algn="just" eaLnBrk="1" hangingPunct="1">
              <a:spcBef>
                <a:spcPct val="0"/>
              </a:spcBef>
              <a:buClrTx/>
              <a:buSzTx/>
              <a:buFontTx/>
              <a:buNone/>
            </a:pPr>
            <a:endParaRPr lang="uz-Cyrl-UZ" altLang="ru-RU" sz="2400">
              <a:solidFill>
                <a:schemeClr val="tx1"/>
              </a:solidFill>
              <a:latin typeface="Arial" pitchFamily="34" charset="0"/>
            </a:endParaRPr>
          </a:p>
        </p:txBody>
      </p:sp>
      <p:sp>
        <p:nvSpPr>
          <p:cNvPr id="29699" name="Прямоугольник 1"/>
          <p:cNvSpPr>
            <a:spLocks noChangeArrowheads="1"/>
          </p:cNvSpPr>
          <p:nvPr/>
        </p:nvSpPr>
        <p:spPr bwMode="auto">
          <a:xfrm>
            <a:off x="141288" y="1163638"/>
            <a:ext cx="8751887"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r>
              <a:rPr lang="en-US" altLang="ru-RU" sz="3000" b="1">
                <a:solidFill>
                  <a:schemeClr val="tx1"/>
                </a:solidFill>
                <a:latin typeface="Times New Roman" pitchFamily="18" charset="0"/>
                <a:cs typeface="Times New Roman" pitchFamily="18" charset="0"/>
              </a:rPr>
              <a:t>Sosoniylarning keyingi hukmdori </a:t>
            </a:r>
            <a:r>
              <a:rPr lang="en-US" altLang="ru-RU" sz="3000" b="1">
                <a:solidFill>
                  <a:srgbClr val="0000FF"/>
                </a:solidFill>
                <a:latin typeface="Times New Roman" pitchFamily="18" charset="0"/>
                <a:cs typeface="Times New Roman" pitchFamily="18" charset="0"/>
              </a:rPr>
              <a:t>Yazdigard II (438-457 </a:t>
            </a:r>
            <a:r>
              <a:rPr lang="en-US" altLang="ru-RU" sz="3000" b="1">
                <a:solidFill>
                  <a:schemeClr val="tx1"/>
                </a:solidFill>
                <a:latin typeface="Times New Roman" pitchFamily="18" charset="0"/>
                <a:cs typeface="Times New Roman" pitchFamily="18" charset="0"/>
              </a:rPr>
              <a:t>yy) xioniylarning to’xtovsiz bo’lib turadigan hujumlaridan himoyalanib qarorgohini shimolga tomon, </a:t>
            </a:r>
            <a:r>
              <a:rPr lang="en-US" altLang="ru-RU" sz="3000" b="1">
                <a:solidFill>
                  <a:srgbClr val="0000FF"/>
                </a:solidFill>
                <a:latin typeface="Times New Roman" pitchFamily="18" charset="0"/>
                <a:cs typeface="Times New Roman" pitchFamily="18" charset="0"/>
              </a:rPr>
              <a:t>Shahriston – Yazdigard shahriga </a:t>
            </a:r>
            <a:r>
              <a:rPr lang="en-US" altLang="ru-RU" sz="3000" b="1">
                <a:solidFill>
                  <a:schemeClr val="tx1"/>
                </a:solidFill>
                <a:latin typeface="Times New Roman" pitchFamily="18" charset="0"/>
                <a:cs typeface="Times New Roman" pitchFamily="18" charset="0"/>
              </a:rPr>
              <a:t>ko’chiradi. Bu davrda u xioniylarning juda ko’p qishloq va shaharlarini vayron qildi. </a:t>
            </a:r>
            <a:r>
              <a:rPr lang="en-US" altLang="ru-RU" sz="3000" b="1">
                <a:solidFill>
                  <a:srgbClr val="0000FF"/>
                </a:solidFill>
                <a:latin typeface="Times New Roman" pitchFamily="18" charset="0"/>
                <a:cs typeface="Times New Roman" pitchFamily="18" charset="0"/>
              </a:rPr>
              <a:t>Balxal tog’i yaqinidagi Cho’l shahrida </a:t>
            </a:r>
            <a:r>
              <a:rPr lang="en-US" altLang="ru-RU" sz="3000" b="1">
                <a:solidFill>
                  <a:schemeClr val="tx1"/>
                </a:solidFill>
                <a:latin typeface="Times New Roman" pitchFamily="18" charset="0"/>
                <a:cs typeface="Times New Roman" pitchFamily="18" charset="0"/>
              </a:rPr>
              <a:t>(hozirgi </a:t>
            </a:r>
            <a:r>
              <a:rPr lang="en-US" altLang="ru-RU" sz="3000" b="1">
                <a:solidFill>
                  <a:srgbClr val="0000FF"/>
                </a:solidFill>
                <a:latin typeface="Times New Roman" pitchFamily="18" charset="0"/>
                <a:cs typeface="Times New Roman" pitchFamily="18" charset="0"/>
              </a:rPr>
              <a:t>Krasnovodsk</a:t>
            </a:r>
            <a:r>
              <a:rPr lang="en-US" altLang="ru-RU" sz="3000" b="1">
                <a:solidFill>
                  <a:schemeClr val="tx1"/>
                </a:solidFill>
                <a:latin typeface="Times New Roman" pitchFamily="18" charset="0"/>
                <a:cs typeface="Times New Roman" pitchFamily="18" charset="0"/>
              </a:rPr>
              <a:t> shhri yaqinida) o’rnashib olgan </a:t>
            </a:r>
            <a:r>
              <a:rPr lang="en-US" altLang="ru-RU" sz="3000" b="1">
                <a:solidFill>
                  <a:srgbClr val="0000FF"/>
                </a:solidFill>
                <a:latin typeface="Times New Roman" pitchFamily="18" charset="0"/>
                <a:cs typeface="Times New Roman" pitchFamily="18" charset="0"/>
              </a:rPr>
              <a:t>xioniylar podshosini o’ldiradi. </a:t>
            </a:r>
            <a:r>
              <a:rPr lang="en-US" altLang="ru-RU" sz="3000" b="1">
                <a:solidFill>
                  <a:schemeClr val="tx1"/>
                </a:solidFill>
                <a:latin typeface="Times New Roman" pitchFamily="18" charset="0"/>
                <a:cs typeface="Times New Roman" pitchFamily="18" charset="0"/>
              </a:rPr>
              <a:t>Ammo </a:t>
            </a:r>
            <a:r>
              <a:rPr lang="en-US" altLang="ru-RU" sz="3000" b="1">
                <a:solidFill>
                  <a:srgbClr val="0000FF"/>
                </a:solidFill>
                <a:latin typeface="Times New Roman" pitchFamily="18" charset="0"/>
                <a:cs typeface="Times New Roman" pitchFamily="18" charset="0"/>
              </a:rPr>
              <a:t>ikkinchi yurish </a:t>
            </a:r>
            <a:r>
              <a:rPr lang="en-US" altLang="ru-RU" sz="3000" b="1">
                <a:solidFill>
                  <a:schemeClr val="tx1"/>
                </a:solidFill>
                <a:latin typeface="Times New Roman" pitchFamily="18" charset="0"/>
                <a:cs typeface="Times New Roman" pitchFamily="18" charset="0"/>
              </a:rPr>
              <a:t>paytida </a:t>
            </a:r>
            <a:r>
              <a:rPr lang="en-US" altLang="ru-RU" sz="3000" b="1">
                <a:solidFill>
                  <a:srgbClr val="0000FF"/>
                </a:solidFill>
                <a:latin typeface="Times New Roman" pitchFamily="18" charset="0"/>
                <a:cs typeface="Times New Roman" pitchFamily="18" charset="0"/>
              </a:rPr>
              <a:t>(453-454) Yazigard</a:t>
            </a:r>
            <a:r>
              <a:rPr lang="en-US" altLang="ru-RU" sz="3000" b="1">
                <a:solidFill>
                  <a:schemeClr val="tx1"/>
                </a:solidFill>
                <a:latin typeface="Times New Roman" pitchFamily="18" charset="0"/>
                <a:cs typeface="Times New Roman" pitchFamily="18" charset="0"/>
              </a:rPr>
              <a:t> qo’shini xioniylar tomonidan tor-mor keltirildi va uning o’zi qo’lga olinib qatl qilindi.</a:t>
            </a:r>
            <a:endParaRPr lang="ru-RU" altLang="ru-RU" sz="3000">
              <a:solidFill>
                <a:schemeClr val="tx1"/>
              </a:solidFill>
              <a:latin typeface="Times New Roman" pitchFamily="18" charset="0"/>
              <a:cs typeface="Times New Roman" pitchFamily="18" charset="0"/>
            </a:endParaRPr>
          </a:p>
        </p:txBody>
      </p:sp>
      <p:sp>
        <p:nvSpPr>
          <p:cNvPr id="3" name="Скругленный прямоугольник 2"/>
          <p:cNvSpPr/>
          <p:nvPr/>
        </p:nvSpPr>
        <p:spPr>
          <a:xfrm>
            <a:off x="285750" y="188913"/>
            <a:ext cx="8607425" cy="719137"/>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err="1">
                <a:solidFill>
                  <a:srgbClr val="7030A0"/>
                </a:solidFill>
                <a:latin typeface="Times New Roman" pitchFamily="18" charset="0"/>
                <a:cs typeface="Times New Roman" pitchFamily="18" charset="0"/>
              </a:rPr>
              <a:t>Xioniylarning</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Eron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sosoniylari</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bilan</a:t>
            </a:r>
            <a:r>
              <a:rPr lang="en-US" b="1" dirty="0">
                <a:solidFill>
                  <a:srgbClr val="7030A0"/>
                </a:solidFill>
                <a:latin typeface="Times New Roman" pitchFamily="18" charset="0"/>
                <a:cs typeface="Times New Roman" pitchFamily="18" charset="0"/>
              </a:rPr>
              <a:t> </a:t>
            </a:r>
            <a:r>
              <a:rPr lang="en-US" b="1" dirty="0" err="1">
                <a:solidFill>
                  <a:srgbClr val="7030A0"/>
                </a:solidFill>
                <a:latin typeface="Times New Roman" pitchFamily="18" charset="0"/>
                <a:cs typeface="Times New Roman" pitchFamily="18" charset="0"/>
              </a:rPr>
              <a:t>munosabati</a:t>
            </a:r>
            <a:endParaRPr lang="ru-RU" b="1"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26538" cy="674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5538"/>
            <a:ext cx="9144000"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i="1" dirty="0" err="1">
                <a:solidFill>
                  <a:schemeClr val="tx1"/>
                </a:solidFill>
              </a:rPr>
              <a:t>Eftaliylar</a:t>
            </a:r>
            <a:r>
              <a:rPr lang="en-US" sz="4000" b="1" i="1" dirty="0">
                <a:solidFill>
                  <a:schemeClr val="tx1"/>
                </a:solidFill>
              </a:rPr>
              <a:t> </a:t>
            </a:r>
            <a:r>
              <a:rPr lang="en-US" sz="4000" b="1" i="1" dirty="0" err="1">
                <a:solidFill>
                  <a:schemeClr val="tx1"/>
                </a:solidFill>
              </a:rPr>
              <a:t>davlati</a:t>
            </a:r>
            <a:endParaRPr lang="ru-RU" sz="4000" dirty="0">
              <a:solidFill>
                <a:schemeClr val="tx1"/>
              </a:solidFill>
            </a:endParaRPr>
          </a:p>
        </p:txBody>
      </p:sp>
      <p:sp>
        <p:nvSpPr>
          <p:cNvPr id="4" name="Скругленный прямоугольник 3"/>
          <p:cNvSpPr/>
          <p:nvPr/>
        </p:nvSpPr>
        <p:spPr>
          <a:xfrm>
            <a:off x="312738" y="908050"/>
            <a:ext cx="8640762"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Eftallarning</a:t>
            </a:r>
            <a:r>
              <a:rPr lang="en-US" b="1" dirty="0">
                <a:solidFill>
                  <a:schemeClr val="tx1"/>
                </a:solidFill>
                <a:latin typeface="Times New Roman" pitchFamily="18" charset="0"/>
                <a:cs typeface="Times New Roman" pitchFamily="18" charset="0"/>
              </a:rPr>
              <a:t> ilk </a:t>
            </a:r>
            <a:r>
              <a:rPr lang="en-US" b="1" dirty="0" err="1">
                <a:solidFill>
                  <a:schemeClr val="tx1"/>
                </a:solidFill>
                <a:latin typeface="Times New Roman" pitchFamily="18" charset="0"/>
                <a:cs typeface="Times New Roman" pitchFamily="18" charset="0"/>
              </a:rPr>
              <a:t>ajdodlari</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Xitoyning</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shimoliy-g’arbiy</a:t>
            </a:r>
            <a:r>
              <a:rPr lang="en-US" b="1" dirty="0">
                <a:solidFill>
                  <a:srgbClr val="0000FF"/>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hududida</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Xese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yashagan</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turkiy</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xun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qabilalari</a:t>
            </a:r>
            <a:r>
              <a:rPr lang="en-US" b="1" dirty="0">
                <a:solidFill>
                  <a:srgbClr val="0000FF"/>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ittifoqi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tarkibida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bo’lgan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Xitoy</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manbalarida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ta’rif</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etilishicha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mill.avv</a:t>
            </a:r>
            <a:r>
              <a:rPr lang="en-US" b="1" dirty="0">
                <a:solidFill>
                  <a:schemeClr val="tx1"/>
                </a:solidFill>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VII </a:t>
            </a:r>
            <a:r>
              <a:rPr lang="en-US" b="1" dirty="0" err="1">
                <a:solidFill>
                  <a:srgbClr val="0000FF"/>
                </a:solidFill>
                <a:latin typeface="Times New Roman" pitchFamily="18" charset="0"/>
                <a:cs typeface="Times New Roman" pitchFamily="18" charset="0"/>
              </a:rPr>
              <a:t>asrda</a:t>
            </a:r>
            <a:r>
              <a:rPr lang="en-US" b="1" dirty="0">
                <a:solidFill>
                  <a:srgbClr val="0000FF"/>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mallasoch</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ko’k</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ko’z</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xunlarning</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bir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qismi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yashab</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turgan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yerlarini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tashlab</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Pomir</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tog’i</a:t>
            </a:r>
            <a:r>
              <a:rPr lang="en-US" b="1" dirty="0">
                <a:solidFill>
                  <a:srgbClr val="0000FF"/>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etaklariga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kelib</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o’rnashgan</a:t>
            </a:r>
            <a:r>
              <a:rPr lang="en-US" b="1" dirty="0">
                <a:solidFill>
                  <a:schemeClr val="tx1"/>
                </a:solidFill>
                <a:latin typeface="Times New Roman" pitchFamily="18" charset="0"/>
                <a:cs typeface="Times New Roman" pitchFamily="18" charset="0"/>
              </a:rPr>
              <a:t>.</a:t>
            </a:r>
          </a:p>
          <a:p>
            <a:pPr algn="just">
              <a:defRPr/>
            </a:pP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Xunlar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davlati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yemirilgach</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ularning</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ikkinchi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qismi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esa</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Jung’oriyaga</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Elsuviga</a:t>
            </a:r>
            <a:r>
              <a:rPr lang="en-US" b="1" dirty="0">
                <a:solidFill>
                  <a:srgbClr val="0000FF"/>
                </a:solidFill>
                <a:latin typeface="Times New Roman" pitchFamily="18" charset="0"/>
                <a:cs typeface="Times New Roman" pitchFamily="18" charset="0"/>
              </a:rPr>
              <a:t> (Ili) </a:t>
            </a:r>
            <a:r>
              <a:rPr lang="en-US" b="1" dirty="0" err="1">
                <a:solidFill>
                  <a:srgbClr val="0000FF"/>
                </a:solidFill>
                <a:latin typeface="Times New Roman" pitchFamily="18" charset="0"/>
                <a:cs typeface="Times New Roman" pitchFamily="18" charset="0"/>
              </a:rPr>
              <a:t>daryosi</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havzasiga</a:t>
            </a:r>
            <a:r>
              <a:rPr lang="en-US" b="1" dirty="0">
                <a:solidFill>
                  <a:srgbClr val="0000FF"/>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borib</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o’rnashgan</a:t>
            </a:r>
            <a:r>
              <a:rPr lang="en-US" b="1" dirty="0">
                <a:solidFill>
                  <a:schemeClr val="tx1"/>
                </a:solidFill>
                <a:latin typeface="Times New Roman" pitchFamily="18" charset="0"/>
                <a:cs typeface="Times New Roman" pitchFamily="18" charset="0"/>
              </a:rPr>
              <a:t>. Bu </a:t>
            </a:r>
            <a:r>
              <a:rPr lang="en-US" b="1" dirty="0" err="1">
                <a:solidFill>
                  <a:schemeClr val="tx1"/>
                </a:solidFill>
                <a:latin typeface="Times New Roman" pitchFamily="18" charset="0"/>
                <a:cs typeface="Times New Roman" pitchFamily="18" charset="0"/>
              </a:rPr>
              <a:t>yerda</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Yuyeban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etnik</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uyushmasini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tashkil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etgan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Yuyebandan</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Eftal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nomi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bilan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atalgan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yirik</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guruh</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ajralib</a:t>
            </a:r>
            <a:r>
              <a:rPr lang="en-US" b="1" dirty="0">
                <a:solidFill>
                  <a:schemeClr val="tx1"/>
                </a:solidFill>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III </a:t>
            </a:r>
            <a:r>
              <a:rPr lang="en-US" b="1" dirty="0" err="1">
                <a:solidFill>
                  <a:srgbClr val="0000FF"/>
                </a:solidFill>
                <a:latin typeface="Times New Roman" pitchFamily="18" charset="0"/>
                <a:cs typeface="Times New Roman" pitchFamily="18" charset="0"/>
              </a:rPr>
              <a:t>asrda</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Turonning</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janubi</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Harkon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Kasbiy</a:t>
            </a:r>
            <a:r>
              <a:rPr lang="en-US" b="1" dirty="0">
                <a:solidFill>
                  <a:srgbClr val="0000FF"/>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dengizining</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shimolida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yastangan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yaylovlarga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o’rnashib</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boshqa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turkiy</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qabilalar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bilan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singishib</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ketadi</a:t>
            </a:r>
            <a:r>
              <a:rPr lang="en-US" b="1" dirty="0">
                <a:solidFill>
                  <a:schemeClr val="tx1"/>
                </a:solidFill>
                <a:latin typeface="Times New Roman" pitchFamily="18" charset="0"/>
                <a:cs typeface="Times New Roman" pitchFamily="18" charset="0"/>
              </a:rPr>
              <a:t>.</a:t>
            </a:r>
            <a:endParaRPr lang="ru-RU"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Объект 2"/>
          <p:cNvSpPr>
            <a:spLocks noGrp="1"/>
          </p:cNvSpPr>
          <p:nvPr>
            <p:ph idx="1"/>
          </p:nvPr>
        </p:nvSpPr>
        <p:spPr>
          <a:xfrm>
            <a:off x="0" y="0"/>
            <a:ext cx="9144000" cy="6858000"/>
          </a:xfrm>
          <a:blipFill dpi="0" rotWithShape="1">
            <a:blip r:embed="rId2"/>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143986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i="1" dirty="0" err="1">
                <a:solidFill>
                  <a:schemeClr val="tx1"/>
                </a:solidFill>
              </a:rPr>
              <a:t>Eftaliylar</a:t>
            </a:r>
            <a:r>
              <a:rPr lang="en-US" sz="4000" b="1" i="1" dirty="0">
                <a:solidFill>
                  <a:schemeClr val="tx1"/>
                </a:solidFill>
              </a:rPr>
              <a:t> </a:t>
            </a:r>
            <a:r>
              <a:rPr lang="en-US" sz="4000" b="1" i="1" dirty="0" err="1">
                <a:solidFill>
                  <a:schemeClr val="tx1"/>
                </a:solidFill>
              </a:rPr>
              <a:t>davlati</a:t>
            </a:r>
            <a:endParaRPr lang="ru-RU" sz="4000" dirty="0">
              <a:solidFill>
                <a:schemeClr val="tx1"/>
              </a:solidFill>
            </a:endParaRPr>
          </a:p>
        </p:txBody>
      </p:sp>
      <p:sp>
        <p:nvSpPr>
          <p:cNvPr id="4" name="Скругленный прямоугольник 3"/>
          <p:cNvSpPr/>
          <p:nvPr/>
        </p:nvSpPr>
        <p:spPr>
          <a:xfrm>
            <a:off x="312738" y="2060575"/>
            <a:ext cx="8640762" cy="38893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Eftalitlar</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tarixi</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yuzasidan</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ma’lumotlar</a:t>
            </a:r>
            <a:r>
              <a:rPr lang="en-US" sz="3600" b="1" dirty="0">
                <a:solidFill>
                  <a:schemeClr val="tx1"/>
                </a:solidFill>
                <a:latin typeface="Times New Roman" pitchFamily="18" charset="0"/>
                <a:cs typeface="Times New Roman" pitchFamily="18" charset="0"/>
              </a:rPr>
              <a:t>, </a:t>
            </a:r>
            <a:r>
              <a:rPr lang="en-US" sz="3600" b="1" dirty="0">
                <a:solidFill>
                  <a:srgbClr val="0000FF"/>
                </a:solidFill>
                <a:latin typeface="Times New Roman" pitchFamily="18" charset="0"/>
                <a:cs typeface="Times New Roman" pitchFamily="18" charset="0"/>
              </a:rPr>
              <a:t>rim, </a:t>
            </a:r>
            <a:r>
              <a:rPr lang="en-US" sz="3600" b="1" dirty="0" err="1">
                <a:solidFill>
                  <a:srgbClr val="0000FF"/>
                </a:solidFill>
                <a:latin typeface="Times New Roman" pitchFamily="18" charset="0"/>
                <a:cs typeface="Times New Roman" pitchFamily="18" charset="0"/>
              </a:rPr>
              <a:t>vizantiya</a:t>
            </a:r>
            <a:r>
              <a:rPr lang="en-US" sz="3600" b="1" dirty="0">
                <a:solidFill>
                  <a:srgbClr val="0000FF"/>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suriya</a:t>
            </a:r>
            <a:r>
              <a:rPr lang="en-US" sz="3600" b="1" dirty="0">
                <a:solidFill>
                  <a:srgbClr val="0000FF"/>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va</a:t>
            </a:r>
            <a:r>
              <a:rPr lang="en-US" sz="3600" b="1" dirty="0">
                <a:solidFill>
                  <a:srgbClr val="0000FF"/>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arman</a:t>
            </a:r>
            <a:r>
              <a:rPr lang="en-US" sz="3600" b="1" dirty="0">
                <a:solidFill>
                  <a:srgbClr val="0000FF"/>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tarixchilari</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asarlarida</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hamda</a:t>
            </a:r>
            <a:r>
              <a:rPr lang="en-US" sz="3600" b="1" dirty="0">
                <a:solidFill>
                  <a:schemeClr val="tx1"/>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Xitoy</a:t>
            </a:r>
            <a:r>
              <a:rPr lang="en-US" sz="3600" b="1" dirty="0">
                <a:solidFill>
                  <a:srgbClr val="0000FF"/>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solnomalarida</a:t>
            </a:r>
            <a:r>
              <a:rPr lang="en-US" sz="3600" b="1" dirty="0">
                <a:solidFill>
                  <a:schemeClr val="tx1"/>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pahlaviy</a:t>
            </a:r>
            <a:r>
              <a:rPr lang="en-US" sz="3600" b="1" dirty="0">
                <a:solidFill>
                  <a:srgbClr val="0000FF"/>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matnlarida</a:t>
            </a:r>
            <a:r>
              <a:rPr lang="en-US" sz="3600" b="1" dirty="0">
                <a:solidFill>
                  <a:srgbClr val="0000FF"/>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Firdavsiyning</a:t>
            </a:r>
            <a:r>
              <a:rPr lang="en-US" sz="3600" b="1" dirty="0">
                <a:solidFill>
                  <a:srgbClr val="0000FF"/>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Shohnoma</a:t>
            </a:r>
            <a:r>
              <a:rPr lang="en-US" sz="3600" b="1" dirty="0">
                <a:solidFill>
                  <a:srgbClr val="0000FF"/>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asarida</a:t>
            </a:r>
            <a:r>
              <a:rPr lang="en-US" sz="3600" b="1" dirty="0">
                <a:solidFill>
                  <a:srgbClr val="0000FF"/>
                </a:solidFill>
                <a:latin typeface="Times New Roman" pitchFamily="18" charset="0"/>
                <a:cs typeface="Times New Roman" pitchFamily="18" charset="0"/>
              </a:rPr>
              <a:t> </a:t>
            </a:r>
            <a:r>
              <a:rPr lang="en-US" sz="3600" b="1" dirty="0">
                <a:solidFill>
                  <a:schemeClr val="tx1"/>
                </a:solidFill>
                <a:latin typeface="Times New Roman" pitchFamily="18" charset="0"/>
                <a:cs typeface="Times New Roman" pitchFamily="18" charset="0"/>
              </a:rPr>
              <a:t>ham </a:t>
            </a:r>
            <a:r>
              <a:rPr lang="en-US" sz="3600" b="1" dirty="0" err="1">
                <a:solidFill>
                  <a:schemeClr val="tx1"/>
                </a:solidFill>
                <a:latin typeface="Times New Roman" pitchFamily="18" charset="0"/>
                <a:cs typeface="Times New Roman" pitchFamily="18" charset="0"/>
              </a:rPr>
              <a:t>uchraydi</a:t>
            </a:r>
            <a:r>
              <a:rPr lang="en-US" sz="3600" b="1" dirty="0">
                <a:solidFill>
                  <a:schemeClr val="tx1"/>
                </a:solidFill>
                <a:latin typeface="Times New Roman" pitchFamily="18" charset="0"/>
                <a:cs typeface="Times New Roman" pitchFamily="18" charset="0"/>
              </a:rPr>
              <a:t>.</a:t>
            </a:r>
            <a:endParaRPr lang="ru-RU" sz="36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i="1" dirty="0" err="1">
                <a:solidFill>
                  <a:schemeClr val="tx1"/>
                </a:solidFill>
              </a:rPr>
              <a:t>Eftaliylar</a:t>
            </a:r>
            <a:r>
              <a:rPr lang="en-US" sz="4000" b="1" i="1" dirty="0">
                <a:solidFill>
                  <a:schemeClr val="tx1"/>
                </a:solidFill>
              </a:rPr>
              <a:t> </a:t>
            </a:r>
            <a:r>
              <a:rPr lang="en-US" sz="4000" b="1" i="1" dirty="0" err="1">
                <a:solidFill>
                  <a:schemeClr val="tx1"/>
                </a:solidFill>
              </a:rPr>
              <a:t>davlati</a:t>
            </a:r>
            <a:endParaRPr lang="ru-RU" sz="4000" dirty="0">
              <a:solidFill>
                <a:schemeClr val="tx1"/>
              </a:solidFill>
            </a:endParaRPr>
          </a:p>
        </p:txBody>
      </p:sp>
      <p:sp>
        <p:nvSpPr>
          <p:cNvPr id="4" name="Скругленный прямоугольник 3"/>
          <p:cNvSpPr/>
          <p:nvPr/>
        </p:nvSpPr>
        <p:spPr>
          <a:xfrm>
            <a:off x="312738" y="908050"/>
            <a:ext cx="8640762"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Ushbu</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manbalarning</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ma’lumot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berishicha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o‘sha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davrda</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eftalitlar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bilan</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Eron</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sosoniylari</a:t>
            </a:r>
            <a:r>
              <a:rPr lang="en-US" sz="2800" b="1" dirty="0">
                <a:solidFill>
                  <a:srgbClr val="0000FF"/>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o‘rtasida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bir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necha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marta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to‘qnashuvlar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bo‘lib</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o‘tadi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Ular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o‘rtasidagi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birinchi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to‘qnashuvlar</a:t>
            </a:r>
            <a:r>
              <a:rPr lang="en-US" sz="2800" b="1" dirty="0">
                <a:solidFill>
                  <a:schemeClr val="tx1"/>
                </a:solidFill>
                <a:latin typeface="Times New Roman" pitchFamily="18" charset="0"/>
                <a:cs typeface="Times New Roman" pitchFamily="18" charset="0"/>
              </a:rPr>
              <a:t> </a:t>
            </a:r>
            <a:r>
              <a:rPr lang="en-US" sz="2800" b="1" dirty="0">
                <a:solidFill>
                  <a:srgbClr val="0000FF"/>
                </a:solidFill>
                <a:latin typeface="Times New Roman" pitchFamily="18" charset="0"/>
                <a:cs typeface="Times New Roman" pitchFamily="18" charset="0"/>
              </a:rPr>
              <a:t>V-</a:t>
            </a:r>
            <a:r>
              <a:rPr lang="en-US" sz="2800" b="1" dirty="0" err="1">
                <a:solidFill>
                  <a:srgbClr val="0000FF"/>
                </a:solidFill>
                <a:latin typeface="Times New Roman" pitchFamily="18" charset="0"/>
                <a:cs typeface="Times New Roman" pitchFamily="18" charset="0"/>
              </a:rPr>
              <a:t>asrning</a:t>
            </a:r>
            <a:r>
              <a:rPr lang="en-US" sz="2800" b="1" dirty="0">
                <a:solidFill>
                  <a:srgbClr val="0000FF"/>
                </a:solidFill>
                <a:latin typeface="Times New Roman" pitchFamily="18" charset="0"/>
                <a:cs typeface="Times New Roman" pitchFamily="18" charset="0"/>
              </a:rPr>
              <a:t> 30-yillaridayoq</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sodir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bo‘lgan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edi</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Arman</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tarixchisi</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Vardapetning</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ma’lumotiga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ko‘ra</a:t>
            </a:r>
            <a:r>
              <a:rPr lang="en-US" sz="2800" b="1" dirty="0">
                <a:solidFill>
                  <a:schemeClr val="tx1"/>
                </a:solidFill>
                <a:latin typeface="Times New Roman" pitchFamily="18" charset="0"/>
                <a:cs typeface="Times New Roman" pitchFamily="18" charset="0"/>
              </a:rPr>
              <a:t> </a:t>
            </a:r>
            <a:r>
              <a:rPr lang="en-US" sz="2800" b="1" dirty="0">
                <a:solidFill>
                  <a:srgbClr val="0000FF"/>
                </a:solidFill>
                <a:latin typeface="Times New Roman" pitchFamily="18" charset="0"/>
                <a:cs typeface="Times New Roman" pitchFamily="18" charset="0"/>
              </a:rPr>
              <a:t>V </a:t>
            </a:r>
            <a:r>
              <a:rPr lang="en-US" sz="2800" b="1" dirty="0" err="1">
                <a:solidFill>
                  <a:srgbClr val="0000FF"/>
                </a:solidFill>
                <a:latin typeface="Times New Roman" pitchFamily="18" charset="0"/>
                <a:cs typeface="Times New Roman" pitchFamily="18" charset="0"/>
              </a:rPr>
              <a:t>asrning</a:t>
            </a:r>
            <a:r>
              <a:rPr lang="en-US" sz="2800" b="1" dirty="0">
                <a:solidFill>
                  <a:srgbClr val="0000FF"/>
                </a:solidFill>
                <a:latin typeface="Times New Roman" pitchFamily="18" charset="0"/>
                <a:cs typeface="Times New Roman" pitchFamily="18" charset="0"/>
              </a:rPr>
              <a:t> 50-yillariga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kelib</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Eftalitlar</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konfederatsiyasi</a:t>
            </a:r>
            <a:r>
              <a:rPr lang="en-US" sz="2800" b="1" dirty="0">
                <a:solidFill>
                  <a:srgbClr val="0000FF"/>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nihoyatda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kuchayib</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ketadi</a:t>
            </a:r>
            <a:r>
              <a:rPr lang="en-US" sz="2800" b="1" dirty="0">
                <a:solidFill>
                  <a:schemeClr val="tx1"/>
                </a:solidFill>
                <a:latin typeface="Times New Roman" pitchFamily="18" charset="0"/>
                <a:cs typeface="Times New Roman" pitchFamily="18" charset="0"/>
              </a:rPr>
              <a:t>. </a:t>
            </a:r>
            <a:r>
              <a:rPr lang="en-US" sz="2800" b="1" dirty="0">
                <a:solidFill>
                  <a:srgbClr val="0000FF"/>
                </a:solidFill>
                <a:latin typeface="Times New Roman" pitchFamily="18" charset="0"/>
                <a:cs typeface="Times New Roman" pitchFamily="18" charset="0"/>
              </a:rPr>
              <a:t>456 </a:t>
            </a:r>
            <a:r>
              <a:rPr lang="en-US" sz="2800" b="1" dirty="0" err="1">
                <a:solidFill>
                  <a:srgbClr val="0000FF"/>
                </a:solidFill>
                <a:latin typeface="Times New Roman" pitchFamily="18" charset="0"/>
                <a:cs typeface="Times New Roman" pitchFamily="18" charset="0"/>
              </a:rPr>
              <a:t>yildayoq</a:t>
            </a:r>
            <a:r>
              <a:rPr lang="en-US" sz="2800" b="1" dirty="0">
                <a:solidFill>
                  <a:srgbClr val="0000FF"/>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eftalitlar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o‘z</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elchilarini</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Xitoyga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jo‘natadilar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Eftalitlar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tobora</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janubga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qarab</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siljiy</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boshlaydilar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o‘z</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navbatida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ularning</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Eron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bilan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munosabatlari</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keskinlasha</a:t>
            </a:r>
            <a:r>
              <a:rPr lang="en-US" sz="2800" b="1" dirty="0">
                <a:solidFill>
                  <a:srgbClr val="0000FF"/>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boradi</a:t>
            </a:r>
            <a:r>
              <a:rPr lang="en-US" sz="2800" b="1" dirty="0">
                <a:solidFill>
                  <a:schemeClr val="tx1"/>
                </a:solidFill>
                <a:latin typeface="Times New Roman" pitchFamily="18" charset="0"/>
                <a:cs typeface="Times New Roman" pitchFamily="18" charset="0"/>
              </a:rPr>
              <a:t>. </a:t>
            </a:r>
            <a:endParaRPr lang="ru-RU" sz="28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i="1" dirty="0" err="1">
                <a:solidFill>
                  <a:schemeClr val="tx1"/>
                </a:solidFill>
              </a:rPr>
              <a:t>Eftaliylar</a:t>
            </a:r>
            <a:r>
              <a:rPr lang="en-US" sz="4000" b="1" i="1" dirty="0">
                <a:solidFill>
                  <a:schemeClr val="tx1"/>
                </a:solidFill>
              </a:rPr>
              <a:t> </a:t>
            </a:r>
            <a:r>
              <a:rPr lang="en-US" sz="4000" b="1" i="1" dirty="0" err="1">
                <a:solidFill>
                  <a:schemeClr val="tx1"/>
                </a:solidFill>
              </a:rPr>
              <a:t>davlati</a:t>
            </a:r>
            <a:endParaRPr lang="ru-RU" sz="4000" dirty="0">
              <a:solidFill>
                <a:schemeClr val="tx1"/>
              </a:solidFill>
            </a:endParaRPr>
          </a:p>
        </p:txBody>
      </p:sp>
      <p:sp>
        <p:nvSpPr>
          <p:cNvPr id="4" name="Скругленный прямоугольник 3"/>
          <p:cNvSpPr/>
          <p:nvPr/>
        </p:nvSpPr>
        <p:spPr>
          <a:xfrm>
            <a:off x="312738" y="908050"/>
            <a:ext cx="8640762"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Taxminan</a:t>
            </a:r>
            <a:r>
              <a:rPr lang="en-US" sz="4400" b="1" dirty="0">
                <a:solidFill>
                  <a:schemeClr val="tx1"/>
                </a:solidFill>
                <a:latin typeface="Times New Roman" pitchFamily="18" charset="0"/>
                <a:cs typeface="Times New Roman" pitchFamily="18" charset="0"/>
              </a:rPr>
              <a:t> </a:t>
            </a:r>
            <a:r>
              <a:rPr lang="en-US" sz="4400" b="1" dirty="0">
                <a:solidFill>
                  <a:srgbClr val="0000FF"/>
                </a:solidFill>
                <a:latin typeface="Times New Roman" pitchFamily="18" charset="0"/>
                <a:cs typeface="Times New Roman" pitchFamily="18" charset="0"/>
              </a:rPr>
              <a:t>457 </a:t>
            </a:r>
            <a:r>
              <a:rPr lang="en-US" sz="4400" b="1" dirty="0" err="1">
                <a:solidFill>
                  <a:srgbClr val="0000FF"/>
                </a:solidFill>
                <a:latin typeface="Times New Roman" pitchFamily="18" charset="0"/>
                <a:cs typeface="Times New Roman" pitchFamily="18" charset="0"/>
              </a:rPr>
              <a:t>yili</a:t>
            </a:r>
            <a:r>
              <a:rPr lang="en-US" sz="4400" b="1" dirty="0">
                <a:solidFill>
                  <a:srgbClr val="0000FF"/>
                </a:solidFill>
                <a:latin typeface="Times New Roman" pitchFamily="18" charset="0"/>
                <a:cs typeface="Times New Roman" pitchFamily="18" charset="0"/>
              </a:rPr>
              <a:t> </a:t>
            </a:r>
            <a:r>
              <a:rPr lang="en-US" sz="4400" b="1" dirty="0" err="1">
                <a:solidFill>
                  <a:srgbClr val="0000FF"/>
                </a:solidFill>
                <a:latin typeface="Times New Roman" pitchFamily="18" charset="0"/>
                <a:cs typeface="Times New Roman" pitchFamily="18" charset="0"/>
              </a:rPr>
              <a:t>Vaxshunvor</a:t>
            </a:r>
            <a:r>
              <a:rPr lang="en-US" sz="4400" b="1" dirty="0">
                <a:solidFill>
                  <a:srgbClr val="0000FF"/>
                </a:solidFill>
                <a:latin typeface="Times New Roman" pitchFamily="18" charset="0"/>
                <a:cs typeface="Times New Roman" pitchFamily="18" charset="0"/>
              </a:rPr>
              <a:t> (</a:t>
            </a:r>
            <a:r>
              <a:rPr lang="en-US" sz="4400" b="1" dirty="0" err="1">
                <a:solidFill>
                  <a:srgbClr val="0000FF"/>
                </a:solidFill>
                <a:latin typeface="Times New Roman" pitchFamily="18" charset="0"/>
                <a:cs typeface="Times New Roman" pitchFamily="18" charset="0"/>
              </a:rPr>
              <a:t>Axshunvor</a:t>
            </a:r>
            <a:r>
              <a:rPr lang="en-US" sz="4400" b="1" dirty="0">
                <a:solidFill>
                  <a:srgbClr val="0000FF"/>
                </a:solidFill>
                <a:latin typeface="Times New Roman" pitchFamily="18" charset="0"/>
                <a:cs typeface="Times New Roman" pitchFamily="18" charset="0"/>
              </a:rPr>
              <a:t>)  </a:t>
            </a:r>
            <a:r>
              <a:rPr lang="en-US" sz="4400" b="1" dirty="0" err="1">
                <a:solidFill>
                  <a:srgbClr val="0000FF"/>
                </a:solidFill>
                <a:latin typeface="Times New Roman" pitchFamily="18" charset="0"/>
                <a:cs typeface="Times New Roman" pitchFamily="18" charset="0"/>
              </a:rPr>
              <a:t>yoki</a:t>
            </a:r>
            <a:r>
              <a:rPr lang="en-US" sz="4400" b="1" dirty="0">
                <a:solidFill>
                  <a:srgbClr val="0000FF"/>
                </a:solidFill>
                <a:latin typeface="Times New Roman" pitchFamily="18" charset="0"/>
                <a:cs typeface="Times New Roman" pitchFamily="18" charset="0"/>
              </a:rPr>
              <a:t> </a:t>
            </a:r>
            <a:r>
              <a:rPr lang="en-US" sz="4400" b="1" dirty="0" err="1">
                <a:solidFill>
                  <a:srgbClr val="0000FF"/>
                </a:solidFill>
                <a:latin typeface="Times New Roman" pitchFamily="18" charset="0"/>
                <a:cs typeface="Times New Roman" pitchFamily="18" charset="0"/>
              </a:rPr>
              <a:t>Eftalon</a:t>
            </a: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boshchiligidagi</a:t>
            </a: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eftalitlar</a:t>
            </a:r>
            <a:r>
              <a:rPr lang="en-US" sz="4400" b="1" dirty="0">
                <a:solidFill>
                  <a:schemeClr val="tx1"/>
                </a:solidFill>
                <a:latin typeface="Times New Roman" pitchFamily="18" charset="0"/>
                <a:cs typeface="Times New Roman" pitchFamily="18" charset="0"/>
              </a:rPr>
              <a:t> </a:t>
            </a:r>
            <a:r>
              <a:rPr lang="en-US" sz="4400" b="1" dirty="0" err="1">
                <a:solidFill>
                  <a:srgbClr val="0000FF"/>
                </a:solidFill>
                <a:latin typeface="Times New Roman" pitchFamily="18" charset="0"/>
                <a:cs typeface="Times New Roman" pitchFamily="18" charset="0"/>
              </a:rPr>
              <a:t>Chag‘oniyon</a:t>
            </a:r>
            <a:r>
              <a:rPr lang="en-US" sz="4400" b="1" dirty="0">
                <a:solidFill>
                  <a:srgbClr val="0000FF"/>
                </a:solidFill>
                <a:latin typeface="Times New Roman" pitchFamily="18" charset="0"/>
                <a:cs typeface="Times New Roman" pitchFamily="18" charset="0"/>
              </a:rPr>
              <a:t> </a:t>
            </a:r>
            <a:r>
              <a:rPr lang="en-US" sz="4400" b="1" dirty="0">
                <a:solidFill>
                  <a:schemeClr val="tx1"/>
                </a:solidFill>
                <a:latin typeface="Times New Roman" pitchFamily="18" charset="0"/>
                <a:cs typeface="Times New Roman" pitchFamily="18" charset="0"/>
              </a:rPr>
              <a:t>(</a:t>
            </a:r>
            <a:r>
              <a:rPr lang="en-US" sz="4400" b="1" dirty="0" err="1">
                <a:solidFill>
                  <a:schemeClr val="tx1"/>
                </a:solidFill>
                <a:latin typeface="Times New Roman" pitchFamily="18" charset="0"/>
                <a:cs typeface="Times New Roman" pitchFamily="18" charset="0"/>
              </a:rPr>
              <a:t>Surxondaryo</a:t>
            </a:r>
            <a:r>
              <a:rPr lang="en-US" sz="4400" b="1" dirty="0">
                <a:solidFill>
                  <a:schemeClr val="tx1"/>
                </a:solidFill>
                <a:latin typeface="Times New Roman" pitchFamily="18" charset="0"/>
                <a:cs typeface="Times New Roman" pitchFamily="18" charset="0"/>
              </a:rPr>
              <a:t> vil. </a:t>
            </a:r>
            <a:r>
              <a:rPr lang="en-US" sz="4400" b="1" dirty="0" err="1">
                <a:solidFill>
                  <a:schemeClr val="tx1"/>
                </a:solidFill>
                <a:latin typeface="Times New Roman" pitchFamily="18" charset="0"/>
                <a:cs typeface="Times New Roman" pitchFamily="18" charset="0"/>
              </a:rPr>
              <a:t>Termiz</a:t>
            </a: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shahridan</a:t>
            </a: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shimoldagi</a:t>
            </a: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erlar</a:t>
            </a:r>
            <a:r>
              <a:rPr lang="en-US" sz="4400" b="1" dirty="0">
                <a:solidFill>
                  <a:schemeClr val="tx1"/>
                </a:solidFill>
                <a:latin typeface="Times New Roman" pitchFamily="18" charset="0"/>
                <a:cs typeface="Times New Roman" pitchFamily="18" charset="0"/>
              </a:rPr>
              <a:t>), </a:t>
            </a:r>
            <a:r>
              <a:rPr lang="en-US" sz="4400" b="1" dirty="0" err="1">
                <a:solidFill>
                  <a:srgbClr val="0000FF"/>
                </a:solidFill>
                <a:latin typeface="Times New Roman" pitchFamily="18" charset="0"/>
                <a:cs typeface="Times New Roman" pitchFamily="18" charset="0"/>
              </a:rPr>
              <a:t>Tohariston</a:t>
            </a:r>
            <a:r>
              <a:rPr lang="en-US" sz="4400" b="1" dirty="0">
                <a:solidFill>
                  <a:schemeClr val="tx1"/>
                </a:solidFill>
                <a:latin typeface="Times New Roman" pitchFamily="18" charset="0"/>
                <a:cs typeface="Times New Roman" pitchFamily="18" charset="0"/>
              </a:rPr>
              <a:t>, </a:t>
            </a:r>
            <a:r>
              <a:rPr lang="en-US" sz="4400" b="1" dirty="0" err="1">
                <a:solidFill>
                  <a:srgbClr val="0000FF"/>
                </a:solidFill>
                <a:latin typeface="Times New Roman" pitchFamily="18" charset="0"/>
                <a:cs typeface="Times New Roman" pitchFamily="18" charset="0"/>
              </a:rPr>
              <a:t>Badaxshonda</a:t>
            </a: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o‘z</a:t>
            </a: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hokimiyatlarini</a:t>
            </a: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o‘rnatadilar</a:t>
            </a:r>
            <a:r>
              <a:rPr lang="en-US" sz="4400" b="1" dirty="0">
                <a:solidFill>
                  <a:schemeClr val="tx1"/>
                </a:solidFill>
                <a:latin typeface="Times New Roman" pitchFamily="18" charset="0"/>
                <a:cs typeface="Times New Roman" pitchFamily="18" charset="0"/>
              </a:rPr>
              <a:t>.</a:t>
            </a:r>
            <a:endParaRPr lang="ru-RU" sz="44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i="1" dirty="0" err="1">
                <a:solidFill>
                  <a:schemeClr val="tx1"/>
                </a:solidFill>
              </a:rPr>
              <a:t>Eftaliylar</a:t>
            </a:r>
            <a:r>
              <a:rPr lang="en-US" sz="4000" b="1" i="1" dirty="0">
                <a:solidFill>
                  <a:schemeClr val="tx1"/>
                </a:solidFill>
              </a:rPr>
              <a:t> </a:t>
            </a:r>
            <a:r>
              <a:rPr lang="en-US" sz="4000" b="1" i="1" dirty="0" err="1">
                <a:solidFill>
                  <a:schemeClr val="tx1"/>
                </a:solidFill>
              </a:rPr>
              <a:t>davlati</a:t>
            </a:r>
            <a:endParaRPr lang="ru-RU" sz="4000" dirty="0">
              <a:solidFill>
                <a:schemeClr val="tx1"/>
              </a:solidFill>
            </a:endParaRPr>
          </a:p>
        </p:txBody>
      </p:sp>
      <p:sp>
        <p:nvSpPr>
          <p:cNvPr id="4" name="Скругленный прямоугольник 3"/>
          <p:cNvSpPr/>
          <p:nvPr/>
        </p:nvSpPr>
        <p:spPr>
          <a:xfrm>
            <a:off x="312738" y="908050"/>
            <a:ext cx="8640762"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Taxminan</a:t>
            </a:r>
            <a:r>
              <a:rPr lang="en-US" sz="4400" b="1" dirty="0">
                <a:solidFill>
                  <a:schemeClr val="tx1"/>
                </a:solidFill>
                <a:latin typeface="Times New Roman" pitchFamily="18" charset="0"/>
                <a:cs typeface="Times New Roman" pitchFamily="18" charset="0"/>
              </a:rPr>
              <a:t> </a:t>
            </a:r>
            <a:r>
              <a:rPr lang="en-US" sz="4400" b="1" dirty="0">
                <a:solidFill>
                  <a:srgbClr val="0000FF"/>
                </a:solidFill>
                <a:latin typeface="Times New Roman" pitchFamily="18" charset="0"/>
                <a:cs typeface="Times New Roman" pitchFamily="18" charset="0"/>
              </a:rPr>
              <a:t>457 </a:t>
            </a:r>
            <a:r>
              <a:rPr lang="en-US" sz="4400" b="1" dirty="0" err="1">
                <a:solidFill>
                  <a:srgbClr val="0000FF"/>
                </a:solidFill>
                <a:latin typeface="Times New Roman" pitchFamily="18" charset="0"/>
                <a:cs typeface="Times New Roman" pitchFamily="18" charset="0"/>
              </a:rPr>
              <a:t>yili</a:t>
            </a:r>
            <a:r>
              <a:rPr lang="en-US" sz="4400" b="1" dirty="0">
                <a:solidFill>
                  <a:srgbClr val="0000FF"/>
                </a:solidFill>
                <a:latin typeface="Times New Roman" pitchFamily="18" charset="0"/>
                <a:cs typeface="Times New Roman" pitchFamily="18" charset="0"/>
              </a:rPr>
              <a:t> </a:t>
            </a:r>
            <a:r>
              <a:rPr lang="en-US" sz="4400" b="1" dirty="0" err="1">
                <a:solidFill>
                  <a:srgbClr val="0000FF"/>
                </a:solidFill>
                <a:latin typeface="Times New Roman" pitchFamily="18" charset="0"/>
                <a:cs typeface="Times New Roman" pitchFamily="18" charset="0"/>
              </a:rPr>
              <a:t>Vaxshunvor</a:t>
            </a:r>
            <a:r>
              <a:rPr lang="en-US" sz="4400" b="1" dirty="0">
                <a:solidFill>
                  <a:srgbClr val="0000FF"/>
                </a:solidFill>
                <a:latin typeface="Times New Roman" pitchFamily="18" charset="0"/>
                <a:cs typeface="Times New Roman" pitchFamily="18" charset="0"/>
              </a:rPr>
              <a:t> (</a:t>
            </a:r>
            <a:r>
              <a:rPr lang="en-US" sz="4400" b="1" dirty="0" err="1">
                <a:solidFill>
                  <a:srgbClr val="0000FF"/>
                </a:solidFill>
                <a:latin typeface="Times New Roman" pitchFamily="18" charset="0"/>
                <a:cs typeface="Times New Roman" pitchFamily="18" charset="0"/>
              </a:rPr>
              <a:t>Axshunvor</a:t>
            </a:r>
            <a:r>
              <a:rPr lang="en-US" sz="4400" b="1" dirty="0">
                <a:solidFill>
                  <a:srgbClr val="0000FF"/>
                </a:solidFill>
                <a:latin typeface="Times New Roman" pitchFamily="18" charset="0"/>
                <a:cs typeface="Times New Roman" pitchFamily="18" charset="0"/>
              </a:rPr>
              <a:t>)  </a:t>
            </a:r>
            <a:r>
              <a:rPr lang="en-US" sz="4400" b="1" dirty="0" err="1">
                <a:solidFill>
                  <a:srgbClr val="0000FF"/>
                </a:solidFill>
                <a:latin typeface="Times New Roman" pitchFamily="18" charset="0"/>
                <a:cs typeface="Times New Roman" pitchFamily="18" charset="0"/>
              </a:rPr>
              <a:t>yoki</a:t>
            </a:r>
            <a:r>
              <a:rPr lang="en-US" sz="4400" b="1" dirty="0">
                <a:solidFill>
                  <a:srgbClr val="0000FF"/>
                </a:solidFill>
                <a:latin typeface="Times New Roman" pitchFamily="18" charset="0"/>
                <a:cs typeface="Times New Roman" pitchFamily="18" charset="0"/>
              </a:rPr>
              <a:t> </a:t>
            </a:r>
            <a:r>
              <a:rPr lang="en-US" sz="4400" b="1" dirty="0" err="1">
                <a:solidFill>
                  <a:srgbClr val="0000FF"/>
                </a:solidFill>
                <a:latin typeface="Times New Roman" pitchFamily="18" charset="0"/>
                <a:cs typeface="Times New Roman" pitchFamily="18" charset="0"/>
              </a:rPr>
              <a:t>Eftalon</a:t>
            </a: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boshchiligidagi</a:t>
            </a: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eftalitlar</a:t>
            </a:r>
            <a:r>
              <a:rPr lang="en-US" sz="4400" b="1" dirty="0">
                <a:solidFill>
                  <a:schemeClr val="tx1"/>
                </a:solidFill>
                <a:latin typeface="Times New Roman" pitchFamily="18" charset="0"/>
                <a:cs typeface="Times New Roman" pitchFamily="18" charset="0"/>
              </a:rPr>
              <a:t> </a:t>
            </a:r>
            <a:r>
              <a:rPr lang="en-US" sz="4400" b="1" dirty="0" err="1">
                <a:solidFill>
                  <a:srgbClr val="0000FF"/>
                </a:solidFill>
                <a:latin typeface="Times New Roman" pitchFamily="18" charset="0"/>
                <a:cs typeface="Times New Roman" pitchFamily="18" charset="0"/>
              </a:rPr>
              <a:t>Chag‘oniyon</a:t>
            </a:r>
            <a:r>
              <a:rPr lang="en-US" sz="4400" b="1" dirty="0">
                <a:solidFill>
                  <a:srgbClr val="0000FF"/>
                </a:solidFill>
                <a:latin typeface="Times New Roman" pitchFamily="18" charset="0"/>
                <a:cs typeface="Times New Roman" pitchFamily="18" charset="0"/>
              </a:rPr>
              <a:t> </a:t>
            </a:r>
            <a:r>
              <a:rPr lang="en-US" sz="4400" b="1" dirty="0">
                <a:solidFill>
                  <a:schemeClr val="tx1"/>
                </a:solidFill>
                <a:latin typeface="Times New Roman" pitchFamily="18" charset="0"/>
                <a:cs typeface="Times New Roman" pitchFamily="18" charset="0"/>
              </a:rPr>
              <a:t>(</a:t>
            </a:r>
            <a:r>
              <a:rPr lang="en-US" sz="4400" b="1" dirty="0" err="1">
                <a:solidFill>
                  <a:schemeClr val="tx1"/>
                </a:solidFill>
                <a:latin typeface="Times New Roman" pitchFamily="18" charset="0"/>
                <a:cs typeface="Times New Roman" pitchFamily="18" charset="0"/>
              </a:rPr>
              <a:t>Surxondaryo</a:t>
            </a:r>
            <a:r>
              <a:rPr lang="en-US" sz="4400" b="1" dirty="0">
                <a:solidFill>
                  <a:schemeClr val="tx1"/>
                </a:solidFill>
                <a:latin typeface="Times New Roman" pitchFamily="18" charset="0"/>
                <a:cs typeface="Times New Roman" pitchFamily="18" charset="0"/>
              </a:rPr>
              <a:t> vil. </a:t>
            </a:r>
            <a:r>
              <a:rPr lang="en-US" sz="4400" b="1" dirty="0" err="1">
                <a:solidFill>
                  <a:schemeClr val="tx1"/>
                </a:solidFill>
                <a:latin typeface="Times New Roman" pitchFamily="18" charset="0"/>
                <a:cs typeface="Times New Roman" pitchFamily="18" charset="0"/>
              </a:rPr>
              <a:t>Termiz</a:t>
            </a: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shahridan</a:t>
            </a: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shimoldagi</a:t>
            </a: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erlar</a:t>
            </a:r>
            <a:r>
              <a:rPr lang="en-US" sz="4400" b="1" dirty="0">
                <a:solidFill>
                  <a:schemeClr val="tx1"/>
                </a:solidFill>
                <a:latin typeface="Times New Roman" pitchFamily="18" charset="0"/>
                <a:cs typeface="Times New Roman" pitchFamily="18" charset="0"/>
              </a:rPr>
              <a:t>), </a:t>
            </a:r>
            <a:r>
              <a:rPr lang="en-US" sz="4400" b="1" dirty="0" err="1">
                <a:solidFill>
                  <a:srgbClr val="0000FF"/>
                </a:solidFill>
                <a:latin typeface="Times New Roman" pitchFamily="18" charset="0"/>
                <a:cs typeface="Times New Roman" pitchFamily="18" charset="0"/>
              </a:rPr>
              <a:t>Tohariston</a:t>
            </a:r>
            <a:r>
              <a:rPr lang="en-US" sz="4400" b="1" dirty="0">
                <a:solidFill>
                  <a:schemeClr val="tx1"/>
                </a:solidFill>
                <a:latin typeface="Times New Roman" pitchFamily="18" charset="0"/>
                <a:cs typeface="Times New Roman" pitchFamily="18" charset="0"/>
              </a:rPr>
              <a:t>, </a:t>
            </a:r>
            <a:r>
              <a:rPr lang="en-US" sz="4400" b="1" dirty="0" err="1">
                <a:solidFill>
                  <a:srgbClr val="0000FF"/>
                </a:solidFill>
                <a:latin typeface="Times New Roman" pitchFamily="18" charset="0"/>
                <a:cs typeface="Times New Roman" pitchFamily="18" charset="0"/>
              </a:rPr>
              <a:t>Badaxshonda</a:t>
            </a: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o‘z</a:t>
            </a: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hokimiyatlarini</a:t>
            </a:r>
            <a:r>
              <a:rPr lang="en-US" sz="4400" b="1" dirty="0">
                <a:solidFill>
                  <a:schemeClr val="tx1"/>
                </a:solidFill>
                <a:latin typeface="Times New Roman" pitchFamily="18" charset="0"/>
                <a:cs typeface="Times New Roman" pitchFamily="18" charset="0"/>
              </a:rPr>
              <a:t> </a:t>
            </a:r>
            <a:r>
              <a:rPr lang="en-US" sz="4400" b="1" dirty="0" err="1">
                <a:solidFill>
                  <a:schemeClr val="tx1"/>
                </a:solidFill>
                <a:latin typeface="Times New Roman" pitchFamily="18" charset="0"/>
                <a:cs typeface="Times New Roman" pitchFamily="18" charset="0"/>
              </a:rPr>
              <a:t>o‘rnatadilar</a:t>
            </a:r>
            <a:r>
              <a:rPr lang="en-US" sz="4400" b="1" dirty="0">
                <a:solidFill>
                  <a:schemeClr val="tx1"/>
                </a:solidFill>
                <a:latin typeface="Times New Roman" pitchFamily="18" charset="0"/>
                <a:cs typeface="Times New Roman" pitchFamily="18" charset="0"/>
              </a:rPr>
              <a:t>.</a:t>
            </a:r>
            <a:endParaRPr lang="ru-RU" sz="44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i="1" dirty="0" err="1">
                <a:solidFill>
                  <a:schemeClr val="tx1"/>
                </a:solidFill>
              </a:rPr>
              <a:t>Eftaliylar</a:t>
            </a:r>
            <a:r>
              <a:rPr lang="en-US" sz="4000" b="1" i="1" dirty="0">
                <a:solidFill>
                  <a:schemeClr val="tx1"/>
                </a:solidFill>
              </a:rPr>
              <a:t> </a:t>
            </a:r>
            <a:r>
              <a:rPr lang="en-US" sz="4000" b="1" i="1" dirty="0" err="1">
                <a:solidFill>
                  <a:schemeClr val="tx1"/>
                </a:solidFill>
              </a:rPr>
              <a:t>davlati</a:t>
            </a:r>
            <a:endParaRPr lang="ru-RU" sz="4000" dirty="0">
              <a:solidFill>
                <a:schemeClr val="tx1"/>
              </a:solidFill>
            </a:endParaRPr>
          </a:p>
        </p:txBody>
      </p:sp>
      <p:sp>
        <p:nvSpPr>
          <p:cNvPr id="4" name="Скругленный прямоугольник 3"/>
          <p:cNvSpPr/>
          <p:nvPr/>
        </p:nvSpPr>
        <p:spPr>
          <a:xfrm>
            <a:off x="312738" y="908050"/>
            <a:ext cx="8640762"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Sosoniylar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bilan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hal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qiluvchi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kurashlar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davri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shoh</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Peroz</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Feruz</a:t>
            </a:r>
            <a:r>
              <a:rPr lang="en-US" b="1" dirty="0">
                <a:solidFill>
                  <a:srgbClr val="0000FF"/>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davriga</a:t>
            </a:r>
            <a:r>
              <a:rPr lang="en-US" b="1" dirty="0">
                <a:solidFill>
                  <a:schemeClr val="tx1"/>
                </a:solidFill>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(459-484 </a:t>
            </a:r>
            <a:r>
              <a:rPr lang="en-US" b="1" dirty="0" err="1">
                <a:solidFill>
                  <a:srgbClr val="0000FF"/>
                </a:solidFill>
                <a:latin typeface="Times New Roman" pitchFamily="18" charset="0"/>
                <a:cs typeface="Times New Roman" pitchFamily="18" charset="0"/>
              </a:rPr>
              <a:t>yy</a:t>
            </a:r>
            <a:r>
              <a:rPr lang="en-US" b="1" dirty="0">
                <a:solidFill>
                  <a:srgbClr val="0000FF"/>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to‘g‘ri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keladi</a:t>
            </a:r>
            <a:r>
              <a:rPr lang="en-US" b="1" dirty="0">
                <a:solidFill>
                  <a:schemeClr val="tx1"/>
                </a:solidFill>
                <a:latin typeface="Times New Roman" pitchFamily="18" charset="0"/>
                <a:cs typeface="Times New Roman" pitchFamily="18" charset="0"/>
              </a:rPr>
              <a:t>. </a:t>
            </a:r>
          </a:p>
          <a:p>
            <a:pPr algn="just">
              <a:defRPr/>
            </a:pPr>
            <a:r>
              <a:rPr lang="en-US" b="1" dirty="0">
                <a:solidFill>
                  <a:schemeClr val="tx1"/>
                </a:solidFill>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459-yilda </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Eron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taxtiga</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Peroz</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chiqadi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Manbalarda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Perozning</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hokimiyatga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kelishi</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eftalitlar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bilan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bog‘liq</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ravishda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bayon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qilinadi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Peroz</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Eftalitlarning</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kuchayib</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borishini</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vaqtinchalik</a:t>
            </a:r>
            <a:r>
              <a:rPr lang="en-US" b="1" dirty="0">
                <a:solidFill>
                  <a:schemeClr val="tx1"/>
                </a:solidFill>
                <a:latin typeface="Times New Roman" pitchFamily="18" charset="0"/>
                <a:cs typeface="Times New Roman" pitchFamily="18" charset="0"/>
              </a:rPr>
              <a:t> deb </a:t>
            </a:r>
            <a:r>
              <a:rPr lang="en-US" b="1" dirty="0" err="1">
                <a:solidFill>
                  <a:schemeClr val="tx1"/>
                </a:solidFill>
                <a:latin typeface="Times New Roman" pitchFamily="18" charset="0"/>
                <a:cs typeface="Times New Roman" pitchFamily="18" charset="0"/>
              </a:rPr>
              <a:t>bilib</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ular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kuchidan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Eron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taxtiga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kelish</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uchun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foydalangan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bo‘lishi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kerak</a:t>
            </a:r>
            <a:r>
              <a:rPr lang="en-US" b="1" dirty="0">
                <a:solidFill>
                  <a:schemeClr val="tx1"/>
                </a:solidFill>
                <a:latin typeface="Times New Roman" pitchFamily="18" charset="0"/>
                <a:cs typeface="Times New Roman" pitchFamily="18" charset="0"/>
              </a:rPr>
              <a:t>. Ammo, </a:t>
            </a:r>
            <a:r>
              <a:rPr lang="en-US" b="1" dirty="0" err="1">
                <a:solidFill>
                  <a:schemeClr val="tx1"/>
                </a:solidFill>
                <a:latin typeface="Times New Roman" pitchFamily="18" charset="0"/>
                <a:cs typeface="Times New Roman" pitchFamily="18" charset="0"/>
              </a:rPr>
              <a:t>eftalitlar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qudrati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oshib</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tez</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orada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ular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sosoniylarga</a:t>
            </a:r>
            <a:r>
              <a:rPr lang="en-US" b="1" dirty="0">
                <a:solidFill>
                  <a:schemeClr val="tx1"/>
                </a:solidFill>
                <a:latin typeface="Times New Roman" pitchFamily="18" charset="0"/>
                <a:cs typeface="Times New Roman" pitchFamily="18" charset="0"/>
              </a:rPr>
              <a:t> ham </a:t>
            </a:r>
            <a:r>
              <a:rPr lang="en-US" b="1" dirty="0" err="1">
                <a:solidFill>
                  <a:schemeClr val="tx1"/>
                </a:solidFill>
                <a:latin typeface="Times New Roman" pitchFamily="18" charset="0"/>
                <a:cs typeface="Times New Roman" pitchFamily="18" charset="0"/>
              </a:rPr>
              <a:t>qarshi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turishlarini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anglagan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Peroz</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eftalitlarga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qarshi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jangga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kiradi</a:t>
            </a:r>
            <a:r>
              <a:rPr lang="en-US" b="1" dirty="0">
                <a:solidFill>
                  <a:schemeClr val="tx1"/>
                </a:solidFill>
                <a:latin typeface="Times New Roman" pitchFamily="18" charset="0"/>
                <a:cs typeface="Times New Roman" pitchFamily="18" charset="0"/>
              </a:rPr>
              <a:t>. Bu </a:t>
            </a:r>
            <a:r>
              <a:rPr lang="en-US" b="1" dirty="0" err="1">
                <a:solidFill>
                  <a:schemeClr val="tx1"/>
                </a:solidFill>
                <a:latin typeface="Times New Roman" pitchFamily="18" charset="0"/>
                <a:cs typeface="Times New Roman" pitchFamily="18" charset="0"/>
              </a:rPr>
              <a:t>to‘g‘risidagi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ma’lumotlar</a:t>
            </a:r>
            <a:r>
              <a:rPr lang="en-US" b="1" dirty="0">
                <a:solidFill>
                  <a:schemeClr val="tx1"/>
                </a:solidFill>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a:t>
            </a:r>
            <a:r>
              <a:rPr lang="en-US" b="1" dirty="0" err="1">
                <a:solidFill>
                  <a:srgbClr val="0000FF"/>
                </a:solidFill>
                <a:latin typeface="Times New Roman" pitchFamily="18" charset="0"/>
                <a:cs typeface="Times New Roman" pitchFamily="18" charset="0"/>
              </a:rPr>
              <a:t>Baxman-Yashta"da</a:t>
            </a:r>
            <a:r>
              <a:rPr lang="en-US" b="1" dirty="0">
                <a:solidFill>
                  <a:schemeClr val="tx1"/>
                </a:solidFill>
                <a:latin typeface="Times New Roman" pitchFamily="18" charset="0"/>
                <a:cs typeface="Times New Roman" pitchFamily="18" charset="0"/>
              </a:rPr>
              <a:t> ham, </a:t>
            </a:r>
            <a:r>
              <a:rPr lang="en-US" b="1" dirty="0" err="1">
                <a:solidFill>
                  <a:schemeClr val="tx1"/>
                </a:solidFill>
                <a:latin typeface="Times New Roman" pitchFamily="18" charset="0"/>
                <a:cs typeface="Times New Roman" pitchFamily="18" charset="0"/>
              </a:rPr>
              <a:t>arab</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tarixchisi</a:t>
            </a:r>
            <a:r>
              <a:rPr lang="en-US" b="1" dirty="0">
                <a:solidFill>
                  <a:schemeClr val="tx1"/>
                </a:solidFill>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at-</a:t>
            </a:r>
            <a:r>
              <a:rPr lang="en-US" b="1" dirty="0" err="1">
                <a:solidFill>
                  <a:srgbClr val="0000FF"/>
                </a:solidFill>
                <a:latin typeface="Times New Roman" pitchFamily="18" charset="0"/>
                <a:cs typeface="Times New Roman" pitchFamily="18" charset="0"/>
              </a:rPr>
              <a:t>Tabariyning</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asarlarida</a:t>
            </a:r>
            <a:r>
              <a:rPr lang="en-US" b="1" dirty="0">
                <a:solidFill>
                  <a:schemeClr val="tx1"/>
                </a:solidFill>
                <a:latin typeface="Times New Roman" pitchFamily="18" charset="0"/>
                <a:cs typeface="Times New Roman" pitchFamily="18" charset="0"/>
              </a:rPr>
              <a:t> ham </a:t>
            </a:r>
            <a:r>
              <a:rPr lang="en-US" b="1" dirty="0" err="1">
                <a:solidFill>
                  <a:schemeClr val="tx1"/>
                </a:solidFill>
                <a:latin typeface="Times New Roman" pitchFamily="18" charset="0"/>
                <a:cs typeface="Times New Roman" pitchFamily="18" charset="0"/>
              </a:rPr>
              <a:t>uchraydi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Peroz</a:t>
            </a:r>
            <a:r>
              <a:rPr lang="en-US" b="1" dirty="0">
                <a:solidFill>
                  <a:schemeClr val="tx1"/>
                </a:solidFill>
                <a:latin typeface="Times New Roman" pitchFamily="18" charset="0"/>
                <a:cs typeface="Times New Roman" pitchFamily="18" charset="0"/>
              </a:rPr>
              <a:t> (459-484) </a:t>
            </a:r>
            <a:r>
              <a:rPr lang="en-US" b="1" dirty="0">
                <a:solidFill>
                  <a:srgbClr val="0000FF"/>
                </a:solidFill>
                <a:latin typeface="Times New Roman" pitchFamily="18" charset="0"/>
                <a:cs typeface="Times New Roman" pitchFamily="18" charset="0"/>
              </a:rPr>
              <a:t>3 </a:t>
            </a:r>
            <a:r>
              <a:rPr lang="en-US" b="1" dirty="0" err="1">
                <a:solidFill>
                  <a:srgbClr val="0000FF"/>
                </a:solidFill>
                <a:latin typeface="Times New Roman" pitchFamily="18" charset="0"/>
                <a:cs typeface="Times New Roman" pitchFamily="18" charset="0"/>
              </a:rPr>
              <a:t>marotaba</a:t>
            </a:r>
            <a:r>
              <a:rPr lang="en-US" b="1" dirty="0">
                <a:solidFill>
                  <a:srgbClr val="0000FF"/>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eftalitlarga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qarshi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yurish</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qiladi</a:t>
            </a:r>
            <a:r>
              <a:rPr lang="en-US" b="1" dirty="0">
                <a:solidFill>
                  <a:schemeClr val="tx1"/>
                </a:solidFill>
                <a:latin typeface="Times New Roman" pitchFamily="18" charset="0"/>
                <a:cs typeface="Times New Roman" pitchFamily="18" charset="0"/>
              </a:rPr>
              <a:t>.</a:t>
            </a:r>
            <a:endParaRPr lang="ru-RU"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i="1" dirty="0" err="1">
                <a:solidFill>
                  <a:schemeClr val="tx1"/>
                </a:solidFill>
              </a:rPr>
              <a:t>Eftaliylar</a:t>
            </a:r>
            <a:r>
              <a:rPr lang="en-US" sz="4000" b="1" i="1" dirty="0">
                <a:solidFill>
                  <a:schemeClr val="tx1"/>
                </a:solidFill>
              </a:rPr>
              <a:t> </a:t>
            </a:r>
            <a:r>
              <a:rPr lang="en-US" sz="4000" b="1" i="1" dirty="0" err="1">
                <a:solidFill>
                  <a:schemeClr val="tx1"/>
                </a:solidFill>
              </a:rPr>
              <a:t>davlati</a:t>
            </a:r>
            <a:endParaRPr lang="ru-RU" sz="4000" dirty="0">
              <a:solidFill>
                <a:schemeClr val="tx1"/>
              </a:solidFill>
            </a:endParaRPr>
          </a:p>
        </p:txBody>
      </p:sp>
      <p:sp>
        <p:nvSpPr>
          <p:cNvPr id="4" name="Скругленный прямоугольник 3"/>
          <p:cNvSpPr/>
          <p:nvPr/>
        </p:nvSpPr>
        <p:spPr>
          <a:xfrm>
            <a:off x="179388" y="904875"/>
            <a:ext cx="8640762"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3600" b="1" dirty="0">
                <a:solidFill>
                  <a:schemeClr val="tx1"/>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Birinchi</a:t>
            </a:r>
            <a:r>
              <a:rPr lang="en-US" sz="3600" b="1" dirty="0">
                <a:solidFill>
                  <a:srgbClr val="0000FF"/>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kurashdayoq</a:t>
            </a:r>
            <a:r>
              <a:rPr lang="en-US" sz="3600" b="1" dirty="0">
                <a:solidFill>
                  <a:srgbClr val="0000FF"/>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Peroz</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mag‘lubiyatga</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uchraydi</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va</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asirga</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tushadi</a:t>
            </a:r>
            <a:r>
              <a:rPr lang="en-US" sz="3600" b="1" dirty="0">
                <a:solidFill>
                  <a:schemeClr val="tx1"/>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Vizantiya</a:t>
            </a:r>
            <a:r>
              <a:rPr lang="en-US" sz="3600" b="1" dirty="0">
                <a:solidFill>
                  <a:srgbClr val="0000FF"/>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imperatori</a:t>
            </a:r>
            <a:r>
              <a:rPr lang="en-US" sz="3600" b="1" dirty="0">
                <a:solidFill>
                  <a:srgbClr val="0000FF"/>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Zenon</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o‘rtaga</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tushib</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uni</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ozod</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qilib</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oladi</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Peroz</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chegaradagi</a:t>
            </a:r>
            <a:r>
              <a:rPr lang="en-US" sz="3600" b="1" dirty="0">
                <a:solidFill>
                  <a:schemeClr val="tx1"/>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Talqon</a:t>
            </a:r>
            <a:r>
              <a:rPr lang="en-US" sz="3600" b="1" dirty="0">
                <a:solidFill>
                  <a:srgbClr val="0000FF"/>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Talikon</a:t>
            </a:r>
            <a:r>
              <a:rPr lang="en-US" sz="3600" b="1" dirty="0">
                <a:solidFill>
                  <a:srgbClr val="0000FF"/>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shahrini</a:t>
            </a:r>
            <a:r>
              <a:rPr lang="en-US" sz="3600" b="1" dirty="0">
                <a:solidFill>
                  <a:schemeClr val="tx1"/>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eftalitlarga</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topshirish</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va</a:t>
            </a:r>
            <a:r>
              <a:rPr lang="en-US" sz="3600" b="1" dirty="0">
                <a:solidFill>
                  <a:schemeClr val="tx1"/>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Varaxran</a:t>
            </a:r>
            <a:r>
              <a:rPr lang="en-US" sz="3600" b="1" dirty="0">
                <a:solidFill>
                  <a:srgbClr val="0000FF"/>
                </a:solidFill>
                <a:latin typeface="Times New Roman" pitchFamily="18" charset="0"/>
                <a:cs typeface="Times New Roman" pitchFamily="18" charset="0"/>
              </a:rPr>
              <a:t> V </a:t>
            </a:r>
            <a:r>
              <a:rPr lang="en-US" sz="3600" b="1" dirty="0" err="1">
                <a:solidFill>
                  <a:srgbClr val="0000FF"/>
                </a:solidFill>
                <a:latin typeface="Times New Roman" pitchFamily="18" charset="0"/>
                <a:cs typeface="Times New Roman" pitchFamily="18" charset="0"/>
              </a:rPr>
              <a:t>Bahromgo‘r</a:t>
            </a:r>
            <a:r>
              <a:rPr lang="en-US" sz="3600" b="1" dirty="0">
                <a:solidFill>
                  <a:srgbClr val="0000FF"/>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belgilagan</a:t>
            </a:r>
            <a:r>
              <a:rPr lang="en-US" sz="3600" b="1" dirty="0">
                <a:solidFill>
                  <a:schemeClr val="tx1"/>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Toshminordagi</a:t>
            </a:r>
            <a:r>
              <a:rPr lang="en-US" sz="3600" b="1" dirty="0">
                <a:solidFill>
                  <a:srgbClr val="0000FF"/>
                </a:solidFill>
                <a:latin typeface="Times New Roman" pitchFamily="18" charset="0"/>
                <a:cs typeface="Times New Roman" pitchFamily="18" charset="0"/>
              </a:rPr>
              <a:t> </a:t>
            </a:r>
            <a:r>
              <a:rPr lang="en-US" sz="3600" b="1" dirty="0" err="1">
                <a:solidFill>
                  <a:srgbClr val="0000FF"/>
                </a:solidFill>
                <a:latin typeface="Times New Roman" pitchFamily="18" charset="0"/>
                <a:cs typeface="Times New Roman" pitchFamily="18" charset="0"/>
              </a:rPr>
              <a:t>chegaradan</a:t>
            </a:r>
            <a:r>
              <a:rPr lang="en-US" sz="3600" b="1" dirty="0">
                <a:solidFill>
                  <a:srgbClr val="0000FF"/>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o‘tmaslik</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majburiyatini</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oladi</a:t>
            </a:r>
            <a:r>
              <a:rPr lang="en-US" sz="3600" b="1" dirty="0">
                <a:solidFill>
                  <a:schemeClr val="tx1"/>
                </a:solidFill>
                <a:latin typeface="Times New Roman" pitchFamily="18" charset="0"/>
                <a:cs typeface="Times New Roman" pitchFamily="18" charset="0"/>
              </a:rPr>
              <a:t>. </a:t>
            </a:r>
            <a:endParaRPr lang="ru-RU" sz="36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endParaRPr lang="uz-Cyrl-UZ" altLang="ru-RU" sz="2400">
              <a:solidFill>
                <a:schemeClr val="tx1"/>
              </a:solidFill>
              <a:latin typeface="Times New Roman" pitchFamily="18" charset="0"/>
              <a:cs typeface="Times New Roman" pitchFamily="18" charset="0"/>
            </a:endParaRPr>
          </a:p>
          <a:p>
            <a:pPr algn="just" eaLnBrk="1" hangingPunct="1">
              <a:spcBef>
                <a:spcPct val="0"/>
              </a:spcBef>
              <a:buClrTx/>
              <a:buSzTx/>
              <a:buFontTx/>
              <a:buNone/>
            </a:pPr>
            <a:endParaRPr lang="uz-Cyrl-UZ" altLang="ru-RU" sz="2400">
              <a:solidFill>
                <a:schemeClr val="tx1"/>
              </a:solidFill>
              <a:latin typeface="Arial" pitchFamily="34" charset="0"/>
            </a:endParaRPr>
          </a:p>
        </p:txBody>
      </p:sp>
      <p:sp>
        <p:nvSpPr>
          <p:cNvPr id="12291" name="Прямоугольник 1"/>
          <p:cNvSpPr>
            <a:spLocks noChangeArrowheads="1"/>
          </p:cNvSpPr>
          <p:nvPr/>
        </p:nvSpPr>
        <p:spPr bwMode="auto">
          <a:xfrm>
            <a:off x="0" y="333375"/>
            <a:ext cx="8929688" cy="5632450"/>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r>
              <a:rPr lang="en-US" altLang="ru-RU" sz="3600" b="1">
                <a:solidFill>
                  <a:schemeClr val="tx1"/>
                </a:solidFill>
                <a:latin typeface="Times New Roman" pitchFamily="18" charset="0"/>
                <a:cs typeface="Times New Roman" pitchFamily="18" charset="0"/>
              </a:rPr>
              <a:t>	Mamlakatimiz hududida </a:t>
            </a:r>
            <a:r>
              <a:rPr lang="en-US" altLang="ru-RU" sz="3600" b="1">
                <a:solidFill>
                  <a:srgbClr val="7030A0"/>
                </a:solidFill>
                <a:latin typeface="Times New Roman" pitchFamily="18" charset="0"/>
                <a:cs typeface="Times New Roman" pitchFamily="18" charset="0"/>
              </a:rPr>
              <a:t>milodning IV-V asrlaridan</a:t>
            </a:r>
            <a:r>
              <a:rPr lang="en-US" altLang="ru-RU" sz="3600" b="1">
                <a:solidFill>
                  <a:schemeClr val="tx1"/>
                </a:solidFill>
                <a:latin typeface="Times New Roman" pitchFamily="18" charset="0"/>
                <a:cs typeface="Times New Roman" pitchFamily="18" charset="0"/>
              </a:rPr>
              <a:t> e’tiboran </a:t>
            </a:r>
            <a:r>
              <a:rPr lang="en-US" altLang="ru-RU" sz="3600" b="1" u="sng">
                <a:solidFill>
                  <a:srgbClr val="0000FF"/>
                </a:solidFill>
                <a:latin typeface="Times New Roman" pitchFamily="18" charset="0"/>
                <a:cs typeface="Times New Roman" pitchFamily="18" charset="0"/>
              </a:rPr>
              <a:t>yerga egalik munosabatlari</a:t>
            </a:r>
            <a:r>
              <a:rPr lang="en-US" altLang="ru-RU" sz="3600" b="1">
                <a:solidFill>
                  <a:schemeClr val="tx1"/>
                </a:solidFill>
                <a:latin typeface="Times New Roman" pitchFamily="18" charset="0"/>
                <a:cs typeface="Times New Roman" pitchFamily="18" charset="0"/>
              </a:rPr>
              <a:t> qaror topa boshlagan.</a:t>
            </a:r>
          </a:p>
          <a:p>
            <a:pPr algn="just" eaLnBrk="1" hangingPunct="1">
              <a:spcBef>
                <a:spcPct val="0"/>
              </a:spcBef>
              <a:buClrTx/>
              <a:buSzTx/>
              <a:buFontTx/>
              <a:buNone/>
            </a:pPr>
            <a:r>
              <a:rPr lang="en-US" altLang="ru-RU" sz="3600" b="1">
                <a:solidFill>
                  <a:schemeClr val="tx1"/>
                </a:solidFill>
                <a:latin typeface="Times New Roman" pitchFamily="18" charset="0"/>
                <a:cs typeface="Times New Roman" pitchFamily="18" charset="0"/>
              </a:rPr>
              <a:t>	Vohalarda yirik </a:t>
            </a:r>
            <a:r>
              <a:rPr lang="en-US" altLang="ru-RU" sz="3600" b="1">
                <a:solidFill>
                  <a:srgbClr val="0000FF"/>
                </a:solidFill>
                <a:latin typeface="Times New Roman" pitchFamily="18" charset="0"/>
                <a:cs typeface="Times New Roman" pitchFamily="18" charset="0"/>
              </a:rPr>
              <a:t>sug`orish tarmoqlari </a:t>
            </a:r>
            <a:r>
              <a:rPr lang="en-US" altLang="ru-RU" sz="3600" b="1">
                <a:solidFill>
                  <a:schemeClr val="tx1"/>
                </a:solidFill>
                <a:latin typeface="Times New Roman" pitchFamily="18" charset="0"/>
                <a:cs typeface="Times New Roman" pitchFamily="18" charset="0"/>
              </a:rPr>
              <a:t>qazilib, sug`orma dehqonchilik maydonlari kengaydi. </a:t>
            </a:r>
            <a:r>
              <a:rPr lang="en-US" altLang="ru-RU" sz="3600" b="1">
                <a:solidFill>
                  <a:srgbClr val="0000FF"/>
                </a:solidFill>
                <a:latin typeface="Times New Roman" pitchFamily="18" charset="0"/>
                <a:cs typeface="Times New Roman" pitchFamily="18" charset="0"/>
              </a:rPr>
              <a:t>Suv tegirmoni, chig`ir va charxpalaklar </a:t>
            </a:r>
            <a:r>
              <a:rPr lang="en-US" altLang="ru-RU" sz="3600" b="1">
                <a:solidFill>
                  <a:schemeClr val="tx1"/>
                </a:solidFill>
                <a:latin typeface="Times New Roman" pitchFamily="18" charset="0"/>
                <a:cs typeface="Times New Roman" pitchFamily="18" charset="0"/>
              </a:rPr>
              <a:t>kabi suv inshootlari kashf etildi. Ziroatchilikda </a:t>
            </a:r>
            <a:r>
              <a:rPr lang="en-US" altLang="ru-RU" sz="3600" b="1">
                <a:solidFill>
                  <a:srgbClr val="0000FF"/>
                </a:solidFill>
                <a:latin typeface="Times New Roman" pitchFamily="18" charset="0"/>
                <a:cs typeface="Times New Roman" pitchFamily="18" charset="0"/>
              </a:rPr>
              <a:t>g`allakorlik va polizchilik</a:t>
            </a:r>
            <a:r>
              <a:rPr lang="en-US" altLang="ru-RU" sz="3600" b="1">
                <a:solidFill>
                  <a:schemeClr val="tx1"/>
                </a:solidFill>
                <a:latin typeface="Times New Roman" pitchFamily="18" charset="0"/>
                <a:cs typeface="Times New Roman" pitchFamily="18" charset="0"/>
              </a:rPr>
              <a:t> bilan bir qatorda </a:t>
            </a:r>
            <a:r>
              <a:rPr lang="en-US" altLang="ru-RU" sz="3600" b="1">
                <a:solidFill>
                  <a:srgbClr val="0000FF"/>
                </a:solidFill>
                <a:latin typeface="Times New Roman" pitchFamily="18" charset="0"/>
                <a:cs typeface="Times New Roman" pitchFamily="18" charset="0"/>
              </a:rPr>
              <a:t>paxtachilik va bog`dorchilik</a:t>
            </a:r>
            <a:r>
              <a:rPr lang="en-US" altLang="ru-RU" sz="3600" b="1">
                <a:solidFill>
                  <a:schemeClr val="tx1"/>
                </a:solidFill>
                <a:latin typeface="Times New Roman" pitchFamily="18" charset="0"/>
                <a:cs typeface="Times New Roman" pitchFamily="18" charset="0"/>
              </a:rPr>
              <a:t> maydonlari kengaydi.</a:t>
            </a:r>
            <a:endParaRPr lang="ru-RU" altLang="ru-RU" sz="3600" b="1">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i="1" dirty="0" err="1">
                <a:solidFill>
                  <a:schemeClr val="tx1"/>
                </a:solidFill>
              </a:rPr>
              <a:t>Eftaliylar</a:t>
            </a:r>
            <a:r>
              <a:rPr lang="en-US" sz="4000" b="1" i="1" dirty="0">
                <a:solidFill>
                  <a:schemeClr val="tx1"/>
                </a:solidFill>
              </a:rPr>
              <a:t> </a:t>
            </a:r>
            <a:r>
              <a:rPr lang="en-US" sz="4000" b="1" i="1" dirty="0" err="1">
                <a:solidFill>
                  <a:schemeClr val="tx1"/>
                </a:solidFill>
              </a:rPr>
              <a:t>davlati</a:t>
            </a:r>
            <a:endParaRPr lang="ru-RU" sz="4000" dirty="0">
              <a:solidFill>
                <a:schemeClr val="tx1"/>
              </a:solidFill>
            </a:endParaRPr>
          </a:p>
        </p:txBody>
      </p:sp>
      <p:sp>
        <p:nvSpPr>
          <p:cNvPr id="4" name="Скругленный прямоугольник 3"/>
          <p:cNvSpPr/>
          <p:nvPr/>
        </p:nvSpPr>
        <p:spPr>
          <a:xfrm>
            <a:off x="179388" y="904875"/>
            <a:ext cx="8640762"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just" eaLnBrk="1" hangingPunct="1">
              <a:defRPr/>
            </a:pPr>
            <a:r>
              <a:rPr lang="en-US" altLang="ru-RU" sz="3000" b="1" smtClean="0">
                <a:latin typeface="Times New Roman" pitchFamily="18" charset="0"/>
                <a:cs typeface="Times New Roman" pitchFamily="18" charset="0"/>
              </a:rPr>
              <a:t>	Bu mag‘lubiyatdan xulosa chiqarib olmay, u yana </a:t>
            </a:r>
            <a:r>
              <a:rPr lang="en-US" altLang="ru-RU" sz="3000" b="1" smtClean="0">
                <a:solidFill>
                  <a:srgbClr val="0000FF"/>
                </a:solidFill>
                <a:latin typeface="Times New Roman" pitchFamily="18" charset="0"/>
                <a:cs typeface="Times New Roman" pitchFamily="18" charset="0"/>
              </a:rPr>
              <a:t>2- marotaba </a:t>
            </a:r>
            <a:r>
              <a:rPr lang="en-US" altLang="ru-RU" sz="3000" b="1" smtClean="0">
                <a:latin typeface="Times New Roman" pitchFamily="18" charset="0"/>
                <a:cs typeface="Times New Roman" pitchFamily="18" charset="0"/>
              </a:rPr>
              <a:t>eftalitlar ustiga yurish boshlaydi. Bu kurashda ham mag‘lubiyatga uchragach Peroz </a:t>
            </a:r>
            <a:r>
              <a:rPr lang="en-US" altLang="ru-RU" sz="3000" b="1" smtClean="0">
                <a:solidFill>
                  <a:srgbClr val="0000FF"/>
                </a:solidFill>
                <a:latin typeface="Times New Roman" pitchFamily="18" charset="0"/>
                <a:cs typeface="Times New Roman" pitchFamily="18" charset="0"/>
              </a:rPr>
              <a:t>asirga olinadi </a:t>
            </a:r>
            <a:r>
              <a:rPr lang="en-US" altLang="ru-RU" sz="3000" b="1" smtClean="0">
                <a:latin typeface="Times New Roman" pitchFamily="18" charset="0"/>
                <a:cs typeface="Times New Roman" pitchFamily="18" charset="0"/>
              </a:rPr>
              <a:t>va </a:t>
            </a:r>
            <a:r>
              <a:rPr lang="en-US" altLang="ru-RU" sz="3000" b="1" smtClean="0">
                <a:solidFill>
                  <a:srgbClr val="0000FF"/>
                </a:solidFill>
                <a:latin typeface="Times New Roman" pitchFamily="18" charset="0"/>
                <a:cs typeface="Times New Roman" pitchFamily="18" charset="0"/>
              </a:rPr>
              <a:t>30 xachir kumush tanga </a:t>
            </a:r>
            <a:r>
              <a:rPr lang="en-US" altLang="ru-RU" sz="3000" b="1" smtClean="0">
                <a:latin typeface="Times New Roman" pitchFamily="18" charset="0"/>
                <a:cs typeface="Times New Roman" pitchFamily="18" charset="0"/>
              </a:rPr>
              <a:t>to‘lash majburiyatini oladi. Biroq xazinadan </a:t>
            </a:r>
            <a:r>
              <a:rPr lang="en-US" altLang="ru-RU" sz="3000" b="1" smtClean="0">
                <a:solidFill>
                  <a:srgbClr val="0000FF"/>
                </a:solidFill>
                <a:latin typeface="Times New Roman" pitchFamily="18" charset="0"/>
                <a:cs typeface="Times New Roman" pitchFamily="18" charset="0"/>
              </a:rPr>
              <a:t>20 ta xachirga </a:t>
            </a:r>
            <a:r>
              <a:rPr lang="en-US" altLang="ru-RU" sz="3000" b="1" smtClean="0">
                <a:latin typeface="Times New Roman" pitchFamily="18" charset="0"/>
                <a:cs typeface="Times New Roman" pitchFamily="18" charset="0"/>
              </a:rPr>
              <a:t>etgulik mablag‘ topiladi xolos. Perozning </a:t>
            </a:r>
            <a:r>
              <a:rPr lang="en-US" altLang="ru-RU" sz="3000" b="1" smtClean="0">
                <a:solidFill>
                  <a:srgbClr val="0000FF"/>
                </a:solidFill>
                <a:latin typeface="Times New Roman" pitchFamily="18" charset="0"/>
                <a:cs typeface="Times New Roman" pitchFamily="18" charset="0"/>
              </a:rPr>
              <a:t>yosh o‘g‘li Kubod </a:t>
            </a:r>
            <a:r>
              <a:rPr lang="en-US" altLang="ru-RU" sz="3000" b="1" smtClean="0">
                <a:latin typeface="Times New Roman" pitchFamily="18" charset="0"/>
                <a:cs typeface="Times New Roman" pitchFamily="18" charset="0"/>
              </a:rPr>
              <a:t>eftalitlar qo‘lida garovga qoldiriladi, shundan keyingina Peroz tutqunlikdan xalos etiladi. U eftalitlarga </a:t>
            </a:r>
            <a:r>
              <a:rPr lang="en-US" altLang="ru-RU" sz="3000" b="1" smtClean="0">
                <a:solidFill>
                  <a:srgbClr val="0000FF"/>
                </a:solidFill>
                <a:latin typeface="Times New Roman" pitchFamily="18" charset="0"/>
                <a:cs typeface="Times New Roman" pitchFamily="18" charset="0"/>
              </a:rPr>
              <a:t>2 yil mobaynida soliq </a:t>
            </a:r>
            <a:r>
              <a:rPr lang="en-US" altLang="ru-RU" sz="3000" b="1" smtClean="0">
                <a:latin typeface="Times New Roman" pitchFamily="18" charset="0"/>
                <a:cs typeface="Times New Roman" pitchFamily="18" charset="0"/>
              </a:rPr>
              <a:t>to‘lab turish majburiyatlarini ham oladi.</a:t>
            </a:r>
            <a:endParaRPr lang="ru-RU" altLang="ru-RU" sz="3000" b="1"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i="1" dirty="0" err="1">
                <a:solidFill>
                  <a:schemeClr val="tx1"/>
                </a:solidFill>
              </a:rPr>
              <a:t>Eftaliylar</a:t>
            </a:r>
            <a:r>
              <a:rPr lang="en-US" sz="4000" b="1" i="1" dirty="0">
                <a:solidFill>
                  <a:schemeClr val="tx1"/>
                </a:solidFill>
              </a:rPr>
              <a:t> </a:t>
            </a:r>
            <a:r>
              <a:rPr lang="en-US" sz="4000" b="1" i="1" dirty="0" err="1">
                <a:solidFill>
                  <a:schemeClr val="tx1"/>
                </a:solidFill>
              </a:rPr>
              <a:t>davlati</a:t>
            </a:r>
            <a:endParaRPr lang="ru-RU" sz="4000" dirty="0">
              <a:solidFill>
                <a:schemeClr val="tx1"/>
              </a:solidFill>
            </a:endParaRPr>
          </a:p>
        </p:txBody>
      </p:sp>
      <p:sp>
        <p:nvSpPr>
          <p:cNvPr id="4" name="Скругленный прямоугольник 3"/>
          <p:cNvSpPr/>
          <p:nvPr/>
        </p:nvSpPr>
        <p:spPr>
          <a:xfrm>
            <a:off x="179388" y="904875"/>
            <a:ext cx="8640762"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Aft>
                <a:spcPts val="0"/>
              </a:spcAft>
              <a:defRPr/>
            </a:pPr>
            <a:r>
              <a:rPr lang="en-US" sz="2600" b="1" dirty="0">
                <a:solidFill>
                  <a:schemeClr val="tx1"/>
                </a:solidFill>
                <a:latin typeface="Times New Roman" pitchFamily="18" charset="0"/>
                <a:cs typeface="Times New Roman" pitchFamily="18" charset="0"/>
              </a:rPr>
              <a:t>	</a:t>
            </a:r>
            <a:r>
              <a:rPr lang="en-US" sz="2600" b="1" dirty="0" err="1">
                <a:solidFill>
                  <a:srgbClr val="0000FF"/>
                </a:solidFill>
                <a:latin typeface="Times New Roman"/>
                <a:ea typeface="Times New Roman"/>
              </a:rPr>
              <a:t>Prisk</a:t>
            </a:r>
            <a:r>
              <a:rPr lang="en-US" sz="2600" b="1" dirty="0">
                <a:solidFill>
                  <a:srgbClr val="0000FF"/>
                </a:solidFill>
                <a:latin typeface="Times New Roman"/>
                <a:ea typeface="Times New Roman"/>
              </a:rPr>
              <a:t> </a:t>
            </a:r>
            <a:r>
              <a:rPr lang="en-US" sz="2600" b="1" dirty="0" err="1">
                <a:solidFill>
                  <a:srgbClr val="0000FF"/>
                </a:solidFill>
                <a:latin typeface="Times New Roman"/>
                <a:ea typeface="Times New Roman"/>
              </a:rPr>
              <a:t>Paniyskiyning</a:t>
            </a:r>
            <a:r>
              <a:rPr lang="en-US" sz="2600" b="1" dirty="0">
                <a:solidFill>
                  <a:srgbClr val="0000FF"/>
                </a:solidFill>
                <a:latin typeface="Times New Roman"/>
                <a:ea typeface="Times New Roman"/>
              </a:rPr>
              <a:t> </a:t>
            </a:r>
            <a:r>
              <a:rPr lang="en-US" sz="2600" b="1" dirty="0" err="1">
                <a:solidFill>
                  <a:schemeClr val="tx1"/>
                </a:solidFill>
                <a:latin typeface="Times New Roman"/>
                <a:ea typeface="Times New Roman"/>
              </a:rPr>
              <a:t>ma’lumoticha</a:t>
            </a:r>
            <a:r>
              <a:rPr lang="en-US" sz="2600" b="1" dirty="0">
                <a:solidFill>
                  <a:schemeClr val="tx1"/>
                </a:solidFill>
                <a:latin typeface="Times New Roman"/>
                <a:ea typeface="Times New Roman"/>
              </a:rPr>
              <a:t>, </a:t>
            </a:r>
            <a:r>
              <a:rPr lang="en-US" sz="2600" b="1" dirty="0">
                <a:solidFill>
                  <a:srgbClr val="0000FF"/>
                </a:solidFill>
                <a:latin typeface="Times New Roman"/>
                <a:ea typeface="Times New Roman"/>
              </a:rPr>
              <a:t>3-urushga </a:t>
            </a:r>
            <a:r>
              <a:rPr lang="en-US" sz="2600" b="1" dirty="0" err="1">
                <a:solidFill>
                  <a:srgbClr val="0000FF"/>
                </a:solidFill>
                <a:latin typeface="Times New Roman"/>
                <a:ea typeface="Times New Roman"/>
              </a:rPr>
              <a:t>bahona</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bo‘lib</a:t>
            </a:r>
            <a:r>
              <a:rPr lang="en-US" sz="2600" b="1" dirty="0">
                <a:solidFill>
                  <a:schemeClr val="tx1"/>
                </a:solidFill>
                <a:latin typeface="Times New Roman"/>
                <a:ea typeface="Times New Roman"/>
              </a:rPr>
              <a:t> </a:t>
            </a:r>
            <a:r>
              <a:rPr lang="en-US" sz="2600" b="1" dirty="0" err="1">
                <a:solidFill>
                  <a:srgbClr val="0000FF"/>
                </a:solidFill>
                <a:latin typeface="Times New Roman"/>
                <a:ea typeface="Times New Roman"/>
              </a:rPr>
              <a:t>Perozning</a:t>
            </a:r>
            <a:r>
              <a:rPr lang="en-US" sz="2600" b="1" dirty="0">
                <a:solidFill>
                  <a:srgbClr val="0000FF"/>
                </a:solidFill>
                <a:latin typeface="Times New Roman"/>
                <a:ea typeface="Times New Roman"/>
              </a:rPr>
              <a:t> </a:t>
            </a:r>
            <a:r>
              <a:rPr lang="en-US" sz="2600" b="1" dirty="0" err="1">
                <a:solidFill>
                  <a:srgbClr val="0000FF"/>
                </a:solidFill>
                <a:latin typeface="Times New Roman"/>
                <a:ea typeface="Times New Roman"/>
              </a:rPr>
              <a:t>eftalitlarni</a:t>
            </a:r>
            <a:r>
              <a:rPr lang="en-US" sz="2600" b="1" dirty="0">
                <a:solidFill>
                  <a:srgbClr val="0000FF"/>
                </a:solidFill>
                <a:latin typeface="Times New Roman"/>
                <a:ea typeface="Times New Roman"/>
              </a:rPr>
              <a:t> </a:t>
            </a:r>
            <a:r>
              <a:rPr lang="en-US" sz="2600" b="1" dirty="0" err="1">
                <a:solidFill>
                  <a:srgbClr val="0000FF"/>
                </a:solidFill>
                <a:latin typeface="Times New Roman"/>
                <a:ea typeface="Times New Roman"/>
              </a:rPr>
              <a:t>aldashi</a:t>
            </a:r>
            <a:r>
              <a:rPr lang="en-US" sz="2600" b="1" dirty="0">
                <a:solidFill>
                  <a:srgbClr val="0000FF"/>
                </a:solidFill>
                <a:latin typeface="Times New Roman"/>
                <a:ea typeface="Times New Roman"/>
              </a:rPr>
              <a:t> </a:t>
            </a:r>
            <a:r>
              <a:rPr lang="en-US" sz="2600" b="1" dirty="0" err="1">
                <a:solidFill>
                  <a:schemeClr val="tx1"/>
                </a:solidFill>
                <a:latin typeface="Times New Roman"/>
                <a:ea typeface="Times New Roman"/>
              </a:rPr>
              <a:t>xizmat</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qilgan</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Peroz</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o‘lpon</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to‘lab</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bo‘lgach</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eftalitlar</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bilan</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munosabatni</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yaxshilashga</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harakat</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qiladi</a:t>
            </a:r>
            <a:r>
              <a:rPr lang="en-US" sz="2600" b="1" dirty="0">
                <a:solidFill>
                  <a:schemeClr val="tx1"/>
                </a:solidFill>
                <a:latin typeface="Times New Roman"/>
                <a:ea typeface="Times New Roman"/>
              </a:rPr>
              <a:t>. U </a:t>
            </a:r>
            <a:r>
              <a:rPr lang="en-US" sz="2600" b="1" dirty="0" err="1">
                <a:solidFill>
                  <a:schemeClr val="tx1"/>
                </a:solidFill>
                <a:latin typeface="Times New Roman"/>
                <a:ea typeface="Times New Roman"/>
              </a:rPr>
              <a:t>eftalitlarga</a:t>
            </a:r>
            <a:r>
              <a:rPr lang="en-US" sz="2600" b="1" dirty="0">
                <a:solidFill>
                  <a:schemeClr val="tx1"/>
                </a:solidFill>
                <a:latin typeface="Times New Roman"/>
                <a:ea typeface="Times New Roman"/>
              </a:rPr>
              <a:t> </a:t>
            </a:r>
            <a:r>
              <a:rPr lang="en-US" sz="2600" b="1" dirty="0" err="1">
                <a:solidFill>
                  <a:srgbClr val="0000FF"/>
                </a:solidFill>
                <a:latin typeface="Times New Roman"/>
                <a:ea typeface="Times New Roman"/>
              </a:rPr>
              <a:t>sulh</a:t>
            </a:r>
            <a:r>
              <a:rPr lang="en-US" sz="2600" b="1" dirty="0">
                <a:solidFill>
                  <a:srgbClr val="0000FF"/>
                </a:solidFill>
                <a:latin typeface="Times New Roman"/>
                <a:ea typeface="Times New Roman"/>
              </a:rPr>
              <a:t> </a:t>
            </a:r>
            <a:r>
              <a:rPr lang="en-US" sz="2600" b="1" dirty="0" err="1">
                <a:solidFill>
                  <a:srgbClr val="0000FF"/>
                </a:solidFill>
                <a:latin typeface="Times New Roman"/>
                <a:ea typeface="Times New Roman"/>
              </a:rPr>
              <a:t>tuzishni</a:t>
            </a:r>
            <a:r>
              <a:rPr lang="en-US" sz="2600" b="1" dirty="0">
                <a:solidFill>
                  <a:srgbClr val="0000FF"/>
                </a:solidFill>
                <a:latin typeface="Times New Roman"/>
                <a:ea typeface="Times New Roman"/>
              </a:rPr>
              <a:t> </a:t>
            </a:r>
            <a:r>
              <a:rPr lang="en-US" sz="2600" b="1" dirty="0" err="1">
                <a:solidFill>
                  <a:schemeClr val="tx1"/>
                </a:solidFill>
                <a:latin typeface="Times New Roman"/>
                <a:ea typeface="Times New Roman"/>
              </a:rPr>
              <a:t>va</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o‘zining</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tinch</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maqsadlarini</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namoyon</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etish</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maqsadida</a:t>
            </a:r>
            <a:r>
              <a:rPr lang="en-US" sz="2600" b="1" dirty="0">
                <a:solidFill>
                  <a:schemeClr val="tx1"/>
                </a:solidFill>
                <a:latin typeface="Times New Roman"/>
                <a:ea typeface="Times New Roman"/>
              </a:rPr>
              <a:t> </a:t>
            </a:r>
            <a:r>
              <a:rPr lang="en-US" sz="2600" b="1" dirty="0">
                <a:solidFill>
                  <a:srgbClr val="0000FF"/>
                </a:solidFill>
                <a:latin typeface="Times New Roman"/>
                <a:ea typeface="Times New Roman"/>
              </a:rPr>
              <a:t>"</a:t>
            </a:r>
            <a:r>
              <a:rPr lang="en-US" sz="2600" b="1" dirty="0" err="1">
                <a:solidFill>
                  <a:srgbClr val="0000FF"/>
                </a:solidFill>
                <a:latin typeface="Times New Roman"/>
                <a:ea typeface="Times New Roman"/>
              </a:rPr>
              <a:t>Xunnlar</a:t>
            </a:r>
            <a:r>
              <a:rPr lang="en-US" sz="2600" b="1" dirty="0">
                <a:solidFill>
                  <a:srgbClr val="0000FF"/>
                </a:solidFill>
                <a:latin typeface="Times New Roman"/>
                <a:ea typeface="Times New Roman"/>
              </a:rPr>
              <a:t> </a:t>
            </a:r>
            <a:r>
              <a:rPr lang="en-US" sz="2600" b="1" dirty="0" err="1">
                <a:solidFill>
                  <a:srgbClr val="0000FF"/>
                </a:solidFill>
                <a:latin typeface="Times New Roman"/>
                <a:ea typeface="Times New Roman"/>
              </a:rPr>
              <a:t>hukmdoriga</a:t>
            </a:r>
            <a:r>
              <a:rPr lang="en-US" sz="2600" b="1" dirty="0">
                <a:solidFill>
                  <a:srgbClr val="0000FF"/>
                </a:solidFill>
                <a:latin typeface="Times New Roman"/>
                <a:ea typeface="Times New Roman"/>
              </a:rPr>
              <a:t>" </a:t>
            </a:r>
            <a:r>
              <a:rPr lang="en-US" sz="2600" b="1" dirty="0" err="1">
                <a:solidFill>
                  <a:schemeClr val="tx1"/>
                </a:solidFill>
                <a:latin typeface="Times New Roman"/>
                <a:ea typeface="Times New Roman"/>
              </a:rPr>
              <a:t>o‘z</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taklifini</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kafolati</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sifatida</a:t>
            </a:r>
            <a:r>
              <a:rPr lang="en-US" sz="2600" b="1" dirty="0">
                <a:solidFill>
                  <a:schemeClr val="tx1"/>
                </a:solidFill>
                <a:latin typeface="Times New Roman"/>
                <a:ea typeface="Times New Roman"/>
              </a:rPr>
              <a:t> </a:t>
            </a:r>
            <a:r>
              <a:rPr lang="en-US" sz="2600" b="1" dirty="0" err="1">
                <a:solidFill>
                  <a:srgbClr val="0000FF"/>
                </a:solidFill>
                <a:latin typeface="Times New Roman"/>
                <a:ea typeface="Times New Roman"/>
              </a:rPr>
              <a:t>singlisini</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unga</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turmushga</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berishini</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taklif</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etadi</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Singlisi</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o‘rniga</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esa</a:t>
            </a:r>
            <a:r>
              <a:rPr lang="en-US" sz="2600" b="1" dirty="0">
                <a:solidFill>
                  <a:schemeClr val="tx1"/>
                </a:solidFill>
                <a:latin typeface="Times New Roman"/>
                <a:ea typeface="Times New Roman"/>
              </a:rPr>
              <a:t> </a:t>
            </a:r>
            <a:r>
              <a:rPr lang="en-US" sz="2600" b="1" dirty="0" err="1">
                <a:solidFill>
                  <a:srgbClr val="0000FF"/>
                </a:solidFill>
                <a:latin typeface="Times New Roman"/>
                <a:ea typeface="Times New Roman"/>
              </a:rPr>
              <a:t>o‘z</a:t>
            </a:r>
            <a:r>
              <a:rPr lang="en-US" sz="2600" b="1" dirty="0">
                <a:solidFill>
                  <a:srgbClr val="0000FF"/>
                </a:solidFill>
                <a:latin typeface="Times New Roman"/>
                <a:ea typeface="Times New Roman"/>
              </a:rPr>
              <a:t> </a:t>
            </a:r>
            <a:r>
              <a:rPr lang="en-US" sz="2600" b="1" dirty="0" err="1">
                <a:solidFill>
                  <a:srgbClr val="0000FF"/>
                </a:solidFill>
                <a:latin typeface="Times New Roman"/>
                <a:ea typeface="Times New Roman"/>
              </a:rPr>
              <a:t>kanizak</a:t>
            </a:r>
            <a:r>
              <a:rPr lang="en-US" sz="2600" b="1" dirty="0">
                <a:solidFill>
                  <a:srgbClr val="0000FF"/>
                </a:solidFill>
                <a:latin typeface="Times New Roman"/>
                <a:ea typeface="Times New Roman"/>
              </a:rPr>
              <a:t> </a:t>
            </a:r>
            <a:r>
              <a:rPr lang="en-US" sz="2600" b="1" dirty="0" err="1">
                <a:solidFill>
                  <a:schemeClr val="tx1"/>
                </a:solidFill>
                <a:latin typeface="Times New Roman"/>
                <a:ea typeface="Times New Roman"/>
              </a:rPr>
              <a:t>ayollardan</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birini</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jo‘natib</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yuboradi</a:t>
            </a:r>
            <a:r>
              <a:rPr lang="en-US" sz="2600" b="1" dirty="0">
                <a:solidFill>
                  <a:schemeClr val="tx1"/>
                </a:solidFill>
                <a:latin typeface="Times New Roman"/>
                <a:ea typeface="Times New Roman"/>
              </a:rPr>
              <a:t>. </a:t>
            </a:r>
            <a:r>
              <a:rPr lang="en-US" sz="2600" b="1" dirty="0" err="1">
                <a:solidFill>
                  <a:srgbClr val="0000FF"/>
                </a:solidFill>
                <a:latin typeface="Times New Roman"/>
                <a:ea typeface="Times New Roman"/>
              </a:rPr>
              <a:t>Izzat-nafsi</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toptalgan</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eftalitlar</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va</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sosoniylar</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o‘rtasida</a:t>
            </a:r>
            <a:r>
              <a:rPr lang="en-US" sz="2600" b="1" dirty="0">
                <a:solidFill>
                  <a:schemeClr val="tx1"/>
                </a:solidFill>
                <a:latin typeface="Times New Roman"/>
                <a:ea typeface="Times New Roman"/>
              </a:rPr>
              <a:t> </a:t>
            </a:r>
            <a:r>
              <a:rPr lang="en-US" sz="2600" b="1" dirty="0">
                <a:solidFill>
                  <a:srgbClr val="0000FF"/>
                </a:solidFill>
                <a:latin typeface="Times New Roman"/>
                <a:ea typeface="Times New Roman"/>
              </a:rPr>
              <a:t>484 </a:t>
            </a:r>
            <a:r>
              <a:rPr lang="en-US" sz="2600" b="1" dirty="0" err="1">
                <a:solidFill>
                  <a:srgbClr val="0000FF"/>
                </a:solidFill>
                <a:latin typeface="Times New Roman"/>
                <a:ea typeface="Times New Roman"/>
              </a:rPr>
              <a:t>yili</a:t>
            </a:r>
            <a:r>
              <a:rPr lang="en-US" sz="2600" b="1" dirty="0">
                <a:solidFill>
                  <a:srgbClr val="0000FF"/>
                </a:solidFill>
                <a:latin typeface="Times New Roman"/>
                <a:ea typeface="Times New Roman"/>
              </a:rPr>
              <a:t> </a:t>
            </a:r>
            <a:r>
              <a:rPr lang="en-US" sz="2600" b="1" dirty="0" err="1">
                <a:solidFill>
                  <a:srgbClr val="0000FF"/>
                </a:solidFill>
                <a:latin typeface="Times New Roman"/>
                <a:ea typeface="Times New Roman"/>
              </a:rPr>
              <a:t>oxirgi</a:t>
            </a:r>
            <a:r>
              <a:rPr lang="en-US" sz="2600" b="1" dirty="0">
                <a:solidFill>
                  <a:srgbClr val="0000FF"/>
                </a:solidFill>
                <a:latin typeface="Times New Roman"/>
                <a:ea typeface="Times New Roman"/>
              </a:rPr>
              <a:t> </a:t>
            </a:r>
            <a:r>
              <a:rPr lang="en-US" sz="2600" b="1" dirty="0" err="1">
                <a:solidFill>
                  <a:srgbClr val="0000FF"/>
                </a:solidFill>
                <a:latin typeface="Times New Roman"/>
                <a:ea typeface="Times New Roman"/>
              </a:rPr>
              <a:t>kurash</a:t>
            </a:r>
            <a:r>
              <a:rPr lang="en-US" sz="2600" b="1" dirty="0">
                <a:solidFill>
                  <a:srgbClr val="0000FF"/>
                </a:solidFill>
                <a:latin typeface="Times New Roman"/>
                <a:ea typeface="Times New Roman"/>
              </a:rPr>
              <a:t> </a:t>
            </a:r>
            <a:r>
              <a:rPr lang="en-US" sz="2600" b="1" dirty="0" err="1">
                <a:solidFill>
                  <a:schemeClr val="tx1"/>
                </a:solidFill>
                <a:latin typeface="Times New Roman"/>
                <a:ea typeface="Times New Roman"/>
              </a:rPr>
              <a:t>boshlanib</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ketadi</a:t>
            </a:r>
            <a:r>
              <a:rPr lang="en-US" sz="2600" b="1" dirty="0">
                <a:solidFill>
                  <a:schemeClr val="tx1"/>
                </a:solidFill>
                <a:latin typeface="Times New Roman"/>
                <a:ea typeface="Times New Roman"/>
              </a:rPr>
              <a:t>. Bu </a:t>
            </a:r>
            <a:r>
              <a:rPr lang="en-US" sz="2600" b="1" dirty="0" err="1">
                <a:solidFill>
                  <a:schemeClr val="tx1"/>
                </a:solidFill>
                <a:latin typeface="Times New Roman"/>
                <a:ea typeface="Times New Roman"/>
              </a:rPr>
              <a:t>kurash</a:t>
            </a:r>
            <a:r>
              <a:rPr lang="en-US" sz="2600" b="1" dirty="0">
                <a:solidFill>
                  <a:schemeClr val="tx1"/>
                </a:solidFill>
                <a:latin typeface="Times New Roman"/>
                <a:ea typeface="Times New Roman"/>
              </a:rPr>
              <a:t> </a:t>
            </a:r>
            <a:r>
              <a:rPr lang="en-US" sz="2600" b="1" dirty="0">
                <a:solidFill>
                  <a:srgbClr val="0000FF"/>
                </a:solidFill>
                <a:latin typeface="Times New Roman"/>
                <a:ea typeface="Times New Roman"/>
              </a:rPr>
              <a:t>Marv </a:t>
            </a:r>
            <a:r>
              <a:rPr lang="en-US" sz="2600" b="1" dirty="0" err="1">
                <a:solidFill>
                  <a:srgbClr val="0000FF"/>
                </a:solidFill>
                <a:latin typeface="Times New Roman"/>
                <a:ea typeface="Times New Roman"/>
              </a:rPr>
              <a:t>yaqinida</a:t>
            </a:r>
            <a:r>
              <a:rPr lang="en-US" sz="2600" b="1" dirty="0">
                <a:solidFill>
                  <a:srgbClr val="0000FF"/>
                </a:solidFill>
                <a:latin typeface="Times New Roman"/>
                <a:ea typeface="Times New Roman"/>
              </a:rPr>
              <a:t> </a:t>
            </a:r>
            <a:r>
              <a:rPr lang="en-US" sz="2600" b="1" dirty="0" err="1">
                <a:solidFill>
                  <a:schemeClr val="tx1"/>
                </a:solidFill>
                <a:latin typeface="Times New Roman"/>
                <a:ea typeface="Times New Roman"/>
              </a:rPr>
              <a:t>sosoniylarning</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tugal</a:t>
            </a:r>
            <a:r>
              <a:rPr lang="en-US" sz="2600" b="1" dirty="0">
                <a:solidFill>
                  <a:schemeClr val="tx1"/>
                </a:solidFill>
                <a:latin typeface="Times New Roman"/>
                <a:ea typeface="Times New Roman"/>
              </a:rPr>
              <a:t> </a:t>
            </a:r>
            <a:r>
              <a:rPr lang="en-US" sz="2600" b="1" dirty="0" err="1">
                <a:solidFill>
                  <a:srgbClr val="0000FF"/>
                </a:solidFill>
                <a:latin typeface="Times New Roman"/>
                <a:ea typeface="Times New Roman"/>
              </a:rPr>
              <a:t>mag‘lubiyati</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bilan</a:t>
            </a:r>
            <a:r>
              <a:rPr lang="en-US" sz="2600" b="1" dirty="0">
                <a:solidFill>
                  <a:schemeClr val="tx1"/>
                </a:solidFill>
                <a:latin typeface="Times New Roman"/>
                <a:ea typeface="Times New Roman"/>
              </a:rPr>
              <a:t> </a:t>
            </a:r>
            <a:r>
              <a:rPr lang="en-US" sz="2600" b="1" dirty="0" err="1">
                <a:solidFill>
                  <a:schemeClr val="tx1"/>
                </a:solidFill>
                <a:latin typeface="Times New Roman"/>
                <a:ea typeface="Times New Roman"/>
              </a:rPr>
              <a:t>yakunlanadi</a:t>
            </a:r>
            <a:r>
              <a:rPr lang="en-US" sz="2600" b="1" dirty="0">
                <a:solidFill>
                  <a:schemeClr val="tx1"/>
                </a:solidFill>
                <a:latin typeface="Times New Roman"/>
                <a:ea typeface="Times New Roman"/>
              </a:rPr>
              <a:t>.</a:t>
            </a:r>
            <a:endParaRPr lang="ru-RU" sz="2600" b="1" dirty="0">
              <a:solidFill>
                <a:schemeClr val="tx1"/>
              </a:solidFill>
              <a:latin typeface="Times New Roman"/>
              <a:ea typeface="Times New Roman"/>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i="1" dirty="0" err="1">
                <a:solidFill>
                  <a:schemeClr val="tx1"/>
                </a:solidFill>
              </a:rPr>
              <a:t>Eftaliylar</a:t>
            </a:r>
            <a:r>
              <a:rPr lang="en-US" sz="4000" b="1" i="1" dirty="0">
                <a:solidFill>
                  <a:schemeClr val="tx1"/>
                </a:solidFill>
              </a:rPr>
              <a:t> </a:t>
            </a:r>
            <a:r>
              <a:rPr lang="en-US" sz="4000" b="1" i="1" dirty="0" err="1">
                <a:solidFill>
                  <a:schemeClr val="tx1"/>
                </a:solidFill>
              </a:rPr>
              <a:t>davlati</a:t>
            </a:r>
            <a:endParaRPr lang="ru-RU" sz="4000" dirty="0">
              <a:solidFill>
                <a:schemeClr val="tx1"/>
              </a:solidFill>
            </a:endParaRPr>
          </a:p>
        </p:txBody>
      </p:sp>
      <p:sp>
        <p:nvSpPr>
          <p:cNvPr id="4" name="Скругленный прямоугольник 3"/>
          <p:cNvSpPr/>
          <p:nvPr/>
        </p:nvSpPr>
        <p:spPr>
          <a:xfrm>
            <a:off x="179388" y="904875"/>
            <a:ext cx="8640762"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Aft>
                <a:spcPts val="0"/>
              </a:spcAft>
              <a:defRPr/>
            </a:pP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Sosoniylar</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qudratiga</a:t>
            </a:r>
            <a:r>
              <a:rPr lang="en-US" sz="3200" b="1" dirty="0">
                <a:solidFill>
                  <a:schemeClr val="tx1"/>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eftalitlar</a:t>
            </a:r>
            <a:r>
              <a:rPr lang="en-US" sz="3200" b="1" dirty="0">
                <a:solidFill>
                  <a:schemeClr val="tx1"/>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tomonidan</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shunday</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qilib</a:t>
            </a:r>
            <a:r>
              <a:rPr lang="en-US" sz="3200" b="1" dirty="0">
                <a:solidFill>
                  <a:schemeClr val="tx1"/>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chek</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qo‘yildi</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Eronning</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o‘zida</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shu</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vaqtga</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kelib</a:t>
            </a:r>
            <a:r>
              <a:rPr lang="en-US" sz="3200" b="1" dirty="0">
                <a:solidFill>
                  <a:schemeClr val="tx1"/>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ichki</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siyosiy</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ahvol</a:t>
            </a:r>
            <a:r>
              <a:rPr lang="en-US" sz="3200" b="1" dirty="0">
                <a:solidFill>
                  <a:srgbClr val="0000FF"/>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keskinlashib</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ketgan</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edi</a:t>
            </a:r>
            <a:r>
              <a:rPr lang="en-US" sz="3200" b="1" dirty="0">
                <a:solidFill>
                  <a:schemeClr val="tx1"/>
                </a:solidFill>
                <a:latin typeface="Times New Roman" pitchFamily="18" charset="0"/>
                <a:cs typeface="Times New Roman" pitchFamily="18" charset="0"/>
              </a:rPr>
              <a:t>. </a:t>
            </a:r>
            <a:r>
              <a:rPr lang="en-US" sz="3200" b="1" i="1" u="sng" dirty="0" err="1">
                <a:solidFill>
                  <a:srgbClr val="0000FF"/>
                </a:solidFill>
                <a:latin typeface="Times New Roman" pitchFamily="18" charset="0"/>
                <a:cs typeface="Times New Roman" pitchFamily="18" charset="0"/>
              </a:rPr>
              <a:t>Og‘ir</a:t>
            </a:r>
            <a:r>
              <a:rPr lang="en-US" sz="3200" b="1" i="1" u="sng" dirty="0">
                <a:solidFill>
                  <a:srgbClr val="0000FF"/>
                </a:solidFill>
                <a:latin typeface="Times New Roman" pitchFamily="18" charset="0"/>
                <a:cs typeface="Times New Roman" pitchFamily="18" charset="0"/>
              </a:rPr>
              <a:t> </a:t>
            </a:r>
            <a:r>
              <a:rPr lang="en-US" sz="3200" b="1" i="1" u="sng" dirty="0" err="1">
                <a:solidFill>
                  <a:srgbClr val="0000FF"/>
                </a:solidFill>
                <a:latin typeface="Times New Roman" pitchFamily="18" charset="0"/>
                <a:cs typeface="Times New Roman" pitchFamily="18" charset="0"/>
              </a:rPr>
              <a:t>iqtisodiy</a:t>
            </a:r>
            <a:r>
              <a:rPr lang="en-US" sz="3200" b="1" i="1" u="sng" dirty="0">
                <a:solidFill>
                  <a:srgbClr val="0000FF"/>
                </a:solidFill>
                <a:latin typeface="Times New Roman" pitchFamily="18" charset="0"/>
                <a:cs typeface="Times New Roman" pitchFamily="18" charset="0"/>
              </a:rPr>
              <a:t> </a:t>
            </a:r>
            <a:r>
              <a:rPr lang="en-US" sz="3200" b="1" i="1" u="sng" dirty="0" err="1">
                <a:solidFill>
                  <a:srgbClr val="0000FF"/>
                </a:solidFill>
                <a:latin typeface="Times New Roman" pitchFamily="18" charset="0"/>
                <a:cs typeface="Times New Roman" pitchFamily="18" charset="0"/>
              </a:rPr>
              <a:t>ahvol</a:t>
            </a:r>
            <a:r>
              <a:rPr lang="en-US" sz="3200" b="1" i="1" u="sng" dirty="0">
                <a:solidFill>
                  <a:srgbClr val="0000FF"/>
                </a:solidFill>
                <a:latin typeface="Times New Roman" pitchFamily="18" charset="0"/>
                <a:cs typeface="Times New Roman" pitchFamily="18" charset="0"/>
              </a:rPr>
              <a:t>, </a:t>
            </a:r>
            <a:r>
              <a:rPr lang="en-US" sz="3200" b="1" i="1" u="sng" dirty="0" err="1">
                <a:solidFill>
                  <a:srgbClr val="0000FF"/>
                </a:solidFill>
                <a:latin typeface="Times New Roman" pitchFamily="18" charset="0"/>
                <a:cs typeface="Times New Roman" pitchFamily="18" charset="0"/>
              </a:rPr>
              <a:t>qulchilikning</a:t>
            </a:r>
            <a:r>
              <a:rPr lang="en-US" sz="3200" b="1" i="1" u="sng" dirty="0">
                <a:solidFill>
                  <a:srgbClr val="0000FF"/>
                </a:solidFill>
                <a:latin typeface="Times New Roman" pitchFamily="18" charset="0"/>
                <a:cs typeface="Times New Roman" pitchFamily="18" charset="0"/>
              </a:rPr>
              <a:t> </a:t>
            </a:r>
            <a:r>
              <a:rPr lang="en-US" sz="3200" b="1" i="1" u="sng" dirty="0" err="1">
                <a:solidFill>
                  <a:srgbClr val="0000FF"/>
                </a:solidFill>
                <a:latin typeface="Times New Roman" pitchFamily="18" charset="0"/>
                <a:cs typeface="Times New Roman" pitchFamily="18" charset="0"/>
              </a:rPr>
              <a:t>yemirilishi</a:t>
            </a:r>
            <a:r>
              <a:rPr lang="en-US" sz="3200" b="1" i="1" u="sng" dirty="0">
                <a:solidFill>
                  <a:srgbClr val="0000FF"/>
                </a:solidFill>
                <a:latin typeface="Times New Roman" pitchFamily="18" charset="0"/>
                <a:cs typeface="Times New Roman" pitchFamily="18" charset="0"/>
              </a:rPr>
              <a:t>, </a:t>
            </a:r>
            <a:r>
              <a:rPr lang="en-US" sz="3200" b="1" i="1" u="sng" dirty="0" err="1">
                <a:solidFill>
                  <a:srgbClr val="0000FF"/>
                </a:solidFill>
                <a:latin typeface="Times New Roman" pitchFamily="18" charset="0"/>
                <a:cs typeface="Times New Roman" pitchFamily="18" charset="0"/>
              </a:rPr>
              <a:t>soliqlarning</a:t>
            </a:r>
            <a:r>
              <a:rPr lang="en-US" sz="3200" b="1" i="1" u="sng" dirty="0">
                <a:solidFill>
                  <a:srgbClr val="0000FF"/>
                </a:solidFill>
                <a:latin typeface="Times New Roman" pitchFamily="18" charset="0"/>
                <a:cs typeface="Times New Roman" pitchFamily="18" charset="0"/>
              </a:rPr>
              <a:t> </a:t>
            </a:r>
            <a:r>
              <a:rPr lang="en-US" sz="3200" b="1" i="1" u="sng" dirty="0" err="1">
                <a:solidFill>
                  <a:srgbClr val="0000FF"/>
                </a:solidFill>
                <a:latin typeface="Times New Roman" pitchFamily="18" charset="0"/>
                <a:cs typeface="Times New Roman" pitchFamily="18" charset="0"/>
              </a:rPr>
              <a:t>o‘sishi</a:t>
            </a:r>
            <a:r>
              <a:rPr lang="en-US" sz="3200" b="1" i="1" u="sng" dirty="0">
                <a:solidFill>
                  <a:srgbClr val="0000FF"/>
                </a:solidFill>
                <a:latin typeface="Times New Roman" pitchFamily="18" charset="0"/>
                <a:cs typeface="Times New Roman" pitchFamily="18" charset="0"/>
              </a:rPr>
              <a:t>, </a:t>
            </a:r>
            <a:r>
              <a:rPr lang="en-US" sz="3200" b="1" i="1" u="sng" dirty="0" err="1">
                <a:solidFill>
                  <a:srgbClr val="0000FF"/>
                </a:solidFill>
                <a:latin typeface="Times New Roman" pitchFamily="18" charset="0"/>
                <a:cs typeface="Times New Roman" pitchFamily="18" charset="0"/>
              </a:rPr>
              <a:t>quyi</a:t>
            </a:r>
            <a:r>
              <a:rPr lang="en-US" sz="3200" b="1" i="1" u="sng" dirty="0">
                <a:solidFill>
                  <a:srgbClr val="0000FF"/>
                </a:solidFill>
                <a:latin typeface="Times New Roman" pitchFamily="18" charset="0"/>
                <a:cs typeface="Times New Roman" pitchFamily="18" charset="0"/>
              </a:rPr>
              <a:t> </a:t>
            </a:r>
            <a:r>
              <a:rPr lang="en-US" sz="3200" b="1" i="1" u="sng" dirty="0" err="1">
                <a:solidFill>
                  <a:srgbClr val="0000FF"/>
                </a:solidFill>
                <a:latin typeface="Times New Roman" pitchFamily="18" charset="0"/>
                <a:cs typeface="Times New Roman" pitchFamily="18" charset="0"/>
              </a:rPr>
              <a:t>tabaqalarning</a:t>
            </a:r>
            <a:r>
              <a:rPr lang="en-US" sz="3200" b="1" i="1" u="sng" dirty="0">
                <a:solidFill>
                  <a:srgbClr val="0000FF"/>
                </a:solidFill>
                <a:latin typeface="Times New Roman" pitchFamily="18" charset="0"/>
                <a:cs typeface="Times New Roman" pitchFamily="18" charset="0"/>
              </a:rPr>
              <a:t> </a:t>
            </a:r>
            <a:r>
              <a:rPr lang="en-US" sz="3200" b="1" i="1" u="sng" dirty="0" err="1">
                <a:solidFill>
                  <a:srgbClr val="0000FF"/>
                </a:solidFill>
                <a:latin typeface="Times New Roman" pitchFamily="18" charset="0"/>
                <a:cs typeface="Times New Roman" pitchFamily="18" charset="0"/>
              </a:rPr>
              <a:t>qashshoqlanishi</a:t>
            </a:r>
            <a:r>
              <a:rPr lang="en-US" sz="3200" b="1" i="1" u="sng" dirty="0">
                <a:solidFill>
                  <a:srgbClr val="0000FF"/>
                </a:solidFill>
                <a:latin typeface="Times New Roman" pitchFamily="18" charset="0"/>
                <a:cs typeface="Times New Roman" pitchFamily="18" charset="0"/>
              </a:rPr>
              <a:t>, </a:t>
            </a:r>
            <a:r>
              <a:rPr lang="en-US" sz="3200" b="1" i="1" u="sng" dirty="0" err="1">
                <a:solidFill>
                  <a:srgbClr val="0000FF"/>
                </a:solidFill>
                <a:latin typeface="Times New Roman" pitchFamily="18" charset="0"/>
                <a:cs typeface="Times New Roman" pitchFamily="18" charset="0"/>
              </a:rPr>
              <a:t>urushdan</a:t>
            </a:r>
            <a:r>
              <a:rPr lang="en-US" sz="3200" b="1" i="1" u="sng" dirty="0">
                <a:solidFill>
                  <a:srgbClr val="0000FF"/>
                </a:solidFill>
                <a:latin typeface="Times New Roman" pitchFamily="18" charset="0"/>
                <a:cs typeface="Times New Roman" pitchFamily="18" charset="0"/>
              </a:rPr>
              <a:t> </a:t>
            </a:r>
            <a:r>
              <a:rPr lang="en-US" sz="3200" b="1" i="1" u="sng" dirty="0" err="1">
                <a:solidFill>
                  <a:srgbClr val="0000FF"/>
                </a:solidFill>
                <a:latin typeface="Times New Roman" pitchFamily="18" charset="0"/>
                <a:cs typeface="Times New Roman" pitchFamily="18" charset="0"/>
              </a:rPr>
              <a:t>keyingi</a:t>
            </a:r>
            <a:r>
              <a:rPr lang="en-US" sz="3200" b="1" i="1" u="sng" dirty="0">
                <a:solidFill>
                  <a:srgbClr val="0000FF"/>
                </a:solidFill>
                <a:latin typeface="Times New Roman" pitchFamily="18" charset="0"/>
                <a:cs typeface="Times New Roman" pitchFamily="18" charset="0"/>
              </a:rPr>
              <a:t> </a:t>
            </a:r>
            <a:r>
              <a:rPr lang="en-US" sz="3200" b="1" i="1" u="sng" dirty="0" err="1">
                <a:solidFill>
                  <a:srgbClr val="0000FF"/>
                </a:solidFill>
                <a:latin typeface="Times New Roman" pitchFamily="18" charset="0"/>
                <a:cs typeface="Times New Roman" pitchFamily="18" charset="0"/>
              </a:rPr>
              <a:t>xonavayronliklar</a:t>
            </a:r>
            <a:r>
              <a:rPr lang="en-US" sz="3200" b="1" i="1" u="sng" dirty="0">
                <a:solidFill>
                  <a:srgbClr val="0000FF"/>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natijasida</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bu</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hududlarda</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norozilik</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harakatlari</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boshlanib</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ketadi</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Xalq</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g‘alayonlari</a:t>
            </a:r>
            <a:r>
              <a:rPr lang="en-US" sz="3200" b="1" dirty="0">
                <a:solidFill>
                  <a:schemeClr val="tx1"/>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diniy</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tus</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olib</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keng</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tarqaladi</a:t>
            </a:r>
            <a:r>
              <a:rPr lang="en-US" sz="3200" b="1" dirty="0">
                <a:solidFill>
                  <a:schemeClr val="tx1"/>
                </a:solidFill>
                <a:latin typeface="Times New Roman" pitchFamily="18" charset="0"/>
                <a:cs typeface="Times New Roman" pitchFamily="18" charset="0"/>
              </a:rPr>
              <a:t>.</a:t>
            </a:r>
            <a:endParaRPr lang="ru-RU" sz="3200" b="1" dirty="0">
              <a:solidFill>
                <a:schemeClr val="tx1"/>
              </a:solidFill>
              <a:latin typeface="Times New Roman"/>
              <a:ea typeface="Times New Roman"/>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i="1" dirty="0" err="1">
                <a:solidFill>
                  <a:schemeClr val="tx1"/>
                </a:solidFill>
              </a:rPr>
              <a:t>Eftaliylar</a:t>
            </a:r>
            <a:r>
              <a:rPr lang="en-US" sz="4000" b="1" i="1" dirty="0">
                <a:solidFill>
                  <a:schemeClr val="tx1"/>
                </a:solidFill>
              </a:rPr>
              <a:t> </a:t>
            </a:r>
            <a:r>
              <a:rPr lang="en-US" sz="4000" b="1" i="1" dirty="0" err="1">
                <a:solidFill>
                  <a:schemeClr val="tx1"/>
                </a:solidFill>
              </a:rPr>
              <a:t>davlati</a:t>
            </a:r>
            <a:endParaRPr lang="ru-RU" sz="4000" dirty="0">
              <a:solidFill>
                <a:schemeClr val="tx1"/>
              </a:solidFill>
            </a:endParaRPr>
          </a:p>
        </p:txBody>
      </p:sp>
      <p:sp>
        <p:nvSpPr>
          <p:cNvPr id="4" name="Скругленный прямоугольник 3"/>
          <p:cNvSpPr/>
          <p:nvPr/>
        </p:nvSpPr>
        <p:spPr>
          <a:xfrm>
            <a:off x="179388" y="904875"/>
            <a:ext cx="8640762"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Aft>
                <a:spcPts val="0"/>
              </a:spcAft>
              <a:defRPr/>
            </a:pP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Eronda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bu</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davrda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barcha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boylik</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va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hokimiyat</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boylar</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qo’lida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bo’lgan</a:t>
            </a:r>
            <a:r>
              <a:rPr lang="en-US" sz="2600" b="1" dirty="0">
                <a:solidFill>
                  <a:schemeClr val="tx1"/>
                </a:solidFill>
                <a:latin typeface="Times New Roman" pitchFamily="18" charset="0"/>
                <a:cs typeface="Times New Roman" pitchFamily="18" charset="0"/>
              </a:rPr>
              <a:t>. Bu </a:t>
            </a:r>
            <a:r>
              <a:rPr lang="en-US" sz="2600" b="1" dirty="0" err="1">
                <a:solidFill>
                  <a:schemeClr val="tx1"/>
                </a:solidFill>
                <a:latin typeface="Times New Roman" pitchFamily="18" charset="0"/>
                <a:cs typeface="Times New Roman" pitchFamily="18" charset="0"/>
              </a:rPr>
              <a:t>holat</a:t>
            </a:r>
            <a:r>
              <a:rPr lang="en-US" sz="2600" b="1" dirty="0">
                <a:solidFill>
                  <a:schemeClr val="tx1"/>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Mazdak</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boshchiligida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qo’zg’alon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ko’tarilishiga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olib</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kelgan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Mazdakchilar</a:t>
            </a:r>
            <a:r>
              <a:rPr lang="en-US" sz="2600" b="1" dirty="0">
                <a:solidFill>
                  <a:schemeClr val="tx1"/>
                </a:solidFill>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“Z” </a:t>
            </a:r>
            <a:r>
              <a:rPr lang="en-US" sz="2600" b="1" dirty="0" err="1">
                <a:solidFill>
                  <a:schemeClr val="tx1"/>
                </a:solidFill>
                <a:latin typeface="Times New Roman" pitchFamily="18" charset="0"/>
                <a:cs typeface="Times New Roman" pitchFamily="18" charset="0"/>
              </a:rPr>
              <a:t>harfi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bilan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boshlanadigan</a:t>
            </a:r>
            <a:r>
              <a:rPr lang="en-US" sz="2600" b="1" dirty="0">
                <a:solidFill>
                  <a:schemeClr val="tx1"/>
                </a:solidFill>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4 ta </a:t>
            </a:r>
            <a:r>
              <a:rPr lang="en-US" sz="2600" b="1" dirty="0" err="1">
                <a:solidFill>
                  <a:srgbClr val="0000FF"/>
                </a:solidFill>
                <a:latin typeface="Times New Roman" pitchFamily="18" charset="0"/>
                <a:cs typeface="Times New Roman" pitchFamily="18" charset="0"/>
              </a:rPr>
              <a:t>narsani</a:t>
            </a:r>
            <a:r>
              <a:rPr lang="en-US" sz="2600" b="1" dirty="0">
                <a:solidFill>
                  <a:srgbClr val="0000FF"/>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aholi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o’rtasida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teng</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bo’lishini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talab</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qilganlar</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Bular</a:t>
            </a:r>
            <a:r>
              <a:rPr lang="en-US" sz="2600" b="1" dirty="0">
                <a:solidFill>
                  <a:schemeClr val="tx1"/>
                </a:solidFill>
                <a:latin typeface="Times New Roman" pitchFamily="18" charset="0"/>
                <a:cs typeface="Times New Roman" pitchFamily="18" charset="0"/>
              </a:rPr>
              <a:t>: </a:t>
            </a:r>
          </a:p>
          <a:p>
            <a:pPr marL="514350" indent="-514350" algn="just">
              <a:spcAft>
                <a:spcPts val="0"/>
              </a:spcAft>
              <a:buFontTx/>
              <a:buAutoNum type="arabicParenR"/>
              <a:defRPr/>
            </a:pPr>
            <a:r>
              <a:rPr lang="en-US" sz="2600" b="1" i="1" u="sng" dirty="0" err="1">
                <a:solidFill>
                  <a:srgbClr val="0000FF"/>
                </a:solidFill>
                <a:latin typeface="Times New Roman" pitchFamily="18" charset="0"/>
                <a:cs typeface="Times New Roman" pitchFamily="18" charset="0"/>
              </a:rPr>
              <a:t>Zamin</a:t>
            </a:r>
            <a:r>
              <a:rPr lang="en-US" sz="2600" b="1" i="1" u="sng" dirty="0">
                <a:solidFill>
                  <a:srgbClr val="0000FF"/>
                </a:solidFill>
                <a:latin typeface="Times New Roman" pitchFamily="18" charset="0"/>
                <a:cs typeface="Times New Roman" pitchFamily="18" charset="0"/>
              </a:rPr>
              <a:t> (</a:t>
            </a:r>
            <a:r>
              <a:rPr lang="en-US" sz="2600" b="1" i="1" u="sng" dirty="0" err="1">
                <a:solidFill>
                  <a:srgbClr val="0000FF"/>
                </a:solidFill>
                <a:latin typeface="Times New Roman" pitchFamily="18" charset="0"/>
                <a:cs typeface="Times New Roman" pitchFamily="18" charset="0"/>
              </a:rPr>
              <a:t>yer</a:t>
            </a:r>
            <a:r>
              <a:rPr lang="en-US" sz="2600" b="1" i="1" u="sng" dirty="0">
                <a:solidFill>
                  <a:srgbClr val="0000FF"/>
                </a:solidFill>
                <a:latin typeface="Times New Roman" pitchFamily="18" charset="0"/>
                <a:cs typeface="Times New Roman" pitchFamily="18" charset="0"/>
              </a:rPr>
              <a:t>);</a:t>
            </a:r>
          </a:p>
          <a:p>
            <a:pPr marL="514350" indent="-514350" algn="just">
              <a:spcAft>
                <a:spcPts val="0"/>
              </a:spcAft>
              <a:buFontTx/>
              <a:buAutoNum type="arabicParenR"/>
              <a:defRPr/>
            </a:pPr>
            <a:r>
              <a:rPr lang="en-US" sz="2600" b="1" i="1" u="sng" dirty="0" err="1">
                <a:solidFill>
                  <a:srgbClr val="0000FF"/>
                </a:solidFill>
                <a:latin typeface="Times New Roman" pitchFamily="18" charset="0"/>
                <a:cs typeface="Times New Roman" pitchFamily="18" charset="0"/>
              </a:rPr>
              <a:t>Zar</a:t>
            </a:r>
            <a:r>
              <a:rPr lang="en-US" sz="2600" b="1" i="1" u="sng" dirty="0">
                <a:solidFill>
                  <a:srgbClr val="0000FF"/>
                </a:solidFill>
                <a:latin typeface="Times New Roman" pitchFamily="18" charset="0"/>
                <a:cs typeface="Times New Roman" pitchFamily="18" charset="0"/>
              </a:rPr>
              <a:t> (</a:t>
            </a:r>
            <a:r>
              <a:rPr lang="en-US" sz="2600" b="1" i="1" u="sng" dirty="0" err="1">
                <a:solidFill>
                  <a:srgbClr val="0000FF"/>
                </a:solidFill>
                <a:latin typeface="Times New Roman" pitchFamily="18" charset="0"/>
                <a:cs typeface="Times New Roman" pitchFamily="18" charset="0"/>
              </a:rPr>
              <a:t>oltin</a:t>
            </a:r>
            <a:r>
              <a:rPr lang="en-US" sz="2600" b="1" i="1" u="sng" dirty="0">
                <a:solidFill>
                  <a:srgbClr val="0000FF"/>
                </a:solidFill>
                <a:latin typeface="Times New Roman" pitchFamily="18" charset="0"/>
                <a:cs typeface="Times New Roman" pitchFamily="18" charset="0"/>
              </a:rPr>
              <a:t>);</a:t>
            </a:r>
          </a:p>
          <a:p>
            <a:pPr marL="514350" indent="-514350" algn="just">
              <a:spcAft>
                <a:spcPts val="0"/>
              </a:spcAft>
              <a:buFontTx/>
              <a:buAutoNum type="arabicParenR"/>
              <a:defRPr/>
            </a:pPr>
            <a:r>
              <a:rPr lang="en-US" sz="2600" b="1" i="1" u="sng" dirty="0" err="1">
                <a:solidFill>
                  <a:srgbClr val="0000FF"/>
                </a:solidFill>
                <a:latin typeface="Times New Roman" pitchFamily="18" charset="0"/>
                <a:cs typeface="Times New Roman" pitchFamily="18" charset="0"/>
              </a:rPr>
              <a:t>Zo’rlik</a:t>
            </a:r>
            <a:r>
              <a:rPr lang="en-US" sz="2600" b="1" i="1" u="sng" dirty="0">
                <a:solidFill>
                  <a:srgbClr val="0000FF"/>
                </a:solidFill>
                <a:latin typeface="Times New Roman" pitchFamily="18" charset="0"/>
                <a:cs typeface="Times New Roman" pitchFamily="18" charset="0"/>
              </a:rPr>
              <a:t> (</a:t>
            </a:r>
            <a:r>
              <a:rPr lang="en-US" sz="2600" b="1" i="1" u="sng" dirty="0" err="1">
                <a:solidFill>
                  <a:srgbClr val="0000FF"/>
                </a:solidFill>
                <a:latin typeface="Times New Roman" pitchFamily="18" charset="0"/>
                <a:cs typeface="Times New Roman" pitchFamily="18" charset="0"/>
              </a:rPr>
              <a:t>kuch-hokimiyat</a:t>
            </a:r>
            <a:r>
              <a:rPr lang="en-US" sz="2600" b="1" i="1" u="sng" dirty="0">
                <a:solidFill>
                  <a:srgbClr val="0000FF"/>
                </a:solidFill>
                <a:latin typeface="Times New Roman" pitchFamily="18" charset="0"/>
                <a:cs typeface="Times New Roman" pitchFamily="18" charset="0"/>
              </a:rPr>
              <a:t>);</a:t>
            </a:r>
          </a:p>
          <a:p>
            <a:pPr marL="514350" indent="-514350" algn="just">
              <a:spcAft>
                <a:spcPts val="0"/>
              </a:spcAft>
              <a:buFontTx/>
              <a:buAutoNum type="arabicParenR"/>
              <a:defRPr/>
            </a:pPr>
            <a:r>
              <a:rPr lang="en-US" sz="2600" b="1" i="1" u="sng" dirty="0" err="1">
                <a:solidFill>
                  <a:srgbClr val="0000FF"/>
                </a:solidFill>
                <a:latin typeface="Times New Roman" pitchFamily="18" charset="0"/>
                <a:cs typeface="Times New Roman" pitchFamily="18" charset="0"/>
              </a:rPr>
              <a:t>Zan</a:t>
            </a:r>
            <a:r>
              <a:rPr lang="en-US" sz="2600" b="1" i="1" u="sng" dirty="0">
                <a:solidFill>
                  <a:srgbClr val="0000FF"/>
                </a:solidFill>
                <a:latin typeface="Times New Roman" pitchFamily="18" charset="0"/>
                <a:cs typeface="Times New Roman" pitchFamily="18" charset="0"/>
              </a:rPr>
              <a:t> (</a:t>
            </a:r>
            <a:r>
              <a:rPr lang="en-US" sz="2600" b="1" i="1" u="sng" dirty="0" err="1">
                <a:solidFill>
                  <a:srgbClr val="0000FF"/>
                </a:solidFill>
                <a:latin typeface="Times New Roman" pitchFamily="18" charset="0"/>
                <a:cs typeface="Times New Roman" pitchFamily="18" charset="0"/>
              </a:rPr>
              <a:t>xotin</a:t>
            </a:r>
            <a:r>
              <a:rPr lang="en-US" sz="2600" b="1" i="1" u="sng" dirty="0">
                <a:solidFill>
                  <a:srgbClr val="0000FF"/>
                </a:solidFill>
                <a:latin typeface="Times New Roman" pitchFamily="18" charset="0"/>
                <a:cs typeface="Times New Roman" pitchFamily="18" charset="0"/>
              </a:rPr>
              <a:t>). </a:t>
            </a:r>
          </a:p>
          <a:p>
            <a:pPr algn="just">
              <a:spcAft>
                <a:spcPts val="0"/>
              </a:spcAft>
              <a:defRPr/>
            </a:pP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Kubod</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datslab</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bu</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qo’zg’alonni</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himoya</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qildi</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va</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qo’llab</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quvvatladi</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Qo’zg’alon</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keskinlashgach</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unga</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qarshi</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kurashdi</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va</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eftallardan</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yoram</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oldi</a:t>
            </a:r>
            <a:r>
              <a:rPr lang="en-US" sz="2600" b="1" dirty="0">
                <a:solidFill>
                  <a:schemeClr val="tx1"/>
                </a:solidFill>
                <a:latin typeface="Times New Roman" pitchFamily="18" charset="0"/>
                <a:ea typeface="Times New Roman"/>
                <a:cs typeface="Times New Roman" pitchFamily="18" charset="0"/>
              </a:rPr>
              <a:t>.</a:t>
            </a:r>
            <a:endParaRPr lang="ru-RU" sz="2600" b="1" dirty="0">
              <a:solidFill>
                <a:schemeClr val="tx1"/>
              </a:solidFill>
              <a:latin typeface="Times New Roman"/>
              <a:ea typeface="Times New Roma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i="1" dirty="0" err="1">
                <a:solidFill>
                  <a:schemeClr val="tx1"/>
                </a:solidFill>
              </a:rPr>
              <a:t>Eftaliylar</a:t>
            </a:r>
            <a:r>
              <a:rPr lang="en-US" sz="4000" b="1" i="1" dirty="0">
                <a:solidFill>
                  <a:schemeClr val="tx1"/>
                </a:solidFill>
              </a:rPr>
              <a:t> </a:t>
            </a:r>
            <a:r>
              <a:rPr lang="en-US" sz="4000" b="1" i="1" dirty="0" err="1">
                <a:solidFill>
                  <a:schemeClr val="tx1"/>
                </a:solidFill>
              </a:rPr>
              <a:t>davlati</a:t>
            </a:r>
            <a:endParaRPr lang="ru-RU" sz="4000" dirty="0">
              <a:solidFill>
                <a:schemeClr val="tx1"/>
              </a:solidFill>
            </a:endParaRPr>
          </a:p>
        </p:txBody>
      </p:sp>
      <p:sp>
        <p:nvSpPr>
          <p:cNvPr id="4" name="Скругленный прямоугольник 3"/>
          <p:cNvSpPr/>
          <p:nvPr/>
        </p:nvSpPr>
        <p:spPr>
          <a:xfrm>
            <a:off x="179388" y="904875"/>
            <a:ext cx="8640762"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Aft>
                <a:spcPts val="0"/>
              </a:spcAft>
              <a:defRPr/>
            </a:pP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Sosoniy</a:t>
            </a:r>
            <a:r>
              <a:rPr lang="en-US" sz="2600" b="1" dirty="0">
                <a:solidFill>
                  <a:schemeClr val="tx1"/>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Kubod</a:t>
            </a:r>
            <a:r>
              <a:rPr lang="en-US" sz="2600" b="1" dirty="0">
                <a:solidFill>
                  <a:srgbClr val="0000FF"/>
                </a:solidFill>
                <a:latin typeface="Times New Roman" pitchFamily="18" charset="0"/>
                <a:cs typeface="Times New Roman" pitchFamily="18" charset="0"/>
              </a:rPr>
              <a:t> (488-531) </a:t>
            </a:r>
            <a:r>
              <a:rPr lang="en-US" sz="2600" b="1" dirty="0" err="1">
                <a:solidFill>
                  <a:schemeClr val="tx1"/>
                </a:solidFill>
                <a:latin typeface="Times New Roman" pitchFamily="18" charset="0"/>
                <a:cs typeface="Times New Roman" pitchFamily="18" charset="0"/>
              </a:rPr>
              <a:t>davrida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Eftallar</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bilan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munosabati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ancha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iliqlashgan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Hatto</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Kubod</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Eftaliylar</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hukmdori</a:t>
            </a:r>
            <a:r>
              <a:rPr lang="en-US" sz="2600" b="1" dirty="0">
                <a:solidFill>
                  <a:schemeClr val="tx1"/>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Vaxshunvorning</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qiziga</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o’ylangan</a:t>
            </a:r>
            <a:r>
              <a:rPr lang="en-US" sz="2600" b="1" dirty="0">
                <a:solidFill>
                  <a:schemeClr val="tx1"/>
                </a:solidFill>
                <a:latin typeface="Times New Roman" pitchFamily="18" charset="0"/>
                <a:cs typeface="Times New Roman" pitchFamily="18" charset="0"/>
              </a:rPr>
              <a:t>. </a:t>
            </a:r>
          </a:p>
          <a:p>
            <a:pPr algn="just">
              <a:spcAft>
                <a:spcPts val="0"/>
              </a:spcAft>
              <a:defRPr/>
            </a:pP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Eftaliylar</a:t>
            </a:r>
            <a:r>
              <a:rPr lang="en-US" sz="2600" b="1" dirty="0">
                <a:solidFill>
                  <a:schemeClr val="tx1"/>
                </a:solidFill>
                <a:latin typeface="Times New Roman" pitchFamily="18" charset="0"/>
                <a:ea typeface="Times New Roman"/>
                <a:cs typeface="Times New Roman" pitchFamily="18" charset="0"/>
              </a:rPr>
              <a:t> </a:t>
            </a:r>
            <a:r>
              <a:rPr lang="en-US" sz="2600" b="1" dirty="0">
                <a:solidFill>
                  <a:srgbClr val="0000FF"/>
                </a:solidFill>
                <a:latin typeface="Times New Roman" pitchFamily="18" charset="0"/>
                <a:ea typeface="Times New Roman"/>
                <a:cs typeface="Times New Roman" pitchFamily="18" charset="0"/>
              </a:rPr>
              <a:t>502 </a:t>
            </a:r>
            <a:r>
              <a:rPr lang="en-US" sz="2600" b="1" dirty="0" err="1">
                <a:solidFill>
                  <a:srgbClr val="0000FF"/>
                </a:solidFill>
                <a:latin typeface="Times New Roman" pitchFamily="18" charset="0"/>
                <a:ea typeface="Times New Roman"/>
                <a:cs typeface="Times New Roman" pitchFamily="18" charset="0"/>
              </a:rPr>
              <a:t>yilda</a:t>
            </a:r>
            <a:r>
              <a:rPr lang="en-US" sz="2600" b="1" dirty="0">
                <a:solidFill>
                  <a:srgbClr val="0000FF"/>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sosoniylarning</a:t>
            </a:r>
            <a:r>
              <a:rPr lang="en-US" sz="2600" b="1" dirty="0">
                <a:solidFill>
                  <a:schemeClr val="tx1"/>
                </a:solidFill>
                <a:latin typeface="Times New Roman" pitchFamily="18" charset="0"/>
                <a:ea typeface="Times New Roman"/>
                <a:cs typeface="Times New Roman" pitchFamily="18" charset="0"/>
              </a:rPr>
              <a:t> </a:t>
            </a:r>
            <a:r>
              <a:rPr lang="en-US" sz="2600" b="1" dirty="0" err="1">
                <a:solidFill>
                  <a:srgbClr val="0000FF"/>
                </a:solidFill>
                <a:latin typeface="Times New Roman" pitchFamily="18" charset="0"/>
                <a:ea typeface="Times New Roman"/>
                <a:cs typeface="Times New Roman" pitchFamily="18" charset="0"/>
              </a:rPr>
              <a:t>Vizantiyaga</a:t>
            </a:r>
            <a:r>
              <a:rPr lang="en-US" sz="2600" b="1" dirty="0">
                <a:solidFill>
                  <a:srgbClr val="0000FF"/>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qarshi</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urushida</a:t>
            </a:r>
            <a:r>
              <a:rPr lang="en-US" sz="2600" b="1" dirty="0">
                <a:solidFill>
                  <a:schemeClr val="tx1"/>
                </a:solidFill>
                <a:latin typeface="Times New Roman" pitchFamily="18" charset="0"/>
                <a:ea typeface="Times New Roman"/>
                <a:cs typeface="Times New Roman" pitchFamily="18" charset="0"/>
              </a:rPr>
              <a:t> </a:t>
            </a:r>
            <a:r>
              <a:rPr lang="en-US" sz="2600" b="1" dirty="0" err="1">
                <a:solidFill>
                  <a:srgbClr val="0000FF"/>
                </a:solidFill>
                <a:latin typeface="Times New Roman" pitchFamily="18" charset="0"/>
                <a:ea typeface="Times New Roman"/>
                <a:cs typeface="Times New Roman" pitchFamily="18" charset="0"/>
              </a:rPr>
              <a:t>ittifoqchi</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bo’lib</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ishtirok</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etgan</a:t>
            </a:r>
            <a:r>
              <a:rPr lang="en-US" sz="2600" b="1" dirty="0">
                <a:solidFill>
                  <a:schemeClr val="tx1"/>
                </a:solidFill>
                <a:latin typeface="Times New Roman" pitchFamily="18" charset="0"/>
                <a:ea typeface="Times New Roman"/>
                <a:cs typeface="Times New Roman" pitchFamily="18" charset="0"/>
              </a:rPr>
              <a:t>. Ammo </a:t>
            </a:r>
            <a:r>
              <a:rPr lang="en-US" sz="2600" b="1" dirty="0" err="1">
                <a:solidFill>
                  <a:schemeClr val="tx1"/>
                </a:solidFill>
                <a:latin typeface="Times New Roman" pitchFamily="18" charset="0"/>
                <a:ea typeface="Times New Roman"/>
                <a:cs typeface="Times New Roman" pitchFamily="18" charset="0"/>
              </a:rPr>
              <a:t>sosoniylarning</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keyingi</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hukmdori</a:t>
            </a:r>
            <a:r>
              <a:rPr lang="en-US" sz="2600" b="1" dirty="0">
                <a:solidFill>
                  <a:schemeClr val="tx1"/>
                </a:solidFill>
                <a:latin typeface="Times New Roman" pitchFamily="18" charset="0"/>
                <a:ea typeface="Times New Roman"/>
                <a:cs typeface="Times New Roman" pitchFamily="18" charset="0"/>
              </a:rPr>
              <a:t> </a:t>
            </a:r>
            <a:r>
              <a:rPr lang="en-US" sz="2600" b="1" dirty="0" err="1">
                <a:solidFill>
                  <a:srgbClr val="0000FF"/>
                </a:solidFill>
                <a:latin typeface="Times New Roman" pitchFamily="18" charset="0"/>
                <a:ea typeface="Times New Roman"/>
                <a:cs typeface="Times New Roman" pitchFamily="18" charset="0"/>
              </a:rPr>
              <a:t>Xusrav</a:t>
            </a:r>
            <a:r>
              <a:rPr lang="en-US" sz="2600" b="1" dirty="0">
                <a:solidFill>
                  <a:srgbClr val="0000FF"/>
                </a:solidFill>
                <a:latin typeface="Times New Roman" pitchFamily="18" charset="0"/>
                <a:ea typeface="Times New Roman"/>
                <a:cs typeface="Times New Roman" pitchFamily="18" charset="0"/>
              </a:rPr>
              <a:t> I </a:t>
            </a:r>
            <a:r>
              <a:rPr lang="en-US" sz="2600" b="1" dirty="0" err="1">
                <a:solidFill>
                  <a:srgbClr val="0000FF"/>
                </a:solidFill>
                <a:latin typeface="Times New Roman" pitchFamily="18" charset="0"/>
                <a:ea typeface="Times New Roman"/>
                <a:cs typeface="Times New Roman" pitchFamily="18" charset="0"/>
              </a:rPr>
              <a:t>Anushervon</a:t>
            </a:r>
            <a:r>
              <a:rPr lang="en-US" sz="2600" b="1" dirty="0">
                <a:solidFill>
                  <a:srgbClr val="0000FF"/>
                </a:solidFill>
                <a:latin typeface="Times New Roman" pitchFamily="18" charset="0"/>
                <a:ea typeface="Times New Roman"/>
                <a:cs typeface="Times New Roman" pitchFamily="18" charset="0"/>
              </a:rPr>
              <a:t> (531-579) </a:t>
            </a:r>
            <a:r>
              <a:rPr lang="en-US" sz="2600" b="1" dirty="0" err="1">
                <a:solidFill>
                  <a:schemeClr val="tx1"/>
                </a:solidFill>
                <a:latin typeface="Times New Roman" pitchFamily="18" charset="0"/>
                <a:ea typeface="Times New Roman"/>
                <a:cs typeface="Times New Roman" pitchFamily="18" charset="0"/>
              </a:rPr>
              <a:t>davrida</a:t>
            </a:r>
            <a:r>
              <a:rPr lang="en-US" sz="2600" b="1" dirty="0">
                <a:solidFill>
                  <a:schemeClr val="tx1"/>
                </a:solidFill>
                <a:latin typeface="Times New Roman" pitchFamily="18" charset="0"/>
                <a:ea typeface="Times New Roman"/>
                <a:cs typeface="Times New Roman" pitchFamily="18" charset="0"/>
              </a:rPr>
              <a:t> Turk </a:t>
            </a:r>
            <a:r>
              <a:rPr lang="en-US" sz="2600" b="1" dirty="0" err="1">
                <a:solidFill>
                  <a:schemeClr val="tx1"/>
                </a:solidFill>
                <a:latin typeface="Times New Roman" pitchFamily="18" charset="0"/>
                <a:ea typeface="Times New Roman"/>
                <a:cs typeface="Times New Roman" pitchFamily="18" charset="0"/>
              </a:rPr>
              <a:t>hoqonlarining</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eftaliylarga</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qilgan</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hujumidan</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foydalanib</a:t>
            </a:r>
            <a:r>
              <a:rPr lang="en-US" sz="2600" b="1" dirty="0">
                <a:solidFill>
                  <a:schemeClr val="tx1"/>
                </a:solidFill>
                <a:latin typeface="Times New Roman" pitchFamily="18" charset="0"/>
                <a:ea typeface="Times New Roman"/>
                <a:cs typeface="Times New Roman" pitchFamily="18" charset="0"/>
              </a:rPr>
              <a:t>, </a:t>
            </a:r>
            <a:r>
              <a:rPr lang="en-US" sz="2600" b="1" dirty="0">
                <a:solidFill>
                  <a:srgbClr val="0000FF"/>
                </a:solidFill>
                <a:latin typeface="Times New Roman" pitchFamily="18" charset="0"/>
                <a:ea typeface="Times New Roman"/>
                <a:cs typeface="Times New Roman" pitchFamily="18" charset="0"/>
              </a:rPr>
              <a:t>554 </a:t>
            </a:r>
            <a:r>
              <a:rPr lang="en-US" sz="2600" b="1" dirty="0" err="1">
                <a:solidFill>
                  <a:srgbClr val="0000FF"/>
                </a:solidFill>
                <a:latin typeface="Times New Roman" pitchFamily="18" charset="0"/>
                <a:ea typeface="Times New Roman"/>
                <a:cs typeface="Times New Roman" pitchFamily="18" charset="0"/>
              </a:rPr>
              <a:t>yil</a:t>
            </a:r>
            <a:r>
              <a:rPr lang="en-US" sz="2600" b="1" dirty="0">
                <a:solidFill>
                  <a:srgbClr val="0000FF"/>
                </a:solidFill>
                <a:latin typeface="Times New Roman" pitchFamily="18" charset="0"/>
                <a:ea typeface="Times New Roman"/>
                <a:cs typeface="Times New Roman" pitchFamily="18" charset="0"/>
              </a:rPr>
              <a:t> </a:t>
            </a:r>
            <a:r>
              <a:rPr lang="en-US" sz="2600" b="1" dirty="0" err="1">
                <a:solidFill>
                  <a:srgbClr val="0000FF"/>
                </a:solidFill>
                <a:latin typeface="Times New Roman" pitchFamily="18" charset="0"/>
                <a:ea typeface="Times New Roman"/>
                <a:cs typeface="Times New Roman" pitchFamily="18" charset="0"/>
              </a:rPr>
              <a:t>eftaliylardan</a:t>
            </a:r>
            <a:r>
              <a:rPr lang="en-US" sz="2600" b="1" dirty="0">
                <a:solidFill>
                  <a:srgbClr val="0000FF"/>
                </a:solidFill>
                <a:latin typeface="Times New Roman" pitchFamily="18" charset="0"/>
                <a:ea typeface="Times New Roman"/>
                <a:cs typeface="Times New Roman" pitchFamily="18" charset="0"/>
              </a:rPr>
              <a:t> </a:t>
            </a:r>
            <a:r>
              <a:rPr lang="en-US" sz="2600" b="1" dirty="0" err="1">
                <a:solidFill>
                  <a:srgbClr val="0000FF"/>
                </a:solidFill>
                <a:latin typeface="Times New Roman" pitchFamily="18" charset="0"/>
                <a:ea typeface="Times New Roman"/>
                <a:cs typeface="Times New Roman" pitchFamily="18" charset="0"/>
              </a:rPr>
              <a:t>Toharistonni</a:t>
            </a:r>
            <a:r>
              <a:rPr lang="en-US" sz="2600" b="1" dirty="0">
                <a:solidFill>
                  <a:srgbClr val="0000FF"/>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tortib</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oladi</a:t>
            </a:r>
            <a:r>
              <a:rPr lang="en-US" sz="2600" b="1" dirty="0">
                <a:solidFill>
                  <a:schemeClr val="tx1"/>
                </a:solidFill>
                <a:latin typeface="Times New Roman" pitchFamily="18" charset="0"/>
                <a:ea typeface="Times New Roman"/>
                <a:cs typeface="Times New Roman" pitchFamily="18" charset="0"/>
              </a:rPr>
              <a:t>.</a:t>
            </a:r>
          </a:p>
          <a:p>
            <a:pPr algn="just">
              <a:spcAft>
                <a:spcPts val="0"/>
              </a:spcAft>
              <a:defRPr/>
            </a:pPr>
            <a:r>
              <a:rPr lang="en-US" sz="2600" b="1" dirty="0">
                <a:solidFill>
                  <a:schemeClr val="tx1"/>
                </a:solidFill>
                <a:latin typeface="Times New Roman" pitchFamily="18" charset="0"/>
                <a:ea typeface="Times New Roman"/>
                <a:cs typeface="Times New Roman" pitchFamily="18" charset="0"/>
              </a:rPr>
              <a:t>	</a:t>
            </a:r>
            <a:r>
              <a:rPr lang="en-US" sz="2600" b="1" dirty="0">
                <a:solidFill>
                  <a:srgbClr val="0000FF"/>
                </a:solidFill>
                <a:latin typeface="Times New Roman" pitchFamily="18" charset="0"/>
                <a:ea typeface="Times New Roman"/>
                <a:cs typeface="Times New Roman" pitchFamily="18" charset="0"/>
              </a:rPr>
              <a:t>563-567 </a:t>
            </a:r>
            <a:r>
              <a:rPr lang="en-US" sz="2600" b="1" dirty="0" err="1">
                <a:solidFill>
                  <a:srgbClr val="0000FF"/>
                </a:solidFill>
                <a:latin typeface="Times New Roman" pitchFamily="18" charset="0"/>
                <a:ea typeface="Times New Roman"/>
                <a:cs typeface="Times New Roman" pitchFamily="18" charset="0"/>
              </a:rPr>
              <a:t>yillarda</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esa</a:t>
            </a:r>
            <a:r>
              <a:rPr lang="en-US" sz="2600" b="1" dirty="0">
                <a:solidFill>
                  <a:schemeClr val="tx1"/>
                </a:solidFill>
                <a:latin typeface="Times New Roman" pitchFamily="18" charset="0"/>
                <a:ea typeface="Times New Roman"/>
                <a:cs typeface="Times New Roman" pitchFamily="18" charset="0"/>
              </a:rPr>
              <a:t> </a:t>
            </a:r>
            <a:r>
              <a:rPr lang="en-US" sz="2600" b="1" dirty="0">
                <a:solidFill>
                  <a:srgbClr val="0000FF"/>
                </a:solidFill>
                <a:latin typeface="Times New Roman" pitchFamily="18" charset="0"/>
                <a:ea typeface="Times New Roman"/>
                <a:cs typeface="Times New Roman" pitchFamily="18" charset="0"/>
              </a:rPr>
              <a:t>Turk </a:t>
            </a:r>
            <a:r>
              <a:rPr lang="en-US" sz="2600" b="1" dirty="0" err="1">
                <a:solidFill>
                  <a:srgbClr val="0000FF"/>
                </a:solidFill>
                <a:latin typeface="Times New Roman" pitchFamily="18" charset="0"/>
                <a:ea typeface="Times New Roman"/>
                <a:cs typeface="Times New Roman" pitchFamily="18" charset="0"/>
              </a:rPr>
              <a:t>hoqoni</a:t>
            </a:r>
            <a:r>
              <a:rPr lang="en-US" sz="2600" b="1" dirty="0">
                <a:solidFill>
                  <a:srgbClr val="0000FF"/>
                </a:solidFill>
                <a:latin typeface="Times New Roman" pitchFamily="18" charset="0"/>
                <a:ea typeface="Times New Roman"/>
                <a:cs typeface="Times New Roman" pitchFamily="18" charset="0"/>
              </a:rPr>
              <a:t> </a:t>
            </a:r>
            <a:r>
              <a:rPr lang="en-US" sz="2600" b="1" dirty="0" err="1">
                <a:solidFill>
                  <a:srgbClr val="0000FF"/>
                </a:solidFill>
                <a:latin typeface="Times New Roman" pitchFamily="18" charset="0"/>
                <a:ea typeface="Times New Roman"/>
                <a:cs typeface="Times New Roman" pitchFamily="18" charset="0"/>
              </a:rPr>
              <a:t>Silsivul</a:t>
            </a:r>
            <a:r>
              <a:rPr lang="en-US" sz="2600" b="1" dirty="0">
                <a:solidFill>
                  <a:srgbClr val="0000FF"/>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Eron</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bilan</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ittifoqda</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eftaliylarga</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qaqshatqich</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zarba</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beradi</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va</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shu</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tariqa</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Eftaliylar</a:t>
            </a:r>
            <a:r>
              <a:rPr lang="en-US" sz="2600" b="1" dirty="0">
                <a:solidFill>
                  <a:schemeClr val="tx1"/>
                </a:solidFill>
                <a:latin typeface="Times New Roman" pitchFamily="18" charset="0"/>
                <a:ea typeface="Times New Roman"/>
                <a:cs typeface="Times New Roman" pitchFamily="18" charset="0"/>
              </a:rPr>
              <a:t> </a:t>
            </a:r>
            <a:r>
              <a:rPr lang="en-US" sz="2600" b="1" dirty="0" err="1">
                <a:solidFill>
                  <a:schemeClr val="tx1"/>
                </a:solidFill>
                <a:latin typeface="Times New Roman" pitchFamily="18" charset="0"/>
                <a:ea typeface="Times New Roman"/>
                <a:cs typeface="Times New Roman" pitchFamily="18" charset="0"/>
              </a:rPr>
              <a:t>davlati</a:t>
            </a:r>
            <a:r>
              <a:rPr lang="en-US" sz="2600" b="1" dirty="0">
                <a:solidFill>
                  <a:schemeClr val="tx1"/>
                </a:solidFill>
                <a:latin typeface="Times New Roman" pitchFamily="18" charset="0"/>
                <a:ea typeface="Times New Roman"/>
                <a:cs typeface="Times New Roman" pitchFamily="18" charset="0"/>
              </a:rPr>
              <a:t> </a:t>
            </a:r>
            <a:r>
              <a:rPr lang="en-US" sz="2600" b="1" dirty="0" err="1">
                <a:solidFill>
                  <a:srgbClr val="0000FF"/>
                </a:solidFill>
                <a:latin typeface="Times New Roman" pitchFamily="18" charset="0"/>
                <a:ea typeface="Times New Roman"/>
                <a:cs typeface="Times New Roman" pitchFamily="18" charset="0"/>
              </a:rPr>
              <a:t>barham</a:t>
            </a:r>
            <a:r>
              <a:rPr lang="en-US" sz="2600" b="1" dirty="0">
                <a:solidFill>
                  <a:srgbClr val="0000FF"/>
                </a:solidFill>
                <a:latin typeface="Times New Roman" pitchFamily="18" charset="0"/>
                <a:ea typeface="Times New Roman"/>
                <a:cs typeface="Times New Roman" pitchFamily="18" charset="0"/>
              </a:rPr>
              <a:t> </a:t>
            </a:r>
            <a:r>
              <a:rPr lang="en-US" sz="2600" b="1" dirty="0" err="1">
                <a:solidFill>
                  <a:srgbClr val="0000FF"/>
                </a:solidFill>
                <a:latin typeface="Times New Roman" pitchFamily="18" charset="0"/>
                <a:ea typeface="Times New Roman"/>
                <a:cs typeface="Times New Roman" pitchFamily="18" charset="0"/>
              </a:rPr>
              <a:t>topadi</a:t>
            </a:r>
            <a:r>
              <a:rPr lang="en-US" sz="2600" b="1" dirty="0">
                <a:solidFill>
                  <a:schemeClr val="tx1"/>
                </a:solidFill>
                <a:latin typeface="Times New Roman" pitchFamily="18" charset="0"/>
                <a:ea typeface="Times New Roman"/>
                <a:cs typeface="Times New Roman" pitchFamily="18" charset="0"/>
              </a:rPr>
              <a:t>.</a:t>
            </a:r>
            <a:endParaRPr lang="ru-RU" sz="2600" b="1" dirty="0">
              <a:solidFill>
                <a:schemeClr val="tx1"/>
              </a:solidFill>
              <a:latin typeface="Times New Roman"/>
              <a:ea typeface="Times New Roman"/>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i="1" dirty="0" err="1">
                <a:solidFill>
                  <a:schemeClr val="tx1"/>
                </a:solidFill>
              </a:rPr>
              <a:t>Eftaliylar</a:t>
            </a:r>
            <a:r>
              <a:rPr lang="en-US" sz="3600" b="1" i="1" dirty="0">
                <a:solidFill>
                  <a:schemeClr val="tx1"/>
                </a:solidFill>
              </a:rPr>
              <a:t> </a:t>
            </a:r>
            <a:r>
              <a:rPr lang="en-US" sz="3600" b="1" i="1" dirty="0" err="1">
                <a:solidFill>
                  <a:schemeClr val="tx1"/>
                </a:solidFill>
              </a:rPr>
              <a:t>davlatining</a:t>
            </a:r>
            <a:r>
              <a:rPr lang="en-US" sz="3600" b="1" i="1" dirty="0">
                <a:solidFill>
                  <a:schemeClr val="tx1"/>
                </a:solidFill>
              </a:rPr>
              <a:t> </a:t>
            </a:r>
            <a:r>
              <a:rPr lang="en-US" sz="3600" b="1" i="1" dirty="0" err="1">
                <a:solidFill>
                  <a:schemeClr val="tx1"/>
                </a:solidFill>
              </a:rPr>
              <a:t>ijtimoiy</a:t>
            </a:r>
            <a:r>
              <a:rPr lang="en-US" sz="3600" b="1" i="1" dirty="0">
                <a:solidFill>
                  <a:schemeClr val="tx1"/>
                </a:solidFill>
              </a:rPr>
              <a:t> </a:t>
            </a:r>
            <a:r>
              <a:rPr lang="en-US" sz="3600" b="1" i="1" dirty="0" err="1">
                <a:solidFill>
                  <a:schemeClr val="tx1"/>
                </a:solidFill>
              </a:rPr>
              <a:t>ahvoli</a:t>
            </a:r>
            <a:endParaRPr lang="ru-RU" sz="3600" dirty="0">
              <a:solidFill>
                <a:schemeClr val="tx1"/>
              </a:solidFill>
            </a:endParaRPr>
          </a:p>
        </p:txBody>
      </p:sp>
      <p:sp>
        <p:nvSpPr>
          <p:cNvPr id="4" name="Скругленный прямоугольник 3"/>
          <p:cNvSpPr/>
          <p:nvPr/>
        </p:nvSpPr>
        <p:spPr>
          <a:xfrm>
            <a:off x="200025" y="904875"/>
            <a:ext cx="8640763"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Aft>
                <a:spcPts val="0"/>
              </a:spcAft>
              <a:defRPr/>
            </a:pP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Eftalitlarning</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bir</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qismi</a:t>
            </a:r>
            <a:r>
              <a:rPr lang="en-US" sz="2600" b="1" dirty="0">
                <a:solidFill>
                  <a:schemeClr val="tx1"/>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ko‘chmanchi</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chorvador</a:t>
            </a:r>
            <a:r>
              <a:rPr lang="en-US" sz="2600" b="1" dirty="0">
                <a:solidFill>
                  <a:srgbClr val="0000FF"/>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bo‘lsa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ikkinchi-kattaroq</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qismi</a:t>
            </a:r>
            <a:r>
              <a:rPr lang="en-US" sz="2600" b="1" dirty="0">
                <a:solidFill>
                  <a:schemeClr val="tx1"/>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shahar</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va</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qishloqlarda</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yashaydigan</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o‘troq</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aholi</a:t>
            </a:r>
            <a:r>
              <a:rPr lang="en-US" sz="2600" b="1" dirty="0">
                <a:solidFill>
                  <a:srgbClr val="0000FF"/>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bo‘lgan</a:t>
            </a:r>
            <a:r>
              <a:rPr lang="en-US" sz="2600" b="1" dirty="0">
                <a:solidFill>
                  <a:schemeClr val="tx1"/>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Tohariston</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va</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So‘g‘dda</a:t>
            </a:r>
            <a:r>
              <a:rPr lang="en-US" sz="2600" b="1" dirty="0">
                <a:solidFill>
                  <a:srgbClr val="0000FF"/>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dehqonchilik</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va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bog‘dorchilik</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rivoj</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topgan</a:t>
            </a:r>
            <a:r>
              <a:rPr lang="en-US" sz="2600" b="1" dirty="0">
                <a:solidFill>
                  <a:schemeClr val="tx1"/>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Qashqadaryo</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va</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Zarafshon</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vodiylarida</a:t>
            </a:r>
            <a:r>
              <a:rPr lang="en-US" sz="2600" b="1" dirty="0">
                <a:solidFill>
                  <a:srgbClr val="0000FF"/>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g‘alladan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tashqari</a:t>
            </a:r>
            <a:r>
              <a:rPr lang="en-US" sz="2600" b="1" dirty="0">
                <a:solidFill>
                  <a:schemeClr val="tx1"/>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sholi</a:t>
            </a:r>
            <a:r>
              <a:rPr lang="en-US" sz="2600" b="1" dirty="0">
                <a:solidFill>
                  <a:schemeClr val="tx1"/>
                </a:solidFill>
                <a:latin typeface="Times New Roman" pitchFamily="18" charset="0"/>
                <a:cs typeface="Times New Roman" pitchFamily="18" charset="0"/>
              </a:rPr>
              <a:t> ham </a:t>
            </a:r>
            <a:r>
              <a:rPr lang="en-US" sz="2600" b="1" dirty="0" err="1">
                <a:solidFill>
                  <a:schemeClr val="tx1"/>
                </a:solidFill>
                <a:latin typeface="Times New Roman" pitchFamily="18" charset="0"/>
                <a:cs typeface="Times New Roman" pitchFamily="18" charset="0"/>
              </a:rPr>
              <a:t>etishtirilgan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Xitoy</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manbalarida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qayd</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etilishicha</a:t>
            </a:r>
            <a:r>
              <a:rPr lang="en-US" sz="2600" b="1" dirty="0">
                <a:solidFill>
                  <a:schemeClr val="tx1"/>
                </a:solidFill>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V-VI </a:t>
            </a:r>
            <a:r>
              <a:rPr lang="en-US" sz="2600" b="1" dirty="0" err="1">
                <a:solidFill>
                  <a:srgbClr val="0000FF"/>
                </a:solidFill>
                <a:latin typeface="Times New Roman" pitchFamily="18" charset="0"/>
                <a:cs typeface="Times New Roman" pitchFamily="18" charset="0"/>
              </a:rPr>
              <a:t>asrlarda</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Sharqiy</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Turkiston</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va</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O‘rta</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Osiyo</a:t>
            </a:r>
            <a:r>
              <a:rPr lang="en-US" sz="2600" b="1" dirty="0">
                <a:solidFill>
                  <a:srgbClr val="0000FF"/>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erlarida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ko‘plab</a:t>
            </a:r>
            <a:r>
              <a:rPr lang="en-US" sz="2600" b="1" dirty="0">
                <a:solidFill>
                  <a:schemeClr val="tx1"/>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g‘o‘za</a:t>
            </a:r>
            <a:r>
              <a:rPr lang="en-US" sz="2600" b="1" dirty="0">
                <a:solidFill>
                  <a:srgbClr val="0000FF"/>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ekilar</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edi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O‘rta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Osiyo</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paxta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tolasi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Xitoyda</a:t>
            </a:r>
            <a:r>
              <a:rPr lang="en-US" sz="2600" b="1" dirty="0">
                <a:solidFill>
                  <a:schemeClr val="tx1"/>
                </a:solidFill>
                <a:latin typeface="Times New Roman" pitchFamily="18" charset="0"/>
                <a:cs typeface="Times New Roman" pitchFamily="18" charset="0"/>
              </a:rPr>
              <a:t> ham </a:t>
            </a:r>
            <a:r>
              <a:rPr lang="en-US" sz="2600" b="1" dirty="0" err="1">
                <a:solidFill>
                  <a:schemeClr val="tx1"/>
                </a:solidFill>
                <a:latin typeface="Times New Roman" pitchFamily="18" charset="0"/>
                <a:cs typeface="Times New Roman" pitchFamily="18" charset="0"/>
              </a:rPr>
              <a:t>mashhur</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bo‘lgan</a:t>
            </a:r>
            <a:r>
              <a:rPr lang="en-US" sz="2600" b="1" dirty="0">
                <a:solidFill>
                  <a:schemeClr val="tx1"/>
                </a:solidFill>
                <a:latin typeface="Times New Roman" pitchFamily="18" charset="0"/>
                <a:cs typeface="Times New Roman" pitchFamily="18" charset="0"/>
              </a:rPr>
              <a:t>. Tog‘ </a:t>
            </a:r>
            <a:r>
              <a:rPr lang="en-US" sz="2600" b="1" dirty="0" err="1">
                <a:solidFill>
                  <a:schemeClr val="tx1"/>
                </a:solidFill>
                <a:latin typeface="Times New Roman" pitchFamily="18" charset="0"/>
                <a:cs typeface="Times New Roman" pitchFamily="18" charset="0"/>
              </a:rPr>
              <a:t>va</a:t>
            </a:r>
            <a:r>
              <a:rPr lang="en-US" sz="2600" b="1" dirty="0">
                <a:solidFill>
                  <a:schemeClr val="tx1"/>
                </a:solidFill>
                <a:latin typeface="Times New Roman" pitchFamily="18" charset="0"/>
                <a:cs typeface="Times New Roman" pitchFamily="18" charset="0"/>
              </a:rPr>
              <a:t> tog‘ </a:t>
            </a:r>
            <a:r>
              <a:rPr lang="en-US" sz="2600" b="1" dirty="0" err="1">
                <a:solidFill>
                  <a:schemeClr val="tx1"/>
                </a:solidFill>
                <a:latin typeface="Times New Roman" pitchFamily="18" charset="0"/>
                <a:cs typeface="Times New Roman" pitchFamily="18" charset="0"/>
              </a:rPr>
              <a:t>oldi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erlaridagi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aholi</a:t>
            </a:r>
            <a:r>
              <a:rPr lang="en-US" sz="2600" b="1" dirty="0">
                <a:solidFill>
                  <a:schemeClr val="tx1"/>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yilqichilik</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bilan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shug‘ullangan</a:t>
            </a:r>
            <a:r>
              <a:rPr lang="en-US" sz="2600" b="1" dirty="0">
                <a:solidFill>
                  <a:schemeClr val="tx1"/>
                </a:solidFill>
                <a:latin typeface="Times New Roman" pitchFamily="18" charset="0"/>
                <a:cs typeface="Times New Roman" pitchFamily="18" charset="0"/>
              </a:rPr>
              <a:t>. </a:t>
            </a:r>
            <a:r>
              <a:rPr lang="en-US" sz="2600" b="1" i="1" u="sng" dirty="0" err="1">
                <a:solidFill>
                  <a:srgbClr val="0000FF"/>
                </a:solidFill>
                <a:latin typeface="Times New Roman" pitchFamily="18" charset="0"/>
                <a:cs typeface="Times New Roman" pitchFamily="18" charset="0"/>
              </a:rPr>
              <a:t>Farg‘ona</a:t>
            </a:r>
            <a:r>
              <a:rPr lang="en-US" sz="2600" b="1" i="1" u="sng" dirty="0">
                <a:solidFill>
                  <a:srgbClr val="0000FF"/>
                </a:solidFill>
                <a:latin typeface="Times New Roman" pitchFamily="18" charset="0"/>
                <a:cs typeface="Times New Roman" pitchFamily="18" charset="0"/>
              </a:rPr>
              <a:t> </a:t>
            </a:r>
            <a:r>
              <a:rPr lang="en-US" sz="2600" b="1" i="1" u="sng" dirty="0" err="1">
                <a:solidFill>
                  <a:srgbClr val="0000FF"/>
                </a:solidFill>
                <a:latin typeface="Times New Roman" pitchFamily="18" charset="0"/>
                <a:cs typeface="Times New Roman" pitchFamily="18" charset="0"/>
              </a:rPr>
              <a:t>vodiysida</a:t>
            </a:r>
            <a:r>
              <a:rPr lang="en-US" sz="2600" b="1" i="1" u="sng" dirty="0">
                <a:solidFill>
                  <a:srgbClr val="0000FF"/>
                </a:solidFill>
                <a:latin typeface="Times New Roman" pitchFamily="18" charset="0"/>
                <a:cs typeface="Times New Roman" pitchFamily="18" charset="0"/>
              </a:rPr>
              <a:t> </a:t>
            </a:r>
            <a:r>
              <a:rPr lang="en-US" sz="2600" b="1" i="1" u="sng" dirty="0" err="1">
                <a:solidFill>
                  <a:srgbClr val="0000FF"/>
                </a:solidFill>
                <a:latin typeface="Times New Roman" pitchFamily="18" charset="0"/>
                <a:cs typeface="Times New Roman" pitchFamily="18" charset="0"/>
              </a:rPr>
              <a:t>zotdor</a:t>
            </a:r>
            <a:r>
              <a:rPr lang="en-US" sz="2600" b="1" i="1" u="sng" dirty="0">
                <a:solidFill>
                  <a:srgbClr val="0000FF"/>
                </a:solidFill>
                <a:latin typeface="Times New Roman" pitchFamily="18" charset="0"/>
                <a:cs typeface="Times New Roman" pitchFamily="18" charset="0"/>
              </a:rPr>
              <a:t> </a:t>
            </a:r>
            <a:r>
              <a:rPr lang="en-US" sz="2600" b="1" i="1" u="sng" dirty="0" err="1">
                <a:solidFill>
                  <a:srgbClr val="0000FF"/>
                </a:solidFill>
                <a:latin typeface="Times New Roman" pitchFamily="18" charset="0"/>
                <a:cs typeface="Times New Roman" pitchFamily="18" charset="0"/>
              </a:rPr>
              <a:t>armug‘onlar</a:t>
            </a:r>
            <a:r>
              <a:rPr lang="en-US" sz="2600" b="1" i="1" u="sng" dirty="0">
                <a:solidFill>
                  <a:srgbClr val="0000FF"/>
                </a:solidFill>
                <a:latin typeface="Times New Roman" pitchFamily="18" charset="0"/>
                <a:cs typeface="Times New Roman" pitchFamily="18" charset="0"/>
              </a:rPr>
              <a:t> </a:t>
            </a:r>
            <a:r>
              <a:rPr lang="en-US" sz="2600" b="1" i="1" u="sng" dirty="0" err="1">
                <a:solidFill>
                  <a:srgbClr val="0000FF"/>
                </a:solidFill>
                <a:latin typeface="Times New Roman" pitchFamily="18" charset="0"/>
                <a:cs typeface="Times New Roman" pitchFamily="18" charset="0"/>
              </a:rPr>
              <a:t>ko‘paytirilar</a:t>
            </a:r>
            <a:r>
              <a:rPr lang="en-US" sz="2600" b="1" i="1" u="sng" dirty="0">
                <a:solidFill>
                  <a:srgbClr val="0000FF"/>
                </a:solidFill>
                <a:latin typeface="Times New Roman" pitchFamily="18" charset="0"/>
                <a:cs typeface="Times New Roman" pitchFamily="18" charset="0"/>
              </a:rPr>
              <a:t> </a:t>
            </a:r>
            <a:r>
              <a:rPr lang="en-US" sz="2600" b="1" i="1" u="sng" dirty="0" err="1">
                <a:solidFill>
                  <a:srgbClr val="0000FF"/>
                </a:solidFill>
                <a:latin typeface="Times New Roman" pitchFamily="18" charset="0"/>
                <a:cs typeface="Times New Roman" pitchFamily="18" charset="0"/>
              </a:rPr>
              <a:t>edi</a:t>
            </a:r>
            <a:r>
              <a:rPr lang="en-US" sz="2600" b="1" i="1" u="sng" dirty="0">
                <a:solidFill>
                  <a:srgbClr val="0000FF"/>
                </a:solidFill>
                <a:latin typeface="Times New Roman" pitchFamily="18" charset="0"/>
                <a:cs typeface="Times New Roman" pitchFamily="18" charset="0"/>
              </a:rPr>
              <a:t>.</a:t>
            </a:r>
            <a:endParaRPr lang="ru-RU" sz="2600" b="1" i="1" u="sng" dirty="0">
              <a:solidFill>
                <a:srgbClr val="0000FF"/>
              </a:solidFill>
              <a:latin typeface="Times New Roman"/>
              <a:ea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i="1" dirty="0" err="1">
                <a:solidFill>
                  <a:schemeClr val="tx1"/>
                </a:solidFill>
              </a:rPr>
              <a:t>Eftaliylar</a:t>
            </a:r>
            <a:r>
              <a:rPr lang="en-US" sz="3600" b="1" i="1" dirty="0">
                <a:solidFill>
                  <a:schemeClr val="tx1"/>
                </a:solidFill>
              </a:rPr>
              <a:t> </a:t>
            </a:r>
            <a:r>
              <a:rPr lang="en-US" sz="3600" b="1" i="1" dirty="0" err="1">
                <a:solidFill>
                  <a:schemeClr val="tx1"/>
                </a:solidFill>
              </a:rPr>
              <a:t>davlatining</a:t>
            </a:r>
            <a:r>
              <a:rPr lang="en-US" sz="3600" b="1" i="1" dirty="0">
                <a:solidFill>
                  <a:schemeClr val="tx1"/>
                </a:solidFill>
              </a:rPr>
              <a:t>  </a:t>
            </a:r>
            <a:r>
              <a:rPr lang="en-US" sz="3600" b="1" i="1" dirty="0" err="1">
                <a:solidFill>
                  <a:schemeClr val="tx1"/>
                </a:solidFill>
              </a:rPr>
              <a:t>xo’jalik</a:t>
            </a:r>
            <a:r>
              <a:rPr lang="en-US" sz="3600" b="1" i="1" dirty="0">
                <a:solidFill>
                  <a:schemeClr val="tx1"/>
                </a:solidFill>
              </a:rPr>
              <a:t> </a:t>
            </a:r>
            <a:r>
              <a:rPr lang="en-US" sz="3600" b="1" i="1" dirty="0" err="1">
                <a:solidFill>
                  <a:schemeClr val="tx1"/>
                </a:solidFill>
              </a:rPr>
              <a:t>hayoti</a:t>
            </a:r>
            <a:endParaRPr lang="ru-RU" sz="3600" dirty="0">
              <a:solidFill>
                <a:schemeClr val="tx1"/>
              </a:solidFill>
            </a:endParaRPr>
          </a:p>
        </p:txBody>
      </p:sp>
      <p:sp>
        <p:nvSpPr>
          <p:cNvPr id="4" name="Скругленный прямоугольник 3"/>
          <p:cNvSpPr/>
          <p:nvPr/>
        </p:nvSpPr>
        <p:spPr>
          <a:xfrm>
            <a:off x="200025" y="904875"/>
            <a:ext cx="8640763"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Aft>
                <a:spcPts val="0"/>
              </a:spcAft>
              <a:defRPr/>
            </a:pPr>
            <a:r>
              <a:rPr lang="en-US" sz="2600" b="1" dirty="0">
                <a:solidFill>
                  <a:schemeClr val="tx1"/>
                </a:solidFill>
                <a:latin typeface="Times New Roman" pitchFamily="18" charset="0"/>
                <a:cs typeface="Times New Roman" pitchFamily="18" charset="0"/>
              </a:rPr>
              <a:t>	V-VI </a:t>
            </a:r>
            <a:r>
              <a:rPr lang="en-US" sz="2600" b="1" dirty="0" err="1">
                <a:solidFill>
                  <a:schemeClr val="tx1"/>
                </a:solidFill>
                <a:latin typeface="Times New Roman" pitchFamily="18" charset="0"/>
                <a:cs typeface="Times New Roman" pitchFamily="18" charset="0"/>
              </a:rPr>
              <a:t>asrlarda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dehqonchilik</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vohalarida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eftalitlarning</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o‘troqlashuvi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kuchayadi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Buning</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oqibatida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esa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obikor</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erlarga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bo‘lgan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muhtojlik</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ortadi</a:t>
            </a:r>
            <a:r>
              <a:rPr lang="en-US" sz="2600" b="1" dirty="0">
                <a:solidFill>
                  <a:schemeClr val="tx1"/>
                </a:solidFill>
                <a:latin typeface="Times New Roman" pitchFamily="18" charset="0"/>
                <a:cs typeface="Times New Roman" pitchFamily="18" charset="0"/>
              </a:rPr>
              <a:t>. </a:t>
            </a:r>
            <a:r>
              <a:rPr lang="en-US" sz="2600" b="1" i="1" dirty="0" err="1">
                <a:solidFill>
                  <a:srgbClr val="0000FF"/>
                </a:solidFill>
                <a:latin typeface="Times New Roman" pitchFamily="18" charset="0"/>
                <a:cs typeface="Times New Roman" pitchFamily="18" charset="0"/>
              </a:rPr>
              <a:t>Kichik-kichik</a:t>
            </a:r>
            <a:r>
              <a:rPr lang="en-US" sz="2600" b="1" i="1" dirty="0">
                <a:solidFill>
                  <a:srgbClr val="0000FF"/>
                </a:solidFill>
                <a:latin typeface="Times New Roman" pitchFamily="18" charset="0"/>
                <a:cs typeface="Times New Roman" pitchFamily="18" charset="0"/>
              </a:rPr>
              <a:t> </a:t>
            </a:r>
            <a:r>
              <a:rPr lang="en-US" sz="2600" b="1" i="1" dirty="0" err="1">
                <a:solidFill>
                  <a:srgbClr val="0000FF"/>
                </a:solidFill>
                <a:latin typeface="Times New Roman" pitchFamily="18" charset="0"/>
                <a:cs typeface="Times New Roman" pitchFamily="18" charset="0"/>
              </a:rPr>
              <a:t>sug‘orish</a:t>
            </a:r>
            <a:r>
              <a:rPr lang="en-US" sz="2600" b="1" i="1" dirty="0">
                <a:solidFill>
                  <a:srgbClr val="0000FF"/>
                </a:solidFill>
                <a:latin typeface="Times New Roman" pitchFamily="18" charset="0"/>
                <a:cs typeface="Times New Roman" pitchFamily="18" charset="0"/>
              </a:rPr>
              <a:t> </a:t>
            </a:r>
            <a:r>
              <a:rPr lang="en-US" sz="2600" b="1" i="1" dirty="0" err="1">
                <a:solidFill>
                  <a:srgbClr val="0000FF"/>
                </a:solidFill>
                <a:latin typeface="Times New Roman" pitchFamily="18" charset="0"/>
                <a:cs typeface="Times New Roman" pitchFamily="18" charset="0"/>
              </a:rPr>
              <a:t>kanallari</a:t>
            </a:r>
            <a:r>
              <a:rPr lang="en-US" sz="2600" b="1" i="1" dirty="0">
                <a:solidFill>
                  <a:srgbClr val="0000FF"/>
                </a:solidFill>
                <a:latin typeface="Times New Roman" pitchFamily="18" charset="0"/>
                <a:cs typeface="Times New Roman" pitchFamily="18" charset="0"/>
              </a:rPr>
              <a:t> </a:t>
            </a:r>
            <a:r>
              <a:rPr lang="en-US" sz="2600" b="1" i="1" dirty="0" err="1">
                <a:solidFill>
                  <a:srgbClr val="0000FF"/>
                </a:solidFill>
                <a:latin typeface="Times New Roman" pitchFamily="18" charset="0"/>
                <a:cs typeface="Times New Roman" pitchFamily="18" charset="0"/>
              </a:rPr>
              <a:t>qazib</a:t>
            </a:r>
            <a:r>
              <a:rPr lang="en-US" sz="2600" b="1" i="1" dirty="0">
                <a:solidFill>
                  <a:srgbClr val="0000FF"/>
                </a:solidFill>
                <a:latin typeface="Times New Roman" pitchFamily="18" charset="0"/>
                <a:cs typeface="Times New Roman" pitchFamily="18" charset="0"/>
              </a:rPr>
              <a:t> </a:t>
            </a:r>
            <a:r>
              <a:rPr lang="en-US" sz="2600" b="1" i="1" dirty="0" err="1">
                <a:solidFill>
                  <a:srgbClr val="0000FF"/>
                </a:solidFill>
                <a:latin typeface="Times New Roman" pitchFamily="18" charset="0"/>
                <a:cs typeface="Times New Roman" pitchFamily="18" charset="0"/>
              </a:rPr>
              <a:t>chiqarilib</a:t>
            </a:r>
            <a:r>
              <a:rPr lang="en-US" sz="2600" b="1" i="1" dirty="0">
                <a:solidFill>
                  <a:srgbClr val="0000FF"/>
                </a:solidFill>
                <a:latin typeface="Times New Roman" pitchFamily="18" charset="0"/>
                <a:cs typeface="Times New Roman" pitchFamily="18" charset="0"/>
              </a:rPr>
              <a:t> </a:t>
            </a:r>
            <a:r>
              <a:rPr lang="en-US" sz="2600" b="1" i="1" dirty="0" err="1">
                <a:solidFill>
                  <a:srgbClr val="0000FF"/>
                </a:solidFill>
                <a:latin typeface="Times New Roman" pitchFamily="18" charset="0"/>
                <a:cs typeface="Times New Roman" pitchFamily="18" charset="0"/>
              </a:rPr>
              <a:t>minglab</a:t>
            </a:r>
            <a:r>
              <a:rPr lang="en-US" sz="2600" b="1" i="1" dirty="0">
                <a:solidFill>
                  <a:srgbClr val="0000FF"/>
                </a:solidFill>
                <a:latin typeface="Times New Roman" pitchFamily="18" charset="0"/>
                <a:cs typeface="Times New Roman" pitchFamily="18" charset="0"/>
              </a:rPr>
              <a:t> </a:t>
            </a:r>
            <a:r>
              <a:rPr lang="en-US" sz="2600" b="1" i="1" dirty="0" err="1">
                <a:solidFill>
                  <a:srgbClr val="0000FF"/>
                </a:solidFill>
                <a:latin typeface="Times New Roman" pitchFamily="18" charset="0"/>
                <a:cs typeface="Times New Roman" pitchFamily="18" charset="0"/>
              </a:rPr>
              <a:t>gektar</a:t>
            </a:r>
            <a:r>
              <a:rPr lang="en-US" sz="2600" b="1" i="1" dirty="0">
                <a:solidFill>
                  <a:srgbClr val="0000FF"/>
                </a:solidFill>
                <a:latin typeface="Times New Roman" pitchFamily="18" charset="0"/>
                <a:cs typeface="Times New Roman" pitchFamily="18" charset="0"/>
              </a:rPr>
              <a:t> </a:t>
            </a:r>
            <a:r>
              <a:rPr lang="en-US" sz="2600" b="1" i="1" dirty="0" err="1">
                <a:solidFill>
                  <a:srgbClr val="0000FF"/>
                </a:solidFill>
                <a:latin typeface="Times New Roman" pitchFamily="18" charset="0"/>
                <a:cs typeface="Times New Roman" pitchFamily="18" charset="0"/>
              </a:rPr>
              <a:t>yangi</a:t>
            </a:r>
            <a:r>
              <a:rPr lang="en-US" sz="2600" b="1" i="1" dirty="0">
                <a:solidFill>
                  <a:srgbClr val="0000FF"/>
                </a:solidFill>
                <a:latin typeface="Times New Roman" pitchFamily="18" charset="0"/>
                <a:cs typeface="Times New Roman" pitchFamily="18" charset="0"/>
              </a:rPr>
              <a:t> </a:t>
            </a:r>
            <a:r>
              <a:rPr lang="en-US" sz="2600" b="1" i="1" dirty="0" err="1">
                <a:solidFill>
                  <a:srgbClr val="0000FF"/>
                </a:solidFill>
                <a:latin typeface="Times New Roman" pitchFamily="18" charset="0"/>
                <a:cs typeface="Times New Roman" pitchFamily="18" charset="0"/>
              </a:rPr>
              <a:t>er</a:t>
            </a:r>
            <a:r>
              <a:rPr lang="en-US" sz="2600" b="1" i="1" dirty="0">
                <a:solidFill>
                  <a:srgbClr val="0000FF"/>
                </a:solidFill>
                <a:latin typeface="Times New Roman" pitchFamily="18" charset="0"/>
                <a:cs typeface="Times New Roman" pitchFamily="18" charset="0"/>
              </a:rPr>
              <a:t> </a:t>
            </a:r>
            <a:r>
              <a:rPr lang="en-US" sz="2600" b="1" i="1" dirty="0" err="1">
                <a:solidFill>
                  <a:srgbClr val="0000FF"/>
                </a:solidFill>
                <a:latin typeface="Times New Roman" pitchFamily="18" charset="0"/>
                <a:cs typeface="Times New Roman" pitchFamily="18" charset="0"/>
              </a:rPr>
              <a:t>maydonlari</a:t>
            </a:r>
            <a:r>
              <a:rPr lang="en-US" sz="2600" b="1" i="1" dirty="0">
                <a:solidFill>
                  <a:srgbClr val="0000FF"/>
                </a:solidFill>
                <a:latin typeface="Times New Roman" pitchFamily="18" charset="0"/>
                <a:cs typeface="Times New Roman" pitchFamily="18" charset="0"/>
              </a:rPr>
              <a:t> </a:t>
            </a:r>
            <a:r>
              <a:rPr lang="en-US" sz="2600" b="1" i="1" dirty="0" err="1">
                <a:solidFill>
                  <a:srgbClr val="0000FF"/>
                </a:solidFill>
                <a:latin typeface="Times New Roman" pitchFamily="18" charset="0"/>
                <a:cs typeface="Times New Roman" pitchFamily="18" charset="0"/>
              </a:rPr>
              <a:t>o‘zlashtiriladi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Sug‘orish</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texnikasi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takomillashadi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shohariqlar</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chuqurlashib</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er-suv</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va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sershoha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sug‘orish</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tarmoqlariga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aylanadi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Hozirgi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vaqtda</a:t>
            </a:r>
            <a:r>
              <a:rPr lang="en-US" sz="2600" b="1" dirty="0">
                <a:solidFill>
                  <a:schemeClr val="tx1"/>
                </a:solidFill>
                <a:latin typeface="Times New Roman" pitchFamily="18" charset="0"/>
                <a:cs typeface="Times New Roman" pitchFamily="18" charset="0"/>
              </a:rPr>
              <a:t> ham </a:t>
            </a:r>
            <a:r>
              <a:rPr lang="en-US" sz="2600" b="1" dirty="0" err="1">
                <a:solidFill>
                  <a:schemeClr val="tx1"/>
                </a:solidFill>
                <a:latin typeface="Times New Roman" pitchFamily="18" charset="0"/>
                <a:cs typeface="Times New Roman" pitchFamily="18" charset="0"/>
              </a:rPr>
              <a:t>mavjud</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bo‘lgan</a:t>
            </a:r>
            <a:r>
              <a:rPr lang="en-US" sz="2600" b="1" dirty="0">
                <a:solidFill>
                  <a:schemeClr val="tx1"/>
                </a:solidFill>
                <a:latin typeface="Times New Roman" pitchFamily="18" charset="0"/>
                <a:cs typeface="Times New Roman" pitchFamily="18" charset="0"/>
              </a:rPr>
              <a:t> </a:t>
            </a:r>
            <a:r>
              <a:rPr lang="en-US" sz="2600" b="1" i="1" u="sng" dirty="0" err="1">
                <a:solidFill>
                  <a:srgbClr val="0000FF"/>
                </a:solidFill>
                <a:latin typeface="Times New Roman" pitchFamily="18" charset="0"/>
                <a:cs typeface="Times New Roman" pitchFamily="18" charset="0"/>
              </a:rPr>
              <a:t>Zahariq</a:t>
            </a:r>
            <a:r>
              <a:rPr lang="en-US" sz="2600" b="1" i="1" u="sng" dirty="0">
                <a:solidFill>
                  <a:srgbClr val="0000FF"/>
                </a:solidFill>
                <a:latin typeface="Times New Roman" pitchFamily="18" charset="0"/>
                <a:cs typeface="Times New Roman" pitchFamily="18" charset="0"/>
              </a:rPr>
              <a:t>, </a:t>
            </a:r>
            <a:r>
              <a:rPr lang="en-US" sz="2600" b="1" i="1" u="sng" dirty="0" err="1">
                <a:solidFill>
                  <a:srgbClr val="0000FF"/>
                </a:solidFill>
                <a:latin typeface="Times New Roman" pitchFamily="18" charset="0"/>
                <a:cs typeface="Times New Roman" pitchFamily="18" charset="0"/>
              </a:rPr>
              <a:t>Bo‘zsuv</a:t>
            </a:r>
            <a:r>
              <a:rPr lang="en-US" sz="2600" b="1" i="1" u="sng" dirty="0">
                <a:solidFill>
                  <a:srgbClr val="0000FF"/>
                </a:solidFill>
                <a:latin typeface="Times New Roman" pitchFamily="18" charset="0"/>
                <a:cs typeface="Times New Roman" pitchFamily="18" charset="0"/>
              </a:rPr>
              <a:t>, </a:t>
            </a:r>
            <a:r>
              <a:rPr lang="en-US" sz="2600" b="1" i="1" u="sng" dirty="0" err="1">
                <a:solidFill>
                  <a:srgbClr val="0000FF"/>
                </a:solidFill>
                <a:latin typeface="Times New Roman" pitchFamily="18" charset="0"/>
                <a:cs typeface="Times New Roman" pitchFamily="18" charset="0"/>
              </a:rPr>
              <a:t>Darg‘om</a:t>
            </a:r>
            <a:r>
              <a:rPr lang="en-US" sz="2600" b="1" i="1" u="sng" dirty="0">
                <a:solidFill>
                  <a:srgbClr val="0000FF"/>
                </a:solidFill>
                <a:latin typeface="Times New Roman" pitchFamily="18" charset="0"/>
                <a:cs typeface="Times New Roman" pitchFamily="18" charset="0"/>
              </a:rPr>
              <a:t> </a:t>
            </a:r>
            <a:r>
              <a:rPr lang="en-US" sz="2600" b="1" i="1" u="sng" dirty="0" err="1">
                <a:solidFill>
                  <a:srgbClr val="0000FF"/>
                </a:solidFill>
                <a:latin typeface="Times New Roman" pitchFamily="18" charset="0"/>
                <a:cs typeface="Times New Roman" pitchFamily="18" charset="0"/>
              </a:rPr>
              <a:t>kanallari</a:t>
            </a:r>
            <a:r>
              <a:rPr lang="en-US" sz="2600" b="1" i="1" u="sng" dirty="0">
                <a:solidFill>
                  <a:srgbClr val="0000FF"/>
                </a:solidFill>
                <a:latin typeface="Times New Roman" pitchFamily="18" charset="0"/>
                <a:cs typeface="Times New Roman" pitchFamily="18" charset="0"/>
              </a:rPr>
              <a:t> </a:t>
            </a:r>
            <a:r>
              <a:rPr lang="en-US" sz="2600" b="1" u="sng" dirty="0">
                <a:solidFill>
                  <a:srgbClr val="0000FF"/>
                </a:solidFill>
                <a:latin typeface="Times New Roman" pitchFamily="18" charset="0"/>
                <a:cs typeface="Times New Roman" pitchFamily="18" charset="0"/>
              </a:rPr>
              <a:t>V </a:t>
            </a:r>
            <a:r>
              <a:rPr lang="en-US" sz="2600" b="1" u="sng" dirty="0" err="1">
                <a:solidFill>
                  <a:srgbClr val="0000FF"/>
                </a:solidFill>
                <a:latin typeface="Times New Roman" pitchFamily="18" charset="0"/>
                <a:cs typeface="Times New Roman" pitchFamily="18" charset="0"/>
              </a:rPr>
              <a:t>asrda</a:t>
            </a:r>
            <a:r>
              <a:rPr lang="en-US" sz="2600" b="1" u="sng" dirty="0">
                <a:solidFill>
                  <a:srgbClr val="0000FF"/>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barpo</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etilgan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eng</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yirik</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sug‘orish</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tarmoqlaridan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bo‘lgan</a:t>
            </a:r>
            <a:r>
              <a:rPr lang="en-US" sz="2600" b="1" dirty="0">
                <a:solidFill>
                  <a:schemeClr val="tx1"/>
                </a:solidFill>
                <a:latin typeface="Times New Roman" pitchFamily="18" charset="0"/>
                <a:cs typeface="Times New Roman" pitchFamily="18" charset="0"/>
              </a:rPr>
              <a:t>.</a:t>
            </a:r>
            <a:endParaRPr lang="ru-RU" sz="2600" b="1" i="1" u="sng" dirty="0">
              <a:solidFill>
                <a:srgbClr val="0000FF"/>
              </a:solidFill>
              <a:latin typeface="Times New Roman"/>
              <a:ea typeface="Times New Roman"/>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i="1" dirty="0" err="1">
                <a:solidFill>
                  <a:schemeClr val="tx1"/>
                </a:solidFill>
              </a:rPr>
              <a:t>Eftaliylar</a:t>
            </a:r>
            <a:r>
              <a:rPr lang="en-US" sz="3600" b="1" i="1" dirty="0">
                <a:solidFill>
                  <a:schemeClr val="tx1"/>
                </a:solidFill>
              </a:rPr>
              <a:t> </a:t>
            </a:r>
            <a:r>
              <a:rPr lang="en-US" sz="3600" b="1" i="1" dirty="0" err="1">
                <a:solidFill>
                  <a:schemeClr val="tx1"/>
                </a:solidFill>
              </a:rPr>
              <a:t>davlatining</a:t>
            </a:r>
            <a:r>
              <a:rPr lang="en-US" sz="3600" b="1" i="1" dirty="0">
                <a:solidFill>
                  <a:schemeClr val="tx1"/>
                </a:solidFill>
              </a:rPr>
              <a:t>  </a:t>
            </a:r>
            <a:r>
              <a:rPr lang="en-US" sz="3600" b="1" i="1" dirty="0" err="1">
                <a:solidFill>
                  <a:schemeClr val="tx1"/>
                </a:solidFill>
              </a:rPr>
              <a:t>xo’jalik</a:t>
            </a:r>
            <a:r>
              <a:rPr lang="en-US" sz="3600" b="1" i="1" dirty="0">
                <a:solidFill>
                  <a:schemeClr val="tx1"/>
                </a:solidFill>
              </a:rPr>
              <a:t> </a:t>
            </a:r>
            <a:r>
              <a:rPr lang="en-US" sz="3600" b="1" i="1" dirty="0" err="1">
                <a:solidFill>
                  <a:schemeClr val="tx1"/>
                </a:solidFill>
              </a:rPr>
              <a:t>hayoti</a:t>
            </a:r>
            <a:endParaRPr lang="ru-RU" sz="3600" dirty="0">
              <a:solidFill>
                <a:schemeClr val="tx1"/>
              </a:solidFill>
            </a:endParaRPr>
          </a:p>
        </p:txBody>
      </p:sp>
      <p:sp>
        <p:nvSpPr>
          <p:cNvPr id="4" name="Скругленный прямоугольник 3"/>
          <p:cNvSpPr/>
          <p:nvPr/>
        </p:nvSpPr>
        <p:spPr>
          <a:xfrm>
            <a:off x="200025" y="904875"/>
            <a:ext cx="8640763"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Aft>
                <a:spcPts val="0"/>
              </a:spcAft>
              <a:defRPr/>
            </a:pP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Obikor</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yerlarning</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bir</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qismi</a:t>
            </a:r>
            <a:r>
              <a:rPr lang="en-US" sz="3200" b="1" dirty="0">
                <a:solidFill>
                  <a:schemeClr val="tx1"/>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ibodatxonalar</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mulki</a:t>
            </a:r>
            <a:r>
              <a:rPr lang="en-US" sz="3200" b="1" dirty="0">
                <a:solidFill>
                  <a:srgbClr val="0000FF"/>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xisoblangan</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Bunday</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yerlar</a:t>
            </a:r>
            <a:r>
              <a:rPr lang="en-US" sz="3200" b="1" dirty="0">
                <a:solidFill>
                  <a:schemeClr val="tx1"/>
                </a:solidFill>
                <a:latin typeface="Times New Roman" pitchFamily="18" charset="0"/>
                <a:cs typeface="Times New Roman" pitchFamily="18" charset="0"/>
              </a:rPr>
              <a:t> </a:t>
            </a:r>
            <a:r>
              <a:rPr lang="en-US" sz="3200" b="1" dirty="0">
                <a:solidFill>
                  <a:srgbClr val="0000FF"/>
                </a:solidFill>
                <a:latin typeface="Times New Roman" pitchFamily="18" charset="0"/>
                <a:cs typeface="Times New Roman" pitchFamily="18" charset="0"/>
              </a:rPr>
              <a:t>"</a:t>
            </a:r>
            <a:r>
              <a:rPr lang="en-US" sz="3200" b="1" dirty="0" err="1">
                <a:solidFill>
                  <a:srgbClr val="0000FF"/>
                </a:solidFill>
                <a:latin typeface="Times New Roman" pitchFamily="18" charset="0"/>
                <a:cs typeface="Times New Roman" pitchFamily="18" charset="0"/>
              </a:rPr>
              <a:t>vag‘nze</a:t>
            </a:r>
            <a:r>
              <a:rPr lang="en-US" sz="3200" b="1" dirty="0">
                <a:solidFill>
                  <a:srgbClr val="0000FF"/>
                </a:solidFill>
                <a:latin typeface="Times New Roman" pitchFamily="18" charset="0"/>
                <a:cs typeface="Times New Roman" pitchFamily="18" charset="0"/>
              </a:rPr>
              <a:t>"</a:t>
            </a:r>
            <a:r>
              <a:rPr lang="en-US" sz="3200" b="1" dirty="0">
                <a:solidFill>
                  <a:schemeClr val="tx1"/>
                </a:solidFill>
                <a:latin typeface="Times New Roman" pitchFamily="18" charset="0"/>
                <a:cs typeface="Times New Roman" pitchFamily="18" charset="0"/>
              </a:rPr>
              <a:t> deb </a:t>
            </a:r>
            <a:r>
              <a:rPr lang="en-US" sz="3200" b="1" dirty="0" err="1">
                <a:solidFill>
                  <a:schemeClr val="tx1"/>
                </a:solidFill>
                <a:latin typeface="Times New Roman" pitchFamily="18" charset="0"/>
                <a:cs typeface="Times New Roman" pitchFamily="18" charset="0"/>
              </a:rPr>
              <a:t>yuritilgan</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edi</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Yaylovlarning</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asosiy</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qismi</a:t>
            </a:r>
            <a:r>
              <a:rPr lang="en-US" sz="3200" b="1" dirty="0">
                <a:solidFill>
                  <a:schemeClr val="tx1"/>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oqsoqol</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zodagonlar</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qo‘lida</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bo‘lgan</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Eftalitlar</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orasida</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ijtimoiy</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tabaqalanish</a:t>
            </a:r>
            <a:r>
              <a:rPr lang="en-US" sz="3200" b="1" dirty="0">
                <a:solidFill>
                  <a:schemeClr val="tx1"/>
                </a:solidFill>
                <a:latin typeface="Times New Roman" pitchFamily="18" charset="0"/>
                <a:cs typeface="Times New Roman" pitchFamily="18" charset="0"/>
              </a:rPr>
              <a:t> ham </a:t>
            </a:r>
            <a:r>
              <a:rPr lang="en-US" sz="3200" b="1" dirty="0" err="1">
                <a:solidFill>
                  <a:schemeClr val="tx1"/>
                </a:solidFill>
                <a:latin typeface="Times New Roman" pitchFamily="18" charset="0"/>
                <a:cs typeface="Times New Roman" pitchFamily="18" charset="0"/>
              </a:rPr>
              <a:t>kuchli</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bo‘lgan</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Ular</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orasida</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yer</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egaligi</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munosabatlari</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shakllanishi</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bilan</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bir</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qatopda</a:t>
            </a:r>
            <a:r>
              <a:rPr lang="en-US" sz="3200" b="1" dirty="0">
                <a:solidFill>
                  <a:schemeClr val="tx1"/>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ibtidoiy</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jamoa</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tuzumi</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asoratlari</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hali</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saqlanib</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qolgan</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edi</a:t>
            </a:r>
            <a:r>
              <a:rPr lang="en-US" sz="3200" b="1" dirty="0">
                <a:solidFill>
                  <a:schemeClr val="tx1"/>
                </a:solidFill>
                <a:latin typeface="Times New Roman" pitchFamily="18" charset="0"/>
                <a:cs typeface="Times New Roman" pitchFamily="18" charset="0"/>
              </a:rPr>
              <a:t>. </a:t>
            </a:r>
            <a:endParaRPr lang="ru-RU" sz="3200" b="1" i="1" u="sng" dirty="0">
              <a:solidFill>
                <a:srgbClr val="0000FF"/>
              </a:solidFill>
              <a:latin typeface="Times New Roman"/>
              <a:ea typeface="Times New Roman"/>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i="1" dirty="0" err="1">
                <a:solidFill>
                  <a:schemeClr val="tx1"/>
                </a:solidFill>
              </a:rPr>
              <a:t>Eftaliylar</a:t>
            </a:r>
            <a:r>
              <a:rPr lang="en-US" sz="3600" b="1" i="1" dirty="0">
                <a:solidFill>
                  <a:schemeClr val="tx1"/>
                </a:solidFill>
              </a:rPr>
              <a:t> </a:t>
            </a:r>
            <a:r>
              <a:rPr lang="en-US" sz="3600" b="1" i="1" dirty="0" err="1">
                <a:solidFill>
                  <a:schemeClr val="tx1"/>
                </a:solidFill>
              </a:rPr>
              <a:t>davlatining</a:t>
            </a:r>
            <a:r>
              <a:rPr lang="en-US" sz="3600" b="1" i="1" dirty="0">
                <a:solidFill>
                  <a:schemeClr val="tx1"/>
                </a:solidFill>
              </a:rPr>
              <a:t>  </a:t>
            </a:r>
            <a:r>
              <a:rPr lang="en-US" sz="3600" b="1" i="1" dirty="0" err="1">
                <a:solidFill>
                  <a:schemeClr val="tx1"/>
                </a:solidFill>
              </a:rPr>
              <a:t>ijtimoiy</a:t>
            </a:r>
            <a:r>
              <a:rPr lang="en-US" sz="3600" b="1" i="1" dirty="0">
                <a:solidFill>
                  <a:schemeClr val="tx1"/>
                </a:solidFill>
              </a:rPr>
              <a:t> </a:t>
            </a:r>
            <a:r>
              <a:rPr lang="en-US" sz="3600" b="1" i="1" dirty="0" err="1">
                <a:solidFill>
                  <a:schemeClr val="tx1"/>
                </a:solidFill>
              </a:rPr>
              <a:t>hayoti</a:t>
            </a:r>
            <a:endParaRPr lang="ru-RU" sz="3600" dirty="0">
              <a:solidFill>
                <a:schemeClr val="tx1"/>
              </a:solidFill>
            </a:endParaRPr>
          </a:p>
        </p:txBody>
      </p:sp>
      <p:sp>
        <p:nvSpPr>
          <p:cNvPr id="4" name="Скругленный прямоугольник 3"/>
          <p:cNvSpPr/>
          <p:nvPr/>
        </p:nvSpPr>
        <p:spPr>
          <a:xfrm>
            <a:off x="200025" y="904875"/>
            <a:ext cx="8640763"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Aft>
                <a:spcPts val="0"/>
              </a:spcAft>
              <a:defRPr/>
            </a:pP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Xitoy</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solnomalarida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qayd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qilinishicha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eftalitlarda</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poliandriya</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ko‘p</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erlik</a:t>
            </a:r>
            <a:r>
              <a:rPr lang="en-US" sz="2800" b="1" dirty="0">
                <a:solidFill>
                  <a:srgbClr val="0000FF"/>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xam</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tarqalgan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edi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Bir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necha</a:t>
            </a:r>
            <a:r>
              <a:rPr lang="en-US" sz="2800" b="1" dirty="0">
                <a:solidFill>
                  <a:schemeClr val="tx1"/>
                </a:solidFill>
                <a:latin typeface="Times New Roman" pitchFamily="18" charset="0"/>
                <a:cs typeface="Times New Roman" pitchFamily="18" charset="0"/>
              </a:rPr>
              <a:t> </a:t>
            </a:r>
            <a:r>
              <a:rPr lang="en-US" sz="2800" b="1" dirty="0">
                <a:solidFill>
                  <a:srgbClr val="0000FF"/>
                </a:solidFill>
                <a:latin typeface="Times New Roman" pitchFamily="18" charset="0"/>
                <a:cs typeface="Times New Roman" pitchFamily="18" charset="0"/>
              </a:rPr>
              <a:t>aka-</a:t>
            </a:r>
            <a:r>
              <a:rPr lang="en-US" sz="2800" b="1" dirty="0" err="1">
                <a:solidFill>
                  <a:srgbClr val="0000FF"/>
                </a:solidFill>
                <a:latin typeface="Times New Roman" pitchFamily="18" charset="0"/>
                <a:cs typeface="Times New Roman" pitchFamily="18" charset="0"/>
              </a:rPr>
              <a:t>ukada</a:t>
            </a:r>
            <a:r>
              <a:rPr lang="en-US" sz="2800" b="1" dirty="0">
                <a:solidFill>
                  <a:srgbClr val="0000FF"/>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umumiy</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bitta</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xotin</a:t>
            </a:r>
            <a:r>
              <a:rPr lang="en-US" sz="2800" b="1" dirty="0">
                <a:solidFill>
                  <a:srgbClr val="0000FF"/>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bo‘lib</a:t>
            </a:r>
            <a:r>
              <a:rPr lang="en-US" sz="2800" b="1" dirty="0">
                <a:solidFill>
                  <a:schemeClr val="tx1"/>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ayolning</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boshidagi</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qalpog‘inig</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burchaklari</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soniga</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kura</a:t>
            </a:r>
            <a:r>
              <a:rPr lang="en-US" sz="2800" b="1" i="1" u="sng" dirty="0">
                <a:solidFill>
                  <a:srgbClr val="0000FF"/>
                </a:solidFill>
                <a:latin typeface="Times New Roman" pitchFamily="18" charset="0"/>
                <a:cs typeface="Times New Roman" pitchFamily="18" charset="0"/>
              </a:rPr>
              <a:t> aka-</a:t>
            </a:r>
            <a:r>
              <a:rPr lang="en-US" sz="2800" b="1" i="1" u="sng" dirty="0" err="1">
                <a:solidFill>
                  <a:srgbClr val="0000FF"/>
                </a:solidFill>
                <a:latin typeface="Times New Roman" pitchFamily="18" charset="0"/>
                <a:cs typeface="Times New Roman" pitchFamily="18" charset="0"/>
              </a:rPr>
              <a:t>ukalar</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nechtaligini</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bilish</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mumkin</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edi</a:t>
            </a:r>
            <a:r>
              <a:rPr lang="en-US" sz="2800" b="1" i="1" u="sng" dirty="0">
                <a:solidFill>
                  <a:srgbClr val="0000FF"/>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Oliy</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tabaqa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vakillari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ichida</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ko‘p</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xotinlilik</a:t>
            </a:r>
            <a:r>
              <a:rPr lang="en-US" sz="2800" b="1" dirty="0">
                <a:solidFill>
                  <a:srgbClr val="0000FF"/>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odati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xam</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keng</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tarqalgan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Eng</a:t>
            </a:r>
            <a:r>
              <a:rPr lang="en-US" sz="2800" b="1" dirty="0">
                <a:solidFill>
                  <a:schemeClr val="tx1"/>
                </a:solidFill>
                <a:latin typeface="Times New Roman" pitchFamily="18" charset="0"/>
                <a:cs typeface="Times New Roman" pitchFamily="18" charset="0"/>
              </a:rPr>
              <a:t> boy </a:t>
            </a:r>
            <a:r>
              <a:rPr lang="en-US" sz="2800" b="1" dirty="0" err="1">
                <a:solidFill>
                  <a:schemeClr val="tx1"/>
                </a:solidFill>
                <a:latin typeface="Times New Roman" pitchFamily="18" charset="0"/>
                <a:cs typeface="Times New Roman" pitchFamily="18" charset="0"/>
              </a:rPr>
              <a:t>zodagonlar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doimiy</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xamroh</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sifatida</a:t>
            </a:r>
            <a:r>
              <a:rPr lang="en-US" sz="2800" b="1" dirty="0">
                <a:solidFill>
                  <a:schemeClr val="tx1"/>
                </a:solidFill>
                <a:latin typeface="Times New Roman" pitchFamily="18" charset="0"/>
                <a:cs typeface="Times New Roman" pitchFamily="18" charset="0"/>
              </a:rPr>
              <a:t> </a:t>
            </a:r>
            <a:r>
              <a:rPr lang="en-US" sz="2800" b="1" dirty="0">
                <a:solidFill>
                  <a:srgbClr val="0000FF"/>
                </a:solidFill>
                <a:latin typeface="Times New Roman" pitchFamily="18" charset="0"/>
                <a:cs typeface="Times New Roman" pitchFamily="18" charset="0"/>
              </a:rPr>
              <a:t>20 </a:t>
            </a:r>
            <a:r>
              <a:rPr lang="en-US" sz="2800" b="1" dirty="0" err="1">
                <a:solidFill>
                  <a:srgbClr val="0000FF"/>
                </a:solidFill>
                <a:latin typeface="Times New Roman" pitchFamily="18" charset="0"/>
                <a:cs typeface="Times New Roman" pitchFamily="18" charset="0"/>
              </a:rPr>
              <a:t>va</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undan</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ortiq</a:t>
            </a:r>
            <a:r>
              <a:rPr lang="en-US" sz="2800" b="1" dirty="0">
                <a:solidFill>
                  <a:srgbClr val="0000FF"/>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do‘stlarga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ega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bo‘lishgan</a:t>
            </a:r>
            <a:r>
              <a:rPr lang="en-US" sz="2800" b="1" dirty="0">
                <a:solidFill>
                  <a:schemeClr val="tx1"/>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Zodagon</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vafot</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etganda</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qoida</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bo‘yicha</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uning</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do‘stlari</a:t>
            </a:r>
            <a:r>
              <a:rPr lang="en-US" sz="2800" b="1" i="1" u="sng" dirty="0">
                <a:solidFill>
                  <a:srgbClr val="0000FF"/>
                </a:solidFill>
                <a:latin typeface="Times New Roman" pitchFamily="18" charset="0"/>
                <a:cs typeface="Times New Roman" pitchFamily="18" charset="0"/>
              </a:rPr>
              <a:t> ham </a:t>
            </a:r>
            <a:r>
              <a:rPr lang="en-US" sz="2800" b="1" i="1" u="sng" dirty="0" err="1">
                <a:solidFill>
                  <a:srgbClr val="0000FF"/>
                </a:solidFill>
                <a:latin typeface="Times New Roman" pitchFamily="18" charset="0"/>
                <a:cs typeface="Times New Roman" pitchFamily="18" charset="0"/>
              </a:rPr>
              <a:t>tirikligicha</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qabrga</a:t>
            </a:r>
            <a:r>
              <a:rPr lang="en-US" sz="2800" b="1" i="1" u="sng" dirty="0">
                <a:solidFill>
                  <a:srgbClr val="0000FF"/>
                </a:solidFill>
                <a:latin typeface="Times New Roman" pitchFamily="18" charset="0"/>
                <a:cs typeface="Times New Roman" pitchFamily="18" charset="0"/>
              </a:rPr>
              <a:t> </a:t>
            </a:r>
            <a:r>
              <a:rPr lang="en-US" sz="2800" b="1" i="1" u="sng" dirty="0" err="1">
                <a:solidFill>
                  <a:srgbClr val="0000FF"/>
                </a:solidFill>
                <a:latin typeface="Times New Roman" pitchFamily="18" charset="0"/>
                <a:cs typeface="Times New Roman" pitchFamily="18" charset="0"/>
              </a:rPr>
              <a:t>qo‘yilgan</a:t>
            </a:r>
            <a:r>
              <a:rPr lang="en-US" sz="2800" b="1" i="1" u="sng" dirty="0">
                <a:solidFill>
                  <a:srgbClr val="0000FF"/>
                </a:solidFill>
                <a:latin typeface="Times New Roman" pitchFamily="18" charset="0"/>
                <a:cs typeface="Times New Roman" pitchFamily="18" charset="0"/>
              </a:rPr>
              <a:t>.</a:t>
            </a:r>
            <a:endParaRPr lang="ru-RU" sz="2800" b="1" i="1" u="sng" dirty="0">
              <a:solidFill>
                <a:srgbClr val="0000FF"/>
              </a:solidFill>
              <a:latin typeface="Times New Roman"/>
              <a:ea typeface="Times New Roman"/>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i="1" dirty="0" err="1">
                <a:solidFill>
                  <a:schemeClr val="tx1"/>
                </a:solidFill>
              </a:rPr>
              <a:t>Eftaliylar</a:t>
            </a:r>
            <a:r>
              <a:rPr lang="en-US" sz="3600" b="1" i="1" dirty="0">
                <a:solidFill>
                  <a:schemeClr val="tx1"/>
                </a:solidFill>
              </a:rPr>
              <a:t> </a:t>
            </a:r>
            <a:r>
              <a:rPr lang="en-US" sz="3600" b="1" i="1" dirty="0" err="1">
                <a:solidFill>
                  <a:schemeClr val="tx1"/>
                </a:solidFill>
              </a:rPr>
              <a:t>davlatining</a:t>
            </a:r>
            <a:r>
              <a:rPr lang="en-US" sz="3600" b="1" i="1" dirty="0">
                <a:solidFill>
                  <a:schemeClr val="tx1"/>
                </a:solidFill>
              </a:rPr>
              <a:t>  </a:t>
            </a:r>
            <a:r>
              <a:rPr lang="en-US" sz="3600" b="1" i="1" dirty="0" err="1">
                <a:solidFill>
                  <a:schemeClr val="tx1"/>
                </a:solidFill>
              </a:rPr>
              <a:t>xo’jalik</a:t>
            </a:r>
            <a:r>
              <a:rPr lang="en-US" sz="3600" b="1" i="1" dirty="0">
                <a:solidFill>
                  <a:schemeClr val="tx1"/>
                </a:solidFill>
              </a:rPr>
              <a:t> </a:t>
            </a:r>
            <a:r>
              <a:rPr lang="en-US" sz="3600" b="1" i="1" dirty="0" err="1">
                <a:solidFill>
                  <a:schemeClr val="tx1"/>
                </a:solidFill>
              </a:rPr>
              <a:t>hayoti</a:t>
            </a:r>
            <a:endParaRPr lang="ru-RU" sz="3600" dirty="0">
              <a:solidFill>
                <a:schemeClr val="tx1"/>
              </a:solidFill>
            </a:endParaRPr>
          </a:p>
        </p:txBody>
      </p:sp>
      <p:sp>
        <p:nvSpPr>
          <p:cNvPr id="4" name="Скругленный прямоугольник 3"/>
          <p:cNvSpPr/>
          <p:nvPr/>
        </p:nvSpPr>
        <p:spPr>
          <a:xfrm>
            <a:off x="200025" y="904875"/>
            <a:ext cx="8640763"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Aft>
                <a:spcPts val="0"/>
              </a:spcAft>
              <a:defRPr/>
            </a:pP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Eftalitlar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davrida</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hunarmandchilik</a:t>
            </a:r>
            <a:r>
              <a:rPr lang="en-US" b="1" dirty="0">
                <a:solidFill>
                  <a:schemeClr val="tx1"/>
                </a:solidFill>
                <a:latin typeface="Times New Roman" pitchFamily="18" charset="0"/>
                <a:cs typeface="Times New Roman" pitchFamily="18" charset="0"/>
              </a:rPr>
              <a:t> ham </a:t>
            </a:r>
            <a:r>
              <a:rPr lang="en-US" b="1" dirty="0" err="1">
                <a:solidFill>
                  <a:schemeClr val="tx1"/>
                </a:solidFill>
                <a:latin typeface="Times New Roman" pitchFamily="18" charset="0"/>
                <a:cs typeface="Times New Roman" pitchFamily="18" charset="0"/>
              </a:rPr>
              <a:t>rivoj</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topgan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Ayniqsa</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kulolchilik</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shishasozlik</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chilangarchilik</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bo‘zchilik</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zargarlik</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qurolsozlik</a:t>
            </a:r>
            <a:r>
              <a:rPr lang="en-US" b="1" dirty="0">
                <a:solidFill>
                  <a:srgbClr val="0000FF"/>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kasb-hunarlari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ravnaq</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topgan</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Chochda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yasalgan</a:t>
            </a:r>
            <a:r>
              <a:rPr lang="en-US" b="1"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o‘q</a:t>
            </a:r>
            <a:r>
              <a:rPr lang="en-US" b="1" i="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va</a:t>
            </a:r>
            <a:r>
              <a:rPr lang="en-US" b="1" i="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yoy</a:t>
            </a:r>
            <a:r>
              <a:rPr lang="en-US" b="1" i="1" u="sng" dirty="0">
                <a:solidFill>
                  <a:schemeClr val="tx1"/>
                </a:solidFill>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a:t>
            </a:r>
            <a:r>
              <a:rPr lang="en-US" b="1" dirty="0" err="1">
                <a:solidFill>
                  <a:srgbClr val="0000FF"/>
                </a:solidFill>
                <a:latin typeface="Times New Roman" pitchFamily="18" charset="0"/>
                <a:cs typeface="Times New Roman" pitchFamily="18" charset="0"/>
              </a:rPr>
              <a:t>kamoni</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Chochiy</a:t>
            </a:r>
            <a:r>
              <a:rPr lang="en-US" b="1" dirty="0">
                <a:solidFill>
                  <a:srgbClr val="0000FF"/>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nomi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bilan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mashhur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bo‘lgan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Katta-kichik</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shaharlar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soni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ko‘paygan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Birgina</a:t>
            </a:r>
            <a:r>
              <a:rPr lang="en-US" b="1" dirty="0">
                <a:solidFill>
                  <a:schemeClr val="tx1"/>
                </a:solidFill>
                <a:latin typeface="Times New Roman" pitchFamily="18" charset="0"/>
                <a:cs typeface="Times New Roman" pitchFamily="18" charset="0"/>
              </a:rPr>
              <a:t> </a:t>
            </a:r>
            <a:r>
              <a:rPr lang="en-US" b="1" u="sng" dirty="0" err="1">
                <a:solidFill>
                  <a:srgbClr val="FF0000"/>
                </a:solidFill>
                <a:latin typeface="Times New Roman" pitchFamily="18" charset="0"/>
                <a:cs typeface="Times New Roman" pitchFamily="18" charset="0"/>
              </a:rPr>
              <a:t>Zarafshon</a:t>
            </a:r>
            <a:r>
              <a:rPr lang="en-US" b="1" u="sng" dirty="0">
                <a:solidFill>
                  <a:srgbClr val="FF0000"/>
                </a:solidFill>
                <a:latin typeface="Times New Roman" pitchFamily="18" charset="0"/>
                <a:cs typeface="Times New Roman" pitchFamily="18" charset="0"/>
              </a:rPr>
              <a:t> </a:t>
            </a:r>
            <a:r>
              <a:rPr lang="en-US" b="1" u="sng" dirty="0" err="1">
                <a:solidFill>
                  <a:srgbClr val="FF0000"/>
                </a:solidFill>
                <a:latin typeface="Times New Roman" pitchFamily="18" charset="0"/>
                <a:cs typeface="Times New Roman" pitchFamily="18" charset="0"/>
              </a:rPr>
              <a:t>vohasida</a:t>
            </a:r>
            <a:r>
              <a:rPr lang="en-US" b="1" dirty="0">
                <a:solidFill>
                  <a:srgbClr val="7030A0"/>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Rivdod</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Kushoniya</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Xariman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Arqud</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Romiton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Varaxsha</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Poykand</a:t>
            </a:r>
            <a:r>
              <a:rPr lang="en-US" b="1" dirty="0">
                <a:solidFill>
                  <a:srgbClr val="0000FF"/>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kabi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savdo</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hunarmandchilik</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shaharlari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mavjud</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edi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Ayrim</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ma’lumotlarga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ko‘ra</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Poykand</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shahri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eftalitlarning</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poytaxti</a:t>
            </a:r>
            <a:r>
              <a:rPr lang="en-US" b="1" dirty="0">
                <a:solidFill>
                  <a:srgbClr val="0000FF"/>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bo‘lgan</a:t>
            </a:r>
            <a:r>
              <a:rPr lang="en-US" b="1" dirty="0">
                <a:solidFill>
                  <a:schemeClr val="tx1"/>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xitoyliklar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uni</a:t>
            </a:r>
            <a:r>
              <a:rPr lang="en-US" b="1" dirty="0">
                <a:solidFill>
                  <a:schemeClr val="tx1"/>
                </a:solidFill>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Bi</a:t>
            </a:r>
            <a:r>
              <a:rPr lang="en-US" b="1" dirty="0">
                <a:solidFill>
                  <a:schemeClr val="tx1"/>
                </a:solidFill>
                <a:latin typeface="Times New Roman" pitchFamily="18" charset="0"/>
                <a:cs typeface="Times New Roman" pitchFamily="18" charset="0"/>
              </a:rPr>
              <a:t> deb, </a:t>
            </a:r>
            <a:r>
              <a:rPr lang="en-US" b="1" dirty="0" err="1">
                <a:solidFill>
                  <a:srgbClr val="0000FF"/>
                </a:solidFill>
                <a:latin typeface="Times New Roman" pitchFamily="18" charset="0"/>
                <a:cs typeface="Times New Roman" pitchFamily="18" charset="0"/>
              </a:rPr>
              <a:t>arablar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keyinchalik</a:t>
            </a:r>
            <a:r>
              <a:rPr lang="en-US" b="1" dirty="0">
                <a:solidFill>
                  <a:schemeClr val="tx1"/>
                </a:solidFill>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a:t>
            </a:r>
            <a:r>
              <a:rPr lang="en-US" b="1" dirty="0" err="1">
                <a:solidFill>
                  <a:srgbClr val="0000FF"/>
                </a:solidFill>
                <a:latin typeface="Times New Roman" pitchFamily="18" charset="0"/>
                <a:cs typeface="Times New Roman" pitchFamily="18" charset="0"/>
              </a:rPr>
              <a:t>Madinat-ut-tujjor</a:t>
            </a:r>
            <a:r>
              <a:rPr lang="en-US" b="1" dirty="0">
                <a:solidFill>
                  <a:srgbClr val="0000FF"/>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deb </a:t>
            </a:r>
            <a:r>
              <a:rPr lang="en-US" b="1" dirty="0" err="1">
                <a:solidFill>
                  <a:schemeClr val="tx1"/>
                </a:solidFill>
                <a:latin typeface="Times New Roman" pitchFamily="18" charset="0"/>
                <a:cs typeface="Times New Roman" pitchFamily="18" charset="0"/>
              </a:rPr>
              <a:t>atashgan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Poykand</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shahri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ayniqsa</a:t>
            </a:r>
            <a:r>
              <a:rPr lang="en-US" b="1" dirty="0">
                <a:solidFill>
                  <a:schemeClr val="tx1"/>
                </a:solidFill>
                <a:latin typeface="Times New Roman" pitchFamily="18" charset="0"/>
                <a:cs typeface="Times New Roman" pitchFamily="18" charset="0"/>
              </a:rPr>
              <a:t> </a:t>
            </a:r>
            <a:r>
              <a:rPr lang="en-US" b="1" i="1" u="sng" dirty="0" err="1">
                <a:solidFill>
                  <a:srgbClr val="0000FF"/>
                </a:solidFill>
                <a:latin typeface="Times New Roman" pitchFamily="18" charset="0"/>
                <a:cs typeface="Times New Roman" pitchFamily="18" charset="0"/>
              </a:rPr>
              <a:t>zirhli</a:t>
            </a:r>
            <a:r>
              <a:rPr lang="en-US" b="1" i="1" u="sng" dirty="0">
                <a:solidFill>
                  <a:srgbClr val="0000FF"/>
                </a:solidFill>
                <a:latin typeface="Times New Roman" pitchFamily="18" charset="0"/>
                <a:cs typeface="Times New Roman" pitchFamily="18" charset="0"/>
              </a:rPr>
              <a:t> </a:t>
            </a:r>
            <a:r>
              <a:rPr lang="en-US" b="1" i="1" u="sng" dirty="0" err="1">
                <a:solidFill>
                  <a:srgbClr val="0000FF"/>
                </a:solidFill>
                <a:latin typeface="Times New Roman" pitchFamily="18" charset="0"/>
                <a:cs typeface="Times New Roman" pitchFamily="18" charset="0"/>
              </a:rPr>
              <a:t>po‘lat</a:t>
            </a:r>
            <a:r>
              <a:rPr lang="en-US" b="1" i="1" u="sng" dirty="0">
                <a:solidFill>
                  <a:srgbClr val="0000FF"/>
                </a:solidFill>
                <a:latin typeface="Times New Roman" pitchFamily="18" charset="0"/>
                <a:cs typeface="Times New Roman" pitchFamily="18" charset="0"/>
              </a:rPr>
              <a:t> </a:t>
            </a:r>
            <a:r>
              <a:rPr lang="en-US" b="1" i="1" u="sng" dirty="0" err="1">
                <a:solidFill>
                  <a:srgbClr val="0000FF"/>
                </a:solidFill>
                <a:latin typeface="Times New Roman" pitchFamily="18" charset="0"/>
                <a:cs typeface="Times New Roman" pitchFamily="18" charset="0"/>
              </a:rPr>
              <a:t>qurollar</a:t>
            </a:r>
            <a:r>
              <a:rPr lang="en-US" b="1" i="1" u="sng" dirty="0">
                <a:solidFill>
                  <a:srgbClr val="0000FF"/>
                </a:solidFill>
                <a:latin typeface="Times New Roman" pitchFamily="18" charset="0"/>
                <a:cs typeface="Times New Roman" pitchFamily="18" charset="0"/>
              </a:rPr>
              <a:t> </a:t>
            </a:r>
            <a:r>
              <a:rPr lang="en-US" b="1" i="1" u="sng" dirty="0" err="1">
                <a:solidFill>
                  <a:srgbClr val="0000FF"/>
                </a:solidFill>
                <a:latin typeface="Times New Roman" pitchFamily="18" charset="0"/>
                <a:cs typeface="Times New Roman" pitchFamily="18" charset="0"/>
              </a:rPr>
              <a:t>ishlab</a:t>
            </a:r>
            <a:r>
              <a:rPr lang="en-US" b="1" i="1" u="sng" dirty="0">
                <a:solidFill>
                  <a:srgbClr val="0000FF"/>
                </a:solidFill>
                <a:latin typeface="Times New Roman" pitchFamily="18" charset="0"/>
                <a:cs typeface="Times New Roman" pitchFamily="18" charset="0"/>
              </a:rPr>
              <a:t> </a:t>
            </a:r>
            <a:r>
              <a:rPr lang="en-US" b="1" i="1" u="sng" dirty="0" err="1">
                <a:solidFill>
                  <a:srgbClr val="0000FF"/>
                </a:solidFill>
                <a:latin typeface="Times New Roman" pitchFamily="18" charset="0"/>
                <a:cs typeface="Times New Roman" pitchFamily="18" charset="0"/>
              </a:rPr>
              <a:t>chiqarish</a:t>
            </a:r>
            <a:r>
              <a:rPr lang="en-US" b="1" i="1" u="sng" dirty="0">
                <a:solidFill>
                  <a:srgbClr val="0000FF"/>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bilan</a:t>
            </a:r>
            <a:r>
              <a:rPr lang="en-US" b="1" dirty="0">
                <a:solidFill>
                  <a:schemeClr val="tx1"/>
                </a:solidFill>
                <a:latin typeface="Times New Roman" pitchFamily="18" charset="0"/>
                <a:cs typeface="Times New Roman" pitchFamily="18" charset="0"/>
              </a:rPr>
              <a:t> ham </a:t>
            </a:r>
            <a:r>
              <a:rPr lang="en-US" b="1" dirty="0" err="1">
                <a:solidFill>
                  <a:schemeClr val="tx1"/>
                </a:solidFill>
                <a:latin typeface="Times New Roman" pitchFamily="18" charset="0"/>
                <a:cs typeface="Times New Roman" pitchFamily="18" charset="0"/>
              </a:rPr>
              <a:t>mashhur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bo‘lgan</a:t>
            </a:r>
            <a:r>
              <a:rPr lang="en-US" b="1" dirty="0">
                <a:solidFill>
                  <a:schemeClr val="tx1"/>
                </a:solidFill>
                <a:latin typeface="Times New Roman" pitchFamily="18" charset="0"/>
                <a:cs typeface="Times New Roman" pitchFamily="18" charset="0"/>
              </a:rPr>
              <a:t>. </a:t>
            </a:r>
            <a:endParaRPr lang="ru-RU" b="1" i="1" u="sng" dirty="0">
              <a:solidFill>
                <a:srgbClr val="0000FF"/>
              </a:solidFill>
              <a:latin typeface="Times New Roman"/>
              <a:ea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endParaRPr lang="uz-Cyrl-UZ" altLang="ru-RU" sz="2400">
              <a:solidFill>
                <a:schemeClr val="tx1"/>
              </a:solidFill>
              <a:latin typeface="Times New Roman" pitchFamily="18" charset="0"/>
              <a:cs typeface="Times New Roman" pitchFamily="18" charset="0"/>
            </a:endParaRPr>
          </a:p>
          <a:p>
            <a:pPr algn="just" eaLnBrk="1" hangingPunct="1">
              <a:spcBef>
                <a:spcPct val="0"/>
              </a:spcBef>
              <a:buClrTx/>
              <a:buSzTx/>
              <a:buFontTx/>
              <a:buNone/>
            </a:pPr>
            <a:endParaRPr lang="uz-Cyrl-UZ" altLang="ru-RU" sz="2400">
              <a:solidFill>
                <a:schemeClr val="tx1"/>
              </a:solidFill>
              <a:latin typeface="Arial" pitchFamily="34" charset="0"/>
            </a:endParaRPr>
          </a:p>
        </p:txBody>
      </p:sp>
      <p:sp>
        <p:nvSpPr>
          <p:cNvPr id="13315" name="Прямоугольник 1"/>
          <p:cNvSpPr>
            <a:spLocks noChangeArrowheads="1"/>
          </p:cNvSpPr>
          <p:nvPr/>
        </p:nvSpPr>
        <p:spPr bwMode="auto">
          <a:xfrm>
            <a:off x="0" y="333375"/>
            <a:ext cx="8929688" cy="6092825"/>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r>
              <a:rPr lang="en-US" altLang="ru-RU" sz="3000" b="1">
                <a:solidFill>
                  <a:schemeClr val="tx1"/>
                </a:solidFill>
                <a:latin typeface="Times New Roman" pitchFamily="18" charset="0"/>
                <a:cs typeface="Times New Roman" pitchFamily="18" charset="0"/>
              </a:rPr>
              <a:t>	Shaharlarda aholining gavjumlashuvi, hunarmandchilik, ichki va tashqi savdoning rivoj topishi bilan </a:t>
            </a:r>
            <a:r>
              <a:rPr lang="en-US" altLang="ru-RU" sz="3000" b="1">
                <a:solidFill>
                  <a:srgbClr val="0000FF"/>
                </a:solidFill>
                <a:latin typeface="Times New Roman" pitchFamily="18" charset="0"/>
                <a:cs typeface="Times New Roman" pitchFamily="18" charset="0"/>
              </a:rPr>
              <a:t>qishloq xo`jalik mahsulotlariga </a:t>
            </a:r>
            <a:r>
              <a:rPr lang="en-US" altLang="ru-RU" sz="3000" b="1">
                <a:solidFill>
                  <a:schemeClr val="tx1"/>
                </a:solidFill>
                <a:latin typeface="Times New Roman" pitchFamily="18" charset="0"/>
                <a:cs typeface="Times New Roman" pitchFamily="18" charset="0"/>
              </a:rPr>
              <a:t>bo`lgan ehtiyoj ortib bordi. Natijada mamlakatning iqtisodiy hayotida xomashyo yetkazuvchi </a:t>
            </a:r>
            <a:r>
              <a:rPr lang="en-US" altLang="ru-RU" sz="3000" b="1">
                <a:solidFill>
                  <a:srgbClr val="0000FF"/>
                </a:solidFill>
                <a:latin typeface="Times New Roman" pitchFamily="18" charset="0"/>
                <a:cs typeface="Times New Roman" pitchFamily="18" charset="0"/>
              </a:rPr>
              <a:t>qishloqlarning nufuzi </a:t>
            </a:r>
            <a:r>
              <a:rPr lang="en-US" altLang="ru-RU" sz="3000" b="1">
                <a:solidFill>
                  <a:schemeClr val="tx1"/>
                </a:solidFill>
                <a:latin typeface="Times New Roman" pitchFamily="18" charset="0"/>
                <a:cs typeface="Times New Roman" pitchFamily="18" charset="0"/>
              </a:rPr>
              <a:t>ko`tarildi. Mamlakatning </a:t>
            </a:r>
            <a:r>
              <a:rPr lang="en-US" altLang="ru-RU" sz="3000" b="1">
                <a:solidFill>
                  <a:srgbClr val="0000FF"/>
                </a:solidFill>
                <a:latin typeface="Times New Roman" pitchFamily="18" charset="0"/>
                <a:cs typeface="Times New Roman" pitchFamily="18" charset="0"/>
              </a:rPr>
              <a:t>dasht va tog` oldi </a:t>
            </a:r>
            <a:r>
              <a:rPr lang="en-US" altLang="ru-RU" sz="3000" b="1">
                <a:solidFill>
                  <a:schemeClr val="tx1"/>
                </a:solidFill>
                <a:latin typeface="Times New Roman" pitchFamily="18" charset="0"/>
                <a:cs typeface="Times New Roman" pitchFamily="18" charset="0"/>
              </a:rPr>
              <a:t>mintaqalarida yashovchi </a:t>
            </a:r>
            <a:r>
              <a:rPr lang="en-US" altLang="ru-RU" sz="3000" b="1">
                <a:solidFill>
                  <a:srgbClr val="0000FF"/>
                </a:solidFill>
                <a:latin typeface="Times New Roman" pitchFamily="18" charset="0"/>
                <a:cs typeface="Times New Roman" pitchFamily="18" charset="0"/>
              </a:rPr>
              <a:t>ko`chmanchi va yarim ko`chmanchi</a:t>
            </a:r>
            <a:r>
              <a:rPr lang="en-US" altLang="ru-RU" sz="3000" b="1">
                <a:solidFill>
                  <a:schemeClr val="tx1"/>
                </a:solidFill>
                <a:latin typeface="Times New Roman" pitchFamily="18" charset="0"/>
                <a:cs typeface="Times New Roman" pitchFamily="18" charset="0"/>
              </a:rPr>
              <a:t> aholining o`troq hayotga o`tishi kuchaydi. Oqibatda dehqonchilik uchun yaroqli </a:t>
            </a:r>
            <a:r>
              <a:rPr lang="en-US" altLang="ru-RU" sz="3000" b="1">
                <a:solidFill>
                  <a:srgbClr val="0000FF"/>
                </a:solidFill>
                <a:latin typeface="Times New Roman" pitchFamily="18" charset="0"/>
                <a:cs typeface="Times New Roman" pitchFamily="18" charset="0"/>
              </a:rPr>
              <a:t>obikor yerlarga </a:t>
            </a:r>
            <a:r>
              <a:rPr lang="en-US" altLang="ru-RU" sz="3000" b="1">
                <a:solidFill>
                  <a:schemeClr val="tx1"/>
                </a:solidFill>
                <a:latin typeface="Times New Roman" pitchFamily="18" charset="0"/>
                <a:cs typeface="Times New Roman" pitchFamily="18" charset="0"/>
              </a:rPr>
              <a:t>bo`lgan muhtojlik tobora oshib bordi. Natijada qo`riq va bo`z yerlarga suv chiqarib katta-katta yer maydonlarini ochish ishlari jadallashdi.</a:t>
            </a:r>
            <a:endParaRPr lang="ru-RU" altLang="ru-RU" sz="3000" b="1">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i="1" dirty="0" err="1">
                <a:solidFill>
                  <a:schemeClr val="tx1"/>
                </a:solidFill>
              </a:rPr>
              <a:t>Eftaliylar</a:t>
            </a:r>
            <a:r>
              <a:rPr lang="en-US" sz="3600" b="1" i="1" dirty="0">
                <a:solidFill>
                  <a:schemeClr val="tx1"/>
                </a:solidFill>
              </a:rPr>
              <a:t> </a:t>
            </a:r>
            <a:r>
              <a:rPr lang="en-US" sz="3600" b="1" i="1" dirty="0" err="1">
                <a:solidFill>
                  <a:schemeClr val="tx1"/>
                </a:solidFill>
              </a:rPr>
              <a:t>davlatining</a:t>
            </a:r>
            <a:r>
              <a:rPr lang="en-US" sz="3600" b="1" i="1" dirty="0">
                <a:solidFill>
                  <a:schemeClr val="tx1"/>
                </a:solidFill>
              </a:rPr>
              <a:t>  </a:t>
            </a:r>
            <a:r>
              <a:rPr lang="en-US" sz="3600" b="1" i="1" dirty="0" err="1">
                <a:solidFill>
                  <a:schemeClr val="tx1"/>
                </a:solidFill>
              </a:rPr>
              <a:t>xo’jalik</a:t>
            </a:r>
            <a:r>
              <a:rPr lang="en-US" sz="3600" b="1" i="1" dirty="0">
                <a:solidFill>
                  <a:schemeClr val="tx1"/>
                </a:solidFill>
              </a:rPr>
              <a:t> </a:t>
            </a:r>
            <a:r>
              <a:rPr lang="en-US" sz="3600" b="1" i="1" dirty="0" err="1">
                <a:solidFill>
                  <a:schemeClr val="tx1"/>
                </a:solidFill>
              </a:rPr>
              <a:t>hayoti</a:t>
            </a:r>
            <a:endParaRPr lang="ru-RU" sz="3600" dirty="0">
              <a:solidFill>
                <a:schemeClr val="tx1"/>
              </a:solidFill>
            </a:endParaRPr>
          </a:p>
        </p:txBody>
      </p:sp>
      <p:sp>
        <p:nvSpPr>
          <p:cNvPr id="4" name="Скругленный прямоугольник 3"/>
          <p:cNvSpPr/>
          <p:nvPr/>
        </p:nvSpPr>
        <p:spPr>
          <a:xfrm>
            <a:off x="200025" y="904875"/>
            <a:ext cx="8640763"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Aft>
                <a:spcPts val="0"/>
              </a:spcAft>
              <a:defRPr/>
            </a:pP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Shuningdek</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shu</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davrda</a:t>
            </a:r>
            <a:r>
              <a:rPr lang="en-US" sz="3000" b="1" dirty="0">
                <a:solidFill>
                  <a:schemeClr val="tx1"/>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rangli</a:t>
            </a:r>
            <a:r>
              <a:rPr lang="en-US" sz="3000" b="1" dirty="0">
                <a:solidFill>
                  <a:srgbClr val="0000FF"/>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oynalar</a:t>
            </a:r>
            <a:r>
              <a:rPr lang="en-US" sz="3000" b="1" dirty="0">
                <a:solidFill>
                  <a:srgbClr val="0000FF"/>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ishlab</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chiqarish</a:t>
            </a:r>
            <a:r>
              <a:rPr lang="en-US" sz="3000" b="1" dirty="0">
                <a:solidFill>
                  <a:schemeClr val="tx1"/>
                </a:solidFill>
                <a:latin typeface="Times New Roman" pitchFamily="18" charset="0"/>
                <a:cs typeface="Times New Roman" pitchFamily="18" charset="0"/>
              </a:rPr>
              <a:t> ham </a:t>
            </a:r>
            <a:r>
              <a:rPr lang="en-US" sz="3000" b="1" dirty="0" err="1">
                <a:solidFill>
                  <a:schemeClr val="tx1"/>
                </a:solidFill>
                <a:latin typeface="Times New Roman" pitchFamily="18" charset="0"/>
                <a:cs typeface="Times New Roman" pitchFamily="18" charset="0"/>
              </a:rPr>
              <a:t>keng</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tarqalgan</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Eftalitlar</a:t>
            </a:r>
            <a:r>
              <a:rPr lang="en-US" sz="3000" b="1" dirty="0">
                <a:solidFill>
                  <a:schemeClr val="tx1"/>
                </a:solidFill>
                <a:latin typeface="Times New Roman" pitchFamily="18" charset="0"/>
                <a:cs typeface="Times New Roman" pitchFamily="18" charset="0"/>
              </a:rPr>
              <a:t> </a:t>
            </a:r>
            <a:r>
              <a:rPr lang="en-US" sz="3000" b="1" dirty="0">
                <a:solidFill>
                  <a:srgbClr val="0000FF"/>
                </a:solidFill>
                <a:latin typeface="Times New Roman" pitchFamily="18" charset="0"/>
                <a:cs typeface="Times New Roman" pitchFamily="18" charset="0"/>
              </a:rPr>
              <a:t>"</a:t>
            </a:r>
            <a:r>
              <a:rPr lang="en-US" sz="3000" b="1" dirty="0" err="1">
                <a:solidFill>
                  <a:srgbClr val="0000FF"/>
                </a:solidFill>
                <a:latin typeface="Times New Roman" pitchFamily="18" charset="0"/>
                <a:cs typeface="Times New Roman" pitchFamily="18" charset="0"/>
              </a:rPr>
              <a:t>Ipak</a:t>
            </a:r>
            <a:r>
              <a:rPr lang="en-US" sz="3000" b="1" dirty="0">
                <a:solidFill>
                  <a:srgbClr val="0000FF"/>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yo‘l</a:t>
            </a:r>
            <a:r>
              <a:rPr lang="en-US" sz="3000" b="1" dirty="0">
                <a:solidFill>
                  <a:srgbClr val="0000FF"/>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savdo</a:t>
            </a:r>
            <a:r>
              <a:rPr lang="en-US" sz="3000" b="1" dirty="0">
                <a:solidFill>
                  <a:srgbClr val="0000FF"/>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yo‘lini</a:t>
            </a:r>
            <a:r>
              <a:rPr lang="en-US" sz="3000" b="1" dirty="0">
                <a:solidFill>
                  <a:srgbClr val="0000FF"/>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nazoratda</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tutishga</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harakat</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qilganlar</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Ipak</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yo‘l</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savdosida</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va</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umuman</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savdogarlar</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ichida</a:t>
            </a:r>
            <a:r>
              <a:rPr lang="en-US" sz="3000" b="1" dirty="0">
                <a:solidFill>
                  <a:schemeClr val="tx1"/>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so‘g‘diylar</a:t>
            </a:r>
            <a:r>
              <a:rPr lang="en-US" sz="3000" b="1" dirty="0">
                <a:solidFill>
                  <a:srgbClr val="0000FF"/>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etakchi</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o‘rinni</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egallashgan</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edi</a:t>
            </a:r>
            <a:r>
              <a:rPr lang="en-US" sz="3000" b="1" dirty="0">
                <a:solidFill>
                  <a:schemeClr val="tx1"/>
                </a:solidFill>
                <a:latin typeface="Times New Roman" pitchFamily="18" charset="0"/>
                <a:cs typeface="Times New Roman" pitchFamily="18" charset="0"/>
              </a:rPr>
              <a:t>. Bu </a:t>
            </a:r>
            <a:r>
              <a:rPr lang="en-US" sz="3000" b="1" dirty="0" err="1">
                <a:solidFill>
                  <a:schemeClr val="tx1"/>
                </a:solidFill>
                <a:latin typeface="Times New Roman" pitchFamily="18" charset="0"/>
                <a:cs typeface="Times New Roman" pitchFamily="18" charset="0"/>
              </a:rPr>
              <a:t>paytda</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O‘rta</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Osiyodan</a:t>
            </a:r>
            <a:r>
              <a:rPr lang="en-US" sz="3000" b="1" dirty="0">
                <a:solidFill>
                  <a:schemeClr val="tx1"/>
                </a:solidFill>
                <a:latin typeface="Times New Roman" pitchFamily="18" charset="0"/>
                <a:cs typeface="Times New Roman" pitchFamily="18" charset="0"/>
              </a:rPr>
              <a:t> </a:t>
            </a:r>
            <a:r>
              <a:rPr lang="en-US" sz="3000" b="1" i="1" u="sng" dirty="0" err="1">
                <a:solidFill>
                  <a:srgbClr val="0000FF"/>
                </a:solidFill>
                <a:latin typeface="Times New Roman" pitchFamily="18" charset="0"/>
                <a:cs typeface="Times New Roman" pitchFamily="18" charset="0"/>
              </a:rPr>
              <a:t>oltin</a:t>
            </a:r>
            <a:r>
              <a:rPr lang="en-US" sz="3000" b="1" i="1" u="sng" dirty="0">
                <a:solidFill>
                  <a:srgbClr val="0000FF"/>
                </a:solidFill>
                <a:latin typeface="Times New Roman" pitchFamily="18" charset="0"/>
                <a:cs typeface="Times New Roman" pitchFamily="18" charset="0"/>
              </a:rPr>
              <a:t>, </a:t>
            </a:r>
            <a:r>
              <a:rPr lang="en-US" sz="3000" b="1" i="1" u="sng" dirty="0" err="1">
                <a:solidFill>
                  <a:srgbClr val="0000FF"/>
                </a:solidFill>
                <a:latin typeface="Times New Roman" pitchFamily="18" charset="0"/>
                <a:cs typeface="Times New Roman" pitchFamily="18" charset="0"/>
              </a:rPr>
              <a:t>kumush</a:t>
            </a:r>
            <a:r>
              <a:rPr lang="en-US" sz="3000" b="1" i="1" u="sng" dirty="0">
                <a:solidFill>
                  <a:schemeClr val="tx1"/>
                </a:solidFill>
                <a:latin typeface="Times New Roman" pitchFamily="18" charset="0"/>
                <a:cs typeface="Times New Roman" pitchFamily="18" charset="0"/>
              </a:rPr>
              <a:t>, </a:t>
            </a:r>
            <a:r>
              <a:rPr lang="en-US" sz="3000" b="1" i="1" u="sng" dirty="0" err="1">
                <a:solidFill>
                  <a:srgbClr val="0000FF"/>
                </a:solidFill>
                <a:latin typeface="Times New Roman" pitchFamily="18" charset="0"/>
                <a:cs typeface="Times New Roman" pitchFamily="18" charset="0"/>
              </a:rPr>
              <a:t>Badaxshon</a:t>
            </a:r>
            <a:r>
              <a:rPr lang="en-US" sz="3000" b="1" i="1" u="sng" dirty="0">
                <a:solidFill>
                  <a:srgbClr val="0000FF"/>
                </a:solidFill>
                <a:latin typeface="Times New Roman" pitchFamily="18" charset="0"/>
                <a:cs typeface="Times New Roman" pitchFamily="18" charset="0"/>
              </a:rPr>
              <a:t> </a:t>
            </a:r>
            <a:r>
              <a:rPr lang="en-US" sz="3000" b="1" i="1" u="sng" dirty="0" err="1">
                <a:solidFill>
                  <a:srgbClr val="0000FF"/>
                </a:solidFill>
                <a:latin typeface="Times New Roman" pitchFamily="18" charset="0"/>
                <a:cs typeface="Times New Roman" pitchFamily="18" charset="0"/>
              </a:rPr>
              <a:t>la’lisi</a:t>
            </a:r>
            <a:r>
              <a:rPr lang="en-US" sz="3000" b="1" i="1" u="sng" dirty="0">
                <a:solidFill>
                  <a:srgbClr val="0000FF"/>
                </a:solidFill>
                <a:latin typeface="Times New Roman" pitchFamily="18" charset="0"/>
                <a:cs typeface="Times New Roman" pitchFamily="18" charset="0"/>
              </a:rPr>
              <a:t>, </a:t>
            </a:r>
            <a:r>
              <a:rPr lang="en-US" sz="3000" b="1" i="1" u="sng" dirty="0" err="1">
                <a:solidFill>
                  <a:srgbClr val="0000FF"/>
                </a:solidFill>
                <a:latin typeface="Times New Roman" pitchFamily="18" charset="0"/>
                <a:cs typeface="Times New Roman" pitchFamily="18" charset="0"/>
              </a:rPr>
              <a:t>rangli</a:t>
            </a:r>
            <a:r>
              <a:rPr lang="en-US" sz="3000" b="1" i="1" u="sng" dirty="0">
                <a:solidFill>
                  <a:srgbClr val="0000FF"/>
                </a:solidFill>
                <a:latin typeface="Times New Roman" pitchFamily="18" charset="0"/>
                <a:cs typeface="Times New Roman" pitchFamily="18" charset="0"/>
              </a:rPr>
              <a:t> shisha </a:t>
            </a:r>
            <a:r>
              <a:rPr lang="en-US" sz="3000" b="1" i="1" u="sng" dirty="0" err="1">
                <a:solidFill>
                  <a:srgbClr val="0000FF"/>
                </a:solidFill>
                <a:latin typeface="Times New Roman" pitchFamily="18" charset="0"/>
                <a:cs typeface="Times New Roman" pitchFamily="18" charset="0"/>
              </a:rPr>
              <a:t>va</a:t>
            </a:r>
            <a:r>
              <a:rPr lang="en-US" sz="3000" b="1" i="1" u="sng" dirty="0">
                <a:solidFill>
                  <a:srgbClr val="0000FF"/>
                </a:solidFill>
                <a:latin typeface="Times New Roman" pitchFamily="18" charset="0"/>
                <a:cs typeface="Times New Roman" pitchFamily="18" charset="0"/>
              </a:rPr>
              <a:t> shisha </a:t>
            </a:r>
            <a:r>
              <a:rPr lang="en-US" sz="3000" b="1" i="1" u="sng" dirty="0" err="1">
                <a:solidFill>
                  <a:srgbClr val="0000FF"/>
                </a:solidFill>
                <a:latin typeface="Times New Roman" pitchFamily="18" charset="0"/>
                <a:cs typeface="Times New Roman" pitchFamily="18" charset="0"/>
              </a:rPr>
              <a:t>buyumlar</a:t>
            </a:r>
            <a:r>
              <a:rPr lang="en-US" sz="3000" b="1" i="1" u="sng" dirty="0">
                <a:solidFill>
                  <a:srgbClr val="0000FF"/>
                </a:solidFill>
                <a:latin typeface="Times New Roman" pitchFamily="18" charset="0"/>
                <a:cs typeface="Times New Roman" pitchFamily="18" charset="0"/>
              </a:rPr>
              <a:t>, </a:t>
            </a:r>
            <a:r>
              <a:rPr lang="en-US" sz="3000" b="1" i="1" u="sng" dirty="0" err="1">
                <a:solidFill>
                  <a:srgbClr val="0000FF"/>
                </a:solidFill>
                <a:latin typeface="Times New Roman" pitchFamily="18" charset="0"/>
                <a:cs typeface="Times New Roman" pitchFamily="18" charset="0"/>
              </a:rPr>
              <a:t>turli</a:t>
            </a:r>
            <a:r>
              <a:rPr lang="en-US" sz="3000" b="1" i="1" u="sng" dirty="0">
                <a:solidFill>
                  <a:srgbClr val="0000FF"/>
                </a:solidFill>
                <a:latin typeface="Times New Roman" pitchFamily="18" charset="0"/>
                <a:cs typeface="Times New Roman" pitchFamily="18" charset="0"/>
              </a:rPr>
              <a:t> </a:t>
            </a:r>
            <a:r>
              <a:rPr lang="en-US" sz="3000" b="1" i="1" u="sng" dirty="0" err="1">
                <a:solidFill>
                  <a:srgbClr val="0000FF"/>
                </a:solidFill>
                <a:latin typeface="Times New Roman" pitchFamily="18" charset="0"/>
                <a:cs typeface="Times New Roman" pitchFamily="18" charset="0"/>
              </a:rPr>
              <a:t>xil</a:t>
            </a:r>
            <a:r>
              <a:rPr lang="en-US" sz="3000" b="1" i="1" u="sng" dirty="0">
                <a:solidFill>
                  <a:srgbClr val="0000FF"/>
                </a:solidFill>
                <a:latin typeface="Times New Roman" pitchFamily="18" charset="0"/>
                <a:cs typeface="Times New Roman" pitchFamily="18" charset="0"/>
              </a:rPr>
              <a:t> </a:t>
            </a:r>
            <a:r>
              <a:rPr lang="en-US" sz="3000" b="1" i="1" u="sng" dirty="0" err="1">
                <a:solidFill>
                  <a:srgbClr val="0000FF"/>
                </a:solidFill>
                <a:latin typeface="Times New Roman" pitchFamily="18" charset="0"/>
                <a:cs typeface="Times New Roman" pitchFamily="18" charset="0"/>
              </a:rPr>
              <a:t>mevalar</a:t>
            </a:r>
            <a:r>
              <a:rPr lang="en-US" sz="3000" b="1" i="1" u="sng" dirty="0">
                <a:solidFill>
                  <a:srgbClr val="0000FF"/>
                </a:solidFill>
                <a:latin typeface="Times New Roman" pitchFamily="18" charset="0"/>
                <a:cs typeface="Times New Roman" pitchFamily="18" charset="0"/>
              </a:rPr>
              <a:t>, </a:t>
            </a:r>
            <a:r>
              <a:rPr lang="en-US" sz="3000" b="1" i="1" u="sng" dirty="0" err="1">
                <a:solidFill>
                  <a:srgbClr val="0000FF"/>
                </a:solidFill>
                <a:latin typeface="Times New Roman" pitchFamily="18" charset="0"/>
                <a:cs typeface="Times New Roman" pitchFamily="18" charset="0"/>
              </a:rPr>
              <a:t>ip-gazlama</a:t>
            </a:r>
            <a:r>
              <a:rPr lang="en-US" sz="3000" b="1" i="1" u="sng" dirty="0">
                <a:solidFill>
                  <a:srgbClr val="0000FF"/>
                </a:solidFill>
                <a:latin typeface="Times New Roman" pitchFamily="18" charset="0"/>
                <a:cs typeface="Times New Roman" pitchFamily="18" charset="0"/>
              </a:rPr>
              <a:t>, </a:t>
            </a:r>
            <a:r>
              <a:rPr lang="en-US" sz="3000" b="1" i="1" u="sng" dirty="0" err="1">
                <a:solidFill>
                  <a:srgbClr val="0000FF"/>
                </a:solidFill>
                <a:latin typeface="Times New Roman" pitchFamily="18" charset="0"/>
                <a:cs typeface="Times New Roman" pitchFamily="18" charset="0"/>
              </a:rPr>
              <a:t>qorako‘l</a:t>
            </a:r>
            <a:r>
              <a:rPr lang="en-US" sz="3000" b="1" i="1" u="sng" dirty="0">
                <a:solidFill>
                  <a:srgbClr val="0000FF"/>
                </a:solidFill>
                <a:latin typeface="Times New Roman" pitchFamily="18" charset="0"/>
                <a:cs typeface="Times New Roman" pitchFamily="18" charset="0"/>
              </a:rPr>
              <a:t>, </a:t>
            </a:r>
            <a:r>
              <a:rPr lang="en-US" sz="3000" b="1" i="1" u="sng" dirty="0" err="1">
                <a:solidFill>
                  <a:srgbClr val="0000FF"/>
                </a:solidFill>
                <a:latin typeface="Times New Roman" pitchFamily="18" charset="0"/>
                <a:cs typeface="Times New Roman" pitchFamily="18" charset="0"/>
              </a:rPr>
              <a:t>zotdor</a:t>
            </a:r>
            <a:r>
              <a:rPr lang="en-US" sz="3000" b="1" i="1" u="sng" dirty="0">
                <a:solidFill>
                  <a:srgbClr val="0000FF"/>
                </a:solidFill>
                <a:latin typeface="Times New Roman" pitchFamily="18" charset="0"/>
                <a:cs typeface="Times New Roman" pitchFamily="18" charset="0"/>
              </a:rPr>
              <a:t> </a:t>
            </a:r>
            <a:r>
              <a:rPr lang="en-US" sz="3000" b="1" i="1" u="sng" dirty="0" err="1">
                <a:solidFill>
                  <a:srgbClr val="0000FF"/>
                </a:solidFill>
                <a:latin typeface="Times New Roman" pitchFamily="18" charset="0"/>
                <a:cs typeface="Times New Roman" pitchFamily="18" charset="0"/>
              </a:rPr>
              <a:t>tulporlar</a:t>
            </a:r>
            <a:r>
              <a:rPr lang="en-US" sz="3000" b="1" i="1" u="sng" dirty="0">
                <a:solidFill>
                  <a:srgbClr val="0000FF"/>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olib</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chiqilib</a:t>
            </a:r>
            <a:r>
              <a:rPr lang="en-US" sz="3000" b="1" dirty="0">
                <a:solidFill>
                  <a:schemeClr val="tx1"/>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savdo</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qilinardi</a:t>
            </a:r>
            <a:r>
              <a:rPr lang="en-US" sz="3000" b="1" dirty="0">
                <a:solidFill>
                  <a:schemeClr val="tx1"/>
                </a:solidFill>
                <a:latin typeface="Times New Roman" pitchFamily="18" charset="0"/>
                <a:cs typeface="Times New Roman" pitchFamily="18" charset="0"/>
              </a:rPr>
              <a:t>.</a:t>
            </a:r>
            <a:endParaRPr lang="ru-RU" sz="3000" b="1" i="1" u="sng" dirty="0">
              <a:solidFill>
                <a:srgbClr val="0000FF"/>
              </a:solidFill>
              <a:latin typeface="Times New Roman"/>
              <a:ea typeface="Times New Roman"/>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i="1" dirty="0" err="1">
                <a:solidFill>
                  <a:schemeClr val="tx1"/>
                </a:solidFill>
              </a:rPr>
              <a:t>Eftaliylar</a:t>
            </a:r>
            <a:r>
              <a:rPr lang="en-US" sz="3600" b="1" i="1" dirty="0">
                <a:solidFill>
                  <a:schemeClr val="tx1"/>
                </a:solidFill>
              </a:rPr>
              <a:t> </a:t>
            </a:r>
            <a:r>
              <a:rPr lang="en-US" sz="3600" b="1" i="1" dirty="0" err="1">
                <a:solidFill>
                  <a:schemeClr val="tx1"/>
                </a:solidFill>
              </a:rPr>
              <a:t>davlatining</a:t>
            </a:r>
            <a:r>
              <a:rPr lang="en-US" sz="3600" b="1" i="1" dirty="0">
                <a:solidFill>
                  <a:schemeClr val="tx1"/>
                </a:solidFill>
              </a:rPr>
              <a:t>  </a:t>
            </a:r>
            <a:r>
              <a:rPr lang="en-US" sz="3600" b="1" i="1" dirty="0" err="1">
                <a:solidFill>
                  <a:schemeClr val="tx1"/>
                </a:solidFill>
              </a:rPr>
              <a:t>xo’jalik</a:t>
            </a:r>
            <a:r>
              <a:rPr lang="en-US" sz="3600" b="1" i="1" dirty="0">
                <a:solidFill>
                  <a:schemeClr val="tx1"/>
                </a:solidFill>
              </a:rPr>
              <a:t> </a:t>
            </a:r>
            <a:r>
              <a:rPr lang="en-US" sz="3600" b="1" i="1" dirty="0" err="1">
                <a:solidFill>
                  <a:schemeClr val="tx1"/>
                </a:solidFill>
              </a:rPr>
              <a:t>hayoti</a:t>
            </a:r>
            <a:endParaRPr lang="ru-RU" sz="3600" dirty="0">
              <a:solidFill>
                <a:schemeClr val="tx1"/>
              </a:solidFill>
            </a:endParaRPr>
          </a:p>
        </p:txBody>
      </p:sp>
      <p:sp>
        <p:nvSpPr>
          <p:cNvPr id="4" name="Скругленный прямоугольник 3"/>
          <p:cNvSpPr/>
          <p:nvPr/>
        </p:nvSpPr>
        <p:spPr>
          <a:xfrm>
            <a:off x="200025" y="904875"/>
            <a:ext cx="8640763"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Aft>
                <a:spcPts val="0"/>
              </a:spcAft>
              <a:defRPr/>
            </a:pP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Avval</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boshda</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eftalitlar</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sosoniylardan</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bo‘lgan</a:t>
            </a:r>
            <a:r>
              <a:rPr lang="en-US" sz="3000" b="1" dirty="0">
                <a:solidFill>
                  <a:schemeClr val="tx1"/>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Varaxran</a:t>
            </a:r>
            <a:r>
              <a:rPr lang="en-US" sz="3000" b="1" dirty="0">
                <a:solidFill>
                  <a:srgbClr val="0000FF"/>
                </a:solidFill>
                <a:latin typeface="Times New Roman" pitchFamily="18" charset="0"/>
                <a:cs typeface="Times New Roman" pitchFamily="18" charset="0"/>
              </a:rPr>
              <a:t> V </a:t>
            </a:r>
            <a:r>
              <a:rPr lang="en-US" sz="3000" b="1" dirty="0" err="1">
                <a:solidFill>
                  <a:schemeClr val="tx1"/>
                </a:solidFill>
                <a:latin typeface="Times New Roman" pitchFamily="18" charset="0"/>
                <a:cs typeface="Times New Roman" pitchFamily="18" charset="0"/>
              </a:rPr>
              <a:t>va</a:t>
            </a:r>
            <a:r>
              <a:rPr lang="en-US" sz="3000" b="1" dirty="0">
                <a:solidFill>
                  <a:schemeClr val="tx1"/>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Perozning</a:t>
            </a:r>
            <a:r>
              <a:rPr lang="en-US" sz="3000" b="1" dirty="0">
                <a:solidFill>
                  <a:srgbClr val="0000FF"/>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kumush</a:t>
            </a:r>
            <a:r>
              <a:rPr lang="en-US" sz="3000" b="1" dirty="0">
                <a:solidFill>
                  <a:srgbClr val="0000FF"/>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tangalaridan</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o‘zaro</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savdo-sotiqda</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foydalanar</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edilar</a:t>
            </a:r>
            <a:r>
              <a:rPr lang="en-US" sz="3000" b="1" dirty="0">
                <a:solidFill>
                  <a:schemeClr val="tx1"/>
                </a:solidFill>
                <a:latin typeface="Times New Roman" pitchFamily="18" charset="0"/>
                <a:cs typeface="Times New Roman" pitchFamily="18" charset="0"/>
              </a:rPr>
              <a:t>.</a:t>
            </a:r>
          </a:p>
          <a:p>
            <a:pPr algn="just">
              <a:spcAft>
                <a:spcPts val="0"/>
              </a:spcAft>
              <a:defRPr/>
            </a:pP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Keyinchalik</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eftalitlar</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Eron</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shohi</a:t>
            </a:r>
            <a:r>
              <a:rPr lang="en-US" sz="3000" b="1" dirty="0">
                <a:solidFill>
                  <a:schemeClr val="tx1"/>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Varaxran</a:t>
            </a:r>
            <a:r>
              <a:rPr lang="en-US" sz="3000" b="1" dirty="0">
                <a:solidFill>
                  <a:srgbClr val="0000FF"/>
                </a:solidFill>
                <a:latin typeface="Times New Roman" pitchFamily="18" charset="0"/>
                <a:cs typeface="Times New Roman" pitchFamily="18" charset="0"/>
              </a:rPr>
              <a:t> V </a:t>
            </a:r>
            <a:r>
              <a:rPr lang="en-US" sz="3000" b="1" dirty="0" err="1">
                <a:solidFill>
                  <a:srgbClr val="0000FF"/>
                </a:solidFill>
                <a:latin typeface="Times New Roman" pitchFamily="18" charset="0"/>
                <a:cs typeface="Times New Roman" pitchFamily="18" charset="0"/>
              </a:rPr>
              <a:t>Bahromgo‘r</a:t>
            </a:r>
            <a:r>
              <a:rPr lang="en-US" sz="3000" b="1" dirty="0">
                <a:solidFill>
                  <a:srgbClr val="0000FF"/>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tangalariga</a:t>
            </a:r>
            <a:r>
              <a:rPr lang="en-US" sz="3000" b="1" dirty="0">
                <a:solidFill>
                  <a:schemeClr val="tx1"/>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taqlid</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qilgan</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xolda</a:t>
            </a:r>
            <a:r>
              <a:rPr lang="en-US" sz="3000" b="1" dirty="0">
                <a:solidFill>
                  <a:schemeClr val="tx1"/>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kumush</a:t>
            </a:r>
            <a:r>
              <a:rPr lang="en-US" sz="3000" b="1" dirty="0">
                <a:solidFill>
                  <a:srgbClr val="0000FF"/>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tangalar</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zarb</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qildilar</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Bundan</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tashqari</a:t>
            </a:r>
            <a:r>
              <a:rPr lang="en-US" sz="3000" b="1" dirty="0">
                <a:solidFill>
                  <a:schemeClr val="tx1"/>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Buxoro</a:t>
            </a:r>
            <a:r>
              <a:rPr lang="en-US" sz="3000" b="1" dirty="0">
                <a:solidFill>
                  <a:srgbClr val="0000FF"/>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Poykand</a:t>
            </a:r>
            <a:r>
              <a:rPr lang="en-US" sz="3000" b="1" dirty="0">
                <a:solidFill>
                  <a:srgbClr val="0000FF"/>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Vardona</a:t>
            </a:r>
            <a:r>
              <a:rPr lang="en-US" sz="3000" b="1" dirty="0">
                <a:solidFill>
                  <a:srgbClr val="0000FF"/>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Naxshab</a:t>
            </a:r>
            <a:r>
              <a:rPr lang="en-US" sz="3000" b="1" dirty="0">
                <a:solidFill>
                  <a:srgbClr val="0000FF"/>
                </a:solidFill>
                <a:latin typeface="Times New Roman" pitchFamily="18" charset="0"/>
                <a:cs typeface="Times New Roman" pitchFamily="18" charset="0"/>
              </a:rPr>
              <a:t>, Samarqand </a:t>
            </a:r>
            <a:r>
              <a:rPr lang="en-US" sz="3000" b="1" dirty="0" err="1">
                <a:solidFill>
                  <a:srgbClr val="0000FF"/>
                </a:solidFill>
                <a:latin typeface="Times New Roman" pitchFamily="18" charset="0"/>
                <a:cs typeface="Times New Roman" pitchFamily="18" charset="0"/>
              </a:rPr>
              <a:t>va</a:t>
            </a:r>
            <a:r>
              <a:rPr lang="en-US" sz="3000" b="1" dirty="0">
                <a:solidFill>
                  <a:srgbClr val="0000FF"/>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Xorazmda</a:t>
            </a:r>
            <a:r>
              <a:rPr lang="en-US" sz="3000" b="1" dirty="0" err="1">
                <a:solidFill>
                  <a:schemeClr val="tx1"/>
                </a:solidFill>
                <a:latin typeface="Times New Roman" pitchFamily="18" charset="0"/>
                <a:cs typeface="Times New Roman" pitchFamily="18" charset="0"/>
              </a:rPr>
              <a:t>gi</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mahalliy</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hokimlar</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tomonidan</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chiqarilgan</a:t>
            </a:r>
            <a:r>
              <a:rPr lang="en-US" sz="3000" b="1" dirty="0">
                <a:solidFill>
                  <a:schemeClr val="tx1"/>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chaqa</a:t>
            </a:r>
            <a:r>
              <a:rPr lang="en-US" sz="3000" b="1" dirty="0">
                <a:solidFill>
                  <a:srgbClr val="0000FF"/>
                </a:solidFill>
                <a:latin typeface="Times New Roman" pitchFamily="18" charset="0"/>
                <a:cs typeface="Times New Roman" pitchFamily="18" charset="0"/>
              </a:rPr>
              <a:t> </a:t>
            </a:r>
            <a:r>
              <a:rPr lang="en-US" sz="3000" b="1" dirty="0" err="1">
                <a:solidFill>
                  <a:srgbClr val="0000FF"/>
                </a:solidFill>
                <a:latin typeface="Times New Roman" pitchFamily="18" charset="0"/>
                <a:cs typeface="Times New Roman" pitchFamily="18" charset="0"/>
              </a:rPr>
              <a:t>tangalar</a:t>
            </a:r>
            <a:r>
              <a:rPr lang="en-US" sz="3000" b="1" dirty="0">
                <a:solidFill>
                  <a:srgbClr val="0000FF"/>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ichki</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savdoda</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keng</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muomalada</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bo‘lgan</a:t>
            </a:r>
            <a:r>
              <a:rPr lang="en-US" sz="3000" b="1" dirty="0">
                <a:solidFill>
                  <a:schemeClr val="tx1"/>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500" b="1" i="1" dirty="0" err="1">
                <a:solidFill>
                  <a:schemeClr val="tx1"/>
                </a:solidFill>
              </a:rPr>
              <a:t>Eftaliylar</a:t>
            </a:r>
            <a:r>
              <a:rPr lang="en-US" sz="3500" b="1" i="1" dirty="0">
                <a:solidFill>
                  <a:schemeClr val="tx1"/>
                </a:solidFill>
              </a:rPr>
              <a:t> </a:t>
            </a:r>
            <a:r>
              <a:rPr lang="en-US" sz="3500" b="1" i="1" dirty="0" err="1">
                <a:solidFill>
                  <a:schemeClr val="tx1"/>
                </a:solidFill>
              </a:rPr>
              <a:t>davrida</a:t>
            </a:r>
            <a:r>
              <a:rPr lang="en-US" sz="3500" b="1" i="1" dirty="0">
                <a:solidFill>
                  <a:schemeClr val="tx1"/>
                </a:solidFill>
              </a:rPr>
              <a:t> </a:t>
            </a:r>
            <a:r>
              <a:rPr lang="en-US" sz="3500" b="1" i="1" dirty="0" err="1">
                <a:solidFill>
                  <a:schemeClr val="tx1"/>
                </a:solidFill>
              </a:rPr>
              <a:t>me’morchilik</a:t>
            </a:r>
            <a:r>
              <a:rPr lang="en-US" sz="3500" b="1" i="1" dirty="0">
                <a:solidFill>
                  <a:schemeClr val="tx1"/>
                </a:solidFill>
              </a:rPr>
              <a:t> </a:t>
            </a:r>
            <a:r>
              <a:rPr lang="en-US" sz="3500" b="1" i="1" dirty="0" err="1">
                <a:solidFill>
                  <a:schemeClr val="tx1"/>
                </a:solidFill>
              </a:rPr>
              <a:t>ishlari</a:t>
            </a:r>
            <a:endParaRPr lang="ru-RU" sz="3500" dirty="0">
              <a:solidFill>
                <a:schemeClr val="tx1"/>
              </a:solidFill>
            </a:endParaRPr>
          </a:p>
        </p:txBody>
      </p:sp>
      <p:sp>
        <p:nvSpPr>
          <p:cNvPr id="4" name="Скругленный прямоугольник 3"/>
          <p:cNvSpPr/>
          <p:nvPr/>
        </p:nvSpPr>
        <p:spPr>
          <a:xfrm>
            <a:off x="200025" y="904875"/>
            <a:ext cx="8640763"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Aft>
                <a:spcPts val="0"/>
              </a:spcAft>
              <a:defRPr/>
            </a:pPr>
            <a:r>
              <a:rPr lang="en-US" sz="2600" b="1" dirty="0">
                <a:solidFill>
                  <a:schemeClr val="tx1"/>
                </a:solidFill>
                <a:latin typeface="Times New Roman" pitchFamily="18" charset="0"/>
                <a:cs typeface="Times New Roman" pitchFamily="18" charset="0"/>
              </a:rPr>
              <a:t>	</a:t>
            </a:r>
            <a:r>
              <a:rPr lang="ru-RU" sz="2600" b="1" dirty="0" err="1">
                <a:solidFill>
                  <a:srgbClr val="0000FF"/>
                </a:solidFill>
                <a:latin typeface="Times New Roman" pitchFamily="18" charset="0"/>
                <a:cs typeface="Times New Roman" pitchFamily="18" charset="0"/>
              </a:rPr>
              <a:t>Қалин</a:t>
            </a:r>
            <a:r>
              <a:rPr lang="ru-RU" sz="2600" b="1" dirty="0">
                <a:solidFill>
                  <a:srgbClr val="0000FF"/>
                </a:solidFill>
                <a:latin typeface="Times New Roman" pitchFamily="18" charset="0"/>
                <a:cs typeface="Times New Roman" pitchFamily="18" charset="0"/>
              </a:rPr>
              <a:t> </a:t>
            </a:r>
            <a:r>
              <a:rPr lang="ru-RU" sz="2600" b="1" dirty="0" err="1">
                <a:solidFill>
                  <a:srgbClr val="0000FF"/>
                </a:solidFill>
                <a:latin typeface="Times New Roman" pitchFamily="18" charset="0"/>
                <a:cs typeface="Times New Roman" pitchFamily="18" charset="0"/>
              </a:rPr>
              <a:t>мудофаали</a:t>
            </a:r>
            <a:r>
              <a:rPr lang="ru-RU" sz="2600" b="1" dirty="0">
                <a:solidFill>
                  <a:srgbClr val="0000FF"/>
                </a:solidFill>
                <a:latin typeface="Times New Roman" pitchFamily="18" charset="0"/>
                <a:cs typeface="Times New Roman" pitchFamily="18" charset="0"/>
              </a:rPr>
              <a:t> </a:t>
            </a:r>
            <a:r>
              <a:rPr lang="ru-RU" sz="2600" b="1" dirty="0" err="1">
                <a:solidFill>
                  <a:srgbClr val="0000FF"/>
                </a:solidFill>
                <a:latin typeface="Times New Roman" pitchFamily="18" charset="0"/>
                <a:cs typeface="Times New Roman" pitchFamily="18" charset="0"/>
              </a:rPr>
              <a:t>қурғонлар</a:t>
            </a:r>
            <a:r>
              <a:rPr lang="ru-RU" sz="2600" b="1" dirty="0">
                <a:solidFill>
                  <a:srgbClr val="0000FF"/>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илк</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ўрта</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асрнинг</a:t>
            </a:r>
            <a:r>
              <a:rPr lang="ru-RU" sz="2600" b="1" dirty="0">
                <a:solidFill>
                  <a:schemeClr val="tx1"/>
                </a:solidFill>
                <a:latin typeface="Times New Roman" pitchFamily="18" charset="0"/>
                <a:cs typeface="Times New Roman" pitchFamily="18" charset="0"/>
              </a:rPr>
              <a:t> </a:t>
            </a:r>
            <a:r>
              <a:rPr lang="ru-RU" sz="2600" b="1" dirty="0" err="1">
                <a:solidFill>
                  <a:srgbClr val="0000FF"/>
                </a:solidFill>
                <a:latin typeface="Times New Roman" pitchFamily="18" charset="0"/>
                <a:cs typeface="Times New Roman" pitchFamily="18" charset="0"/>
              </a:rPr>
              <a:t>ўзига</a:t>
            </a:r>
            <a:r>
              <a:rPr lang="ru-RU" sz="2600" b="1" dirty="0">
                <a:solidFill>
                  <a:srgbClr val="0000FF"/>
                </a:solidFill>
                <a:latin typeface="Times New Roman" pitchFamily="18" charset="0"/>
                <a:cs typeface="Times New Roman" pitchFamily="18" charset="0"/>
              </a:rPr>
              <a:t> </a:t>
            </a:r>
            <a:r>
              <a:rPr lang="ru-RU" sz="2600" b="1" dirty="0" err="1">
                <a:solidFill>
                  <a:srgbClr val="0000FF"/>
                </a:solidFill>
                <a:latin typeface="Times New Roman" pitchFamily="18" charset="0"/>
                <a:cs typeface="Times New Roman" pitchFamily="18" charset="0"/>
              </a:rPr>
              <a:t>хос</a:t>
            </a:r>
            <a:r>
              <a:rPr lang="ru-RU" sz="2600" b="1" dirty="0">
                <a:solidFill>
                  <a:srgbClr val="0000FF"/>
                </a:solidFill>
                <a:latin typeface="Times New Roman" pitchFamily="18" charset="0"/>
                <a:cs typeface="Times New Roman" pitchFamily="18" charset="0"/>
              </a:rPr>
              <a:t> </a:t>
            </a:r>
            <a:r>
              <a:rPr lang="ru-RU" sz="2600" b="1" dirty="0" err="1">
                <a:solidFill>
                  <a:srgbClr val="0000FF"/>
                </a:solidFill>
                <a:latin typeface="Times New Roman" pitchFamily="18" charset="0"/>
                <a:cs typeface="Times New Roman" pitchFamily="18" charset="0"/>
              </a:rPr>
              <a:t>меъморчилик</a:t>
            </a:r>
            <a:r>
              <a:rPr lang="ru-RU" sz="2600" b="1" dirty="0">
                <a:solidFill>
                  <a:srgbClr val="0000FF"/>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намуналаридан</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булиб</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Нахшаб</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воҳасидаги</a:t>
            </a:r>
            <a:r>
              <a:rPr lang="ru-RU" sz="2600" b="1" dirty="0">
                <a:solidFill>
                  <a:schemeClr val="tx1"/>
                </a:solidFill>
                <a:latin typeface="Times New Roman" pitchFamily="18" charset="0"/>
                <a:cs typeface="Times New Roman" pitchFamily="18" charset="0"/>
              </a:rPr>
              <a:t> </a:t>
            </a:r>
            <a:r>
              <a:rPr lang="ru-RU" sz="2600" b="1" dirty="0" err="1">
                <a:solidFill>
                  <a:srgbClr val="0000FF"/>
                </a:solidFill>
                <a:latin typeface="Times New Roman" pitchFamily="18" charset="0"/>
                <a:cs typeface="Times New Roman" pitchFamily="18" charset="0"/>
              </a:rPr>
              <a:t>Захоки-Морон</a:t>
            </a:r>
            <a:r>
              <a:rPr lang="ru-RU" sz="2600" b="1" dirty="0">
                <a:solidFill>
                  <a:srgbClr val="0000FF"/>
                </a:solidFill>
                <a:latin typeface="Times New Roman" pitchFamily="18" charset="0"/>
                <a:cs typeface="Times New Roman" pitchFamily="18" charset="0"/>
              </a:rPr>
              <a:t> </a:t>
            </a:r>
            <a:r>
              <a:rPr lang="ru-RU" sz="2600" b="1" dirty="0" err="1">
                <a:solidFill>
                  <a:srgbClr val="0000FF"/>
                </a:solidFill>
                <a:latin typeface="Times New Roman" pitchFamily="18" charset="0"/>
                <a:cs typeface="Times New Roman" pitchFamily="18" charset="0"/>
              </a:rPr>
              <a:t>қалъаси</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Бухородаги</a:t>
            </a:r>
            <a:r>
              <a:rPr lang="ru-RU" sz="2600" b="1" dirty="0">
                <a:solidFill>
                  <a:schemeClr val="tx1"/>
                </a:solidFill>
                <a:latin typeface="Times New Roman" pitchFamily="18" charset="0"/>
                <a:cs typeface="Times New Roman" pitchFamily="18" charset="0"/>
              </a:rPr>
              <a:t> </a:t>
            </a:r>
            <a:r>
              <a:rPr lang="ru-RU" sz="2600" b="1" dirty="0" err="1">
                <a:solidFill>
                  <a:srgbClr val="0000FF"/>
                </a:solidFill>
                <a:latin typeface="Times New Roman" pitchFamily="18" charset="0"/>
                <a:cs typeface="Times New Roman" pitchFamily="18" charset="0"/>
              </a:rPr>
              <a:t>Шахри</a:t>
            </a:r>
            <a:r>
              <a:rPr lang="ru-RU" sz="2600" b="1" dirty="0">
                <a:solidFill>
                  <a:srgbClr val="0000FF"/>
                </a:solidFill>
                <a:latin typeface="Times New Roman" pitchFamily="18" charset="0"/>
                <a:cs typeface="Times New Roman" pitchFamily="18" charset="0"/>
              </a:rPr>
              <a:t> </a:t>
            </a:r>
            <a:r>
              <a:rPr lang="ru-RU" sz="2600" b="1" dirty="0" err="1">
                <a:solidFill>
                  <a:srgbClr val="0000FF"/>
                </a:solidFill>
                <a:latin typeface="Times New Roman" pitchFamily="18" charset="0"/>
                <a:cs typeface="Times New Roman" pitchFamily="18" charset="0"/>
              </a:rPr>
              <a:t>Вайрон</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Хоразмдаги</a:t>
            </a:r>
            <a:r>
              <a:rPr lang="ru-RU" sz="2600" b="1" dirty="0">
                <a:solidFill>
                  <a:schemeClr val="tx1"/>
                </a:solidFill>
                <a:latin typeface="Times New Roman" pitchFamily="18" charset="0"/>
                <a:cs typeface="Times New Roman" pitchFamily="18" charset="0"/>
              </a:rPr>
              <a:t> </a:t>
            </a:r>
            <a:r>
              <a:rPr lang="ru-RU" sz="2600" b="1" dirty="0" err="1">
                <a:solidFill>
                  <a:srgbClr val="0000FF"/>
                </a:solidFill>
                <a:latin typeface="Times New Roman" pitchFamily="18" charset="0"/>
                <a:cs typeface="Times New Roman" pitchFamily="18" charset="0"/>
              </a:rPr>
              <a:t>Фир</a:t>
            </a:r>
            <a:r>
              <a:rPr lang="ru-RU" sz="2600" b="1" dirty="0">
                <a:solidFill>
                  <a:schemeClr val="tx1"/>
                </a:solidFill>
                <a:latin typeface="Times New Roman" pitchFamily="18" charset="0"/>
                <a:cs typeface="Times New Roman" pitchFamily="18" charset="0"/>
              </a:rPr>
              <a:t> </a:t>
            </a:r>
            <a:r>
              <a:rPr lang="ru-RU" sz="2600" b="1" dirty="0" err="1">
                <a:solidFill>
                  <a:srgbClr val="0000FF"/>
                </a:solidFill>
                <a:latin typeface="Times New Roman" pitchFamily="18" charset="0"/>
                <a:cs typeface="Times New Roman" pitchFamily="18" charset="0"/>
              </a:rPr>
              <a:t>қалъаси</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шулар</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қаторидандир</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Воҳаларни</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ташқи</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душмандан</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химоя</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қилиш</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мақсадида</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бир</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неча</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чақиримлаб</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узунликдан</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қалин</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деворлар</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барпо</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этилган</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Самарқанд</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воҳасидаги</a:t>
            </a:r>
            <a:r>
              <a:rPr lang="ru-RU" sz="2600" b="1" dirty="0">
                <a:solidFill>
                  <a:schemeClr val="tx1"/>
                </a:solidFill>
                <a:latin typeface="Times New Roman" pitchFamily="18" charset="0"/>
                <a:cs typeface="Times New Roman" pitchFamily="18" charset="0"/>
              </a:rPr>
              <a:t> </a:t>
            </a:r>
            <a:r>
              <a:rPr lang="ru-RU" sz="2600" b="1" dirty="0">
                <a:solidFill>
                  <a:srgbClr val="0000FF"/>
                </a:solidFill>
                <a:latin typeface="Times New Roman" pitchFamily="18" charset="0"/>
                <a:cs typeface="Times New Roman" pitchFamily="18" charset="0"/>
              </a:rPr>
              <a:t>12 та </a:t>
            </a:r>
            <a:r>
              <a:rPr lang="ru-RU" sz="2600" b="1" dirty="0" err="1">
                <a:solidFill>
                  <a:srgbClr val="0000FF"/>
                </a:solidFill>
                <a:latin typeface="Times New Roman" pitchFamily="18" charset="0"/>
                <a:cs typeface="Times New Roman" pitchFamily="18" charset="0"/>
              </a:rPr>
              <a:t>дарвозага</a:t>
            </a:r>
            <a:r>
              <a:rPr lang="ru-RU" sz="2600" b="1" dirty="0">
                <a:solidFill>
                  <a:srgbClr val="0000FF"/>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эга</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бўлган</a:t>
            </a:r>
            <a:r>
              <a:rPr lang="ru-RU" sz="2600" b="1" dirty="0">
                <a:solidFill>
                  <a:schemeClr val="tx1"/>
                </a:solidFill>
                <a:latin typeface="Times New Roman" pitchFamily="18" charset="0"/>
                <a:cs typeface="Times New Roman" pitchFamily="18" charset="0"/>
              </a:rPr>
              <a:t> </a:t>
            </a:r>
            <a:r>
              <a:rPr lang="ru-RU" sz="2600" b="1" dirty="0">
                <a:solidFill>
                  <a:srgbClr val="0000FF"/>
                </a:solidFill>
                <a:latin typeface="Times New Roman" pitchFamily="18" charset="0"/>
                <a:cs typeface="Times New Roman" pitchFamily="18" charset="0"/>
              </a:rPr>
              <a:t>«</a:t>
            </a:r>
            <a:r>
              <a:rPr lang="ru-RU" sz="2600" b="1" dirty="0" err="1">
                <a:solidFill>
                  <a:srgbClr val="0000FF"/>
                </a:solidFill>
                <a:latin typeface="Times New Roman" pitchFamily="18" charset="0"/>
                <a:cs typeface="Times New Roman" pitchFamily="18" charset="0"/>
              </a:rPr>
              <a:t>Девори</a:t>
            </a:r>
            <a:r>
              <a:rPr lang="ru-RU" sz="2600" b="1" dirty="0">
                <a:solidFill>
                  <a:srgbClr val="0000FF"/>
                </a:solidFill>
                <a:latin typeface="Times New Roman" pitchFamily="18" charset="0"/>
                <a:cs typeface="Times New Roman" pitchFamily="18" charset="0"/>
              </a:rPr>
              <a:t> </a:t>
            </a:r>
            <a:r>
              <a:rPr lang="ru-RU" sz="2600" b="1" dirty="0" err="1">
                <a:solidFill>
                  <a:srgbClr val="0000FF"/>
                </a:solidFill>
                <a:latin typeface="Times New Roman" pitchFamily="18" charset="0"/>
                <a:cs typeface="Times New Roman" pitchFamily="18" charset="0"/>
              </a:rPr>
              <a:t>қиёмат</a:t>
            </a:r>
            <a:r>
              <a:rPr lang="ru-RU" sz="2600" b="1" dirty="0">
                <a:solidFill>
                  <a:srgbClr val="0000FF"/>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Бухоро</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воҳасидаги</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узунлиги</a:t>
            </a:r>
            <a:r>
              <a:rPr lang="ru-RU" sz="2600" b="1" dirty="0">
                <a:solidFill>
                  <a:schemeClr val="tx1"/>
                </a:solidFill>
                <a:latin typeface="Times New Roman" pitchFamily="18" charset="0"/>
                <a:cs typeface="Times New Roman" pitchFamily="18" charset="0"/>
              </a:rPr>
              <a:t> </a:t>
            </a:r>
            <a:r>
              <a:rPr lang="ru-RU" sz="2600" b="1" dirty="0">
                <a:solidFill>
                  <a:srgbClr val="0000FF"/>
                </a:solidFill>
                <a:latin typeface="Times New Roman" pitchFamily="18" charset="0"/>
                <a:cs typeface="Times New Roman" pitchFamily="18" charset="0"/>
              </a:rPr>
              <a:t>336 </a:t>
            </a:r>
            <a:r>
              <a:rPr lang="ru-RU" sz="2600" b="1" dirty="0" err="1">
                <a:solidFill>
                  <a:srgbClr val="0000FF"/>
                </a:solidFill>
                <a:latin typeface="Times New Roman" pitchFamily="18" charset="0"/>
                <a:cs typeface="Times New Roman" pitchFamily="18" charset="0"/>
              </a:rPr>
              <a:t>километрли</a:t>
            </a:r>
            <a:r>
              <a:rPr lang="ru-RU" sz="2600" b="1" dirty="0">
                <a:solidFill>
                  <a:srgbClr val="0000FF"/>
                </a:solidFill>
                <a:latin typeface="Times New Roman" pitchFamily="18" charset="0"/>
                <a:cs typeface="Times New Roman" pitchFamily="18" charset="0"/>
              </a:rPr>
              <a:t> </a:t>
            </a:r>
            <a:r>
              <a:rPr lang="ru-RU" sz="2600" b="1" u="sng" dirty="0" err="1">
                <a:solidFill>
                  <a:srgbClr val="0000FF"/>
                </a:solidFill>
                <a:latin typeface="Times New Roman" pitchFamily="18" charset="0"/>
                <a:cs typeface="Times New Roman" pitchFamily="18" charset="0"/>
              </a:rPr>
              <a:t>Кампирак</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Тошкент</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воҳасидаги</a:t>
            </a:r>
            <a:r>
              <a:rPr lang="ru-RU" sz="2600" b="1" dirty="0">
                <a:solidFill>
                  <a:schemeClr val="tx1"/>
                </a:solidFill>
                <a:latin typeface="Times New Roman" pitchFamily="18" charset="0"/>
                <a:cs typeface="Times New Roman" pitchFamily="18" charset="0"/>
              </a:rPr>
              <a:t> «</a:t>
            </a:r>
            <a:r>
              <a:rPr lang="ru-RU" sz="2600" b="1" dirty="0" err="1">
                <a:solidFill>
                  <a:srgbClr val="0000FF"/>
                </a:solidFill>
                <a:latin typeface="Times New Roman" pitchFamily="18" charset="0"/>
                <a:cs typeface="Times New Roman" pitchFamily="18" charset="0"/>
              </a:rPr>
              <a:t>Кампирдевор</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истеҳком</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деворлари</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шулар</a:t>
            </a:r>
            <a:r>
              <a:rPr lang="ru-RU" sz="2600" b="1" dirty="0">
                <a:solidFill>
                  <a:schemeClr val="tx1"/>
                </a:solidFill>
                <a:latin typeface="Times New Roman" pitchFamily="18" charset="0"/>
                <a:cs typeface="Times New Roman" pitchFamily="18" charset="0"/>
              </a:rPr>
              <a:t> </a:t>
            </a:r>
            <a:r>
              <a:rPr lang="ru-RU" sz="2600" b="1" dirty="0" err="1">
                <a:solidFill>
                  <a:schemeClr val="tx1"/>
                </a:solidFill>
                <a:latin typeface="Times New Roman" pitchFamily="18" charset="0"/>
                <a:cs typeface="Times New Roman" pitchFamily="18" charset="0"/>
              </a:rPr>
              <a:t>жумласидандир</a:t>
            </a:r>
            <a:r>
              <a:rPr lang="ru-RU" sz="2600" b="1" dirty="0">
                <a:solidFill>
                  <a:schemeClr val="tx1"/>
                </a:solidFill>
                <a:latin typeface="Times New Roman" pitchFamily="18" charset="0"/>
                <a:cs typeface="Times New Roman" pitchFamily="18" charset="0"/>
              </a:rPr>
              <a:t>.</a:t>
            </a:r>
            <a:endParaRPr lang="en-US" sz="26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500" b="1" i="1" dirty="0" err="1">
                <a:solidFill>
                  <a:schemeClr val="tx1"/>
                </a:solidFill>
              </a:rPr>
              <a:t>Eftaliylar</a:t>
            </a:r>
            <a:r>
              <a:rPr lang="en-US" sz="3500" b="1" i="1" dirty="0">
                <a:solidFill>
                  <a:schemeClr val="tx1"/>
                </a:solidFill>
              </a:rPr>
              <a:t> </a:t>
            </a:r>
            <a:r>
              <a:rPr lang="en-US" sz="3500" b="1" i="1" dirty="0" err="1">
                <a:solidFill>
                  <a:schemeClr val="tx1"/>
                </a:solidFill>
              </a:rPr>
              <a:t>davrida</a:t>
            </a:r>
            <a:r>
              <a:rPr lang="en-US" sz="3500" b="1" i="1" dirty="0">
                <a:solidFill>
                  <a:schemeClr val="tx1"/>
                </a:solidFill>
              </a:rPr>
              <a:t> </a:t>
            </a:r>
            <a:r>
              <a:rPr lang="en-US" sz="3500" b="1" i="1" dirty="0" err="1">
                <a:solidFill>
                  <a:schemeClr val="tx1"/>
                </a:solidFill>
              </a:rPr>
              <a:t>me’morchilik</a:t>
            </a:r>
            <a:r>
              <a:rPr lang="en-US" sz="3500" b="1" i="1" dirty="0">
                <a:solidFill>
                  <a:schemeClr val="tx1"/>
                </a:solidFill>
              </a:rPr>
              <a:t> </a:t>
            </a:r>
            <a:r>
              <a:rPr lang="en-US" sz="3500" b="1" i="1" dirty="0" err="1">
                <a:solidFill>
                  <a:schemeClr val="tx1"/>
                </a:solidFill>
              </a:rPr>
              <a:t>ishlari</a:t>
            </a:r>
            <a:endParaRPr lang="ru-RU" sz="3500" dirty="0">
              <a:solidFill>
                <a:schemeClr val="tx1"/>
              </a:solidFill>
            </a:endParaRPr>
          </a:p>
        </p:txBody>
      </p:sp>
      <p:sp>
        <p:nvSpPr>
          <p:cNvPr id="4" name="Скругленный прямоугольник 3"/>
          <p:cNvSpPr/>
          <p:nvPr/>
        </p:nvSpPr>
        <p:spPr>
          <a:xfrm>
            <a:off x="250825" y="847725"/>
            <a:ext cx="8640763"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Aft>
                <a:spcPts val="0"/>
              </a:spcAft>
              <a:defRPr/>
            </a:pPr>
            <a:r>
              <a:rPr lang="en-US"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Бу</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давр</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меъморчилигида</a:t>
            </a:r>
            <a:r>
              <a:rPr lang="ru-RU" sz="2800" b="1" dirty="0">
                <a:solidFill>
                  <a:schemeClr val="tx1"/>
                </a:solidFill>
                <a:latin typeface="Times New Roman" pitchFamily="18" charset="0"/>
                <a:cs typeface="Times New Roman" pitchFamily="18" charset="0"/>
              </a:rPr>
              <a:t> </a:t>
            </a:r>
            <a:r>
              <a:rPr lang="ru-RU" sz="2800" b="1" dirty="0" err="1">
                <a:solidFill>
                  <a:srgbClr val="0000FF"/>
                </a:solidFill>
                <a:latin typeface="Times New Roman" pitchFamily="18" charset="0"/>
                <a:cs typeface="Times New Roman" pitchFamily="18" charset="0"/>
              </a:rPr>
              <a:t>қасрлар</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қурилиши</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айниқса</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ахамиятли</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булган</a:t>
            </a:r>
            <a:r>
              <a:rPr lang="ru-RU" sz="2800" b="1" dirty="0">
                <a:solidFill>
                  <a:schemeClr val="tx1"/>
                </a:solidFill>
                <a:latin typeface="Times New Roman" pitchFamily="18" charset="0"/>
                <a:cs typeface="Times New Roman" pitchFamily="18" charset="0"/>
              </a:rPr>
              <a:t>. Қ</a:t>
            </a:r>
            <a:r>
              <a:rPr lang="en-US" sz="2800" b="1" dirty="0">
                <a:solidFill>
                  <a:schemeClr val="tx1"/>
                </a:solidFill>
                <a:latin typeface="Times New Roman" pitchFamily="18" charset="0"/>
                <a:cs typeface="Times New Roman" pitchFamily="18" charset="0"/>
              </a:rPr>
              <a:t>a</a:t>
            </a:r>
            <a:r>
              <a:rPr lang="ru-RU" sz="2800" b="1" dirty="0" err="1">
                <a:solidFill>
                  <a:schemeClr val="tx1"/>
                </a:solidFill>
                <a:latin typeface="Times New Roman" pitchFamily="18" charset="0"/>
                <a:cs typeface="Times New Roman" pitchFamily="18" charset="0"/>
              </a:rPr>
              <a:t>срлар</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одатда</a:t>
            </a:r>
            <a:r>
              <a:rPr lang="ru-RU" sz="2800" b="1" dirty="0">
                <a:solidFill>
                  <a:schemeClr val="tx1"/>
                </a:solidFill>
                <a:latin typeface="Times New Roman" pitchFamily="18" charset="0"/>
                <a:cs typeface="Times New Roman" pitchFamily="18" charset="0"/>
              </a:rPr>
              <a:t> </a:t>
            </a:r>
            <a:r>
              <a:rPr lang="ru-RU" sz="2800" b="1" dirty="0">
                <a:solidFill>
                  <a:srgbClr val="0000FF"/>
                </a:solidFill>
                <a:latin typeface="Times New Roman" pitchFamily="18" charset="0"/>
                <a:cs typeface="Times New Roman" pitchFamily="18" charset="0"/>
              </a:rPr>
              <a:t>2 </a:t>
            </a:r>
            <a:r>
              <a:rPr lang="ru-RU" sz="2800" b="1" dirty="0" err="1">
                <a:solidFill>
                  <a:srgbClr val="0000FF"/>
                </a:solidFill>
                <a:latin typeface="Times New Roman" pitchFamily="18" charset="0"/>
                <a:cs typeface="Times New Roman" pitchFamily="18" charset="0"/>
              </a:rPr>
              <a:t>қаватли</a:t>
            </a:r>
            <a:r>
              <a:rPr lang="ru-RU" sz="2800" b="1" dirty="0">
                <a:solidFill>
                  <a:srgbClr val="0000FF"/>
                </a:solidFill>
                <a:latin typeface="Times New Roman" pitchFamily="18" charset="0"/>
                <a:cs typeface="Times New Roman" pitchFamily="18" charset="0"/>
              </a:rPr>
              <a:t>, шипи </a:t>
            </a:r>
            <a:r>
              <a:rPr lang="ru-RU" sz="2800" b="1" dirty="0" err="1">
                <a:solidFill>
                  <a:srgbClr val="0000FF"/>
                </a:solidFill>
                <a:latin typeface="Times New Roman" pitchFamily="18" charset="0"/>
                <a:cs typeface="Times New Roman" pitchFamily="18" charset="0"/>
              </a:rPr>
              <a:t>текис</a:t>
            </a:r>
            <a:r>
              <a:rPr lang="ru-RU" sz="2800" b="1" dirty="0">
                <a:solidFill>
                  <a:srgbClr val="0000FF"/>
                </a:solidFill>
                <a:latin typeface="Times New Roman" pitchFamily="18" charset="0"/>
                <a:cs typeface="Times New Roman" pitchFamily="18" charset="0"/>
              </a:rPr>
              <a:t>, </a:t>
            </a:r>
            <a:r>
              <a:rPr lang="ru-RU" sz="2800" b="1" dirty="0" err="1">
                <a:solidFill>
                  <a:srgbClr val="0000FF"/>
                </a:solidFill>
                <a:latin typeface="Times New Roman" pitchFamily="18" charset="0"/>
                <a:cs typeface="Times New Roman" pitchFamily="18" charset="0"/>
              </a:rPr>
              <a:t>гумбазсимон</a:t>
            </a:r>
            <a:r>
              <a:rPr lang="ru-RU" sz="2800" b="1" dirty="0">
                <a:solidFill>
                  <a:srgbClr val="0000FF"/>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ва</a:t>
            </a:r>
            <a:r>
              <a:rPr lang="ru-RU" sz="2800" b="1" dirty="0">
                <a:solidFill>
                  <a:schemeClr val="tx1"/>
                </a:solidFill>
                <a:latin typeface="Times New Roman" pitchFamily="18" charset="0"/>
                <a:cs typeface="Times New Roman" pitchFamily="18" charset="0"/>
              </a:rPr>
              <a:t> </a:t>
            </a:r>
            <a:r>
              <a:rPr lang="ru-RU" sz="2800" b="1" dirty="0" err="1">
                <a:solidFill>
                  <a:srgbClr val="0000FF"/>
                </a:solidFill>
                <a:latin typeface="Times New Roman" pitchFamily="18" charset="0"/>
                <a:cs typeface="Times New Roman" pitchFamily="18" charset="0"/>
              </a:rPr>
              <a:t>равоқсимон</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ёпилган</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бир</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неча</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хонадан</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иборат</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бўлган</a:t>
            </a:r>
            <a:r>
              <a:rPr lang="ru-RU" sz="2800" b="1"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V </a:t>
            </a:r>
            <a:r>
              <a:rPr lang="ru-RU" sz="2800" b="1" dirty="0" err="1">
                <a:solidFill>
                  <a:schemeClr val="tx1"/>
                </a:solidFill>
                <a:latin typeface="Times New Roman" pitchFamily="18" charset="0"/>
                <a:cs typeface="Times New Roman" pitchFamily="18" charset="0"/>
              </a:rPr>
              <a:t>асрдан</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сарой</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қасрлар</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қурилишида</a:t>
            </a:r>
            <a:r>
              <a:rPr lang="ru-RU" sz="2800" b="1" dirty="0">
                <a:solidFill>
                  <a:schemeClr val="tx1"/>
                </a:solidFill>
                <a:latin typeface="Times New Roman" pitchFamily="18" charset="0"/>
                <a:cs typeface="Times New Roman" pitchFamily="18" charset="0"/>
              </a:rPr>
              <a:t> </a:t>
            </a:r>
            <a:r>
              <a:rPr lang="ru-RU" sz="2800" b="1" dirty="0" err="1">
                <a:solidFill>
                  <a:srgbClr val="0000FF"/>
                </a:solidFill>
                <a:latin typeface="Times New Roman" pitchFamily="18" charset="0"/>
                <a:cs typeface="Times New Roman" pitchFamily="18" charset="0"/>
              </a:rPr>
              <a:t>пахса</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ва</a:t>
            </a:r>
            <a:r>
              <a:rPr lang="ru-RU" sz="2800" b="1" dirty="0">
                <a:solidFill>
                  <a:schemeClr val="tx1"/>
                </a:solidFill>
                <a:latin typeface="Times New Roman" pitchFamily="18" charset="0"/>
                <a:cs typeface="Times New Roman" pitchFamily="18" charset="0"/>
              </a:rPr>
              <a:t> </a:t>
            </a:r>
            <a:r>
              <a:rPr lang="ru-RU" sz="2800" b="1" dirty="0" err="1">
                <a:solidFill>
                  <a:srgbClr val="0000FF"/>
                </a:solidFill>
                <a:latin typeface="Times New Roman" pitchFamily="18" charset="0"/>
                <a:cs typeface="Times New Roman" pitchFamily="18" charset="0"/>
              </a:rPr>
              <a:t>хом</a:t>
            </a:r>
            <a:r>
              <a:rPr lang="ru-RU" sz="2800" b="1" dirty="0">
                <a:solidFill>
                  <a:srgbClr val="0000FF"/>
                </a:solidFill>
                <a:latin typeface="Times New Roman" pitchFamily="18" charset="0"/>
                <a:cs typeface="Times New Roman" pitchFamily="18" charset="0"/>
              </a:rPr>
              <a:t> </a:t>
            </a:r>
            <a:r>
              <a:rPr lang="ru-RU" sz="2800" b="1" dirty="0" err="1">
                <a:solidFill>
                  <a:srgbClr val="0000FF"/>
                </a:solidFill>
                <a:latin typeface="Times New Roman" pitchFamily="18" charset="0"/>
                <a:cs typeface="Times New Roman" pitchFamily="18" charset="0"/>
              </a:rPr>
              <a:t>ғишт</a:t>
            </a:r>
            <a:r>
              <a:rPr lang="ru-RU" sz="2800" b="1" dirty="0">
                <a:solidFill>
                  <a:srgbClr val="0000FF"/>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билан</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бир</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қаторда</a:t>
            </a:r>
            <a:r>
              <a:rPr lang="ru-RU" sz="2800" b="1" dirty="0">
                <a:solidFill>
                  <a:schemeClr val="tx1"/>
                </a:solidFill>
                <a:latin typeface="Times New Roman" pitchFamily="18" charset="0"/>
                <a:cs typeface="Times New Roman" pitchFamily="18" charset="0"/>
              </a:rPr>
              <a:t> </a:t>
            </a:r>
            <a:r>
              <a:rPr lang="ru-RU" sz="2800" b="1" dirty="0" err="1">
                <a:solidFill>
                  <a:srgbClr val="0000FF"/>
                </a:solidFill>
                <a:latin typeface="Times New Roman" pitchFamily="18" charset="0"/>
                <a:cs typeface="Times New Roman" pitchFamily="18" charset="0"/>
              </a:rPr>
              <a:t>пишиқ</a:t>
            </a:r>
            <a:r>
              <a:rPr lang="ru-RU" sz="2800" b="1" dirty="0">
                <a:solidFill>
                  <a:srgbClr val="0000FF"/>
                </a:solidFill>
                <a:latin typeface="Times New Roman" pitchFamily="18" charset="0"/>
                <a:cs typeface="Times New Roman" pitchFamily="18" charset="0"/>
              </a:rPr>
              <a:t> </a:t>
            </a:r>
            <a:r>
              <a:rPr lang="ru-RU" sz="2800" b="1" dirty="0" err="1">
                <a:solidFill>
                  <a:srgbClr val="0000FF"/>
                </a:solidFill>
                <a:latin typeface="Times New Roman" pitchFamily="18" charset="0"/>
                <a:cs typeface="Times New Roman" pitchFamily="18" charset="0"/>
              </a:rPr>
              <a:t>ғиштлар</a:t>
            </a:r>
            <a:r>
              <a:rPr lang="ru-RU" sz="2800" b="1" dirty="0">
                <a:solidFill>
                  <a:srgbClr val="0000FF"/>
                </a:solidFill>
                <a:latin typeface="Times New Roman" pitchFamily="18" charset="0"/>
                <a:cs typeface="Times New Roman" pitchFamily="18" charset="0"/>
              </a:rPr>
              <a:t> </a:t>
            </a:r>
            <a:r>
              <a:rPr lang="ru-RU" sz="2800" b="1" dirty="0">
                <a:solidFill>
                  <a:schemeClr val="tx1"/>
                </a:solidFill>
                <a:latin typeface="Times New Roman" pitchFamily="18" charset="0"/>
                <a:cs typeface="Times New Roman" pitchFamily="18" charset="0"/>
              </a:rPr>
              <a:t>хам </a:t>
            </a:r>
            <a:r>
              <a:rPr lang="ru-RU" sz="2800" b="1" dirty="0" err="1">
                <a:solidFill>
                  <a:schemeClr val="tx1"/>
                </a:solidFill>
                <a:latin typeface="Times New Roman" pitchFamily="18" charset="0"/>
                <a:cs typeface="Times New Roman" pitchFamily="18" charset="0"/>
              </a:rPr>
              <a:t>ишлатилина</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бошланган</a:t>
            </a:r>
            <a:r>
              <a:rPr lang="ru-RU" sz="2800" b="1" dirty="0">
                <a:solidFill>
                  <a:schemeClr val="tx1"/>
                </a:solidFill>
                <a:latin typeface="Times New Roman" pitchFamily="18" charset="0"/>
                <a:cs typeface="Times New Roman" pitchFamily="18" charset="0"/>
              </a:rPr>
              <a:t>. </a:t>
            </a:r>
            <a:r>
              <a:rPr lang="ru-RU" sz="2800" b="1" dirty="0">
                <a:solidFill>
                  <a:srgbClr val="0000FF"/>
                </a:solidFill>
                <a:latin typeface="Times New Roman" pitchFamily="18" charset="0"/>
                <a:cs typeface="Times New Roman" pitchFamily="18" charset="0"/>
              </a:rPr>
              <a:t>Сарой </a:t>
            </a:r>
            <a:r>
              <a:rPr lang="ru-RU" sz="2800" b="1" dirty="0" err="1">
                <a:solidFill>
                  <a:srgbClr val="0000FF"/>
                </a:solidFill>
                <a:latin typeface="Times New Roman" pitchFamily="18" charset="0"/>
                <a:cs typeface="Times New Roman" pitchFamily="18" charset="0"/>
              </a:rPr>
              <a:t>ва</a:t>
            </a:r>
            <a:r>
              <a:rPr lang="ru-RU" sz="2800" b="1" dirty="0">
                <a:solidFill>
                  <a:srgbClr val="0000FF"/>
                </a:solidFill>
                <a:latin typeface="Times New Roman" pitchFamily="18" charset="0"/>
                <a:cs typeface="Times New Roman" pitchFamily="18" charset="0"/>
              </a:rPr>
              <a:t> </a:t>
            </a:r>
            <a:r>
              <a:rPr lang="ru-RU" sz="2800" b="1" dirty="0" err="1">
                <a:solidFill>
                  <a:srgbClr val="0000FF"/>
                </a:solidFill>
                <a:latin typeface="Times New Roman" pitchFamily="18" charset="0"/>
                <a:cs typeface="Times New Roman" pitchFamily="18" charset="0"/>
              </a:rPr>
              <a:t>ибодатхоналар</a:t>
            </a:r>
            <a:r>
              <a:rPr lang="ru-RU" sz="2800" b="1" dirty="0">
                <a:solidFill>
                  <a:srgbClr val="0000FF"/>
                </a:solidFill>
                <a:latin typeface="Times New Roman" pitchFamily="18" charset="0"/>
                <a:cs typeface="Times New Roman" pitchFamily="18" charset="0"/>
              </a:rPr>
              <a:t> </a:t>
            </a:r>
            <a:r>
              <a:rPr lang="ru-RU" sz="2800" b="1" dirty="0" err="1">
                <a:solidFill>
                  <a:srgbClr val="0000FF"/>
                </a:solidFill>
                <a:latin typeface="Times New Roman" pitchFamily="18" charset="0"/>
                <a:cs typeface="Times New Roman" pitchFamily="18" charset="0"/>
              </a:rPr>
              <a:t>деворлари</a:t>
            </a:r>
            <a:r>
              <a:rPr lang="ru-RU" sz="2800" b="1" dirty="0">
                <a:solidFill>
                  <a:srgbClr val="0000FF"/>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одатда</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рангдор</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тасвирлар</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билан</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безатилган</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Бундай</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тасвирий</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санъат</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намуналаридан</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бири</a:t>
            </a:r>
            <a:r>
              <a:rPr lang="ru-RU" sz="2800" b="1" dirty="0">
                <a:solidFill>
                  <a:schemeClr val="tx1"/>
                </a:solidFill>
                <a:latin typeface="Times New Roman" pitchFamily="18" charset="0"/>
                <a:cs typeface="Times New Roman" pitchFamily="18" charset="0"/>
              </a:rPr>
              <a:t> </a:t>
            </a:r>
            <a:r>
              <a:rPr lang="ru-RU" sz="2800" b="1" dirty="0" err="1">
                <a:solidFill>
                  <a:srgbClr val="0000FF"/>
                </a:solidFill>
                <a:latin typeface="Times New Roman" pitchFamily="18" charset="0"/>
                <a:cs typeface="Times New Roman" pitchFamily="18" charset="0"/>
              </a:rPr>
              <a:t>Болаликтепа</a:t>
            </a:r>
            <a:r>
              <a:rPr lang="ru-RU" sz="2800" b="1" dirty="0">
                <a:solidFill>
                  <a:srgbClr val="0000FF"/>
                </a:solidFill>
                <a:latin typeface="Times New Roman" pitchFamily="18" charset="0"/>
                <a:cs typeface="Times New Roman" pitchFamily="18" charset="0"/>
              </a:rPr>
              <a:t> </a:t>
            </a:r>
            <a:r>
              <a:rPr lang="ru-RU" sz="2800" b="1" dirty="0">
                <a:solidFill>
                  <a:schemeClr val="tx1"/>
                </a:solidFill>
                <a:latin typeface="Times New Roman" pitchFamily="18" charset="0"/>
                <a:cs typeface="Times New Roman" pitchFamily="18" charset="0"/>
              </a:rPr>
              <a:t>(</a:t>
            </a:r>
            <a:r>
              <a:rPr lang="ru-RU" sz="2800" b="1" dirty="0" err="1">
                <a:solidFill>
                  <a:schemeClr val="tx1"/>
                </a:solidFill>
                <a:latin typeface="Times New Roman" pitchFamily="18" charset="0"/>
                <a:cs typeface="Times New Roman" pitchFamily="18" charset="0"/>
              </a:rPr>
              <a:t>Сурхондарё</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қасри</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деворларида</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қайд</a:t>
            </a:r>
            <a:r>
              <a:rPr lang="ru-RU" sz="2800" b="1" dirty="0">
                <a:solidFill>
                  <a:schemeClr val="tx1"/>
                </a:solidFill>
                <a:latin typeface="Times New Roman" pitchFamily="18" charset="0"/>
                <a:cs typeface="Times New Roman" pitchFamily="18" charset="0"/>
              </a:rPr>
              <a:t> </a:t>
            </a:r>
            <a:r>
              <a:rPr lang="ru-RU" sz="2800" b="1" dirty="0" err="1">
                <a:solidFill>
                  <a:schemeClr val="tx1"/>
                </a:solidFill>
                <a:latin typeface="Times New Roman" pitchFamily="18" charset="0"/>
                <a:cs typeface="Times New Roman" pitchFamily="18" charset="0"/>
              </a:rPr>
              <a:t>этилган</a:t>
            </a:r>
            <a:r>
              <a:rPr lang="ru-RU" sz="2800" b="1" dirty="0">
                <a:solidFill>
                  <a:schemeClr val="tx1"/>
                </a:solidFill>
                <a:latin typeface="Times New Roman" pitchFamily="18" charset="0"/>
                <a:cs typeface="Times New Roman" pitchFamily="18" charset="0"/>
              </a:rPr>
              <a:t>.</a:t>
            </a:r>
            <a:endParaRPr lang="en-US" sz="28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500" b="1" i="1" dirty="0" err="1">
                <a:solidFill>
                  <a:schemeClr val="tx1"/>
                </a:solidFill>
              </a:rPr>
              <a:t>Eftaliylar</a:t>
            </a:r>
            <a:r>
              <a:rPr lang="en-US" sz="3500" b="1" i="1" dirty="0">
                <a:solidFill>
                  <a:schemeClr val="tx1"/>
                </a:solidFill>
              </a:rPr>
              <a:t> </a:t>
            </a:r>
            <a:r>
              <a:rPr lang="en-US" sz="3500" b="1" i="1" dirty="0" err="1">
                <a:solidFill>
                  <a:schemeClr val="tx1"/>
                </a:solidFill>
              </a:rPr>
              <a:t>davrida</a:t>
            </a:r>
            <a:r>
              <a:rPr lang="en-US" sz="3500" b="1" i="1" dirty="0">
                <a:solidFill>
                  <a:schemeClr val="tx1"/>
                </a:solidFill>
              </a:rPr>
              <a:t> </a:t>
            </a:r>
            <a:r>
              <a:rPr lang="en-US" sz="3500" b="1" i="1" dirty="0" err="1">
                <a:solidFill>
                  <a:schemeClr val="tx1"/>
                </a:solidFill>
              </a:rPr>
              <a:t>harbiy</a:t>
            </a:r>
            <a:r>
              <a:rPr lang="en-US" sz="3500" b="1" i="1" dirty="0">
                <a:solidFill>
                  <a:schemeClr val="tx1"/>
                </a:solidFill>
              </a:rPr>
              <a:t> </a:t>
            </a:r>
            <a:r>
              <a:rPr lang="en-US" sz="3500" b="1" i="1" dirty="0" err="1">
                <a:solidFill>
                  <a:schemeClr val="tx1"/>
                </a:solidFill>
              </a:rPr>
              <a:t>hayot</a:t>
            </a:r>
            <a:endParaRPr lang="ru-RU" sz="3500" dirty="0">
              <a:solidFill>
                <a:schemeClr val="tx1"/>
              </a:solidFill>
            </a:endParaRPr>
          </a:p>
        </p:txBody>
      </p:sp>
      <p:sp>
        <p:nvSpPr>
          <p:cNvPr id="4" name="Скругленный прямоугольник 3"/>
          <p:cNvSpPr/>
          <p:nvPr/>
        </p:nvSpPr>
        <p:spPr>
          <a:xfrm>
            <a:off x="250825" y="847725"/>
            <a:ext cx="8640763"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Aft>
                <a:spcPts val="0"/>
              </a:spcAft>
              <a:defRPr/>
            </a:pP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Jinoyatchilik</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yuzasidan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jazo</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nihoyatda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qattiq</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bo‘lgan</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o‘g‘rilik</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qilgan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shaxs</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kim</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bo‘lishidan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qat’iy</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nazar</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boshi</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kesilgan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ug‘irlangan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mol-mulk</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miqdoridan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qati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nazar</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o‘n</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barobar</a:t>
            </a:r>
            <a:r>
              <a:rPr lang="en-US" sz="2800" b="1" dirty="0">
                <a:solidFill>
                  <a:srgbClr val="0000FF"/>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qilib</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undirib</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olgan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Eftalitlar</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kuchli</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qo‘shinga</a:t>
            </a:r>
            <a:r>
              <a:rPr lang="en-US" sz="2800" b="1" dirty="0">
                <a:solidFill>
                  <a:srgbClr val="0000FF"/>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ega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bo‘lishgan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Lashkarning</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asosiy</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qismini</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suvoriylar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tashkil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etgan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Suvoriylar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asosan</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gurzi</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va</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qilich</a:t>
            </a:r>
            <a:r>
              <a:rPr lang="en-US" sz="2800" b="1" dirty="0">
                <a:solidFill>
                  <a:srgbClr val="0000FF"/>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bilan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qurollanganlar</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Xitoyliklar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ularni</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mohir</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kamonboz</a:t>
            </a:r>
            <a:r>
              <a:rPr lang="en-US" sz="2800" b="1" dirty="0">
                <a:solidFill>
                  <a:srgbClr val="0000FF"/>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deb ham </a:t>
            </a:r>
            <a:r>
              <a:rPr lang="en-US" sz="2800" b="1" dirty="0" err="1">
                <a:solidFill>
                  <a:schemeClr val="tx1"/>
                </a:solidFill>
                <a:latin typeface="Times New Roman" pitchFamily="18" charset="0"/>
                <a:cs typeface="Times New Roman" pitchFamily="18" charset="0"/>
              </a:rPr>
              <a:t>ta’riflashgan</a:t>
            </a:r>
            <a:r>
              <a:rPr lang="en-US" sz="2800" b="1" dirty="0">
                <a:solidFill>
                  <a:schemeClr val="tx1"/>
                </a:solidFill>
                <a:latin typeface="Times New Roman" pitchFamily="18" charset="0"/>
                <a:cs typeface="Times New Roman" pitchFamily="18" charset="0"/>
              </a:rPr>
              <a:t>. Bu </a:t>
            </a:r>
            <a:r>
              <a:rPr lang="en-US" sz="2800" b="1" dirty="0" err="1">
                <a:solidFill>
                  <a:schemeClr val="tx1"/>
                </a:solidFill>
                <a:latin typeface="Times New Roman" pitchFamily="18" charset="0"/>
                <a:cs typeface="Times New Roman" pitchFamily="18" charset="0"/>
              </a:rPr>
              <a:t>davrda</a:t>
            </a:r>
            <a:r>
              <a:rPr lang="en-US" sz="2800" b="1" dirty="0">
                <a:solidFill>
                  <a:schemeClr val="tx1"/>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otliq</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qo‘shin</a:t>
            </a:r>
            <a:r>
              <a:rPr lang="en-US" sz="2800" b="1" dirty="0">
                <a:solidFill>
                  <a:srgbClr val="0000FF"/>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asosiy</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ahamiyat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kasb</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etgan</a:t>
            </a:r>
            <a:r>
              <a:rPr lang="en-US" sz="2800" b="1" dirty="0">
                <a:solidFill>
                  <a:schemeClr val="tx1"/>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83661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500" b="1" i="1" dirty="0" err="1">
                <a:solidFill>
                  <a:schemeClr val="tx1"/>
                </a:solidFill>
              </a:rPr>
              <a:t>Eftaliylar</a:t>
            </a:r>
            <a:r>
              <a:rPr lang="en-US" sz="3500" b="1" i="1" dirty="0">
                <a:solidFill>
                  <a:schemeClr val="tx1"/>
                </a:solidFill>
              </a:rPr>
              <a:t> </a:t>
            </a:r>
            <a:r>
              <a:rPr lang="en-US" sz="3500" b="1" i="1" dirty="0" err="1">
                <a:solidFill>
                  <a:schemeClr val="tx1"/>
                </a:solidFill>
              </a:rPr>
              <a:t>davrida</a:t>
            </a:r>
            <a:r>
              <a:rPr lang="en-US" sz="3500" b="1" i="1" dirty="0">
                <a:solidFill>
                  <a:schemeClr val="tx1"/>
                </a:solidFill>
              </a:rPr>
              <a:t> </a:t>
            </a:r>
            <a:r>
              <a:rPr lang="en-US" sz="3500" b="1" i="1" dirty="0" err="1">
                <a:solidFill>
                  <a:schemeClr val="tx1"/>
                </a:solidFill>
              </a:rPr>
              <a:t>madaniy</a:t>
            </a:r>
            <a:r>
              <a:rPr lang="en-US" sz="3500" b="1" i="1" dirty="0">
                <a:solidFill>
                  <a:schemeClr val="tx1"/>
                </a:solidFill>
              </a:rPr>
              <a:t> </a:t>
            </a:r>
            <a:r>
              <a:rPr lang="en-US" sz="3500" b="1" i="1">
                <a:solidFill>
                  <a:schemeClr val="tx1"/>
                </a:solidFill>
              </a:rPr>
              <a:t>hayot</a:t>
            </a:r>
            <a:endParaRPr lang="ru-RU" sz="3500" dirty="0">
              <a:solidFill>
                <a:schemeClr val="tx1"/>
              </a:solidFill>
            </a:endParaRPr>
          </a:p>
        </p:txBody>
      </p:sp>
      <p:sp>
        <p:nvSpPr>
          <p:cNvPr id="4" name="Скругленный прямоугольник 3"/>
          <p:cNvSpPr/>
          <p:nvPr/>
        </p:nvSpPr>
        <p:spPr>
          <a:xfrm>
            <a:off x="250825" y="847725"/>
            <a:ext cx="8640763" cy="56165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Aft>
                <a:spcPts val="0"/>
              </a:spcAft>
              <a:defRPr/>
            </a:pPr>
            <a:r>
              <a:rPr lang="en-US" sz="3200" b="1" dirty="0">
                <a:solidFill>
                  <a:schemeClr val="tx1"/>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Eftaliylar</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davrida</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O’rta</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Osiyo</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aholisining</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madaniy</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an'analari</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qo`shni</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mamlakatlar</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xususan</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Hindiston</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va</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Eron</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tasviriy</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uslublari</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bilan</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omixtalashib</a:t>
            </a:r>
            <a:r>
              <a:rPr lang="en-US" sz="3200" b="1" dirty="0">
                <a:solidFill>
                  <a:srgbClr val="0000FF"/>
                </a:solidFill>
                <a:latin typeface="Times New Roman" pitchFamily="18" charset="0"/>
                <a:cs typeface="Times New Roman" pitchFamily="18" charset="0"/>
              </a:rPr>
              <a:t>, ilk </a:t>
            </a:r>
            <a:r>
              <a:rPr lang="en-US" sz="3200" b="1" dirty="0" err="1">
                <a:solidFill>
                  <a:srgbClr val="0000FF"/>
                </a:solidFill>
                <a:latin typeface="Times New Roman" pitchFamily="18" charset="0"/>
                <a:cs typeface="Times New Roman" pitchFamily="18" charset="0"/>
              </a:rPr>
              <a:t>o`rta</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asrlar</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madaniyatining</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shakllanishida</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mustahkam</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poydevorga</a:t>
            </a:r>
            <a:r>
              <a:rPr lang="en-US" sz="3200" b="1" dirty="0">
                <a:solidFill>
                  <a:srgbClr val="0000FF"/>
                </a:solidFill>
                <a:latin typeface="Times New Roman" pitchFamily="18" charset="0"/>
                <a:cs typeface="Times New Roman" pitchFamily="18" charset="0"/>
              </a:rPr>
              <a:t> </a:t>
            </a:r>
            <a:r>
              <a:rPr lang="en-US" sz="3200" b="1" dirty="0" err="1">
                <a:solidFill>
                  <a:srgbClr val="0000FF"/>
                </a:solidFill>
                <a:latin typeface="Times New Roman" pitchFamily="18" charset="0"/>
                <a:cs typeface="Times New Roman" pitchFamily="18" charset="0"/>
              </a:rPr>
              <a:t>aylanadi</a:t>
            </a:r>
            <a:r>
              <a:rPr lang="en-US" sz="3200" b="1" dirty="0">
                <a:solidFill>
                  <a:srgbClr val="0000FF"/>
                </a:solidFill>
                <a:latin typeface="Times New Roman" pitchFamily="18" charset="0"/>
                <a:cs typeface="Times New Roman" pitchFamily="18" charset="0"/>
              </a:rPr>
              <a:t>.</a:t>
            </a:r>
            <a:endParaRPr lang="en-US" sz="32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r>
              <a:rPr lang="en-US" altLang="ru-RU" b="1" smtClean="0"/>
              <a:t>Varaxsha devoriy tasvir.</a:t>
            </a:r>
            <a:endParaRPr lang="ru-RU" altLang="ru-RU" b="1" smtClean="0"/>
          </a:p>
        </p:txBody>
      </p:sp>
      <p:pic>
        <p:nvPicPr>
          <p:cNvPr id="56323" name="Рисунок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81075"/>
            <a:ext cx="914400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Объект 2"/>
          <p:cNvSpPr>
            <a:spLocks noGrp="1"/>
          </p:cNvSpPr>
          <p:nvPr>
            <p:ph idx="1"/>
          </p:nvPr>
        </p:nvSpPr>
        <p:spPr>
          <a:xfrm>
            <a:off x="0" y="0"/>
            <a:ext cx="9144000" cy="6858000"/>
          </a:xfrm>
          <a:blipFill dpi="0" rotWithShape="1">
            <a:blip r:embed="rId3"/>
            <a:srcRect/>
            <a:tile tx="0" ty="0" sx="100000" sy="100000" flip="none" algn="tl"/>
          </a:blipFill>
        </p:spPr>
        <p:txBody>
          <a:bodyPr/>
          <a:lstStyle/>
          <a:p>
            <a:pPr marL="0" indent="0" algn="ctr" eaLnBrk="1" hangingPunct="1">
              <a:lnSpc>
                <a:spcPct val="150000"/>
              </a:lnSpc>
              <a:buFont typeface="Wingdings 2" pitchFamily="18" charset="2"/>
              <a:buNone/>
            </a:pPr>
            <a:endParaRPr lang="ru-RU" altLang="ru-RU" b="1" smtClean="0"/>
          </a:p>
        </p:txBody>
      </p:sp>
      <p:pic>
        <p:nvPicPr>
          <p:cNvPr id="5734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0"/>
            <a:ext cx="5368925" cy="680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26538" cy="674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WordArt 5"/>
          <p:cNvSpPr>
            <a:spLocks noChangeArrowheads="1" noChangeShapeType="1" noTextEdit="1"/>
          </p:cNvSpPr>
          <p:nvPr/>
        </p:nvSpPr>
        <p:spPr bwMode="auto">
          <a:xfrm>
            <a:off x="539750" y="2636838"/>
            <a:ext cx="8280400" cy="20081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ru-RU"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ЭЪТИБОРИНГИЗ УЧУН РАХМАТ!</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endParaRPr lang="uz-Cyrl-UZ" altLang="ru-RU" sz="2400">
              <a:solidFill>
                <a:schemeClr val="tx1"/>
              </a:solidFill>
              <a:latin typeface="Times New Roman" pitchFamily="18" charset="0"/>
              <a:cs typeface="Times New Roman" pitchFamily="18" charset="0"/>
            </a:endParaRPr>
          </a:p>
          <a:p>
            <a:pPr algn="just" eaLnBrk="1" hangingPunct="1">
              <a:spcBef>
                <a:spcPct val="0"/>
              </a:spcBef>
              <a:buClrTx/>
              <a:buSzTx/>
              <a:buFontTx/>
              <a:buNone/>
            </a:pPr>
            <a:endParaRPr lang="uz-Cyrl-UZ" altLang="ru-RU" sz="2400">
              <a:solidFill>
                <a:schemeClr val="tx1"/>
              </a:solidFill>
              <a:latin typeface="Arial" pitchFamily="34" charset="0"/>
            </a:endParaRPr>
          </a:p>
        </p:txBody>
      </p:sp>
      <p:sp>
        <p:nvSpPr>
          <p:cNvPr id="14339" name="Прямоугольник 1"/>
          <p:cNvSpPr>
            <a:spLocks noChangeArrowheads="1"/>
          </p:cNvSpPr>
          <p:nvPr/>
        </p:nvSpPr>
        <p:spPr bwMode="auto">
          <a:xfrm>
            <a:off x="0" y="333375"/>
            <a:ext cx="8929688" cy="6186488"/>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r>
              <a:rPr lang="en-US" altLang="ru-RU" sz="3600" b="1">
                <a:solidFill>
                  <a:schemeClr val="tx1"/>
                </a:solidFill>
                <a:latin typeface="Times New Roman" pitchFamily="18" charset="0"/>
                <a:cs typeface="Times New Roman" pitchFamily="18" charset="0"/>
              </a:rPr>
              <a:t>	Bunday obodonchilik ishlarini amalga oshirishda el-yurtning ijtimoiy hayotida kattagina nufuzga ega bo`lgan </a:t>
            </a:r>
            <a:r>
              <a:rPr lang="en-US" altLang="ru-RU" sz="3600" b="1">
                <a:solidFill>
                  <a:srgbClr val="0000FF"/>
                </a:solidFill>
                <a:latin typeface="Times New Roman" pitchFamily="18" charset="0"/>
                <a:cs typeface="Times New Roman" pitchFamily="18" charset="0"/>
              </a:rPr>
              <a:t>mulkdor tabaqa vakillari, qishloq oqsoqollari</a:t>
            </a:r>
            <a:r>
              <a:rPr lang="en-US" altLang="ru-RU" sz="3600" b="1">
                <a:solidFill>
                  <a:schemeClr val="tx1"/>
                </a:solidFill>
                <a:latin typeface="Times New Roman" pitchFamily="18" charset="0"/>
                <a:cs typeface="Times New Roman" pitchFamily="18" charset="0"/>
              </a:rPr>
              <a:t> hamda </a:t>
            </a:r>
            <a:r>
              <a:rPr lang="en-US" altLang="ru-RU" sz="3600" b="1">
                <a:solidFill>
                  <a:srgbClr val="0000FF"/>
                </a:solidFill>
                <a:latin typeface="Times New Roman" pitchFamily="18" charset="0"/>
                <a:cs typeface="Times New Roman" pitchFamily="18" charset="0"/>
              </a:rPr>
              <a:t>urug` va qabila boshliqlari</a:t>
            </a:r>
            <a:r>
              <a:rPr lang="en-US" altLang="ru-RU" sz="3600" b="1">
                <a:solidFill>
                  <a:schemeClr val="tx1"/>
                </a:solidFill>
                <a:latin typeface="Times New Roman" pitchFamily="18" charset="0"/>
                <a:cs typeface="Times New Roman" pitchFamily="18" charset="0"/>
              </a:rPr>
              <a:t> </a:t>
            </a:r>
            <a:r>
              <a:rPr lang="en-US" altLang="ru-RU" sz="3600" b="1">
                <a:solidFill>
                  <a:srgbClr val="0000FF"/>
                </a:solidFill>
                <a:latin typeface="Times New Roman" pitchFamily="18" charset="0"/>
                <a:cs typeface="Times New Roman" pitchFamily="18" charset="0"/>
              </a:rPr>
              <a:t>sarkor-ishboshi</a:t>
            </a:r>
            <a:r>
              <a:rPr lang="en-US" altLang="ru-RU" sz="3600" b="1">
                <a:solidFill>
                  <a:schemeClr val="tx1"/>
                </a:solidFill>
                <a:latin typeface="Times New Roman" pitchFamily="18" charset="0"/>
                <a:cs typeface="Times New Roman" pitchFamily="18" charset="0"/>
              </a:rPr>
              <a:t> sifatida faol qatnashadilar. Qo`riqlarda ochilgan yangi yer maydonlarining ma'lum </a:t>
            </a:r>
            <a:r>
              <a:rPr lang="en-US" altLang="ru-RU" sz="3600" b="1">
                <a:solidFill>
                  <a:srgbClr val="0000FF"/>
                </a:solidFill>
                <a:latin typeface="Times New Roman" pitchFamily="18" charset="0"/>
                <a:cs typeface="Times New Roman" pitchFamily="18" charset="0"/>
              </a:rPr>
              <a:t>bir ulushi</a:t>
            </a:r>
            <a:r>
              <a:rPr lang="en-US" altLang="ru-RU" sz="3600" b="1">
                <a:solidFill>
                  <a:schemeClr val="tx1"/>
                </a:solidFill>
                <a:latin typeface="Times New Roman" pitchFamily="18" charset="0"/>
                <a:cs typeface="Times New Roman" pitchFamily="18" charset="0"/>
              </a:rPr>
              <a:t> ularning qo`liga o`tadi va </a:t>
            </a:r>
            <a:r>
              <a:rPr lang="en-US" altLang="ru-RU" sz="3600" b="1">
                <a:solidFill>
                  <a:srgbClr val="0000FF"/>
                </a:solidFill>
                <a:latin typeface="Times New Roman" pitchFamily="18" charset="0"/>
                <a:cs typeface="Times New Roman" pitchFamily="18" charset="0"/>
              </a:rPr>
              <a:t>vorisiy mulkiga </a:t>
            </a:r>
            <a:r>
              <a:rPr lang="en-US" altLang="ru-RU" sz="3600" b="1">
                <a:solidFill>
                  <a:schemeClr val="tx1"/>
                </a:solidFill>
                <a:latin typeface="Times New Roman" pitchFamily="18" charset="0"/>
                <a:cs typeface="Times New Roman" pitchFamily="18" charset="0"/>
              </a:rPr>
              <a:t>aylanadi. Shu tariqa </a:t>
            </a:r>
            <a:r>
              <a:rPr lang="en-US" altLang="ru-RU" sz="3600" b="1">
                <a:solidFill>
                  <a:srgbClr val="0000FF"/>
                </a:solidFill>
                <a:latin typeface="Times New Roman" pitchFamily="18" charset="0"/>
                <a:cs typeface="Times New Roman" pitchFamily="18" charset="0"/>
              </a:rPr>
              <a:t>katta yer egaligiga asoslangan mulkdorlar </a:t>
            </a:r>
            <a:r>
              <a:rPr lang="en-US" altLang="ru-RU" sz="3600" b="1">
                <a:solidFill>
                  <a:schemeClr val="tx1"/>
                </a:solidFill>
                <a:latin typeface="Times New Roman" pitchFamily="18" charset="0"/>
                <a:cs typeface="Times New Roman" pitchFamily="18" charset="0"/>
              </a:rPr>
              <a:t>tabaqasi shakllanadi.</a:t>
            </a:r>
            <a:endParaRPr lang="ru-RU" altLang="ru-RU" sz="3600" b="1">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endParaRPr lang="uz-Cyrl-UZ" altLang="ru-RU" sz="2400">
              <a:solidFill>
                <a:schemeClr val="tx1"/>
              </a:solidFill>
              <a:latin typeface="Times New Roman" pitchFamily="18" charset="0"/>
              <a:cs typeface="Times New Roman" pitchFamily="18" charset="0"/>
            </a:endParaRPr>
          </a:p>
          <a:p>
            <a:pPr algn="just" eaLnBrk="1" hangingPunct="1">
              <a:spcBef>
                <a:spcPct val="0"/>
              </a:spcBef>
              <a:buClrTx/>
              <a:buSzTx/>
              <a:buFontTx/>
              <a:buNone/>
            </a:pPr>
            <a:endParaRPr lang="uz-Cyrl-UZ" altLang="ru-RU" sz="2400">
              <a:solidFill>
                <a:schemeClr val="tx1"/>
              </a:solidFill>
              <a:latin typeface="Arial" pitchFamily="34" charset="0"/>
            </a:endParaRPr>
          </a:p>
        </p:txBody>
      </p:sp>
      <p:sp>
        <p:nvSpPr>
          <p:cNvPr id="15363" name="Прямоугольник 1"/>
          <p:cNvSpPr>
            <a:spLocks noChangeArrowheads="1"/>
          </p:cNvSpPr>
          <p:nvPr/>
        </p:nvSpPr>
        <p:spPr bwMode="auto">
          <a:xfrm>
            <a:off x="0" y="333375"/>
            <a:ext cx="8929688" cy="6092825"/>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r>
              <a:rPr lang="en-US" altLang="ru-RU" sz="3000" b="1">
                <a:solidFill>
                  <a:schemeClr val="tx1"/>
                </a:solidFill>
                <a:latin typeface="Times New Roman" pitchFamily="18" charset="0"/>
                <a:cs typeface="Times New Roman" pitchFamily="18" charset="0"/>
              </a:rPr>
              <a:t>	Avvalda o`z qaramog`idagi </a:t>
            </a:r>
            <a:r>
              <a:rPr lang="en-US" altLang="ru-RU" sz="3000" b="1">
                <a:solidFill>
                  <a:srgbClr val="0000FF"/>
                </a:solidFill>
                <a:latin typeface="Times New Roman" pitchFamily="18" charset="0"/>
                <a:cs typeface="Times New Roman" pitchFamily="18" charset="0"/>
              </a:rPr>
              <a:t>xizmatkorlari</a:t>
            </a:r>
            <a:r>
              <a:rPr lang="en-US" altLang="ru-RU" sz="3000" b="1">
                <a:solidFill>
                  <a:schemeClr val="tx1"/>
                </a:solidFill>
                <a:latin typeface="Times New Roman" pitchFamily="18" charset="0"/>
                <a:cs typeface="Times New Roman" pitchFamily="18" charset="0"/>
              </a:rPr>
              <a:t> mehnatidan foydalanib kelgan </a:t>
            </a:r>
            <a:r>
              <a:rPr lang="en-US" altLang="ru-RU" sz="3000" b="1">
                <a:solidFill>
                  <a:srgbClr val="0000FF"/>
                </a:solidFill>
                <a:latin typeface="Times New Roman" pitchFamily="18" charset="0"/>
                <a:cs typeface="Times New Roman" pitchFamily="18" charset="0"/>
              </a:rPr>
              <a:t>dehqonlar </a:t>
            </a:r>
            <a:r>
              <a:rPr lang="en-US" altLang="ru-RU" sz="3000" b="1">
                <a:solidFill>
                  <a:schemeClr val="tx1"/>
                </a:solidFill>
                <a:latin typeface="Times New Roman" pitchFamily="18" charset="0"/>
                <a:cs typeface="Times New Roman" pitchFamily="18" charset="0"/>
              </a:rPr>
              <a:t>keyinchalik turli yo`llar bilan qishloq jamoalari ustidan hukmronlik qiladigan, bora-bora ular kuchidan foydalanadigan bo`ladilar. Shunday qilib, mamlakatda </a:t>
            </a:r>
            <a:r>
              <a:rPr lang="en-US" altLang="ru-RU" sz="3000" b="1">
                <a:solidFill>
                  <a:srgbClr val="0000FF"/>
                </a:solidFill>
                <a:latin typeface="Times New Roman" pitchFamily="18" charset="0"/>
                <a:cs typeface="Times New Roman" pitchFamily="18" charset="0"/>
              </a:rPr>
              <a:t>yerga egalik qilish munosabatlarining </a:t>
            </a:r>
            <a:r>
              <a:rPr lang="en-US" altLang="ru-RU" sz="3000" b="1">
                <a:solidFill>
                  <a:schemeClr val="tx1"/>
                </a:solidFill>
                <a:latin typeface="Times New Roman" pitchFamily="18" charset="0"/>
                <a:cs typeface="Times New Roman" pitchFamily="18" charset="0"/>
              </a:rPr>
              <a:t>shakllanishi bilan qishloq jamoalari ichida yirik yer egalari bo`lmish dehqonlar bilan bir qatorda </a:t>
            </a:r>
            <a:r>
              <a:rPr lang="en-US" altLang="ru-RU" sz="3000" b="1">
                <a:solidFill>
                  <a:srgbClr val="0000FF"/>
                </a:solidFill>
                <a:latin typeface="Times New Roman" pitchFamily="18" charset="0"/>
                <a:cs typeface="Times New Roman" pitchFamily="18" charset="0"/>
              </a:rPr>
              <a:t>kadivarlar tabaqasi </a:t>
            </a:r>
            <a:r>
              <a:rPr lang="en-US" altLang="ru-RU" sz="3000" b="1">
                <a:solidFill>
                  <a:schemeClr val="tx1"/>
                </a:solidFill>
                <a:latin typeface="Times New Roman" pitchFamily="18" charset="0"/>
                <a:cs typeface="Times New Roman" pitchFamily="18" charset="0"/>
              </a:rPr>
              <a:t>ham paydo bo`ladi. Mamlakatda yer-suv mulkchiligining xususiyligi ortib borishi bilan kadivarlarning soni ko`payib, </a:t>
            </a:r>
            <a:r>
              <a:rPr lang="en-US" altLang="ru-RU" sz="3000" b="1">
                <a:solidFill>
                  <a:srgbClr val="0000FF"/>
                </a:solidFill>
                <a:latin typeface="Times New Roman" pitchFamily="18" charset="0"/>
                <a:cs typeface="Times New Roman" pitchFamily="18" charset="0"/>
              </a:rPr>
              <a:t>dehqonchilik xo`jaligining asosiy ishlab chiqaruvchi kuchlarining biriga aylangan.</a:t>
            </a:r>
            <a:endParaRPr lang="ru-RU" altLang="ru-RU" sz="3000" b="1">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endParaRPr lang="uz-Cyrl-UZ" altLang="ru-RU" sz="2400">
              <a:solidFill>
                <a:schemeClr val="tx1"/>
              </a:solidFill>
              <a:latin typeface="Times New Roman" pitchFamily="18" charset="0"/>
              <a:cs typeface="Times New Roman" pitchFamily="18" charset="0"/>
            </a:endParaRPr>
          </a:p>
          <a:p>
            <a:pPr algn="just" eaLnBrk="1" hangingPunct="1">
              <a:spcBef>
                <a:spcPct val="0"/>
              </a:spcBef>
              <a:buClrTx/>
              <a:buSzTx/>
              <a:buFontTx/>
              <a:buNone/>
            </a:pPr>
            <a:endParaRPr lang="uz-Cyrl-UZ" altLang="ru-RU" sz="2400">
              <a:solidFill>
                <a:schemeClr val="tx1"/>
              </a:solidFill>
              <a:latin typeface="Arial" pitchFamily="34" charset="0"/>
            </a:endParaRPr>
          </a:p>
        </p:txBody>
      </p:sp>
      <p:sp>
        <p:nvSpPr>
          <p:cNvPr id="16387" name="Прямоугольник 1"/>
          <p:cNvSpPr>
            <a:spLocks noChangeArrowheads="1"/>
          </p:cNvSpPr>
          <p:nvPr/>
        </p:nvSpPr>
        <p:spPr bwMode="auto">
          <a:xfrm>
            <a:off x="0" y="333375"/>
            <a:ext cx="8929688" cy="6092825"/>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r>
              <a:rPr lang="en-US" altLang="ru-RU" sz="3000" b="1">
                <a:solidFill>
                  <a:schemeClr val="tx1"/>
                </a:solidFill>
                <a:latin typeface="Times New Roman" pitchFamily="18" charset="0"/>
                <a:cs typeface="Times New Roman" pitchFamily="18" charset="0"/>
              </a:rPr>
              <a:t>	Shunday qilib, yer egaligi munosabatlarining tarkib topishi bilan mamlakatning </a:t>
            </a:r>
            <a:r>
              <a:rPr lang="en-US" altLang="ru-RU" sz="3000" b="1">
                <a:solidFill>
                  <a:srgbClr val="0000FF"/>
                </a:solidFill>
                <a:latin typeface="Times New Roman" pitchFamily="18" charset="0"/>
                <a:cs typeface="Times New Roman" pitchFamily="18" charset="0"/>
              </a:rPr>
              <a:t>ijtimoiy hayotida </a:t>
            </a:r>
            <a:r>
              <a:rPr lang="en-US" altLang="ru-RU" sz="3000" b="1">
                <a:solidFill>
                  <a:schemeClr val="tx1"/>
                </a:solidFill>
                <a:latin typeface="Times New Roman" pitchFamily="18" charset="0"/>
                <a:cs typeface="Times New Roman" pitchFamily="18" charset="0"/>
              </a:rPr>
              <a:t>keskin o`zgarishlar sodir bo`ldi. </a:t>
            </a:r>
            <a:r>
              <a:rPr lang="en-US" altLang="ru-RU" sz="3000" b="1">
                <a:solidFill>
                  <a:srgbClr val="0000FF"/>
                </a:solidFill>
                <a:latin typeface="Times New Roman" pitchFamily="18" charset="0"/>
                <a:cs typeface="Times New Roman" pitchFamily="18" charset="0"/>
              </a:rPr>
              <a:t>Patriarxal qishloq jamoalari </a:t>
            </a:r>
            <a:r>
              <a:rPr lang="en-US" altLang="ru-RU" sz="3000" b="1">
                <a:solidFill>
                  <a:schemeClr val="tx1"/>
                </a:solidFill>
                <a:latin typeface="Times New Roman" pitchFamily="18" charset="0"/>
                <a:cs typeface="Times New Roman" pitchFamily="18" charset="0"/>
              </a:rPr>
              <a:t>ijtimoiy jihatdan </a:t>
            </a:r>
            <a:r>
              <a:rPr lang="en-US" altLang="ru-RU" sz="3000" b="1">
                <a:solidFill>
                  <a:srgbClr val="0000FF"/>
                </a:solidFill>
                <a:latin typeface="Times New Roman" pitchFamily="18" charset="0"/>
                <a:cs typeface="Times New Roman" pitchFamily="18" charset="0"/>
              </a:rPr>
              <a:t>tabaqalanib</a:t>
            </a:r>
            <a:r>
              <a:rPr lang="en-US" altLang="ru-RU" sz="3000" b="1">
                <a:solidFill>
                  <a:schemeClr val="tx1"/>
                </a:solidFill>
                <a:latin typeface="Times New Roman" pitchFamily="18" charset="0"/>
                <a:cs typeface="Times New Roman" pitchFamily="18" charset="0"/>
              </a:rPr>
              <a:t>, u yerli </a:t>
            </a:r>
            <a:r>
              <a:rPr lang="en-US" altLang="ru-RU" sz="3000" b="1">
                <a:solidFill>
                  <a:srgbClr val="0000FF"/>
                </a:solidFill>
                <a:latin typeface="Times New Roman" pitchFamily="18" charset="0"/>
                <a:cs typeface="Times New Roman" pitchFamily="18" charset="0"/>
              </a:rPr>
              <a:t>mulkdor dehqon </a:t>
            </a:r>
            <a:r>
              <a:rPr lang="en-US" altLang="ru-RU" sz="3000" b="1">
                <a:solidFill>
                  <a:schemeClr val="tx1"/>
                </a:solidFill>
                <a:latin typeface="Times New Roman" pitchFamily="18" charset="0"/>
                <a:cs typeface="Times New Roman" pitchFamily="18" charset="0"/>
              </a:rPr>
              <a:t>va unga qaram bo`lgan </a:t>
            </a:r>
            <a:r>
              <a:rPr lang="en-US" altLang="ru-RU" sz="3000" b="1">
                <a:solidFill>
                  <a:srgbClr val="0000FF"/>
                </a:solidFill>
                <a:latin typeface="Times New Roman" pitchFamily="18" charset="0"/>
                <a:cs typeface="Times New Roman" pitchFamily="18" charset="0"/>
              </a:rPr>
              <a:t>yersiz va erksiz kadivarlarga</a:t>
            </a:r>
            <a:r>
              <a:rPr lang="en-US" altLang="ru-RU" sz="3000" b="1">
                <a:solidFill>
                  <a:schemeClr val="tx1"/>
                </a:solidFill>
                <a:latin typeface="Times New Roman" pitchFamily="18" charset="0"/>
                <a:cs typeface="Times New Roman" pitchFamily="18" charset="0"/>
              </a:rPr>
              <a:t> ajralib bordi. Qishloq jamoalari yerlarida yashab yer va suvdan iborat umumiy mulkka ega bo`lgan erkin ziroatchilar tabaqasi </a:t>
            </a:r>
            <a:r>
              <a:rPr lang="en-US" altLang="ru-RU" sz="3000" b="1">
                <a:solidFill>
                  <a:srgbClr val="0000FF"/>
                </a:solidFill>
                <a:latin typeface="Times New Roman" pitchFamily="18" charset="0"/>
                <a:cs typeface="Times New Roman" pitchFamily="18" charset="0"/>
              </a:rPr>
              <a:t>kashovarzlar</a:t>
            </a:r>
            <a:r>
              <a:rPr lang="en-US" altLang="ru-RU" sz="3000" b="1">
                <a:solidFill>
                  <a:schemeClr val="tx1"/>
                </a:solidFill>
                <a:latin typeface="Times New Roman" pitchFamily="18" charset="0"/>
                <a:cs typeface="Times New Roman" pitchFamily="18" charset="0"/>
              </a:rPr>
              <a:t> deb atalardi. Ularning ma'lum bir qismi jamoa yerlaridan mahrum bo`lib, bora-bora kadivarlarga aylanib borganlar. Ayrim dehqonchilik vohalarining katta yerlarga ega bo`lgan dehqonlari o`z viloyatlarida hatto </a:t>
            </a:r>
            <a:r>
              <a:rPr lang="en-US" altLang="ru-RU" sz="3000" b="1">
                <a:solidFill>
                  <a:srgbClr val="0000FF"/>
                </a:solidFill>
                <a:latin typeface="Times New Roman" pitchFamily="18" charset="0"/>
                <a:cs typeface="Times New Roman" pitchFamily="18" charset="0"/>
              </a:rPr>
              <a:t>mustaqil hokim </a:t>
            </a:r>
            <a:r>
              <a:rPr lang="en-US" altLang="ru-RU" sz="3000" b="1">
                <a:solidFill>
                  <a:schemeClr val="tx1"/>
                </a:solidFill>
                <a:latin typeface="Times New Roman" pitchFamily="18" charset="0"/>
                <a:cs typeface="Times New Roman" pitchFamily="18" charset="0"/>
              </a:rPr>
              <a:t>bo`lib oladilar.</a:t>
            </a:r>
            <a:endParaRPr lang="ru-RU" altLang="ru-RU" sz="3000" b="1">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endParaRPr lang="uz-Cyrl-UZ" altLang="ru-RU" sz="2400">
              <a:solidFill>
                <a:schemeClr val="tx1"/>
              </a:solidFill>
              <a:latin typeface="Times New Roman" pitchFamily="18" charset="0"/>
              <a:cs typeface="Times New Roman" pitchFamily="18" charset="0"/>
            </a:endParaRPr>
          </a:p>
          <a:p>
            <a:pPr algn="just" eaLnBrk="1" hangingPunct="1">
              <a:spcBef>
                <a:spcPct val="0"/>
              </a:spcBef>
              <a:buClrTx/>
              <a:buSzTx/>
              <a:buFontTx/>
              <a:buNone/>
            </a:pPr>
            <a:endParaRPr lang="uz-Cyrl-UZ" altLang="ru-RU" sz="2400">
              <a:solidFill>
                <a:schemeClr val="tx1"/>
              </a:solidFill>
              <a:latin typeface="Arial" pitchFamily="34" charset="0"/>
            </a:endParaRPr>
          </a:p>
        </p:txBody>
      </p:sp>
      <p:sp>
        <p:nvSpPr>
          <p:cNvPr id="17411" name="Прямоугольник 1"/>
          <p:cNvSpPr>
            <a:spLocks noChangeArrowheads="1"/>
          </p:cNvSpPr>
          <p:nvPr/>
        </p:nvSpPr>
        <p:spPr bwMode="auto">
          <a:xfrm>
            <a:off x="0" y="333375"/>
            <a:ext cx="9144000" cy="6186488"/>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r>
              <a:rPr lang="en-US" altLang="ru-RU" sz="3600" b="1">
                <a:solidFill>
                  <a:schemeClr val="tx1"/>
                </a:solidFill>
                <a:latin typeface="Times New Roman" pitchFamily="18" charset="0"/>
                <a:cs typeface="Times New Roman" pitchFamily="18" charset="0"/>
              </a:rPr>
              <a:t>	</a:t>
            </a:r>
            <a:r>
              <a:rPr lang="en-US" altLang="ru-RU" sz="3600" b="1" u="sng">
                <a:solidFill>
                  <a:srgbClr val="0000FF"/>
                </a:solidFill>
                <a:latin typeface="Times New Roman" pitchFamily="18" charset="0"/>
                <a:cs typeface="Times New Roman" pitchFamily="18" charset="0"/>
              </a:rPr>
              <a:t>Ilk o’rta asrlarda O’rta Osiyo xalqlarining ijtimoiy hayotida quyidagi yangi tabaqalar shakllangan:</a:t>
            </a:r>
          </a:p>
          <a:p>
            <a:pPr algn="just" eaLnBrk="1" hangingPunct="1">
              <a:spcBef>
                <a:spcPct val="0"/>
              </a:spcBef>
              <a:buClrTx/>
              <a:buSzTx/>
              <a:buFontTx/>
              <a:buNone/>
            </a:pPr>
            <a:endParaRPr lang="en-US" altLang="ru-RU" sz="36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3600" b="1" i="1">
                <a:solidFill>
                  <a:srgbClr val="002060"/>
                </a:solidFill>
                <a:latin typeface="Times New Roman" pitchFamily="18" charset="0"/>
                <a:cs typeface="Times New Roman" pitchFamily="18" charset="0"/>
              </a:rPr>
              <a:t>Dehqon(qishloq hokimi)</a:t>
            </a:r>
            <a:r>
              <a:rPr lang="en-US" altLang="ru-RU" sz="3600" b="1" i="1">
                <a:solidFill>
                  <a:srgbClr val="7030A0"/>
                </a:solidFill>
                <a:latin typeface="Times New Roman" pitchFamily="18" charset="0"/>
                <a:cs typeface="Times New Roman" pitchFamily="18" charset="0"/>
              </a:rPr>
              <a:t>- ilk o`rta asrlarda mulkdor tabaqa.</a:t>
            </a:r>
          </a:p>
          <a:p>
            <a:pPr algn="just" eaLnBrk="1" hangingPunct="1">
              <a:spcBef>
                <a:spcPct val="0"/>
              </a:spcBef>
              <a:buClrTx/>
              <a:buSzTx/>
              <a:buFontTx/>
              <a:buNone/>
            </a:pPr>
            <a:r>
              <a:rPr lang="en-US" altLang="ru-RU" sz="3600" b="1" i="1">
                <a:solidFill>
                  <a:srgbClr val="002060"/>
                </a:solidFill>
                <a:latin typeface="Times New Roman" pitchFamily="18" charset="0"/>
                <a:cs typeface="Times New Roman" pitchFamily="18" charset="0"/>
              </a:rPr>
              <a:t>Kadivar</a:t>
            </a:r>
            <a:r>
              <a:rPr lang="en-US" altLang="ru-RU" sz="3600" b="1" i="1">
                <a:solidFill>
                  <a:srgbClr val="7030A0"/>
                </a:solidFill>
                <a:latin typeface="Times New Roman" pitchFamily="18" charset="0"/>
                <a:cs typeface="Times New Roman" pitchFamily="18" charset="0"/>
              </a:rPr>
              <a:t>-qishloqning dehqonlarga qaram bo`lib qolgan ahli</a:t>
            </a:r>
          </a:p>
          <a:p>
            <a:pPr algn="just" eaLnBrk="1" hangingPunct="1">
              <a:spcBef>
                <a:spcPct val="0"/>
              </a:spcBef>
              <a:buClrTx/>
              <a:buSzTx/>
              <a:buFontTx/>
              <a:buNone/>
            </a:pPr>
            <a:r>
              <a:rPr lang="en-US" altLang="ru-RU" sz="3600" b="1" i="1">
                <a:solidFill>
                  <a:srgbClr val="002060"/>
                </a:solidFill>
                <a:latin typeface="Times New Roman" pitchFamily="18" charset="0"/>
                <a:cs typeface="Times New Roman" pitchFamily="18" charset="0"/>
              </a:rPr>
              <a:t>Kashovarz</a:t>
            </a:r>
            <a:r>
              <a:rPr lang="en-US" altLang="ru-RU" sz="3600" b="1" i="1">
                <a:solidFill>
                  <a:srgbClr val="7030A0"/>
                </a:solidFill>
                <a:latin typeface="Times New Roman" pitchFamily="18" charset="0"/>
                <a:cs typeface="Times New Roman" pitchFamily="18" charset="0"/>
              </a:rPr>
              <a:t>-ziroatchi oddiy qo`shchilar.</a:t>
            </a:r>
          </a:p>
          <a:p>
            <a:pPr algn="just" eaLnBrk="1" hangingPunct="1">
              <a:spcBef>
                <a:spcPct val="0"/>
              </a:spcBef>
              <a:buClrTx/>
              <a:buSzTx/>
              <a:buFontTx/>
              <a:buNone/>
            </a:pPr>
            <a:r>
              <a:rPr lang="en-US" altLang="ru-RU" sz="3600" b="1" i="1">
                <a:solidFill>
                  <a:srgbClr val="002060"/>
                </a:solidFill>
                <a:latin typeface="Times New Roman" pitchFamily="18" charset="0"/>
                <a:cs typeface="Times New Roman" pitchFamily="18" charset="0"/>
              </a:rPr>
              <a:t>Chokar</a:t>
            </a:r>
            <a:r>
              <a:rPr lang="en-US" altLang="ru-RU" sz="3600" b="1" i="1">
                <a:solidFill>
                  <a:srgbClr val="7030A0"/>
                </a:solidFill>
                <a:latin typeface="Times New Roman" pitchFamily="18" charset="0"/>
                <a:cs typeface="Times New Roman" pitchFamily="18" charset="0"/>
              </a:rPr>
              <a:t>-dehqonning hayotini va mol-nulkini qo`riqlovchi, harbiy posbon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endParaRPr lang="uz-Cyrl-UZ" altLang="ru-RU" sz="2400">
              <a:solidFill>
                <a:schemeClr val="tx1"/>
              </a:solidFill>
              <a:latin typeface="Times New Roman" pitchFamily="18" charset="0"/>
              <a:cs typeface="Times New Roman" pitchFamily="18" charset="0"/>
            </a:endParaRPr>
          </a:p>
          <a:p>
            <a:pPr algn="just" eaLnBrk="1" hangingPunct="1">
              <a:spcBef>
                <a:spcPct val="0"/>
              </a:spcBef>
              <a:buClrTx/>
              <a:buSzTx/>
              <a:buFontTx/>
              <a:buNone/>
            </a:pPr>
            <a:endParaRPr lang="uz-Cyrl-UZ" altLang="ru-RU" sz="2400">
              <a:solidFill>
                <a:schemeClr val="tx1"/>
              </a:solidFill>
              <a:latin typeface="Arial" pitchFamily="34" charset="0"/>
            </a:endParaRPr>
          </a:p>
        </p:txBody>
      </p:sp>
      <p:sp>
        <p:nvSpPr>
          <p:cNvPr id="18435" name="Прямоугольник 1"/>
          <p:cNvSpPr>
            <a:spLocks noChangeArrowheads="1"/>
          </p:cNvSpPr>
          <p:nvPr/>
        </p:nvSpPr>
        <p:spPr bwMode="auto">
          <a:xfrm>
            <a:off x="107950" y="981075"/>
            <a:ext cx="8928100" cy="5016500"/>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sz="2000">
                <a:solidFill>
                  <a:schemeClr val="tx2"/>
                </a:solidFill>
                <a:latin typeface="Franklin Gothic Book" pitchFamily="34" charset="0"/>
              </a:defRPr>
            </a:lvl9pPr>
          </a:lstStyle>
          <a:p>
            <a:pPr algn="just" eaLnBrk="1" hangingPunct="1">
              <a:spcBef>
                <a:spcPct val="0"/>
              </a:spcBef>
              <a:buClrTx/>
              <a:buSzTx/>
              <a:buFontTx/>
              <a:buNone/>
            </a:pPr>
            <a:r>
              <a:rPr lang="en-US" altLang="ru-RU" sz="4000" b="1">
                <a:solidFill>
                  <a:schemeClr val="tx1"/>
                </a:solidFill>
                <a:latin typeface="Times New Roman" pitchFamily="18" charset="0"/>
                <a:cs typeface="Times New Roman" pitchFamily="18" charset="0"/>
              </a:rPr>
              <a:t>Mamlakatimiz hududida </a:t>
            </a:r>
            <a:r>
              <a:rPr lang="en-US" altLang="ru-RU" sz="4000" b="1">
                <a:solidFill>
                  <a:srgbClr val="7030A0"/>
                </a:solidFill>
                <a:latin typeface="Times New Roman" pitchFamily="18" charset="0"/>
                <a:cs typeface="Times New Roman" pitchFamily="18" charset="0"/>
              </a:rPr>
              <a:t>milodning IV-V asrlaridan</a:t>
            </a:r>
            <a:r>
              <a:rPr lang="en-US" altLang="ru-RU" sz="4000" b="1">
                <a:solidFill>
                  <a:schemeClr val="tx1"/>
                </a:solidFill>
                <a:latin typeface="Times New Roman" pitchFamily="18" charset="0"/>
                <a:cs typeface="Times New Roman" pitchFamily="18" charset="0"/>
              </a:rPr>
              <a:t> e’tiboran </a:t>
            </a:r>
            <a:r>
              <a:rPr lang="en-US" altLang="ru-RU" sz="4000" b="1" u="sng">
                <a:solidFill>
                  <a:srgbClr val="0000FF"/>
                </a:solidFill>
                <a:latin typeface="Times New Roman" pitchFamily="18" charset="0"/>
                <a:cs typeface="Times New Roman" pitchFamily="18" charset="0"/>
              </a:rPr>
              <a:t>yerga egalik munosabatlari</a:t>
            </a:r>
            <a:r>
              <a:rPr lang="en-US" altLang="ru-RU" sz="4000" b="1">
                <a:solidFill>
                  <a:schemeClr val="tx1"/>
                </a:solidFill>
                <a:latin typeface="Times New Roman" pitchFamily="18" charset="0"/>
                <a:cs typeface="Times New Roman" pitchFamily="18" charset="0"/>
              </a:rPr>
              <a:t> qaror topa boshlagan.</a:t>
            </a:r>
          </a:p>
          <a:p>
            <a:pPr algn="just" eaLnBrk="1" hangingPunct="1">
              <a:spcBef>
                <a:spcPct val="0"/>
              </a:spcBef>
              <a:buClrTx/>
              <a:buSzTx/>
              <a:buFontTx/>
              <a:buNone/>
            </a:pPr>
            <a:r>
              <a:rPr lang="en-US" altLang="ru-RU" sz="4000" b="1">
                <a:solidFill>
                  <a:schemeClr val="tx1"/>
                </a:solidFill>
                <a:latin typeface="Times New Roman" pitchFamily="18" charset="0"/>
                <a:cs typeface="Times New Roman" pitchFamily="18" charset="0"/>
              </a:rPr>
              <a:t>Bu davr ko‘chmanchi qabilalarning kirib kelishi, qabilalar ittifoqi (konfederatsiya)ning yuzaga </a:t>
            </a:r>
            <a:r>
              <a:rPr lang="en-US" altLang="ru-RU" sz="4000" b="1">
                <a:solidFill>
                  <a:srgbClr val="0000FF"/>
                </a:solidFill>
                <a:latin typeface="Times New Roman" pitchFamily="18" charset="0"/>
                <a:cs typeface="Times New Roman" pitchFamily="18" charset="0"/>
              </a:rPr>
              <a:t>kelishi-yangi siyosiy kuchlar</a:t>
            </a:r>
            <a:r>
              <a:rPr lang="en-US" altLang="ru-RU" sz="4000" b="1">
                <a:solidFill>
                  <a:schemeClr val="tx1"/>
                </a:solidFill>
                <a:latin typeface="Times New Roman" pitchFamily="18" charset="0"/>
                <a:cs typeface="Times New Roman" pitchFamily="18" charset="0"/>
              </a:rPr>
              <a:t>ning paydo bo‘lishi bilan izohlanadi. </a:t>
            </a:r>
            <a:endParaRPr lang="ru-RU" altLang="ru-RU" sz="4000" b="1">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2572</TotalTime>
  <Words>748</Words>
  <Application>Microsoft Office PowerPoint</Application>
  <PresentationFormat>Экран (4:3)</PresentationFormat>
  <Paragraphs>156</Paragraphs>
  <Slides>49</Slides>
  <Notes>28</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49</vt:i4>
      </vt:variant>
    </vt:vector>
  </HeadingPairs>
  <TitlesOfParts>
    <vt:vector size="57" baseType="lpstr">
      <vt:lpstr>Arial</vt:lpstr>
      <vt:lpstr>Franklin Gothic Medium</vt:lpstr>
      <vt:lpstr>Franklin Gothic Book</vt:lpstr>
      <vt:lpstr>Wingdings 2</vt:lpstr>
      <vt:lpstr>Calibri</vt:lpstr>
      <vt:lpstr>Times New Roman</vt:lpstr>
      <vt:lpstr>Wingdings</vt:lpstr>
      <vt:lpstr>Трек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XTreme</dc:creator>
  <cp:lastModifiedBy>User</cp:lastModifiedBy>
  <cp:revision>208</cp:revision>
  <dcterms:created xsi:type="dcterms:W3CDTF">2009-02-24T15:24:46Z</dcterms:created>
  <dcterms:modified xsi:type="dcterms:W3CDTF">2022-09-24T06:06:30Z</dcterms:modified>
</cp:coreProperties>
</file>