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257" r:id="rId33"/>
    <p:sldId id="258" r:id="rId34"/>
    <p:sldId id="260" r:id="rId35"/>
    <p:sldId id="262" r:id="rId36"/>
    <p:sldId id="263" r:id="rId37"/>
    <p:sldId id="264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279" r:id="rId7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9B328-89EC-480F-8CB3-208C9121EF3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C78CD9-ADE1-4DF5-A12D-4186AD1CA94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effectLst>
          <a:glow rad="1397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1. </a:t>
          </a:r>
          <a:r>
            <a:rPr lang="uz-Cyrl-UZ" sz="2400" b="1" dirty="0" smtClean="0">
              <a:latin typeface="Times New Roman" pitchFamily="18" charset="0"/>
              <a:cs typeface="Times New Roman" pitchFamily="18" charset="0"/>
            </a:rPr>
            <a:t>O`zbekiston </a:t>
          </a:r>
          <a:r>
            <a:rPr lang="uz-Cyrl-UZ" sz="2400" b="1" dirty="0" smtClean="0">
              <a:latin typeface="Times New Roman" pitchFamily="18" charset="0"/>
              <a:cs typeface="Times New Roman" pitchFamily="18" charset="0"/>
            </a:rPr>
            <a:t>tarixi </a:t>
          </a:r>
          <a:r>
            <a:rPr lang="uz-Cyrl-UZ" sz="2400" b="1" dirty="0" smtClean="0">
              <a:latin typeface="Times New Roman" pitchFamily="18" charset="0"/>
              <a:cs typeface="Times New Roman" pitchFamily="18" charset="0"/>
            </a:rPr>
            <a:t>fanining predmeti.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624651D7-F943-4504-950A-E32D9AD4A41D}" type="parTrans" cxnId="{0A70A476-35FC-45C0-A65A-26D37094CF22}">
      <dgm:prSet/>
      <dgm:spPr/>
      <dgm:t>
        <a:bodyPr/>
        <a:lstStyle/>
        <a:p>
          <a:endParaRPr lang="ru-RU"/>
        </a:p>
      </dgm:t>
    </dgm:pt>
    <dgm:pt modelId="{F93FB47C-6ACA-4BEE-8C08-0E1734533FCE}" type="sibTrans" cxnId="{0A70A476-35FC-45C0-A65A-26D37094CF22}">
      <dgm:prSet/>
      <dgm:spPr/>
      <dgm:t>
        <a:bodyPr/>
        <a:lstStyle/>
        <a:p>
          <a:endParaRPr lang="ru-RU"/>
        </a:p>
      </dgm:t>
    </dgm:pt>
    <dgm:pt modelId="{D6EB98D3-CD9E-4B05-BC0B-9B73487DDB13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effectLst>
          <a:glow rad="1397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O`zbekiston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tarixining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predmeti va dolzarb muammolari to`g‘risida to`xtalib o`tadigan bo`lsak, tarix fani dunyo xalqlari qanday yashaganligi, ularning hayotida qanday voqealar sodir bo`lganligi, qanday va ne sababdan o`zgarib borganini, O`zbekiston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tarixi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esa jahon tarixi va uning ajralmas bir qismi sifatida ona zaminimizda o`tmishda yashagan xalqlar hayoti va unda rivojlanish davomida sodir bo`lgan o`zgarishlar, voqea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­hodisalar, aholi turmush tarzi, iqtisodiy, ijtimoiy munosabatlari, davlatchiligi, madaniyatini har tomonlama o`rganadigan fandir.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2F53E78-EB37-45F9-9D66-7534373E136C}" type="parTrans" cxnId="{9BC0D778-6709-4215-A002-DEC80753C0D2}">
      <dgm:prSet/>
      <dgm:spPr/>
      <dgm:t>
        <a:bodyPr/>
        <a:lstStyle/>
        <a:p>
          <a:endParaRPr lang="ru-RU"/>
        </a:p>
      </dgm:t>
    </dgm:pt>
    <dgm:pt modelId="{14D424A0-C75C-4E90-A1E2-983C60EDBFB5}" type="sibTrans" cxnId="{9BC0D778-6709-4215-A002-DEC80753C0D2}">
      <dgm:prSet/>
      <dgm:spPr/>
      <dgm:t>
        <a:bodyPr/>
        <a:lstStyle/>
        <a:p>
          <a:endParaRPr lang="ru-RU"/>
        </a:p>
      </dgm:t>
    </dgm:pt>
    <dgm:pt modelId="{EE132875-78E9-4E8A-B331-5CEDA31044DC}" type="pres">
      <dgm:prSet presAssocID="{28D9B328-89EC-480F-8CB3-208C9121EF3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7F78A46-3241-471C-A0BA-2FDB69774889}" type="pres">
      <dgm:prSet presAssocID="{99C78CD9-ADE1-4DF5-A12D-4186AD1CA942}" presName="composite" presStyleCnt="0"/>
      <dgm:spPr/>
    </dgm:pt>
    <dgm:pt modelId="{8AC26DD4-1E5C-4BBB-A5E7-B69D51CE17F1}" type="pres">
      <dgm:prSet presAssocID="{99C78CD9-ADE1-4DF5-A12D-4186AD1CA942}" presName="bentUpArrow1" presStyleLbl="alignImgPlace1" presStyleIdx="0" presStyleCnt="1" custScaleY="170983" custLinFactY="9106" custLinFactNeighborX="-63197" custLinFactNeighborY="100000"/>
      <dgm:spPr/>
    </dgm:pt>
    <dgm:pt modelId="{F3B91A4B-8038-49D6-A1AF-1A8858149930}" type="pres">
      <dgm:prSet presAssocID="{99C78CD9-ADE1-4DF5-A12D-4186AD1CA942}" presName="ParentText" presStyleLbl="node1" presStyleIdx="0" presStyleCnt="2" custScaleX="306377" custScaleY="108756" custLinFactX="100000" custLinFactNeighborX="175972" custLinFactNeighborY="750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2B7277-6E08-4F58-84D2-875A50D1A37A}" type="pres">
      <dgm:prSet presAssocID="{99C78CD9-ADE1-4DF5-A12D-4186AD1CA942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2C8C2BB-6046-4F55-AAA6-74F512995B90}" type="pres">
      <dgm:prSet presAssocID="{F93FB47C-6ACA-4BEE-8C08-0E1734533FCE}" presName="sibTrans" presStyleCnt="0"/>
      <dgm:spPr/>
    </dgm:pt>
    <dgm:pt modelId="{AA05A629-2C8F-45EF-80AE-0C2A17EAC615}" type="pres">
      <dgm:prSet presAssocID="{D6EB98D3-CD9E-4B05-BC0B-9B73487DDB13}" presName="composite" presStyleCnt="0"/>
      <dgm:spPr/>
    </dgm:pt>
    <dgm:pt modelId="{706185C5-FDB2-468C-8F1A-7328E9D14F06}" type="pres">
      <dgm:prSet presAssocID="{D6EB98D3-CD9E-4B05-BC0B-9B73487DDB13}" presName="ParentText" presStyleLbl="node1" presStyleIdx="1" presStyleCnt="2" custScaleX="535269" custScaleY="413827" custLinFactNeighborX="-3003" custLinFactNeighborY="733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C2201FB-A8F9-4AF6-A345-B437A8D604F1}" type="presOf" srcId="{28D9B328-89EC-480F-8CB3-208C9121EF3D}" destId="{EE132875-78E9-4E8A-B331-5CEDA31044DC}" srcOrd="0" destOrd="0" presId="urn:microsoft.com/office/officeart/2005/8/layout/StepDownProcess"/>
    <dgm:cxn modelId="{0A70A476-35FC-45C0-A65A-26D37094CF22}" srcId="{28D9B328-89EC-480F-8CB3-208C9121EF3D}" destId="{99C78CD9-ADE1-4DF5-A12D-4186AD1CA942}" srcOrd="0" destOrd="0" parTransId="{624651D7-F943-4504-950A-E32D9AD4A41D}" sibTransId="{F93FB47C-6ACA-4BEE-8C08-0E1734533FCE}"/>
    <dgm:cxn modelId="{2E0E8B85-8C94-4146-B516-58FF9F0EAA73}" type="presOf" srcId="{D6EB98D3-CD9E-4B05-BC0B-9B73487DDB13}" destId="{706185C5-FDB2-468C-8F1A-7328E9D14F06}" srcOrd="0" destOrd="0" presId="urn:microsoft.com/office/officeart/2005/8/layout/StepDownProcess"/>
    <dgm:cxn modelId="{9BC0D778-6709-4215-A002-DEC80753C0D2}" srcId="{28D9B328-89EC-480F-8CB3-208C9121EF3D}" destId="{D6EB98D3-CD9E-4B05-BC0B-9B73487DDB13}" srcOrd="1" destOrd="0" parTransId="{32F53E78-EB37-45F9-9D66-7534373E136C}" sibTransId="{14D424A0-C75C-4E90-A1E2-983C60EDBFB5}"/>
    <dgm:cxn modelId="{1D2935FA-8F33-4C2B-9CD4-E8B9F436EFE5}" type="presOf" srcId="{99C78CD9-ADE1-4DF5-A12D-4186AD1CA942}" destId="{F3B91A4B-8038-49D6-A1AF-1A8858149930}" srcOrd="0" destOrd="0" presId="urn:microsoft.com/office/officeart/2005/8/layout/StepDownProcess"/>
    <dgm:cxn modelId="{C274A1D5-92DA-49E1-B19A-0595B296662E}" type="presParOf" srcId="{EE132875-78E9-4E8A-B331-5CEDA31044DC}" destId="{A7F78A46-3241-471C-A0BA-2FDB69774889}" srcOrd="0" destOrd="0" presId="urn:microsoft.com/office/officeart/2005/8/layout/StepDownProcess"/>
    <dgm:cxn modelId="{633C5C06-78E3-4987-B14C-F20670FBE91A}" type="presParOf" srcId="{A7F78A46-3241-471C-A0BA-2FDB69774889}" destId="{8AC26DD4-1E5C-4BBB-A5E7-B69D51CE17F1}" srcOrd="0" destOrd="0" presId="urn:microsoft.com/office/officeart/2005/8/layout/StepDownProcess"/>
    <dgm:cxn modelId="{815009DD-2724-4518-83EA-77B88ECE7401}" type="presParOf" srcId="{A7F78A46-3241-471C-A0BA-2FDB69774889}" destId="{F3B91A4B-8038-49D6-A1AF-1A8858149930}" srcOrd="1" destOrd="0" presId="urn:microsoft.com/office/officeart/2005/8/layout/StepDownProcess"/>
    <dgm:cxn modelId="{C1223443-7666-4167-96F3-D7D49F75B055}" type="presParOf" srcId="{A7F78A46-3241-471C-A0BA-2FDB69774889}" destId="{932B7277-6E08-4F58-84D2-875A50D1A37A}" srcOrd="2" destOrd="0" presId="urn:microsoft.com/office/officeart/2005/8/layout/StepDownProcess"/>
    <dgm:cxn modelId="{EEEB6B6F-554D-4146-B417-7A68FE3B27BA}" type="presParOf" srcId="{EE132875-78E9-4E8A-B331-5CEDA31044DC}" destId="{C2C8C2BB-6046-4F55-AAA6-74F512995B90}" srcOrd="1" destOrd="0" presId="urn:microsoft.com/office/officeart/2005/8/layout/StepDownProcess"/>
    <dgm:cxn modelId="{B166C4A0-076B-4D8B-A473-5F03DC533B0C}" type="presParOf" srcId="{EE132875-78E9-4E8A-B331-5CEDA31044DC}" destId="{AA05A629-2C8F-45EF-80AE-0C2A17EAC615}" srcOrd="2" destOrd="0" presId="urn:microsoft.com/office/officeart/2005/8/layout/StepDownProcess"/>
    <dgm:cxn modelId="{8E50BE79-3085-45E7-885A-0E3C254C4F89}" type="presParOf" srcId="{AA05A629-2C8F-45EF-80AE-0C2A17EAC615}" destId="{706185C5-FDB2-468C-8F1A-7328E9D14F0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7EB96C-D863-437D-A6F9-C53A189A66EE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5E79B-E512-4350-8A0B-52FE2B37A777}">
      <dgm:prSet phldrT="[Текст]" custT="1"/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Chunki,  bular tarixning mazmun va mohiyati hamda falsafasini chuqurroq ochib berishga,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sh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uningdek , tarix fanining maqsad va vazifasini to`laroq ro`yobga chiqishiga bevosita yordam  beradi.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54BD65AA-595E-40E4-B78C-C4DC0A8658E4}" type="parTrans" cxnId="{AE5F9BAC-0F7C-4A22-A826-0C0B44F5F50B}">
      <dgm:prSet/>
      <dgm:spPr/>
      <dgm:t>
        <a:bodyPr/>
        <a:lstStyle/>
        <a:p>
          <a:endParaRPr lang="ru-RU"/>
        </a:p>
      </dgm:t>
    </dgm:pt>
    <dgm:pt modelId="{037237B5-7502-4031-B0A2-0D0A50E88EE9}" type="sibTrans" cxnId="{AE5F9BAC-0F7C-4A22-A826-0C0B44F5F50B}">
      <dgm:prSet/>
      <dgm:spPr/>
      <dgm:t>
        <a:bodyPr/>
        <a:lstStyle/>
        <a:p>
          <a:endParaRPr lang="ru-RU"/>
        </a:p>
      </dgm:t>
    </dgm:pt>
    <dgm:pt modelId="{BE219C94-66F3-43E8-956B-BDDAA3BBDD1D}">
      <dgm:prSet custT="1"/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Shuning uchun ham O`zbekiston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tarixi fanining metodologik ilmiy-nazariy asoslari, g‘oya va ta’limotlari nimalardan iborat bo`lishi o`ta muhim masala hisoblanadi.</a:t>
          </a:r>
          <a:endParaRPr lang="en-US" sz="2400" dirty="0" smtClean="0">
            <a:latin typeface="Times New Roman" pitchFamily="18" charset="0"/>
            <a:cs typeface="Times New Roman" pitchFamily="18" charset="0"/>
          </a:endParaRPr>
        </a:p>
      </dgm:t>
    </dgm:pt>
    <dgm:pt modelId="{90BA4F0D-E639-4559-9517-C066F3CD5785}" type="parTrans" cxnId="{6EED6DCF-FEB0-4347-89EF-F0CFEE06D9F7}">
      <dgm:prSet/>
      <dgm:spPr/>
      <dgm:t>
        <a:bodyPr/>
        <a:lstStyle/>
        <a:p>
          <a:endParaRPr lang="ru-RU"/>
        </a:p>
      </dgm:t>
    </dgm:pt>
    <dgm:pt modelId="{B6B0FD2F-78B0-433D-A2AD-53AAE020B7C4}" type="sibTrans" cxnId="{6EED6DCF-FEB0-4347-89EF-F0CFEE06D9F7}">
      <dgm:prSet/>
      <dgm:spPr/>
      <dgm:t>
        <a:bodyPr/>
        <a:lstStyle/>
        <a:p>
          <a:endParaRPr lang="ru-RU"/>
        </a:p>
      </dgm:t>
    </dgm:pt>
    <dgm:pt modelId="{66D15462-B54E-4FA4-93DA-11F58764E53E}">
      <dgm:prSet custT="1"/>
      <dgm:spPr/>
      <dgm:t>
        <a:bodyPr/>
        <a:lstStyle/>
        <a:p>
          <a:r>
            <a:rPr lang="uz-Cyrl-UZ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Birinchi Prezidentimiz Islom Karimov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tarixning eng muqaddas milliy va umuminsoniy xotira hamda qadriyat ekanligini ta’kidlab, </a:t>
          </a:r>
          <a:r>
            <a:rPr lang="uz-Cyrl-UZ" sz="2400" i="1" dirty="0" smtClean="0">
              <a:latin typeface="Times New Roman" pitchFamily="18" charset="0"/>
              <a:cs typeface="Times New Roman" pitchFamily="18" charset="0"/>
            </a:rPr>
            <a:t>“Tarixiy xotirasiz kelajak yo`q“, “O`zlikni anglash tarixni bilishdan boshlanadi”, “Tarix xalq-ma’naviyatining asosidir”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 degan tarixiy haqiqatni to`g‘ri anglatuvchi o`ta teran tarix falsafasiga oid fikrlarni olg‘a surdi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263C6E7-B33F-4C2F-B3BA-D216B2270994}" type="parTrans" cxnId="{DEACAF83-8CFD-44B6-81F6-4D1A5284FF6F}">
      <dgm:prSet/>
      <dgm:spPr/>
      <dgm:t>
        <a:bodyPr/>
        <a:lstStyle/>
        <a:p>
          <a:endParaRPr lang="ru-RU"/>
        </a:p>
      </dgm:t>
    </dgm:pt>
    <dgm:pt modelId="{306A8383-E527-4C80-B552-673AF647B6B3}" type="sibTrans" cxnId="{DEACAF83-8CFD-44B6-81F6-4D1A5284FF6F}">
      <dgm:prSet/>
      <dgm:spPr/>
      <dgm:t>
        <a:bodyPr/>
        <a:lstStyle/>
        <a:p>
          <a:endParaRPr lang="ru-RU"/>
        </a:p>
      </dgm:t>
    </dgm:pt>
    <dgm:pt modelId="{A1D188C5-BFD3-4FD7-B6BA-83B6412D0F44}" type="pres">
      <dgm:prSet presAssocID="{137EB96C-D863-437D-A6F9-C53A189A66E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B39C8A-6CD9-4EAD-BC01-924EC50F29B6}" type="pres">
      <dgm:prSet presAssocID="{9FE5E79B-E512-4350-8A0B-52FE2B37A777}" presName="circle1" presStyleLbl="node1" presStyleIdx="0" presStyleCnt="3"/>
      <dgm:spPr/>
    </dgm:pt>
    <dgm:pt modelId="{6C8E7E88-AEE1-4B1A-BB90-41407B686700}" type="pres">
      <dgm:prSet presAssocID="{9FE5E79B-E512-4350-8A0B-52FE2B37A777}" presName="space" presStyleCnt="0"/>
      <dgm:spPr/>
    </dgm:pt>
    <dgm:pt modelId="{0CE257FC-670A-49A1-A8C7-C401A6ABBD9D}" type="pres">
      <dgm:prSet presAssocID="{9FE5E79B-E512-4350-8A0B-52FE2B37A777}" presName="rect1" presStyleLbl="alignAcc1" presStyleIdx="0" presStyleCnt="3" custScaleX="111928" custScaleY="112873" custLinFactNeighborX="-2982" custLinFactNeighborY="1373"/>
      <dgm:spPr/>
      <dgm:t>
        <a:bodyPr/>
        <a:lstStyle/>
        <a:p>
          <a:endParaRPr lang="ru-RU"/>
        </a:p>
      </dgm:t>
    </dgm:pt>
    <dgm:pt modelId="{EA87586A-2E63-4065-AE85-9F9CA5E3857B}" type="pres">
      <dgm:prSet presAssocID="{BE219C94-66F3-43E8-956B-BDDAA3BBDD1D}" presName="vertSpace2" presStyleLbl="node1" presStyleIdx="0" presStyleCnt="3"/>
      <dgm:spPr/>
    </dgm:pt>
    <dgm:pt modelId="{44DA04D2-A0EF-4761-9B6A-2E7EB6660937}" type="pres">
      <dgm:prSet presAssocID="{BE219C94-66F3-43E8-956B-BDDAA3BBDD1D}" presName="circle2" presStyleLbl="node1" presStyleIdx="1" presStyleCnt="3"/>
      <dgm:spPr/>
    </dgm:pt>
    <dgm:pt modelId="{D4083AC6-664F-4832-8CCF-4893A993BD4A}" type="pres">
      <dgm:prSet presAssocID="{BE219C94-66F3-43E8-956B-BDDAA3BBDD1D}" presName="rect2" presStyleLbl="alignAcc1" presStyleIdx="1" presStyleCnt="3" custScaleX="111928" custScaleY="107300" custLinFactNeighborX="-2982" custLinFactNeighborY="2112"/>
      <dgm:spPr/>
      <dgm:t>
        <a:bodyPr/>
        <a:lstStyle/>
        <a:p>
          <a:endParaRPr lang="ru-RU"/>
        </a:p>
      </dgm:t>
    </dgm:pt>
    <dgm:pt modelId="{9B0C9E60-4736-4ED6-A70D-CF0355AD4D80}" type="pres">
      <dgm:prSet presAssocID="{66D15462-B54E-4FA4-93DA-11F58764E53E}" presName="vertSpace3" presStyleLbl="node1" presStyleIdx="1" presStyleCnt="3"/>
      <dgm:spPr/>
    </dgm:pt>
    <dgm:pt modelId="{960A2F27-2230-4235-BDA3-C1742D5F6105}" type="pres">
      <dgm:prSet presAssocID="{66D15462-B54E-4FA4-93DA-11F58764E53E}" presName="circle3" presStyleLbl="node1" presStyleIdx="2" presStyleCnt="3"/>
      <dgm:spPr/>
    </dgm:pt>
    <dgm:pt modelId="{21EA2DD0-2ED2-4072-9E6E-A2FDDFC52680}" type="pres">
      <dgm:prSet presAssocID="{66D15462-B54E-4FA4-93DA-11F58764E53E}" presName="rect3" presStyleLbl="alignAcc1" presStyleIdx="2" presStyleCnt="3" custScaleX="111928" custScaleY="133134" custLinFactNeighborX="-2982" custLinFactNeighborY="4576"/>
      <dgm:spPr/>
      <dgm:t>
        <a:bodyPr/>
        <a:lstStyle/>
        <a:p>
          <a:endParaRPr lang="ru-RU"/>
        </a:p>
      </dgm:t>
    </dgm:pt>
    <dgm:pt modelId="{E2EC6F12-F853-446F-90E3-7E97FD1E687E}" type="pres">
      <dgm:prSet presAssocID="{9FE5E79B-E512-4350-8A0B-52FE2B37A777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894F1B-2F85-488B-8D9D-1662719E1908}" type="pres">
      <dgm:prSet presAssocID="{BE219C94-66F3-43E8-956B-BDDAA3BBDD1D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D02257-13BD-43F0-ABBE-D5E8618AD791}" type="pres">
      <dgm:prSet presAssocID="{66D15462-B54E-4FA4-93DA-11F58764E53E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94BDBB-7D33-43CE-B15B-3866AF878944}" type="presOf" srcId="{66D15462-B54E-4FA4-93DA-11F58764E53E}" destId="{FFD02257-13BD-43F0-ABBE-D5E8618AD791}" srcOrd="1" destOrd="0" presId="urn:microsoft.com/office/officeart/2005/8/layout/target3"/>
    <dgm:cxn modelId="{AE5F9BAC-0F7C-4A22-A826-0C0B44F5F50B}" srcId="{137EB96C-D863-437D-A6F9-C53A189A66EE}" destId="{9FE5E79B-E512-4350-8A0B-52FE2B37A777}" srcOrd="0" destOrd="0" parTransId="{54BD65AA-595E-40E4-B78C-C4DC0A8658E4}" sibTransId="{037237B5-7502-4031-B0A2-0D0A50E88EE9}"/>
    <dgm:cxn modelId="{EC1157C7-1B4B-4F65-8F45-A4E688E9C96E}" type="presOf" srcId="{9FE5E79B-E512-4350-8A0B-52FE2B37A777}" destId="{0CE257FC-670A-49A1-A8C7-C401A6ABBD9D}" srcOrd="0" destOrd="0" presId="urn:microsoft.com/office/officeart/2005/8/layout/target3"/>
    <dgm:cxn modelId="{B4A3388A-59CF-48E9-8803-BD7E91DCC3C1}" type="presOf" srcId="{66D15462-B54E-4FA4-93DA-11F58764E53E}" destId="{21EA2DD0-2ED2-4072-9E6E-A2FDDFC52680}" srcOrd="0" destOrd="0" presId="urn:microsoft.com/office/officeart/2005/8/layout/target3"/>
    <dgm:cxn modelId="{6EED6DCF-FEB0-4347-89EF-F0CFEE06D9F7}" srcId="{137EB96C-D863-437D-A6F9-C53A189A66EE}" destId="{BE219C94-66F3-43E8-956B-BDDAA3BBDD1D}" srcOrd="1" destOrd="0" parTransId="{90BA4F0D-E639-4559-9517-C066F3CD5785}" sibTransId="{B6B0FD2F-78B0-433D-A2AD-53AAE020B7C4}"/>
    <dgm:cxn modelId="{4F2255A6-3333-4C8F-9F67-0A793C6AB479}" type="presOf" srcId="{9FE5E79B-E512-4350-8A0B-52FE2B37A777}" destId="{E2EC6F12-F853-446F-90E3-7E97FD1E687E}" srcOrd="1" destOrd="0" presId="urn:microsoft.com/office/officeart/2005/8/layout/target3"/>
    <dgm:cxn modelId="{6F86F0F8-B519-4644-B5D1-92B669E1457C}" type="presOf" srcId="{BE219C94-66F3-43E8-956B-BDDAA3BBDD1D}" destId="{75894F1B-2F85-488B-8D9D-1662719E1908}" srcOrd="1" destOrd="0" presId="urn:microsoft.com/office/officeart/2005/8/layout/target3"/>
    <dgm:cxn modelId="{9815E2BB-C594-406F-86BC-558239A56B0C}" type="presOf" srcId="{137EB96C-D863-437D-A6F9-C53A189A66EE}" destId="{A1D188C5-BFD3-4FD7-B6BA-83B6412D0F44}" srcOrd="0" destOrd="0" presId="urn:microsoft.com/office/officeart/2005/8/layout/target3"/>
    <dgm:cxn modelId="{DEACAF83-8CFD-44B6-81F6-4D1A5284FF6F}" srcId="{137EB96C-D863-437D-A6F9-C53A189A66EE}" destId="{66D15462-B54E-4FA4-93DA-11F58764E53E}" srcOrd="2" destOrd="0" parTransId="{3263C6E7-B33F-4C2F-B3BA-D216B2270994}" sibTransId="{306A8383-E527-4C80-B552-673AF647B6B3}"/>
    <dgm:cxn modelId="{E5883C67-AA11-4BE5-96B1-417028D9ED2A}" type="presOf" srcId="{BE219C94-66F3-43E8-956B-BDDAA3BBDD1D}" destId="{D4083AC6-664F-4832-8CCF-4893A993BD4A}" srcOrd="0" destOrd="0" presId="urn:microsoft.com/office/officeart/2005/8/layout/target3"/>
    <dgm:cxn modelId="{0B19162D-B02D-47DF-86BE-B63E7371A579}" type="presParOf" srcId="{A1D188C5-BFD3-4FD7-B6BA-83B6412D0F44}" destId="{83B39C8A-6CD9-4EAD-BC01-924EC50F29B6}" srcOrd="0" destOrd="0" presId="urn:microsoft.com/office/officeart/2005/8/layout/target3"/>
    <dgm:cxn modelId="{FC4BEADA-6EB4-42E3-8D8C-19D4FB762276}" type="presParOf" srcId="{A1D188C5-BFD3-4FD7-B6BA-83B6412D0F44}" destId="{6C8E7E88-AEE1-4B1A-BB90-41407B686700}" srcOrd="1" destOrd="0" presId="urn:microsoft.com/office/officeart/2005/8/layout/target3"/>
    <dgm:cxn modelId="{137EAA5B-D1EB-4B40-BF71-04C803D1B66F}" type="presParOf" srcId="{A1D188C5-BFD3-4FD7-B6BA-83B6412D0F44}" destId="{0CE257FC-670A-49A1-A8C7-C401A6ABBD9D}" srcOrd="2" destOrd="0" presId="urn:microsoft.com/office/officeart/2005/8/layout/target3"/>
    <dgm:cxn modelId="{DB865A7B-2776-433B-95B9-9D53A54684F7}" type="presParOf" srcId="{A1D188C5-BFD3-4FD7-B6BA-83B6412D0F44}" destId="{EA87586A-2E63-4065-AE85-9F9CA5E3857B}" srcOrd="3" destOrd="0" presId="urn:microsoft.com/office/officeart/2005/8/layout/target3"/>
    <dgm:cxn modelId="{FFB1F727-ACC9-419F-AB25-612699DC5346}" type="presParOf" srcId="{A1D188C5-BFD3-4FD7-B6BA-83B6412D0F44}" destId="{44DA04D2-A0EF-4761-9B6A-2E7EB6660937}" srcOrd="4" destOrd="0" presId="urn:microsoft.com/office/officeart/2005/8/layout/target3"/>
    <dgm:cxn modelId="{94F406A4-40BE-46DC-B03D-910F55E64186}" type="presParOf" srcId="{A1D188C5-BFD3-4FD7-B6BA-83B6412D0F44}" destId="{D4083AC6-664F-4832-8CCF-4893A993BD4A}" srcOrd="5" destOrd="0" presId="urn:microsoft.com/office/officeart/2005/8/layout/target3"/>
    <dgm:cxn modelId="{23AB2FFD-09AC-48CB-A6A8-C3FA09C9D941}" type="presParOf" srcId="{A1D188C5-BFD3-4FD7-B6BA-83B6412D0F44}" destId="{9B0C9E60-4736-4ED6-A70D-CF0355AD4D80}" srcOrd="6" destOrd="0" presId="urn:microsoft.com/office/officeart/2005/8/layout/target3"/>
    <dgm:cxn modelId="{9FDBE45D-7F2E-4782-ADA7-661C127D4C5F}" type="presParOf" srcId="{A1D188C5-BFD3-4FD7-B6BA-83B6412D0F44}" destId="{960A2F27-2230-4235-BDA3-C1742D5F6105}" srcOrd="7" destOrd="0" presId="urn:microsoft.com/office/officeart/2005/8/layout/target3"/>
    <dgm:cxn modelId="{A526ED7D-58C7-4C9B-A5CA-EA37098A6DEA}" type="presParOf" srcId="{A1D188C5-BFD3-4FD7-B6BA-83B6412D0F44}" destId="{21EA2DD0-2ED2-4072-9E6E-A2FDDFC52680}" srcOrd="8" destOrd="0" presId="urn:microsoft.com/office/officeart/2005/8/layout/target3"/>
    <dgm:cxn modelId="{C67534AC-EA11-4ACF-81DA-69F084AFE5A2}" type="presParOf" srcId="{A1D188C5-BFD3-4FD7-B6BA-83B6412D0F44}" destId="{E2EC6F12-F853-446F-90E3-7E97FD1E687E}" srcOrd="9" destOrd="0" presId="urn:microsoft.com/office/officeart/2005/8/layout/target3"/>
    <dgm:cxn modelId="{C7679EB5-19C0-4FAE-944C-F30E1873FD01}" type="presParOf" srcId="{A1D188C5-BFD3-4FD7-B6BA-83B6412D0F44}" destId="{75894F1B-2F85-488B-8D9D-1662719E1908}" srcOrd="10" destOrd="0" presId="urn:microsoft.com/office/officeart/2005/8/layout/target3"/>
    <dgm:cxn modelId="{BA07E414-51DB-4D83-AA7C-44290760B8C1}" type="presParOf" srcId="{A1D188C5-BFD3-4FD7-B6BA-83B6412D0F44}" destId="{FFD02257-13BD-43F0-ABBE-D5E8618AD79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502F1E-DD61-4EE5-82D9-B7041D6B1EA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22A4D3-FE92-406A-9778-13C6859F367E}">
      <dgm:prSet phldrT="[Текст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Bu kabi tarix falsafasiga oid yuksak xulosalarni o`z vaqtida buyuk millatparvar </a:t>
          </a:r>
          <a:r>
            <a:rPr lang="uz-Cyrl-UZ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jadidlar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ham juda aniq anglagan holda Vatanni ozod etish, millatni ijtimoiy g‘aflat uyqusidan uyg‘otib taraqqiy ettirish uchun asosiy e’tiborni tarixga qaratdilar.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F9016DEA-8FAA-41A3-A0CA-2FB267F381D1}" type="parTrans" cxnId="{656FB43A-8FE0-4517-90D3-C72BB9963162}">
      <dgm:prSet/>
      <dgm:spPr/>
      <dgm:t>
        <a:bodyPr/>
        <a:lstStyle/>
        <a:p>
          <a:endParaRPr lang="ru-RU"/>
        </a:p>
      </dgm:t>
    </dgm:pt>
    <dgm:pt modelId="{DBC2730F-33C3-485E-B84F-38A7F16B5AF3}" type="sibTrans" cxnId="{656FB43A-8FE0-4517-90D3-C72BB9963162}">
      <dgm:prSet/>
      <dgm:spPr/>
      <dgm:t>
        <a:bodyPr/>
        <a:lstStyle/>
        <a:p>
          <a:endParaRPr lang="ru-RU"/>
        </a:p>
      </dgm:t>
    </dgm:pt>
    <dgm:pt modelId="{CDE6DF90-A4DB-4480-B01F-D0A6960CC606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Va «tarixi yo`qning o`zi yo`q» degan falsafiy tushunchaga amal qilib, tarixda ilk bor tarixni o`zlari tashkil etgan jadid maktablarida o`qita boshlashi bilan, millatni o`z tarixidan bahramand qilishdek o`ta buyuk ma’rifat ishiga tarixda birinchi bor asos soladilar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93948570-DDD6-4114-8213-28D97EBCA53A}" type="parTrans" cxnId="{8253FC94-0E11-4C1A-A2B4-0121506B8C92}">
      <dgm:prSet/>
      <dgm:spPr/>
      <dgm:t>
        <a:bodyPr/>
        <a:lstStyle/>
        <a:p>
          <a:endParaRPr lang="ru-RU"/>
        </a:p>
      </dgm:t>
    </dgm:pt>
    <dgm:pt modelId="{61941993-E6B8-4512-8B2E-196EC8CA43C2}" type="sibTrans" cxnId="{8253FC94-0E11-4C1A-A2B4-0121506B8C92}">
      <dgm:prSet/>
      <dgm:spPr/>
      <dgm:t>
        <a:bodyPr/>
        <a:lstStyle/>
        <a:p>
          <a:endParaRPr lang="ru-RU"/>
        </a:p>
      </dgm:t>
    </dgm:pt>
    <dgm:pt modelId="{04E04096-9CBB-4976-A06B-543F9118EF22}" type="pres">
      <dgm:prSet presAssocID="{72502F1E-DD61-4EE5-82D9-B7041D6B1EA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FB14AF2-5F00-4EF8-897B-FBAF198AB92D}" type="pres">
      <dgm:prSet presAssocID="{9A22A4D3-FE92-406A-9778-13C6859F367E}" presName="comp" presStyleCnt="0"/>
      <dgm:spPr/>
    </dgm:pt>
    <dgm:pt modelId="{C1381A94-D744-41AD-95BA-41B5DACAFD0D}" type="pres">
      <dgm:prSet presAssocID="{9A22A4D3-FE92-406A-9778-13C6859F367E}" presName="box" presStyleLbl="node1" presStyleIdx="0" presStyleCnt="2"/>
      <dgm:spPr/>
      <dgm:t>
        <a:bodyPr/>
        <a:lstStyle/>
        <a:p>
          <a:endParaRPr lang="ru-RU"/>
        </a:p>
      </dgm:t>
    </dgm:pt>
    <dgm:pt modelId="{6179EAF4-01D7-4367-873A-AB30B277930B}" type="pres">
      <dgm:prSet presAssocID="{9A22A4D3-FE92-406A-9778-13C6859F367E}" presName="img" presStyleLbl="fgImgPlace1" presStyleIdx="0" presStyleCnt="2"/>
      <dgm:spPr/>
    </dgm:pt>
    <dgm:pt modelId="{5DB74EF2-A5D0-4320-9B31-C57AC1BF0932}" type="pres">
      <dgm:prSet presAssocID="{9A22A4D3-FE92-406A-9778-13C6859F367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C43DE4-D13C-43AD-AE5F-305CBE0043C6}" type="pres">
      <dgm:prSet presAssocID="{DBC2730F-33C3-485E-B84F-38A7F16B5AF3}" presName="spacer" presStyleCnt="0"/>
      <dgm:spPr/>
    </dgm:pt>
    <dgm:pt modelId="{E45932E7-F035-461C-A185-77FCD74A3CBF}" type="pres">
      <dgm:prSet presAssocID="{CDE6DF90-A4DB-4480-B01F-D0A6960CC606}" presName="comp" presStyleCnt="0"/>
      <dgm:spPr/>
    </dgm:pt>
    <dgm:pt modelId="{3ADC5C2B-8BED-4968-AB9C-58240D192F9F}" type="pres">
      <dgm:prSet presAssocID="{CDE6DF90-A4DB-4480-B01F-D0A6960CC606}" presName="box" presStyleLbl="node1" presStyleIdx="1" presStyleCnt="2"/>
      <dgm:spPr/>
      <dgm:t>
        <a:bodyPr/>
        <a:lstStyle/>
        <a:p>
          <a:endParaRPr lang="ru-RU"/>
        </a:p>
      </dgm:t>
    </dgm:pt>
    <dgm:pt modelId="{5BC6905C-CCC2-42A2-9124-C79C44074C2C}" type="pres">
      <dgm:prSet presAssocID="{CDE6DF90-A4DB-4480-B01F-D0A6960CC606}" presName="img" presStyleLbl="fgImgPlace1" presStyleIdx="1" presStyleCnt="2"/>
      <dgm:spPr/>
    </dgm:pt>
    <dgm:pt modelId="{9387E0F5-8A41-41FA-9F42-0871E5E38A05}" type="pres">
      <dgm:prSet presAssocID="{CDE6DF90-A4DB-4480-B01F-D0A6960CC606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56FB43A-8FE0-4517-90D3-C72BB9963162}" srcId="{72502F1E-DD61-4EE5-82D9-B7041D6B1EA0}" destId="{9A22A4D3-FE92-406A-9778-13C6859F367E}" srcOrd="0" destOrd="0" parTransId="{F9016DEA-8FAA-41A3-A0CA-2FB267F381D1}" sibTransId="{DBC2730F-33C3-485E-B84F-38A7F16B5AF3}"/>
    <dgm:cxn modelId="{9340CB17-B96E-4817-AED9-7B68966CB046}" type="presOf" srcId="{CDE6DF90-A4DB-4480-B01F-D0A6960CC606}" destId="{3ADC5C2B-8BED-4968-AB9C-58240D192F9F}" srcOrd="0" destOrd="0" presId="urn:microsoft.com/office/officeart/2005/8/layout/vList4"/>
    <dgm:cxn modelId="{8A1485AC-35B0-4862-8C3D-4173BC09D6C0}" type="presOf" srcId="{9A22A4D3-FE92-406A-9778-13C6859F367E}" destId="{C1381A94-D744-41AD-95BA-41B5DACAFD0D}" srcOrd="0" destOrd="0" presId="urn:microsoft.com/office/officeart/2005/8/layout/vList4"/>
    <dgm:cxn modelId="{47A13D5C-39AD-4819-A6C1-EF788929FCD9}" type="presOf" srcId="{72502F1E-DD61-4EE5-82D9-B7041D6B1EA0}" destId="{04E04096-9CBB-4976-A06B-543F9118EF22}" srcOrd="0" destOrd="0" presId="urn:microsoft.com/office/officeart/2005/8/layout/vList4"/>
    <dgm:cxn modelId="{41F6B7B9-98BF-4076-B4E5-F6CFF2F7A4D9}" type="presOf" srcId="{CDE6DF90-A4DB-4480-B01F-D0A6960CC606}" destId="{9387E0F5-8A41-41FA-9F42-0871E5E38A05}" srcOrd="1" destOrd="0" presId="urn:microsoft.com/office/officeart/2005/8/layout/vList4"/>
    <dgm:cxn modelId="{A94C4775-CA60-435A-893D-0881499A2447}" type="presOf" srcId="{9A22A4D3-FE92-406A-9778-13C6859F367E}" destId="{5DB74EF2-A5D0-4320-9B31-C57AC1BF0932}" srcOrd="1" destOrd="0" presId="urn:microsoft.com/office/officeart/2005/8/layout/vList4"/>
    <dgm:cxn modelId="{8253FC94-0E11-4C1A-A2B4-0121506B8C92}" srcId="{72502F1E-DD61-4EE5-82D9-B7041D6B1EA0}" destId="{CDE6DF90-A4DB-4480-B01F-D0A6960CC606}" srcOrd="1" destOrd="0" parTransId="{93948570-DDD6-4114-8213-28D97EBCA53A}" sibTransId="{61941993-E6B8-4512-8B2E-196EC8CA43C2}"/>
    <dgm:cxn modelId="{714A5829-45A3-439E-A737-13E194A9BDFD}" type="presParOf" srcId="{04E04096-9CBB-4976-A06B-543F9118EF22}" destId="{8FB14AF2-5F00-4EF8-897B-FBAF198AB92D}" srcOrd="0" destOrd="0" presId="urn:microsoft.com/office/officeart/2005/8/layout/vList4"/>
    <dgm:cxn modelId="{9A587643-5566-4414-B0FF-563E46218F14}" type="presParOf" srcId="{8FB14AF2-5F00-4EF8-897B-FBAF198AB92D}" destId="{C1381A94-D744-41AD-95BA-41B5DACAFD0D}" srcOrd="0" destOrd="0" presId="urn:microsoft.com/office/officeart/2005/8/layout/vList4"/>
    <dgm:cxn modelId="{75B48B76-0BE3-4874-9E9B-D9F44B5511E9}" type="presParOf" srcId="{8FB14AF2-5F00-4EF8-897B-FBAF198AB92D}" destId="{6179EAF4-01D7-4367-873A-AB30B277930B}" srcOrd="1" destOrd="0" presId="urn:microsoft.com/office/officeart/2005/8/layout/vList4"/>
    <dgm:cxn modelId="{2B72C21A-80D8-405B-B72D-A83DD606C5BE}" type="presParOf" srcId="{8FB14AF2-5F00-4EF8-897B-FBAF198AB92D}" destId="{5DB74EF2-A5D0-4320-9B31-C57AC1BF0932}" srcOrd="2" destOrd="0" presId="urn:microsoft.com/office/officeart/2005/8/layout/vList4"/>
    <dgm:cxn modelId="{01D7E522-A24E-4AB7-8FD8-94ADB56F74C9}" type="presParOf" srcId="{04E04096-9CBB-4976-A06B-543F9118EF22}" destId="{D4C43DE4-D13C-43AD-AE5F-305CBE0043C6}" srcOrd="1" destOrd="0" presId="urn:microsoft.com/office/officeart/2005/8/layout/vList4"/>
    <dgm:cxn modelId="{704819AD-8F9D-434E-90BE-D665B4B9EF4D}" type="presParOf" srcId="{04E04096-9CBB-4976-A06B-543F9118EF22}" destId="{E45932E7-F035-461C-A185-77FCD74A3CBF}" srcOrd="2" destOrd="0" presId="urn:microsoft.com/office/officeart/2005/8/layout/vList4"/>
    <dgm:cxn modelId="{6D45EA8C-DDB8-4254-8A0A-C9EB33DE5D62}" type="presParOf" srcId="{E45932E7-F035-461C-A185-77FCD74A3CBF}" destId="{3ADC5C2B-8BED-4968-AB9C-58240D192F9F}" srcOrd="0" destOrd="0" presId="urn:microsoft.com/office/officeart/2005/8/layout/vList4"/>
    <dgm:cxn modelId="{CD863C64-EF49-4C23-8B93-3106771123D1}" type="presParOf" srcId="{E45932E7-F035-461C-A185-77FCD74A3CBF}" destId="{5BC6905C-CCC2-42A2-9124-C79C44074C2C}" srcOrd="1" destOrd="0" presId="urn:microsoft.com/office/officeart/2005/8/layout/vList4"/>
    <dgm:cxn modelId="{B68C6120-7D2A-44A9-97CA-3350263F0C58}" type="presParOf" srcId="{E45932E7-F035-461C-A185-77FCD74A3CBF}" destId="{9387E0F5-8A41-41FA-9F42-0871E5E38A0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E73C71-562B-47E5-8F20-E5667DBD3F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4DF8C7-E20D-478B-AA35-4D9A942E1C32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Buyuk jadid </a:t>
          </a:r>
          <a:r>
            <a:rPr lang="uz-Cyrl-UZ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Abdulla Avloniy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so`zi bilan aytganda, jadidlar umuman tarbiyani shuningdek , tarix ta’limi tarbiyasini millat uchun </a:t>
          </a:r>
          <a:r>
            <a:rPr lang="uz-Cyrl-UZ" sz="2400" i="1" dirty="0" smtClean="0">
              <a:latin typeface="Times New Roman" pitchFamily="18" charset="0"/>
              <a:cs typeface="Times New Roman" pitchFamily="18" charset="0"/>
            </a:rPr>
            <a:t>«yo hayot- yo najot, yo halokat –yo saodat, yo falokat masalasidir»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deb bildilar. «Qaysi millat yashashni (ravnaqu taraqqiyotni) istasa, - deydi </a:t>
          </a:r>
          <a:endParaRPr lang="en-US" sz="2400" dirty="0" smtClean="0">
            <a:latin typeface="Times New Roman" pitchFamily="18" charset="0"/>
            <a:cs typeface="Times New Roman" pitchFamily="18" charset="0"/>
          </a:endParaRPr>
        </a:p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Abdurauf Fitrat – tarixini bilishi lozim bo`ladi, zero, tarix bir ko`zguga o`xshaydi».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81CD325E-CA8D-4912-89F2-E8CCA1FA7A44}" type="parTrans" cxnId="{CD4F28BA-68CB-4A96-8401-EF6F032695B8}">
      <dgm:prSet/>
      <dgm:spPr/>
      <dgm:t>
        <a:bodyPr/>
        <a:lstStyle/>
        <a:p>
          <a:endParaRPr lang="ru-RU"/>
        </a:p>
      </dgm:t>
    </dgm:pt>
    <dgm:pt modelId="{3F6FA60F-4E3A-4071-B696-E81469E17A1A}" type="sibTrans" cxnId="{CD4F28BA-68CB-4A96-8401-EF6F032695B8}">
      <dgm:prSet/>
      <dgm:spPr/>
      <dgm:t>
        <a:bodyPr/>
        <a:lstStyle/>
        <a:p>
          <a:endParaRPr lang="ru-RU"/>
        </a:p>
      </dgm:t>
    </dgm:pt>
    <dgm:pt modelId="{F55026A5-3B79-41AF-89D9-123F7BA38677}" type="pres">
      <dgm:prSet presAssocID="{E2E73C71-562B-47E5-8F20-E5667DBD3F1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1CA097A0-E5B7-4204-9D0B-FBC8D447A6D7}" type="pres">
      <dgm:prSet presAssocID="{E2E73C71-562B-47E5-8F20-E5667DBD3F11}" presName="Name1" presStyleCnt="0"/>
      <dgm:spPr/>
    </dgm:pt>
    <dgm:pt modelId="{BB63E384-E7A4-440F-855E-955D95448AF9}" type="pres">
      <dgm:prSet presAssocID="{E2E73C71-562B-47E5-8F20-E5667DBD3F11}" presName="cycle" presStyleCnt="0"/>
      <dgm:spPr/>
    </dgm:pt>
    <dgm:pt modelId="{BEEE6073-AD6C-43CD-87B4-0C9E1241AC3A}" type="pres">
      <dgm:prSet presAssocID="{E2E73C71-562B-47E5-8F20-E5667DBD3F11}" presName="srcNode" presStyleLbl="node1" presStyleIdx="0" presStyleCnt="1"/>
      <dgm:spPr/>
    </dgm:pt>
    <dgm:pt modelId="{0C2226BE-C83E-4F5E-BF28-6AB85893B740}" type="pres">
      <dgm:prSet presAssocID="{E2E73C71-562B-47E5-8F20-E5667DBD3F11}" presName="conn" presStyleLbl="parChTrans1D2" presStyleIdx="0" presStyleCnt="1"/>
      <dgm:spPr/>
      <dgm:t>
        <a:bodyPr/>
        <a:lstStyle/>
        <a:p>
          <a:endParaRPr lang="ru-RU"/>
        </a:p>
      </dgm:t>
    </dgm:pt>
    <dgm:pt modelId="{FCDBACEB-D5C3-4C1D-861C-4B7C79EB0A95}" type="pres">
      <dgm:prSet presAssocID="{E2E73C71-562B-47E5-8F20-E5667DBD3F11}" presName="extraNode" presStyleLbl="node1" presStyleIdx="0" presStyleCnt="1"/>
      <dgm:spPr/>
    </dgm:pt>
    <dgm:pt modelId="{CAB98BF7-4103-4C3E-A86F-DDCC8FC55A54}" type="pres">
      <dgm:prSet presAssocID="{E2E73C71-562B-47E5-8F20-E5667DBD3F11}" presName="dstNode" presStyleLbl="node1" presStyleIdx="0" presStyleCnt="1"/>
      <dgm:spPr/>
    </dgm:pt>
    <dgm:pt modelId="{455EEE22-9997-45C6-9D28-7BE549DDFDC7}" type="pres">
      <dgm:prSet presAssocID="{7C4DF8C7-E20D-478B-AA35-4D9A942E1C32}" presName="text_1" presStyleLbl="node1" presStyleIdx="0" presStyleCnt="1" custScaleY="1811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8D7762-7A8E-49C2-9D8F-511D1F7D393B}" type="pres">
      <dgm:prSet presAssocID="{7C4DF8C7-E20D-478B-AA35-4D9A942E1C32}" presName="accent_1" presStyleCnt="0"/>
      <dgm:spPr/>
    </dgm:pt>
    <dgm:pt modelId="{EC42377C-C2CD-4C24-B864-15285E3D4D1E}" type="pres">
      <dgm:prSet presAssocID="{7C4DF8C7-E20D-478B-AA35-4D9A942E1C32}" presName="accentRepeatNode" presStyleLbl="solidFgAcc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CD4F28BA-68CB-4A96-8401-EF6F032695B8}" srcId="{E2E73C71-562B-47E5-8F20-E5667DBD3F11}" destId="{7C4DF8C7-E20D-478B-AA35-4D9A942E1C32}" srcOrd="0" destOrd="0" parTransId="{81CD325E-CA8D-4912-89F2-E8CCA1FA7A44}" sibTransId="{3F6FA60F-4E3A-4071-B696-E81469E17A1A}"/>
    <dgm:cxn modelId="{3C42436D-D110-4369-9DF4-7651498C15B7}" type="presOf" srcId="{7C4DF8C7-E20D-478B-AA35-4D9A942E1C32}" destId="{455EEE22-9997-45C6-9D28-7BE549DDFDC7}" srcOrd="0" destOrd="0" presId="urn:microsoft.com/office/officeart/2008/layout/VerticalCurvedList"/>
    <dgm:cxn modelId="{BFA01978-14B4-4C0E-85A2-D752501625AB}" type="presOf" srcId="{E2E73C71-562B-47E5-8F20-E5667DBD3F11}" destId="{F55026A5-3B79-41AF-89D9-123F7BA38677}" srcOrd="0" destOrd="0" presId="urn:microsoft.com/office/officeart/2008/layout/VerticalCurvedList"/>
    <dgm:cxn modelId="{5DE707C8-B5D8-4ED1-A968-54EEBF9FABD5}" type="presOf" srcId="{3F6FA60F-4E3A-4071-B696-E81469E17A1A}" destId="{0C2226BE-C83E-4F5E-BF28-6AB85893B740}" srcOrd="0" destOrd="0" presId="urn:microsoft.com/office/officeart/2008/layout/VerticalCurvedList"/>
    <dgm:cxn modelId="{96F1C736-895D-4E41-B4FD-1EC733E37621}" type="presParOf" srcId="{F55026A5-3B79-41AF-89D9-123F7BA38677}" destId="{1CA097A0-E5B7-4204-9D0B-FBC8D447A6D7}" srcOrd="0" destOrd="0" presId="urn:microsoft.com/office/officeart/2008/layout/VerticalCurvedList"/>
    <dgm:cxn modelId="{4E294EAA-410E-49E6-A921-C77C154A1B36}" type="presParOf" srcId="{1CA097A0-E5B7-4204-9D0B-FBC8D447A6D7}" destId="{BB63E384-E7A4-440F-855E-955D95448AF9}" srcOrd="0" destOrd="0" presId="urn:microsoft.com/office/officeart/2008/layout/VerticalCurvedList"/>
    <dgm:cxn modelId="{849C9EB7-969F-47DF-85E5-1C427A623BFB}" type="presParOf" srcId="{BB63E384-E7A4-440F-855E-955D95448AF9}" destId="{BEEE6073-AD6C-43CD-87B4-0C9E1241AC3A}" srcOrd="0" destOrd="0" presId="urn:microsoft.com/office/officeart/2008/layout/VerticalCurvedList"/>
    <dgm:cxn modelId="{AC7504CF-8ED1-4C5B-B64D-616136669A94}" type="presParOf" srcId="{BB63E384-E7A4-440F-855E-955D95448AF9}" destId="{0C2226BE-C83E-4F5E-BF28-6AB85893B740}" srcOrd="1" destOrd="0" presId="urn:microsoft.com/office/officeart/2008/layout/VerticalCurvedList"/>
    <dgm:cxn modelId="{6F55BA7C-2F65-4BFC-81F4-8429C95A2E09}" type="presParOf" srcId="{BB63E384-E7A4-440F-855E-955D95448AF9}" destId="{FCDBACEB-D5C3-4C1D-861C-4B7C79EB0A95}" srcOrd="2" destOrd="0" presId="urn:microsoft.com/office/officeart/2008/layout/VerticalCurvedList"/>
    <dgm:cxn modelId="{E12244E3-D6D0-4DB5-92FC-05ED65E33745}" type="presParOf" srcId="{BB63E384-E7A4-440F-855E-955D95448AF9}" destId="{CAB98BF7-4103-4C3E-A86F-DDCC8FC55A54}" srcOrd="3" destOrd="0" presId="urn:microsoft.com/office/officeart/2008/layout/VerticalCurvedList"/>
    <dgm:cxn modelId="{4711E9ED-A5F9-4AA2-98E9-10DEBECEFBB7}" type="presParOf" srcId="{1CA097A0-E5B7-4204-9D0B-FBC8D447A6D7}" destId="{455EEE22-9997-45C6-9D28-7BE549DDFDC7}" srcOrd="1" destOrd="0" presId="urn:microsoft.com/office/officeart/2008/layout/VerticalCurvedList"/>
    <dgm:cxn modelId="{586E7D7A-57F3-4F2C-9230-0E26938FC552}" type="presParOf" srcId="{1CA097A0-E5B7-4204-9D0B-FBC8D447A6D7}" destId="{4C8D7762-7A8E-49C2-9D8F-511D1F7D393B}" srcOrd="2" destOrd="0" presId="urn:microsoft.com/office/officeart/2008/layout/VerticalCurvedList"/>
    <dgm:cxn modelId="{C12E24F9-3251-423C-A351-2F5C777F45DF}" type="presParOf" srcId="{4C8D7762-7A8E-49C2-9D8F-511D1F7D393B}" destId="{EC42377C-C2CD-4C24-B864-15285E3D4D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23FFDFF-D89A-4873-BF10-161225EC12F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2D1B97B-2E7B-45D8-891D-C37136374EEB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Tarixchi olimlar butun insoniyat, millat, xalq va o`rganish ob’ekti (ma’lum mavzu) evolyusiyasini, uning ma’no va mazmunini to`g‘ri bilishi, tahlil qila olishi kerak.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B7710D3-4965-4BAA-B520-3DD64126294B}" type="parTrans" cxnId="{2BF9FD2B-1A3D-4144-A421-CE2BA161F4D6}">
      <dgm:prSet/>
      <dgm:spPr/>
      <dgm:t>
        <a:bodyPr/>
        <a:lstStyle/>
        <a:p>
          <a:endParaRPr lang="ru-RU"/>
        </a:p>
      </dgm:t>
    </dgm:pt>
    <dgm:pt modelId="{20B1FE96-8CB8-47F6-8B6F-E2B05DD96252}" type="sibTrans" cxnId="{2BF9FD2B-1A3D-4144-A421-CE2BA161F4D6}">
      <dgm:prSet/>
      <dgm:spPr/>
      <dgm:t>
        <a:bodyPr/>
        <a:lstStyle/>
        <a:p>
          <a:endParaRPr lang="ru-RU"/>
        </a:p>
      </dgm:t>
    </dgm:pt>
    <dgm:pt modelId="{5C71E3D4-6B4B-48FA-8E66-8945B952AAF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Agar tarix falsafasi tarixiy voqealiklar tahlilidan kelib chiqadigan haqiqat (xulosa) larning so`zdagi aniq ifodasi bo`lsa, tarix fani metodologiyasi mana shu tarixiy haqiqatlarni ro`yobga chiqishi – tarix haqiqiy yozilishi uchun birdan-bir to`g‘ri yo`l ko`rsatuvchi dasturamaldir. 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E4E0025D-096B-462A-A7CD-44768FA9C666}" type="parTrans" cxnId="{D0691A61-11B0-40A4-8F90-B6D67A74741C}">
      <dgm:prSet/>
      <dgm:spPr/>
      <dgm:t>
        <a:bodyPr/>
        <a:lstStyle/>
        <a:p>
          <a:endParaRPr lang="ru-RU"/>
        </a:p>
      </dgm:t>
    </dgm:pt>
    <dgm:pt modelId="{B6EC1EBA-EE0C-4939-B5DB-BF6B0BFFA525}" type="sibTrans" cxnId="{D0691A61-11B0-40A4-8F90-B6D67A74741C}">
      <dgm:prSet/>
      <dgm:spPr/>
      <dgm:t>
        <a:bodyPr/>
        <a:lstStyle/>
        <a:p>
          <a:endParaRPr lang="ru-RU"/>
        </a:p>
      </dgm:t>
    </dgm:pt>
    <dgm:pt modelId="{5E53EB55-B818-4AFD-A0DA-CF3090F59ECB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Eng qisqa va tushunarlik qilib aytsak, umuman metodologiya fanlarning fani ya’ni dirijyoridir.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DBB64BB-F238-49F3-8278-870F145F2865}" type="parTrans" cxnId="{01286143-3542-4AAD-B8CE-F9A708D4E9EF}">
      <dgm:prSet/>
      <dgm:spPr/>
      <dgm:t>
        <a:bodyPr/>
        <a:lstStyle/>
        <a:p>
          <a:endParaRPr lang="ru-RU"/>
        </a:p>
      </dgm:t>
    </dgm:pt>
    <dgm:pt modelId="{D43939BF-81EF-4EB5-A739-E3E27D8DA211}" type="sibTrans" cxnId="{01286143-3542-4AAD-B8CE-F9A708D4E9EF}">
      <dgm:prSet/>
      <dgm:spPr/>
      <dgm:t>
        <a:bodyPr/>
        <a:lstStyle/>
        <a:p>
          <a:endParaRPr lang="ru-RU"/>
        </a:p>
      </dgm:t>
    </dgm:pt>
    <dgm:pt modelId="{07AE9B43-CF42-49D4-B55F-C4252A70ACF1}" type="pres">
      <dgm:prSet presAssocID="{E23FFDFF-D89A-4873-BF10-161225EC12F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DAA2FB-D6E3-44D3-BB01-48C25B453087}" type="pres">
      <dgm:prSet presAssocID="{E23FFDFF-D89A-4873-BF10-161225EC12F1}" presName="arrow" presStyleLbl="bgShp" presStyleIdx="0" presStyleCnt="1"/>
      <dgm:spPr/>
    </dgm:pt>
    <dgm:pt modelId="{54091A54-EC05-4D45-AD52-BD34225A1EE2}" type="pres">
      <dgm:prSet presAssocID="{E23FFDFF-D89A-4873-BF10-161225EC12F1}" presName="linearProcess" presStyleCnt="0"/>
      <dgm:spPr/>
    </dgm:pt>
    <dgm:pt modelId="{AE2EA294-1916-4642-80F3-7307A5247635}" type="pres">
      <dgm:prSet presAssocID="{B2D1B97B-2E7B-45D8-891D-C37136374EEB}" presName="textNode" presStyleLbl="node1" presStyleIdx="0" presStyleCnt="3" custScaleY="2099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BCE46C-2AB4-4D41-9DDC-2A091264EF84}" type="pres">
      <dgm:prSet presAssocID="{20B1FE96-8CB8-47F6-8B6F-E2B05DD96252}" presName="sibTrans" presStyleCnt="0"/>
      <dgm:spPr/>
    </dgm:pt>
    <dgm:pt modelId="{3E6993F9-053E-4D73-B181-B6EC7A8778EF}" type="pres">
      <dgm:prSet presAssocID="{5C71E3D4-6B4B-48FA-8E66-8945B952AAFF}" presName="textNode" presStyleLbl="node1" presStyleIdx="1" presStyleCnt="3" custScaleY="2099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E8E6E0-C1DB-498B-9A0F-B5174111A530}" type="pres">
      <dgm:prSet presAssocID="{B6EC1EBA-EE0C-4939-B5DB-BF6B0BFFA525}" presName="sibTrans" presStyleCnt="0"/>
      <dgm:spPr/>
    </dgm:pt>
    <dgm:pt modelId="{9817269A-8B59-43A0-B444-F6EE32DFA00D}" type="pres">
      <dgm:prSet presAssocID="{5E53EB55-B818-4AFD-A0DA-CF3090F59ECB}" presName="textNode" presStyleLbl="node1" presStyleIdx="2" presStyleCnt="3" custScaleY="2099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31B763B-DD3C-477A-AC9D-12E662238DF5}" type="presOf" srcId="{5E53EB55-B818-4AFD-A0DA-CF3090F59ECB}" destId="{9817269A-8B59-43A0-B444-F6EE32DFA00D}" srcOrd="0" destOrd="0" presId="urn:microsoft.com/office/officeart/2005/8/layout/hProcess9"/>
    <dgm:cxn modelId="{2BF9FD2B-1A3D-4144-A421-CE2BA161F4D6}" srcId="{E23FFDFF-D89A-4873-BF10-161225EC12F1}" destId="{B2D1B97B-2E7B-45D8-891D-C37136374EEB}" srcOrd="0" destOrd="0" parTransId="{3B7710D3-4965-4BAA-B520-3DD64126294B}" sibTransId="{20B1FE96-8CB8-47F6-8B6F-E2B05DD96252}"/>
    <dgm:cxn modelId="{8DB3F452-21E9-4FE5-BEB8-2B4BB2F5F2D2}" type="presOf" srcId="{E23FFDFF-D89A-4873-BF10-161225EC12F1}" destId="{07AE9B43-CF42-49D4-B55F-C4252A70ACF1}" srcOrd="0" destOrd="0" presId="urn:microsoft.com/office/officeart/2005/8/layout/hProcess9"/>
    <dgm:cxn modelId="{049B97E8-2697-4B27-93A4-30C8D16752BD}" type="presOf" srcId="{B2D1B97B-2E7B-45D8-891D-C37136374EEB}" destId="{AE2EA294-1916-4642-80F3-7307A5247635}" srcOrd="0" destOrd="0" presId="urn:microsoft.com/office/officeart/2005/8/layout/hProcess9"/>
    <dgm:cxn modelId="{01286143-3542-4AAD-B8CE-F9A708D4E9EF}" srcId="{E23FFDFF-D89A-4873-BF10-161225EC12F1}" destId="{5E53EB55-B818-4AFD-A0DA-CF3090F59ECB}" srcOrd="2" destOrd="0" parTransId="{3DBB64BB-F238-49F3-8278-870F145F2865}" sibTransId="{D43939BF-81EF-4EB5-A739-E3E27D8DA211}"/>
    <dgm:cxn modelId="{5E00C92E-EDAA-4D19-95E2-F171AFECF1F4}" type="presOf" srcId="{5C71E3D4-6B4B-48FA-8E66-8945B952AAFF}" destId="{3E6993F9-053E-4D73-B181-B6EC7A8778EF}" srcOrd="0" destOrd="0" presId="urn:microsoft.com/office/officeart/2005/8/layout/hProcess9"/>
    <dgm:cxn modelId="{D0691A61-11B0-40A4-8F90-B6D67A74741C}" srcId="{E23FFDFF-D89A-4873-BF10-161225EC12F1}" destId="{5C71E3D4-6B4B-48FA-8E66-8945B952AAFF}" srcOrd="1" destOrd="0" parTransId="{E4E0025D-096B-462A-A7CD-44768FA9C666}" sibTransId="{B6EC1EBA-EE0C-4939-B5DB-BF6B0BFFA525}"/>
    <dgm:cxn modelId="{9AF9BDD5-67B7-40B1-98B5-0ECD8DBAD174}" type="presParOf" srcId="{07AE9B43-CF42-49D4-B55F-C4252A70ACF1}" destId="{33DAA2FB-D6E3-44D3-BB01-48C25B453087}" srcOrd="0" destOrd="0" presId="urn:microsoft.com/office/officeart/2005/8/layout/hProcess9"/>
    <dgm:cxn modelId="{C42AF7CF-87C8-41B7-9D6E-EFF6CE3FFC38}" type="presParOf" srcId="{07AE9B43-CF42-49D4-B55F-C4252A70ACF1}" destId="{54091A54-EC05-4D45-AD52-BD34225A1EE2}" srcOrd="1" destOrd="0" presId="urn:microsoft.com/office/officeart/2005/8/layout/hProcess9"/>
    <dgm:cxn modelId="{8D1F1438-CDA3-4450-BA28-EFD69940FDEC}" type="presParOf" srcId="{54091A54-EC05-4D45-AD52-BD34225A1EE2}" destId="{AE2EA294-1916-4642-80F3-7307A5247635}" srcOrd="0" destOrd="0" presId="urn:microsoft.com/office/officeart/2005/8/layout/hProcess9"/>
    <dgm:cxn modelId="{278C67F1-DE75-4E47-B9AD-401AF1D3536C}" type="presParOf" srcId="{54091A54-EC05-4D45-AD52-BD34225A1EE2}" destId="{08BCE46C-2AB4-4D41-9DDC-2A091264EF84}" srcOrd="1" destOrd="0" presId="urn:microsoft.com/office/officeart/2005/8/layout/hProcess9"/>
    <dgm:cxn modelId="{3F773FFD-B35D-472A-AAD4-F19592356D5D}" type="presParOf" srcId="{54091A54-EC05-4D45-AD52-BD34225A1EE2}" destId="{3E6993F9-053E-4D73-B181-B6EC7A8778EF}" srcOrd="2" destOrd="0" presId="urn:microsoft.com/office/officeart/2005/8/layout/hProcess9"/>
    <dgm:cxn modelId="{D6E8B5BC-F96A-4C42-BC25-2769045153BE}" type="presParOf" srcId="{54091A54-EC05-4D45-AD52-BD34225A1EE2}" destId="{AAE8E6E0-C1DB-498B-9A0F-B5174111A530}" srcOrd="3" destOrd="0" presId="urn:microsoft.com/office/officeart/2005/8/layout/hProcess9"/>
    <dgm:cxn modelId="{8983C188-1FDC-4414-B4D5-EA0529339851}" type="presParOf" srcId="{54091A54-EC05-4D45-AD52-BD34225A1EE2}" destId="{9817269A-8B59-43A0-B444-F6EE32DFA00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580BCEB-6BAB-480C-9E0A-55A0E7CA026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8F94244-DC55-4AB3-8CC8-47EA92B1DF58}">
      <dgm:prSet custT="1"/>
      <dgm:spPr/>
      <dgm:t>
        <a:bodyPr/>
        <a:lstStyle/>
        <a:p>
          <a:pPr rtl="0"/>
          <a:r>
            <a:rPr lang="uz-Cyrl-UZ" sz="2400" smtClean="0">
              <a:latin typeface="Times New Roman" pitchFamily="18" charset="0"/>
              <a:cs typeface="Times New Roman" pitchFamily="18" charset="0"/>
            </a:rPr>
            <a:t>O`zbekiston Prezidenti Islom Karimov va hukumat Vatan tarixini qayta yozish va uni asosiy tarbiya quroliga aylantirish uchun «yangi tarix» g‘oyasini olg‘a surdi.</a:t>
          </a:r>
          <a:endParaRPr lang="ru-RU" sz="2400">
            <a:latin typeface="Times New Roman" pitchFamily="18" charset="0"/>
            <a:cs typeface="Times New Roman" pitchFamily="18" charset="0"/>
          </a:endParaRPr>
        </a:p>
      </dgm:t>
    </dgm:pt>
    <dgm:pt modelId="{E5F5CB8C-902A-4745-AE60-A7B22C66B2F0}" type="parTrans" cxnId="{67F4A86F-ABEF-40F4-9C05-1C8BF94450AF}">
      <dgm:prSet/>
      <dgm:spPr/>
      <dgm:t>
        <a:bodyPr/>
        <a:lstStyle/>
        <a:p>
          <a:endParaRPr lang="ru-RU"/>
        </a:p>
      </dgm:t>
    </dgm:pt>
    <dgm:pt modelId="{4AED9AB3-32CC-47C3-9D3B-5B46D31EE03D}" type="sibTrans" cxnId="{67F4A86F-ABEF-40F4-9C05-1C8BF94450AF}">
      <dgm:prSet/>
      <dgm:spPr/>
      <dgm:t>
        <a:bodyPr/>
        <a:lstStyle/>
        <a:p>
          <a:endParaRPr lang="ru-RU"/>
        </a:p>
      </dgm:t>
    </dgm:pt>
    <dgm:pt modelId="{13655F02-C205-4AC4-9F63-1F797E7D4B1F}">
      <dgm:prSet custT="1"/>
      <dgm:spPr/>
      <dgm:t>
        <a:bodyPr/>
        <a:lstStyle/>
        <a:p>
          <a:pPr rtl="0"/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O`zbekiston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tarixi etakchi fan sifatida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ta’lim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tizimida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ilk bor, keng miqyosda, eng qadimgi davrdan boshlab to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milodiy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V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asrgacha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bo’lgan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davrni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o’rganadi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01247714-FCF0-48A5-A90C-30AB0200F268}" type="parTrans" cxnId="{2D043E35-8992-4D4A-93F4-C83F7EDCBB7A}">
      <dgm:prSet/>
      <dgm:spPr/>
      <dgm:t>
        <a:bodyPr/>
        <a:lstStyle/>
        <a:p>
          <a:endParaRPr lang="ru-RU"/>
        </a:p>
      </dgm:t>
    </dgm:pt>
    <dgm:pt modelId="{05BC8C49-480E-4FC0-B79F-891D1927537B}" type="sibTrans" cxnId="{2D043E35-8992-4D4A-93F4-C83F7EDCBB7A}">
      <dgm:prSet/>
      <dgm:spPr/>
      <dgm:t>
        <a:bodyPr/>
        <a:lstStyle/>
        <a:p>
          <a:endParaRPr lang="ru-RU"/>
        </a:p>
      </dgm:t>
    </dgm:pt>
    <dgm:pt modelId="{7C3E5D9F-B34C-4A0B-B9E0-C8B3604151D1}" type="pres">
      <dgm:prSet presAssocID="{4580BCEB-6BAB-480C-9E0A-55A0E7CA0268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7BD4D90B-4229-448A-BD90-1057E3151BA3}" type="pres">
      <dgm:prSet presAssocID="{4580BCEB-6BAB-480C-9E0A-55A0E7CA0268}" presName="pyramid" presStyleLbl="node1" presStyleIdx="0" presStyleCnt="1"/>
      <dgm:spPr/>
    </dgm:pt>
    <dgm:pt modelId="{32D04A0C-5F8F-49F6-A63F-4B221C05944C}" type="pres">
      <dgm:prSet presAssocID="{4580BCEB-6BAB-480C-9E0A-55A0E7CA0268}" presName="theList" presStyleCnt="0"/>
      <dgm:spPr/>
    </dgm:pt>
    <dgm:pt modelId="{3DF83CBD-21D8-4CDB-B294-E17AC41935CB}" type="pres">
      <dgm:prSet presAssocID="{C8F94244-DC55-4AB3-8CC8-47EA92B1DF58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A9CE6C-9173-49FD-AF30-79CA5BABD5F0}" type="pres">
      <dgm:prSet presAssocID="{C8F94244-DC55-4AB3-8CC8-47EA92B1DF58}" presName="aSpace" presStyleCnt="0"/>
      <dgm:spPr/>
    </dgm:pt>
    <dgm:pt modelId="{DCC99D6C-B34F-4C75-A1BF-D0EB2F3DD879}" type="pres">
      <dgm:prSet presAssocID="{13655F02-C205-4AC4-9F63-1F797E7D4B1F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5E28DD-41A6-43A2-81E2-A18AA5403C5C}" type="pres">
      <dgm:prSet presAssocID="{13655F02-C205-4AC4-9F63-1F797E7D4B1F}" presName="aSpace" presStyleCnt="0"/>
      <dgm:spPr/>
    </dgm:pt>
  </dgm:ptLst>
  <dgm:cxnLst>
    <dgm:cxn modelId="{2559B9C5-CE38-4F1F-AD3A-D59567F7A84D}" type="presOf" srcId="{4580BCEB-6BAB-480C-9E0A-55A0E7CA0268}" destId="{7C3E5D9F-B34C-4A0B-B9E0-C8B3604151D1}" srcOrd="0" destOrd="0" presId="urn:microsoft.com/office/officeart/2005/8/layout/pyramid2"/>
    <dgm:cxn modelId="{67F4A86F-ABEF-40F4-9C05-1C8BF94450AF}" srcId="{4580BCEB-6BAB-480C-9E0A-55A0E7CA0268}" destId="{C8F94244-DC55-4AB3-8CC8-47EA92B1DF58}" srcOrd="0" destOrd="0" parTransId="{E5F5CB8C-902A-4745-AE60-A7B22C66B2F0}" sibTransId="{4AED9AB3-32CC-47C3-9D3B-5B46D31EE03D}"/>
    <dgm:cxn modelId="{27E32855-B344-488C-BF9E-F984409D3DFB}" type="presOf" srcId="{13655F02-C205-4AC4-9F63-1F797E7D4B1F}" destId="{DCC99D6C-B34F-4C75-A1BF-D0EB2F3DD879}" srcOrd="0" destOrd="0" presId="urn:microsoft.com/office/officeart/2005/8/layout/pyramid2"/>
    <dgm:cxn modelId="{2D043E35-8992-4D4A-93F4-C83F7EDCBB7A}" srcId="{4580BCEB-6BAB-480C-9E0A-55A0E7CA0268}" destId="{13655F02-C205-4AC4-9F63-1F797E7D4B1F}" srcOrd="1" destOrd="0" parTransId="{01247714-FCF0-48A5-A90C-30AB0200F268}" sibTransId="{05BC8C49-480E-4FC0-B79F-891D1927537B}"/>
    <dgm:cxn modelId="{2FE6E2AE-B647-4C2A-8FD1-37B18C5EC73A}" type="presOf" srcId="{C8F94244-DC55-4AB3-8CC8-47EA92B1DF58}" destId="{3DF83CBD-21D8-4CDB-B294-E17AC41935CB}" srcOrd="0" destOrd="0" presId="urn:microsoft.com/office/officeart/2005/8/layout/pyramid2"/>
    <dgm:cxn modelId="{8D6C6432-24F5-4614-9832-1B6B9C8DAFD3}" type="presParOf" srcId="{7C3E5D9F-B34C-4A0B-B9E0-C8B3604151D1}" destId="{7BD4D90B-4229-448A-BD90-1057E3151BA3}" srcOrd="0" destOrd="0" presId="urn:microsoft.com/office/officeart/2005/8/layout/pyramid2"/>
    <dgm:cxn modelId="{15A02B0C-2D50-43B2-B988-AA36A0B0979E}" type="presParOf" srcId="{7C3E5D9F-B34C-4A0B-B9E0-C8B3604151D1}" destId="{32D04A0C-5F8F-49F6-A63F-4B221C05944C}" srcOrd="1" destOrd="0" presId="urn:microsoft.com/office/officeart/2005/8/layout/pyramid2"/>
    <dgm:cxn modelId="{33DC8E05-7928-43E1-B3D5-D44CCC72A0C6}" type="presParOf" srcId="{32D04A0C-5F8F-49F6-A63F-4B221C05944C}" destId="{3DF83CBD-21D8-4CDB-B294-E17AC41935CB}" srcOrd="0" destOrd="0" presId="urn:microsoft.com/office/officeart/2005/8/layout/pyramid2"/>
    <dgm:cxn modelId="{092540A1-8020-43C2-A1E1-6DA2D1342DE6}" type="presParOf" srcId="{32D04A0C-5F8F-49F6-A63F-4B221C05944C}" destId="{93A9CE6C-9173-49FD-AF30-79CA5BABD5F0}" srcOrd="1" destOrd="0" presId="urn:microsoft.com/office/officeart/2005/8/layout/pyramid2"/>
    <dgm:cxn modelId="{031E9B92-4812-4C83-AEF0-B042E2818E5F}" type="presParOf" srcId="{32D04A0C-5F8F-49F6-A63F-4B221C05944C}" destId="{DCC99D6C-B34F-4C75-A1BF-D0EB2F3DD879}" srcOrd="2" destOrd="0" presId="urn:microsoft.com/office/officeart/2005/8/layout/pyramid2"/>
    <dgm:cxn modelId="{E624EBA6-2154-4EEA-B5CC-C2F9C20A307A}" type="presParOf" srcId="{32D04A0C-5F8F-49F6-A63F-4B221C05944C}" destId="{9D5E28DD-41A6-43A2-81E2-A18AA5403C5C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81FB1F8-9A47-4C29-88BC-492C218239A5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AF6EB8-6433-4D0E-9C47-E617D40E80DE}">
      <dgm:prSet phldrT="[Текст]" custT="1"/>
      <dgm:spPr/>
      <dgm:t>
        <a:bodyPr/>
        <a:lstStyle/>
        <a:p>
          <a:r>
            <a:rPr lang="uz-Cyrl-UZ" sz="2000" dirty="0" smtClean="0">
              <a:latin typeface="Times New Roman" pitchFamily="18" charset="0"/>
              <a:cs typeface="Times New Roman" pitchFamily="18" charset="0"/>
            </a:rPr>
            <a:t>O`zbekiston tarixi fanining metodologik (uslubiy) ilmiy-nazariy, g‘oyaviy-mafkuraviy va falsafiy asoslari. Bunga quyidagilar kiradi:</a:t>
          </a:r>
          <a:endParaRPr lang="ru-RU" sz="20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Din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dunyoviylik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o`rtasida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`‘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tadil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munosabat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bo`lishi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dunyoviylik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aslo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dahriylik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emasligi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;</a:t>
          </a:r>
          <a:endParaRPr lang="ru-RU" sz="20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Tarixni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milliy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umuminsoniy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muqaddas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xodisa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hamda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qadriyat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deb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tushunmoq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;</a:t>
          </a:r>
          <a:endParaRPr lang="ru-RU" sz="2000" dirty="0" smtClean="0">
            <a:latin typeface="Times New Roman" pitchFamily="18" charset="0"/>
            <a:cs typeface="Times New Roman" pitchFamily="18" charset="0"/>
          </a:endParaRPr>
        </a:p>
        <a:p>
          <a:endParaRPr lang="ru-RU" sz="2000" dirty="0">
            <a:latin typeface="Times New Roman" pitchFamily="18" charset="0"/>
            <a:cs typeface="Times New Roman" pitchFamily="18" charset="0"/>
          </a:endParaRPr>
        </a:p>
      </dgm:t>
    </dgm:pt>
    <dgm:pt modelId="{4CF57EBB-3C56-46A2-9315-34996E01695E}" type="parTrans" cxnId="{8C6C95B8-23BA-43F6-BA5F-369FF52F198B}">
      <dgm:prSet/>
      <dgm:spPr/>
      <dgm:t>
        <a:bodyPr/>
        <a:lstStyle/>
        <a:p>
          <a:endParaRPr lang="ru-RU"/>
        </a:p>
      </dgm:t>
    </dgm:pt>
    <dgm:pt modelId="{1BE21E7B-3E39-4B14-9B26-A9439D9DB89B}" type="sibTrans" cxnId="{8C6C95B8-23BA-43F6-BA5F-369FF52F198B}">
      <dgm:prSet/>
      <dgm:spPr/>
      <dgm:t>
        <a:bodyPr/>
        <a:lstStyle/>
        <a:p>
          <a:endParaRPr lang="ru-RU"/>
        </a:p>
      </dgm:t>
    </dgm:pt>
    <dgm:pt modelId="{B39D64BC-5F88-45D2-AAFB-075BE1D3D0AD}">
      <dgm:prSet phldrT="[Текст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Tarixga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hozirgi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zamon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sivilizatsiyasi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nuqtai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nazari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bag‘rikenglik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asosida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yondashish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; </a:t>
          </a:r>
          <a:endParaRPr lang="ru-RU" sz="2000" dirty="0">
            <a:latin typeface="Times New Roman" pitchFamily="18" charset="0"/>
            <a:cs typeface="Times New Roman" pitchFamily="18" charset="0"/>
          </a:endParaRPr>
        </a:p>
      </dgm:t>
    </dgm:pt>
    <dgm:pt modelId="{5EEF1FD9-7629-4ACA-905E-768D05CD8BEB}" type="parTrans" cxnId="{B50D7412-DB15-49C2-9189-940299DFFE84}">
      <dgm:prSet/>
      <dgm:spPr/>
      <dgm:t>
        <a:bodyPr/>
        <a:lstStyle/>
        <a:p>
          <a:endParaRPr lang="ru-RU"/>
        </a:p>
      </dgm:t>
    </dgm:pt>
    <dgm:pt modelId="{2B9D9F0D-9D7A-4423-9FFA-094042E533FE}" type="sibTrans" cxnId="{B50D7412-DB15-49C2-9189-940299DFFE84}">
      <dgm:prSet/>
      <dgm:spPr/>
      <dgm:t>
        <a:bodyPr/>
        <a:lstStyle/>
        <a:p>
          <a:endParaRPr lang="ru-RU"/>
        </a:p>
      </dgm:t>
    </dgm:pt>
    <dgm:pt modelId="{D495A89A-DC41-415E-9692-491ED7495728}">
      <dgm:prSet phldrT="[Текст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Tarixiy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taraqqiyot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asosini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evolyusion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–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tadrijiy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yo`l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islohotchilik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tashkil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etadi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deb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anglamoq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;</a:t>
          </a:r>
          <a:endParaRPr lang="ru-RU" sz="2000" dirty="0">
            <a:latin typeface="Times New Roman" pitchFamily="18" charset="0"/>
            <a:cs typeface="Times New Roman" pitchFamily="18" charset="0"/>
          </a:endParaRPr>
        </a:p>
      </dgm:t>
    </dgm:pt>
    <dgm:pt modelId="{42947C5E-5FF4-4DDD-901A-741E59545DB9}" type="parTrans" cxnId="{9949A834-168F-4EB8-B68A-5078BA0F74F6}">
      <dgm:prSet/>
      <dgm:spPr/>
      <dgm:t>
        <a:bodyPr/>
        <a:lstStyle/>
        <a:p>
          <a:endParaRPr lang="ru-RU"/>
        </a:p>
      </dgm:t>
    </dgm:pt>
    <dgm:pt modelId="{8B7BCD9A-D190-440D-A2BF-B33DD4E627B3}" type="sibTrans" cxnId="{9949A834-168F-4EB8-B68A-5078BA0F74F6}">
      <dgm:prSet/>
      <dgm:spPr/>
      <dgm:t>
        <a:bodyPr/>
        <a:lstStyle/>
        <a:p>
          <a:endParaRPr lang="ru-RU"/>
        </a:p>
      </dgm:t>
    </dgm:pt>
    <dgm:pt modelId="{796BC4F4-9420-45EC-A891-2C9F07C42B1F}" type="pres">
      <dgm:prSet presAssocID="{C81FB1F8-9A47-4C29-88BC-492C218239A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86BEC3F-589E-45E0-94A0-AA562BDB82C2}" type="pres">
      <dgm:prSet presAssocID="{03AF6EB8-6433-4D0E-9C47-E617D40E80DE}" presName="circle1" presStyleLbl="node1" presStyleIdx="0" presStyleCnt="3"/>
      <dgm:spPr/>
    </dgm:pt>
    <dgm:pt modelId="{74512871-4014-4401-B380-772AB84EA124}" type="pres">
      <dgm:prSet presAssocID="{03AF6EB8-6433-4D0E-9C47-E617D40E80DE}" presName="space" presStyleCnt="0"/>
      <dgm:spPr/>
    </dgm:pt>
    <dgm:pt modelId="{15DA636C-4843-43C0-B3F8-16459B6A00F9}" type="pres">
      <dgm:prSet presAssocID="{03AF6EB8-6433-4D0E-9C47-E617D40E80DE}" presName="rect1" presStyleLbl="alignAcc1" presStyleIdx="0" presStyleCnt="3" custScaleX="129766" custScaleY="112873" custLinFactNeighborX="-162" custLinFactNeighborY="-358"/>
      <dgm:spPr/>
      <dgm:t>
        <a:bodyPr/>
        <a:lstStyle/>
        <a:p>
          <a:endParaRPr lang="ru-RU"/>
        </a:p>
      </dgm:t>
    </dgm:pt>
    <dgm:pt modelId="{A5ACBFE7-2A82-4910-89A8-9C00E684C85A}" type="pres">
      <dgm:prSet presAssocID="{B39D64BC-5F88-45D2-AAFB-075BE1D3D0AD}" presName="vertSpace2" presStyleLbl="node1" presStyleIdx="0" presStyleCnt="3"/>
      <dgm:spPr/>
    </dgm:pt>
    <dgm:pt modelId="{FF10101B-21F4-4EFF-963C-A1581E985BC1}" type="pres">
      <dgm:prSet presAssocID="{B39D64BC-5F88-45D2-AAFB-075BE1D3D0AD}" presName="circle2" presStyleLbl="node1" presStyleIdx="1" presStyleCnt="3"/>
      <dgm:spPr/>
    </dgm:pt>
    <dgm:pt modelId="{7FBCF9A9-D0EA-40F1-82AA-9D2BE574CD0C}" type="pres">
      <dgm:prSet presAssocID="{B39D64BC-5F88-45D2-AAFB-075BE1D3D0AD}" presName="rect2" presStyleLbl="alignAcc1" presStyleIdx="1" presStyleCnt="3" custScaleX="129766" custScaleY="110052" custLinFactNeighborX="-162" custLinFactNeighborY="-551"/>
      <dgm:spPr/>
      <dgm:t>
        <a:bodyPr/>
        <a:lstStyle/>
        <a:p>
          <a:endParaRPr lang="ru-RU"/>
        </a:p>
      </dgm:t>
    </dgm:pt>
    <dgm:pt modelId="{FBC7748D-CCD8-4E44-86A0-DC3BBC89EF01}" type="pres">
      <dgm:prSet presAssocID="{D495A89A-DC41-415E-9692-491ED7495728}" presName="vertSpace3" presStyleLbl="node1" presStyleIdx="1" presStyleCnt="3"/>
      <dgm:spPr/>
    </dgm:pt>
    <dgm:pt modelId="{754C9DC8-A1E4-4273-A4F0-410884FB9DF4}" type="pres">
      <dgm:prSet presAssocID="{D495A89A-DC41-415E-9692-491ED7495728}" presName="circle3" presStyleLbl="node1" presStyleIdx="2" presStyleCnt="3"/>
      <dgm:spPr/>
    </dgm:pt>
    <dgm:pt modelId="{86492557-5F18-4480-8756-9DF0670BF3E7}" type="pres">
      <dgm:prSet presAssocID="{D495A89A-DC41-415E-9692-491ED7495728}" presName="rect3" presStyleLbl="alignAcc1" presStyleIdx="2" presStyleCnt="3" custScaleX="129766" custScaleY="101586" custLinFactNeighborX="-162" custLinFactNeighborY="-1192"/>
      <dgm:spPr/>
      <dgm:t>
        <a:bodyPr/>
        <a:lstStyle/>
        <a:p>
          <a:endParaRPr lang="ru-RU"/>
        </a:p>
      </dgm:t>
    </dgm:pt>
    <dgm:pt modelId="{2A97AF23-3388-42EF-ACE2-FFBBA2C4AEE8}" type="pres">
      <dgm:prSet presAssocID="{03AF6EB8-6433-4D0E-9C47-E617D40E80DE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F6A94B-DE0B-465B-A21C-56A73C74FB46}" type="pres">
      <dgm:prSet presAssocID="{B39D64BC-5F88-45D2-AAFB-075BE1D3D0AD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BFA774-E634-43A9-9BAF-7A88B397C042}" type="pres">
      <dgm:prSet presAssocID="{D495A89A-DC41-415E-9692-491ED7495728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CF8982-D5CF-43D6-A53A-D35CACA401B7}" type="presOf" srcId="{03AF6EB8-6433-4D0E-9C47-E617D40E80DE}" destId="{2A97AF23-3388-42EF-ACE2-FFBBA2C4AEE8}" srcOrd="1" destOrd="0" presId="urn:microsoft.com/office/officeart/2005/8/layout/target3"/>
    <dgm:cxn modelId="{26915F08-BD23-4E1A-AAFE-E49A00241121}" type="presOf" srcId="{B39D64BC-5F88-45D2-AAFB-075BE1D3D0AD}" destId="{7FBCF9A9-D0EA-40F1-82AA-9D2BE574CD0C}" srcOrd="0" destOrd="0" presId="urn:microsoft.com/office/officeart/2005/8/layout/target3"/>
    <dgm:cxn modelId="{1BD70CA5-DFAE-4DF6-B740-115E8B5E29D6}" type="presOf" srcId="{D495A89A-DC41-415E-9692-491ED7495728}" destId="{53BFA774-E634-43A9-9BAF-7A88B397C042}" srcOrd="1" destOrd="0" presId="urn:microsoft.com/office/officeart/2005/8/layout/target3"/>
    <dgm:cxn modelId="{8C6C95B8-23BA-43F6-BA5F-369FF52F198B}" srcId="{C81FB1F8-9A47-4C29-88BC-492C218239A5}" destId="{03AF6EB8-6433-4D0E-9C47-E617D40E80DE}" srcOrd="0" destOrd="0" parTransId="{4CF57EBB-3C56-46A2-9315-34996E01695E}" sibTransId="{1BE21E7B-3E39-4B14-9B26-A9439D9DB89B}"/>
    <dgm:cxn modelId="{B50D7412-DB15-49C2-9189-940299DFFE84}" srcId="{C81FB1F8-9A47-4C29-88BC-492C218239A5}" destId="{B39D64BC-5F88-45D2-AAFB-075BE1D3D0AD}" srcOrd="1" destOrd="0" parTransId="{5EEF1FD9-7629-4ACA-905E-768D05CD8BEB}" sibTransId="{2B9D9F0D-9D7A-4423-9FFA-094042E533FE}"/>
    <dgm:cxn modelId="{479717A9-0935-40D5-A6A8-7ECDF70EF0D4}" type="presOf" srcId="{03AF6EB8-6433-4D0E-9C47-E617D40E80DE}" destId="{15DA636C-4843-43C0-B3F8-16459B6A00F9}" srcOrd="0" destOrd="0" presId="urn:microsoft.com/office/officeart/2005/8/layout/target3"/>
    <dgm:cxn modelId="{9949A834-168F-4EB8-B68A-5078BA0F74F6}" srcId="{C81FB1F8-9A47-4C29-88BC-492C218239A5}" destId="{D495A89A-DC41-415E-9692-491ED7495728}" srcOrd="2" destOrd="0" parTransId="{42947C5E-5FF4-4DDD-901A-741E59545DB9}" sibTransId="{8B7BCD9A-D190-440D-A2BF-B33DD4E627B3}"/>
    <dgm:cxn modelId="{00A12BFB-986F-49B7-AA08-99365CC2207C}" type="presOf" srcId="{D495A89A-DC41-415E-9692-491ED7495728}" destId="{86492557-5F18-4480-8756-9DF0670BF3E7}" srcOrd="0" destOrd="0" presId="urn:microsoft.com/office/officeart/2005/8/layout/target3"/>
    <dgm:cxn modelId="{2ED0A3F6-D420-4BB2-88A2-90AB613B6EA9}" type="presOf" srcId="{B39D64BC-5F88-45D2-AAFB-075BE1D3D0AD}" destId="{1FF6A94B-DE0B-465B-A21C-56A73C74FB46}" srcOrd="1" destOrd="0" presId="urn:microsoft.com/office/officeart/2005/8/layout/target3"/>
    <dgm:cxn modelId="{3E0BD133-425A-40D4-A401-8AD0DE9BB8E2}" type="presOf" srcId="{C81FB1F8-9A47-4C29-88BC-492C218239A5}" destId="{796BC4F4-9420-45EC-A891-2C9F07C42B1F}" srcOrd="0" destOrd="0" presId="urn:microsoft.com/office/officeart/2005/8/layout/target3"/>
    <dgm:cxn modelId="{8D1E6D94-FCE7-4EFB-94B6-F0AAE2B2482E}" type="presParOf" srcId="{796BC4F4-9420-45EC-A891-2C9F07C42B1F}" destId="{E86BEC3F-589E-45E0-94A0-AA562BDB82C2}" srcOrd="0" destOrd="0" presId="urn:microsoft.com/office/officeart/2005/8/layout/target3"/>
    <dgm:cxn modelId="{907851D0-99D8-4391-A614-CF2747F9A256}" type="presParOf" srcId="{796BC4F4-9420-45EC-A891-2C9F07C42B1F}" destId="{74512871-4014-4401-B380-772AB84EA124}" srcOrd="1" destOrd="0" presId="urn:microsoft.com/office/officeart/2005/8/layout/target3"/>
    <dgm:cxn modelId="{5E4B5DFE-70F5-43D6-ACB5-2B9CA113D1A7}" type="presParOf" srcId="{796BC4F4-9420-45EC-A891-2C9F07C42B1F}" destId="{15DA636C-4843-43C0-B3F8-16459B6A00F9}" srcOrd="2" destOrd="0" presId="urn:microsoft.com/office/officeart/2005/8/layout/target3"/>
    <dgm:cxn modelId="{16E1A2C9-91F6-4A48-8168-10C91102A56A}" type="presParOf" srcId="{796BC4F4-9420-45EC-A891-2C9F07C42B1F}" destId="{A5ACBFE7-2A82-4910-89A8-9C00E684C85A}" srcOrd="3" destOrd="0" presId="urn:microsoft.com/office/officeart/2005/8/layout/target3"/>
    <dgm:cxn modelId="{DA5AFE69-7504-4E7A-85A8-A724B080C27C}" type="presParOf" srcId="{796BC4F4-9420-45EC-A891-2C9F07C42B1F}" destId="{FF10101B-21F4-4EFF-963C-A1581E985BC1}" srcOrd="4" destOrd="0" presId="urn:microsoft.com/office/officeart/2005/8/layout/target3"/>
    <dgm:cxn modelId="{23FE12E6-BF91-4565-BC92-241BEB06BB9F}" type="presParOf" srcId="{796BC4F4-9420-45EC-A891-2C9F07C42B1F}" destId="{7FBCF9A9-D0EA-40F1-82AA-9D2BE574CD0C}" srcOrd="5" destOrd="0" presId="urn:microsoft.com/office/officeart/2005/8/layout/target3"/>
    <dgm:cxn modelId="{77C2B0C1-E8AE-4621-9E30-CC0383766567}" type="presParOf" srcId="{796BC4F4-9420-45EC-A891-2C9F07C42B1F}" destId="{FBC7748D-CCD8-4E44-86A0-DC3BBC89EF01}" srcOrd="6" destOrd="0" presId="urn:microsoft.com/office/officeart/2005/8/layout/target3"/>
    <dgm:cxn modelId="{1A723A0B-22EF-4D3A-91B3-DD92D10E1F1C}" type="presParOf" srcId="{796BC4F4-9420-45EC-A891-2C9F07C42B1F}" destId="{754C9DC8-A1E4-4273-A4F0-410884FB9DF4}" srcOrd="7" destOrd="0" presId="urn:microsoft.com/office/officeart/2005/8/layout/target3"/>
    <dgm:cxn modelId="{90230A87-7986-4B25-A98F-83E7B40F9391}" type="presParOf" srcId="{796BC4F4-9420-45EC-A891-2C9F07C42B1F}" destId="{86492557-5F18-4480-8756-9DF0670BF3E7}" srcOrd="8" destOrd="0" presId="urn:microsoft.com/office/officeart/2005/8/layout/target3"/>
    <dgm:cxn modelId="{90D7E135-F8DD-4A88-8459-845835E1806C}" type="presParOf" srcId="{796BC4F4-9420-45EC-A891-2C9F07C42B1F}" destId="{2A97AF23-3388-42EF-ACE2-FFBBA2C4AEE8}" srcOrd="9" destOrd="0" presId="urn:microsoft.com/office/officeart/2005/8/layout/target3"/>
    <dgm:cxn modelId="{AE52D811-79EA-498B-A5B2-0A2EA89722D8}" type="presParOf" srcId="{796BC4F4-9420-45EC-A891-2C9F07C42B1F}" destId="{1FF6A94B-DE0B-465B-A21C-56A73C74FB46}" srcOrd="10" destOrd="0" presId="urn:microsoft.com/office/officeart/2005/8/layout/target3"/>
    <dgm:cxn modelId="{36F30193-196D-402B-96BE-C14FBBDA3F76}" type="presParOf" srcId="{796BC4F4-9420-45EC-A891-2C9F07C42B1F}" destId="{53BFA774-E634-43A9-9BAF-7A88B397C042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DF14506-5F53-4E4D-9709-43CB5A00BAF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D29522B-6526-43E5-BC39-F915ED852027}">
      <dgm:prSet phldrT="[Текст]" custT="1"/>
      <dgm:spPr/>
      <dgm:t>
        <a:bodyPr/>
        <a:lstStyle/>
        <a:p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3. </a:t>
          </a:r>
          <a:r>
            <a:rPr lang="uz-Cyrl-UZ" sz="2400" b="1" dirty="0" smtClean="0">
              <a:latin typeface="Times New Roman" pitchFamily="18" charset="0"/>
              <a:cs typeface="Times New Roman" pitchFamily="18" charset="0"/>
            </a:rPr>
            <a:t>O`zbekiston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b="1" dirty="0" smtClean="0">
              <a:latin typeface="Times New Roman" pitchFamily="18" charset="0"/>
              <a:cs typeface="Times New Roman" pitchFamily="18" charset="0"/>
            </a:rPr>
            <a:t>tarixini </a:t>
          </a:r>
          <a:r>
            <a:rPr lang="uz-Cyrl-UZ" sz="2400" b="1" dirty="0" smtClean="0">
              <a:latin typeface="Times New Roman" pitchFamily="18" charset="0"/>
              <a:cs typeface="Times New Roman" pitchFamily="18" charset="0"/>
            </a:rPr>
            <a:t>davrlashtirish masalasi va tarixni o`rganishda manbalarning ahamiyati.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0AF7122F-9DA6-48EE-BE26-E715041EA777}" type="parTrans" cxnId="{F5FB0819-47C1-46C2-B352-E65CDF986D1B}">
      <dgm:prSet/>
      <dgm:spPr/>
      <dgm:t>
        <a:bodyPr/>
        <a:lstStyle/>
        <a:p>
          <a:endParaRPr lang="ru-RU"/>
        </a:p>
      </dgm:t>
    </dgm:pt>
    <dgm:pt modelId="{7DBB86CC-9591-48FF-81A7-3094BBFBF99B}" type="sibTrans" cxnId="{F5FB0819-47C1-46C2-B352-E65CDF986D1B}">
      <dgm:prSet/>
      <dgm:spPr/>
      <dgm:t>
        <a:bodyPr/>
        <a:lstStyle/>
        <a:p>
          <a:endParaRPr lang="ru-RU"/>
        </a:p>
      </dgm:t>
    </dgm:pt>
    <dgm:pt modelId="{FC8DBCB2-B5DD-4526-8C5E-B13E3B1AB1A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smtClean="0">
              <a:latin typeface="Times New Roman" pitchFamily="18" charset="0"/>
              <a:cs typeface="Times New Roman" pitchFamily="18" charset="0"/>
            </a:rPr>
            <a:t>Vatan tarixida ham davrlashtirish masalasi o`ta muhim masaladir. </a:t>
          </a:r>
          <a:endParaRPr lang="ru-RU" sz="2400" dirty="0" smtClean="0">
            <a:latin typeface="Times New Roman" pitchFamily="18" charset="0"/>
            <a:cs typeface="Times New Roman" pitchFamily="18" charset="0"/>
          </a:endParaRPr>
        </a:p>
      </dgm:t>
    </dgm:pt>
    <dgm:pt modelId="{F892166D-BB3F-4E97-B528-8702DEB57D7B}" type="parTrans" cxnId="{3C2E19D7-69A7-41B7-8DF8-18A770F57AD4}">
      <dgm:prSet/>
      <dgm:spPr/>
      <dgm:t>
        <a:bodyPr/>
        <a:lstStyle/>
        <a:p>
          <a:endParaRPr lang="ru-RU"/>
        </a:p>
      </dgm:t>
    </dgm:pt>
    <dgm:pt modelId="{38778502-40B0-4B1D-8AB8-F519EC21E002}" type="sibTrans" cxnId="{3C2E19D7-69A7-41B7-8DF8-18A770F57AD4}">
      <dgm:prSet/>
      <dgm:spPr/>
      <dgm:t>
        <a:bodyPr/>
        <a:lstStyle/>
        <a:p>
          <a:endParaRPr lang="ru-RU"/>
        </a:p>
      </dgm:t>
    </dgm:pt>
    <dgm:pt modelId="{C7FD728B-C96F-4124-8AF4-E93995FEB2A9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U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shu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tarixni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o`rganuvchi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tarix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fanining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metodologik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ilmiy-nazariy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asoslari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metod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usul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)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lari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bevosita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bog‘liq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ru-RU" sz="2400" dirty="0" smtClean="0">
            <a:latin typeface="Times New Roman" pitchFamily="18" charset="0"/>
            <a:cs typeface="Times New Roman" pitchFamily="18" charset="0"/>
          </a:endParaRPr>
        </a:p>
      </dgm:t>
    </dgm:pt>
    <dgm:pt modelId="{3FB4E33C-BB16-42C2-906C-5F18F5841BEA}" type="parTrans" cxnId="{04409E88-6F10-4F43-9C80-74E30C76A6DA}">
      <dgm:prSet/>
      <dgm:spPr/>
      <dgm:t>
        <a:bodyPr/>
        <a:lstStyle/>
        <a:p>
          <a:endParaRPr lang="ru-RU"/>
        </a:p>
      </dgm:t>
    </dgm:pt>
    <dgm:pt modelId="{5C6CA3E6-EE4C-4252-99E6-73A69113C1AD}" type="sibTrans" cxnId="{04409E88-6F10-4F43-9C80-74E30C76A6DA}">
      <dgm:prSet/>
      <dgm:spPr/>
      <dgm:t>
        <a:bodyPr/>
        <a:lstStyle/>
        <a:p>
          <a:endParaRPr lang="ru-RU"/>
        </a:p>
      </dgm:t>
    </dgm:pt>
    <dgm:pt modelId="{C3DF6CB8-4D4E-44A0-9EAF-F4458998B488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Demak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tarix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fani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qanchalik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haqqoniy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ilmiy-nazariya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g‘oya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ta’limot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metodologiya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uslubiyat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)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hamda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usullar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qurollangan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bo`lsa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u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shunchalik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to`g‘ri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davrlashtiriladi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7AEB4B3B-C76D-4C81-A812-7F0948E27AFC}" type="parTrans" cxnId="{2EB53154-D044-40C7-A826-8C2113353EB0}">
      <dgm:prSet/>
      <dgm:spPr/>
      <dgm:t>
        <a:bodyPr/>
        <a:lstStyle/>
        <a:p>
          <a:endParaRPr lang="ru-RU"/>
        </a:p>
      </dgm:t>
    </dgm:pt>
    <dgm:pt modelId="{EA79E3CD-EC3B-4DB9-93D7-A948478E1005}" type="sibTrans" cxnId="{2EB53154-D044-40C7-A826-8C2113353EB0}">
      <dgm:prSet/>
      <dgm:spPr/>
      <dgm:t>
        <a:bodyPr/>
        <a:lstStyle/>
        <a:p>
          <a:endParaRPr lang="ru-RU"/>
        </a:p>
      </dgm:t>
    </dgm:pt>
    <dgm:pt modelId="{02948A63-9F73-44E0-8E4A-A66C519612BF}" type="pres">
      <dgm:prSet presAssocID="{FDF14506-5F53-4E4D-9709-43CB5A00BA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CDAF3A2-B556-4504-B84C-48412F45B857}" type="pres">
      <dgm:prSet presAssocID="{C3DF6CB8-4D4E-44A0-9EAF-F4458998B488}" presName="boxAndChildren" presStyleCnt="0"/>
      <dgm:spPr/>
    </dgm:pt>
    <dgm:pt modelId="{C88EED1C-A1AE-45B2-A9C2-9AE35C8640AA}" type="pres">
      <dgm:prSet presAssocID="{C3DF6CB8-4D4E-44A0-9EAF-F4458998B488}" presName="parentTextBox" presStyleLbl="node1" presStyleIdx="0" presStyleCnt="3"/>
      <dgm:spPr/>
      <dgm:t>
        <a:bodyPr/>
        <a:lstStyle/>
        <a:p>
          <a:endParaRPr lang="ru-RU"/>
        </a:p>
      </dgm:t>
    </dgm:pt>
    <dgm:pt modelId="{53C2941C-AC66-4807-BFA1-5B3FAD2F8649}" type="pres">
      <dgm:prSet presAssocID="{5C6CA3E6-EE4C-4252-99E6-73A69113C1AD}" presName="sp" presStyleCnt="0"/>
      <dgm:spPr/>
    </dgm:pt>
    <dgm:pt modelId="{685E2005-31FC-47AB-84A7-DC776CC6D9FD}" type="pres">
      <dgm:prSet presAssocID="{C7FD728B-C96F-4124-8AF4-E93995FEB2A9}" presName="arrowAndChildren" presStyleCnt="0"/>
      <dgm:spPr/>
    </dgm:pt>
    <dgm:pt modelId="{1C378870-771E-4165-814B-98427C3BF306}" type="pres">
      <dgm:prSet presAssocID="{C7FD728B-C96F-4124-8AF4-E93995FEB2A9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5972186B-185C-4550-8E59-E6D0D86F3681}" type="pres">
      <dgm:prSet presAssocID="{7DBB86CC-9591-48FF-81A7-3094BBFBF99B}" presName="sp" presStyleCnt="0"/>
      <dgm:spPr/>
    </dgm:pt>
    <dgm:pt modelId="{677EE771-9D0A-49D9-ACD2-4895A621830E}" type="pres">
      <dgm:prSet presAssocID="{7D29522B-6526-43E5-BC39-F915ED852027}" presName="arrowAndChildren" presStyleCnt="0"/>
      <dgm:spPr/>
    </dgm:pt>
    <dgm:pt modelId="{2CA69AAF-2586-49FA-ADA1-FEE9590193E7}" type="pres">
      <dgm:prSet presAssocID="{7D29522B-6526-43E5-BC39-F915ED852027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B7150357-314C-4CCF-ADDE-39C74817FDE5}" type="pres">
      <dgm:prSet presAssocID="{7D29522B-6526-43E5-BC39-F915ED852027}" presName="arrow" presStyleLbl="node1" presStyleIdx="2" presStyleCnt="3"/>
      <dgm:spPr/>
      <dgm:t>
        <a:bodyPr/>
        <a:lstStyle/>
        <a:p>
          <a:endParaRPr lang="ru-RU"/>
        </a:p>
      </dgm:t>
    </dgm:pt>
    <dgm:pt modelId="{2C5D873A-B785-4482-AC2C-B028983BEC1F}" type="pres">
      <dgm:prSet presAssocID="{7D29522B-6526-43E5-BC39-F915ED852027}" presName="descendantArrow" presStyleCnt="0"/>
      <dgm:spPr/>
    </dgm:pt>
    <dgm:pt modelId="{228FB540-177A-4A72-B518-0F8F933146A5}" type="pres">
      <dgm:prSet presAssocID="{FC8DBCB2-B5DD-4526-8C5E-B13E3B1AB1A6}" presName="childTextArrow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4409E88-6F10-4F43-9C80-74E30C76A6DA}" srcId="{FDF14506-5F53-4E4D-9709-43CB5A00BAF9}" destId="{C7FD728B-C96F-4124-8AF4-E93995FEB2A9}" srcOrd="1" destOrd="0" parTransId="{3FB4E33C-BB16-42C2-906C-5F18F5841BEA}" sibTransId="{5C6CA3E6-EE4C-4252-99E6-73A69113C1AD}"/>
    <dgm:cxn modelId="{7413F847-74E0-450E-BED2-97F6F6AC0FA1}" type="presOf" srcId="{7D29522B-6526-43E5-BC39-F915ED852027}" destId="{B7150357-314C-4CCF-ADDE-39C74817FDE5}" srcOrd="1" destOrd="0" presId="urn:microsoft.com/office/officeart/2005/8/layout/process4"/>
    <dgm:cxn modelId="{BDB8D2DF-0141-4242-835C-BD6FCCB541BA}" type="presOf" srcId="{7D29522B-6526-43E5-BC39-F915ED852027}" destId="{2CA69AAF-2586-49FA-ADA1-FEE9590193E7}" srcOrd="0" destOrd="0" presId="urn:microsoft.com/office/officeart/2005/8/layout/process4"/>
    <dgm:cxn modelId="{13EEE49B-4C98-48FD-8BFB-1B5A7F11AD6D}" type="presOf" srcId="{FDF14506-5F53-4E4D-9709-43CB5A00BAF9}" destId="{02948A63-9F73-44E0-8E4A-A66C519612BF}" srcOrd="0" destOrd="0" presId="urn:microsoft.com/office/officeart/2005/8/layout/process4"/>
    <dgm:cxn modelId="{E3908EAF-5581-4BA5-8214-42B34C243ED2}" type="presOf" srcId="{C7FD728B-C96F-4124-8AF4-E93995FEB2A9}" destId="{1C378870-771E-4165-814B-98427C3BF306}" srcOrd="0" destOrd="0" presId="urn:microsoft.com/office/officeart/2005/8/layout/process4"/>
    <dgm:cxn modelId="{EE1DDE4B-486E-4D14-9526-3F71BF3E7998}" type="presOf" srcId="{FC8DBCB2-B5DD-4526-8C5E-B13E3B1AB1A6}" destId="{228FB540-177A-4A72-B518-0F8F933146A5}" srcOrd="0" destOrd="0" presId="urn:microsoft.com/office/officeart/2005/8/layout/process4"/>
    <dgm:cxn modelId="{3C2E19D7-69A7-41B7-8DF8-18A770F57AD4}" srcId="{7D29522B-6526-43E5-BC39-F915ED852027}" destId="{FC8DBCB2-B5DD-4526-8C5E-B13E3B1AB1A6}" srcOrd="0" destOrd="0" parTransId="{F892166D-BB3F-4E97-B528-8702DEB57D7B}" sibTransId="{38778502-40B0-4B1D-8AB8-F519EC21E002}"/>
    <dgm:cxn modelId="{4AE283A3-C0E5-4620-9CE2-E6DB830A1B93}" type="presOf" srcId="{C3DF6CB8-4D4E-44A0-9EAF-F4458998B488}" destId="{C88EED1C-A1AE-45B2-A9C2-9AE35C8640AA}" srcOrd="0" destOrd="0" presId="urn:microsoft.com/office/officeart/2005/8/layout/process4"/>
    <dgm:cxn modelId="{2EB53154-D044-40C7-A826-8C2113353EB0}" srcId="{FDF14506-5F53-4E4D-9709-43CB5A00BAF9}" destId="{C3DF6CB8-4D4E-44A0-9EAF-F4458998B488}" srcOrd="2" destOrd="0" parTransId="{7AEB4B3B-C76D-4C81-A812-7F0948E27AFC}" sibTransId="{EA79E3CD-EC3B-4DB9-93D7-A948478E1005}"/>
    <dgm:cxn modelId="{F5FB0819-47C1-46C2-B352-E65CDF986D1B}" srcId="{FDF14506-5F53-4E4D-9709-43CB5A00BAF9}" destId="{7D29522B-6526-43E5-BC39-F915ED852027}" srcOrd="0" destOrd="0" parTransId="{0AF7122F-9DA6-48EE-BE26-E715041EA777}" sibTransId="{7DBB86CC-9591-48FF-81A7-3094BBFBF99B}"/>
    <dgm:cxn modelId="{932953A3-E434-43B5-8FE7-A5DED48A080F}" type="presParOf" srcId="{02948A63-9F73-44E0-8E4A-A66C519612BF}" destId="{9CDAF3A2-B556-4504-B84C-48412F45B857}" srcOrd="0" destOrd="0" presId="urn:microsoft.com/office/officeart/2005/8/layout/process4"/>
    <dgm:cxn modelId="{DF946E6F-E6B7-4083-A654-8FE8B39C36D0}" type="presParOf" srcId="{9CDAF3A2-B556-4504-B84C-48412F45B857}" destId="{C88EED1C-A1AE-45B2-A9C2-9AE35C8640AA}" srcOrd="0" destOrd="0" presId="urn:microsoft.com/office/officeart/2005/8/layout/process4"/>
    <dgm:cxn modelId="{EB5AA16D-B100-49CD-B8C7-EF12A439AC4F}" type="presParOf" srcId="{02948A63-9F73-44E0-8E4A-A66C519612BF}" destId="{53C2941C-AC66-4807-BFA1-5B3FAD2F8649}" srcOrd="1" destOrd="0" presId="urn:microsoft.com/office/officeart/2005/8/layout/process4"/>
    <dgm:cxn modelId="{AEDF7046-5382-4C2D-853B-653142D1E98E}" type="presParOf" srcId="{02948A63-9F73-44E0-8E4A-A66C519612BF}" destId="{685E2005-31FC-47AB-84A7-DC776CC6D9FD}" srcOrd="2" destOrd="0" presId="urn:microsoft.com/office/officeart/2005/8/layout/process4"/>
    <dgm:cxn modelId="{1A0ACF60-71E6-4432-9BE6-B34CBEDCC298}" type="presParOf" srcId="{685E2005-31FC-47AB-84A7-DC776CC6D9FD}" destId="{1C378870-771E-4165-814B-98427C3BF306}" srcOrd="0" destOrd="0" presId="urn:microsoft.com/office/officeart/2005/8/layout/process4"/>
    <dgm:cxn modelId="{9FA0DA38-FC30-4B43-AC77-980EF340A05F}" type="presParOf" srcId="{02948A63-9F73-44E0-8E4A-A66C519612BF}" destId="{5972186B-185C-4550-8E59-E6D0D86F3681}" srcOrd="3" destOrd="0" presId="urn:microsoft.com/office/officeart/2005/8/layout/process4"/>
    <dgm:cxn modelId="{84E2B513-C129-485C-8399-1FA83F5E4311}" type="presParOf" srcId="{02948A63-9F73-44E0-8E4A-A66C519612BF}" destId="{677EE771-9D0A-49D9-ACD2-4895A621830E}" srcOrd="4" destOrd="0" presId="urn:microsoft.com/office/officeart/2005/8/layout/process4"/>
    <dgm:cxn modelId="{CBEF8027-C0B4-452A-84BE-823296BDA946}" type="presParOf" srcId="{677EE771-9D0A-49D9-ACD2-4895A621830E}" destId="{2CA69AAF-2586-49FA-ADA1-FEE9590193E7}" srcOrd="0" destOrd="0" presId="urn:microsoft.com/office/officeart/2005/8/layout/process4"/>
    <dgm:cxn modelId="{64F12E0E-680E-4B2C-AF2A-6ED28FF772D9}" type="presParOf" srcId="{677EE771-9D0A-49D9-ACD2-4895A621830E}" destId="{B7150357-314C-4CCF-ADDE-39C74817FDE5}" srcOrd="1" destOrd="0" presId="urn:microsoft.com/office/officeart/2005/8/layout/process4"/>
    <dgm:cxn modelId="{EDAF8C63-27F5-4006-8A89-9094B1EF30D1}" type="presParOf" srcId="{677EE771-9D0A-49D9-ACD2-4895A621830E}" destId="{2C5D873A-B785-4482-AC2C-B028983BEC1F}" srcOrd="2" destOrd="0" presId="urn:microsoft.com/office/officeart/2005/8/layout/process4"/>
    <dgm:cxn modelId="{521D111D-6614-4468-AD90-8B5410407420}" type="presParOf" srcId="{2C5D873A-B785-4482-AC2C-B028983BEC1F}" destId="{228FB540-177A-4A72-B518-0F8F933146A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DF14506-5F53-4E4D-9709-43CB5A00BAF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D29522B-6526-43E5-BC39-F915ED852027}">
      <dgm:prSet phldrT="[Текст]" custT="1"/>
      <dgm:spPr/>
      <dgm:t>
        <a:bodyPr/>
        <a:lstStyle/>
        <a:p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Tarixchi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olimlar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L. Morgan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F. Engels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tarixni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uch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davrga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bo‘ladi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: </a:t>
          </a:r>
          <a:endParaRPr lang="ru-RU" sz="2800" b="1" dirty="0" smtClean="0">
            <a:latin typeface="Times New Roman" pitchFamily="18" charset="0"/>
            <a:cs typeface="Times New Roman" pitchFamily="18" charset="0"/>
          </a:endParaRPr>
        </a:p>
      </dgm:t>
    </dgm:pt>
    <dgm:pt modelId="{0AF7122F-9DA6-48EE-BE26-E715041EA777}" type="parTrans" cxnId="{F5FB0819-47C1-46C2-B352-E65CDF986D1B}">
      <dgm:prSet/>
      <dgm:spPr/>
      <dgm:t>
        <a:bodyPr/>
        <a:lstStyle/>
        <a:p>
          <a:endParaRPr lang="ru-RU"/>
        </a:p>
      </dgm:t>
    </dgm:pt>
    <dgm:pt modelId="{7DBB86CC-9591-48FF-81A7-3094BBFBF99B}" type="sibTrans" cxnId="{F5FB0819-47C1-46C2-B352-E65CDF986D1B}">
      <dgm:prSet/>
      <dgm:spPr/>
      <dgm:t>
        <a:bodyPr/>
        <a:lstStyle/>
        <a:p>
          <a:endParaRPr lang="ru-RU"/>
        </a:p>
      </dgm:t>
    </dgm:pt>
    <dgm:pt modelId="{FC8DBCB2-B5DD-4526-8C5E-B13E3B1AB1A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yovvoyilik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tayyor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tabiat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mahsulotlarini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o‘zlashtirish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2800" dirty="0" smtClean="0">
            <a:latin typeface="Times New Roman" pitchFamily="18" charset="0"/>
            <a:cs typeface="Times New Roman" pitchFamily="18" charset="0"/>
          </a:endParaRPr>
        </a:p>
      </dgm:t>
    </dgm:pt>
    <dgm:pt modelId="{F892166D-BB3F-4E97-B528-8702DEB57D7B}" type="parTrans" cxnId="{3C2E19D7-69A7-41B7-8DF8-18A770F57AD4}">
      <dgm:prSet/>
      <dgm:spPr/>
      <dgm:t>
        <a:bodyPr/>
        <a:lstStyle/>
        <a:p>
          <a:endParaRPr lang="ru-RU"/>
        </a:p>
      </dgm:t>
    </dgm:pt>
    <dgm:pt modelId="{38778502-40B0-4B1D-8AB8-F519EC21E002}" type="sibTrans" cxnId="{3C2E19D7-69A7-41B7-8DF8-18A770F57AD4}">
      <dgm:prSet/>
      <dgm:spPr/>
      <dgm:t>
        <a:bodyPr/>
        <a:lstStyle/>
        <a:p>
          <a:endParaRPr lang="ru-RU"/>
        </a:p>
      </dgm:t>
    </dgm:pt>
    <dgm:pt modelId="{C7FD728B-C96F-4124-8AF4-E93995FEB2A9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vahshiylik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chorvachilik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dehqonchilikning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vujudga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kelish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2800" dirty="0" smtClean="0">
            <a:latin typeface="Times New Roman" pitchFamily="18" charset="0"/>
            <a:cs typeface="Times New Roman" pitchFamily="18" charset="0"/>
          </a:endParaRPr>
        </a:p>
      </dgm:t>
    </dgm:pt>
    <dgm:pt modelId="{3FB4E33C-BB16-42C2-906C-5F18F5841BEA}" type="parTrans" cxnId="{04409E88-6F10-4F43-9C80-74E30C76A6DA}">
      <dgm:prSet/>
      <dgm:spPr/>
      <dgm:t>
        <a:bodyPr/>
        <a:lstStyle/>
        <a:p>
          <a:endParaRPr lang="ru-RU"/>
        </a:p>
      </dgm:t>
    </dgm:pt>
    <dgm:pt modelId="{5C6CA3E6-EE4C-4252-99E6-73A69113C1AD}" type="sibTrans" cxnId="{04409E88-6F10-4F43-9C80-74E30C76A6DA}">
      <dgm:prSet/>
      <dgm:spPr/>
      <dgm:t>
        <a:bodyPr/>
        <a:lstStyle/>
        <a:p>
          <a:endParaRPr lang="ru-RU"/>
        </a:p>
      </dgm:t>
    </dgm:pt>
    <dgm:pt modelId="{C3DF6CB8-4D4E-44A0-9EAF-F4458998B488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1" dirty="0" err="1" smtClean="0">
              <a:latin typeface="Times New Roman" pitchFamily="18" charset="0"/>
              <a:cs typeface="Times New Roman" pitchFamily="18" charset="0"/>
            </a:rPr>
            <a:t>sivilizatsiya</a:t>
          </a:r>
          <a:r>
            <a:rPr lang="en-US" sz="3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3200" b="1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3200" b="1" dirty="0" err="1" smtClean="0">
              <a:latin typeface="Times New Roman" pitchFamily="18" charset="0"/>
              <a:cs typeface="Times New Roman" pitchFamily="18" charset="0"/>
            </a:rPr>
            <a:t>sitneat</a:t>
          </a:r>
          <a:r>
            <a:rPr lang="en-US" sz="3200" b="1" dirty="0" smtClean="0">
              <a:latin typeface="Times New Roman" pitchFamily="18" charset="0"/>
              <a:cs typeface="Times New Roman" pitchFamily="18" charset="0"/>
            </a:rPr>
            <a:t> – </a:t>
          </a:r>
          <a:r>
            <a:rPr lang="en-US" sz="3200" b="1" dirty="0" err="1" smtClean="0">
              <a:latin typeface="Times New Roman" pitchFamily="18" charset="0"/>
              <a:cs typeface="Times New Roman" pitchFamily="18" charset="0"/>
            </a:rPr>
            <a:t>rivojlanishi</a:t>
          </a:r>
          <a:r>
            <a:rPr lang="en-US" sz="3200" b="1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3200" dirty="0">
            <a:latin typeface="Times New Roman" pitchFamily="18" charset="0"/>
            <a:cs typeface="Times New Roman" pitchFamily="18" charset="0"/>
          </a:endParaRPr>
        </a:p>
      </dgm:t>
    </dgm:pt>
    <dgm:pt modelId="{7AEB4B3B-C76D-4C81-A812-7F0948E27AFC}" type="parTrans" cxnId="{2EB53154-D044-40C7-A826-8C2113353EB0}">
      <dgm:prSet/>
      <dgm:spPr/>
      <dgm:t>
        <a:bodyPr/>
        <a:lstStyle/>
        <a:p>
          <a:endParaRPr lang="ru-RU"/>
        </a:p>
      </dgm:t>
    </dgm:pt>
    <dgm:pt modelId="{EA79E3CD-EC3B-4DB9-93D7-A948478E1005}" type="sibTrans" cxnId="{2EB53154-D044-40C7-A826-8C2113353EB0}">
      <dgm:prSet/>
      <dgm:spPr/>
      <dgm:t>
        <a:bodyPr/>
        <a:lstStyle/>
        <a:p>
          <a:endParaRPr lang="ru-RU"/>
        </a:p>
      </dgm:t>
    </dgm:pt>
    <dgm:pt modelId="{02948A63-9F73-44E0-8E4A-A66C519612BF}" type="pres">
      <dgm:prSet presAssocID="{FDF14506-5F53-4E4D-9709-43CB5A00BA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CDAF3A2-B556-4504-B84C-48412F45B857}" type="pres">
      <dgm:prSet presAssocID="{C3DF6CB8-4D4E-44A0-9EAF-F4458998B488}" presName="boxAndChildren" presStyleCnt="0"/>
      <dgm:spPr/>
    </dgm:pt>
    <dgm:pt modelId="{C88EED1C-A1AE-45B2-A9C2-9AE35C8640AA}" type="pres">
      <dgm:prSet presAssocID="{C3DF6CB8-4D4E-44A0-9EAF-F4458998B488}" presName="parentTextBox" presStyleLbl="node1" presStyleIdx="0" presStyleCnt="3"/>
      <dgm:spPr/>
      <dgm:t>
        <a:bodyPr/>
        <a:lstStyle/>
        <a:p>
          <a:endParaRPr lang="ru-RU"/>
        </a:p>
      </dgm:t>
    </dgm:pt>
    <dgm:pt modelId="{53C2941C-AC66-4807-BFA1-5B3FAD2F8649}" type="pres">
      <dgm:prSet presAssocID="{5C6CA3E6-EE4C-4252-99E6-73A69113C1AD}" presName="sp" presStyleCnt="0"/>
      <dgm:spPr/>
    </dgm:pt>
    <dgm:pt modelId="{685E2005-31FC-47AB-84A7-DC776CC6D9FD}" type="pres">
      <dgm:prSet presAssocID="{C7FD728B-C96F-4124-8AF4-E93995FEB2A9}" presName="arrowAndChildren" presStyleCnt="0"/>
      <dgm:spPr/>
    </dgm:pt>
    <dgm:pt modelId="{1C378870-771E-4165-814B-98427C3BF306}" type="pres">
      <dgm:prSet presAssocID="{C7FD728B-C96F-4124-8AF4-E93995FEB2A9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5972186B-185C-4550-8E59-E6D0D86F3681}" type="pres">
      <dgm:prSet presAssocID="{7DBB86CC-9591-48FF-81A7-3094BBFBF99B}" presName="sp" presStyleCnt="0"/>
      <dgm:spPr/>
    </dgm:pt>
    <dgm:pt modelId="{677EE771-9D0A-49D9-ACD2-4895A621830E}" type="pres">
      <dgm:prSet presAssocID="{7D29522B-6526-43E5-BC39-F915ED852027}" presName="arrowAndChildren" presStyleCnt="0"/>
      <dgm:spPr/>
    </dgm:pt>
    <dgm:pt modelId="{2CA69AAF-2586-49FA-ADA1-FEE9590193E7}" type="pres">
      <dgm:prSet presAssocID="{7D29522B-6526-43E5-BC39-F915ED852027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B7150357-314C-4CCF-ADDE-39C74817FDE5}" type="pres">
      <dgm:prSet presAssocID="{7D29522B-6526-43E5-BC39-F915ED852027}" presName="arrow" presStyleLbl="node1" presStyleIdx="2" presStyleCnt="3" custLinFactNeighborX="-300" custLinFactNeighborY="1207"/>
      <dgm:spPr/>
      <dgm:t>
        <a:bodyPr/>
        <a:lstStyle/>
        <a:p>
          <a:endParaRPr lang="ru-RU"/>
        </a:p>
      </dgm:t>
    </dgm:pt>
    <dgm:pt modelId="{2C5D873A-B785-4482-AC2C-B028983BEC1F}" type="pres">
      <dgm:prSet presAssocID="{7D29522B-6526-43E5-BC39-F915ED852027}" presName="descendantArrow" presStyleCnt="0"/>
      <dgm:spPr/>
    </dgm:pt>
    <dgm:pt modelId="{228FB540-177A-4A72-B518-0F8F933146A5}" type="pres">
      <dgm:prSet presAssocID="{FC8DBCB2-B5DD-4526-8C5E-B13E3B1AB1A6}" presName="childTextArrow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C2E19D7-69A7-41B7-8DF8-18A770F57AD4}" srcId="{7D29522B-6526-43E5-BC39-F915ED852027}" destId="{FC8DBCB2-B5DD-4526-8C5E-B13E3B1AB1A6}" srcOrd="0" destOrd="0" parTransId="{F892166D-BB3F-4E97-B528-8702DEB57D7B}" sibTransId="{38778502-40B0-4B1D-8AB8-F519EC21E002}"/>
    <dgm:cxn modelId="{D8FAFCCF-A796-4957-B0DE-DF366604EC91}" type="presOf" srcId="{C3DF6CB8-4D4E-44A0-9EAF-F4458998B488}" destId="{C88EED1C-A1AE-45B2-A9C2-9AE35C8640AA}" srcOrd="0" destOrd="0" presId="urn:microsoft.com/office/officeart/2005/8/layout/process4"/>
    <dgm:cxn modelId="{2EB53154-D044-40C7-A826-8C2113353EB0}" srcId="{FDF14506-5F53-4E4D-9709-43CB5A00BAF9}" destId="{C3DF6CB8-4D4E-44A0-9EAF-F4458998B488}" srcOrd="2" destOrd="0" parTransId="{7AEB4B3B-C76D-4C81-A812-7F0948E27AFC}" sibTransId="{EA79E3CD-EC3B-4DB9-93D7-A948478E1005}"/>
    <dgm:cxn modelId="{04409E88-6F10-4F43-9C80-74E30C76A6DA}" srcId="{FDF14506-5F53-4E4D-9709-43CB5A00BAF9}" destId="{C7FD728B-C96F-4124-8AF4-E93995FEB2A9}" srcOrd="1" destOrd="0" parTransId="{3FB4E33C-BB16-42C2-906C-5F18F5841BEA}" sibTransId="{5C6CA3E6-EE4C-4252-99E6-73A69113C1AD}"/>
    <dgm:cxn modelId="{8E83377B-6EF8-48F1-8CE5-AB8A1F14EC2B}" type="presOf" srcId="{7D29522B-6526-43E5-BC39-F915ED852027}" destId="{B7150357-314C-4CCF-ADDE-39C74817FDE5}" srcOrd="1" destOrd="0" presId="urn:microsoft.com/office/officeart/2005/8/layout/process4"/>
    <dgm:cxn modelId="{DB767FC4-78A7-4A17-8821-4924C802FF57}" type="presOf" srcId="{FDF14506-5F53-4E4D-9709-43CB5A00BAF9}" destId="{02948A63-9F73-44E0-8E4A-A66C519612BF}" srcOrd="0" destOrd="0" presId="urn:microsoft.com/office/officeart/2005/8/layout/process4"/>
    <dgm:cxn modelId="{55559F07-85EC-4719-ABC0-2F56608DB66C}" type="presOf" srcId="{FC8DBCB2-B5DD-4526-8C5E-B13E3B1AB1A6}" destId="{228FB540-177A-4A72-B518-0F8F933146A5}" srcOrd="0" destOrd="0" presId="urn:microsoft.com/office/officeart/2005/8/layout/process4"/>
    <dgm:cxn modelId="{8FF27D3D-2622-49FC-A438-2AE403DB5891}" type="presOf" srcId="{7D29522B-6526-43E5-BC39-F915ED852027}" destId="{2CA69AAF-2586-49FA-ADA1-FEE9590193E7}" srcOrd="0" destOrd="0" presId="urn:microsoft.com/office/officeart/2005/8/layout/process4"/>
    <dgm:cxn modelId="{F5FB0819-47C1-46C2-B352-E65CDF986D1B}" srcId="{FDF14506-5F53-4E4D-9709-43CB5A00BAF9}" destId="{7D29522B-6526-43E5-BC39-F915ED852027}" srcOrd="0" destOrd="0" parTransId="{0AF7122F-9DA6-48EE-BE26-E715041EA777}" sibTransId="{7DBB86CC-9591-48FF-81A7-3094BBFBF99B}"/>
    <dgm:cxn modelId="{90CBDC2B-3144-4119-B02A-C3A46CBB1F59}" type="presOf" srcId="{C7FD728B-C96F-4124-8AF4-E93995FEB2A9}" destId="{1C378870-771E-4165-814B-98427C3BF306}" srcOrd="0" destOrd="0" presId="urn:microsoft.com/office/officeart/2005/8/layout/process4"/>
    <dgm:cxn modelId="{ECD9FCA8-BB1F-459B-B3E6-80CEBD29BE91}" type="presParOf" srcId="{02948A63-9F73-44E0-8E4A-A66C519612BF}" destId="{9CDAF3A2-B556-4504-B84C-48412F45B857}" srcOrd="0" destOrd="0" presId="urn:microsoft.com/office/officeart/2005/8/layout/process4"/>
    <dgm:cxn modelId="{1BDF9511-2858-4FE0-B2DB-2578235F6C4D}" type="presParOf" srcId="{9CDAF3A2-B556-4504-B84C-48412F45B857}" destId="{C88EED1C-A1AE-45B2-A9C2-9AE35C8640AA}" srcOrd="0" destOrd="0" presId="urn:microsoft.com/office/officeart/2005/8/layout/process4"/>
    <dgm:cxn modelId="{B83832A8-108E-4203-89FE-3AE2CF1687D3}" type="presParOf" srcId="{02948A63-9F73-44E0-8E4A-A66C519612BF}" destId="{53C2941C-AC66-4807-BFA1-5B3FAD2F8649}" srcOrd="1" destOrd="0" presId="urn:microsoft.com/office/officeart/2005/8/layout/process4"/>
    <dgm:cxn modelId="{A6476F2F-D210-4327-90C7-6755FC667384}" type="presParOf" srcId="{02948A63-9F73-44E0-8E4A-A66C519612BF}" destId="{685E2005-31FC-47AB-84A7-DC776CC6D9FD}" srcOrd="2" destOrd="0" presId="urn:microsoft.com/office/officeart/2005/8/layout/process4"/>
    <dgm:cxn modelId="{2C37F4D0-1001-4ACB-A9AB-B49AEC42E648}" type="presParOf" srcId="{685E2005-31FC-47AB-84A7-DC776CC6D9FD}" destId="{1C378870-771E-4165-814B-98427C3BF306}" srcOrd="0" destOrd="0" presId="urn:microsoft.com/office/officeart/2005/8/layout/process4"/>
    <dgm:cxn modelId="{FBD0F8C5-FEE0-4C82-9B78-D1DDDA46254C}" type="presParOf" srcId="{02948A63-9F73-44E0-8E4A-A66C519612BF}" destId="{5972186B-185C-4550-8E59-E6D0D86F3681}" srcOrd="3" destOrd="0" presId="urn:microsoft.com/office/officeart/2005/8/layout/process4"/>
    <dgm:cxn modelId="{CFFB4831-97BA-4F7A-AF85-591391CAFA68}" type="presParOf" srcId="{02948A63-9F73-44E0-8E4A-A66C519612BF}" destId="{677EE771-9D0A-49D9-ACD2-4895A621830E}" srcOrd="4" destOrd="0" presId="urn:microsoft.com/office/officeart/2005/8/layout/process4"/>
    <dgm:cxn modelId="{802E8C64-4437-45B1-A4B9-78C22A4BC658}" type="presParOf" srcId="{677EE771-9D0A-49D9-ACD2-4895A621830E}" destId="{2CA69AAF-2586-49FA-ADA1-FEE9590193E7}" srcOrd="0" destOrd="0" presId="urn:microsoft.com/office/officeart/2005/8/layout/process4"/>
    <dgm:cxn modelId="{2AEC0628-D743-485E-8717-E5CFF91F6179}" type="presParOf" srcId="{677EE771-9D0A-49D9-ACD2-4895A621830E}" destId="{B7150357-314C-4CCF-ADDE-39C74817FDE5}" srcOrd="1" destOrd="0" presId="urn:microsoft.com/office/officeart/2005/8/layout/process4"/>
    <dgm:cxn modelId="{13969D8A-A7DC-47AF-9CBA-6F833B2B3C38}" type="presParOf" srcId="{677EE771-9D0A-49D9-ACD2-4895A621830E}" destId="{2C5D873A-B785-4482-AC2C-B028983BEC1F}" srcOrd="2" destOrd="0" presId="urn:microsoft.com/office/officeart/2005/8/layout/process4"/>
    <dgm:cxn modelId="{180D4E35-1EA0-410E-A284-15EE22E983F3}" type="presParOf" srcId="{2C5D873A-B785-4482-AC2C-B028983BEC1F}" destId="{228FB540-177A-4A72-B518-0F8F933146A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30FA260-B2B3-48A1-9DF1-35DEF7DB7E7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024D5F-CDFB-4214-8FC9-CBECF2357E91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 err="1" smtClean="0"/>
            <a:t>O‘rta</a:t>
          </a:r>
          <a:r>
            <a:rPr lang="en-US" sz="1800" dirty="0" smtClean="0"/>
            <a:t>  </a:t>
          </a:r>
          <a:r>
            <a:rPr lang="en-US" sz="1800" dirty="0" err="1" smtClean="0"/>
            <a:t>Osiyo</a:t>
          </a:r>
          <a:r>
            <a:rPr lang="en-US" sz="1800" dirty="0" smtClean="0"/>
            <a:t>,  </a:t>
          </a:r>
          <a:r>
            <a:rPr lang="en-US" sz="1800" dirty="0" err="1" smtClean="0"/>
            <a:t>jumladan</a:t>
          </a:r>
          <a:r>
            <a:rPr lang="en-US" sz="1800" dirty="0" smtClean="0"/>
            <a:t>,  </a:t>
          </a:r>
          <a:r>
            <a:rPr lang="en-US" sz="1800" dirty="0" err="1" smtClean="0"/>
            <a:t>O‘zb</a:t>
          </a:r>
          <a:r>
            <a:rPr lang="ru-RU" sz="1800" dirty="0" smtClean="0"/>
            <a:t>е</a:t>
          </a:r>
          <a:r>
            <a:rPr lang="en-US" sz="1800" dirty="0" err="1" smtClean="0"/>
            <a:t>kiston</a:t>
          </a:r>
          <a:r>
            <a:rPr lang="en-US" sz="1800" dirty="0" smtClean="0"/>
            <a:t>  </a:t>
          </a:r>
          <a:r>
            <a:rPr lang="en-US" sz="1800" dirty="0" err="1" smtClean="0"/>
            <a:t>tarixini</a:t>
          </a:r>
          <a:r>
            <a:rPr lang="en-US" sz="1800" dirty="0" smtClean="0"/>
            <a:t>  </a:t>
          </a:r>
          <a:r>
            <a:rPr lang="en-US" sz="1800" dirty="0" err="1" smtClean="0"/>
            <a:t>davrlashtirishda</a:t>
          </a:r>
          <a:r>
            <a:rPr lang="en-US" sz="1800" dirty="0" smtClean="0"/>
            <a:t> </a:t>
          </a:r>
          <a:r>
            <a:rPr lang="en-US" sz="1800" dirty="0" err="1" smtClean="0"/>
            <a:t>quyidagi</a:t>
          </a:r>
          <a:r>
            <a:rPr lang="en-US" sz="1800" dirty="0" smtClean="0"/>
            <a:t> </a:t>
          </a:r>
          <a:r>
            <a:rPr lang="en-US" sz="1800" dirty="0" err="1" smtClean="0"/>
            <a:t>omillarni</a:t>
          </a:r>
          <a:r>
            <a:rPr lang="en-US" sz="1800" dirty="0" smtClean="0"/>
            <a:t> </a:t>
          </a:r>
          <a:r>
            <a:rPr lang="en-US" sz="1800" dirty="0" err="1" smtClean="0"/>
            <a:t>e’tiborga</a:t>
          </a:r>
          <a:r>
            <a:rPr lang="en-US" sz="1800" dirty="0" smtClean="0"/>
            <a:t> </a:t>
          </a:r>
          <a:r>
            <a:rPr lang="en-US" sz="1800" dirty="0" err="1" smtClean="0"/>
            <a:t>olish</a:t>
          </a:r>
          <a:r>
            <a:rPr lang="en-US" sz="1800" dirty="0" smtClean="0"/>
            <a:t> </a:t>
          </a:r>
          <a:r>
            <a:rPr lang="en-US" sz="1800" dirty="0" err="1" smtClean="0"/>
            <a:t>joizdir</a:t>
          </a:r>
          <a:r>
            <a:rPr lang="en-US" sz="1800" dirty="0" smtClean="0"/>
            <a:t>: </a:t>
          </a:r>
          <a:endParaRPr lang="ru-RU" sz="1800" dirty="0" smtClean="0"/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dirty="0"/>
        </a:p>
      </dgm:t>
    </dgm:pt>
    <dgm:pt modelId="{E5600E12-0266-4A20-9CAD-0FFAAE0AA375}" type="parTrans" cxnId="{DB75DF99-B69B-493A-80BE-C0F955ADD394}">
      <dgm:prSet/>
      <dgm:spPr/>
      <dgm:t>
        <a:bodyPr/>
        <a:lstStyle/>
        <a:p>
          <a:endParaRPr lang="ru-RU"/>
        </a:p>
      </dgm:t>
    </dgm:pt>
    <dgm:pt modelId="{12F8652D-230B-402D-9892-236B9D04DC19}" type="sibTrans" cxnId="{DB75DF99-B69B-493A-80BE-C0F955ADD394}">
      <dgm:prSet/>
      <dgm:spPr/>
      <dgm:t>
        <a:bodyPr/>
        <a:lstStyle/>
        <a:p>
          <a:endParaRPr lang="ru-RU"/>
        </a:p>
      </dgm:t>
    </dgm:pt>
    <dgm:pt modelId="{0068D514-E8E8-4EA9-AAE7-25B5C32D6818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 smtClean="0"/>
            <a:t>1.  </a:t>
          </a:r>
          <a:r>
            <a:rPr lang="en-US" sz="1800" dirty="0" err="1" smtClean="0"/>
            <a:t>Har</a:t>
          </a:r>
          <a:r>
            <a:rPr lang="en-US" sz="1800" dirty="0" smtClean="0"/>
            <a:t>  </a:t>
          </a:r>
          <a:r>
            <a:rPr lang="en-US" sz="1800" dirty="0" err="1" smtClean="0"/>
            <a:t>bir</a:t>
          </a:r>
          <a:r>
            <a:rPr lang="en-US" sz="1800" dirty="0" smtClean="0"/>
            <a:t>  </a:t>
          </a:r>
          <a:r>
            <a:rPr lang="en-US" sz="1800" dirty="0" err="1" smtClean="0"/>
            <a:t>davrda</a:t>
          </a:r>
          <a:r>
            <a:rPr lang="en-US" sz="1800" dirty="0" smtClean="0"/>
            <a:t>  </a:t>
          </a:r>
          <a:r>
            <a:rPr lang="en-US" sz="1800" dirty="0" err="1" smtClean="0"/>
            <a:t>jamiyat</a:t>
          </a:r>
          <a:r>
            <a:rPr lang="en-US" sz="1800" dirty="0" smtClean="0"/>
            <a:t>  </a:t>
          </a:r>
          <a:r>
            <a:rPr lang="en-US" sz="1800" dirty="0" err="1" smtClean="0"/>
            <a:t>iqtisodiy</a:t>
          </a:r>
          <a:r>
            <a:rPr lang="en-US" sz="1800" dirty="0" smtClean="0"/>
            <a:t>  </a:t>
          </a:r>
          <a:r>
            <a:rPr lang="en-US" sz="1800" dirty="0" err="1" smtClean="0"/>
            <a:t>asosini</a:t>
          </a:r>
          <a:r>
            <a:rPr lang="en-US" sz="1800" dirty="0" smtClean="0"/>
            <a:t>  </a:t>
          </a:r>
          <a:r>
            <a:rPr lang="en-US" sz="1800" dirty="0" err="1" smtClean="0"/>
            <a:t>harakatlantiruvchi</a:t>
          </a:r>
          <a:r>
            <a:rPr lang="en-US" sz="1800" dirty="0" smtClean="0"/>
            <a:t> </a:t>
          </a:r>
          <a:r>
            <a:rPr lang="en-US" sz="1800" dirty="0" err="1" smtClean="0"/>
            <a:t>kuchlar</a:t>
          </a:r>
          <a:r>
            <a:rPr lang="en-US" sz="1800" dirty="0" smtClean="0"/>
            <a:t> </a:t>
          </a:r>
          <a:r>
            <a:rPr lang="en-US" sz="1800" dirty="0" err="1" smtClean="0"/>
            <a:t>kimlar</a:t>
          </a:r>
          <a:r>
            <a:rPr lang="en-US" sz="1800" dirty="0" smtClean="0"/>
            <a:t> </a:t>
          </a:r>
          <a:r>
            <a:rPr lang="en-US" sz="1800" dirty="0" err="1" smtClean="0"/>
            <a:t>edi</a:t>
          </a:r>
          <a:r>
            <a:rPr lang="en-US" sz="1800" dirty="0" smtClean="0"/>
            <a:t>? </a:t>
          </a:r>
          <a:endParaRPr lang="ru-RU" sz="1800" dirty="0" smtClean="0"/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dirty="0"/>
        </a:p>
      </dgm:t>
    </dgm:pt>
    <dgm:pt modelId="{2F4A83E3-E287-4F37-A51D-6423DD08F485}" type="parTrans" cxnId="{CE131292-7FA4-46A1-BCCF-DB63F16608C0}">
      <dgm:prSet/>
      <dgm:spPr/>
      <dgm:t>
        <a:bodyPr/>
        <a:lstStyle/>
        <a:p>
          <a:endParaRPr lang="ru-RU"/>
        </a:p>
      </dgm:t>
    </dgm:pt>
    <dgm:pt modelId="{0C18895C-6E04-48B5-B223-ACBF03F8A785}" type="sibTrans" cxnId="{CE131292-7FA4-46A1-BCCF-DB63F16608C0}">
      <dgm:prSet/>
      <dgm:spPr/>
      <dgm:t>
        <a:bodyPr/>
        <a:lstStyle/>
        <a:p>
          <a:endParaRPr lang="ru-RU"/>
        </a:p>
      </dgm:t>
    </dgm:pt>
    <dgm:pt modelId="{DCD381C8-E972-4A35-ABA8-7747E6A6887E}">
      <dgm:prSet custT="1"/>
      <dgm:spPr/>
      <dgm:t>
        <a:bodyPr/>
        <a:lstStyle/>
        <a:p>
          <a:r>
            <a:rPr lang="en-US" sz="2000" smtClean="0"/>
            <a:t>2. Mulkka egalik qilishning xarakt</a:t>
          </a:r>
          <a:r>
            <a:rPr lang="ru-RU" sz="2000" smtClean="0"/>
            <a:t>е</a:t>
          </a:r>
          <a:r>
            <a:rPr lang="en-US" sz="2000" smtClean="0"/>
            <a:t>ri qanday bo‘lgan?</a:t>
          </a:r>
          <a:endParaRPr lang="ru-RU" sz="2000"/>
        </a:p>
      </dgm:t>
    </dgm:pt>
    <dgm:pt modelId="{01ACAF3A-D59D-409E-9A8F-4A07FB501BDF}" type="parTrans" cxnId="{6D46AEA5-FE17-47D2-986D-2107DA4A5088}">
      <dgm:prSet/>
      <dgm:spPr/>
      <dgm:t>
        <a:bodyPr/>
        <a:lstStyle/>
        <a:p>
          <a:endParaRPr lang="ru-RU"/>
        </a:p>
      </dgm:t>
    </dgm:pt>
    <dgm:pt modelId="{EE4A3129-F3DC-4434-90EE-B68AE3841BDA}" type="sibTrans" cxnId="{6D46AEA5-FE17-47D2-986D-2107DA4A5088}">
      <dgm:prSet/>
      <dgm:spPr/>
      <dgm:t>
        <a:bodyPr/>
        <a:lstStyle/>
        <a:p>
          <a:endParaRPr lang="ru-RU"/>
        </a:p>
      </dgm:t>
    </dgm:pt>
    <dgm:pt modelId="{439B1AED-06FD-492D-8F85-98D12A7E0E26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 smtClean="0"/>
            <a:t>3. </a:t>
          </a:r>
          <a:r>
            <a:rPr lang="en-US" sz="2000" dirty="0" err="1" smtClean="0"/>
            <a:t>Jamiyat</a:t>
          </a:r>
          <a:r>
            <a:rPr lang="en-US" sz="2000" dirty="0" smtClean="0"/>
            <a:t> </a:t>
          </a:r>
          <a:r>
            <a:rPr lang="en-US" sz="2000" dirty="0" err="1" smtClean="0"/>
            <a:t>ijtimoiy</a:t>
          </a:r>
          <a:r>
            <a:rPr lang="en-US" sz="2000" dirty="0" smtClean="0"/>
            <a:t> </a:t>
          </a:r>
          <a:r>
            <a:rPr lang="en-US" sz="2000" dirty="0" err="1" smtClean="0"/>
            <a:t>hayotining</a:t>
          </a:r>
          <a:r>
            <a:rPr lang="en-US" sz="2000" dirty="0" smtClean="0"/>
            <a:t> </a:t>
          </a:r>
          <a:r>
            <a:rPr lang="en-US" sz="2000" dirty="0" err="1" smtClean="0"/>
            <a:t>ma’naviy</a:t>
          </a:r>
          <a:r>
            <a:rPr lang="en-US" sz="2000" dirty="0" smtClean="0"/>
            <a:t> </a:t>
          </a:r>
          <a:r>
            <a:rPr lang="en-US" sz="2000" dirty="0" err="1" smtClean="0"/>
            <a:t>asosini</a:t>
          </a:r>
          <a:r>
            <a:rPr lang="en-US" sz="2000" dirty="0" smtClean="0"/>
            <a:t> </a:t>
          </a:r>
          <a:r>
            <a:rPr lang="en-US" sz="2000" dirty="0" err="1" smtClean="0"/>
            <a:t>qanday</a:t>
          </a:r>
          <a:r>
            <a:rPr lang="en-US" sz="2000" dirty="0" smtClean="0"/>
            <a:t> </a:t>
          </a:r>
          <a:r>
            <a:rPr lang="en-US" sz="2000" dirty="0" err="1" smtClean="0"/>
            <a:t>mafkura</a:t>
          </a:r>
          <a:r>
            <a:rPr lang="en-US" sz="2000" dirty="0" smtClean="0"/>
            <a:t> </a:t>
          </a:r>
          <a:r>
            <a:rPr lang="en-US" sz="2000" dirty="0" err="1" smtClean="0"/>
            <a:t>tashkil</a:t>
          </a:r>
          <a:r>
            <a:rPr lang="en-US" sz="2000" dirty="0" smtClean="0"/>
            <a:t> </a:t>
          </a:r>
          <a:r>
            <a:rPr lang="en-US" sz="2000" dirty="0" err="1" smtClean="0"/>
            <a:t>etgan</a:t>
          </a:r>
          <a:r>
            <a:rPr lang="en-US" sz="2000" dirty="0" smtClean="0"/>
            <a:t>? </a:t>
          </a:r>
          <a:endParaRPr lang="ru-RU" sz="2000" dirty="0" smtClean="0"/>
        </a:p>
        <a:p>
          <a:pPr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dirty="0"/>
        </a:p>
      </dgm:t>
    </dgm:pt>
    <dgm:pt modelId="{FF513885-42FF-449C-99E1-052F98672CB4}" type="parTrans" cxnId="{80EE144C-D424-4233-8AEE-F8C235251050}">
      <dgm:prSet/>
      <dgm:spPr/>
      <dgm:t>
        <a:bodyPr/>
        <a:lstStyle/>
        <a:p>
          <a:endParaRPr lang="ru-RU"/>
        </a:p>
      </dgm:t>
    </dgm:pt>
    <dgm:pt modelId="{C2229AEE-2975-4033-A234-D57ABD31DFB3}" type="sibTrans" cxnId="{80EE144C-D424-4233-8AEE-F8C235251050}">
      <dgm:prSet/>
      <dgm:spPr/>
      <dgm:t>
        <a:bodyPr/>
        <a:lstStyle/>
        <a:p>
          <a:endParaRPr lang="ru-RU"/>
        </a:p>
      </dgm:t>
    </dgm:pt>
    <dgm:pt modelId="{B9F044BF-E404-46F0-A687-F4DDA24BC5DA}" type="pres">
      <dgm:prSet presAssocID="{030FA260-B2B3-48A1-9DF1-35DEF7DB7E7F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BECE9C8D-9A65-4C4F-9809-CA58E3A73959}" type="pres">
      <dgm:prSet presAssocID="{030FA260-B2B3-48A1-9DF1-35DEF7DB7E7F}" presName="pyramid" presStyleLbl="node1" presStyleIdx="0" presStyleCnt="1"/>
      <dgm:spPr/>
    </dgm:pt>
    <dgm:pt modelId="{97570B18-1791-4D6F-9373-CC57B4441350}" type="pres">
      <dgm:prSet presAssocID="{030FA260-B2B3-48A1-9DF1-35DEF7DB7E7F}" presName="theList" presStyleCnt="0"/>
      <dgm:spPr/>
    </dgm:pt>
    <dgm:pt modelId="{5A0863B6-B818-40B0-AA5B-6FBAFCECA136}" type="pres">
      <dgm:prSet presAssocID="{08024D5F-CDFB-4214-8FC9-CBECF2357E91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9914F3-BDA1-42D5-83DF-BC74926993C8}" type="pres">
      <dgm:prSet presAssocID="{08024D5F-CDFB-4214-8FC9-CBECF2357E91}" presName="aSpace" presStyleCnt="0"/>
      <dgm:spPr/>
    </dgm:pt>
    <dgm:pt modelId="{EB4010FE-5504-43D0-BFFA-964885D22662}" type="pres">
      <dgm:prSet presAssocID="{0068D514-E8E8-4EA9-AAE7-25B5C32D6818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B6A45-8FB1-421A-8443-669A0F2D0D4B}" type="pres">
      <dgm:prSet presAssocID="{0068D514-E8E8-4EA9-AAE7-25B5C32D6818}" presName="aSpace" presStyleCnt="0"/>
      <dgm:spPr/>
    </dgm:pt>
    <dgm:pt modelId="{E259DA00-5F90-464B-9D32-C68D9FFA4FD8}" type="pres">
      <dgm:prSet presAssocID="{DCD381C8-E972-4A35-ABA8-7747E6A6887E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D1DB70-0073-4A8C-ADE5-15433C5064C4}" type="pres">
      <dgm:prSet presAssocID="{DCD381C8-E972-4A35-ABA8-7747E6A6887E}" presName="aSpace" presStyleCnt="0"/>
      <dgm:spPr/>
    </dgm:pt>
    <dgm:pt modelId="{6ADB0FF8-5CBC-48DF-820F-0882338245E0}" type="pres">
      <dgm:prSet presAssocID="{439B1AED-06FD-492D-8F85-98D12A7E0E26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3A8AA8-2BBA-4017-BABF-034F1D518838}" type="pres">
      <dgm:prSet presAssocID="{439B1AED-06FD-492D-8F85-98D12A7E0E26}" presName="aSpace" presStyleCnt="0"/>
      <dgm:spPr/>
    </dgm:pt>
  </dgm:ptLst>
  <dgm:cxnLst>
    <dgm:cxn modelId="{CE131292-7FA4-46A1-BCCF-DB63F16608C0}" srcId="{030FA260-B2B3-48A1-9DF1-35DEF7DB7E7F}" destId="{0068D514-E8E8-4EA9-AAE7-25B5C32D6818}" srcOrd="1" destOrd="0" parTransId="{2F4A83E3-E287-4F37-A51D-6423DD08F485}" sibTransId="{0C18895C-6E04-48B5-B223-ACBF03F8A785}"/>
    <dgm:cxn modelId="{80EE144C-D424-4233-8AEE-F8C235251050}" srcId="{030FA260-B2B3-48A1-9DF1-35DEF7DB7E7F}" destId="{439B1AED-06FD-492D-8F85-98D12A7E0E26}" srcOrd="3" destOrd="0" parTransId="{FF513885-42FF-449C-99E1-052F98672CB4}" sibTransId="{C2229AEE-2975-4033-A234-D57ABD31DFB3}"/>
    <dgm:cxn modelId="{EEF4CA5E-78CE-4928-94AE-D7BA2D6A5A9E}" type="presOf" srcId="{0068D514-E8E8-4EA9-AAE7-25B5C32D6818}" destId="{EB4010FE-5504-43D0-BFFA-964885D22662}" srcOrd="0" destOrd="0" presId="urn:microsoft.com/office/officeart/2005/8/layout/pyramid2"/>
    <dgm:cxn modelId="{260BCA1E-FF30-4D1C-9915-9F2E120EAD99}" type="presOf" srcId="{08024D5F-CDFB-4214-8FC9-CBECF2357E91}" destId="{5A0863B6-B818-40B0-AA5B-6FBAFCECA136}" srcOrd="0" destOrd="0" presId="urn:microsoft.com/office/officeart/2005/8/layout/pyramid2"/>
    <dgm:cxn modelId="{DB75DF99-B69B-493A-80BE-C0F955ADD394}" srcId="{030FA260-B2B3-48A1-9DF1-35DEF7DB7E7F}" destId="{08024D5F-CDFB-4214-8FC9-CBECF2357E91}" srcOrd="0" destOrd="0" parTransId="{E5600E12-0266-4A20-9CAD-0FFAAE0AA375}" sibTransId="{12F8652D-230B-402D-9892-236B9D04DC19}"/>
    <dgm:cxn modelId="{6F6C0386-230E-4E4E-BCCB-D56EA0539A42}" type="presOf" srcId="{439B1AED-06FD-492D-8F85-98D12A7E0E26}" destId="{6ADB0FF8-5CBC-48DF-820F-0882338245E0}" srcOrd="0" destOrd="0" presId="urn:microsoft.com/office/officeart/2005/8/layout/pyramid2"/>
    <dgm:cxn modelId="{11EF054F-A5C7-42EB-BF94-216474F988CF}" type="presOf" srcId="{030FA260-B2B3-48A1-9DF1-35DEF7DB7E7F}" destId="{B9F044BF-E404-46F0-A687-F4DDA24BC5DA}" srcOrd="0" destOrd="0" presId="urn:microsoft.com/office/officeart/2005/8/layout/pyramid2"/>
    <dgm:cxn modelId="{8FDBC22F-6440-4262-96F5-6350C40063D5}" type="presOf" srcId="{DCD381C8-E972-4A35-ABA8-7747E6A6887E}" destId="{E259DA00-5F90-464B-9D32-C68D9FFA4FD8}" srcOrd="0" destOrd="0" presId="urn:microsoft.com/office/officeart/2005/8/layout/pyramid2"/>
    <dgm:cxn modelId="{6D46AEA5-FE17-47D2-986D-2107DA4A5088}" srcId="{030FA260-B2B3-48A1-9DF1-35DEF7DB7E7F}" destId="{DCD381C8-E972-4A35-ABA8-7747E6A6887E}" srcOrd="2" destOrd="0" parTransId="{01ACAF3A-D59D-409E-9A8F-4A07FB501BDF}" sibTransId="{EE4A3129-F3DC-4434-90EE-B68AE3841BDA}"/>
    <dgm:cxn modelId="{D487C337-E742-40FE-BF7D-D9C3E38674D4}" type="presParOf" srcId="{B9F044BF-E404-46F0-A687-F4DDA24BC5DA}" destId="{BECE9C8D-9A65-4C4F-9809-CA58E3A73959}" srcOrd="0" destOrd="0" presId="urn:microsoft.com/office/officeart/2005/8/layout/pyramid2"/>
    <dgm:cxn modelId="{A3B71DAC-2780-4AF5-98D4-DAB989F8E4C2}" type="presParOf" srcId="{B9F044BF-E404-46F0-A687-F4DDA24BC5DA}" destId="{97570B18-1791-4D6F-9373-CC57B4441350}" srcOrd="1" destOrd="0" presId="urn:microsoft.com/office/officeart/2005/8/layout/pyramid2"/>
    <dgm:cxn modelId="{FC5FBC12-F4F5-49D6-9BC2-8D0E82826CF7}" type="presParOf" srcId="{97570B18-1791-4D6F-9373-CC57B4441350}" destId="{5A0863B6-B818-40B0-AA5B-6FBAFCECA136}" srcOrd="0" destOrd="0" presId="urn:microsoft.com/office/officeart/2005/8/layout/pyramid2"/>
    <dgm:cxn modelId="{C6EABE9F-3C5A-4EB2-BBBC-3709956AC056}" type="presParOf" srcId="{97570B18-1791-4D6F-9373-CC57B4441350}" destId="{CD9914F3-BDA1-42D5-83DF-BC74926993C8}" srcOrd="1" destOrd="0" presId="urn:microsoft.com/office/officeart/2005/8/layout/pyramid2"/>
    <dgm:cxn modelId="{AEEFB533-CE4B-44E8-B8E0-6E848C1D302B}" type="presParOf" srcId="{97570B18-1791-4D6F-9373-CC57B4441350}" destId="{EB4010FE-5504-43D0-BFFA-964885D22662}" srcOrd="2" destOrd="0" presId="urn:microsoft.com/office/officeart/2005/8/layout/pyramid2"/>
    <dgm:cxn modelId="{75047862-E318-4509-BCCA-A9804480409D}" type="presParOf" srcId="{97570B18-1791-4D6F-9373-CC57B4441350}" destId="{111B6A45-8FB1-421A-8443-669A0F2D0D4B}" srcOrd="3" destOrd="0" presId="urn:microsoft.com/office/officeart/2005/8/layout/pyramid2"/>
    <dgm:cxn modelId="{05E2A6BE-8AEB-4141-8B9C-6EC6D82ED5B3}" type="presParOf" srcId="{97570B18-1791-4D6F-9373-CC57B4441350}" destId="{E259DA00-5F90-464B-9D32-C68D9FFA4FD8}" srcOrd="4" destOrd="0" presId="urn:microsoft.com/office/officeart/2005/8/layout/pyramid2"/>
    <dgm:cxn modelId="{F392A0BD-6353-4FAD-9370-33FBD659AE60}" type="presParOf" srcId="{97570B18-1791-4D6F-9373-CC57B4441350}" destId="{8BD1DB70-0073-4A8C-ADE5-15433C5064C4}" srcOrd="5" destOrd="0" presId="urn:microsoft.com/office/officeart/2005/8/layout/pyramid2"/>
    <dgm:cxn modelId="{DAE1239D-45E4-4BE7-9C32-BF0D963B6CEA}" type="presParOf" srcId="{97570B18-1791-4D6F-9373-CC57B4441350}" destId="{6ADB0FF8-5CBC-48DF-820F-0882338245E0}" srcOrd="6" destOrd="0" presId="urn:microsoft.com/office/officeart/2005/8/layout/pyramid2"/>
    <dgm:cxn modelId="{515AB5B3-DBA7-443F-AA4E-0498272C354C}" type="presParOf" srcId="{97570B18-1791-4D6F-9373-CC57B4441350}" destId="{553A8AA8-2BBA-4017-BABF-034F1D51883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30FA260-B2B3-48A1-9DF1-35DEF7DB7E7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9CDA8EE0-46D1-45D0-B4CD-DA9A80760133}">
      <dgm:prSet phldrT="[Текст]" custT="1"/>
      <dgm:spPr/>
      <dgm:t>
        <a:bodyPr/>
        <a:lstStyle/>
        <a:p>
          <a:r>
            <a:rPr lang="en-US" sz="2400" smtClean="0">
              <a:latin typeface="Times New Roman" pitchFamily="18" charset="0"/>
              <a:cs typeface="Times New Roman" pitchFamily="18" charset="0"/>
            </a:rPr>
            <a:t>Eng qadimgi davr (paleolit davridan boshlab antik davr bilan tugullanadi);</a:t>
          </a:r>
          <a:endParaRPr lang="ru-RU" sz="2400">
            <a:latin typeface="Times New Roman" pitchFamily="18" charset="0"/>
            <a:cs typeface="Times New Roman" pitchFamily="18" charset="0"/>
          </a:endParaRPr>
        </a:p>
      </dgm:t>
    </dgm:pt>
    <dgm:pt modelId="{F78944FA-4A47-4C75-9B16-E2B7CD9F7EEF}" type="parTrans" cxnId="{8288519D-6460-409A-9C1A-E6F9C6F4F130}">
      <dgm:prSet/>
      <dgm:spPr/>
      <dgm:t>
        <a:bodyPr/>
        <a:lstStyle/>
        <a:p>
          <a:endParaRPr lang="ru-RU"/>
        </a:p>
      </dgm:t>
    </dgm:pt>
    <dgm:pt modelId="{D2ACA1F7-38C2-4E62-AAE5-E9544E755F36}" type="sibTrans" cxnId="{8288519D-6460-409A-9C1A-E6F9C6F4F130}">
      <dgm:prSet/>
      <dgm:spPr/>
      <dgm:t>
        <a:bodyPr/>
        <a:lstStyle/>
        <a:p>
          <a:endParaRPr lang="ru-RU"/>
        </a:p>
      </dgm:t>
    </dgm:pt>
    <dgm:pt modelId="{54FFEA27-6BDE-4BB4-8024-4F6A4361CF0B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O`rta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asrlar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(V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asrdan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boshlanib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XIX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asrning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o`rtalari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tugaydi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);</a:t>
          </a:r>
          <a:endParaRPr lang="ru-RU" sz="2400" dirty="0" smtClean="0">
            <a:latin typeface="Times New Roman" pitchFamily="18" charset="0"/>
            <a:cs typeface="Times New Roman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1CBA3372-A8B6-4786-9E67-AE72394445C6}" type="parTrans" cxnId="{669544D8-3A48-4757-A18C-2D65B1CA8BAA}">
      <dgm:prSet/>
      <dgm:spPr/>
      <dgm:t>
        <a:bodyPr/>
        <a:lstStyle/>
        <a:p>
          <a:endParaRPr lang="ru-RU"/>
        </a:p>
      </dgm:t>
    </dgm:pt>
    <dgm:pt modelId="{6F64082B-8BD8-4954-AC0D-AC73B4EC118F}" type="sibTrans" cxnId="{669544D8-3A48-4757-A18C-2D65B1CA8BAA}">
      <dgm:prSet/>
      <dgm:spPr/>
      <dgm:t>
        <a:bodyPr/>
        <a:lstStyle/>
        <a:p>
          <a:endParaRPr lang="ru-RU"/>
        </a:p>
      </dgm:t>
    </dgm:pt>
    <dgm:pt modelId="{BBABB75D-CD31-47FC-BEE3-4ED25A6F556E}">
      <dgm:prSet custT="1"/>
      <dgm:spPr/>
      <dgm:t>
        <a:bodyPr/>
        <a:lstStyle/>
        <a:p>
          <a:endParaRPr lang="ru-RU" sz="24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O’zbekistonda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Rossiya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imperiyasi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mustamlakachiligi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sovetlar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hukmronligi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dirty="0" smtClean="0">
            <a:latin typeface="Times New Roman" pitchFamily="18" charset="0"/>
            <a:cs typeface="Times New Roman" pitchFamily="18" charset="0"/>
          </a:endParaRPr>
        </a:p>
        <a:p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C426F94E-3A85-4A5E-95C2-B4CD9CE11B2E}" type="parTrans" cxnId="{6AB6D65A-D165-441D-AF40-6BFDC6E347D5}">
      <dgm:prSet/>
      <dgm:spPr/>
      <dgm:t>
        <a:bodyPr/>
        <a:lstStyle/>
        <a:p>
          <a:endParaRPr lang="ru-RU"/>
        </a:p>
      </dgm:t>
    </dgm:pt>
    <dgm:pt modelId="{A739F844-A351-4DBC-B925-86F6902303A8}" type="sibTrans" cxnId="{6AB6D65A-D165-441D-AF40-6BFDC6E347D5}">
      <dgm:prSet/>
      <dgm:spPr/>
      <dgm:t>
        <a:bodyPr/>
        <a:lstStyle/>
        <a:p>
          <a:endParaRPr lang="ru-RU"/>
        </a:p>
      </dgm:t>
    </dgm:pt>
    <dgm:pt modelId="{78D176AF-CDED-41A0-B42E-367D4A754EEA}">
      <dgm:prSet custT="1"/>
      <dgm:spPr/>
      <dgm:t>
        <a:bodyPr/>
        <a:lstStyle/>
        <a:p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Mustaqillik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yillarida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O`zbekiston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(1991-20</a:t>
          </a:r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21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yy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55F25F05-96AC-4577-870D-5854573E48A2}" type="parTrans" cxnId="{02C4268A-1D26-4B08-93F6-903A41B4FB70}">
      <dgm:prSet/>
      <dgm:spPr/>
      <dgm:t>
        <a:bodyPr/>
        <a:lstStyle/>
        <a:p>
          <a:endParaRPr lang="ru-RU"/>
        </a:p>
      </dgm:t>
    </dgm:pt>
    <dgm:pt modelId="{DF85C8AE-0DE9-4533-BC2F-D5814775C470}" type="sibTrans" cxnId="{02C4268A-1D26-4B08-93F6-903A41B4FB70}">
      <dgm:prSet/>
      <dgm:spPr/>
      <dgm:t>
        <a:bodyPr/>
        <a:lstStyle/>
        <a:p>
          <a:endParaRPr lang="ru-RU"/>
        </a:p>
      </dgm:t>
    </dgm:pt>
    <dgm:pt modelId="{95B67890-B174-4DAB-A9B7-6112A105FF28}">
      <dgm:prSet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Ilk davlatchilikka o’tish va davlatchilikning rivojlanishi davri.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698F6E83-31D1-49DF-BB35-42C63B76431A}" type="parTrans" cxnId="{0C001C0E-6EF1-48AB-A5F5-243C67155DF2}">
      <dgm:prSet/>
      <dgm:spPr/>
      <dgm:t>
        <a:bodyPr/>
        <a:lstStyle/>
        <a:p>
          <a:endParaRPr lang="ru-RU"/>
        </a:p>
      </dgm:t>
    </dgm:pt>
    <dgm:pt modelId="{FDFD3785-0FD3-4DD0-B5DE-2A2C220282D9}" type="sibTrans" cxnId="{0C001C0E-6EF1-48AB-A5F5-243C67155DF2}">
      <dgm:prSet/>
      <dgm:spPr/>
      <dgm:t>
        <a:bodyPr/>
        <a:lstStyle/>
        <a:p>
          <a:endParaRPr lang="ru-RU"/>
        </a:p>
      </dgm:t>
    </dgm:pt>
    <dgm:pt modelId="{B9F044BF-E404-46F0-A687-F4DDA24BC5DA}" type="pres">
      <dgm:prSet presAssocID="{030FA260-B2B3-48A1-9DF1-35DEF7DB7E7F}" presName="compositeShape" presStyleCnt="0">
        <dgm:presLayoutVars>
          <dgm:dir/>
          <dgm:resizeHandles/>
        </dgm:presLayoutVars>
      </dgm:prSet>
      <dgm:spPr/>
    </dgm:pt>
    <dgm:pt modelId="{BECE9C8D-9A65-4C4F-9809-CA58E3A73959}" type="pres">
      <dgm:prSet presAssocID="{030FA260-B2B3-48A1-9DF1-35DEF7DB7E7F}" presName="pyramid" presStyleLbl="node1" presStyleIdx="0" presStyleCnt="1"/>
      <dgm:spPr/>
    </dgm:pt>
    <dgm:pt modelId="{97570B18-1791-4D6F-9373-CC57B4441350}" type="pres">
      <dgm:prSet presAssocID="{030FA260-B2B3-48A1-9DF1-35DEF7DB7E7F}" presName="theList" presStyleCnt="0"/>
      <dgm:spPr/>
    </dgm:pt>
    <dgm:pt modelId="{05B747A9-5B6E-4E63-BC0C-4561549D123B}" type="pres">
      <dgm:prSet presAssocID="{9CDA8EE0-46D1-45D0-B4CD-DA9A80760133}" presName="aNode" presStyleLbl="fgAcc1" presStyleIdx="0" presStyleCnt="5" custScaleX="1295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06BFBA-836A-4647-BA92-CB2092A2B8D5}" type="pres">
      <dgm:prSet presAssocID="{9CDA8EE0-46D1-45D0-B4CD-DA9A80760133}" presName="aSpace" presStyleCnt="0"/>
      <dgm:spPr/>
    </dgm:pt>
    <dgm:pt modelId="{D9876796-DBE7-42C8-94C9-835B8D8BCBE9}" type="pres">
      <dgm:prSet presAssocID="{95B67890-B174-4DAB-A9B7-6112A105FF28}" presName="aNode" presStyleLbl="fgAcc1" presStyleIdx="1" presStyleCnt="5" custScaleX="1311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3F4C1A-0B72-47AB-85BC-DBB3D67A8BFB}" type="pres">
      <dgm:prSet presAssocID="{95B67890-B174-4DAB-A9B7-6112A105FF28}" presName="aSpace" presStyleCnt="0"/>
      <dgm:spPr/>
    </dgm:pt>
    <dgm:pt modelId="{E72E0E8E-7006-46DC-B914-6D4661516FCF}" type="pres">
      <dgm:prSet presAssocID="{54FFEA27-6BDE-4BB4-8024-4F6A4361CF0B}" presName="aNode" presStyleLbl="fgAcc1" presStyleIdx="2" presStyleCnt="5" custScaleX="1295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31D428-090E-42E7-B986-4014D1FA669A}" type="pres">
      <dgm:prSet presAssocID="{54FFEA27-6BDE-4BB4-8024-4F6A4361CF0B}" presName="aSpace" presStyleCnt="0"/>
      <dgm:spPr/>
    </dgm:pt>
    <dgm:pt modelId="{53801314-12B8-4428-90AF-D6C513F2EB35}" type="pres">
      <dgm:prSet presAssocID="{BBABB75D-CD31-47FC-BEE3-4ED25A6F556E}" presName="aNode" presStyleLbl="fgAcc1" presStyleIdx="3" presStyleCnt="5" custScaleX="1295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664947-DD1E-40D9-8300-9ADF82B0EAF8}" type="pres">
      <dgm:prSet presAssocID="{BBABB75D-CD31-47FC-BEE3-4ED25A6F556E}" presName="aSpace" presStyleCnt="0"/>
      <dgm:spPr/>
    </dgm:pt>
    <dgm:pt modelId="{126BB995-11C9-4095-8E45-F3E8E2B7E44A}" type="pres">
      <dgm:prSet presAssocID="{78D176AF-CDED-41A0-B42E-367D4A754EEA}" presName="aNode" presStyleLbl="fgAcc1" presStyleIdx="4" presStyleCnt="5" custScaleX="1295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19622F-62AE-4A85-87C1-FBD06AA7EC8E}" type="pres">
      <dgm:prSet presAssocID="{78D176AF-CDED-41A0-B42E-367D4A754EEA}" presName="aSpace" presStyleCnt="0"/>
      <dgm:spPr/>
    </dgm:pt>
  </dgm:ptLst>
  <dgm:cxnLst>
    <dgm:cxn modelId="{23942B24-D4A4-42D4-B32F-EFFB5ED48375}" type="presOf" srcId="{95B67890-B174-4DAB-A9B7-6112A105FF28}" destId="{D9876796-DBE7-42C8-94C9-835B8D8BCBE9}" srcOrd="0" destOrd="0" presId="urn:microsoft.com/office/officeart/2005/8/layout/pyramid2"/>
    <dgm:cxn modelId="{0ED0A65C-C39A-4A84-AFDD-79312ADFF753}" type="presOf" srcId="{54FFEA27-6BDE-4BB4-8024-4F6A4361CF0B}" destId="{E72E0E8E-7006-46DC-B914-6D4661516FCF}" srcOrd="0" destOrd="0" presId="urn:microsoft.com/office/officeart/2005/8/layout/pyramid2"/>
    <dgm:cxn modelId="{02C4268A-1D26-4B08-93F6-903A41B4FB70}" srcId="{030FA260-B2B3-48A1-9DF1-35DEF7DB7E7F}" destId="{78D176AF-CDED-41A0-B42E-367D4A754EEA}" srcOrd="4" destOrd="0" parTransId="{55F25F05-96AC-4577-870D-5854573E48A2}" sibTransId="{DF85C8AE-0DE9-4533-BC2F-D5814775C470}"/>
    <dgm:cxn modelId="{F0F262D8-AE8B-49AF-8D87-402973DC1428}" type="presOf" srcId="{030FA260-B2B3-48A1-9DF1-35DEF7DB7E7F}" destId="{B9F044BF-E404-46F0-A687-F4DDA24BC5DA}" srcOrd="0" destOrd="0" presId="urn:microsoft.com/office/officeart/2005/8/layout/pyramid2"/>
    <dgm:cxn modelId="{6AB6D65A-D165-441D-AF40-6BFDC6E347D5}" srcId="{030FA260-B2B3-48A1-9DF1-35DEF7DB7E7F}" destId="{BBABB75D-CD31-47FC-BEE3-4ED25A6F556E}" srcOrd="3" destOrd="0" parTransId="{C426F94E-3A85-4A5E-95C2-B4CD9CE11B2E}" sibTransId="{A739F844-A351-4DBC-B925-86F6902303A8}"/>
    <dgm:cxn modelId="{8288519D-6460-409A-9C1A-E6F9C6F4F130}" srcId="{030FA260-B2B3-48A1-9DF1-35DEF7DB7E7F}" destId="{9CDA8EE0-46D1-45D0-B4CD-DA9A80760133}" srcOrd="0" destOrd="0" parTransId="{F78944FA-4A47-4C75-9B16-E2B7CD9F7EEF}" sibTransId="{D2ACA1F7-38C2-4E62-AAE5-E9544E755F36}"/>
    <dgm:cxn modelId="{3D77D61F-CC35-4728-BBCF-C74EE4C7AD4A}" type="presOf" srcId="{BBABB75D-CD31-47FC-BEE3-4ED25A6F556E}" destId="{53801314-12B8-4428-90AF-D6C513F2EB35}" srcOrd="0" destOrd="0" presId="urn:microsoft.com/office/officeart/2005/8/layout/pyramid2"/>
    <dgm:cxn modelId="{669544D8-3A48-4757-A18C-2D65B1CA8BAA}" srcId="{030FA260-B2B3-48A1-9DF1-35DEF7DB7E7F}" destId="{54FFEA27-6BDE-4BB4-8024-4F6A4361CF0B}" srcOrd="2" destOrd="0" parTransId="{1CBA3372-A8B6-4786-9E67-AE72394445C6}" sibTransId="{6F64082B-8BD8-4954-AC0D-AC73B4EC118F}"/>
    <dgm:cxn modelId="{0EDD666D-9CBE-4979-95C1-64807008C5F4}" type="presOf" srcId="{78D176AF-CDED-41A0-B42E-367D4A754EEA}" destId="{126BB995-11C9-4095-8E45-F3E8E2B7E44A}" srcOrd="0" destOrd="0" presId="urn:microsoft.com/office/officeart/2005/8/layout/pyramid2"/>
    <dgm:cxn modelId="{0C001C0E-6EF1-48AB-A5F5-243C67155DF2}" srcId="{030FA260-B2B3-48A1-9DF1-35DEF7DB7E7F}" destId="{95B67890-B174-4DAB-A9B7-6112A105FF28}" srcOrd="1" destOrd="0" parTransId="{698F6E83-31D1-49DF-BB35-42C63B76431A}" sibTransId="{FDFD3785-0FD3-4DD0-B5DE-2A2C220282D9}"/>
    <dgm:cxn modelId="{7E3BE7F4-3EBB-4C4D-8D6B-060B1039BC2D}" type="presOf" srcId="{9CDA8EE0-46D1-45D0-B4CD-DA9A80760133}" destId="{05B747A9-5B6E-4E63-BC0C-4561549D123B}" srcOrd="0" destOrd="0" presId="urn:microsoft.com/office/officeart/2005/8/layout/pyramid2"/>
    <dgm:cxn modelId="{9D3CD968-043E-41AC-BEBE-E3AD26EBFABA}" type="presParOf" srcId="{B9F044BF-E404-46F0-A687-F4DDA24BC5DA}" destId="{BECE9C8D-9A65-4C4F-9809-CA58E3A73959}" srcOrd="0" destOrd="0" presId="urn:microsoft.com/office/officeart/2005/8/layout/pyramid2"/>
    <dgm:cxn modelId="{E6A4832D-3BEA-4E1A-8C3D-55A82096C406}" type="presParOf" srcId="{B9F044BF-E404-46F0-A687-F4DDA24BC5DA}" destId="{97570B18-1791-4D6F-9373-CC57B4441350}" srcOrd="1" destOrd="0" presId="urn:microsoft.com/office/officeart/2005/8/layout/pyramid2"/>
    <dgm:cxn modelId="{6107F2A5-21AF-4D58-9D19-5F536EA6876A}" type="presParOf" srcId="{97570B18-1791-4D6F-9373-CC57B4441350}" destId="{05B747A9-5B6E-4E63-BC0C-4561549D123B}" srcOrd="0" destOrd="0" presId="urn:microsoft.com/office/officeart/2005/8/layout/pyramid2"/>
    <dgm:cxn modelId="{951E5F2D-27E2-41DD-A00F-F388887D38A2}" type="presParOf" srcId="{97570B18-1791-4D6F-9373-CC57B4441350}" destId="{6F06BFBA-836A-4647-BA92-CB2092A2B8D5}" srcOrd="1" destOrd="0" presId="urn:microsoft.com/office/officeart/2005/8/layout/pyramid2"/>
    <dgm:cxn modelId="{8CE67BB5-AEF7-47B3-A4FF-D2A7DFFA0073}" type="presParOf" srcId="{97570B18-1791-4D6F-9373-CC57B4441350}" destId="{D9876796-DBE7-42C8-94C9-835B8D8BCBE9}" srcOrd="2" destOrd="0" presId="urn:microsoft.com/office/officeart/2005/8/layout/pyramid2"/>
    <dgm:cxn modelId="{C4FD35E9-3157-483B-81BA-CE30A5DF8D73}" type="presParOf" srcId="{97570B18-1791-4D6F-9373-CC57B4441350}" destId="{423F4C1A-0B72-47AB-85BC-DBB3D67A8BFB}" srcOrd="3" destOrd="0" presId="urn:microsoft.com/office/officeart/2005/8/layout/pyramid2"/>
    <dgm:cxn modelId="{CADAFBC9-D61E-452E-B7E9-CB1743FC0BB4}" type="presParOf" srcId="{97570B18-1791-4D6F-9373-CC57B4441350}" destId="{E72E0E8E-7006-46DC-B914-6D4661516FCF}" srcOrd="4" destOrd="0" presId="urn:microsoft.com/office/officeart/2005/8/layout/pyramid2"/>
    <dgm:cxn modelId="{D9801D26-9A6A-49A3-810C-0026DA9F19D4}" type="presParOf" srcId="{97570B18-1791-4D6F-9373-CC57B4441350}" destId="{A331D428-090E-42E7-B986-4014D1FA669A}" srcOrd="5" destOrd="0" presId="urn:microsoft.com/office/officeart/2005/8/layout/pyramid2"/>
    <dgm:cxn modelId="{49239CF8-E9CF-4F01-821A-BD715A8F226D}" type="presParOf" srcId="{97570B18-1791-4D6F-9373-CC57B4441350}" destId="{53801314-12B8-4428-90AF-D6C513F2EB35}" srcOrd="6" destOrd="0" presId="urn:microsoft.com/office/officeart/2005/8/layout/pyramid2"/>
    <dgm:cxn modelId="{634C0B44-0CBF-45C0-B79F-AB9847FFBEEA}" type="presParOf" srcId="{97570B18-1791-4D6F-9373-CC57B4441350}" destId="{08664947-DD1E-40D9-8300-9ADF82B0EAF8}" srcOrd="7" destOrd="0" presId="urn:microsoft.com/office/officeart/2005/8/layout/pyramid2"/>
    <dgm:cxn modelId="{0662282A-ADB8-47FF-A87A-8D8D7223AE95}" type="presParOf" srcId="{97570B18-1791-4D6F-9373-CC57B4441350}" destId="{126BB995-11C9-4095-8E45-F3E8E2B7E44A}" srcOrd="8" destOrd="0" presId="urn:microsoft.com/office/officeart/2005/8/layout/pyramid2"/>
    <dgm:cxn modelId="{71127079-E56D-46FE-B2C3-7C215D8BB98E}" type="presParOf" srcId="{97570B18-1791-4D6F-9373-CC57B4441350}" destId="{2219622F-62AE-4A85-87C1-FBD06AA7EC8E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36C60-8071-4278-A74B-4A506DFD3EF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DB6C9E3-7D1A-4383-B900-89CACA5D2F30}">
      <dgm:prSet phldrT="[Текст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Yurtboshimizning bu haqdagi fikrlari katta ahamiyatga egadir: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8D9DB100-ED7F-4AC8-A0FF-926732BE2E02}" type="parTrans" cxnId="{7728588C-566A-4992-8477-C6E4521D1374}">
      <dgm:prSet/>
      <dgm:spPr/>
      <dgm:t>
        <a:bodyPr/>
        <a:lstStyle/>
        <a:p>
          <a:endParaRPr lang="ru-RU"/>
        </a:p>
      </dgm:t>
    </dgm:pt>
    <dgm:pt modelId="{67A5E9C0-5E3F-4CDE-886B-E22934112C33}" type="sibTrans" cxnId="{7728588C-566A-4992-8477-C6E4521D1374}">
      <dgm:prSet/>
      <dgm:spPr/>
      <dgm:t>
        <a:bodyPr/>
        <a:lstStyle/>
        <a:p>
          <a:endParaRPr lang="ru-RU"/>
        </a:p>
      </dgm:t>
    </dgm:pt>
    <dgm:pt modelId="{BE0B3441-E67E-4336-BA9D-314B8F49136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«Hozir O`zbekiston deb ataluvchi hudud, ya’ni bizning Vatanimiz nafaqat Sharq , balki umumjahon sivilizatsiyasi beshiklaridan biri bo`lganligini butun jahon tan olmoqda. </a:t>
          </a:r>
          <a:endParaRPr lang="en-US" sz="2400" dirty="0" smtClean="0">
            <a:latin typeface="Times New Roman" pitchFamily="18" charset="0"/>
            <a:cs typeface="Times New Roman" pitchFamily="18" charset="0"/>
          </a:endParaRPr>
        </a:p>
      </dgm:t>
    </dgm:pt>
    <dgm:pt modelId="{AF8D9154-FC77-467E-AFAC-730D7729A7C4}" type="parTrans" cxnId="{D09FCE9D-7A9A-4469-95F3-20527C89A4E2}">
      <dgm:prSet/>
      <dgm:spPr/>
      <dgm:t>
        <a:bodyPr/>
        <a:lstStyle/>
        <a:p>
          <a:endParaRPr lang="ru-RU"/>
        </a:p>
      </dgm:t>
    </dgm:pt>
    <dgm:pt modelId="{C6506F5A-B7FE-4A8D-8923-6961CFCA023A}" type="sibTrans" cxnId="{D09FCE9D-7A9A-4469-95F3-20527C89A4E2}">
      <dgm:prSet/>
      <dgm:spPr/>
      <dgm:t>
        <a:bodyPr/>
        <a:lstStyle/>
        <a:p>
          <a:endParaRPr lang="ru-RU"/>
        </a:p>
      </dgm:t>
    </dgm:pt>
    <dgm:pt modelId="{52929152-641F-427E-A1FF-2675C6662284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Bu qadimiy va tabarruk tuproqdan allomalar, fozilu fuqarolar, olimu ulamolar, siyosatchilar, sarkardalar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y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etishib chiqqan.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F3B7C349-E3A0-4961-96CC-BCB95E870324}" type="parTrans" cxnId="{00798BAD-338B-4ADA-995E-0DA31E38FB64}">
      <dgm:prSet/>
      <dgm:spPr/>
      <dgm:t>
        <a:bodyPr/>
        <a:lstStyle/>
        <a:p>
          <a:endParaRPr lang="ru-RU"/>
        </a:p>
      </dgm:t>
    </dgm:pt>
    <dgm:pt modelId="{681282F1-0B47-4CE7-83F4-6C7F20BD450D}" type="sibTrans" cxnId="{00798BAD-338B-4ADA-995E-0DA31E38FB64}">
      <dgm:prSet/>
      <dgm:spPr/>
      <dgm:t>
        <a:bodyPr/>
        <a:lstStyle/>
        <a:p>
          <a:endParaRPr lang="ru-RU"/>
        </a:p>
      </dgm:t>
    </dgm:pt>
    <dgm:pt modelId="{8E9204D3-F9CA-4DCA-882F-59379D76BF2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Diniy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dunyoviy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ilmlarning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asoslari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ana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shu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zaminda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yaratilgan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sayqal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topgan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.</a:t>
          </a:r>
        </a:p>
      </dgm:t>
    </dgm:pt>
    <dgm:pt modelId="{53789A9E-2077-40C0-99E8-286A7C7362F8}" type="parTrans" cxnId="{C2AF689A-EA3D-4B0B-9C88-3C86F59C1C42}">
      <dgm:prSet/>
      <dgm:spPr/>
      <dgm:t>
        <a:bodyPr/>
        <a:lstStyle/>
        <a:p>
          <a:endParaRPr lang="ru-RU"/>
        </a:p>
      </dgm:t>
    </dgm:pt>
    <dgm:pt modelId="{43E30785-6EDC-4F59-8F65-665B0F9F853F}" type="sibTrans" cxnId="{C2AF689A-EA3D-4B0B-9C88-3C86F59C1C42}">
      <dgm:prSet/>
      <dgm:spPr/>
      <dgm:t>
        <a:bodyPr/>
        <a:lstStyle/>
        <a:p>
          <a:endParaRPr lang="ru-RU"/>
        </a:p>
      </dgm:t>
    </dgm:pt>
    <dgm:pt modelId="{76742EE5-1B66-4608-840B-639468F8EA3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Eramizgacha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undan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keyin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qurilgan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suv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inshootlari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shu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kungacha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fayzini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mahobatini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yo`qotmagan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osori­atiqalarimiz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qadim­qadimdan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yurtimizda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dehqonchilik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hunarmandchilik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madaniyat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me’morchilik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shaharsozlik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san’ati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yuksak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bo`lganidan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dalolat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beradi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»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B6017843-CF00-4307-92B4-8790ED6A855A}" type="parTrans" cxnId="{AAE8659B-3F84-4B37-A485-94AD300B76A4}">
      <dgm:prSet/>
      <dgm:spPr/>
      <dgm:t>
        <a:bodyPr/>
        <a:lstStyle/>
        <a:p>
          <a:endParaRPr lang="ru-RU"/>
        </a:p>
      </dgm:t>
    </dgm:pt>
    <dgm:pt modelId="{B6B63678-F495-4DCA-AF48-187A41D31CFC}" type="sibTrans" cxnId="{AAE8659B-3F84-4B37-A485-94AD300B76A4}">
      <dgm:prSet/>
      <dgm:spPr/>
      <dgm:t>
        <a:bodyPr/>
        <a:lstStyle/>
        <a:p>
          <a:endParaRPr lang="ru-RU"/>
        </a:p>
      </dgm:t>
    </dgm:pt>
    <dgm:pt modelId="{6189CE43-8BBF-4F6C-9ED1-479833A80015}" type="pres">
      <dgm:prSet presAssocID="{D7D36C60-8071-4278-A74B-4A506DFD3EF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67FA50-53DC-4779-AD75-E4181C06181A}" type="pres">
      <dgm:prSet presAssocID="{DDB6C9E3-7D1A-4383-B900-89CACA5D2F30}" presName="comp" presStyleCnt="0"/>
      <dgm:spPr/>
    </dgm:pt>
    <dgm:pt modelId="{FDDD1CDC-5BE0-429C-AC3F-D6E5F8297482}" type="pres">
      <dgm:prSet presAssocID="{DDB6C9E3-7D1A-4383-B900-89CACA5D2F30}" presName="box" presStyleLbl="node1" presStyleIdx="0" presStyleCnt="5" custScaleY="57450"/>
      <dgm:spPr/>
      <dgm:t>
        <a:bodyPr/>
        <a:lstStyle/>
        <a:p>
          <a:endParaRPr lang="ru-RU"/>
        </a:p>
      </dgm:t>
    </dgm:pt>
    <dgm:pt modelId="{9C0E59BB-EAEA-41A5-80F3-D592CA320784}" type="pres">
      <dgm:prSet presAssocID="{DDB6C9E3-7D1A-4383-B900-89CACA5D2F30}" presName="img" presStyleLbl="fgImgPlace1" presStyleIdx="0" presStyleCnt="5" custLinFactNeighborX="-6627" custLinFactNeighborY="323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9D9CFA0-F08C-4D60-B92C-46970D10B0CF}" type="pres">
      <dgm:prSet presAssocID="{DDB6C9E3-7D1A-4383-B900-89CACA5D2F30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BD022A-F2DF-4197-837C-39295DE6923E}" type="pres">
      <dgm:prSet presAssocID="{67A5E9C0-5E3F-4CDE-886B-E22934112C33}" presName="spacer" presStyleCnt="0"/>
      <dgm:spPr/>
    </dgm:pt>
    <dgm:pt modelId="{1E136C08-34CB-469C-A8A5-D5206A5A86B5}" type="pres">
      <dgm:prSet presAssocID="{BE0B3441-E67E-4336-BA9D-314B8F491367}" presName="comp" presStyleCnt="0"/>
      <dgm:spPr/>
    </dgm:pt>
    <dgm:pt modelId="{CCDE11F8-A403-4F90-8E0F-B46FF65EA7A7}" type="pres">
      <dgm:prSet presAssocID="{BE0B3441-E67E-4336-BA9D-314B8F491367}" presName="box" presStyleLbl="node1" presStyleIdx="1" presStyleCnt="5"/>
      <dgm:spPr/>
      <dgm:t>
        <a:bodyPr/>
        <a:lstStyle/>
        <a:p>
          <a:endParaRPr lang="ru-RU"/>
        </a:p>
      </dgm:t>
    </dgm:pt>
    <dgm:pt modelId="{7534BEAB-21C5-481F-97EC-B5F9CD4D141C}" type="pres">
      <dgm:prSet presAssocID="{BE0B3441-E67E-4336-BA9D-314B8F491367}" presName="img" presStyleLbl="fgImgPlace1" presStyleIdx="1" presStyleCnt="5"/>
      <dgm:spPr/>
    </dgm:pt>
    <dgm:pt modelId="{6CC79454-8E75-4808-99BD-6981C450746E}" type="pres">
      <dgm:prSet presAssocID="{BE0B3441-E67E-4336-BA9D-314B8F491367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591C16-1FB1-48C0-86A3-84A5BE916D6A}" type="pres">
      <dgm:prSet presAssocID="{C6506F5A-B7FE-4A8D-8923-6961CFCA023A}" presName="spacer" presStyleCnt="0"/>
      <dgm:spPr/>
    </dgm:pt>
    <dgm:pt modelId="{B0A2C753-73DD-42C6-8E5C-F6814A021B84}" type="pres">
      <dgm:prSet presAssocID="{52929152-641F-427E-A1FF-2675C6662284}" presName="comp" presStyleCnt="0"/>
      <dgm:spPr/>
    </dgm:pt>
    <dgm:pt modelId="{C940F267-4736-4474-9EC0-9547E5371FCE}" type="pres">
      <dgm:prSet presAssocID="{52929152-641F-427E-A1FF-2675C6662284}" presName="box" presStyleLbl="node1" presStyleIdx="2" presStyleCnt="5"/>
      <dgm:spPr/>
      <dgm:t>
        <a:bodyPr/>
        <a:lstStyle/>
        <a:p>
          <a:endParaRPr lang="ru-RU"/>
        </a:p>
      </dgm:t>
    </dgm:pt>
    <dgm:pt modelId="{EED84CA5-63BA-45E4-9373-215C151C0304}" type="pres">
      <dgm:prSet presAssocID="{52929152-641F-427E-A1FF-2675C6662284}" presName="img" presStyleLbl="fgImgPlace1" presStyleIdx="2" presStyleCnt="5"/>
      <dgm:spPr/>
    </dgm:pt>
    <dgm:pt modelId="{F785B962-91DB-4521-9328-3CD7FA909B03}" type="pres">
      <dgm:prSet presAssocID="{52929152-641F-427E-A1FF-2675C6662284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7EE116-6654-4D25-BD68-C946BFEFE974}" type="pres">
      <dgm:prSet presAssocID="{681282F1-0B47-4CE7-83F4-6C7F20BD450D}" presName="spacer" presStyleCnt="0"/>
      <dgm:spPr/>
    </dgm:pt>
    <dgm:pt modelId="{DDE6C074-FBB7-40DD-A88C-993DFFC01FC1}" type="pres">
      <dgm:prSet presAssocID="{8E9204D3-F9CA-4DCA-882F-59379D76BF26}" presName="comp" presStyleCnt="0"/>
      <dgm:spPr/>
    </dgm:pt>
    <dgm:pt modelId="{424F3562-16B0-4E3F-B236-DCB969DF0AC0}" type="pres">
      <dgm:prSet presAssocID="{8E9204D3-F9CA-4DCA-882F-59379D76BF26}" presName="box" presStyleLbl="node1" presStyleIdx="3" presStyleCnt="5" custScaleY="61699"/>
      <dgm:spPr/>
      <dgm:t>
        <a:bodyPr/>
        <a:lstStyle/>
        <a:p>
          <a:endParaRPr lang="ru-RU"/>
        </a:p>
      </dgm:t>
    </dgm:pt>
    <dgm:pt modelId="{F78A3593-FC65-43FE-A633-5B203E074D93}" type="pres">
      <dgm:prSet presAssocID="{8E9204D3-F9CA-4DCA-882F-59379D76BF26}" presName="img" presStyleLbl="fgImgPlace1" presStyleIdx="3" presStyleCnt="5"/>
      <dgm:spPr/>
    </dgm:pt>
    <dgm:pt modelId="{B96CC652-79F3-43E1-8410-ABBDCCD202AB}" type="pres">
      <dgm:prSet presAssocID="{8E9204D3-F9CA-4DCA-882F-59379D76BF26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010EE7-86F3-44E9-95D3-9111C1173635}" type="pres">
      <dgm:prSet presAssocID="{43E30785-6EDC-4F59-8F65-665B0F9F853F}" presName="spacer" presStyleCnt="0"/>
      <dgm:spPr/>
    </dgm:pt>
    <dgm:pt modelId="{C10AEE01-FA1A-4A69-8EE6-BC7012226C37}" type="pres">
      <dgm:prSet presAssocID="{76742EE5-1B66-4608-840B-639468F8EA37}" presName="comp" presStyleCnt="0"/>
      <dgm:spPr/>
    </dgm:pt>
    <dgm:pt modelId="{849AF3A4-F700-4872-A475-74B2ACD28EE6}" type="pres">
      <dgm:prSet presAssocID="{76742EE5-1B66-4608-840B-639468F8EA37}" presName="box" presStyleLbl="node1" presStyleIdx="4" presStyleCnt="5" custScaleY="142019"/>
      <dgm:spPr/>
      <dgm:t>
        <a:bodyPr/>
        <a:lstStyle/>
        <a:p>
          <a:endParaRPr lang="ru-RU"/>
        </a:p>
      </dgm:t>
    </dgm:pt>
    <dgm:pt modelId="{57F0090F-27AE-4B40-A1FA-AB1D005DA95A}" type="pres">
      <dgm:prSet presAssocID="{76742EE5-1B66-4608-840B-639468F8EA37}" presName="img" presStyleLbl="fgImgPlace1" presStyleIdx="4" presStyleCnt="5"/>
      <dgm:spPr/>
    </dgm:pt>
    <dgm:pt modelId="{53716FCB-9800-4A8A-B01D-B944088924ED}" type="pres">
      <dgm:prSet presAssocID="{76742EE5-1B66-4608-840B-639468F8EA37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09FCE9D-7A9A-4469-95F3-20527C89A4E2}" srcId="{D7D36C60-8071-4278-A74B-4A506DFD3EF2}" destId="{BE0B3441-E67E-4336-BA9D-314B8F491367}" srcOrd="1" destOrd="0" parTransId="{AF8D9154-FC77-467E-AFAC-730D7729A7C4}" sibTransId="{C6506F5A-B7FE-4A8D-8923-6961CFCA023A}"/>
    <dgm:cxn modelId="{3E6B2773-C7F4-45FC-AD4D-93AD773118CB}" type="presOf" srcId="{8E9204D3-F9CA-4DCA-882F-59379D76BF26}" destId="{B96CC652-79F3-43E1-8410-ABBDCCD202AB}" srcOrd="1" destOrd="0" presId="urn:microsoft.com/office/officeart/2005/8/layout/vList4"/>
    <dgm:cxn modelId="{41DEA91A-7B37-44D2-BBD8-2BA0B679C0B9}" type="presOf" srcId="{76742EE5-1B66-4608-840B-639468F8EA37}" destId="{53716FCB-9800-4A8A-B01D-B944088924ED}" srcOrd="1" destOrd="0" presId="urn:microsoft.com/office/officeart/2005/8/layout/vList4"/>
    <dgm:cxn modelId="{4913DBBA-63AD-46F7-9383-B3E71A2E7830}" type="presOf" srcId="{BE0B3441-E67E-4336-BA9D-314B8F491367}" destId="{CCDE11F8-A403-4F90-8E0F-B46FF65EA7A7}" srcOrd="0" destOrd="0" presId="urn:microsoft.com/office/officeart/2005/8/layout/vList4"/>
    <dgm:cxn modelId="{EE864513-0544-46DB-8D88-66FE120B4C5E}" type="presOf" srcId="{8E9204D3-F9CA-4DCA-882F-59379D76BF26}" destId="{424F3562-16B0-4E3F-B236-DCB969DF0AC0}" srcOrd="0" destOrd="0" presId="urn:microsoft.com/office/officeart/2005/8/layout/vList4"/>
    <dgm:cxn modelId="{079D7017-6610-4922-8A53-4B86008D5760}" type="presOf" srcId="{DDB6C9E3-7D1A-4383-B900-89CACA5D2F30}" destId="{FDDD1CDC-5BE0-429C-AC3F-D6E5F8297482}" srcOrd="0" destOrd="0" presId="urn:microsoft.com/office/officeart/2005/8/layout/vList4"/>
    <dgm:cxn modelId="{BC49B5E2-BCB5-4E1D-A293-AD94EB4F8F41}" type="presOf" srcId="{52929152-641F-427E-A1FF-2675C6662284}" destId="{C940F267-4736-4474-9EC0-9547E5371FCE}" srcOrd="0" destOrd="0" presId="urn:microsoft.com/office/officeart/2005/8/layout/vList4"/>
    <dgm:cxn modelId="{5C5FEF2F-3B55-4351-823D-25400EC0D805}" type="presOf" srcId="{52929152-641F-427E-A1FF-2675C6662284}" destId="{F785B962-91DB-4521-9328-3CD7FA909B03}" srcOrd="1" destOrd="0" presId="urn:microsoft.com/office/officeart/2005/8/layout/vList4"/>
    <dgm:cxn modelId="{7728588C-566A-4992-8477-C6E4521D1374}" srcId="{D7D36C60-8071-4278-A74B-4A506DFD3EF2}" destId="{DDB6C9E3-7D1A-4383-B900-89CACA5D2F30}" srcOrd="0" destOrd="0" parTransId="{8D9DB100-ED7F-4AC8-A0FF-926732BE2E02}" sibTransId="{67A5E9C0-5E3F-4CDE-886B-E22934112C33}"/>
    <dgm:cxn modelId="{F75A973A-BFF2-4CE7-B463-1C7B5E8C5DB7}" type="presOf" srcId="{DDB6C9E3-7D1A-4383-B900-89CACA5D2F30}" destId="{B9D9CFA0-F08C-4D60-B92C-46970D10B0CF}" srcOrd="1" destOrd="0" presId="urn:microsoft.com/office/officeart/2005/8/layout/vList4"/>
    <dgm:cxn modelId="{D5E91B7F-7E65-4C5E-8084-10DB7320E734}" type="presOf" srcId="{D7D36C60-8071-4278-A74B-4A506DFD3EF2}" destId="{6189CE43-8BBF-4F6C-9ED1-479833A80015}" srcOrd="0" destOrd="0" presId="urn:microsoft.com/office/officeart/2005/8/layout/vList4"/>
    <dgm:cxn modelId="{31ABE398-0B1D-4076-8761-18845FE389AA}" type="presOf" srcId="{76742EE5-1B66-4608-840B-639468F8EA37}" destId="{849AF3A4-F700-4872-A475-74B2ACD28EE6}" srcOrd="0" destOrd="0" presId="urn:microsoft.com/office/officeart/2005/8/layout/vList4"/>
    <dgm:cxn modelId="{00798BAD-338B-4ADA-995E-0DA31E38FB64}" srcId="{D7D36C60-8071-4278-A74B-4A506DFD3EF2}" destId="{52929152-641F-427E-A1FF-2675C6662284}" srcOrd="2" destOrd="0" parTransId="{F3B7C349-E3A0-4961-96CC-BCB95E870324}" sibTransId="{681282F1-0B47-4CE7-83F4-6C7F20BD450D}"/>
    <dgm:cxn modelId="{AAE8659B-3F84-4B37-A485-94AD300B76A4}" srcId="{D7D36C60-8071-4278-A74B-4A506DFD3EF2}" destId="{76742EE5-1B66-4608-840B-639468F8EA37}" srcOrd="4" destOrd="0" parTransId="{B6017843-CF00-4307-92B4-8790ED6A855A}" sibTransId="{B6B63678-F495-4DCA-AF48-187A41D31CFC}"/>
    <dgm:cxn modelId="{AF1E5CA8-D99D-4D29-86DD-84FCE3E9A9F9}" type="presOf" srcId="{BE0B3441-E67E-4336-BA9D-314B8F491367}" destId="{6CC79454-8E75-4808-99BD-6981C450746E}" srcOrd="1" destOrd="0" presId="urn:microsoft.com/office/officeart/2005/8/layout/vList4"/>
    <dgm:cxn modelId="{C2AF689A-EA3D-4B0B-9C88-3C86F59C1C42}" srcId="{D7D36C60-8071-4278-A74B-4A506DFD3EF2}" destId="{8E9204D3-F9CA-4DCA-882F-59379D76BF26}" srcOrd="3" destOrd="0" parTransId="{53789A9E-2077-40C0-99E8-286A7C7362F8}" sibTransId="{43E30785-6EDC-4F59-8F65-665B0F9F853F}"/>
    <dgm:cxn modelId="{2F11F705-510C-4412-AD15-70BBB63AE288}" type="presParOf" srcId="{6189CE43-8BBF-4F6C-9ED1-479833A80015}" destId="{2867FA50-53DC-4779-AD75-E4181C06181A}" srcOrd="0" destOrd="0" presId="urn:microsoft.com/office/officeart/2005/8/layout/vList4"/>
    <dgm:cxn modelId="{7D908948-BF68-44DE-ADAE-1E9679C217CE}" type="presParOf" srcId="{2867FA50-53DC-4779-AD75-E4181C06181A}" destId="{FDDD1CDC-5BE0-429C-AC3F-D6E5F8297482}" srcOrd="0" destOrd="0" presId="urn:microsoft.com/office/officeart/2005/8/layout/vList4"/>
    <dgm:cxn modelId="{FB8C8F62-41AC-4E05-AA4B-21C0F16CF78E}" type="presParOf" srcId="{2867FA50-53DC-4779-AD75-E4181C06181A}" destId="{9C0E59BB-EAEA-41A5-80F3-D592CA320784}" srcOrd="1" destOrd="0" presId="urn:microsoft.com/office/officeart/2005/8/layout/vList4"/>
    <dgm:cxn modelId="{2E3FD34C-B38D-4A01-90BC-9357D38F8F01}" type="presParOf" srcId="{2867FA50-53DC-4779-AD75-E4181C06181A}" destId="{B9D9CFA0-F08C-4D60-B92C-46970D10B0CF}" srcOrd="2" destOrd="0" presId="urn:microsoft.com/office/officeart/2005/8/layout/vList4"/>
    <dgm:cxn modelId="{DE789F5F-6D8D-4893-BE6F-7E8BB2118E4A}" type="presParOf" srcId="{6189CE43-8BBF-4F6C-9ED1-479833A80015}" destId="{26BD022A-F2DF-4197-837C-39295DE6923E}" srcOrd="1" destOrd="0" presId="urn:microsoft.com/office/officeart/2005/8/layout/vList4"/>
    <dgm:cxn modelId="{1F6C9310-3EF6-490B-AEFC-FF039C702BA1}" type="presParOf" srcId="{6189CE43-8BBF-4F6C-9ED1-479833A80015}" destId="{1E136C08-34CB-469C-A8A5-D5206A5A86B5}" srcOrd="2" destOrd="0" presId="urn:microsoft.com/office/officeart/2005/8/layout/vList4"/>
    <dgm:cxn modelId="{00AA3C45-DE13-4438-BED9-B338C03F3B6B}" type="presParOf" srcId="{1E136C08-34CB-469C-A8A5-D5206A5A86B5}" destId="{CCDE11F8-A403-4F90-8E0F-B46FF65EA7A7}" srcOrd="0" destOrd="0" presId="urn:microsoft.com/office/officeart/2005/8/layout/vList4"/>
    <dgm:cxn modelId="{71043006-0306-421C-996B-A68B10D3D129}" type="presParOf" srcId="{1E136C08-34CB-469C-A8A5-D5206A5A86B5}" destId="{7534BEAB-21C5-481F-97EC-B5F9CD4D141C}" srcOrd="1" destOrd="0" presId="urn:microsoft.com/office/officeart/2005/8/layout/vList4"/>
    <dgm:cxn modelId="{1A51070E-64FC-4533-9DAA-E9A228207C5C}" type="presParOf" srcId="{1E136C08-34CB-469C-A8A5-D5206A5A86B5}" destId="{6CC79454-8E75-4808-99BD-6981C450746E}" srcOrd="2" destOrd="0" presId="urn:microsoft.com/office/officeart/2005/8/layout/vList4"/>
    <dgm:cxn modelId="{F7D8D1DF-9FDD-4AA6-A911-46AC867353AC}" type="presParOf" srcId="{6189CE43-8BBF-4F6C-9ED1-479833A80015}" destId="{DE591C16-1FB1-48C0-86A3-84A5BE916D6A}" srcOrd="3" destOrd="0" presId="urn:microsoft.com/office/officeart/2005/8/layout/vList4"/>
    <dgm:cxn modelId="{5B1D5DCB-485F-4EC5-9285-772B7170E0D9}" type="presParOf" srcId="{6189CE43-8BBF-4F6C-9ED1-479833A80015}" destId="{B0A2C753-73DD-42C6-8E5C-F6814A021B84}" srcOrd="4" destOrd="0" presId="urn:microsoft.com/office/officeart/2005/8/layout/vList4"/>
    <dgm:cxn modelId="{09783DE9-0224-4175-A170-0EB83F5DB6D1}" type="presParOf" srcId="{B0A2C753-73DD-42C6-8E5C-F6814A021B84}" destId="{C940F267-4736-4474-9EC0-9547E5371FCE}" srcOrd="0" destOrd="0" presId="urn:microsoft.com/office/officeart/2005/8/layout/vList4"/>
    <dgm:cxn modelId="{662EE644-E88B-4B1C-B413-EF3007EFDCAD}" type="presParOf" srcId="{B0A2C753-73DD-42C6-8E5C-F6814A021B84}" destId="{EED84CA5-63BA-45E4-9373-215C151C0304}" srcOrd="1" destOrd="0" presId="urn:microsoft.com/office/officeart/2005/8/layout/vList4"/>
    <dgm:cxn modelId="{3FF2591F-38E2-4532-BEE4-503C9193A017}" type="presParOf" srcId="{B0A2C753-73DD-42C6-8E5C-F6814A021B84}" destId="{F785B962-91DB-4521-9328-3CD7FA909B03}" srcOrd="2" destOrd="0" presId="urn:microsoft.com/office/officeart/2005/8/layout/vList4"/>
    <dgm:cxn modelId="{E67E0B57-830D-43D4-8626-11939FC8C009}" type="presParOf" srcId="{6189CE43-8BBF-4F6C-9ED1-479833A80015}" destId="{467EE116-6654-4D25-BD68-C946BFEFE974}" srcOrd="5" destOrd="0" presId="urn:microsoft.com/office/officeart/2005/8/layout/vList4"/>
    <dgm:cxn modelId="{091461B8-8519-4334-8634-EDA0E969E6AD}" type="presParOf" srcId="{6189CE43-8BBF-4F6C-9ED1-479833A80015}" destId="{DDE6C074-FBB7-40DD-A88C-993DFFC01FC1}" srcOrd="6" destOrd="0" presId="urn:microsoft.com/office/officeart/2005/8/layout/vList4"/>
    <dgm:cxn modelId="{40AF8A14-EC39-4169-8028-0C5C818FA23E}" type="presParOf" srcId="{DDE6C074-FBB7-40DD-A88C-993DFFC01FC1}" destId="{424F3562-16B0-4E3F-B236-DCB969DF0AC0}" srcOrd="0" destOrd="0" presId="urn:microsoft.com/office/officeart/2005/8/layout/vList4"/>
    <dgm:cxn modelId="{C8B5F6ED-DE85-4E89-B2DB-DA7A914047BF}" type="presParOf" srcId="{DDE6C074-FBB7-40DD-A88C-993DFFC01FC1}" destId="{F78A3593-FC65-43FE-A633-5B203E074D93}" srcOrd="1" destOrd="0" presId="urn:microsoft.com/office/officeart/2005/8/layout/vList4"/>
    <dgm:cxn modelId="{677E5C90-C732-476B-9CB2-920940365DA7}" type="presParOf" srcId="{DDE6C074-FBB7-40DD-A88C-993DFFC01FC1}" destId="{B96CC652-79F3-43E1-8410-ABBDCCD202AB}" srcOrd="2" destOrd="0" presId="urn:microsoft.com/office/officeart/2005/8/layout/vList4"/>
    <dgm:cxn modelId="{8F6C2A2B-DB7B-49C7-8DD1-DA6C5A681E8E}" type="presParOf" srcId="{6189CE43-8BBF-4F6C-9ED1-479833A80015}" destId="{7B010EE7-86F3-44E9-95D3-9111C1173635}" srcOrd="7" destOrd="0" presId="urn:microsoft.com/office/officeart/2005/8/layout/vList4"/>
    <dgm:cxn modelId="{0A6790C2-54EE-44AF-941B-365E7CA21096}" type="presParOf" srcId="{6189CE43-8BBF-4F6C-9ED1-479833A80015}" destId="{C10AEE01-FA1A-4A69-8EE6-BC7012226C37}" srcOrd="8" destOrd="0" presId="urn:microsoft.com/office/officeart/2005/8/layout/vList4"/>
    <dgm:cxn modelId="{C5CCBAED-8865-4B88-8C7B-6914A87682FB}" type="presParOf" srcId="{C10AEE01-FA1A-4A69-8EE6-BC7012226C37}" destId="{849AF3A4-F700-4872-A475-74B2ACD28EE6}" srcOrd="0" destOrd="0" presId="urn:microsoft.com/office/officeart/2005/8/layout/vList4"/>
    <dgm:cxn modelId="{4242B91C-E2F7-4F0B-86D8-43300DA56AB4}" type="presParOf" srcId="{C10AEE01-FA1A-4A69-8EE6-BC7012226C37}" destId="{57F0090F-27AE-4B40-A1FA-AB1D005DA95A}" srcOrd="1" destOrd="0" presId="urn:microsoft.com/office/officeart/2005/8/layout/vList4"/>
    <dgm:cxn modelId="{8F030162-83DE-4D50-A129-23F83A791263}" type="presParOf" srcId="{C10AEE01-FA1A-4A69-8EE6-BC7012226C37}" destId="{53716FCB-9800-4A8A-B01D-B944088924E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C86A9B-C9FD-4CE0-8729-22D0BFA8E82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EBC54BF-9429-44D7-84B4-C153BFA66589}">
      <dgm:prSet phldrT="[Текст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57150"/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O`zbekiston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tarixi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necha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asrlar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davomida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to`planib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kelgan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o`zaro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ichki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qonuniyatlar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chambarchas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bog‘langan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bilimlar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tizimi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ob’ekti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predmetiga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ega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bo`lgan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mustaqil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fandir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57DE5877-68D4-426F-89EE-D21150154B8C}" type="parTrans" cxnId="{FFA413B6-6695-4547-BA0F-AC4FE9D71A35}">
      <dgm:prSet/>
      <dgm:spPr/>
      <dgm:t>
        <a:bodyPr/>
        <a:lstStyle/>
        <a:p>
          <a:endParaRPr lang="ru-RU"/>
        </a:p>
      </dgm:t>
    </dgm:pt>
    <dgm:pt modelId="{36F14F6D-4E4F-40D4-8157-1428A5170B0B}" type="sibTrans" cxnId="{FFA413B6-6695-4547-BA0F-AC4FE9D71A35}">
      <dgm:prSet/>
      <dgm:spPr/>
      <dgm:t>
        <a:bodyPr/>
        <a:lstStyle/>
        <a:p>
          <a:endParaRPr lang="ru-RU"/>
        </a:p>
      </dgm:t>
    </dgm:pt>
    <dgm:pt modelId="{20AFC5F3-726F-43BC-BF92-6D3B2139A7A8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57150"/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O`zbekiston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tarixini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o`rganishga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oid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dolzarb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muammolar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echimini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kutayotgan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masalalar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talaygina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Vatanimiz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hududida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eng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davrlardan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boshlab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yashab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kelayotgan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aholi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ularning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joylashuvi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</a:p>
      </dgm:t>
    </dgm:pt>
    <dgm:pt modelId="{FCCEE06D-C98B-4ABF-8786-2E6B22EC0262}" type="parTrans" cxnId="{A6FD8A20-342B-4505-B417-0AA27EF76E04}">
      <dgm:prSet/>
      <dgm:spPr/>
      <dgm:t>
        <a:bodyPr/>
        <a:lstStyle/>
        <a:p>
          <a:endParaRPr lang="ru-RU"/>
        </a:p>
      </dgm:t>
    </dgm:pt>
    <dgm:pt modelId="{9295374B-F0E0-4A0C-A57D-EFB72ABC0FEB}" type="sibTrans" cxnId="{A6FD8A20-342B-4505-B417-0AA27EF76E04}">
      <dgm:prSet/>
      <dgm:spPr/>
      <dgm:t>
        <a:bodyPr/>
        <a:lstStyle/>
        <a:p>
          <a:endParaRPr lang="ru-RU"/>
        </a:p>
      </dgm:t>
    </dgm:pt>
    <dgm:pt modelId="{76D3AB9F-C0DE-47DF-98A7-947BA577C623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57150"/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qo`shin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qabilalar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elatlar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turli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munosabatlari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Amudaryo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Sirdaryo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oralig‘ida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yashagan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qadimiy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mahalliy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aholining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qaysi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birlari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bizning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ajdodlarimiz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ekanligini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tadqiq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etish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isbotlash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o`zbek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davlatchiligi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xususida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aniq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bir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fikrlarni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aytish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ayniqsa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juda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muhim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4D5D3966-56C0-49D5-88DF-7EA6819B688F}" type="parTrans" cxnId="{05A15B6D-0602-414F-9272-0C5B0030412A}">
      <dgm:prSet/>
      <dgm:spPr/>
      <dgm:t>
        <a:bodyPr/>
        <a:lstStyle/>
        <a:p>
          <a:endParaRPr lang="ru-RU"/>
        </a:p>
      </dgm:t>
    </dgm:pt>
    <dgm:pt modelId="{EFDD80C7-6933-40B2-B3E8-40327D05711F}" type="sibTrans" cxnId="{05A15B6D-0602-414F-9272-0C5B0030412A}">
      <dgm:prSet/>
      <dgm:spPr/>
      <dgm:t>
        <a:bodyPr/>
        <a:lstStyle/>
        <a:p>
          <a:endParaRPr lang="ru-RU"/>
        </a:p>
      </dgm:t>
    </dgm:pt>
    <dgm:pt modelId="{F06B8E42-5A1F-4F9E-8C71-4C481C92ABE2}" type="pres">
      <dgm:prSet presAssocID="{15C86A9B-C9FD-4CE0-8729-22D0BFA8E8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A02A6EC-B9B6-45B1-A996-88A55884A671}" type="pres">
      <dgm:prSet presAssocID="{76D3AB9F-C0DE-47DF-98A7-947BA577C623}" presName="boxAndChildren" presStyleCnt="0"/>
      <dgm:spPr/>
    </dgm:pt>
    <dgm:pt modelId="{02796ABD-40E2-4B8A-8F23-CBFE85E6B4CC}" type="pres">
      <dgm:prSet presAssocID="{76D3AB9F-C0DE-47DF-98A7-947BA577C623}" presName="parentTextBox" presStyleLbl="node1" presStyleIdx="0" presStyleCnt="3" custScaleY="2000000"/>
      <dgm:spPr/>
      <dgm:t>
        <a:bodyPr/>
        <a:lstStyle/>
        <a:p>
          <a:endParaRPr lang="ru-RU"/>
        </a:p>
      </dgm:t>
    </dgm:pt>
    <dgm:pt modelId="{9477BBCC-D4CA-451C-B6C7-87C1054DA886}" type="pres">
      <dgm:prSet presAssocID="{9295374B-F0E0-4A0C-A57D-EFB72ABC0FEB}" presName="sp" presStyleCnt="0"/>
      <dgm:spPr/>
    </dgm:pt>
    <dgm:pt modelId="{4CD824CF-AFEF-4992-A899-00301E7F318C}" type="pres">
      <dgm:prSet presAssocID="{20AFC5F3-726F-43BC-BF92-6D3B2139A7A8}" presName="arrowAndChildren" presStyleCnt="0"/>
      <dgm:spPr/>
    </dgm:pt>
    <dgm:pt modelId="{C3A05721-CBAB-4C0A-916E-41B9035E8989}" type="pres">
      <dgm:prSet presAssocID="{20AFC5F3-726F-43BC-BF92-6D3B2139A7A8}" presName="parentTextArrow" presStyleLbl="node1" presStyleIdx="1" presStyleCnt="3" custScaleY="2000000"/>
      <dgm:spPr/>
      <dgm:t>
        <a:bodyPr/>
        <a:lstStyle/>
        <a:p>
          <a:endParaRPr lang="ru-RU"/>
        </a:p>
      </dgm:t>
    </dgm:pt>
    <dgm:pt modelId="{542E96F1-1429-4D37-ACBB-C7008FF5DC2D}" type="pres">
      <dgm:prSet presAssocID="{36F14F6D-4E4F-40D4-8157-1428A5170B0B}" presName="sp" presStyleCnt="0"/>
      <dgm:spPr/>
    </dgm:pt>
    <dgm:pt modelId="{6804EAB8-1064-4780-B6EE-21B8A21BBB14}" type="pres">
      <dgm:prSet presAssocID="{FEBC54BF-9429-44D7-84B4-C153BFA66589}" presName="arrowAndChildren" presStyleCnt="0"/>
      <dgm:spPr/>
    </dgm:pt>
    <dgm:pt modelId="{8EBCC3F7-35E1-40A6-80E8-2C86653BBEF6}" type="pres">
      <dgm:prSet presAssocID="{FEBC54BF-9429-44D7-84B4-C153BFA66589}" presName="parentTextArrow" presStyleLbl="node1" presStyleIdx="2" presStyleCnt="3" custScaleY="2000000"/>
      <dgm:spPr/>
      <dgm:t>
        <a:bodyPr/>
        <a:lstStyle/>
        <a:p>
          <a:endParaRPr lang="ru-RU"/>
        </a:p>
      </dgm:t>
    </dgm:pt>
  </dgm:ptLst>
  <dgm:cxnLst>
    <dgm:cxn modelId="{DFB4BDA3-A280-4F97-8843-6FF66D30F122}" type="presOf" srcId="{76D3AB9F-C0DE-47DF-98A7-947BA577C623}" destId="{02796ABD-40E2-4B8A-8F23-CBFE85E6B4CC}" srcOrd="0" destOrd="0" presId="urn:microsoft.com/office/officeart/2005/8/layout/process4"/>
    <dgm:cxn modelId="{77FB8896-DD52-4A88-97D4-19C02E757634}" type="presOf" srcId="{15C86A9B-C9FD-4CE0-8729-22D0BFA8E823}" destId="{F06B8E42-5A1F-4F9E-8C71-4C481C92ABE2}" srcOrd="0" destOrd="0" presId="urn:microsoft.com/office/officeart/2005/8/layout/process4"/>
    <dgm:cxn modelId="{FFA413B6-6695-4547-BA0F-AC4FE9D71A35}" srcId="{15C86A9B-C9FD-4CE0-8729-22D0BFA8E823}" destId="{FEBC54BF-9429-44D7-84B4-C153BFA66589}" srcOrd="0" destOrd="0" parTransId="{57DE5877-68D4-426F-89EE-D21150154B8C}" sibTransId="{36F14F6D-4E4F-40D4-8157-1428A5170B0B}"/>
    <dgm:cxn modelId="{05A15B6D-0602-414F-9272-0C5B0030412A}" srcId="{15C86A9B-C9FD-4CE0-8729-22D0BFA8E823}" destId="{76D3AB9F-C0DE-47DF-98A7-947BA577C623}" srcOrd="2" destOrd="0" parTransId="{4D5D3966-56C0-49D5-88DF-7EA6819B688F}" sibTransId="{EFDD80C7-6933-40B2-B3E8-40327D05711F}"/>
    <dgm:cxn modelId="{0E0C92BD-150F-4B34-B2E5-8927EAB17754}" type="presOf" srcId="{20AFC5F3-726F-43BC-BF92-6D3B2139A7A8}" destId="{C3A05721-CBAB-4C0A-916E-41B9035E8989}" srcOrd="0" destOrd="0" presId="urn:microsoft.com/office/officeart/2005/8/layout/process4"/>
    <dgm:cxn modelId="{67A5311C-37B0-4D0B-A530-29E68A7A71EA}" type="presOf" srcId="{FEBC54BF-9429-44D7-84B4-C153BFA66589}" destId="{8EBCC3F7-35E1-40A6-80E8-2C86653BBEF6}" srcOrd="0" destOrd="0" presId="urn:microsoft.com/office/officeart/2005/8/layout/process4"/>
    <dgm:cxn modelId="{A6FD8A20-342B-4505-B417-0AA27EF76E04}" srcId="{15C86A9B-C9FD-4CE0-8729-22D0BFA8E823}" destId="{20AFC5F3-726F-43BC-BF92-6D3B2139A7A8}" srcOrd="1" destOrd="0" parTransId="{FCCEE06D-C98B-4ABF-8786-2E6B22EC0262}" sibTransId="{9295374B-F0E0-4A0C-A57D-EFB72ABC0FEB}"/>
    <dgm:cxn modelId="{A86F969C-29A8-44E0-9947-E69AE4702056}" type="presParOf" srcId="{F06B8E42-5A1F-4F9E-8C71-4C481C92ABE2}" destId="{6A02A6EC-B9B6-45B1-A996-88A55884A671}" srcOrd="0" destOrd="0" presId="urn:microsoft.com/office/officeart/2005/8/layout/process4"/>
    <dgm:cxn modelId="{C50E082D-81B3-4992-9901-64A4CC2B1609}" type="presParOf" srcId="{6A02A6EC-B9B6-45B1-A996-88A55884A671}" destId="{02796ABD-40E2-4B8A-8F23-CBFE85E6B4CC}" srcOrd="0" destOrd="0" presId="urn:microsoft.com/office/officeart/2005/8/layout/process4"/>
    <dgm:cxn modelId="{050F1340-8954-4A1A-A8B4-B537628C388B}" type="presParOf" srcId="{F06B8E42-5A1F-4F9E-8C71-4C481C92ABE2}" destId="{9477BBCC-D4CA-451C-B6C7-87C1054DA886}" srcOrd="1" destOrd="0" presId="urn:microsoft.com/office/officeart/2005/8/layout/process4"/>
    <dgm:cxn modelId="{58BF4F13-C8AC-447C-9980-82C686D3F67B}" type="presParOf" srcId="{F06B8E42-5A1F-4F9E-8C71-4C481C92ABE2}" destId="{4CD824CF-AFEF-4992-A899-00301E7F318C}" srcOrd="2" destOrd="0" presId="urn:microsoft.com/office/officeart/2005/8/layout/process4"/>
    <dgm:cxn modelId="{519F090B-8A46-42E8-AFAE-654E0EC28612}" type="presParOf" srcId="{4CD824CF-AFEF-4992-A899-00301E7F318C}" destId="{C3A05721-CBAB-4C0A-916E-41B9035E8989}" srcOrd="0" destOrd="0" presId="urn:microsoft.com/office/officeart/2005/8/layout/process4"/>
    <dgm:cxn modelId="{D50FF688-7177-408B-8CE3-7BA969C996BA}" type="presParOf" srcId="{F06B8E42-5A1F-4F9E-8C71-4C481C92ABE2}" destId="{542E96F1-1429-4D37-ACBB-C7008FF5DC2D}" srcOrd="3" destOrd="0" presId="urn:microsoft.com/office/officeart/2005/8/layout/process4"/>
    <dgm:cxn modelId="{03F96D0F-3B94-4A34-897D-D11AB704CA3F}" type="presParOf" srcId="{F06B8E42-5A1F-4F9E-8C71-4C481C92ABE2}" destId="{6804EAB8-1064-4780-B6EE-21B8A21BBB14}" srcOrd="4" destOrd="0" presId="urn:microsoft.com/office/officeart/2005/8/layout/process4"/>
    <dgm:cxn modelId="{44DFD428-F950-4CDD-9052-AC83B7653CC0}" type="presParOf" srcId="{6804EAB8-1064-4780-B6EE-21B8A21BBB14}" destId="{8EBCC3F7-35E1-40A6-80E8-2C86653BBEF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EF210C-CDA6-4AF2-AF77-C8AD8F2B4939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5BAD51B-C375-4C79-964D-77B70A0ABD94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Qadimgi mahalliy aholi o`troq yashaganligi, dehqonchilik xo`jaligini rivojlatirganligi, ilk aholi manzilgohlari,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E00D6D60-C010-4578-AFAB-DC0FBA7C59ED}" type="parTrans" cxnId="{8C680A81-3E63-497D-8EC0-8CB104FBED57}">
      <dgm:prSet/>
      <dgm:spPr/>
      <dgm:t>
        <a:bodyPr/>
        <a:lstStyle/>
        <a:p>
          <a:endParaRPr lang="ru-RU"/>
        </a:p>
      </dgm:t>
    </dgm:pt>
    <dgm:pt modelId="{80AB6181-5052-4637-AE5B-08707E2717A3}" type="sibTrans" cxnId="{8C680A81-3E63-497D-8EC0-8CB104FBED57}">
      <dgm:prSet/>
      <dgm:spPr/>
      <dgm:t>
        <a:bodyPr/>
        <a:lstStyle/>
        <a:p>
          <a:endParaRPr lang="ru-RU"/>
        </a:p>
      </dgm:t>
    </dgm:pt>
    <dgm:pt modelId="{75D68EFB-4101-420C-A500-58D66B81F4F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keyinchalik ilk shaharlar paydo bo`lganligi, dastlabki shaharlar, ijtimoiy­iqtisodiy, madaniy va ma’muriy markazlar qay tariqa rivojlana borgani, </a:t>
          </a:r>
          <a:endParaRPr lang="en-US" sz="2400" dirty="0" smtClean="0">
            <a:latin typeface="Times New Roman" pitchFamily="18" charset="0"/>
            <a:cs typeface="Times New Roman" pitchFamily="18" charset="0"/>
          </a:endParaRPr>
        </a:p>
      </dgm:t>
    </dgm:pt>
    <dgm:pt modelId="{9A3E2280-6EB6-4A0F-819C-74224118FCE3}" type="parTrans" cxnId="{47FB525E-B857-4EAA-8063-0EBBE0F8F5ED}">
      <dgm:prSet/>
      <dgm:spPr/>
      <dgm:t>
        <a:bodyPr/>
        <a:lstStyle/>
        <a:p>
          <a:endParaRPr lang="ru-RU"/>
        </a:p>
      </dgm:t>
    </dgm:pt>
    <dgm:pt modelId="{B989A6E3-B1C6-4F27-AD34-266158B172B2}" type="sibTrans" cxnId="{47FB525E-B857-4EAA-8063-0EBBE0F8F5ED}">
      <dgm:prSet/>
      <dgm:spPr/>
      <dgm:t>
        <a:bodyPr/>
        <a:lstStyle/>
        <a:p>
          <a:endParaRPr lang="ru-RU"/>
        </a:p>
      </dgm:t>
    </dgm:pt>
    <dgm:pt modelId="{C3BB5AFE-D566-400A-862D-8A5F4CD36FE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  <a:scene3d>
          <a:camera prst="orthographicFront"/>
          <a:lightRig rig="threePt" dir="t"/>
        </a:scene3d>
        <a:sp3d>
          <a:bevelT w="139700" prst="cross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tarixiy jarayonlarga asos bo`lgan omillar to`g‘risida muayyan fikr­mulohazalar yuritish nihoyatda muhimdir.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C716D32-15C4-4703-B58E-FF2AA49591F6}" type="parTrans" cxnId="{8D02CFCD-268C-4768-B606-ABBB21683497}">
      <dgm:prSet/>
      <dgm:spPr/>
      <dgm:t>
        <a:bodyPr/>
        <a:lstStyle/>
        <a:p>
          <a:endParaRPr lang="ru-RU"/>
        </a:p>
      </dgm:t>
    </dgm:pt>
    <dgm:pt modelId="{6BB15259-C88E-4155-A183-E38D0318EC7F}" type="sibTrans" cxnId="{8D02CFCD-268C-4768-B606-ABBB21683497}">
      <dgm:prSet/>
      <dgm:spPr/>
      <dgm:t>
        <a:bodyPr/>
        <a:lstStyle/>
        <a:p>
          <a:endParaRPr lang="ru-RU"/>
        </a:p>
      </dgm:t>
    </dgm:pt>
    <dgm:pt modelId="{09F094B9-8456-40D7-B228-57627F1E95F0}" type="pres">
      <dgm:prSet presAssocID="{ACEF210C-CDA6-4AF2-AF77-C8AD8F2B493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EA89727-D871-4FBB-BB7B-94009A1E25A4}" type="pres">
      <dgm:prSet presAssocID="{05BAD51B-C375-4C79-964D-77B70A0ABD94}" presName="circle1" presStyleLbl="node1" presStyleIdx="0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1393CEFC-54D4-4A35-852A-FD4FB81491B4}" type="pres">
      <dgm:prSet presAssocID="{05BAD51B-C375-4C79-964D-77B70A0ABD94}" presName="space" presStyleCnt="0"/>
      <dgm:spPr/>
    </dgm:pt>
    <dgm:pt modelId="{9FC54548-69FB-43C3-A412-70E8B16AB767}" type="pres">
      <dgm:prSet presAssocID="{05BAD51B-C375-4C79-964D-77B70A0ABD94}" presName="rect1" presStyleLbl="alignAcc1" presStyleIdx="0" presStyleCnt="3"/>
      <dgm:spPr/>
      <dgm:t>
        <a:bodyPr/>
        <a:lstStyle/>
        <a:p>
          <a:endParaRPr lang="ru-RU"/>
        </a:p>
      </dgm:t>
    </dgm:pt>
    <dgm:pt modelId="{1B16E325-270D-43DD-AAA1-2CEAE79B5294}" type="pres">
      <dgm:prSet presAssocID="{75D68EFB-4101-420C-A500-58D66B81F4FB}" presName="vertSpace2" presStyleLbl="node1" presStyleIdx="0" presStyleCnt="3"/>
      <dgm:spPr/>
    </dgm:pt>
    <dgm:pt modelId="{C024F68D-02B3-4538-BDDB-93F891C1BE99}" type="pres">
      <dgm:prSet presAssocID="{75D68EFB-4101-420C-A500-58D66B81F4FB}" presName="circle2" presStyleLbl="node1" presStyleIdx="1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5D2E9092-5999-4F07-9DBE-A92219F8B4E9}" type="pres">
      <dgm:prSet presAssocID="{75D68EFB-4101-420C-A500-58D66B81F4FB}" presName="rect2" presStyleLbl="alignAcc1" presStyleIdx="1" presStyleCnt="3"/>
      <dgm:spPr/>
      <dgm:t>
        <a:bodyPr/>
        <a:lstStyle/>
        <a:p>
          <a:endParaRPr lang="ru-RU"/>
        </a:p>
      </dgm:t>
    </dgm:pt>
    <dgm:pt modelId="{32EACE79-86DD-4801-9032-08F02A05FF41}" type="pres">
      <dgm:prSet presAssocID="{C3BB5AFE-D566-400A-862D-8A5F4CD36FEE}" presName="vertSpace3" presStyleLbl="node1" presStyleIdx="1" presStyleCnt="3"/>
      <dgm:spPr/>
    </dgm:pt>
    <dgm:pt modelId="{EA672CA2-3ACF-465D-BC59-230219CBD450}" type="pres">
      <dgm:prSet presAssocID="{C3BB5AFE-D566-400A-862D-8A5F4CD36FEE}" presName="circle3" presStyleLbl="node1" presStyleIdx="2" presStyleCnt="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00A8AB56-01A3-4968-A2ED-BA0702BB9B2A}" type="pres">
      <dgm:prSet presAssocID="{C3BB5AFE-D566-400A-862D-8A5F4CD36FEE}" presName="rect3" presStyleLbl="alignAcc1" presStyleIdx="2" presStyleCnt="3"/>
      <dgm:spPr/>
      <dgm:t>
        <a:bodyPr/>
        <a:lstStyle/>
        <a:p>
          <a:endParaRPr lang="ru-RU"/>
        </a:p>
      </dgm:t>
    </dgm:pt>
    <dgm:pt modelId="{E0FDDBEF-9E49-40E2-9E7B-A7F0444D02C2}" type="pres">
      <dgm:prSet presAssocID="{05BAD51B-C375-4C79-964D-77B70A0ABD94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187D9E-7862-49F3-A35A-1B2DD03E91DF}" type="pres">
      <dgm:prSet presAssocID="{75D68EFB-4101-420C-A500-58D66B81F4FB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35C0A-77D5-4AD4-8016-B412DCDB2359}" type="pres">
      <dgm:prSet presAssocID="{C3BB5AFE-D566-400A-862D-8A5F4CD36FEE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D02CFCD-268C-4768-B606-ABBB21683497}" srcId="{ACEF210C-CDA6-4AF2-AF77-C8AD8F2B4939}" destId="{C3BB5AFE-D566-400A-862D-8A5F4CD36FEE}" srcOrd="2" destOrd="0" parTransId="{3C716D32-15C4-4703-B58E-FF2AA49591F6}" sibTransId="{6BB15259-C88E-4155-A183-E38D0318EC7F}"/>
    <dgm:cxn modelId="{8C680A81-3E63-497D-8EC0-8CB104FBED57}" srcId="{ACEF210C-CDA6-4AF2-AF77-C8AD8F2B4939}" destId="{05BAD51B-C375-4C79-964D-77B70A0ABD94}" srcOrd="0" destOrd="0" parTransId="{E00D6D60-C010-4578-AFAB-DC0FBA7C59ED}" sibTransId="{80AB6181-5052-4637-AE5B-08707E2717A3}"/>
    <dgm:cxn modelId="{2648793E-723B-4916-9697-0CCFA57EF049}" type="presOf" srcId="{C3BB5AFE-D566-400A-862D-8A5F4CD36FEE}" destId="{4AC35C0A-77D5-4AD4-8016-B412DCDB2359}" srcOrd="1" destOrd="0" presId="urn:microsoft.com/office/officeart/2005/8/layout/target3"/>
    <dgm:cxn modelId="{4230EC62-45E5-49C1-81D8-5B1DBEC6717E}" type="presOf" srcId="{C3BB5AFE-D566-400A-862D-8A5F4CD36FEE}" destId="{00A8AB56-01A3-4968-A2ED-BA0702BB9B2A}" srcOrd="0" destOrd="0" presId="urn:microsoft.com/office/officeart/2005/8/layout/target3"/>
    <dgm:cxn modelId="{47FB525E-B857-4EAA-8063-0EBBE0F8F5ED}" srcId="{ACEF210C-CDA6-4AF2-AF77-C8AD8F2B4939}" destId="{75D68EFB-4101-420C-A500-58D66B81F4FB}" srcOrd="1" destOrd="0" parTransId="{9A3E2280-6EB6-4A0F-819C-74224118FCE3}" sibTransId="{B989A6E3-B1C6-4F27-AD34-266158B172B2}"/>
    <dgm:cxn modelId="{67BC5DF0-46B1-46B3-AF66-5669742D1CC2}" type="presOf" srcId="{ACEF210C-CDA6-4AF2-AF77-C8AD8F2B4939}" destId="{09F094B9-8456-40D7-B228-57627F1E95F0}" srcOrd="0" destOrd="0" presId="urn:microsoft.com/office/officeart/2005/8/layout/target3"/>
    <dgm:cxn modelId="{BC7BDAEC-DF83-40BD-88C5-53E8079E3352}" type="presOf" srcId="{75D68EFB-4101-420C-A500-58D66B81F4FB}" destId="{43187D9E-7862-49F3-A35A-1B2DD03E91DF}" srcOrd="1" destOrd="0" presId="urn:microsoft.com/office/officeart/2005/8/layout/target3"/>
    <dgm:cxn modelId="{12BEAF9C-76A3-4E11-9CAF-948C30B023CB}" type="presOf" srcId="{05BAD51B-C375-4C79-964D-77B70A0ABD94}" destId="{9FC54548-69FB-43C3-A412-70E8B16AB767}" srcOrd="0" destOrd="0" presId="urn:microsoft.com/office/officeart/2005/8/layout/target3"/>
    <dgm:cxn modelId="{3417C91F-3D34-40B6-8972-08569B17DBB1}" type="presOf" srcId="{75D68EFB-4101-420C-A500-58D66B81F4FB}" destId="{5D2E9092-5999-4F07-9DBE-A92219F8B4E9}" srcOrd="0" destOrd="0" presId="urn:microsoft.com/office/officeart/2005/8/layout/target3"/>
    <dgm:cxn modelId="{9B447DE3-327D-4ADC-BA49-927889AB97FF}" type="presOf" srcId="{05BAD51B-C375-4C79-964D-77B70A0ABD94}" destId="{E0FDDBEF-9E49-40E2-9E7B-A7F0444D02C2}" srcOrd="1" destOrd="0" presId="urn:microsoft.com/office/officeart/2005/8/layout/target3"/>
    <dgm:cxn modelId="{52963AFD-FDA0-4A0D-BEA4-E38F69838FF7}" type="presParOf" srcId="{09F094B9-8456-40D7-B228-57627F1E95F0}" destId="{4EA89727-D871-4FBB-BB7B-94009A1E25A4}" srcOrd="0" destOrd="0" presId="urn:microsoft.com/office/officeart/2005/8/layout/target3"/>
    <dgm:cxn modelId="{6CE429F6-E482-4728-9E60-487A11C67F65}" type="presParOf" srcId="{09F094B9-8456-40D7-B228-57627F1E95F0}" destId="{1393CEFC-54D4-4A35-852A-FD4FB81491B4}" srcOrd="1" destOrd="0" presId="urn:microsoft.com/office/officeart/2005/8/layout/target3"/>
    <dgm:cxn modelId="{91E6BF3D-B199-4999-B599-5358A750B078}" type="presParOf" srcId="{09F094B9-8456-40D7-B228-57627F1E95F0}" destId="{9FC54548-69FB-43C3-A412-70E8B16AB767}" srcOrd="2" destOrd="0" presId="urn:microsoft.com/office/officeart/2005/8/layout/target3"/>
    <dgm:cxn modelId="{9C814C56-4ED8-4F86-B9FB-FCFF8743220F}" type="presParOf" srcId="{09F094B9-8456-40D7-B228-57627F1E95F0}" destId="{1B16E325-270D-43DD-AAA1-2CEAE79B5294}" srcOrd="3" destOrd="0" presId="urn:microsoft.com/office/officeart/2005/8/layout/target3"/>
    <dgm:cxn modelId="{1909489C-7737-4FA1-8AC2-A0E477A9D462}" type="presParOf" srcId="{09F094B9-8456-40D7-B228-57627F1E95F0}" destId="{C024F68D-02B3-4538-BDDB-93F891C1BE99}" srcOrd="4" destOrd="0" presId="urn:microsoft.com/office/officeart/2005/8/layout/target3"/>
    <dgm:cxn modelId="{FFFEE67E-DAA1-4279-A0DD-974F2F0D43D8}" type="presParOf" srcId="{09F094B9-8456-40D7-B228-57627F1E95F0}" destId="{5D2E9092-5999-4F07-9DBE-A92219F8B4E9}" srcOrd="5" destOrd="0" presId="urn:microsoft.com/office/officeart/2005/8/layout/target3"/>
    <dgm:cxn modelId="{9D54CF12-2B27-45AA-BEAE-367CD722E2BE}" type="presParOf" srcId="{09F094B9-8456-40D7-B228-57627F1E95F0}" destId="{32EACE79-86DD-4801-9032-08F02A05FF41}" srcOrd="6" destOrd="0" presId="urn:microsoft.com/office/officeart/2005/8/layout/target3"/>
    <dgm:cxn modelId="{2AAFC14F-A58F-4FB1-B7AB-964F41F3BC9E}" type="presParOf" srcId="{09F094B9-8456-40D7-B228-57627F1E95F0}" destId="{EA672CA2-3ACF-465D-BC59-230219CBD450}" srcOrd="7" destOrd="0" presId="urn:microsoft.com/office/officeart/2005/8/layout/target3"/>
    <dgm:cxn modelId="{B2EDFAA1-AAC7-47CA-849E-3C79B7D730DE}" type="presParOf" srcId="{09F094B9-8456-40D7-B228-57627F1E95F0}" destId="{00A8AB56-01A3-4968-A2ED-BA0702BB9B2A}" srcOrd="8" destOrd="0" presId="urn:microsoft.com/office/officeart/2005/8/layout/target3"/>
    <dgm:cxn modelId="{5DBB7B50-0C56-48DE-ABB7-B1FF0920907A}" type="presParOf" srcId="{09F094B9-8456-40D7-B228-57627F1E95F0}" destId="{E0FDDBEF-9E49-40E2-9E7B-A7F0444D02C2}" srcOrd="9" destOrd="0" presId="urn:microsoft.com/office/officeart/2005/8/layout/target3"/>
    <dgm:cxn modelId="{1EA2CE8E-9179-4B27-934A-9778B011596E}" type="presParOf" srcId="{09F094B9-8456-40D7-B228-57627F1E95F0}" destId="{43187D9E-7862-49F3-A35A-1B2DD03E91DF}" srcOrd="10" destOrd="0" presId="urn:microsoft.com/office/officeart/2005/8/layout/target3"/>
    <dgm:cxn modelId="{5A5741C7-0A87-4C0D-AD03-9CE0698EDED8}" type="presParOf" srcId="{09F094B9-8456-40D7-B228-57627F1E95F0}" destId="{4AC35C0A-77D5-4AD4-8016-B412DCDB2359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9DAA2E-D4D3-436C-BD7D-30561B8DE7D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4D7308-9F2A-45AC-AEE7-040D0E9D3C25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Shuningdek  Markaziy Osiyo, shu jumladan O`zbekiston hududidagi dastlabki davlat uyushmalari, ularning o`zaro va qo`shin davlatlar bilan aloqalari, ularning tarixiy</a:t>
          </a:r>
          <a:r>
            <a:rPr lang="uz-Latn-UZ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­geografik hududi, chegaralari ham ancha munozarali mavzu hisoblanadi.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C176C1C1-F802-4BC4-A574-60911F8B3781}" type="parTrans" cxnId="{0F8C0AE2-CEB7-46A6-8D3D-9A35759C7CDA}">
      <dgm:prSet/>
      <dgm:spPr/>
      <dgm:t>
        <a:bodyPr/>
        <a:lstStyle/>
        <a:p>
          <a:endParaRPr lang="ru-RU"/>
        </a:p>
      </dgm:t>
    </dgm:pt>
    <dgm:pt modelId="{7E6FF9F1-A453-478E-A9B1-9F1BB6364A81}" type="sibTrans" cxnId="{0F8C0AE2-CEB7-46A6-8D3D-9A35759C7CDA}">
      <dgm:prSet/>
      <dgm:spPr/>
      <dgm:t>
        <a:bodyPr/>
        <a:lstStyle/>
        <a:p>
          <a:endParaRPr lang="ru-RU"/>
        </a:p>
      </dgm:t>
    </dgm:pt>
    <dgm:pt modelId="{9B5FD47F-422F-43B9-B1CF-5214BA970757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O`zbekiston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tarixini o`rganishda manbalarning ahamiyati beqiyos bo`lib, bular moddiy va yozma manbalardir. </a:t>
          </a:r>
          <a:endParaRPr lang="en-US" sz="2400" dirty="0" smtClean="0">
            <a:latin typeface="Times New Roman" pitchFamily="18" charset="0"/>
            <a:cs typeface="Times New Roman" pitchFamily="18" charset="0"/>
          </a:endParaRPr>
        </a:p>
        <a:p>
          <a:pPr algn="ctr"/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Tariximizning hali yozuv ixtiro qilinmagan zamonlarga oid davrini o`rganishda arxeologik, antropologik va etnografik manbalar tariximizning hali ochilmagan sahifalarini yoritishda olimlarga, shubhasiz juda katta yordam bermoqda.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00F589D5-4DB7-43CE-8B36-ED1C885843A8}" type="parTrans" cxnId="{EEEF90F4-4022-46D6-ABA9-DEFDE8C3C991}">
      <dgm:prSet/>
      <dgm:spPr/>
      <dgm:t>
        <a:bodyPr/>
        <a:lstStyle/>
        <a:p>
          <a:endParaRPr lang="ru-RU"/>
        </a:p>
      </dgm:t>
    </dgm:pt>
    <dgm:pt modelId="{337AA189-B935-4559-98B1-40A19C063736}" type="sibTrans" cxnId="{EEEF90F4-4022-46D6-ABA9-DEFDE8C3C991}">
      <dgm:prSet/>
      <dgm:spPr/>
      <dgm:t>
        <a:bodyPr/>
        <a:lstStyle/>
        <a:p>
          <a:endParaRPr lang="ru-RU"/>
        </a:p>
      </dgm:t>
    </dgm:pt>
    <dgm:pt modelId="{7810C47F-1C12-410E-A582-13AD3A0733F2}" type="pres">
      <dgm:prSet presAssocID="{CF9DAA2E-D4D3-436C-BD7D-30561B8DE7D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127C097-FDAA-4099-80C7-CEB8FBFFA02D}" type="pres">
      <dgm:prSet presAssocID="{964D7308-9F2A-45AC-AEE7-040D0E9D3C25}" presName="comp" presStyleCnt="0"/>
      <dgm:spPr/>
    </dgm:pt>
    <dgm:pt modelId="{FFC83145-6BB4-4C8D-8656-8D0CCB623B3C}" type="pres">
      <dgm:prSet presAssocID="{964D7308-9F2A-45AC-AEE7-040D0E9D3C25}" presName="box" presStyleLbl="node1" presStyleIdx="0" presStyleCnt="2"/>
      <dgm:spPr/>
      <dgm:t>
        <a:bodyPr/>
        <a:lstStyle/>
        <a:p>
          <a:endParaRPr lang="ru-RU"/>
        </a:p>
      </dgm:t>
    </dgm:pt>
    <dgm:pt modelId="{6BB1F720-C1C5-4618-837E-1DE6AE14D190}" type="pres">
      <dgm:prSet presAssocID="{964D7308-9F2A-45AC-AEE7-040D0E9D3C25}" presName="img" presStyleLbl="fgImgPlace1" presStyleIdx="0" presStyleCnt="2" custScaleX="122359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rgbClr val="FFFFFF"/>
          </a:solidFill>
        </a:ln>
      </dgm:spPr>
    </dgm:pt>
    <dgm:pt modelId="{4830A507-00F7-405E-88CB-48EF847ACB55}" type="pres">
      <dgm:prSet presAssocID="{964D7308-9F2A-45AC-AEE7-040D0E9D3C25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D0AD58-B539-4570-A3A5-9E29646E82AE}" type="pres">
      <dgm:prSet presAssocID="{7E6FF9F1-A453-478E-A9B1-9F1BB6364A81}" presName="spacer" presStyleCnt="0"/>
      <dgm:spPr/>
    </dgm:pt>
    <dgm:pt modelId="{DA2CBE0E-891A-4075-96C0-39FF0375FFDF}" type="pres">
      <dgm:prSet presAssocID="{9B5FD47F-422F-43B9-B1CF-5214BA970757}" presName="comp" presStyleCnt="0"/>
      <dgm:spPr/>
    </dgm:pt>
    <dgm:pt modelId="{07B980B5-C3E6-4162-80E1-AD0C84DAF331}" type="pres">
      <dgm:prSet presAssocID="{9B5FD47F-422F-43B9-B1CF-5214BA970757}" presName="box" presStyleLbl="node1" presStyleIdx="1" presStyleCnt="2" custLinFactNeighborX="-326" custLinFactNeighborY="796"/>
      <dgm:spPr/>
      <dgm:t>
        <a:bodyPr/>
        <a:lstStyle/>
        <a:p>
          <a:endParaRPr lang="ru-RU"/>
        </a:p>
      </dgm:t>
    </dgm:pt>
    <dgm:pt modelId="{E3C5CE4E-535D-4502-B911-D5643F111EAD}" type="pres">
      <dgm:prSet presAssocID="{9B5FD47F-422F-43B9-B1CF-5214BA970757}" presName="img" presStyleLbl="fgImgPlace1" presStyleIdx="1" presStyleCnt="2" custScaleX="10601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E3A2EB6-979D-4A53-8046-A5F35C266745}" type="pres">
      <dgm:prSet presAssocID="{9B5FD47F-422F-43B9-B1CF-5214BA97075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F8C0AE2-CEB7-46A6-8D3D-9A35759C7CDA}" srcId="{CF9DAA2E-D4D3-436C-BD7D-30561B8DE7D5}" destId="{964D7308-9F2A-45AC-AEE7-040D0E9D3C25}" srcOrd="0" destOrd="0" parTransId="{C176C1C1-F802-4BC4-A574-60911F8B3781}" sibTransId="{7E6FF9F1-A453-478E-A9B1-9F1BB6364A81}"/>
    <dgm:cxn modelId="{7742960D-C998-4493-86B8-1CBA793027D8}" type="presOf" srcId="{964D7308-9F2A-45AC-AEE7-040D0E9D3C25}" destId="{4830A507-00F7-405E-88CB-48EF847ACB55}" srcOrd="1" destOrd="0" presId="urn:microsoft.com/office/officeart/2005/8/layout/vList4"/>
    <dgm:cxn modelId="{CF27D5BE-C998-4451-8EE3-30E39BEF546A}" type="presOf" srcId="{964D7308-9F2A-45AC-AEE7-040D0E9D3C25}" destId="{FFC83145-6BB4-4C8D-8656-8D0CCB623B3C}" srcOrd="0" destOrd="0" presId="urn:microsoft.com/office/officeart/2005/8/layout/vList4"/>
    <dgm:cxn modelId="{51CEC859-29DE-4E71-8B0A-C558E0F98791}" type="presOf" srcId="{CF9DAA2E-D4D3-436C-BD7D-30561B8DE7D5}" destId="{7810C47F-1C12-410E-A582-13AD3A0733F2}" srcOrd="0" destOrd="0" presId="urn:microsoft.com/office/officeart/2005/8/layout/vList4"/>
    <dgm:cxn modelId="{E5A72399-6C00-4EF9-B683-CAD2875BF5D6}" type="presOf" srcId="{9B5FD47F-422F-43B9-B1CF-5214BA970757}" destId="{CE3A2EB6-979D-4A53-8046-A5F35C266745}" srcOrd="1" destOrd="0" presId="urn:microsoft.com/office/officeart/2005/8/layout/vList4"/>
    <dgm:cxn modelId="{257A7FBA-473C-4305-BAA6-23345CB9E5F0}" type="presOf" srcId="{9B5FD47F-422F-43B9-B1CF-5214BA970757}" destId="{07B980B5-C3E6-4162-80E1-AD0C84DAF331}" srcOrd="0" destOrd="0" presId="urn:microsoft.com/office/officeart/2005/8/layout/vList4"/>
    <dgm:cxn modelId="{EEEF90F4-4022-46D6-ABA9-DEFDE8C3C991}" srcId="{CF9DAA2E-D4D3-436C-BD7D-30561B8DE7D5}" destId="{9B5FD47F-422F-43B9-B1CF-5214BA970757}" srcOrd="1" destOrd="0" parTransId="{00F589D5-4DB7-43CE-8B36-ED1C885843A8}" sibTransId="{337AA189-B935-4559-98B1-40A19C063736}"/>
    <dgm:cxn modelId="{D348B4C7-53D8-4823-87A8-BB5B7B3597BB}" type="presParOf" srcId="{7810C47F-1C12-410E-A582-13AD3A0733F2}" destId="{E127C097-FDAA-4099-80C7-CEB8FBFFA02D}" srcOrd="0" destOrd="0" presId="urn:microsoft.com/office/officeart/2005/8/layout/vList4"/>
    <dgm:cxn modelId="{B58C8923-C7DF-4788-B22A-DD9A6F56233E}" type="presParOf" srcId="{E127C097-FDAA-4099-80C7-CEB8FBFFA02D}" destId="{FFC83145-6BB4-4C8D-8656-8D0CCB623B3C}" srcOrd="0" destOrd="0" presId="urn:microsoft.com/office/officeart/2005/8/layout/vList4"/>
    <dgm:cxn modelId="{68327DB8-8A8A-46CF-BFE5-1874A9D66D1E}" type="presParOf" srcId="{E127C097-FDAA-4099-80C7-CEB8FBFFA02D}" destId="{6BB1F720-C1C5-4618-837E-1DE6AE14D190}" srcOrd="1" destOrd="0" presId="urn:microsoft.com/office/officeart/2005/8/layout/vList4"/>
    <dgm:cxn modelId="{43579E2D-2C38-427F-A47C-8D4E92A30E2E}" type="presParOf" srcId="{E127C097-FDAA-4099-80C7-CEB8FBFFA02D}" destId="{4830A507-00F7-405E-88CB-48EF847ACB55}" srcOrd="2" destOrd="0" presId="urn:microsoft.com/office/officeart/2005/8/layout/vList4"/>
    <dgm:cxn modelId="{46082F42-9EB5-4607-92B6-8C791FE94885}" type="presParOf" srcId="{7810C47F-1C12-410E-A582-13AD3A0733F2}" destId="{0FD0AD58-B539-4570-A3A5-9E29646E82AE}" srcOrd="1" destOrd="0" presId="urn:microsoft.com/office/officeart/2005/8/layout/vList4"/>
    <dgm:cxn modelId="{644206B1-2540-43EB-A74E-5A123E0AA111}" type="presParOf" srcId="{7810C47F-1C12-410E-A582-13AD3A0733F2}" destId="{DA2CBE0E-891A-4075-96C0-39FF0375FFDF}" srcOrd="2" destOrd="0" presId="urn:microsoft.com/office/officeart/2005/8/layout/vList4"/>
    <dgm:cxn modelId="{C17EF97E-F44B-4FA2-87E8-C2EB4730ED2E}" type="presParOf" srcId="{DA2CBE0E-891A-4075-96C0-39FF0375FFDF}" destId="{07B980B5-C3E6-4162-80E1-AD0C84DAF331}" srcOrd="0" destOrd="0" presId="urn:microsoft.com/office/officeart/2005/8/layout/vList4"/>
    <dgm:cxn modelId="{8AC3B151-0402-41B7-B2FB-02D035B55432}" type="presParOf" srcId="{DA2CBE0E-891A-4075-96C0-39FF0375FFDF}" destId="{E3C5CE4E-535D-4502-B911-D5643F111EAD}" srcOrd="1" destOrd="0" presId="urn:microsoft.com/office/officeart/2005/8/layout/vList4"/>
    <dgm:cxn modelId="{4E61179E-8E1B-4A6D-85B5-4BD75C039450}" type="presParOf" srcId="{DA2CBE0E-891A-4075-96C0-39FF0375FFDF}" destId="{CE3A2EB6-979D-4A53-8046-A5F35C26674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55C0D0-A7DE-47A3-831C-FF6354E560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CF18DF-880D-44DD-8E1C-74677ED14069}">
      <dgm:prSet phldrT="[Текст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Bu manbalar turli­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tuman bo`lib, ular - qadimgi manzilgohlar, shaharlar xarobalari, mozor­qo`rg‘onlar qoldiqlari, turmush, xo`jalik buyumlari, mehnat va jangovor qurollar, turli­tuman ashyolar, eng qadimgi yozuvlar, bitiklar va kitobalardan iboratdir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qolaversa moddiy (ashyoviy) manbalardan tashqari, etnografik,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A85AD61-2605-4427-AE2D-8FED678BDE11}" type="parTrans" cxnId="{E492787F-44F4-4EA0-A053-23DAC20092F5}">
      <dgm:prSet/>
      <dgm:spPr/>
      <dgm:t>
        <a:bodyPr/>
        <a:lstStyle/>
        <a:p>
          <a:endParaRPr lang="ru-RU"/>
        </a:p>
      </dgm:t>
    </dgm:pt>
    <dgm:pt modelId="{9C330DA6-588D-410D-B900-A47C33129610}" type="sibTrans" cxnId="{E492787F-44F4-4EA0-A053-23DAC20092F5}">
      <dgm:prSet/>
      <dgm:spPr/>
      <dgm:t>
        <a:bodyPr/>
        <a:lstStyle/>
        <a:p>
          <a:endParaRPr lang="ru-RU"/>
        </a:p>
      </dgm:t>
    </dgm:pt>
    <dgm:pt modelId="{42BF7EC2-29DA-4FA6-8A84-41783FD9C95E}">
      <dgm:prSet phldrT="[Текст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lingvistik manbalar hamda xalq og‘zaki adabiyoti yodgorliklaridan juda ko`p masalalarda oydinlik kiritsa bo`ladi.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3CBDD46C-E865-46D3-A571-46A2E6CC2BEF}" type="parTrans" cxnId="{9DB253CB-F532-49D3-A106-81F34F78F86B}">
      <dgm:prSet/>
      <dgm:spPr/>
      <dgm:t>
        <a:bodyPr/>
        <a:lstStyle/>
        <a:p>
          <a:endParaRPr lang="ru-RU"/>
        </a:p>
      </dgm:t>
    </dgm:pt>
    <dgm:pt modelId="{A40A1332-5404-4B43-9AF9-A133A27B4EAD}" type="sibTrans" cxnId="{9DB253CB-F532-49D3-A106-81F34F78F86B}">
      <dgm:prSet/>
      <dgm:spPr/>
      <dgm:t>
        <a:bodyPr/>
        <a:lstStyle/>
        <a:p>
          <a:endParaRPr lang="ru-RU"/>
        </a:p>
      </dgm:t>
    </dgm:pt>
    <dgm:pt modelId="{D29B065F-F4B0-4669-BEB3-7FAC1D5D606F}" type="pres">
      <dgm:prSet presAssocID="{6955C0D0-A7DE-47A3-831C-FF6354E560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10ED50A9-97E9-4718-868F-34A2DC5FEF73}" type="pres">
      <dgm:prSet presAssocID="{6955C0D0-A7DE-47A3-831C-FF6354E56058}" presName="Name1" presStyleCnt="0"/>
      <dgm:spPr/>
    </dgm:pt>
    <dgm:pt modelId="{53AB84F2-6F87-493C-850B-A05F8BED2F99}" type="pres">
      <dgm:prSet presAssocID="{6955C0D0-A7DE-47A3-831C-FF6354E56058}" presName="cycle" presStyleCnt="0"/>
      <dgm:spPr/>
    </dgm:pt>
    <dgm:pt modelId="{D3A6A4CD-1EEB-4470-AA12-4E29763B2FFC}" type="pres">
      <dgm:prSet presAssocID="{6955C0D0-A7DE-47A3-831C-FF6354E56058}" presName="srcNode" presStyleLbl="node1" presStyleIdx="0" presStyleCnt="2"/>
      <dgm:spPr/>
    </dgm:pt>
    <dgm:pt modelId="{CC9FE8D0-28B5-4FB7-87CA-A72EB7C29CEF}" type="pres">
      <dgm:prSet presAssocID="{6955C0D0-A7DE-47A3-831C-FF6354E56058}" presName="conn" presStyleLbl="parChTrans1D2" presStyleIdx="0" presStyleCnt="1"/>
      <dgm:spPr/>
      <dgm:t>
        <a:bodyPr/>
        <a:lstStyle/>
        <a:p>
          <a:endParaRPr lang="ru-RU"/>
        </a:p>
      </dgm:t>
    </dgm:pt>
    <dgm:pt modelId="{D2E283C7-ACAE-4466-BF9A-5D98BCBBE422}" type="pres">
      <dgm:prSet presAssocID="{6955C0D0-A7DE-47A3-831C-FF6354E56058}" presName="extraNode" presStyleLbl="node1" presStyleIdx="0" presStyleCnt="2"/>
      <dgm:spPr/>
    </dgm:pt>
    <dgm:pt modelId="{4931046B-4BA3-4090-8316-01EBC189FFA9}" type="pres">
      <dgm:prSet presAssocID="{6955C0D0-A7DE-47A3-831C-FF6354E56058}" presName="dstNode" presStyleLbl="node1" presStyleIdx="0" presStyleCnt="2"/>
      <dgm:spPr/>
    </dgm:pt>
    <dgm:pt modelId="{8AD536C6-6012-4AB8-8900-90D3890B93F5}" type="pres">
      <dgm:prSet presAssocID="{7ACF18DF-880D-44DD-8E1C-74677ED14069}" presName="text_1" presStyleLbl="node1" presStyleIdx="0" presStyleCnt="2" custScaleX="1059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6BAC80-345A-448D-B9A7-BF6B52A3741C}" type="pres">
      <dgm:prSet presAssocID="{7ACF18DF-880D-44DD-8E1C-74677ED14069}" presName="accent_1" presStyleCnt="0"/>
      <dgm:spPr/>
    </dgm:pt>
    <dgm:pt modelId="{38DF119D-86FD-40B2-A659-462E6ADEA6FC}" type="pres">
      <dgm:prSet presAssocID="{7ACF18DF-880D-44DD-8E1C-74677ED14069}" presName="accentRepeatNode" presStyleLbl="solidFgAcc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AA4E8FF-4BE3-4304-ABBA-E4559B7A39BE}" type="pres">
      <dgm:prSet presAssocID="{42BF7EC2-29DA-4FA6-8A84-41783FD9C95E}" presName="text_2" presStyleLbl="node1" presStyleIdx="1" presStyleCnt="2" custScaleX="1059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89B503-0115-46BB-A57B-C8096993E47A}" type="pres">
      <dgm:prSet presAssocID="{42BF7EC2-29DA-4FA6-8A84-41783FD9C95E}" presName="accent_2" presStyleCnt="0"/>
      <dgm:spPr/>
    </dgm:pt>
    <dgm:pt modelId="{EDAE9161-19FA-466F-AA24-DEF7C138D25C}" type="pres">
      <dgm:prSet presAssocID="{42BF7EC2-29DA-4FA6-8A84-41783FD9C95E}" presName="accentRepeatNode" presStyleLbl="solidFgAcc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1FC8FE5C-6B5F-4087-89B9-F78F87507B24}" type="presOf" srcId="{9C330DA6-588D-410D-B900-A47C33129610}" destId="{CC9FE8D0-28B5-4FB7-87CA-A72EB7C29CEF}" srcOrd="0" destOrd="0" presId="urn:microsoft.com/office/officeart/2008/layout/VerticalCurvedList"/>
    <dgm:cxn modelId="{9DB253CB-F532-49D3-A106-81F34F78F86B}" srcId="{6955C0D0-A7DE-47A3-831C-FF6354E56058}" destId="{42BF7EC2-29DA-4FA6-8A84-41783FD9C95E}" srcOrd="1" destOrd="0" parTransId="{3CBDD46C-E865-46D3-A571-46A2E6CC2BEF}" sibTransId="{A40A1332-5404-4B43-9AF9-A133A27B4EAD}"/>
    <dgm:cxn modelId="{CF0EC143-40A4-450C-9568-A050A9202DEE}" type="presOf" srcId="{6955C0D0-A7DE-47A3-831C-FF6354E56058}" destId="{D29B065F-F4B0-4669-BEB3-7FAC1D5D606F}" srcOrd="0" destOrd="0" presId="urn:microsoft.com/office/officeart/2008/layout/VerticalCurvedList"/>
    <dgm:cxn modelId="{E492787F-44F4-4EA0-A053-23DAC20092F5}" srcId="{6955C0D0-A7DE-47A3-831C-FF6354E56058}" destId="{7ACF18DF-880D-44DD-8E1C-74677ED14069}" srcOrd="0" destOrd="0" parTransId="{3A85AD61-2605-4427-AE2D-8FED678BDE11}" sibTransId="{9C330DA6-588D-410D-B900-A47C33129610}"/>
    <dgm:cxn modelId="{D33BC49D-7F18-4D5E-9D57-9C7831A41E67}" type="presOf" srcId="{42BF7EC2-29DA-4FA6-8A84-41783FD9C95E}" destId="{1AA4E8FF-4BE3-4304-ABBA-E4559B7A39BE}" srcOrd="0" destOrd="0" presId="urn:microsoft.com/office/officeart/2008/layout/VerticalCurvedList"/>
    <dgm:cxn modelId="{C846B7DA-E7BA-4040-AF1A-A8A7A2BC0914}" type="presOf" srcId="{7ACF18DF-880D-44DD-8E1C-74677ED14069}" destId="{8AD536C6-6012-4AB8-8900-90D3890B93F5}" srcOrd="0" destOrd="0" presId="urn:microsoft.com/office/officeart/2008/layout/VerticalCurvedList"/>
    <dgm:cxn modelId="{F3D327A9-E072-4F92-8210-D2D7994F16AF}" type="presParOf" srcId="{D29B065F-F4B0-4669-BEB3-7FAC1D5D606F}" destId="{10ED50A9-97E9-4718-868F-34A2DC5FEF73}" srcOrd="0" destOrd="0" presId="urn:microsoft.com/office/officeart/2008/layout/VerticalCurvedList"/>
    <dgm:cxn modelId="{6AAE5B18-6BBA-499E-B257-A646263CD7BF}" type="presParOf" srcId="{10ED50A9-97E9-4718-868F-34A2DC5FEF73}" destId="{53AB84F2-6F87-493C-850B-A05F8BED2F99}" srcOrd="0" destOrd="0" presId="urn:microsoft.com/office/officeart/2008/layout/VerticalCurvedList"/>
    <dgm:cxn modelId="{C2669904-0C49-438B-AE3E-C634CD73EBEB}" type="presParOf" srcId="{53AB84F2-6F87-493C-850B-A05F8BED2F99}" destId="{D3A6A4CD-1EEB-4470-AA12-4E29763B2FFC}" srcOrd="0" destOrd="0" presId="urn:microsoft.com/office/officeart/2008/layout/VerticalCurvedList"/>
    <dgm:cxn modelId="{F28FCC03-5364-40D4-808F-940034E502F3}" type="presParOf" srcId="{53AB84F2-6F87-493C-850B-A05F8BED2F99}" destId="{CC9FE8D0-28B5-4FB7-87CA-A72EB7C29CEF}" srcOrd="1" destOrd="0" presId="urn:microsoft.com/office/officeart/2008/layout/VerticalCurvedList"/>
    <dgm:cxn modelId="{F06E3784-B633-4693-9BB0-999A2629D7FB}" type="presParOf" srcId="{53AB84F2-6F87-493C-850B-A05F8BED2F99}" destId="{D2E283C7-ACAE-4466-BF9A-5D98BCBBE422}" srcOrd="2" destOrd="0" presId="urn:microsoft.com/office/officeart/2008/layout/VerticalCurvedList"/>
    <dgm:cxn modelId="{5ABB0579-C233-4E80-9CA1-5E8C194CCAB8}" type="presParOf" srcId="{53AB84F2-6F87-493C-850B-A05F8BED2F99}" destId="{4931046B-4BA3-4090-8316-01EBC189FFA9}" srcOrd="3" destOrd="0" presId="urn:microsoft.com/office/officeart/2008/layout/VerticalCurvedList"/>
    <dgm:cxn modelId="{DC9C542A-2F92-4F08-B08B-898EAE68604B}" type="presParOf" srcId="{10ED50A9-97E9-4718-868F-34A2DC5FEF73}" destId="{8AD536C6-6012-4AB8-8900-90D3890B93F5}" srcOrd="1" destOrd="0" presId="urn:microsoft.com/office/officeart/2008/layout/VerticalCurvedList"/>
    <dgm:cxn modelId="{74964344-0C02-48DB-A510-29C2AF171A93}" type="presParOf" srcId="{10ED50A9-97E9-4718-868F-34A2DC5FEF73}" destId="{876BAC80-345A-448D-B9A7-BF6B52A3741C}" srcOrd="2" destOrd="0" presId="urn:microsoft.com/office/officeart/2008/layout/VerticalCurvedList"/>
    <dgm:cxn modelId="{363B1189-A1D4-443C-B004-E93C387B35A2}" type="presParOf" srcId="{876BAC80-345A-448D-B9A7-BF6B52A3741C}" destId="{38DF119D-86FD-40B2-A659-462E6ADEA6FC}" srcOrd="0" destOrd="0" presId="urn:microsoft.com/office/officeart/2008/layout/VerticalCurvedList"/>
    <dgm:cxn modelId="{9893A05B-907E-4112-90AB-8958DFCDBC77}" type="presParOf" srcId="{10ED50A9-97E9-4718-868F-34A2DC5FEF73}" destId="{1AA4E8FF-4BE3-4304-ABBA-E4559B7A39BE}" srcOrd="3" destOrd="0" presId="urn:microsoft.com/office/officeart/2008/layout/VerticalCurvedList"/>
    <dgm:cxn modelId="{852AF22B-6DF6-4FD2-9D74-9DD736380356}" type="presParOf" srcId="{10ED50A9-97E9-4718-868F-34A2DC5FEF73}" destId="{3C89B503-0115-46BB-A57B-C8096993E47A}" srcOrd="4" destOrd="0" presId="urn:microsoft.com/office/officeart/2008/layout/VerticalCurvedList"/>
    <dgm:cxn modelId="{205FF607-648D-42B7-9413-7FF1CA26A93A}" type="presParOf" srcId="{3C89B503-0115-46BB-A57B-C8096993E47A}" destId="{EDAE9161-19FA-466F-AA24-DEF7C138D2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BAF1A2-C764-4ADC-BB90-EE2EBF7F015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7589609-90E6-45FD-9F37-BD6F87EE48D0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57150">
          <a:solidFill>
            <a:srgbClr val="00B050"/>
          </a:solidFill>
        </a:ln>
        <a:effectLst>
          <a:glow rad="139700">
            <a:schemeClr val="accent2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65100" prst="coolSlant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Xulosa shuki, tarix fani ya’ni, O`zbekiston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tarixi millat va Vatan taqdirini ravnaq topishida muhim ahamiyatga ega. Masalaning mohiyati shundaki, birinchidan, ijtimoiy-gumanitar fanlarning rivojlanishi har jihatdan tarix fanining naqadar haqqoniy bo`lishiga bog‘liqdir. Chunki ular tarix bilan bevosita bog‘liq. </a:t>
          </a:r>
          <a:endParaRPr lang="ru-RU" sz="2400" dirty="0"/>
        </a:p>
      </dgm:t>
    </dgm:pt>
    <dgm:pt modelId="{C505F73C-17BF-4302-BB58-6B999E2AA449}" type="parTrans" cxnId="{CF8362C8-E322-4B81-8465-500381C591A3}">
      <dgm:prSet/>
      <dgm:spPr/>
      <dgm:t>
        <a:bodyPr/>
        <a:lstStyle/>
        <a:p>
          <a:endParaRPr lang="ru-RU"/>
        </a:p>
      </dgm:t>
    </dgm:pt>
    <dgm:pt modelId="{33F354A2-F3C9-4A9A-B9DE-CF08CF073ADF}" type="sibTrans" cxnId="{CF8362C8-E322-4B81-8465-500381C591A3}">
      <dgm:prSet/>
      <dgm:spPr/>
      <dgm:t>
        <a:bodyPr/>
        <a:lstStyle/>
        <a:p>
          <a:endParaRPr lang="ru-RU"/>
        </a:p>
      </dgm:t>
    </dgm:pt>
    <dgm:pt modelId="{FE65B802-483D-415B-958C-37E6937E545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57150">
          <a:solidFill>
            <a:srgbClr val="00B050"/>
          </a:solidFill>
        </a:ln>
        <a:effectLst>
          <a:glow rad="139700">
            <a:schemeClr val="accent2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65100" prst="coolSlant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Ikkinchidan, tarix falsafasi qanchalik to`la va ravon yuzaga chiqsa, boshqa ijtimoiy-gumanitar fanlarning mazmun va mohiyati hamda ta’sirchanligi ham shuncha yuksak darajada bo`ladi.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66776277-863C-4241-A06B-E8803CDCEEC5}" type="parTrans" cxnId="{FF8E4C23-38A7-457B-984B-746102BBD808}">
      <dgm:prSet/>
      <dgm:spPr/>
      <dgm:t>
        <a:bodyPr/>
        <a:lstStyle/>
        <a:p>
          <a:endParaRPr lang="ru-RU"/>
        </a:p>
      </dgm:t>
    </dgm:pt>
    <dgm:pt modelId="{CDE99F50-5F5C-4D94-A11C-CA178BFDFFE8}" type="sibTrans" cxnId="{FF8E4C23-38A7-457B-984B-746102BBD808}">
      <dgm:prSet/>
      <dgm:spPr/>
      <dgm:t>
        <a:bodyPr/>
        <a:lstStyle/>
        <a:p>
          <a:endParaRPr lang="ru-RU"/>
        </a:p>
      </dgm:t>
    </dgm:pt>
    <dgm:pt modelId="{C66FE149-1F49-4CD9-987A-391AE284B33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57150">
          <a:solidFill>
            <a:srgbClr val="00B050"/>
          </a:solidFill>
        </a:ln>
        <a:effectLst>
          <a:glow rad="139700">
            <a:schemeClr val="accent2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65100" prst="coolSlant"/>
        </a:sp3d>
      </dgm:spPr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 falsafasi deganda, tarix ya’ni o`tmish tajribasi va sabog‘idan to`g‘ri xulosa chiqara olish tushuniladi. Boshqacha aytganda, o`tmish-tarixga qarab, kelajakni to`g‘ri belgilay olish ham tarix falsafasini anglashni bildiradi.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67D78AF3-A8DE-45DF-8E3B-84B20B7B1B7E}" type="parTrans" cxnId="{EDE93BF4-37F6-4CC6-8B6B-22BE41BA4231}">
      <dgm:prSet/>
      <dgm:spPr/>
      <dgm:t>
        <a:bodyPr/>
        <a:lstStyle/>
        <a:p>
          <a:endParaRPr lang="ru-RU"/>
        </a:p>
      </dgm:t>
    </dgm:pt>
    <dgm:pt modelId="{BE13BD18-EDF0-4E7F-86A4-DF5576B3A10C}" type="sibTrans" cxnId="{EDE93BF4-37F6-4CC6-8B6B-22BE41BA4231}">
      <dgm:prSet/>
      <dgm:spPr/>
      <dgm:t>
        <a:bodyPr/>
        <a:lstStyle/>
        <a:p>
          <a:endParaRPr lang="ru-RU"/>
        </a:p>
      </dgm:t>
    </dgm:pt>
    <dgm:pt modelId="{2C89DD6A-6051-4B23-B8F3-63AD9BF8363B}" type="pres">
      <dgm:prSet presAssocID="{A4BAF1A2-C764-4ADC-BB90-EE2EBF7F01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F5E2141-C3EC-49FC-891F-DC7B4B3B0512}" type="pres">
      <dgm:prSet presAssocID="{FE65B802-483D-415B-958C-37E6937E545C}" presName="boxAndChildren" presStyleCnt="0"/>
      <dgm:spPr/>
    </dgm:pt>
    <dgm:pt modelId="{54593F7F-9498-4E8B-9495-45288D9CEF35}" type="pres">
      <dgm:prSet presAssocID="{FE65B802-483D-415B-958C-37E6937E545C}" presName="parentTextBox" presStyleLbl="node1" presStyleIdx="0" presStyleCnt="2"/>
      <dgm:spPr/>
      <dgm:t>
        <a:bodyPr/>
        <a:lstStyle/>
        <a:p>
          <a:endParaRPr lang="ru-RU"/>
        </a:p>
      </dgm:t>
    </dgm:pt>
    <dgm:pt modelId="{D670D67C-32AC-4BAF-A9ED-381ABD447809}" type="pres">
      <dgm:prSet presAssocID="{FE65B802-483D-415B-958C-37E6937E545C}" presName="entireBox" presStyleLbl="node1" presStyleIdx="0" presStyleCnt="2"/>
      <dgm:spPr/>
      <dgm:t>
        <a:bodyPr/>
        <a:lstStyle/>
        <a:p>
          <a:endParaRPr lang="ru-RU"/>
        </a:p>
      </dgm:t>
    </dgm:pt>
    <dgm:pt modelId="{A4FC47CA-3745-46D9-8737-442B16E1D0F8}" type="pres">
      <dgm:prSet presAssocID="{FE65B802-483D-415B-958C-37E6937E545C}" presName="descendantBox" presStyleCnt="0"/>
      <dgm:spPr/>
    </dgm:pt>
    <dgm:pt modelId="{EEEEAFE4-A029-45A2-AAC6-6AEEA3CFCDE9}" type="pres">
      <dgm:prSet presAssocID="{C66FE149-1F49-4CD9-987A-391AE284B33C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8C340B-E922-46CA-9EBF-99F6BE0F052A}" type="pres">
      <dgm:prSet presAssocID="{33F354A2-F3C9-4A9A-B9DE-CF08CF073ADF}" presName="sp" presStyleCnt="0"/>
      <dgm:spPr/>
    </dgm:pt>
    <dgm:pt modelId="{4EDDDD1A-21E6-46F7-B634-080C8157A56F}" type="pres">
      <dgm:prSet presAssocID="{17589609-90E6-45FD-9F37-BD6F87EE48D0}" presName="arrowAndChildren" presStyleCnt="0"/>
      <dgm:spPr/>
    </dgm:pt>
    <dgm:pt modelId="{0275546B-85E2-4A76-8E0E-7E8941BB4973}" type="pres">
      <dgm:prSet presAssocID="{17589609-90E6-45FD-9F37-BD6F87EE48D0}" presName="parentTextArrow" presStyleLbl="node1" presStyleIdx="1" presStyleCnt="2" custScaleY="54971"/>
      <dgm:spPr/>
      <dgm:t>
        <a:bodyPr/>
        <a:lstStyle/>
        <a:p>
          <a:endParaRPr lang="ru-RU"/>
        </a:p>
      </dgm:t>
    </dgm:pt>
  </dgm:ptLst>
  <dgm:cxnLst>
    <dgm:cxn modelId="{B5918DBD-490A-4D9C-A7B5-24645DDD2023}" type="presOf" srcId="{FE65B802-483D-415B-958C-37E6937E545C}" destId="{D670D67C-32AC-4BAF-A9ED-381ABD447809}" srcOrd="1" destOrd="0" presId="urn:microsoft.com/office/officeart/2005/8/layout/process4"/>
    <dgm:cxn modelId="{DF795E7B-90EA-425C-B6CE-744CCB85A9B5}" type="presOf" srcId="{17589609-90E6-45FD-9F37-BD6F87EE48D0}" destId="{0275546B-85E2-4A76-8E0E-7E8941BB4973}" srcOrd="0" destOrd="0" presId="urn:microsoft.com/office/officeart/2005/8/layout/process4"/>
    <dgm:cxn modelId="{223FCC88-B601-4FA5-867C-58DB13700B6B}" type="presOf" srcId="{C66FE149-1F49-4CD9-987A-391AE284B33C}" destId="{EEEEAFE4-A029-45A2-AAC6-6AEEA3CFCDE9}" srcOrd="0" destOrd="0" presId="urn:microsoft.com/office/officeart/2005/8/layout/process4"/>
    <dgm:cxn modelId="{DFE313EC-6C2B-4743-AA55-A945ABC7B164}" type="presOf" srcId="{FE65B802-483D-415B-958C-37E6937E545C}" destId="{54593F7F-9498-4E8B-9495-45288D9CEF35}" srcOrd="0" destOrd="0" presId="urn:microsoft.com/office/officeart/2005/8/layout/process4"/>
    <dgm:cxn modelId="{FF8E4C23-38A7-457B-984B-746102BBD808}" srcId="{A4BAF1A2-C764-4ADC-BB90-EE2EBF7F0159}" destId="{FE65B802-483D-415B-958C-37E6937E545C}" srcOrd="1" destOrd="0" parTransId="{66776277-863C-4241-A06B-E8803CDCEEC5}" sibTransId="{CDE99F50-5F5C-4D94-A11C-CA178BFDFFE8}"/>
    <dgm:cxn modelId="{EDE93BF4-37F6-4CC6-8B6B-22BE41BA4231}" srcId="{FE65B802-483D-415B-958C-37E6937E545C}" destId="{C66FE149-1F49-4CD9-987A-391AE284B33C}" srcOrd="0" destOrd="0" parTransId="{67D78AF3-A8DE-45DF-8E3B-84B20B7B1B7E}" sibTransId="{BE13BD18-EDF0-4E7F-86A4-DF5576B3A10C}"/>
    <dgm:cxn modelId="{CF8362C8-E322-4B81-8465-500381C591A3}" srcId="{A4BAF1A2-C764-4ADC-BB90-EE2EBF7F0159}" destId="{17589609-90E6-45FD-9F37-BD6F87EE48D0}" srcOrd="0" destOrd="0" parTransId="{C505F73C-17BF-4302-BB58-6B999E2AA449}" sibTransId="{33F354A2-F3C9-4A9A-B9DE-CF08CF073ADF}"/>
    <dgm:cxn modelId="{ED5FB40C-926C-4DD9-B8E8-989128CC65E4}" type="presOf" srcId="{A4BAF1A2-C764-4ADC-BB90-EE2EBF7F0159}" destId="{2C89DD6A-6051-4B23-B8F3-63AD9BF8363B}" srcOrd="0" destOrd="0" presId="urn:microsoft.com/office/officeart/2005/8/layout/process4"/>
    <dgm:cxn modelId="{935AF837-1FD6-438F-8E00-4078A33E0138}" type="presParOf" srcId="{2C89DD6A-6051-4B23-B8F3-63AD9BF8363B}" destId="{9F5E2141-C3EC-49FC-891F-DC7B4B3B0512}" srcOrd="0" destOrd="0" presId="urn:microsoft.com/office/officeart/2005/8/layout/process4"/>
    <dgm:cxn modelId="{399C58B2-D0F1-4F1C-8B43-84FD23F2F61E}" type="presParOf" srcId="{9F5E2141-C3EC-49FC-891F-DC7B4B3B0512}" destId="{54593F7F-9498-4E8B-9495-45288D9CEF35}" srcOrd="0" destOrd="0" presId="urn:microsoft.com/office/officeart/2005/8/layout/process4"/>
    <dgm:cxn modelId="{C7CA4B0F-CC2F-453C-BBA4-F42BCB5CFE00}" type="presParOf" srcId="{9F5E2141-C3EC-49FC-891F-DC7B4B3B0512}" destId="{D670D67C-32AC-4BAF-A9ED-381ABD447809}" srcOrd="1" destOrd="0" presId="urn:microsoft.com/office/officeart/2005/8/layout/process4"/>
    <dgm:cxn modelId="{0D3EF910-6FC8-4075-80C1-3630E1BD0219}" type="presParOf" srcId="{9F5E2141-C3EC-49FC-891F-DC7B4B3B0512}" destId="{A4FC47CA-3745-46D9-8737-442B16E1D0F8}" srcOrd="2" destOrd="0" presId="urn:microsoft.com/office/officeart/2005/8/layout/process4"/>
    <dgm:cxn modelId="{CC627E4B-4DD5-4A8E-A4E4-4EB1172EDE54}" type="presParOf" srcId="{A4FC47CA-3745-46D9-8737-442B16E1D0F8}" destId="{EEEEAFE4-A029-45A2-AAC6-6AEEA3CFCDE9}" srcOrd="0" destOrd="0" presId="urn:microsoft.com/office/officeart/2005/8/layout/process4"/>
    <dgm:cxn modelId="{EEC8B170-4ED6-4F81-BEF5-B696F646A204}" type="presParOf" srcId="{2C89DD6A-6051-4B23-B8F3-63AD9BF8363B}" destId="{0B8C340B-E922-46CA-9EBF-99F6BE0F052A}" srcOrd="1" destOrd="0" presId="urn:microsoft.com/office/officeart/2005/8/layout/process4"/>
    <dgm:cxn modelId="{C129E5D8-A857-43ED-9D7C-0994D64A0AA7}" type="presParOf" srcId="{2C89DD6A-6051-4B23-B8F3-63AD9BF8363B}" destId="{4EDDDD1A-21E6-46F7-B634-080C8157A56F}" srcOrd="2" destOrd="0" presId="urn:microsoft.com/office/officeart/2005/8/layout/process4"/>
    <dgm:cxn modelId="{44C8CB7C-EC11-4786-A437-7A0A366B92A6}" type="presParOf" srcId="{4EDDDD1A-21E6-46F7-B634-080C8157A56F}" destId="{0275546B-85E2-4A76-8E0E-7E8941BB49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ECF918-62E7-4AB8-8CB0-F99B1B60992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9C8B61-47AE-4032-BADB-9B8A78536A34}">
      <dgm:prSet phldrT="[Текст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1.2 </a:t>
          </a:r>
          <a:r>
            <a:rPr lang="uz-Cyrl-UZ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O`zbekiston </a:t>
          </a:r>
          <a:r>
            <a:rPr lang="en-US" sz="2400" b="1" dirty="0" err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tarixi fanining metodologik ilmiy-nazariy asoslari va usullari.</a:t>
          </a:r>
          <a:endParaRPr lang="ru-RU" sz="24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FFC6001-F130-443D-A8DD-83DB874551C2}" type="parTrans" cxnId="{957E2730-66FF-41D0-B57A-B9371D381844}">
      <dgm:prSet/>
      <dgm:spPr/>
      <dgm:t>
        <a:bodyPr/>
        <a:lstStyle/>
        <a:p>
          <a:endParaRPr lang="ru-RU"/>
        </a:p>
      </dgm:t>
    </dgm:pt>
    <dgm:pt modelId="{6A7400A4-0C1B-497D-9517-8D587CCBB7FB}" type="sibTrans" cxnId="{957E2730-66FF-41D0-B57A-B9371D381844}">
      <dgm:prSet/>
      <dgm:spPr/>
      <dgm:t>
        <a:bodyPr/>
        <a:lstStyle/>
        <a:p>
          <a:endParaRPr lang="ru-RU"/>
        </a:p>
      </dgm:t>
    </dgm:pt>
    <dgm:pt modelId="{7F7C9081-683C-4A68-96E8-A0AA5DBA3027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Har qanday fan kabi O`zbekiston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 tarixi fani ham o`zining metodologik ilmiy-nazariy asoslari va tamoyillariga ega. </a:t>
          </a:r>
          <a:endParaRPr lang="en-US" sz="2400" dirty="0" smtClean="0">
            <a:latin typeface="Times New Roman" pitchFamily="18" charset="0"/>
            <a:cs typeface="Times New Roman" pitchFamily="18" charset="0"/>
          </a:endParaRPr>
        </a:p>
      </dgm:t>
    </dgm:pt>
    <dgm:pt modelId="{CF54B4DA-CB4C-46F5-A43D-A290258DB452}" type="parTrans" cxnId="{54B1C03F-204A-438A-9BBB-DB59AF0C8B0B}">
      <dgm:prSet/>
      <dgm:spPr/>
      <dgm:t>
        <a:bodyPr/>
        <a:lstStyle/>
        <a:p>
          <a:endParaRPr lang="ru-RU"/>
        </a:p>
      </dgm:t>
    </dgm:pt>
    <dgm:pt modelId="{D9BE15A0-F9D3-4006-A104-D44A102838DE}" type="sibTrans" cxnId="{54B1C03F-204A-438A-9BBB-DB59AF0C8B0B}">
      <dgm:prSet/>
      <dgm:spPr/>
      <dgm:t>
        <a:bodyPr/>
        <a:lstStyle/>
        <a:p>
          <a:endParaRPr lang="ru-RU"/>
        </a:p>
      </dgm:t>
    </dgm:pt>
    <dgm:pt modelId="{479437D4-CB2A-434C-B0AF-62563E285D5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Bular O`zbekiston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tarixi fanining asosini tashkil etib, uni rivojlanishi, jamiyat va millat manfaati yo`lidagi nufuzini ortib borishi uchun o`ta muhim ahamiyatga ega. </a:t>
          </a:r>
          <a:endParaRPr lang="en-US" sz="2400" dirty="0" smtClean="0">
            <a:latin typeface="Times New Roman" pitchFamily="18" charset="0"/>
            <a:cs typeface="Times New Roman" pitchFamily="18" charset="0"/>
          </a:endParaRPr>
        </a:p>
      </dgm:t>
    </dgm:pt>
    <dgm:pt modelId="{8364ED84-80CC-4F97-86E1-73827F962AAC}" type="parTrans" cxnId="{EF22ABC5-B43E-43A8-9EAD-56FCAE6A3A40}">
      <dgm:prSet/>
      <dgm:spPr/>
      <dgm:t>
        <a:bodyPr/>
        <a:lstStyle/>
        <a:p>
          <a:endParaRPr lang="ru-RU"/>
        </a:p>
      </dgm:t>
    </dgm:pt>
    <dgm:pt modelId="{31891735-ED7F-4CBD-9901-BB5B7F021BE7}" type="sibTrans" cxnId="{EF22ABC5-B43E-43A8-9EAD-56FCAE6A3A40}">
      <dgm:prSet/>
      <dgm:spPr/>
      <dgm:t>
        <a:bodyPr/>
        <a:lstStyle/>
        <a:p>
          <a:endParaRPr lang="ru-RU"/>
        </a:p>
      </dgm:t>
    </dgm:pt>
    <dgm:pt modelId="{C5F8CD4C-D3BF-4FE2-8C3B-A2F5FCC7A8AA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Eng muhimi, ilmiy-nazariy tamoyillar O`zbekiston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 tarixining haqqoniy yozilishi, tarixiy haqiqatni yuzaga chiqishiga xizmat qiladilar.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D55A6CFC-87FE-4616-8779-084F4E92592E}" type="parTrans" cxnId="{CD8A49A6-AE9A-4C1E-A2BA-06A5BFBCD91F}">
      <dgm:prSet/>
      <dgm:spPr/>
      <dgm:t>
        <a:bodyPr/>
        <a:lstStyle/>
        <a:p>
          <a:endParaRPr lang="ru-RU"/>
        </a:p>
      </dgm:t>
    </dgm:pt>
    <dgm:pt modelId="{F5DB5A3E-606F-4593-A2FF-8724F7644524}" type="sibTrans" cxnId="{CD8A49A6-AE9A-4C1E-A2BA-06A5BFBCD91F}">
      <dgm:prSet/>
      <dgm:spPr/>
      <dgm:t>
        <a:bodyPr/>
        <a:lstStyle/>
        <a:p>
          <a:endParaRPr lang="ru-RU"/>
        </a:p>
      </dgm:t>
    </dgm:pt>
    <dgm:pt modelId="{C3376577-2F33-4FAD-ADF9-5B48ECC45950}" type="pres">
      <dgm:prSet presAssocID="{8CECF918-62E7-4AB8-8CB0-F99B1B6099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725EE4-79FD-43BA-A251-1050D9BEDF84}" type="pres">
      <dgm:prSet presAssocID="{8CECF918-62E7-4AB8-8CB0-F99B1B60992B}" presName="tSp" presStyleCnt="0"/>
      <dgm:spPr/>
    </dgm:pt>
    <dgm:pt modelId="{A2D1EFCF-6F62-423B-9863-18D7437F46AD}" type="pres">
      <dgm:prSet presAssocID="{8CECF918-62E7-4AB8-8CB0-F99B1B60992B}" presName="bSp" presStyleCnt="0"/>
      <dgm:spPr/>
    </dgm:pt>
    <dgm:pt modelId="{AF48A0FF-B0F0-4AE1-925D-A4DE491020A7}" type="pres">
      <dgm:prSet presAssocID="{8CECF918-62E7-4AB8-8CB0-F99B1B60992B}" presName="process" presStyleCnt="0"/>
      <dgm:spPr/>
    </dgm:pt>
    <dgm:pt modelId="{14567181-E6A6-4C42-AE9B-97FF7D1C2138}" type="pres">
      <dgm:prSet presAssocID="{CA9C8B61-47AE-4032-BADB-9B8A78536A34}" presName="composite1" presStyleCnt="0"/>
      <dgm:spPr/>
    </dgm:pt>
    <dgm:pt modelId="{05EB9F8E-4ED7-4026-AC1D-9121DA822FAC}" type="pres">
      <dgm:prSet presAssocID="{CA9C8B61-47AE-4032-BADB-9B8A78536A34}" presName="dummyNode1" presStyleLbl="node1" presStyleIdx="0" presStyleCnt="4"/>
      <dgm:spPr/>
    </dgm:pt>
    <dgm:pt modelId="{A87ED33E-A8C2-4EEA-AE61-A12FC145ACBC}" type="pres">
      <dgm:prSet presAssocID="{CA9C8B61-47AE-4032-BADB-9B8A78536A34}" presName="childNode1" presStyleLbl="bgAcc1" presStyleIdx="0" presStyleCnt="4">
        <dgm:presLayoutVars>
          <dgm:bulletEnabled val="1"/>
        </dgm:presLayoutVars>
      </dgm:prSet>
      <dgm:spPr/>
    </dgm:pt>
    <dgm:pt modelId="{1F75E74A-1D96-43F3-8BCF-3558C9E3B3F3}" type="pres">
      <dgm:prSet presAssocID="{CA9C8B61-47AE-4032-BADB-9B8A78536A34}" presName="childNode1tx" presStyleLbl="bgAcc1" presStyleIdx="0" presStyleCnt="4">
        <dgm:presLayoutVars>
          <dgm:bulletEnabled val="1"/>
        </dgm:presLayoutVars>
      </dgm:prSet>
      <dgm:spPr/>
    </dgm:pt>
    <dgm:pt modelId="{C1CDC4B5-6327-46E5-BD8D-AE3D6AF54545}" type="pres">
      <dgm:prSet presAssocID="{CA9C8B61-47AE-4032-BADB-9B8A78536A34}" presName="parentNode1" presStyleLbl="node1" presStyleIdx="0" presStyleCnt="4" custScaleX="137591" custScaleY="47163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5A74F3-03AC-48E6-8AE6-F10B3C609779}" type="pres">
      <dgm:prSet presAssocID="{CA9C8B61-47AE-4032-BADB-9B8A78536A34}" presName="connSite1" presStyleCnt="0"/>
      <dgm:spPr/>
    </dgm:pt>
    <dgm:pt modelId="{D3F475A1-BA0E-46F2-8EB7-AB2DFE597AD7}" type="pres">
      <dgm:prSet presAssocID="{6A7400A4-0C1B-497D-9517-8D587CCBB7FB}" presName="Name9" presStyleLbl="sibTrans2D1" presStyleIdx="0" presStyleCnt="3"/>
      <dgm:spPr/>
      <dgm:t>
        <a:bodyPr/>
        <a:lstStyle/>
        <a:p>
          <a:endParaRPr lang="ru-RU"/>
        </a:p>
      </dgm:t>
    </dgm:pt>
    <dgm:pt modelId="{96457173-45A4-44E1-B7EF-81764FC8C0C1}" type="pres">
      <dgm:prSet presAssocID="{7F7C9081-683C-4A68-96E8-A0AA5DBA3027}" presName="composite2" presStyleCnt="0"/>
      <dgm:spPr/>
    </dgm:pt>
    <dgm:pt modelId="{43F75254-BD85-4394-9DFA-06437FA9E1E8}" type="pres">
      <dgm:prSet presAssocID="{7F7C9081-683C-4A68-96E8-A0AA5DBA3027}" presName="dummyNode2" presStyleLbl="node1" presStyleIdx="0" presStyleCnt="4"/>
      <dgm:spPr/>
    </dgm:pt>
    <dgm:pt modelId="{7EC1B9DB-8695-4635-80D9-9C7902B72034}" type="pres">
      <dgm:prSet presAssocID="{7F7C9081-683C-4A68-96E8-A0AA5DBA3027}" presName="childNode2" presStyleLbl="bgAcc1" presStyleIdx="1" presStyleCnt="4">
        <dgm:presLayoutVars>
          <dgm:bulletEnabled val="1"/>
        </dgm:presLayoutVars>
      </dgm:prSet>
      <dgm:spPr/>
    </dgm:pt>
    <dgm:pt modelId="{284B3332-0579-4D3B-8712-C479399BD70C}" type="pres">
      <dgm:prSet presAssocID="{7F7C9081-683C-4A68-96E8-A0AA5DBA3027}" presName="childNode2tx" presStyleLbl="bgAcc1" presStyleIdx="1" presStyleCnt="4">
        <dgm:presLayoutVars>
          <dgm:bulletEnabled val="1"/>
        </dgm:presLayoutVars>
      </dgm:prSet>
      <dgm:spPr/>
    </dgm:pt>
    <dgm:pt modelId="{4E03627D-BCF0-4493-AA8E-9A48D93A4014}" type="pres">
      <dgm:prSet presAssocID="{7F7C9081-683C-4A68-96E8-A0AA5DBA3027}" presName="parentNode2" presStyleLbl="node1" presStyleIdx="1" presStyleCnt="4" custScaleX="137591" custScaleY="66961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125251-B115-471D-BDB9-538EC39D510A}" type="pres">
      <dgm:prSet presAssocID="{7F7C9081-683C-4A68-96E8-A0AA5DBA3027}" presName="connSite2" presStyleCnt="0"/>
      <dgm:spPr/>
    </dgm:pt>
    <dgm:pt modelId="{C4F90B48-F653-4D3D-A09C-A9F3454000D0}" type="pres">
      <dgm:prSet presAssocID="{D9BE15A0-F9D3-4006-A104-D44A102838DE}" presName="Name18" presStyleLbl="sibTrans2D1" presStyleIdx="1" presStyleCnt="3"/>
      <dgm:spPr/>
      <dgm:t>
        <a:bodyPr/>
        <a:lstStyle/>
        <a:p>
          <a:endParaRPr lang="ru-RU"/>
        </a:p>
      </dgm:t>
    </dgm:pt>
    <dgm:pt modelId="{CCAB2DF9-D2FE-4E90-941F-F8CB6C2DE652}" type="pres">
      <dgm:prSet presAssocID="{479437D4-CB2A-434C-B0AF-62563E285D5F}" presName="composite1" presStyleCnt="0"/>
      <dgm:spPr/>
    </dgm:pt>
    <dgm:pt modelId="{6A5B7A78-3DF6-41A0-BB32-768B14AB472A}" type="pres">
      <dgm:prSet presAssocID="{479437D4-CB2A-434C-B0AF-62563E285D5F}" presName="dummyNode1" presStyleLbl="node1" presStyleIdx="1" presStyleCnt="4"/>
      <dgm:spPr/>
    </dgm:pt>
    <dgm:pt modelId="{DAA286CA-812C-41F6-AD78-F4DE2BBE6E39}" type="pres">
      <dgm:prSet presAssocID="{479437D4-CB2A-434C-B0AF-62563E285D5F}" presName="childNode1" presStyleLbl="bgAcc1" presStyleIdx="2" presStyleCnt="4">
        <dgm:presLayoutVars>
          <dgm:bulletEnabled val="1"/>
        </dgm:presLayoutVars>
      </dgm:prSet>
      <dgm:spPr/>
    </dgm:pt>
    <dgm:pt modelId="{F99E890F-C80B-4F23-96EC-F9290B6B8CD1}" type="pres">
      <dgm:prSet presAssocID="{479437D4-CB2A-434C-B0AF-62563E285D5F}" presName="childNode1tx" presStyleLbl="bgAcc1" presStyleIdx="2" presStyleCnt="4">
        <dgm:presLayoutVars>
          <dgm:bulletEnabled val="1"/>
        </dgm:presLayoutVars>
      </dgm:prSet>
      <dgm:spPr/>
    </dgm:pt>
    <dgm:pt modelId="{568D61F1-E05E-41F9-8C49-98EF73BC58A1}" type="pres">
      <dgm:prSet presAssocID="{479437D4-CB2A-434C-B0AF-62563E285D5F}" presName="parentNode1" presStyleLbl="node1" presStyleIdx="2" presStyleCnt="4" custScaleX="137591" custScaleY="92980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00DE1B-C512-4B30-91C3-7192DB543564}" type="pres">
      <dgm:prSet presAssocID="{479437D4-CB2A-434C-B0AF-62563E285D5F}" presName="connSite1" presStyleCnt="0"/>
      <dgm:spPr/>
    </dgm:pt>
    <dgm:pt modelId="{4E1F8453-AD80-44B4-8737-7055CC81DC52}" type="pres">
      <dgm:prSet presAssocID="{31891735-ED7F-4CBD-9901-BB5B7F021BE7}" presName="Name9" presStyleLbl="sibTrans2D1" presStyleIdx="2" presStyleCnt="3"/>
      <dgm:spPr/>
      <dgm:t>
        <a:bodyPr/>
        <a:lstStyle/>
        <a:p>
          <a:endParaRPr lang="ru-RU"/>
        </a:p>
      </dgm:t>
    </dgm:pt>
    <dgm:pt modelId="{3D99704D-5751-4775-99F7-24FF2C9287DE}" type="pres">
      <dgm:prSet presAssocID="{C5F8CD4C-D3BF-4FE2-8C3B-A2F5FCC7A8AA}" presName="composite2" presStyleCnt="0"/>
      <dgm:spPr/>
    </dgm:pt>
    <dgm:pt modelId="{E9545547-9160-40EB-9C11-D6B83AE58C83}" type="pres">
      <dgm:prSet presAssocID="{C5F8CD4C-D3BF-4FE2-8C3B-A2F5FCC7A8AA}" presName="dummyNode2" presStyleLbl="node1" presStyleIdx="2" presStyleCnt="4"/>
      <dgm:spPr/>
    </dgm:pt>
    <dgm:pt modelId="{DDC3BBD5-73D9-4BED-9822-EFDACA66EEAD}" type="pres">
      <dgm:prSet presAssocID="{C5F8CD4C-D3BF-4FE2-8C3B-A2F5FCC7A8AA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4AE574-1000-400C-B1A1-6ACEF801F00A}" type="pres">
      <dgm:prSet presAssocID="{C5F8CD4C-D3BF-4FE2-8C3B-A2F5FCC7A8AA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77DD24-C5BA-4BA7-9A1E-FFCDFC0302FD}" type="pres">
      <dgm:prSet presAssocID="{C5F8CD4C-D3BF-4FE2-8C3B-A2F5FCC7A8AA}" presName="parentNode2" presStyleLbl="node1" presStyleIdx="3" presStyleCnt="4" custScaleX="137591" custScaleY="84894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310178-BEDB-4C18-888C-814C99778F71}" type="pres">
      <dgm:prSet presAssocID="{C5F8CD4C-D3BF-4FE2-8C3B-A2F5FCC7A8AA}" presName="connSite2" presStyleCnt="0"/>
      <dgm:spPr/>
    </dgm:pt>
  </dgm:ptLst>
  <dgm:cxnLst>
    <dgm:cxn modelId="{6B6DDC4D-E9DB-4F6F-ACBC-B14B82AA9CD5}" type="presOf" srcId="{D9BE15A0-F9D3-4006-A104-D44A102838DE}" destId="{C4F90B48-F653-4D3D-A09C-A9F3454000D0}" srcOrd="0" destOrd="0" presId="urn:microsoft.com/office/officeart/2005/8/layout/hProcess4"/>
    <dgm:cxn modelId="{86395D57-D482-490E-89BF-E17948AA33AF}" type="presOf" srcId="{31891735-ED7F-4CBD-9901-BB5B7F021BE7}" destId="{4E1F8453-AD80-44B4-8737-7055CC81DC52}" srcOrd="0" destOrd="0" presId="urn:microsoft.com/office/officeart/2005/8/layout/hProcess4"/>
    <dgm:cxn modelId="{957E2730-66FF-41D0-B57A-B9371D381844}" srcId="{8CECF918-62E7-4AB8-8CB0-F99B1B60992B}" destId="{CA9C8B61-47AE-4032-BADB-9B8A78536A34}" srcOrd="0" destOrd="0" parTransId="{CFFC6001-F130-443D-A8DD-83DB874551C2}" sibTransId="{6A7400A4-0C1B-497D-9517-8D587CCBB7FB}"/>
    <dgm:cxn modelId="{26520424-CD20-46E8-9A94-334B5898571D}" type="presOf" srcId="{6A7400A4-0C1B-497D-9517-8D587CCBB7FB}" destId="{D3F475A1-BA0E-46F2-8EB7-AB2DFE597AD7}" srcOrd="0" destOrd="0" presId="urn:microsoft.com/office/officeart/2005/8/layout/hProcess4"/>
    <dgm:cxn modelId="{9F40A211-004F-4F45-911C-FF907D27CB93}" type="presOf" srcId="{CA9C8B61-47AE-4032-BADB-9B8A78536A34}" destId="{C1CDC4B5-6327-46E5-BD8D-AE3D6AF54545}" srcOrd="0" destOrd="0" presId="urn:microsoft.com/office/officeart/2005/8/layout/hProcess4"/>
    <dgm:cxn modelId="{A7B21583-AD1E-49D7-90B4-F779B24F455D}" type="presOf" srcId="{8CECF918-62E7-4AB8-8CB0-F99B1B60992B}" destId="{C3376577-2F33-4FAD-ADF9-5B48ECC45950}" srcOrd="0" destOrd="0" presId="urn:microsoft.com/office/officeart/2005/8/layout/hProcess4"/>
    <dgm:cxn modelId="{6998204C-C88A-4EBF-9078-DAD3985AC5DD}" type="presOf" srcId="{7F7C9081-683C-4A68-96E8-A0AA5DBA3027}" destId="{4E03627D-BCF0-4493-AA8E-9A48D93A4014}" srcOrd="0" destOrd="0" presId="urn:microsoft.com/office/officeart/2005/8/layout/hProcess4"/>
    <dgm:cxn modelId="{EF22ABC5-B43E-43A8-9EAD-56FCAE6A3A40}" srcId="{8CECF918-62E7-4AB8-8CB0-F99B1B60992B}" destId="{479437D4-CB2A-434C-B0AF-62563E285D5F}" srcOrd="2" destOrd="0" parTransId="{8364ED84-80CC-4F97-86E1-73827F962AAC}" sibTransId="{31891735-ED7F-4CBD-9901-BB5B7F021BE7}"/>
    <dgm:cxn modelId="{6438C788-5480-4C41-B670-DEA2A046C306}" type="presOf" srcId="{C5F8CD4C-D3BF-4FE2-8C3B-A2F5FCC7A8AA}" destId="{A677DD24-C5BA-4BA7-9A1E-FFCDFC0302FD}" srcOrd="0" destOrd="0" presId="urn:microsoft.com/office/officeart/2005/8/layout/hProcess4"/>
    <dgm:cxn modelId="{54B1C03F-204A-438A-9BBB-DB59AF0C8B0B}" srcId="{8CECF918-62E7-4AB8-8CB0-F99B1B60992B}" destId="{7F7C9081-683C-4A68-96E8-A0AA5DBA3027}" srcOrd="1" destOrd="0" parTransId="{CF54B4DA-CB4C-46F5-A43D-A290258DB452}" sibTransId="{D9BE15A0-F9D3-4006-A104-D44A102838DE}"/>
    <dgm:cxn modelId="{CD8A49A6-AE9A-4C1E-A2BA-06A5BFBCD91F}" srcId="{8CECF918-62E7-4AB8-8CB0-F99B1B60992B}" destId="{C5F8CD4C-D3BF-4FE2-8C3B-A2F5FCC7A8AA}" srcOrd="3" destOrd="0" parTransId="{D55A6CFC-87FE-4616-8779-084F4E92592E}" sibTransId="{F5DB5A3E-606F-4593-A2FF-8724F7644524}"/>
    <dgm:cxn modelId="{3B2FE9D0-844A-4018-8C85-A92CDF975B62}" type="presOf" srcId="{479437D4-CB2A-434C-B0AF-62563E285D5F}" destId="{568D61F1-E05E-41F9-8C49-98EF73BC58A1}" srcOrd="0" destOrd="0" presId="urn:microsoft.com/office/officeart/2005/8/layout/hProcess4"/>
    <dgm:cxn modelId="{756876E6-0864-4A97-9017-33BAB79224DC}" type="presParOf" srcId="{C3376577-2F33-4FAD-ADF9-5B48ECC45950}" destId="{48725EE4-79FD-43BA-A251-1050D9BEDF84}" srcOrd="0" destOrd="0" presId="urn:microsoft.com/office/officeart/2005/8/layout/hProcess4"/>
    <dgm:cxn modelId="{ECFBF924-BFC9-41E5-8761-81ED0407E76F}" type="presParOf" srcId="{C3376577-2F33-4FAD-ADF9-5B48ECC45950}" destId="{A2D1EFCF-6F62-423B-9863-18D7437F46AD}" srcOrd="1" destOrd="0" presId="urn:microsoft.com/office/officeart/2005/8/layout/hProcess4"/>
    <dgm:cxn modelId="{4E2F97EF-F455-4800-AD09-8C90F09091C7}" type="presParOf" srcId="{C3376577-2F33-4FAD-ADF9-5B48ECC45950}" destId="{AF48A0FF-B0F0-4AE1-925D-A4DE491020A7}" srcOrd="2" destOrd="0" presId="urn:microsoft.com/office/officeart/2005/8/layout/hProcess4"/>
    <dgm:cxn modelId="{42BC78FA-8D30-4C4E-B2BC-10074415892F}" type="presParOf" srcId="{AF48A0FF-B0F0-4AE1-925D-A4DE491020A7}" destId="{14567181-E6A6-4C42-AE9B-97FF7D1C2138}" srcOrd="0" destOrd="0" presId="urn:microsoft.com/office/officeart/2005/8/layout/hProcess4"/>
    <dgm:cxn modelId="{771CC429-9A53-4507-BAE8-7CC46ECD4778}" type="presParOf" srcId="{14567181-E6A6-4C42-AE9B-97FF7D1C2138}" destId="{05EB9F8E-4ED7-4026-AC1D-9121DA822FAC}" srcOrd="0" destOrd="0" presId="urn:microsoft.com/office/officeart/2005/8/layout/hProcess4"/>
    <dgm:cxn modelId="{3B65286C-DA47-43FD-8FAA-53992F46B573}" type="presParOf" srcId="{14567181-E6A6-4C42-AE9B-97FF7D1C2138}" destId="{A87ED33E-A8C2-4EEA-AE61-A12FC145ACBC}" srcOrd="1" destOrd="0" presId="urn:microsoft.com/office/officeart/2005/8/layout/hProcess4"/>
    <dgm:cxn modelId="{5E773D4E-B6DD-4989-BD09-0070DA7EE33E}" type="presParOf" srcId="{14567181-E6A6-4C42-AE9B-97FF7D1C2138}" destId="{1F75E74A-1D96-43F3-8BCF-3558C9E3B3F3}" srcOrd="2" destOrd="0" presId="urn:microsoft.com/office/officeart/2005/8/layout/hProcess4"/>
    <dgm:cxn modelId="{AA7AD0B7-EFAE-4087-AD58-C478286377FA}" type="presParOf" srcId="{14567181-E6A6-4C42-AE9B-97FF7D1C2138}" destId="{C1CDC4B5-6327-46E5-BD8D-AE3D6AF54545}" srcOrd="3" destOrd="0" presId="urn:microsoft.com/office/officeart/2005/8/layout/hProcess4"/>
    <dgm:cxn modelId="{E80EB3A1-2DFD-4CD5-899F-3627A52A48C0}" type="presParOf" srcId="{14567181-E6A6-4C42-AE9B-97FF7D1C2138}" destId="{375A74F3-03AC-48E6-8AE6-F10B3C609779}" srcOrd="4" destOrd="0" presId="urn:microsoft.com/office/officeart/2005/8/layout/hProcess4"/>
    <dgm:cxn modelId="{FBCD38C2-69E0-483E-822E-248E7E0AE62F}" type="presParOf" srcId="{AF48A0FF-B0F0-4AE1-925D-A4DE491020A7}" destId="{D3F475A1-BA0E-46F2-8EB7-AB2DFE597AD7}" srcOrd="1" destOrd="0" presId="urn:microsoft.com/office/officeart/2005/8/layout/hProcess4"/>
    <dgm:cxn modelId="{6F59B1BD-EC87-4C98-A8B5-AD236A48834D}" type="presParOf" srcId="{AF48A0FF-B0F0-4AE1-925D-A4DE491020A7}" destId="{96457173-45A4-44E1-B7EF-81764FC8C0C1}" srcOrd="2" destOrd="0" presId="urn:microsoft.com/office/officeart/2005/8/layout/hProcess4"/>
    <dgm:cxn modelId="{82E19DC0-75C5-46FC-8F5A-B1B83FA615B5}" type="presParOf" srcId="{96457173-45A4-44E1-B7EF-81764FC8C0C1}" destId="{43F75254-BD85-4394-9DFA-06437FA9E1E8}" srcOrd="0" destOrd="0" presId="urn:microsoft.com/office/officeart/2005/8/layout/hProcess4"/>
    <dgm:cxn modelId="{8EDB5C1A-4E7B-4EC4-A229-79F6AEDB84FE}" type="presParOf" srcId="{96457173-45A4-44E1-B7EF-81764FC8C0C1}" destId="{7EC1B9DB-8695-4635-80D9-9C7902B72034}" srcOrd="1" destOrd="0" presId="urn:microsoft.com/office/officeart/2005/8/layout/hProcess4"/>
    <dgm:cxn modelId="{17B47E80-542C-43CA-82E7-920B0B868AA9}" type="presParOf" srcId="{96457173-45A4-44E1-B7EF-81764FC8C0C1}" destId="{284B3332-0579-4D3B-8712-C479399BD70C}" srcOrd="2" destOrd="0" presId="urn:microsoft.com/office/officeart/2005/8/layout/hProcess4"/>
    <dgm:cxn modelId="{7968DF2A-7D00-4D72-B9B9-ECCCD1A54043}" type="presParOf" srcId="{96457173-45A4-44E1-B7EF-81764FC8C0C1}" destId="{4E03627D-BCF0-4493-AA8E-9A48D93A4014}" srcOrd="3" destOrd="0" presId="urn:microsoft.com/office/officeart/2005/8/layout/hProcess4"/>
    <dgm:cxn modelId="{C850EDD4-D0EC-487C-B507-8871342B02F5}" type="presParOf" srcId="{96457173-45A4-44E1-B7EF-81764FC8C0C1}" destId="{57125251-B115-471D-BDB9-538EC39D510A}" srcOrd="4" destOrd="0" presId="urn:microsoft.com/office/officeart/2005/8/layout/hProcess4"/>
    <dgm:cxn modelId="{2A536A5D-6E3A-43DE-90B0-CAD6ACE2B5E3}" type="presParOf" srcId="{AF48A0FF-B0F0-4AE1-925D-A4DE491020A7}" destId="{C4F90B48-F653-4D3D-A09C-A9F3454000D0}" srcOrd="3" destOrd="0" presId="urn:microsoft.com/office/officeart/2005/8/layout/hProcess4"/>
    <dgm:cxn modelId="{48AD61ED-B10A-4CB7-BA84-077F196372B0}" type="presParOf" srcId="{AF48A0FF-B0F0-4AE1-925D-A4DE491020A7}" destId="{CCAB2DF9-D2FE-4E90-941F-F8CB6C2DE652}" srcOrd="4" destOrd="0" presId="urn:microsoft.com/office/officeart/2005/8/layout/hProcess4"/>
    <dgm:cxn modelId="{DC8A1B7F-DFAE-4DB1-888C-1DA966AA990D}" type="presParOf" srcId="{CCAB2DF9-D2FE-4E90-941F-F8CB6C2DE652}" destId="{6A5B7A78-3DF6-41A0-BB32-768B14AB472A}" srcOrd="0" destOrd="0" presId="urn:microsoft.com/office/officeart/2005/8/layout/hProcess4"/>
    <dgm:cxn modelId="{1E97DE21-C558-4A7E-87F1-EBC9E3E1164F}" type="presParOf" srcId="{CCAB2DF9-D2FE-4E90-941F-F8CB6C2DE652}" destId="{DAA286CA-812C-41F6-AD78-F4DE2BBE6E39}" srcOrd="1" destOrd="0" presId="urn:microsoft.com/office/officeart/2005/8/layout/hProcess4"/>
    <dgm:cxn modelId="{5BC025DD-0513-4F9C-9CA9-156E157C3268}" type="presParOf" srcId="{CCAB2DF9-D2FE-4E90-941F-F8CB6C2DE652}" destId="{F99E890F-C80B-4F23-96EC-F9290B6B8CD1}" srcOrd="2" destOrd="0" presId="urn:microsoft.com/office/officeart/2005/8/layout/hProcess4"/>
    <dgm:cxn modelId="{E2F04053-F31A-456C-A7B8-25204506F96C}" type="presParOf" srcId="{CCAB2DF9-D2FE-4E90-941F-F8CB6C2DE652}" destId="{568D61F1-E05E-41F9-8C49-98EF73BC58A1}" srcOrd="3" destOrd="0" presId="urn:microsoft.com/office/officeart/2005/8/layout/hProcess4"/>
    <dgm:cxn modelId="{2F902816-0CEF-46BC-9C66-194F08E46FB5}" type="presParOf" srcId="{CCAB2DF9-D2FE-4E90-941F-F8CB6C2DE652}" destId="{D500DE1B-C512-4B30-91C3-7192DB543564}" srcOrd="4" destOrd="0" presId="urn:microsoft.com/office/officeart/2005/8/layout/hProcess4"/>
    <dgm:cxn modelId="{B03963E2-F720-4B78-9E31-82B2426E5BAA}" type="presParOf" srcId="{AF48A0FF-B0F0-4AE1-925D-A4DE491020A7}" destId="{4E1F8453-AD80-44B4-8737-7055CC81DC52}" srcOrd="5" destOrd="0" presId="urn:microsoft.com/office/officeart/2005/8/layout/hProcess4"/>
    <dgm:cxn modelId="{B8CFF5D3-D6F7-43EA-AE1E-C85F0DE4D1FC}" type="presParOf" srcId="{AF48A0FF-B0F0-4AE1-925D-A4DE491020A7}" destId="{3D99704D-5751-4775-99F7-24FF2C9287DE}" srcOrd="6" destOrd="0" presId="urn:microsoft.com/office/officeart/2005/8/layout/hProcess4"/>
    <dgm:cxn modelId="{7F7F153E-46C5-478B-88D7-61802CA9CD75}" type="presParOf" srcId="{3D99704D-5751-4775-99F7-24FF2C9287DE}" destId="{E9545547-9160-40EB-9C11-D6B83AE58C83}" srcOrd="0" destOrd="0" presId="urn:microsoft.com/office/officeart/2005/8/layout/hProcess4"/>
    <dgm:cxn modelId="{C50EEB17-FFFF-4494-9667-8D27D0047807}" type="presParOf" srcId="{3D99704D-5751-4775-99F7-24FF2C9287DE}" destId="{DDC3BBD5-73D9-4BED-9822-EFDACA66EEAD}" srcOrd="1" destOrd="0" presId="urn:microsoft.com/office/officeart/2005/8/layout/hProcess4"/>
    <dgm:cxn modelId="{BB952EB3-5ABE-4613-9979-A20597655A7B}" type="presParOf" srcId="{3D99704D-5751-4775-99F7-24FF2C9287DE}" destId="{1B4AE574-1000-400C-B1A1-6ACEF801F00A}" srcOrd="2" destOrd="0" presId="urn:microsoft.com/office/officeart/2005/8/layout/hProcess4"/>
    <dgm:cxn modelId="{66FCF3E8-770E-49FD-B914-8D1ADAE0034D}" type="presParOf" srcId="{3D99704D-5751-4775-99F7-24FF2C9287DE}" destId="{A677DD24-C5BA-4BA7-9A1E-FFCDFC0302FD}" srcOrd="3" destOrd="0" presId="urn:microsoft.com/office/officeart/2005/8/layout/hProcess4"/>
    <dgm:cxn modelId="{321E59D5-EEC8-4F7E-B41D-0BFF7C744E10}" type="presParOf" srcId="{3D99704D-5751-4775-99F7-24FF2C9287DE}" destId="{ED310178-BEDB-4C18-888C-814C99778F7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3B6768-8BC3-4030-B910-2F798B34B5A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97CA631-73EE-4B4E-8463-6446DF998724}">
      <dgm:prSet phldrT="[Текст]" custT="1"/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Agar tarix insoniyat yashab rivojlanishi uchun ijtimoiy zaruriyat va ma’naviy-ma’rifiy  ehtiyoj bo`lsa, </a:t>
          </a:r>
          <a:r>
            <a:rPr lang="uz-Cyrl-UZ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tarix </a:t>
          </a:r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fani esa, bu ehtiyojlarni  ro`yobga chiqishi uchun ma’sul bo`lgan yuksak intellektual ilmiy-amaliy faoliyatdir.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AC833500-C233-4A8B-9E18-7B787585ADE1}" type="parTrans" cxnId="{07E71323-76C0-4481-A7F0-753F51A2D10B}">
      <dgm:prSet/>
      <dgm:spPr/>
      <dgm:t>
        <a:bodyPr/>
        <a:lstStyle/>
        <a:p>
          <a:endParaRPr lang="ru-RU"/>
        </a:p>
      </dgm:t>
    </dgm:pt>
    <dgm:pt modelId="{E0F92CDB-13E8-4864-94BB-C94270DF3F2E}" type="sibTrans" cxnId="{07E71323-76C0-4481-A7F0-753F51A2D10B}">
      <dgm:prSet/>
      <dgm:spPr/>
      <dgm:t>
        <a:bodyPr/>
        <a:lstStyle/>
        <a:p>
          <a:endParaRPr lang="ru-RU"/>
        </a:p>
      </dgm:t>
    </dgm:pt>
    <dgm:pt modelId="{9B58A7E8-F2F6-41C7-A709-0DC39D11E142}">
      <dgm:prSet custT="1"/>
      <dgm:spPr/>
      <dgm:t>
        <a:bodyPr/>
        <a:lstStyle/>
        <a:p>
          <a:r>
            <a:rPr lang="uz-Cyrl-UZ" sz="2400" dirty="0" smtClean="0">
              <a:latin typeface="Times New Roman" pitchFamily="18" charset="0"/>
              <a:cs typeface="Times New Roman" pitchFamily="18" charset="0"/>
            </a:rPr>
            <a:t>Buning samarali bo`lishi ya’ni, tarix fani rivojlanishida metodologik ilmiy g‘oya va nazariyalar hamda usul  va uslubiy tamoyillarning ahamiyati benihoya kattadir. 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83EC7361-900C-48AD-8316-C05D2F483DE1}" type="parTrans" cxnId="{52BFE69C-EE54-4F9E-A43A-87AB2731C3E8}">
      <dgm:prSet/>
      <dgm:spPr/>
      <dgm:t>
        <a:bodyPr/>
        <a:lstStyle/>
        <a:p>
          <a:endParaRPr lang="ru-RU"/>
        </a:p>
      </dgm:t>
    </dgm:pt>
    <dgm:pt modelId="{F7DD80A8-C0D9-4DAB-A6AB-D0B39DB9CBB8}" type="sibTrans" cxnId="{52BFE69C-EE54-4F9E-A43A-87AB2731C3E8}">
      <dgm:prSet/>
      <dgm:spPr/>
      <dgm:t>
        <a:bodyPr/>
        <a:lstStyle/>
        <a:p>
          <a:endParaRPr lang="ru-RU"/>
        </a:p>
      </dgm:t>
    </dgm:pt>
    <dgm:pt modelId="{F9CABD9B-D1B3-437D-8165-2517B97F0E36}" type="pres">
      <dgm:prSet presAssocID="{2C3B6768-8BC3-4030-B910-2F798B34B5A2}" presName="compositeShape" presStyleCnt="0">
        <dgm:presLayoutVars>
          <dgm:dir/>
          <dgm:resizeHandles/>
        </dgm:presLayoutVars>
      </dgm:prSet>
      <dgm:spPr/>
    </dgm:pt>
    <dgm:pt modelId="{2BDFB536-675B-4CF1-B4AF-04AAE8BBC859}" type="pres">
      <dgm:prSet presAssocID="{2C3B6768-8BC3-4030-B910-2F798B34B5A2}" presName="pyramid" presStyleLbl="node1" presStyleIdx="0" presStyleCnt="1"/>
      <dgm:spPr/>
    </dgm:pt>
    <dgm:pt modelId="{1FB85ED1-AB90-4660-9A75-8BC605BD27B4}" type="pres">
      <dgm:prSet presAssocID="{2C3B6768-8BC3-4030-B910-2F798B34B5A2}" presName="theList" presStyleCnt="0"/>
      <dgm:spPr/>
    </dgm:pt>
    <dgm:pt modelId="{379CAD6F-81DC-4C61-AA40-7F50DD0D31CB}" type="pres">
      <dgm:prSet presAssocID="{C97CA631-73EE-4B4E-8463-6446DF998724}" presName="aNode" presStyleLbl="fgAcc1" presStyleIdx="0" presStyleCnt="2" custScaleX="1213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216DCD-BAB1-45D2-9564-49C8323E3EF4}" type="pres">
      <dgm:prSet presAssocID="{C97CA631-73EE-4B4E-8463-6446DF998724}" presName="aSpace" presStyleCnt="0"/>
      <dgm:spPr/>
    </dgm:pt>
    <dgm:pt modelId="{5AC3EBA1-BEA9-49FD-93A7-B6FAB914D99E}" type="pres">
      <dgm:prSet presAssocID="{9B58A7E8-F2F6-41C7-A709-0DC39D11E142}" presName="aNode" presStyleLbl="fgAcc1" presStyleIdx="1" presStyleCnt="2" custScaleX="1213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07DFFD-746C-492A-8046-EAB2E4403EAF}" type="pres">
      <dgm:prSet presAssocID="{9B58A7E8-F2F6-41C7-A709-0DC39D11E142}" presName="aSpace" presStyleCnt="0"/>
      <dgm:spPr/>
    </dgm:pt>
  </dgm:ptLst>
  <dgm:cxnLst>
    <dgm:cxn modelId="{52BFE69C-EE54-4F9E-A43A-87AB2731C3E8}" srcId="{2C3B6768-8BC3-4030-B910-2F798B34B5A2}" destId="{9B58A7E8-F2F6-41C7-A709-0DC39D11E142}" srcOrd="1" destOrd="0" parTransId="{83EC7361-900C-48AD-8316-C05D2F483DE1}" sibTransId="{F7DD80A8-C0D9-4DAB-A6AB-D0B39DB9CBB8}"/>
    <dgm:cxn modelId="{52C60E92-9E26-48AC-A7D6-71674F493B7E}" type="presOf" srcId="{2C3B6768-8BC3-4030-B910-2F798B34B5A2}" destId="{F9CABD9B-D1B3-437D-8165-2517B97F0E36}" srcOrd="0" destOrd="0" presId="urn:microsoft.com/office/officeart/2005/8/layout/pyramid2"/>
    <dgm:cxn modelId="{F7F14F49-F9C9-4102-8375-1B2C41053411}" type="presOf" srcId="{9B58A7E8-F2F6-41C7-A709-0DC39D11E142}" destId="{5AC3EBA1-BEA9-49FD-93A7-B6FAB914D99E}" srcOrd="0" destOrd="0" presId="urn:microsoft.com/office/officeart/2005/8/layout/pyramid2"/>
    <dgm:cxn modelId="{4F0282B4-7D96-4A33-B648-00437FFACC87}" type="presOf" srcId="{C97CA631-73EE-4B4E-8463-6446DF998724}" destId="{379CAD6F-81DC-4C61-AA40-7F50DD0D31CB}" srcOrd="0" destOrd="0" presId="urn:microsoft.com/office/officeart/2005/8/layout/pyramid2"/>
    <dgm:cxn modelId="{07E71323-76C0-4481-A7F0-753F51A2D10B}" srcId="{2C3B6768-8BC3-4030-B910-2F798B34B5A2}" destId="{C97CA631-73EE-4B4E-8463-6446DF998724}" srcOrd="0" destOrd="0" parTransId="{AC833500-C233-4A8B-9E18-7B787585ADE1}" sibTransId="{E0F92CDB-13E8-4864-94BB-C94270DF3F2E}"/>
    <dgm:cxn modelId="{5AE441C6-47BB-41DC-9C54-F34B8CBE5F64}" type="presParOf" srcId="{F9CABD9B-D1B3-437D-8165-2517B97F0E36}" destId="{2BDFB536-675B-4CF1-B4AF-04AAE8BBC859}" srcOrd="0" destOrd="0" presId="urn:microsoft.com/office/officeart/2005/8/layout/pyramid2"/>
    <dgm:cxn modelId="{B74994DB-58E0-471E-9BE5-8333980B488C}" type="presParOf" srcId="{F9CABD9B-D1B3-437D-8165-2517B97F0E36}" destId="{1FB85ED1-AB90-4660-9A75-8BC605BD27B4}" srcOrd="1" destOrd="0" presId="urn:microsoft.com/office/officeart/2005/8/layout/pyramid2"/>
    <dgm:cxn modelId="{3D5E6CE7-86E7-4249-A27D-5853B535E9E1}" type="presParOf" srcId="{1FB85ED1-AB90-4660-9A75-8BC605BD27B4}" destId="{379CAD6F-81DC-4C61-AA40-7F50DD0D31CB}" srcOrd="0" destOrd="0" presId="urn:microsoft.com/office/officeart/2005/8/layout/pyramid2"/>
    <dgm:cxn modelId="{76667BD8-CE3D-4321-8DE1-672451DCBE1F}" type="presParOf" srcId="{1FB85ED1-AB90-4660-9A75-8BC605BD27B4}" destId="{4F216DCD-BAB1-45D2-9564-49C8323E3EF4}" srcOrd="1" destOrd="0" presId="urn:microsoft.com/office/officeart/2005/8/layout/pyramid2"/>
    <dgm:cxn modelId="{ADFBAF99-E2C7-42A7-B1F5-AE616B5787CE}" type="presParOf" srcId="{1FB85ED1-AB90-4660-9A75-8BC605BD27B4}" destId="{5AC3EBA1-BEA9-49FD-93A7-B6FAB914D99E}" srcOrd="2" destOrd="0" presId="urn:microsoft.com/office/officeart/2005/8/layout/pyramid2"/>
    <dgm:cxn modelId="{9BC3AD15-88AC-4BD8-BE4C-F95B182CD987}" type="presParOf" srcId="{1FB85ED1-AB90-4660-9A75-8BC605BD27B4}" destId="{A507DFFD-746C-492A-8046-EAB2E4403EAF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26DD4-1E5C-4BBB-A5E7-B69D51CE17F1}">
      <dsp:nvSpPr>
        <dsp:cNvPr id="0" name=""/>
        <dsp:cNvSpPr/>
      </dsp:nvSpPr>
      <dsp:spPr>
        <a:xfrm rot="5400000">
          <a:off x="743858" y="2676020"/>
          <a:ext cx="1363062" cy="9075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91A4B-8038-49D6-A1AF-1A8858149930}">
      <dsp:nvSpPr>
        <dsp:cNvPr id="0" name=""/>
        <dsp:cNvSpPr/>
      </dsp:nvSpPr>
      <dsp:spPr>
        <a:xfrm>
          <a:off x="3707903" y="1586724"/>
          <a:ext cx="4111583" cy="1021607"/>
        </a:xfrm>
        <a:prstGeom prst="roundRect">
          <a:avLst>
            <a:gd name="adj" fmla="val 16670"/>
          </a:avLst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glow rad="1397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1. </a:t>
          </a:r>
          <a:r>
            <a:rPr lang="uz-Cyrl-UZ" sz="2400" b="1" kern="1200" dirty="0" smtClean="0">
              <a:latin typeface="Times New Roman" pitchFamily="18" charset="0"/>
              <a:cs typeface="Times New Roman" pitchFamily="18" charset="0"/>
            </a:rPr>
            <a:t>O`zbekiston </a:t>
          </a:r>
          <a:r>
            <a:rPr lang="uz-Cyrl-UZ" sz="2400" b="1" kern="1200" dirty="0" smtClean="0">
              <a:latin typeface="Times New Roman" pitchFamily="18" charset="0"/>
              <a:cs typeface="Times New Roman" pitchFamily="18" charset="0"/>
            </a:rPr>
            <a:t>tarixi </a:t>
          </a:r>
          <a:r>
            <a:rPr lang="uz-Cyrl-UZ" sz="2400" b="1" kern="1200" dirty="0" smtClean="0">
              <a:latin typeface="Times New Roman" pitchFamily="18" charset="0"/>
              <a:cs typeface="Times New Roman" pitchFamily="18" charset="0"/>
            </a:rPr>
            <a:t>fanining predmeti.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57783" y="1636604"/>
        <a:ext cx="4011823" cy="921847"/>
      </dsp:txXfrm>
    </dsp:sp>
    <dsp:sp modelId="{932B7277-6E08-4F58-84D2-875A50D1A37A}">
      <dsp:nvSpPr>
        <dsp:cNvPr id="0" name=""/>
        <dsp:cNvSpPr/>
      </dsp:nvSpPr>
      <dsp:spPr>
        <a:xfrm>
          <a:off x="2731147" y="1012122"/>
          <a:ext cx="976043" cy="75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185C5-FDB2-468C-8F1A-7328E9D14F06}">
      <dsp:nvSpPr>
        <dsp:cNvPr id="0" name=""/>
        <dsp:cNvSpPr/>
      </dsp:nvSpPr>
      <dsp:spPr>
        <a:xfrm>
          <a:off x="1937615" y="2949780"/>
          <a:ext cx="7183317" cy="3887314"/>
        </a:xfrm>
        <a:prstGeom prst="roundRect">
          <a:avLst>
            <a:gd name="adj" fmla="val 16670"/>
          </a:avLst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glow rad="1397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O`zbekiston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tarixining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predmeti va dolzarb muammolari to`g‘risida to`xtalib o`tadigan bo`lsak, tarix fani dunyo xalqlari qanday yashaganligi, ularning hayotida qanday voqealar sodir bo`lganligi, qanday va ne sababdan o`zgarib borganini, O`zbekiston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tarixi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esa jahon tarixi va uning ajralmas bir qismi sifatida ona zaminimizda o`tmishda yashagan xalqlar hayoti va unda rivojlanish davomida sodir bo`lgan o`zgarishlar, voqea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­hodisalar, aholi turmush tarzi, iqtisodiy, ijtimoiy munosabatlari, davlatchiligi, madaniyatini har tomonlama o`rganadigan fandir.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27412" y="3139577"/>
        <a:ext cx="6803723" cy="35077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9C8A-6CD9-4EAD-BC01-924EC50F29B6}">
      <dsp:nvSpPr>
        <dsp:cNvPr id="0" name=""/>
        <dsp:cNvSpPr/>
      </dsp:nvSpPr>
      <dsp:spPr>
        <a:xfrm>
          <a:off x="-190871" y="685799"/>
          <a:ext cx="5486400" cy="5486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257FC-670A-49A1-A8C7-C401A6ABBD9D}">
      <dsp:nvSpPr>
        <dsp:cNvPr id="0" name=""/>
        <dsp:cNvSpPr/>
      </dsp:nvSpPr>
      <dsp:spPr>
        <a:xfrm>
          <a:off x="1979712" y="407996"/>
          <a:ext cx="7164287" cy="61926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Chunki,  bular tarixning mazmun va mohiyati hamda falsafasini chuqurroq ochib berishga,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sh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uningdek , tarix fanining maqsad va vazifasini to`laroq ro`yobga chiqishiga bevosita yordam  beradi.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79712" y="407996"/>
        <a:ext cx="7164287" cy="1857803"/>
      </dsp:txXfrm>
    </dsp:sp>
    <dsp:sp modelId="{44DA04D2-A0EF-4761-9B6A-2E7EB6660937}">
      <dsp:nvSpPr>
        <dsp:cNvPr id="0" name=""/>
        <dsp:cNvSpPr/>
      </dsp:nvSpPr>
      <dsp:spPr>
        <a:xfrm>
          <a:off x="769249" y="2331723"/>
          <a:ext cx="3566156" cy="356615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83AC6-664F-4832-8CCF-4893A993BD4A}">
      <dsp:nvSpPr>
        <dsp:cNvPr id="0" name=""/>
        <dsp:cNvSpPr/>
      </dsp:nvSpPr>
      <dsp:spPr>
        <a:xfrm>
          <a:off x="1979712" y="2276876"/>
          <a:ext cx="7164287" cy="3826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Shuning uchun ham O`zbekiston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tarixi fanining metodologik ilmiy-nazariy asoslari, g‘oya va ta’limotlari nimalardan iborat bo`lishi o`ta muhim masala hisoblanadi.</a:t>
          </a: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1979712" y="2276876"/>
        <a:ext cx="7164287" cy="1766070"/>
      </dsp:txXfrm>
    </dsp:sp>
    <dsp:sp modelId="{960A2F27-2230-4235-BDA3-C1742D5F6105}">
      <dsp:nvSpPr>
        <dsp:cNvPr id="0" name=""/>
        <dsp:cNvSpPr/>
      </dsp:nvSpPr>
      <dsp:spPr>
        <a:xfrm>
          <a:off x="1729368" y="3977641"/>
          <a:ext cx="1645918" cy="16459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A2DD0-2ED2-4072-9E6E-A2FDDFC52680}">
      <dsp:nvSpPr>
        <dsp:cNvPr id="0" name=""/>
        <dsp:cNvSpPr/>
      </dsp:nvSpPr>
      <dsp:spPr>
        <a:xfrm>
          <a:off x="1979712" y="3780279"/>
          <a:ext cx="7164287" cy="2191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Birinchi Prezidentimiz Islom Karimov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tarixning eng muqaddas milliy va umuminsoniy xotira hamda qadriyat ekanligini ta’kidlab, </a:t>
          </a:r>
          <a:r>
            <a:rPr lang="uz-Cyrl-UZ" sz="2400" i="1" kern="1200" dirty="0" smtClean="0">
              <a:latin typeface="Times New Roman" pitchFamily="18" charset="0"/>
              <a:cs typeface="Times New Roman" pitchFamily="18" charset="0"/>
            </a:rPr>
            <a:t>“Tarixiy xotirasiz kelajak yo`q“, “O`zlikni anglash tarixni bilishdan boshlanadi”, “Tarix xalq-ma’naviyatining asosidir”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 degan tarixiy haqiqatni to`g‘ri anglatuvchi o`ta teran tarix falsafasiga oid fikrlarni olg‘a surdi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79712" y="3780279"/>
        <a:ext cx="7164287" cy="21912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81A94-D744-41AD-95BA-41B5DACAFD0D}">
      <dsp:nvSpPr>
        <dsp:cNvPr id="0" name=""/>
        <dsp:cNvSpPr/>
      </dsp:nvSpPr>
      <dsp:spPr>
        <a:xfrm>
          <a:off x="0" y="0"/>
          <a:ext cx="9142458" cy="3256171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Bu kabi tarix falsafasiga oid yuksak xulosalarni o`z vaqtida buyuk millatparvar </a:t>
          </a:r>
          <a:r>
            <a:rPr lang="uz-Cyrl-UZ" sz="2400" i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jadidlar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ham juda aniq anglagan holda Vatanni ozod etish, millatni ijtimoiy g‘aflat uyqusidan uyg‘otib taraqqiy ettirish uchun asosiy e’tiborni tarixga qaratdilar.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54108" y="0"/>
        <a:ext cx="6988349" cy="3256171"/>
      </dsp:txXfrm>
    </dsp:sp>
    <dsp:sp modelId="{6179EAF4-01D7-4367-873A-AB30B277930B}">
      <dsp:nvSpPr>
        <dsp:cNvPr id="0" name=""/>
        <dsp:cNvSpPr/>
      </dsp:nvSpPr>
      <dsp:spPr>
        <a:xfrm>
          <a:off x="325617" y="325617"/>
          <a:ext cx="1828491" cy="260493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C5C2B-8BED-4968-AB9C-58240D192F9F}">
      <dsp:nvSpPr>
        <dsp:cNvPr id="0" name=""/>
        <dsp:cNvSpPr/>
      </dsp:nvSpPr>
      <dsp:spPr>
        <a:xfrm>
          <a:off x="0" y="3581789"/>
          <a:ext cx="9142458" cy="3256171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Va «tarixi yo`qning o`zi yo`q» degan falsafiy tushunchaga amal qilib, tarixda ilk bor tarixni o`zlari tashkil etgan jadid maktablarida o`qita boshlashi bilan, millatni o`z tarixidan bahramand qilishdek o`ta buyuk ma’rifat ishiga tarixda birinchi bor asos soladilar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54108" y="3581789"/>
        <a:ext cx="6988349" cy="3256171"/>
      </dsp:txXfrm>
    </dsp:sp>
    <dsp:sp modelId="{5BC6905C-CCC2-42A2-9124-C79C44074C2C}">
      <dsp:nvSpPr>
        <dsp:cNvPr id="0" name=""/>
        <dsp:cNvSpPr/>
      </dsp:nvSpPr>
      <dsp:spPr>
        <a:xfrm>
          <a:off x="325617" y="3907406"/>
          <a:ext cx="1828491" cy="260493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226BE-C83E-4F5E-BF28-6AB85893B740}">
      <dsp:nvSpPr>
        <dsp:cNvPr id="0" name=""/>
        <dsp:cNvSpPr/>
      </dsp:nvSpPr>
      <dsp:spPr>
        <a:xfrm>
          <a:off x="-7149521" y="-1184975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EEE22-9997-45C6-9D28-7BE549DDFDC7}">
      <dsp:nvSpPr>
        <dsp:cNvPr id="0" name=""/>
        <dsp:cNvSpPr/>
      </dsp:nvSpPr>
      <dsp:spPr>
        <a:xfrm>
          <a:off x="2011568" y="513497"/>
          <a:ext cx="7132431" cy="5831005"/>
        </a:xfrm>
        <a:prstGeom prst="rect">
          <a:avLst/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72176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Buyuk jadid </a:t>
          </a:r>
          <a:r>
            <a:rPr lang="uz-Cyrl-UZ" sz="2400" i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Abdulla Avloniy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so`zi bilan aytganda, jadidlar umuman tarbiyani shuningdek , tarix ta’limi tarbiyasini millat uchun </a:t>
          </a:r>
          <a:r>
            <a:rPr lang="uz-Cyrl-UZ" sz="2400" i="1" kern="1200" dirty="0" smtClean="0">
              <a:latin typeface="Times New Roman" pitchFamily="18" charset="0"/>
              <a:cs typeface="Times New Roman" pitchFamily="18" charset="0"/>
            </a:rPr>
            <a:t>«yo hayot- yo najot, yo halokat –yo saodat, yo falokat masalasidir»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deb bildilar. «Qaysi millat yashashni (ravnaqu taraqqiyotni) istasa, - deydi </a:t>
          </a: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Abdurauf Fitrat – tarixini bilishi lozim bo`ladi, zero, tarix bir ko`zguga o`xshaydi».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1568" y="513497"/>
        <a:ext cx="7132431" cy="5831005"/>
      </dsp:txXfrm>
    </dsp:sp>
    <dsp:sp modelId="{EC42377C-C2CD-4C24-B864-15285E3D4D1E}">
      <dsp:nvSpPr>
        <dsp:cNvPr id="0" name=""/>
        <dsp:cNvSpPr/>
      </dsp:nvSpPr>
      <dsp:spPr>
        <a:xfrm>
          <a:off x="0" y="1417431"/>
          <a:ext cx="4023136" cy="402313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AA2FB-D6E3-44D3-BB01-48C25B453087}">
      <dsp:nvSpPr>
        <dsp:cNvPr id="0" name=""/>
        <dsp:cNvSpPr/>
      </dsp:nvSpPr>
      <dsp:spPr>
        <a:xfrm>
          <a:off x="685799" y="0"/>
          <a:ext cx="7772400" cy="6858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A294-1916-4642-80F3-7307A5247635}">
      <dsp:nvSpPr>
        <dsp:cNvPr id="0" name=""/>
        <dsp:cNvSpPr/>
      </dsp:nvSpPr>
      <dsp:spPr>
        <a:xfrm>
          <a:off x="148524" y="548681"/>
          <a:ext cx="2701333" cy="5760637"/>
        </a:xfrm>
        <a:prstGeom prst="roundRect">
          <a:avLst/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Tarixchi olimlar butun insoniyat, millat, xalq va o`rganish ob’ekti (ma’lum mavzu) evolyusiyasini, uning ma’no va mazmunini to`g‘ri bilishi, tahlil qila olishi kerak.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0392" y="680549"/>
        <a:ext cx="2437597" cy="5496901"/>
      </dsp:txXfrm>
    </dsp:sp>
    <dsp:sp modelId="{3E6993F9-053E-4D73-B181-B6EC7A8778EF}">
      <dsp:nvSpPr>
        <dsp:cNvPr id="0" name=""/>
        <dsp:cNvSpPr/>
      </dsp:nvSpPr>
      <dsp:spPr>
        <a:xfrm>
          <a:off x="3221333" y="548681"/>
          <a:ext cx="2701333" cy="5760637"/>
        </a:xfrm>
        <a:prstGeom prst="roundRect">
          <a:avLst/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Agar tarix falsafasi tarixiy voqealiklar tahlilidan kelib chiqadigan haqiqat (xulosa) larning so`zdagi aniq ifodasi bo`lsa, tarix fani metodologiyasi mana shu tarixiy haqiqatlarni ro`yobga chiqishi – tarix haqiqiy yozilishi uchun birdan-bir to`g‘ri yo`l ko`rsatuvchi dasturamaldir. 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53201" y="680549"/>
        <a:ext cx="2437597" cy="5496901"/>
      </dsp:txXfrm>
    </dsp:sp>
    <dsp:sp modelId="{9817269A-8B59-43A0-B444-F6EE32DFA00D}">
      <dsp:nvSpPr>
        <dsp:cNvPr id="0" name=""/>
        <dsp:cNvSpPr/>
      </dsp:nvSpPr>
      <dsp:spPr>
        <a:xfrm>
          <a:off x="6294141" y="548681"/>
          <a:ext cx="2701333" cy="5760637"/>
        </a:xfrm>
        <a:prstGeom prst="roundRect">
          <a:avLst/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Eng qisqa va tushunarlik qilib aytsak, umuman metodologiya fanlarning fani ya’ni dirijyoridir.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426009" y="680549"/>
        <a:ext cx="2437597" cy="54969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4D90B-4229-448A-BD90-1057E3151BA3}">
      <dsp:nvSpPr>
        <dsp:cNvPr id="0" name=""/>
        <dsp:cNvSpPr/>
      </dsp:nvSpPr>
      <dsp:spPr>
        <a:xfrm>
          <a:off x="628649" y="0"/>
          <a:ext cx="6858000" cy="6858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83CBD-21D8-4CDB-B294-E17AC41935CB}">
      <dsp:nvSpPr>
        <dsp:cNvPr id="0" name=""/>
        <dsp:cNvSpPr/>
      </dsp:nvSpPr>
      <dsp:spPr>
        <a:xfrm>
          <a:off x="4057649" y="686469"/>
          <a:ext cx="4457700" cy="24378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smtClean="0">
              <a:latin typeface="Times New Roman" pitchFamily="18" charset="0"/>
              <a:cs typeface="Times New Roman" pitchFamily="18" charset="0"/>
            </a:rPr>
            <a:t>O`zbekiston Prezidenti Islom Karimov va hukumat Vatan tarixini qayta yozish va uni asosiy tarbiya quroliga aylantirish uchun «yangi tarix» g‘oyasini olg‘a surdi.</a:t>
          </a:r>
          <a:endParaRPr lang="ru-RU" sz="2400" kern="1200">
            <a:latin typeface="Times New Roman" pitchFamily="18" charset="0"/>
            <a:cs typeface="Times New Roman" pitchFamily="18" charset="0"/>
          </a:endParaRPr>
        </a:p>
      </dsp:txBody>
      <dsp:txXfrm>
        <a:off x="4176653" y="805473"/>
        <a:ext cx="4219692" cy="2199796"/>
      </dsp:txXfrm>
    </dsp:sp>
    <dsp:sp modelId="{DCC99D6C-B34F-4C75-A1BF-D0EB2F3DD879}">
      <dsp:nvSpPr>
        <dsp:cNvPr id="0" name=""/>
        <dsp:cNvSpPr/>
      </dsp:nvSpPr>
      <dsp:spPr>
        <a:xfrm>
          <a:off x="4057649" y="3429000"/>
          <a:ext cx="4457700" cy="24378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O`zbekiston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tarixi etakchi fan sifatida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ta’lim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tizimida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ilk bor, keng miqyosda, eng qadimgi davrdan boshlab to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milodiy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V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asrgacha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bo’lgan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davrni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o’rganadi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76653" y="3548004"/>
        <a:ext cx="4219692" cy="21997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BEC3F-589E-45E0-94A0-AA562BDB82C2}">
      <dsp:nvSpPr>
        <dsp:cNvPr id="0" name=""/>
        <dsp:cNvSpPr/>
      </dsp:nvSpPr>
      <dsp:spPr>
        <a:xfrm>
          <a:off x="-476315" y="685799"/>
          <a:ext cx="5486400" cy="5486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636C-4843-43C0-B3F8-16459B6A00F9}">
      <dsp:nvSpPr>
        <dsp:cNvPr id="0" name=""/>
        <dsp:cNvSpPr/>
      </dsp:nvSpPr>
      <dsp:spPr>
        <a:xfrm>
          <a:off x="1303884" y="313026"/>
          <a:ext cx="8306062" cy="61926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000" kern="1200" dirty="0" smtClean="0">
              <a:latin typeface="Times New Roman" pitchFamily="18" charset="0"/>
              <a:cs typeface="Times New Roman" pitchFamily="18" charset="0"/>
            </a:rPr>
            <a:t>O`zbekiston tarixi fanining metodologik (uslubiy) ilmiy-nazariy, g‘oyaviy-mafkuraviy va falsafiy asoslari. Bunga quyidagilar kiradi:</a:t>
          </a:r>
          <a:endParaRPr lang="ru-RU" sz="20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Din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dunyoviylik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o`rtasida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`‘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tadil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munosabat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bo`lishi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dunyoviylik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aslo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dahriylik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emasligi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;</a:t>
          </a:r>
          <a:endParaRPr lang="ru-RU" sz="20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Tarixni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milliy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umuminsoniy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muqaddas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xodisa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hamda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qadriyat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deb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tushunmoq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;</a:t>
          </a:r>
          <a:endParaRPr lang="ru-RU" sz="20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03884" y="313026"/>
        <a:ext cx="8306062" cy="1857803"/>
      </dsp:txXfrm>
    </dsp:sp>
    <dsp:sp modelId="{FF10101B-21F4-4EFF-963C-A1581E985BC1}">
      <dsp:nvSpPr>
        <dsp:cNvPr id="0" name=""/>
        <dsp:cNvSpPr/>
      </dsp:nvSpPr>
      <dsp:spPr>
        <a:xfrm>
          <a:off x="483806" y="2331723"/>
          <a:ext cx="3566156" cy="356615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CF9A9-D0EA-40F1-82AA-9D2BE574CD0C}">
      <dsp:nvSpPr>
        <dsp:cNvPr id="0" name=""/>
        <dsp:cNvSpPr/>
      </dsp:nvSpPr>
      <dsp:spPr>
        <a:xfrm>
          <a:off x="1303884" y="2132839"/>
          <a:ext cx="8306062" cy="39246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Tarixga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hozirgi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zamon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sivilizatsiyasi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nuqtai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nazari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bag‘rikenglik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asosida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yondashish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; </a:t>
          </a:r>
          <a:endParaRPr lang="ru-RU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03884" y="2132839"/>
        <a:ext cx="8306062" cy="1811365"/>
      </dsp:txXfrm>
    </dsp:sp>
    <dsp:sp modelId="{754C9DC8-A1E4-4273-A4F0-410884FB9DF4}">
      <dsp:nvSpPr>
        <dsp:cNvPr id="0" name=""/>
        <dsp:cNvSpPr/>
      </dsp:nvSpPr>
      <dsp:spPr>
        <a:xfrm>
          <a:off x="1443925" y="3977641"/>
          <a:ext cx="1645918" cy="16459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92557-5F18-4480-8756-9DF0670BF3E7}">
      <dsp:nvSpPr>
        <dsp:cNvPr id="0" name=""/>
        <dsp:cNvSpPr/>
      </dsp:nvSpPr>
      <dsp:spPr>
        <a:xfrm>
          <a:off x="1303884" y="3944970"/>
          <a:ext cx="8306062" cy="16720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Tarixiy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taraqqiyot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asosini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evolyusion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–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tadrijiy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yo`l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islohotchilik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tashkil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etadi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deb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anglamoq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;</a:t>
          </a:r>
          <a:endParaRPr lang="ru-RU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03884" y="3944970"/>
        <a:ext cx="8306062" cy="167202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EED1C-A1AE-45B2-A9C2-9AE35C8640AA}">
      <dsp:nvSpPr>
        <dsp:cNvPr id="0" name=""/>
        <dsp:cNvSpPr/>
      </dsp:nvSpPr>
      <dsp:spPr>
        <a:xfrm>
          <a:off x="0" y="5162379"/>
          <a:ext cx="9252520" cy="1694408"/>
        </a:xfrm>
        <a:prstGeom prst="rect">
          <a:avLst/>
        </a:prstGeom>
        <a:solidFill>
          <a:schemeClr val="accent3">
            <a:tint val="68000"/>
            <a:shade val="94000"/>
            <a:satMod val="300000"/>
            <a:lumMod val="110000"/>
          </a:schemeClr>
        </a:solidFill>
        <a:ln w="12700" cap="flat" cmpd="sng" algn="ctr">
          <a:solidFill>
            <a:schemeClr val="accent3">
              <a:shade val="90000"/>
              <a:lumMod val="90000"/>
            </a:schemeClr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Demak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tarix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fani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qanchalik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haqqoniy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ilmiy-nazariya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g‘oya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ta’limot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metodologiya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uslubiyat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)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hamda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usullar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qurollangan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bo`lsa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u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shunchalik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to`g‘ri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davrlashtiriladi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5162379"/>
        <a:ext cx="9252520" cy="1694408"/>
      </dsp:txXfrm>
    </dsp:sp>
    <dsp:sp modelId="{1C378870-771E-4165-814B-98427C3BF306}">
      <dsp:nvSpPr>
        <dsp:cNvPr id="0" name=""/>
        <dsp:cNvSpPr/>
      </dsp:nvSpPr>
      <dsp:spPr>
        <a:xfrm rot="10800000">
          <a:off x="0" y="2581795"/>
          <a:ext cx="9252520" cy="2605999"/>
        </a:xfrm>
        <a:prstGeom prst="upArrowCallout">
          <a:avLst/>
        </a:prstGeom>
        <a:solidFill>
          <a:schemeClr val="accent3">
            <a:tint val="68000"/>
            <a:shade val="94000"/>
            <a:satMod val="300000"/>
            <a:lumMod val="110000"/>
          </a:schemeClr>
        </a:solidFill>
        <a:ln w="12700" cap="flat" cmpd="sng" algn="ctr">
          <a:solidFill>
            <a:schemeClr val="accent3">
              <a:shade val="90000"/>
              <a:lumMod val="90000"/>
            </a:schemeClr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U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shu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tarixni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o`rganuvchi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tarix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fanining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metodologik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ilmiy-nazariy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asoslari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metod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usul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)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lari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bevosita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bog‘liq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ru-RU" sz="2400" kern="1200" dirty="0" smtClean="0">
            <a:latin typeface="Times New Roman" pitchFamily="18" charset="0"/>
            <a:cs typeface="Times New Roman" pitchFamily="18" charset="0"/>
          </a:endParaRPr>
        </a:p>
      </dsp:txBody>
      <dsp:txXfrm rot="10800000">
        <a:off x="0" y="2581795"/>
        <a:ext cx="9252520" cy="1693300"/>
      </dsp:txXfrm>
    </dsp:sp>
    <dsp:sp modelId="{B7150357-314C-4CCF-ADDE-39C74817FDE5}">
      <dsp:nvSpPr>
        <dsp:cNvPr id="0" name=""/>
        <dsp:cNvSpPr/>
      </dsp:nvSpPr>
      <dsp:spPr>
        <a:xfrm rot="10800000">
          <a:off x="0" y="1212"/>
          <a:ext cx="9252520" cy="26059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3. </a:t>
          </a:r>
          <a:r>
            <a:rPr lang="uz-Cyrl-UZ" sz="2400" b="1" kern="1200" dirty="0" smtClean="0">
              <a:latin typeface="Times New Roman" pitchFamily="18" charset="0"/>
              <a:cs typeface="Times New Roman" pitchFamily="18" charset="0"/>
            </a:rPr>
            <a:t>O`zbekiston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b="1" kern="1200" dirty="0" smtClean="0">
              <a:latin typeface="Times New Roman" pitchFamily="18" charset="0"/>
              <a:cs typeface="Times New Roman" pitchFamily="18" charset="0"/>
            </a:rPr>
            <a:t>tarixini </a:t>
          </a:r>
          <a:r>
            <a:rPr lang="uz-Cyrl-UZ" sz="2400" b="1" kern="1200" dirty="0" smtClean="0">
              <a:latin typeface="Times New Roman" pitchFamily="18" charset="0"/>
              <a:cs typeface="Times New Roman" pitchFamily="18" charset="0"/>
            </a:rPr>
            <a:t>davrlashtirish masalasi va tarixni o`rganishda manbalarning ahamiyati.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 rot="-10800000">
        <a:off x="0" y="1212"/>
        <a:ext cx="9252520" cy="914705"/>
      </dsp:txXfrm>
    </dsp:sp>
    <dsp:sp modelId="{228FB540-177A-4A72-B518-0F8F933146A5}">
      <dsp:nvSpPr>
        <dsp:cNvPr id="0" name=""/>
        <dsp:cNvSpPr/>
      </dsp:nvSpPr>
      <dsp:spPr>
        <a:xfrm>
          <a:off x="0" y="915918"/>
          <a:ext cx="9252520" cy="779193"/>
        </a:xfrm>
        <a:prstGeom prst="rect">
          <a:avLst/>
        </a:prstGeom>
        <a:solidFill>
          <a:schemeClr val="accent3">
            <a:tint val="68000"/>
            <a:shade val="94000"/>
            <a:satMod val="300000"/>
            <a:lumMod val="110000"/>
          </a:schemeClr>
        </a:solidFill>
        <a:ln w="12700" cap="flat" cmpd="sng" algn="ctr">
          <a:solidFill>
            <a:schemeClr val="accent3">
              <a:shade val="90000"/>
              <a:lumMod val="90000"/>
            </a:schemeClr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itchFamily="18" charset="0"/>
              <a:cs typeface="Times New Roman" pitchFamily="18" charset="0"/>
            </a:rPr>
            <a:t>Vatan tarixida ham davrlashtirish masalasi o`ta muhim masaladir. </a:t>
          </a:r>
          <a:endParaRPr lang="ru-RU" sz="24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0" y="915918"/>
        <a:ext cx="9252520" cy="7791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EED1C-A1AE-45B2-A9C2-9AE35C8640AA}">
      <dsp:nvSpPr>
        <dsp:cNvPr id="0" name=""/>
        <dsp:cNvSpPr/>
      </dsp:nvSpPr>
      <dsp:spPr>
        <a:xfrm>
          <a:off x="0" y="5162379"/>
          <a:ext cx="9252520" cy="1694408"/>
        </a:xfrm>
        <a:prstGeom prst="rect">
          <a:avLst/>
        </a:prstGeom>
        <a:solidFill>
          <a:schemeClr val="accent3">
            <a:tint val="68000"/>
            <a:shade val="94000"/>
            <a:satMod val="300000"/>
            <a:lumMod val="110000"/>
          </a:schemeClr>
        </a:solidFill>
        <a:ln w="12700" cap="flat" cmpd="sng" algn="ctr">
          <a:solidFill>
            <a:schemeClr val="accent3">
              <a:shade val="90000"/>
              <a:lumMod val="90000"/>
            </a:schemeClr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latin typeface="Times New Roman" pitchFamily="18" charset="0"/>
              <a:cs typeface="Times New Roman" pitchFamily="18" charset="0"/>
            </a:rPr>
            <a:t>sivilizatsiya</a:t>
          </a:r>
          <a:r>
            <a:rPr lang="en-US" sz="3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b="1" kern="1200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3200" b="1" kern="12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3200" b="1" kern="1200" dirty="0" err="1" smtClean="0">
              <a:latin typeface="Times New Roman" pitchFamily="18" charset="0"/>
              <a:cs typeface="Times New Roman" pitchFamily="18" charset="0"/>
            </a:rPr>
            <a:t>sitneat</a:t>
          </a:r>
          <a:r>
            <a:rPr lang="en-US" sz="3200" b="1" kern="1200" dirty="0" smtClean="0">
              <a:latin typeface="Times New Roman" pitchFamily="18" charset="0"/>
              <a:cs typeface="Times New Roman" pitchFamily="18" charset="0"/>
            </a:rPr>
            <a:t> – </a:t>
          </a:r>
          <a:r>
            <a:rPr lang="en-US" sz="3200" b="1" kern="1200" dirty="0" err="1" smtClean="0">
              <a:latin typeface="Times New Roman" pitchFamily="18" charset="0"/>
              <a:cs typeface="Times New Roman" pitchFamily="18" charset="0"/>
            </a:rPr>
            <a:t>rivojlanishi</a:t>
          </a:r>
          <a:r>
            <a:rPr lang="en-US" sz="3200" b="1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5162379"/>
        <a:ext cx="9252520" cy="1694408"/>
      </dsp:txXfrm>
    </dsp:sp>
    <dsp:sp modelId="{1C378870-771E-4165-814B-98427C3BF306}">
      <dsp:nvSpPr>
        <dsp:cNvPr id="0" name=""/>
        <dsp:cNvSpPr/>
      </dsp:nvSpPr>
      <dsp:spPr>
        <a:xfrm rot="10800000">
          <a:off x="0" y="2581795"/>
          <a:ext cx="9252520" cy="2605999"/>
        </a:xfrm>
        <a:prstGeom prst="upArrowCallout">
          <a:avLst/>
        </a:prstGeom>
        <a:solidFill>
          <a:schemeClr val="accent3">
            <a:tint val="68000"/>
            <a:shade val="94000"/>
            <a:satMod val="300000"/>
            <a:lumMod val="110000"/>
          </a:schemeClr>
        </a:solidFill>
        <a:ln w="12700" cap="flat" cmpd="sng" algn="ctr">
          <a:solidFill>
            <a:schemeClr val="accent3">
              <a:shade val="90000"/>
              <a:lumMod val="90000"/>
            </a:schemeClr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vahshiylik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chorvachilik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dehqonchilikning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vujudga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kelish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2800" kern="1200" dirty="0" smtClean="0">
            <a:latin typeface="Times New Roman" pitchFamily="18" charset="0"/>
            <a:cs typeface="Times New Roman" pitchFamily="18" charset="0"/>
          </a:endParaRPr>
        </a:p>
      </dsp:txBody>
      <dsp:txXfrm rot="10800000">
        <a:off x="0" y="2581795"/>
        <a:ext cx="9252520" cy="1693300"/>
      </dsp:txXfrm>
    </dsp:sp>
    <dsp:sp modelId="{B7150357-314C-4CCF-ADDE-39C74817FDE5}">
      <dsp:nvSpPr>
        <dsp:cNvPr id="0" name=""/>
        <dsp:cNvSpPr/>
      </dsp:nvSpPr>
      <dsp:spPr>
        <a:xfrm rot="10800000">
          <a:off x="0" y="32666"/>
          <a:ext cx="9252520" cy="26059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Tarixchi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olimlar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L. Morgan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F. Engels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tarixni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uch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davrga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bo‘ladi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: </a:t>
          </a:r>
          <a:endParaRPr lang="ru-RU" sz="2800" b="1" kern="1200" dirty="0" smtClean="0">
            <a:latin typeface="Times New Roman" pitchFamily="18" charset="0"/>
            <a:cs typeface="Times New Roman" pitchFamily="18" charset="0"/>
          </a:endParaRPr>
        </a:p>
      </dsp:txBody>
      <dsp:txXfrm rot="-10800000">
        <a:off x="0" y="32666"/>
        <a:ext cx="9252520" cy="914705"/>
      </dsp:txXfrm>
    </dsp:sp>
    <dsp:sp modelId="{228FB540-177A-4A72-B518-0F8F933146A5}">
      <dsp:nvSpPr>
        <dsp:cNvPr id="0" name=""/>
        <dsp:cNvSpPr/>
      </dsp:nvSpPr>
      <dsp:spPr>
        <a:xfrm>
          <a:off x="0" y="915918"/>
          <a:ext cx="9252520" cy="779193"/>
        </a:xfrm>
        <a:prstGeom prst="rect">
          <a:avLst/>
        </a:prstGeom>
        <a:solidFill>
          <a:schemeClr val="accent3">
            <a:tint val="68000"/>
            <a:shade val="94000"/>
            <a:satMod val="300000"/>
            <a:lumMod val="110000"/>
          </a:schemeClr>
        </a:solidFill>
        <a:ln w="12700" cap="flat" cmpd="sng" algn="ctr">
          <a:solidFill>
            <a:schemeClr val="accent3">
              <a:shade val="90000"/>
              <a:lumMod val="90000"/>
            </a:schemeClr>
          </a:solidFill>
          <a:prstDash val="solid"/>
        </a:ln>
        <a:effectLst>
          <a:outerShdw blurRad="38100" dist="12700" dir="5400000" rotWithShape="0">
            <a:srgbClr val="000000">
              <a:alpha val="1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yovvoyilik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tayyor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tabiat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mahsulotlarini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o‘zlashtirish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28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0" y="915918"/>
        <a:ext cx="9252520" cy="77919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E9C8D-9A65-4C4F-9809-CA58E3A73959}">
      <dsp:nvSpPr>
        <dsp:cNvPr id="0" name=""/>
        <dsp:cNvSpPr/>
      </dsp:nvSpPr>
      <dsp:spPr>
        <a:xfrm>
          <a:off x="695713" y="0"/>
          <a:ext cx="6741368" cy="674136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863B6-B818-40B0-AA5B-6FBAFCECA136}">
      <dsp:nvSpPr>
        <dsp:cNvPr id="0" name=""/>
        <dsp:cNvSpPr/>
      </dsp:nvSpPr>
      <dsp:spPr>
        <a:xfrm>
          <a:off x="4066397" y="674795"/>
          <a:ext cx="4381889" cy="11981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err="1" smtClean="0"/>
            <a:t>O‘rta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Osiyo</a:t>
          </a:r>
          <a:r>
            <a:rPr lang="en-US" sz="1800" kern="1200" dirty="0" smtClean="0"/>
            <a:t>,  </a:t>
          </a:r>
          <a:r>
            <a:rPr lang="en-US" sz="1800" kern="1200" dirty="0" err="1" smtClean="0"/>
            <a:t>jumladan</a:t>
          </a:r>
          <a:r>
            <a:rPr lang="en-US" sz="1800" kern="1200" dirty="0" smtClean="0"/>
            <a:t>,  </a:t>
          </a:r>
          <a:r>
            <a:rPr lang="en-US" sz="1800" kern="1200" dirty="0" err="1" smtClean="0"/>
            <a:t>O‘zb</a:t>
          </a:r>
          <a:r>
            <a:rPr lang="ru-RU" sz="1800" kern="1200" dirty="0" smtClean="0"/>
            <a:t>е</a:t>
          </a:r>
          <a:r>
            <a:rPr lang="en-US" sz="1800" kern="1200" dirty="0" err="1" smtClean="0"/>
            <a:t>kiston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tarixini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davrlashtirishda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quyidagi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omillarni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e’tiborga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olish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joizdir</a:t>
          </a:r>
          <a:r>
            <a:rPr lang="en-US" sz="1800" kern="1200" dirty="0" smtClean="0"/>
            <a:t>: </a:t>
          </a:r>
          <a:endParaRPr lang="ru-RU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>
        <a:off x="4124887" y="733285"/>
        <a:ext cx="4264909" cy="1081192"/>
      </dsp:txXfrm>
    </dsp:sp>
    <dsp:sp modelId="{EB4010FE-5504-43D0-BFFA-964885D22662}">
      <dsp:nvSpPr>
        <dsp:cNvPr id="0" name=""/>
        <dsp:cNvSpPr/>
      </dsp:nvSpPr>
      <dsp:spPr>
        <a:xfrm>
          <a:off x="4066397" y="2022739"/>
          <a:ext cx="4381889" cy="11981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1.  </a:t>
          </a:r>
          <a:r>
            <a:rPr lang="en-US" sz="1800" kern="1200" dirty="0" err="1" smtClean="0"/>
            <a:t>Har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bir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davrda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jamiyat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iqtisodiy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asosini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harakatlantiruvchi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kuchlar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kimlar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edi</a:t>
          </a:r>
          <a:r>
            <a:rPr lang="en-US" sz="1800" kern="1200" dirty="0" smtClean="0"/>
            <a:t>? </a:t>
          </a:r>
          <a:endParaRPr lang="ru-RU" sz="18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>
        <a:off x="4124887" y="2081229"/>
        <a:ext cx="4264909" cy="1081192"/>
      </dsp:txXfrm>
    </dsp:sp>
    <dsp:sp modelId="{E259DA00-5F90-464B-9D32-C68D9FFA4FD8}">
      <dsp:nvSpPr>
        <dsp:cNvPr id="0" name=""/>
        <dsp:cNvSpPr/>
      </dsp:nvSpPr>
      <dsp:spPr>
        <a:xfrm>
          <a:off x="4066397" y="3370684"/>
          <a:ext cx="4381889" cy="11981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2. Mulkka egalik qilishning xarakt</a:t>
          </a:r>
          <a:r>
            <a:rPr lang="ru-RU" sz="2000" kern="1200" smtClean="0"/>
            <a:t>е</a:t>
          </a:r>
          <a:r>
            <a:rPr lang="en-US" sz="2000" kern="1200" smtClean="0"/>
            <a:t>ri qanday bo‘lgan?</a:t>
          </a:r>
          <a:endParaRPr lang="ru-RU" sz="2000" kern="1200"/>
        </a:p>
      </dsp:txBody>
      <dsp:txXfrm>
        <a:off x="4124887" y="3429174"/>
        <a:ext cx="4264909" cy="1081192"/>
      </dsp:txXfrm>
    </dsp:sp>
    <dsp:sp modelId="{6ADB0FF8-5CBC-48DF-820F-0882338245E0}">
      <dsp:nvSpPr>
        <dsp:cNvPr id="0" name=""/>
        <dsp:cNvSpPr/>
      </dsp:nvSpPr>
      <dsp:spPr>
        <a:xfrm>
          <a:off x="4066397" y="4718628"/>
          <a:ext cx="4381889" cy="11981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 smtClean="0"/>
            <a:t>3. </a:t>
          </a:r>
          <a:r>
            <a:rPr lang="en-US" sz="2000" kern="1200" dirty="0" err="1" smtClean="0"/>
            <a:t>Jamiyat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ijtimoiy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hayotining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ma’naviy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asosini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qanday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mafkura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tashkil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etgan</a:t>
          </a:r>
          <a:r>
            <a:rPr lang="en-US" sz="2000" kern="1200" dirty="0" smtClean="0"/>
            <a:t>? </a:t>
          </a:r>
          <a:endParaRPr lang="ru-RU" sz="20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/>
        </a:p>
      </dsp:txBody>
      <dsp:txXfrm>
        <a:off x="4124887" y="4777118"/>
        <a:ext cx="4264909" cy="108119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E9C8D-9A65-4C4F-9809-CA58E3A73959}">
      <dsp:nvSpPr>
        <dsp:cNvPr id="0" name=""/>
        <dsp:cNvSpPr/>
      </dsp:nvSpPr>
      <dsp:spPr>
        <a:xfrm>
          <a:off x="354057" y="0"/>
          <a:ext cx="6741368" cy="674136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47A9-5B6E-4E63-BC0C-4561549D123B}">
      <dsp:nvSpPr>
        <dsp:cNvPr id="0" name=""/>
        <dsp:cNvSpPr/>
      </dsp:nvSpPr>
      <dsp:spPr>
        <a:xfrm>
          <a:off x="3078215" y="674795"/>
          <a:ext cx="5674940" cy="9585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itchFamily="18" charset="0"/>
              <a:cs typeface="Times New Roman" pitchFamily="18" charset="0"/>
            </a:rPr>
            <a:t>Eng qadimgi davr (paleolit davridan boshlab antik davr bilan tugullanadi);</a:t>
          </a:r>
          <a:endParaRPr lang="ru-RU" sz="2400" kern="1200">
            <a:latin typeface="Times New Roman" pitchFamily="18" charset="0"/>
            <a:cs typeface="Times New Roman" pitchFamily="18" charset="0"/>
          </a:endParaRPr>
        </a:p>
      </dsp:txBody>
      <dsp:txXfrm>
        <a:off x="3125007" y="721587"/>
        <a:ext cx="5581356" cy="864954"/>
      </dsp:txXfrm>
    </dsp:sp>
    <dsp:sp modelId="{D9876796-DBE7-42C8-94C9-835B8D8BCBE9}">
      <dsp:nvSpPr>
        <dsp:cNvPr id="0" name=""/>
        <dsp:cNvSpPr/>
      </dsp:nvSpPr>
      <dsp:spPr>
        <a:xfrm>
          <a:off x="3041429" y="1753150"/>
          <a:ext cx="5748512" cy="9585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Ilk davlatchilikka o’tish va davlatchilikning rivojlanishi davri.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88221" y="1799942"/>
        <a:ext cx="5654928" cy="864954"/>
      </dsp:txXfrm>
    </dsp:sp>
    <dsp:sp modelId="{E72E0E8E-7006-46DC-B914-6D4661516FCF}">
      <dsp:nvSpPr>
        <dsp:cNvPr id="0" name=""/>
        <dsp:cNvSpPr/>
      </dsp:nvSpPr>
      <dsp:spPr>
        <a:xfrm>
          <a:off x="3078215" y="2831506"/>
          <a:ext cx="5674940" cy="9585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O`rta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asrlar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(V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asrdan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boshlanib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XIX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asrning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o`rtalari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tugaydi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);</a:t>
          </a:r>
          <a:endParaRPr lang="ru-RU" sz="2400" kern="1200" dirty="0" smtClean="0"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25007" y="2878298"/>
        <a:ext cx="5581356" cy="864954"/>
      </dsp:txXfrm>
    </dsp:sp>
    <dsp:sp modelId="{53801314-12B8-4428-90AF-D6C513F2EB35}">
      <dsp:nvSpPr>
        <dsp:cNvPr id="0" name=""/>
        <dsp:cNvSpPr/>
      </dsp:nvSpPr>
      <dsp:spPr>
        <a:xfrm>
          <a:off x="3078215" y="3909861"/>
          <a:ext cx="5674940" cy="9585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O’zbekistonda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Rossiya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imperiyasi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mustamlakachiligi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ru-RU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sovetlar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hukmronligi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davri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25007" y="3956653"/>
        <a:ext cx="5581356" cy="864954"/>
      </dsp:txXfrm>
    </dsp:sp>
    <dsp:sp modelId="{126BB995-11C9-4095-8E45-F3E8E2B7E44A}">
      <dsp:nvSpPr>
        <dsp:cNvPr id="0" name=""/>
        <dsp:cNvSpPr/>
      </dsp:nvSpPr>
      <dsp:spPr>
        <a:xfrm>
          <a:off x="3078215" y="4988217"/>
          <a:ext cx="5674940" cy="9585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Mustaqillik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yillarida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O`zbekiston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(1991-20</a:t>
          </a:r>
          <a:r>
            <a:rPr lang="ru-RU" sz="2400" kern="1200" dirty="0" smtClean="0">
              <a:latin typeface="Times New Roman" pitchFamily="18" charset="0"/>
              <a:cs typeface="Times New Roman" pitchFamily="18" charset="0"/>
            </a:rPr>
            <a:t>21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yy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25007" y="5035009"/>
        <a:ext cx="5581356" cy="864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D1CDC-5BE0-429C-AC3F-D6E5F8297482}">
      <dsp:nvSpPr>
        <dsp:cNvPr id="0" name=""/>
        <dsp:cNvSpPr/>
      </dsp:nvSpPr>
      <dsp:spPr>
        <a:xfrm>
          <a:off x="0" y="142528"/>
          <a:ext cx="9144000" cy="726230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3">
                <a:tint val="18000"/>
                <a:satMod val="120000"/>
                <a:lumMod val="88000"/>
              </a:schemeClr>
            </a:gs>
            <a:gs pos="100000">
              <a:schemeClr val="accent3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Yurtboshimizning bu haqdagi fikrlari katta ahamiyatga egadir: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55210" y="142528"/>
        <a:ext cx="7188789" cy="726230"/>
      </dsp:txXfrm>
    </dsp:sp>
    <dsp:sp modelId="{9C0E59BB-EAEA-41A5-80F3-D592CA320784}">
      <dsp:nvSpPr>
        <dsp:cNvPr id="0" name=""/>
        <dsp:cNvSpPr/>
      </dsp:nvSpPr>
      <dsp:spPr>
        <a:xfrm>
          <a:off x="5216" y="32674"/>
          <a:ext cx="1828800" cy="10112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E11F8-A403-4F90-8E0F-B46FF65EA7A7}">
      <dsp:nvSpPr>
        <dsp:cNvPr id="0" name=""/>
        <dsp:cNvSpPr/>
      </dsp:nvSpPr>
      <dsp:spPr>
        <a:xfrm>
          <a:off x="0" y="1137697"/>
          <a:ext cx="9144000" cy="1264108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3">
                <a:tint val="18000"/>
                <a:satMod val="120000"/>
                <a:lumMod val="88000"/>
              </a:schemeClr>
            </a:gs>
            <a:gs pos="100000">
              <a:schemeClr val="accent3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«Hozir O`zbekiston deb ataluvchi hudud, ya’ni bizning Vatanimiz nafaqat Sharq , balki umumjahon sivilizatsiyasi beshiklaridan biri bo`lganligini butun jahon tan olmoqda. </a:t>
          </a: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1955210" y="1137697"/>
        <a:ext cx="7188789" cy="1264108"/>
      </dsp:txXfrm>
    </dsp:sp>
    <dsp:sp modelId="{7534BEAB-21C5-481F-97EC-B5F9CD4D141C}">
      <dsp:nvSpPr>
        <dsp:cNvPr id="0" name=""/>
        <dsp:cNvSpPr/>
      </dsp:nvSpPr>
      <dsp:spPr>
        <a:xfrm>
          <a:off x="126410" y="1264108"/>
          <a:ext cx="1828800" cy="101128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0F267-4736-4474-9EC0-9547E5371FCE}">
      <dsp:nvSpPr>
        <dsp:cNvPr id="0" name=""/>
        <dsp:cNvSpPr/>
      </dsp:nvSpPr>
      <dsp:spPr>
        <a:xfrm>
          <a:off x="0" y="2528217"/>
          <a:ext cx="9144000" cy="1264108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3">
                <a:tint val="18000"/>
                <a:satMod val="120000"/>
                <a:lumMod val="88000"/>
              </a:schemeClr>
            </a:gs>
            <a:gs pos="100000">
              <a:schemeClr val="accent3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Bu qadimiy va tabarruk tuproqdan allomalar, fozilu fuqarolar, olimu ulamolar, siyosatchilar, sarkardalar 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y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etishib chiqqan.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1955210" y="2528217"/>
        <a:ext cx="7188789" cy="1264108"/>
      </dsp:txXfrm>
    </dsp:sp>
    <dsp:sp modelId="{EED84CA5-63BA-45E4-9373-215C151C0304}">
      <dsp:nvSpPr>
        <dsp:cNvPr id="0" name=""/>
        <dsp:cNvSpPr/>
      </dsp:nvSpPr>
      <dsp:spPr>
        <a:xfrm>
          <a:off x="126410" y="2654628"/>
          <a:ext cx="1828800" cy="101128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F3562-16B0-4E3F-B236-DCB969DF0AC0}">
      <dsp:nvSpPr>
        <dsp:cNvPr id="0" name=""/>
        <dsp:cNvSpPr/>
      </dsp:nvSpPr>
      <dsp:spPr>
        <a:xfrm>
          <a:off x="0" y="4034409"/>
          <a:ext cx="9144000" cy="779942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3">
                <a:tint val="18000"/>
                <a:satMod val="120000"/>
                <a:lumMod val="88000"/>
              </a:schemeClr>
            </a:gs>
            <a:gs pos="100000">
              <a:schemeClr val="accent3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Diniy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dunyoviy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ilmlarning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asoslari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ana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shu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zaminda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yaratilgan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sayqal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topgan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.</a:t>
          </a:r>
        </a:p>
      </dsp:txBody>
      <dsp:txXfrm>
        <a:off x="1955210" y="4034409"/>
        <a:ext cx="7188789" cy="779942"/>
      </dsp:txXfrm>
    </dsp:sp>
    <dsp:sp modelId="{F78A3593-FC65-43FE-A633-5B203E074D93}">
      <dsp:nvSpPr>
        <dsp:cNvPr id="0" name=""/>
        <dsp:cNvSpPr/>
      </dsp:nvSpPr>
      <dsp:spPr>
        <a:xfrm>
          <a:off x="126410" y="3918737"/>
          <a:ext cx="1828800" cy="101128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AF3A4-F700-4872-A475-74B2ACD28EE6}">
      <dsp:nvSpPr>
        <dsp:cNvPr id="0" name=""/>
        <dsp:cNvSpPr/>
      </dsp:nvSpPr>
      <dsp:spPr>
        <a:xfrm>
          <a:off x="0" y="5056435"/>
          <a:ext cx="9144000" cy="1795274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3">
                <a:tint val="18000"/>
                <a:satMod val="120000"/>
                <a:lumMod val="88000"/>
              </a:schemeClr>
            </a:gs>
            <a:gs pos="100000">
              <a:schemeClr val="accent3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Eramizgacha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undan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keyin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qurilgan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suv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inshootlari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shu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kungacha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fayzini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mahobatini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yo`qotmagan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osori­atiqalarimiz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qadim­qadimdan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yurtimizda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dehqonchilik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hunarmandchilik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madaniyat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me’morchilik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shaharsozlik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san’ati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yuksak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bo`lganidan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dalolat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beradi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»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55210" y="5056435"/>
        <a:ext cx="7188789" cy="1795274"/>
      </dsp:txXfrm>
    </dsp:sp>
    <dsp:sp modelId="{57F0090F-27AE-4B40-A1FA-AB1D005DA95A}">
      <dsp:nvSpPr>
        <dsp:cNvPr id="0" name=""/>
        <dsp:cNvSpPr/>
      </dsp:nvSpPr>
      <dsp:spPr>
        <a:xfrm>
          <a:off x="126410" y="5448429"/>
          <a:ext cx="1828800" cy="101128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96ABD-40E2-4B8A-8F23-CBFE85E6B4CC}">
      <dsp:nvSpPr>
        <dsp:cNvPr id="0" name=""/>
        <dsp:cNvSpPr/>
      </dsp:nvSpPr>
      <dsp:spPr>
        <a:xfrm>
          <a:off x="0" y="4977708"/>
          <a:ext cx="8928992" cy="1618735"/>
        </a:xfrm>
        <a:prstGeom prst="rect">
          <a:avLst/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57150" cap="flat" cmpd="sng" algn="ctr">
          <a:solidFill>
            <a:schemeClr val="accent4"/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qo`shin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qabilalar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elatlar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turli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munosabatlari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Amudaryo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Sirdaryo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oralig‘ida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yashagan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qadimiy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mahalliy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aholining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qaysi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birlari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bizning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ajdodlarimiz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ekanligini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tadqiq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etish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isbotlash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o`zbek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davlatchiligi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xususida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aniq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fikrlarni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aytish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ayniqsa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juda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muhim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4977708"/>
        <a:ext cx="8928992" cy="1618735"/>
      </dsp:txXfrm>
    </dsp:sp>
    <dsp:sp modelId="{C3A05721-CBAB-4C0A-916E-41B9035E8989}">
      <dsp:nvSpPr>
        <dsp:cNvPr id="0" name=""/>
        <dsp:cNvSpPr/>
      </dsp:nvSpPr>
      <dsp:spPr>
        <a:xfrm rot="10800000">
          <a:off x="0" y="2489308"/>
          <a:ext cx="8928992" cy="2489614"/>
        </a:xfrm>
        <a:prstGeom prst="upArrowCallout">
          <a:avLst/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57150" cap="flat" cmpd="sng" algn="ctr">
          <a:solidFill>
            <a:schemeClr val="accent4"/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O`zbekiston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tarixini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o`rganishga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oid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dolzarb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muammolar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echimini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kutayotgan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masalalar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talaygina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Vatanimiz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hududida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eng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davrlardan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boshlab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yashab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kelayotgan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aholi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ularning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joylashuvi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</a:p>
      </dsp:txBody>
      <dsp:txXfrm rot="10800000">
        <a:off x="0" y="2489308"/>
        <a:ext cx="8928992" cy="1617676"/>
      </dsp:txXfrm>
    </dsp:sp>
    <dsp:sp modelId="{8EBCC3F7-35E1-40A6-80E8-2C86653BBEF6}">
      <dsp:nvSpPr>
        <dsp:cNvPr id="0" name=""/>
        <dsp:cNvSpPr/>
      </dsp:nvSpPr>
      <dsp:spPr>
        <a:xfrm rot="10800000">
          <a:off x="0" y="908"/>
          <a:ext cx="8928992" cy="2489614"/>
        </a:xfrm>
        <a:prstGeom prst="upArrowCallout">
          <a:avLst/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57150" cap="flat" cmpd="sng" algn="ctr">
          <a:solidFill>
            <a:schemeClr val="accent4"/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O`zbekiston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tarixi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necha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asrlar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davomida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to`planib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kelgan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o`zaro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ichki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qonuniyatlar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bilan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chambarchas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bog‘langan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bilimlar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tizimi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ob’ekti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va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predmetiga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ega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bo`lgan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mustaqil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fandir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0" y="908"/>
        <a:ext cx="8928992" cy="1617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89727-D871-4FBB-BB7B-94009A1E25A4}">
      <dsp:nvSpPr>
        <dsp:cNvPr id="0" name=""/>
        <dsp:cNvSpPr/>
      </dsp:nvSpPr>
      <dsp:spPr>
        <a:xfrm>
          <a:off x="0" y="60652"/>
          <a:ext cx="4520073" cy="4520073"/>
        </a:xfrm>
        <a:prstGeom prst="pie">
          <a:avLst>
            <a:gd name="adj1" fmla="val 5400000"/>
            <a:gd name="adj2" fmla="val 16200000"/>
          </a:avLst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9FC54548-69FB-43C3-A412-70E8B16AB767}">
      <dsp:nvSpPr>
        <dsp:cNvPr id="0" name=""/>
        <dsp:cNvSpPr/>
      </dsp:nvSpPr>
      <dsp:spPr>
        <a:xfrm>
          <a:off x="2260036" y="60652"/>
          <a:ext cx="5273419" cy="4520073"/>
        </a:xfrm>
        <a:prstGeom prst="rect">
          <a:avLst/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Qadimgi mahalliy aholi o`troq yashaganligi, dehqonchilik xo`jaligini rivojlatirganligi, ilk aholi manzilgohlari,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60036" y="60652"/>
        <a:ext cx="5273419" cy="1356025"/>
      </dsp:txXfrm>
    </dsp:sp>
    <dsp:sp modelId="{C024F68D-02B3-4538-BDDB-93F891C1BE99}">
      <dsp:nvSpPr>
        <dsp:cNvPr id="0" name=""/>
        <dsp:cNvSpPr/>
      </dsp:nvSpPr>
      <dsp:spPr>
        <a:xfrm>
          <a:off x="791014" y="1416677"/>
          <a:ext cx="2938044" cy="2938044"/>
        </a:xfrm>
        <a:prstGeom prst="pie">
          <a:avLst>
            <a:gd name="adj1" fmla="val 5400000"/>
            <a:gd name="adj2" fmla="val 16200000"/>
          </a:avLst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5D2E9092-5999-4F07-9DBE-A92219F8B4E9}">
      <dsp:nvSpPr>
        <dsp:cNvPr id="0" name=""/>
        <dsp:cNvSpPr/>
      </dsp:nvSpPr>
      <dsp:spPr>
        <a:xfrm>
          <a:off x="2260036" y="1416677"/>
          <a:ext cx="5273419" cy="2938044"/>
        </a:xfrm>
        <a:prstGeom prst="rect">
          <a:avLst/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keyinchalik ilk shaharlar paydo bo`lganligi, dastlabki shaharlar, ijtimoiy­iqtisodiy, madaniy va ma’muriy markazlar qay tariqa rivojlana borgani, </a:t>
          </a: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2260036" y="1416677"/>
        <a:ext cx="5273419" cy="1356020"/>
      </dsp:txXfrm>
    </dsp:sp>
    <dsp:sp modelId="{EA672CA2-3ACF-465D-BC59-230219CBD450}">
      <dsp:nvSpPr>
        <dsp:cNvPr id="0" name=""/>
        <dsp:cNvSpPr/>
      </dsp:nvSpPr>
      <dsp:spPr>
        <a:xfrm>
          <a:off x="1582026" y="2772697"/>
          <a:ext cx="1356020" cy="1356020"/>
        </a:xfrm>
        <a:prstGeom prst="pie">
          <a:avLst>
            <a:gd name="adj1" fmla="val 5400000"/>
            <a:gd name="adj2" fmla="val 16200000"/>
          </a:avLst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00A8AB56-01A3-4968-A2ED-BA0702BB9B2A}">
      <dsp:nvSpPr>
        <dsp:cNvPr id="0" name=""/>
        <dsp:cNvSpPr/>
      </dsp:nvSpPr>
      <dsp:spPr>
        <a:xfrm>
          <a:off x="2260036" y="2772697"/>
          <a:ext cx="5273419" cy="1356020"/>
        </a:xfrm>
        <a:prstGeom prst="rect">
          <a:avLst/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/>
        </a:scene3d>
        <a:sp3d>
          <a:bevelT w="139700" prst="cross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tarixiy jarayonlarga asos bo`lgan omillar to`g‘risida muayyan fikr­mulohazalar yuritish nihoyatda muhimdir.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60036" y="2772697"/>
        <a:ext cx="5273419" cy="1356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83145-6BB4-4C8D-8656-8D0CCB623B3C}">
      <dsp:nvSpPr>
        <dsp:cNvPr id="0" name=""/>
        <dsp:cNvSpPr/>
      </dsp:nvSpPr>
      <dsp:spPr>
        <a:xfrm>
          <a:off x="0" y="0"/>
          <a:ext cx="9144000" cy="3119584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Shuningdek  Markaziy Osiyo, shu jumladan O`zbekiston hududidagi dastlabki davlat uyushmalari, ularning o`zaro va qo`shin davlatlar bilan aloqalari, ularning tarixiy</a:t>
          </a:r>
          <a:r>
            <a:rPr lang="uz-Latn-UZ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­geografik hududi, chegaralari ham ancha munozarali mavzu hisoblanadi.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40758" y="0"/>
        <a:ext cx="7003241" cy="3119584"/>
      </dsp:txXfrm>
    </dsp:sp>
    <dsp:sp modelId="{6BB1F720-C1C5-4618-837E-1DE6AE14D190}">
      <dsp:nvSpPr>
        <dsp:cNvPr id="0" name=""/>
        <dsp:cNvSpPr/>
      </dsp:nvSpPr>
      <dsp:spPr>
        <a:xfrm>
          <a:off x="107507" y="311958"/>
          <a:ext cx="2237701" cy="249566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980B5-C3E6-4162-80E1-AD0C84DAF331}">
      <dsp:nvSpPr>
        <dsp:cNvPr id="0" name=""/>
        <dsp:cNvSpPr/>
      </dsp:nvSpPr>
      <dsp:spPr>
        <a:xfrm>
          <a:off x="0" y="3433143"/>
          <a:ext cx="9144000" cy="3119584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O`zbekiston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tarixini o`rganishda manbalarning ahamiyati beqiyos bo`lib, bular moddiy va yozma manbalardir. </a:t>
          </a: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Tariximizning hali yozuv ixtiro qilinmagan zamonlarga oid davrini o`rganishda arxeologik, antropologik va etnografik manbalar tariximizning hali ochilmagan sahifalarini yoritishda olimlarga, shubhasiz juda katta yordam bermoqda.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40758" y="3433143"/>
        <a:ext cx="7003241" cy="3119584"/>
      </dsp:txXfrm>
    </dsp:sp>
    <dsp:sp modelId="{E3C5CE4E-535D-4502-B911-D5643F111EAD}">
      <dsp:nvSpPr>
        <dsp:cNvPr id="0" name=""/>
        <dsp:cNvSpPr/>
      </dsp:nvSpPr>
      <dsp:spPr>
        <a:xfrm>
          <a:off x="256975" y="3743501"/>
          <a:ext cx="1938765" cy="249566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FE8D0-28B5-4FB7-87CA-A72EB7C29CEF}">
      <dsp:nvSpPr>
        <dsp:cNvPr id="0" name=""/>
        <dsp:cNvSpPr/>
      </dsp:nvSpPr>
      <dsp:spPr>
        <a:xfrm>
          <a:off x="-7809690" y="-1184976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536C6-6012-4AB8-8900-90D3890B93F5}">
      <dsp:nvSpPr>
        <dsp:cNvPr id="0" name=""/>
        <dsp:cNvSpPr/>
      </dsp:nvSpPr>
      <dsp:spPr>
        <a:xfrm>
          <a:off x="908432" y="979733"/>
          <a:ext cx="8316804" cy="1959193"/>
        </a:xfrm>
        <a:prstGeom prst="rect">
          <a:avLst/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5511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Bu manbalar turli­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tuman bo`lib, ular - qadimgi manzilgohlar, shaharlar xarobalari, mozor­qo`rg‘onlar qoldiqlari, turmush, xo`jalik buyumlari, mehnat va jangovor qurollar, turli­tuman ashyolar, eng qadimgi yozuvlar, bitiklar va kitobalardan iboratdir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qolaversa moddiy (ashyoviy) manbalardan tashqari, etnografik,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08432" y="979733"/>
        <a:ext cx="8316804" cy="1959193"/>
      </dsp:txXfrm>
    </dsp:sp>
    <dsp:sp modelId="{38DF119D-86FD-40B2-A659-462E6ADEA6FC}">
      <dsp:nvSpPr>
        <dsp:cNvPr id="0" name=""/>
        <dsp:cNvSpPr/>
      </dsp:nvSpPr>
      <dsp:spPr>
        <a:xfrm>
          <a:off x="-81237" y="734834"/>
          <a:ext cx="2448991" cy="24489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4E8FF-4BE3-4304-ABBA-E4559B7A39BE}">
      <dsp:nvSpPr>
        <dsp:cNvPr id="0" name=""/>
        <dsp:cNvSpPr/>
      </dsp:nvSpPr>
      <dsp:spPr>
        <a:xfrm>
          <a:off x="908432" y="3919072"/>
          <a:ext cx="8316804" cy="1959193"/>
        </a:xfrm>
        <a:prstGeom prst="rect">
          <a:avLst/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5511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lingvistik manbalar hamda xalq og‘zaki adabiyoti yodgorliklaridan juda ko`p masalalarda oydinlik kiritsa bo`ladi.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08432" y="3919072"/>
        <a:ext cx="8316804" cy="1959193"/>
      </dsp:txXfrm>
    </dsp:sp>
    <dsp:sp modelId="{EDAE9161-19FA-466F-AA24-DEF7C138D25C}">
      <dsp:nvSpPr>
        <dsp:cNvPr id="0" name=""/>
        <dsp:cNvSpPr/>
      </dsp:nvSpPr>
      <dsp:spPr>
        <a:xfrm>
          <a:off x="-81237" y="3674173"/>
          <a:ext cx="2448991" cy="24489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0D67C-32AC-4BAF-A9ED-381ABD447809}">
      <dsp:nvSpPr>
        <dsp:cNvPr id="0" name=""/>
        <dsp:cNvSpPr/>
      </dsp:nvSpPr>
      <dsp:spPr>
        <a:xfrm>
          <a:off x="0" y="3026039"/>
          <a:ext cx="9144000" cy="3640793"/>
        </a:xfrm>
        <a:prstGeom prst="rect">
          <a:avLst/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57150" cap="flat" cmpd="sng" algn="ctr">
          <a:solidFill>
            <a:srgbClr val="00B050"/>
          </a:solidFill>
          <a:prstDash val="solid"/>
        </a:ln>
        <a:effectLst>
          <a:glow rad="139700">
            <a:schemeClr val="accent2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65100" prst="coolSlant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Ikkinchidan, tarix falsafasi qanchalik to`la va ravon yuzaga chiqsa, boshqa ijtimoiy-gumanitar fanlarning mazmun va mohiyati hamda ta’sirchanligi ham shuncha yuksak darajada bo`ladi.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026039"/>
        <a:ext cx="9144000" cy="1966028"/>
      </dsp:txXfrm>
    </dsp:sp>
    <dsp:sp modelId="{EEEEAFE4-A029-45A2-AAC6-6AEEA3CFCDE9}">
      <dsp:nvSpPr>
        <dsp:cNvPr id="0" name=""/>
        <dsp:cNvSpPr/>
      </dsp:nvSpPr>
      <dsp:spPr>
        <a:xfrm>
          <a:off x="0" y="4919251"/>
          <a:ext cx="9144000" cy="1674764"/>
        </a:xfrm>
        <a:prstGeom prst="rect">
          <a:avLst/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57150" cap="flat" cmpd="sng" algn="ctr">
          <a:solidFill>
            <a:srgbClr val="00B050"/>
          </a:solidFill>
          <a:prstDash val="solid"/>
        </a:ln>
        <a:effectLst>
          <a:glow rad="139700">
            <a:schemeClr val="accent2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65100" prst="coolSlant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 falsafasi deganda, tarix ya’ni o`tmish tajribasi va sabog‘idan to`g‘ri xulosa chiqara olish tushuniladi. Boshqacha aytganda, o`tmish-tarixga qarab, kelajakni to`g‘ri belgilay olish ham tarix falsafasini anglashni bildiradi.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4919251"/>
        <a:ext cx="9144000" cy="1674764"/>
      </dsp:txXfrm>
    </dsp:sp>
    <dsp:sp modelId="{0275546B-85E2-4A76-8E0E-7E8941BB4973}">
      <dsp:nvSpPr>
        <dsp:cNvPr id="0" name=""/>
        <dsp:cNvSpPr/>
      </dsp:nvSpPr>
      <dsp:spPr>
        <a:xfrm rot="10800000">
          <a:off x="0" y="2527"/>
          <a:ext cx="9144000" cy="3078123"/>
        </a:xfrm>
        <a:prstGeom prst="upArrowCallout">
          <a:avLst/>
        </a:prstGeom>
        <a:gradFill rotWithShape="1">
          <a:gsLst>
            <a:gs pos="28000">
              <a:schemeClr val="accent2">
                <a:tint val="18000"/>
                <a:satMod val="120000"/>
                <a:lumMod val="88000"/>
              </a:schemeClr>
            </a:gs>
            <a:gs pos="100000">
              <a:schemeClr val="accent2">
                <a:tint val="40000"/>
                <a:satMod val="100000"/>
                <a:lumMod val="78000"/>
              </a:schemeClr>
            </a:gs>
          </a:gsLst>
          <a:lin ang="5400000" scaled="0"/>
        </a:gradFill>
        <a:ln w="57150" cap="flat" cmpd="sng" algn="ctr">
          <a:solidFill>
            <a:srgbClr val="00B050"/>
          </a:solidFill>
          <a:prstDash val="solid"/>
        </a:ln>
        <a:effectLst>
          <a:glow rad="139700">
            <a:schemeClr val="accent2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65100" prst="coolSlant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Xulosa shuki, tarix fani ya’ni, O`zbekiston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tarixi millat va Vatan taqdirini ravnaq topishida muhim ahamiyatga ega. Masalaning mohiyati shundaki, birinchidan, ijtimoiy-gumanitar fanlarning rivojlanishi har jihatdan tarix fanining naqadar haqqoniy bo`lishiga bog‘liqdir. Chunki ular tarix bilan bevosita bog‘liq. </a:t>
          </a:r>
          <a:endParaRPr lang="ru-RU" sz="2400" kern="1200" dirty="0"/>
        </a:p>
      </dsp:txBody>
      <dsp:txXfrm rot="10800000">
        <a:off x="0" y="2527"/>
        <a:ext cx="9144000" cy="20000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ED33E-A8C2-4EEA-AE61-A12FC145ACBC}">
      <dsp:nvSpPr>
        <dsp:cNvPr id="0" name=""/>
        <dsp:cNvSpPr/>
      </dsp:nvSpPr>
      <dsp:spPr>
        <a:xfrm>
          <a:off x="2508" y="2178177"/>
          <a:ext cx="1676808" cy="1383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475A1-BA0E-46F2-8EB7-AB2DFE597AD7}">
      <dsp:nvSpPr>
        <dsp:cNvPr id="0" name=""/>
        <dsp:cNvSpPr/>
      </dsp:nvSpPr>
      <dsp:spPr>
        <a:xfrm>
          <a:off x="987394" y="3532195"/>
          <a:ext cx="2035068" cy="2035068"/>
        </a:xfrm>
        <a:prstGeom prst="leftCircularArrow">
          <a:avLst>
            <a:gd name="adj1" fmla="val 1947"/>
            <a:gd name="adj2" fmla="val 232929"/>
            <a:gd name="adj3" fmla="val 2294365"/>
            <a:gd name="adj4" fmla="val 9310415"/>
            <a:gd name="adj5" fmla="val 22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DC4B5-6327-46E5-BD8D-AE3D6AF54545}">
      <dsp:nvSpPr>
        <dsp:cNvPr id="0" name=""/>
        <dsp:cNvSpPr/>
      </dsp:nvSpPr>
      <dsp:spPr>
        <a:xfrm>
          <a:off x="94985" y="2163444"/>
          <a:ext cx="2050788" cy="2795498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1.2 </a:t>
          </a:r>
          <a:r>
            <a:rPr lang="uz-Cyrl-UZ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O`zbekiston </a:t>
          </a:r>
          <a:r>
            <a:rPr lang="en-US" sz="2400" b="1" kern="1200" dirty="0" err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tarixi fanining metodologik ilmiy-nazariy asoslari va usullari.</a:t>
          </a:r>
          <a:endParaRPr lang="ru-RU" sz="2400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55051" y="2223510"/>
        <a:ext cx="1930656" cy="2675366"/>
      </dsp:txXfrm>
    </dsp:sp>
    <dsp:sp modelId="{7EC1B9DB-8695-4635-80D9-9C7902B72034}">
      <dsp:nvSpPr>
        <dsp:cNvPr id="0" name=""/>
        <dsp:cNvSpPr/>
      </dsp:nvSpPr>
      <dsp:spPr>
        <a:xfrm>
          <a:off x="2334413" y="3420380"/>
          <a:ext cx="1676808" cy="1383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90B48-F653-4D3D-A09C-A9F3454000D0}">
      <dsp:nvSpPr>
        <dsp:cNvPr id="0" name=""/>
        <dsp:cNvSpPr/>
      </dsp:nvSpPr>
      <dsp:spPr>
        <a:xfrm>
          <a:off x="3167902" y="985503"/>
          <a:ext cx="2270942" cy="2270942"/>
        </a:xfrm>
        <a:prstGeom prst="circularArrow">
          <a:avLst>
            <a:gd name="adj1" fmla="val 1744"/>
            <a:gd name="adj2" fmla="val 207777"/>
            <a:gd name="adj3" fmla="val 20171121"/>
            <a:gd name="adj4" fmla="val 13129920"/>
            <a:gd name="adj5" fmla="val 20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3627D-BCF0-4493-AA8E-9A48D93A4014}">
      <dsp:nvSpPr>
        <dsp:cNvPr id="0" name=""/>
        <dsp:cNvSpPr/>
      </dsp:nvSpPr>
      <dsp:spPr>
        <a:xfrm>
          <a:off x="2426891" y="1435899"/>
          <a:ext cx="2050788" cy="3968961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Har qanday fan kabi O`zbekiston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 tarixi fani ham o`zining metodologik ilmiy-nazariy asoslari va tamoyillariga ega. </a:t>
          </a: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2486957" y="1495965"/>
        <a:ext cx="1930656" cy="3848829"/>
      </dsp:txXfrm>
    </dsp:sp>
    <dsp:sp modelId="{DAA286CA-812C-41F6-AD78-F4DE2BBE6E39}">
      <dsp:nvSpPr>
        <dsp:cNvPr id="0" name=""/>
        <dsp:cNvSpPr/>
      </dsp:nvSpPr>
      <dsp:spPr>
        <a:xfrm>
          <a:off x="4666319" y="2037364"/>
          <a:ext cx="1676808" cy="1383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F8453-AD80-44B4-8737-7055CC81DC52}">
      <dsp:nvSpPr>
        <dsp:cNvPr id="0" name=""/>
        <dsp:cNvSpPr/>
      </dsp:nvSpPr>
      <dsp:spPr>
        <a:xfrm>
          <a:off x="5128634" y="3963685"/>
          <a:ext cx="2389088" cy="2389088"/>
        </a:xfrm>
        <a:prstGeom prst="leftCircularArrow">
          <a:avLst>
            <a:gd name="adj1" fmla="val 1658"/>
            <a:gd name="adj2" fmla="val 197116"/>
            <a:gd name="adj3" fmla="val 22492"/>
            <a:gd name="adj4" fmla="val 7074355"/>
            <a:gd name="adj5" fmla="val 19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D61F1-E05E-41F9-8C49-98EF73BC58A1}">
      <dsp:nvSpPr>
        <dsp:cNvPr id="0" name=""/>
        <dsp:cNvSpPr/>
      </dsp:nvSpPr>
      <dsp:spPr>
        <a:xfrm>
          <a:off x="4758797" y="664816"/>
          <a:ext cx="2050788" cy="5511126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Bular O`zbekiston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tarixi fanining asosini tashkil etib, uni rivojlanishi, jamiyat va millat manfaati yo`lidagi nufuzini ortib borishi uchun o`ta muhim ahamiyatga ega. </a:t>
          </a: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4818863" y="724882"/>
        <a:ext cx="1930656" cy="5390994"/>
      </dsp:txXfrm>
    </dsp:sp>
    <dsp:sp modelId="{DDC3BBD5-73D9-4BED-9822-EFDACA66EEAD}">
      <dsp:nvSpPr>
        <dsp:cNvPr id="0" name=""/>
        <dsp:cNvSpPr/>
      </dsp:nvSpPr>
      <dsp:spPr>
        <a:xfrm>
          <a:off x="6998225" y="3420380"/>
          <a:ext cx="1676808" cy="1383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7DD24-C5BA-4BA7-9A1E-FFCDFC0302FD}">
      <dsp:nvSpPr>
        <dsp:cNvPr id="0" name=""/>
        <dsp:cNvSpPr/>
      </dsp:nvSpPr>
      <dsp:spPr>
        <a:xfrm>
          <a:off x="7090703" y="904429"/>
          <a:ext cx="2050788" cy="5031900"/>
        </a:xfrm>
        <a:prstGeom prst="roundRect">
          <a:avLst>
            <a:gd name="adj" fmla="val 10000"/>
          </a:avLst>
        </a:prstGeom>
        <a:gradFill rotWithShape="1">
          <a:gsLst>
            <a:gs pos="28000">
              <a:schemeClr val="accent4">
                <a:tint val="18000"/>
                <a:satMod val="120000"/>
                <a:lumMod val="88000"/>
              </a:schemeClr>
            </a:gs>
            <a:gs pos="100000">
              <a:schemeClr val="accent4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Eng muhimi, ilmiy-nazariy tamoyillar O`zbekiston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dirty="0" err="1" smtClean="0">
              <a:latin typeface="Times New Roman" pitchFamily="18" charset="0"/>
              <a:cs typeface="Times New Roman" pitchFamily="18" charset="0"/>
            </a:rPr>
            <a:t>qadimgi</a:t>
          </a: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 tarixining haqqoniy yozilishi, tarixiy haqiqatni yuzaga chiqishiga xizmat qiladilar.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150769" y="964495"/>
        <a:ext cx="1930656" cy="49117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FB536-675B-4CF1-B4AF-04AAE8BBC859}">
      <dsp:nvSpPr>
        <dsp:cNvPr id="0" name=""/>
        <dsp:cNvSpPr/>
      </dsp:nvSpPr>
      <dsp:spPr>
        <a:xfrm>
          <a:off x="337146" y="0"/>
          <a:ext cx="6858000" cy="6858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CAD6F-81DC-4C61-AA40-7F50DD0D31CB}">
      <dsp:nvSpPr>
        <dsp:cNvPr id="0" name=""/>
        <dsp:cNvSpPr/>
      </dsp:nvSpPr>
      <dsp:spPr>
        <a:xfrm>
          <a:off x="3290643" y="686469"/>
          <a:ext cx="5408705" cy="24378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Agar tarix insoniyat yashab rivojlanishi uchun ijtimoiy zaruriyat va ma’naviy-ma’rifiy  ehtiyoj bo`lsa, </a:t>
          </a:r>
          <a:r>
            <a:rPr lang="uz-Cyrl-UZ" sz="2400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tarix </a:t>
          </a: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fani esa, bu ehtiyojlarni  ro`yobga chiqishi uchun ma’sul bo`lgan yuksak intellektual ilmiy-amaliy faoliyatdir.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09647" y="805473"/>
        <a:ext cx="5170697" cy="2199796"/>
      </dsp:txXfrm>
    </dsp:sp>
    <dsp:sp modelId="{5AC3EBA1-BEA9-49FD-93A7-B6FAB914D99E}">
      <dsp:nvSpPr>
        <dsp:cNvPr id="0" name=""/>
        <dsp:cNvSpPr/>
      </dsp:nvSpPr>
      <dsp:spPr>
        <a:xfrm>
          <a:off x="3290643" y="3429000"/>
          <a:ext cx="5408705" cy="24378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kern="1200" dirty="0" smtClean="0">
              <a:latin typeface="Times New Roman" pitchFamily="18" charset="0"/>
              <a:cs typeface="Times New Roman" pitchFamily="18" charset="0"/>
            </a:rPr>
            <a:t>Buning samarali bo`lishi ya’ni, tarix fani rivojlanishida metodologik ilmiy g‘oya va nazariyalar hamda usul  va uslubiy tamoyillarning ahamiyati benihoya kattadir. 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09647" y="3548004"/>
        <a:ext cx="5170697" cy="21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5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9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977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3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61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89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8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06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08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73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11E2AC-AF51-46B3-9B97-1A6538FB8D0A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3E56628-6481-438C-BF38-142055179D4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8DA29-7FE3-4125-BB72-AAFCDAD891DE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052A-C045-4F1C-B060-83F296B8D095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89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187624" y="260648"/>
            <a:ext cx="6696744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1-ma’ruza: </a:t>
            </a:r>
            <a:r>
              <a:rPr lang="en-US" sz="2400" dirty="0" err="1" smtClean="0"/>
              <a:t>O‘zbekiston</a:t>
            </a:r>
            <a:r>
              <a:rPr lang="en-US" sz="2400" dirty="0" smtClean="0"/>
              <a:t> </a:t>
            </a:r>
            <a:r>
              <a:rPr lang="en-US" sz="2400" dirty="0" err="1"/>
              <a:t>tarixi</a:t>
            </a:r>
            <a:r>
              <a:rPr lang="en-US" sz="2400" dirty="0"/>
              <a:t> </a:t>
            </a:r>
            <a:r>
              <a:rPr lang="en-US" sz="2400" dirty="0" err="1"/>
              <a:t>fanining</a:t>
            </a:r>
            <a:r>
              <a:rPr lang="en-US" sz="2400" dirty="0"/>
              <a:t> </a:t>
            </a:r>
            <a:r>
              <a:rPr lang="en-US" sz="2400" dirty="0" err="1"/>
              <a:t>predmeti</a:t>
            </a:r>
            <a:r>
              <a:rPr lang="en-US" sz="2400" dirty="0"/>
              <a:t>, </a:t>
            </a:r>
            <a:r>
              <a:rPr lang="en-US" sz="2400" dirty="0" err="1"/>
              <a:t>maqsadi</a:t>
            </a:r>
            <a:r>
              <a:rPr lang="en-US" sz="2400" dirty="0"/>
              <a:t>, </a:t>
            </a:r>
            <a:r>
              <a:rPr lang="en-US" sz="2400" dirty="0" err="1"/>
              <a:t>vazifalari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metodologik</a:t>
            </a:r>
            <a:r>
              <a:rPr lang="en-US" sz="2400" dirty="0"/>
              <a:t> </a:t>
            </a:r>
            <a:r>
              <a:rPr lang="en-US" sz="2400" dirty="0" err="1"/>
              <a:t>asoslari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2132856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ob’ekti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ilmiy-nazariy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tamoyillari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davrlashtirish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o’rganishda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o’rganishning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tarbiyalashda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1143000" y="731838"/>
          <a:ext cx="7533456" cy="464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4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22626631"/>
              </p:ext>
            </p:extLst>
          </p:nvPr>
        </p:nvGraphicFramePr>
        <p:xfrm>
          <a:off x="0" y="116632"/>
          <a:ext cx="9144000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4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1/17/Central_Asia_1900.svg/658px-Central_Asia_1900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689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Блок-схема: знак завершения 3"/>
          <p:cNvSpPr/>
          <p:nvPr/>
        </p:nvSpPr>
        <p:spPr>
          <a:xfrm>
            <a:off x="1619672" y="5733256"/>
            <a:ext cx="5688632" cy="949824"/>
          </a:xfrm>
          <a:prstGeom prst="flowChartTerminato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dist="50800" dir="5400000" sx="98000" sy="98000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Markaziy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Osiyo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xaritasi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Блок-схема: знак завершения 3"/>
          <p:cNvSpPr/>
          <p:nvPr/>
        </p:nvSpPr>
        <p:spPr>
          <a:xfrm>
            <a:off x="10192" y="5733256"/>
            <a:ext cx="4561808" cy="720080"/>
          </a:xfrm>
          <a:prstGeom prst="flowChartTerminato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dist="50800" dir="5400000" sx="98000" sy="98000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O`zbekiston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xaritasi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2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93022354"/>
              </p:ext>
            </p:extLst>
          </p:nvPr>
        </p:nvGraphicFramePr>
        <p:xfrm>
          <a:off x="0" y="0"/>
          <a:ext cx="9144000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9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76146009"/>
              </p:ext>
            </p:extLst>
          </p:nvPr>
        </p:nvGraphicFramePr>
        <p:xfrm>
          <a:off x="0" y="116632"/>
          <a:ext cx="9144000" cy="684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107504" y="0"/>
          <a:ext cx="903649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4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069294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2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8" y="548680"/>
            <a:ext cx="5356510" cy="4176464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Блок-схема: знак завершения 4"/>
          <p:cNvSpPr/>
          <p:nvPr/>
        </p:nvSpPr>
        <p:spPr>
          <a:xfrm>
            <a:off x="1259632" y="4941168"/>
            <a:ext cx="6336704" cy="1368152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O`zbekiston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Respublikasi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Birinchi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prezidenti-Islom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Abdug’aniyevich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Karimov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–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arabcha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so‘z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bo‘lib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«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o‘tmish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», «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o‘tgan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voqealar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haqida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aniq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hikoya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qilish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»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ma’nolari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C067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anglatadi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butun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insoniyatning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uzoq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o‘tmishdan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to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hozirgi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kunlargacha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bosib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o‘tgan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hayotiy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yo‘lini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avloddan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avlodga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meros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qoluvchi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doimo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rivojlanib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boyib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boruvchi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ijtimoiy-siyosiy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iqtisodiy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ma’naviy-ma’rifiy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madaniy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davlat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qurilishi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sohalaridagi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tajribalarini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xalqlarni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yetaklagan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shaxslar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faoliyatini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tartibga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solingan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holda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o‘rganuvchi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tasvirlovchi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fandir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05CB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88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0" y="0"/>
          <a:ext cx="9142458" cy="683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7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9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5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0550561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6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9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533456" cy="5721816"/>
          </a:xfrm>
        </p:spPr>
        <p:txBody>
          <a:bodyPr>
            <a:noAutofit/>
          </a:bodyPr>
          <a:lstStyle/>
          <a:p>
            <a:pPr lvl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O`zbekiston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tarixi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fanining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metodologik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uslubiy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ilmiy-usul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tamoyillari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quyidagilardan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xolislik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ob’ektivlik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Tarixiy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tahliliylik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Mantiqiy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uzviylik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Vorislik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izchillik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Xronologik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izchillik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G‘oyaviylik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vatanparvarlik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Halol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xolislik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Qiyoslash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kuzatish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84976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voqea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hodisalarni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o‘rganish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tahlil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qilish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yoritishda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xolisona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haqqoniy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ilmiy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yondashuv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tamoyili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muhim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ahamiyat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kasb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etadi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Xolislik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ilmiylik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qoidasi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voqea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hodisalarni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o‘rganayotganda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ularga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daxldor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barcha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faktlarning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majmuyini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birga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olib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tekshirishni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aniq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haqqoniy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dalillarga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asoslanishni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talab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qiladi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Tarixiy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hodisalarni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bir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butun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holda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o‘rganish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darkor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6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84976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o‘rganishda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tarixiylik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tamoyili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muhim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ahamiyatga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ega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Tarixiylik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qoidasi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voqea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hodisalarni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o‘z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davrining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aniq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sharoitidan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o‘sha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davr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muhitidan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rivojlanish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jarayonidan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kelib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chiqqan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holda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o‘rganishni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taqozo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etadi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84976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Insoniyat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taraqqiyotining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ma’lum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bosqichida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xususiy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mulkchilik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kelib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chiqadi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urug‘chilik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tuzumi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yemirilib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urug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‘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jamoalari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turli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ijtimoiy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tabaqalarga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bo‘linadi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Shu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davrdan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e’tiboran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voqea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hodisalar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shu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tabaqalarning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manfaati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bilan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bog‘liq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holda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kechadigan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bir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ijtimoiy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tabaqa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o‘z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manfaati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nuqtayi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nazaridan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harakat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qiladigan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ayrim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hollarda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ularning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siyosiy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iqtisodiy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manfaati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to‘qnashadigan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qo‘zg‘olonlar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ko‘tariladigan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bo‘Iib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qoladi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Bunday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vaziyatda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sodir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bo‘lgan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voqealarni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tarixiy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jarayonni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o‘rganishda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ijtimoiy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yondashuv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tamoyiliga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rioya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etish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zarur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bo‘ladi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ru-RU" sz="3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84976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Mamlakatimiz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o‘rganishda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milliy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qadriyatlar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xalq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an’analari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urf-odatlari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islom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odamlarning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diniy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e’tiqodlari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diniy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ta’limotlar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ularning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asoschilari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faoliyatini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tahlil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qilishda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yoritishda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vorisiylik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tamoyili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amal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qilish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ularni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xotira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sifatida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hurmat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qilish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e’zozlash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yanada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boyitib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borish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nuqtayi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nazaridan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yondashmoq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kerak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55281590"/>
              </p:ext>
            </p:extLst>
          </p:nvPr>
        </p:nvGraphicFramePr>
        <p:xfrm>
          <a:off x="0" y="-171400"/>
          <a:ext cx="9165588" cy="70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Блок-схема: знак завершения 3"/>
          <p:cNvSpPr/>
          <p:nvPr/>
        </p:nvSpPr>
        <p:spPr>
          <a:xfrm>
            <a:off x="251520" y="116632"/>
            <a:ext cx="3384376" cy="216024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Cyrl-U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Tayanch iboralar: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Fanning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predmeti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dolzarb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muammolari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xolislik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ilmiylik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tarixiylik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dialektik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uslub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moddiy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yozma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manbalar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ru-RU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Двойная стрелка влево/вправо 4"/>
          <p:cNvSpPr/>
          <p:nvPr/>
        </p:nvSpPr>
        <p:spPr>
          <a:xfrm>
            <a:off x="4932040" y="2348880"/>
            <a:ext cx="1728192" cy="484632"/>
          </a:xfrm>
          <a:prstGeom prst="leftRightArrow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5" dist="22984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7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84976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Ajdodlarimiz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hayotini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tarixiy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jarayonlarni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tahlil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qilish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yoritish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o‘rganishda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Vatan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manfaati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nuqtayi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nazaridan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yondashish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milliy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istiqlol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g‘oyasi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tamoyillari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tayanmoq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lozim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/>
          </a:p>
          <a:p>
            <a:pPr algn="just"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o’tmishga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voqeahodisalarning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izchil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qaerda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berganligi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insoniyatning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tadrijiy-evolyutsion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boshqalarni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o’rganadi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umumjahon-insoniyat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tarixining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ajralmas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hisoblanib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olamshumul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voqeliklarga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boy.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voqeliklarni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boshidan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kechirgan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ajdodlarimizning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bo’lganligini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jahon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taraqqiyotiga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qo’shgan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hissalarini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xolisona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haqqoniy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o’rganadi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691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9270"/>
            <a:ext cx="9144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haqiqat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to’la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ro’yobga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chiqishi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haqqoniy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yozilishida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belgilanishi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o’ta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qatori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masala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Zero, fan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bo’lmasa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oldidagi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noaniq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maqsadga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erishish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mushkul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o’quv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samaradorligiga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ko’rsatadi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ijtimoiyot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fanlaridan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farqli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o’laroq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mavqega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vazifasida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to’la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namoyon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bo’lmog’i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xususiyatiga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birinchidan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o’zining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diqqat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e’tiborini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o’tmishga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qaratadi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saboq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ajdodlarimizning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moziyda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tarzini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moddiy-madaniy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ma’naviymafkuraviy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qadriyatlarni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568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Ikkinchidan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fandir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usulidan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qat’iy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aniqlikda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ketma-ketlikxronologik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o’rganiladi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dalillarning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emasligi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qaerda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sharoitlarda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bo’lganligi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nihoyat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o’tgan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voqeliklarning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oqibatlari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shakl-shamoyillari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a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Uchinchidan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mamlakatimiz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o’tmishidagi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iqtisodiy-ijtimoiy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ahvoli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tanazzulining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oqibatlarini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kelajak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saboq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kelajak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avlodlar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dasturilamal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a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To’rtinchidan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qirralik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xilma-xillik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xususiyatiga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inqirozlarining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tomoninigina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tomonlarini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uzviy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o’zaro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bog’liqlikda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butunlikda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o’tmishidagi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davrlardan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hozirgacha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kechgan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voqeliklar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insoniyat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tanazzulini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mana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makondagi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xilma-xil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aloqadorlik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yaxlit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qonuniyatlar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hodisasi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yaratuvchanlik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o’rinda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ta’kidlash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lozimki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xalqlar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elatlar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millatlar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davlatlarga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taaluqli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ijtimoiy-siyosiy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Tadqiqotchilarning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e’tirof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etishlaricha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6606"/>
            <a:ext cx="918051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guruhi-xalq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hatti-harakati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ko’zlagan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maqsadga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intilishi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makoni-ob’ekti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tarixidir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yo’nalishi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doirasi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chegarasi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belgilanadi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ma’noda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bir-biriga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tushuncha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fanida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tutgan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o’rni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farqlanadi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geografik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mintaqaviy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chegaralar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hudud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doirasidagi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hodisalarning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yaxlitlikda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tarixiy-madaniy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ijtimoiy-iqtisodiy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jarayonlardan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085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ijtimoiy-siyosiy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umuminsoniy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o’tmishini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bilishi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o’zligini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anglashi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kelajagini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belgilashida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dasturilamal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ijtimoiy-siyosiy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sohasidagi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 ham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insoniyat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tabiatning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o’tmishini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o’rganuvchi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 bor.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arxeologiya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etnologiya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geologiya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antropologiya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demografiya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madaniyat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iqtisodiyot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shular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jumlasidandir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Ammo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hammasi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avvalo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tarixda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641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4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ijtimoiy-gumanitar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uzviy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birligida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rivojlanadi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tarixchilar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falsafani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adabiyot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dinshunoslikni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bilmay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haqqoniy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to’la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yoritib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berolmaydilar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9580" algn="just">
              <a:spcAft>
                <a:spcPts val="0"/>
              </a:spcAft>
            </a:pP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aytish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lozimki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ijtimoiy-gumanitar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fanlarning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jamiyatdir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tabiatdir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taraqqiyotiga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haqiqatlarning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ro’yobga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chiqishiga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rivojiga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Ammo,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ta’kidlash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joizki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fanlarni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ijtimoiy-gumanitar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fanlarning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tarixidir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fanlarning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hammasi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mahsulidir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7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5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37292636"/>
              </p:ext>
            </p:extLst>
          </p:nvPr>
        </p:nvGraphicFramePr>
        <p:xfrm>
          <a:off x="-108520" y="0"/>
          <a:ext cx="925252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4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-108520" y="0"/>
          <a:ext cx="925252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4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9036496" cy="6741368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Ma’lumki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tariximiz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juda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qadim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davrni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hamda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juda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geografik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mintaqani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shuni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ngdek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tub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burilish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yuksalish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inqiroz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bosqichlarini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ham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o`z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ichiga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oladi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xilma-xil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voqea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hodisalarga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diniy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madaniy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qatlam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g‘oyaviy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dunyo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qarash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falsafiy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oqimlarga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boy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jahon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tarixi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sivilizatsiyasining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qadimiy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navqiron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o`choqlaridan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biri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hisoblanadi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O`tmishda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taqdir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taqozosiga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ko`ra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tariximiz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aniqrog‘i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Vatanimi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hududi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jahon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miqyosda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kengayib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ma’lum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geografik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mintaqada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torayib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keldi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tariximizning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o`ta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buyuk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birga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juda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murakkab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bo`lganligidan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dalolatdir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Shuni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aytish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joizki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holat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hozirgi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jonajon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Vatanimiz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O`zbekiston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tarixining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chegarasi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davrlashtirilishini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murakkablashtirdi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ru-RU" sz="2800" b="1" dirty="0">
              <a:solidFill>
                <a:srgbClr val="0C067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51520" y="620688"/>
            <a:ext cx="8640960" cy="489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—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jamiyatdagi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har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qanday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rivojlanish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jarayonini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aks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ettiruvchi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fandir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—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insoniyat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tamaddunlari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rivoji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jamiyat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davlatlar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o‘tmishi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taraqqiyotini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o‘rganuvchi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fandir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3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7605464" cy="57938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Hozirgi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kunda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e’tibor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tarixni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evolyusion-tadrijiy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uzliksiz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rivojlanish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geografik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hududiy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mintaqa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asosida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davlashtirishga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qaratilmoqda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Bunga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keyingi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paytlarda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chop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etilgan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tarixiy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asarlar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o`quv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qo`llanma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darsliklarning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mazmun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hamda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mundarijalari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guvohlik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turibdi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Ushbu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darslik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maxsus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tuzilib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tasdiqlangan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dastur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asosida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yozildi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Shuning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ham,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O`zbekiston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tarixi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boshdan-oyoq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shartli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ravishda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davrlarga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bo`lindi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quyidagilar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323528" y="404664"/>
            <a:ext cx="8424936" cy="612068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Sagdullaevning</a:t>
            </a:r>
            <a:r>
              <a:rPr lang="ru-RU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fikricha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O’rta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Osiyo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tarixining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qadimgi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davri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bir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necha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yuz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ming</a:t>
            </a:r>
            <a:r>
              <a:rPr lang="ru-RU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yillarni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o’z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ichiga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oladi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Yevropa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Osiyo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hududlarida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tarixiy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madaniy</a:t>
            </a: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jarayonlar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rivojlanishining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notekisligi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ayniqsa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turli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davrlarda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moddiy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madaniyatdagi</a:t>
            </a: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o’zgarishlarning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bir-biriga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mos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kelmasligi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tufayli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ayrim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hududlarga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tegishli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tarixiy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sana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davrlashtirish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bir-biridan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farqlanadi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32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2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323528" y="404664"/>
            <a:ext cx="8424936" cy="612068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A.Asqarovning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fikricha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O’zbekiston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tarixi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jahon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tarixining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tarkibiy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qismidir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Bu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zaminda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yuz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bergan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tarixiy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jarayonlarni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jahon</a:t>
            </a: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tarixidan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ajratib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o’rganish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mumkin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emas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o’rtasidagi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o’zaro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bog’liqlik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jamiyat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taraqqiyoti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qonuniyatlarining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mahsulidir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xalq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yer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kurrasining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qaysi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mintaqasida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yashamasin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taraqqiyotning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barcha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bosqichlarini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u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yoki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darajada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bosib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o’tishi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shart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Ammo,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jamiyat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rivojlanishi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hamma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yerda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birday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kechmagan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Jamiyatning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notekis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rivojlanish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qonuniyati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qadimgi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zamonlarda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ko’proq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mintaqaning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tabiiy-gegrafik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ekologik</a:t>
            </a:r>
            <a:r>
              <a:rPr lang="ru-RU" sz="2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imkoniyatlariga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bog’liq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bo’lgan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323528" y="404664"/>
            <a:ext cx="8424936" cy="612068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3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Jamiyat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hayotida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yuz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beradigan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tub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ijtimoiy-iqtisodiy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o’zgarishlar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O’rta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Osiyo</a:t>
            </a:r>
            <a:r>
              <a:rPr lang="ru-RU" sz="3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tarixining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rivojlanish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darajasi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ana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shu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mintaqa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tarixi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taqozo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etgan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holatdan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kelib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chiqib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O’rta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Osiyo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jumladan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O’zbekiston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tarixini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davrlashtirish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mumkin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Tadqiqotchi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qiyosiy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tahlillar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hamda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tarixiy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jarayonlarni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ob’ktiv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aks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ettiruvchi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omillarga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asoslanib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O’zbekiston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tarixining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eng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qadimgi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davrdan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bugungacha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bo’lgan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davrini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yettita</a:t>
            </a:r>
            <a:r>
              <a:rPr lang="en-US" sz="30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katta</a:t>
            </a:r>
            <a:r>
              <a:rPr lang="en-US" sz="30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xronologik</a:t>
            </a:r>
            <a:r>
              <a:rPr lang="en-US" sz="30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davrga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bo’ladi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. Ammo,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olimning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davrlashtirishi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biroz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ixchamlashtirishni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talab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</a:rPr>
              <a:t>etadi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0" y="0"/>
          <a:ext cx="9144000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504" y="260648"/>
            <a:ext cx="8640960" cy="626469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Ana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uch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omilga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tayanib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O‘zb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kiston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tarixi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xronologik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tizimda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davrdan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iboratligi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asoslangan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" indent="0">
              <a:buNone/>
            </a:pP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Ibtidoiy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to‘da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Ibtidoiy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urug‘chilik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jamoasi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mulk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egaligining</a:t>
            </a:r>
            <a:r>
              <a:rPr lang="en-US" sz="2800" b="1" dirty="0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shakllanish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" indent="0">
              <a:buNone/>
            </a:pP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3. Ilk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asrlar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" indent="0">
              <a:buNone/>
            </a:pP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Rivojlangan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asrlar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" indent="0">
              <a:buNone/>
            </a:pP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O‘zb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xonliklari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" indent="0">
              <a:buNone/>
            </a:pP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800" b="1" dirty="0" err="1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Rossiya</a:t>
            </a:r>
            <a:r>
              <a:rPr lang="en-US" sz="2800" b="1" dirty="0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imperiyasi</a:t>
            </a:r>
            <a:r>
              <a:rPr lang="en-US" sz="2800" b="1" dirty="0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mustamlakachiligi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z-Cyrl-UZ" sz="2800" b="1" dirty="0" smtClean="0">
              <a:solidFill>
                <a:srgbClr val="0C067A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O‘zb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kiston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tarixining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Sov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tlar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». </a:t>
            </a:r>
          </a:p>
          <a:p>
            <a:pPr marL="45720" indent="0">
              <a:buNone/>
            </a:pP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O‘zb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kistonning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milliy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istiqlol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ru-RU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mokratik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fuqarolik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2800" b="1" dirty="0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jamiyati</a:t>
            </a:r>
            <a:r>
              <a:rPr lang="en-US" sz="2800" b="1" dirty="0" smtClean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qurish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0C067A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>
              <a:solidFill>
                <a:srgbClr val="0C06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02902647"/>
              </p:ext>
            </p:extLst>
          </p:nvPr>
        </p:nvGraphicFramePr>
        <p:xfrm>
          <a:off x="0" y="0"/>
          <a:ext cx="9144000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9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504" y="260648"/>
            <a:ext cx="8640960" cy="6264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0070" indent="-514350" algn="just"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O’zbekiston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tarixining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davrni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navbatida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bosqichlarga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ajratish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60070" indent="-514350" algn="just">
              <a:buAutoNum type="alphaLcParenR"/>
            </a:pP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Osiyoda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ibtidoiy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to’da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moddiy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madaniyat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taraqqiyotiga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qarab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xronologik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jihatdan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mln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– 40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yil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avval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ya’ni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ilk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paleolit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davrlarini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ichiga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oladi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60070" indent="-514350" algn="just">
              <a:buAutoNum type="alphaLcParenR"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urug’chilik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jamoasi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so’nggi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paleolitdan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boshlab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urug’chilik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jamoalarining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shakllanishi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mezolit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neolit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eneolit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davrlarida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taraqqiy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etishi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(12-4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m.y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.). Bu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vujudga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kelishi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izohlanadi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5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504" y="260648"/>
            <a:ext cx="8640960" cy="626469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5720" indent="0" algn="just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Ilk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davlatchilikka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o’tish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davlatchilikning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madaniy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taraqqiyot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nuqtai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nazaridan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bosqichlarga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bo’linadi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60070" indent="-514350" algn="just">
              <a:buAutoNum type="alphaLcParenR"/>
            </a:pP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Osiyoda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ilk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madaniyatining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hamda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dastlabki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davlatchilik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tizimiga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o’tish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(mil.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III – II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yillikning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yarmi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60070" indent="-514350" algn="just">
              <a:buAutoNum type="alphaLcParenR"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ilk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davlatlarning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hamda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ma’muriy-hududiy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rivojlanish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(mil.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II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yillikning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yarmi-antik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). Bu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dastavval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bronza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keyinroq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temirning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xo’jalik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sohalariga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jadallik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kirib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kelishi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natijasida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mehnatning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dastlabki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taqsimoti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ishlab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chiqaruvchi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kuchlarning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taraqqiyoti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birlashmalar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Baqtriya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kabilarning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Osiyoning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Ahamoniylar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Makedoniyalik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Aleksandr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Salavkiylar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polietnik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tarkibida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xalqaro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o’zaro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madaniy-iqtisodiy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aloqalarning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taraqqiy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etishi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izohlanadi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3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504" y="260648"/>
            <a:ext cx="8640960" cy="626469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5720" indent="0" algn="just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100" b="1" dirty="0" err="1">
                <a:solidFill>
                  <a:srgbClr val="FF0000"/>
                </a:solidFill>
              </a:rPr>
              <a:t>O’zbekiston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tarixining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o’rta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asrlar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davri</a:t>
            </a:r>
            <a:r>
              <a:rPr lang="en-US" sz="3100" b="1" dirty="0" smtClean="0">
                <a:solidFill>
                  <a:srgbClr val="FF0000"/>
                </a:solidFill>
              </a:rPr>
              <a:t>.</a:t>
            </a: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Xronologik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jihatdan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asrdan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XVIII-XIX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o’rtalarigacha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bo’lgan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davrni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ichiga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olgan</a:t>
            </a:r>
            <a:endParaRPr lang="en-US" sz="31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navbatida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bosqichlarga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bo’linadi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60070" indent="-514350" algn="just">
              <a:buFont typeface="Georgia" pitchFamily="18" charset="0"/>
              <a:buAutoNum type="alphaLcParenR"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ilk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bosqichida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Osiyoda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egaligi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munosabatlari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o’zgarib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mulkchilikning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turli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shakllari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xususiy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jamoa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mulki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vag’nze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etnomadaniy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jarayonlar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jadallanib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mahalliy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hokimiyatchilik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tizimining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asosiga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aylanadi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60070" indent="-514350" algn="just">
              <a:buAutoNum type="alphaLcParenR"/>
            </a:pP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60070" indent="-514350" algn="just">
              <a:buFont typeface="Georgia" pitchFamily="18" charset="0"/>
              <a:buAutoNum type="alphaLcParenR"/>
            </a:pP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rivojlangan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markazlashgan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davlatchilik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an’analari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kuchayib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Osiyoda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islom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dini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yoyiladi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ilm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-fan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madaniyat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rivojlanib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sohada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uyg’onish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yuz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berdi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etnik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jihatdan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xalqlarning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shakllanishi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nihoyasiga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yetdi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egaligi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mulkchilikning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turli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ko’rinishlari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bo’ldi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60070" indent="-514350" algn="just">
              <a:buFont typeface="Georgia" pitchFamily="18" charset="0"/>
              <a:buAutoNum type="alphaLcParenR"/>
            </a:pP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so’nggi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Uchinchi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(XVII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asrdan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boshlab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hokimiyat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o’zaro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kurashlar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avj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hududlari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xonliklarga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bo’linib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ketdi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51520" y="603495"/>
            <a:ext cx="8640960" cy="48965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«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Tarix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millatlarning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o‘tmishi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taraqqiyoti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hamda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tanazzulining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sabablarini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o‘rganaturg‘on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ilmdir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».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Abdurauf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FITRAT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504" y="260648"/>
            <a:ext cx="8640960" cy="626469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5720" indent="0" algn="just"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100" b="1" dirty="0" err="1">
                <a:solidFill>
                  <a:srgbClr val="FF0000"/>
                </a:solidFill>
              </a:rPr>
              <a:t>O’zbekistonda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Rossiya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imperiyasi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mustamlakachiligi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va</a:t>
            </a:r>
            <a:endParaRPr lang="en-US" sz="3100" b="1" dirty="0">
              <a:solidFill>
                <a:srgbClr val="FF0000"/>
              </a:solidFill>
            </a:endParaRPr>
          </a:p>
          <a:p>
            <a:pPr marL="45720" indent="0" algn="just">
              <a:buNone/>
            </a:pPr>
            <a:r>
              <a:rPr lang="en-US" sz="3100" b="1" dirty="0" err="1">
                <a:solidFill>
                  <a:srgbClr val="FF0000"/>
                </a:solidFill>
              </a:rPr>
              <a:t>sovetlar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hukmronligi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davri</a:t>
            </a:r>
            <a:r>
              <a:rPr lang="en-US" sz="3100" b="1" dirty="0">
                <a:solidFill>
                  <a:srgbClr val="FF0000"/>
                </a:solidFill>
              </a:rPr>
              <a:t>.</a:t>
            </a:r>
          </a:p>
          <a:p>
            <a:pPr marL="45720" indent="0" algn="just">
              <a:buNone/>
            </a:pP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Xronoligik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jihatdan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XIX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o’rtalaridan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1991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yilgacha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bo’lgan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davrni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ichiga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olgan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mustamlakachilik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sovet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bosqichlariga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bo’linadi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31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bosqichda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chorizm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bosqinchiligi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tufayli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Rossiyaning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xom-ashyo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bazasiga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aylanib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hududlarga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rus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kapitali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jadallik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kirib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keldi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mahalliy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ishlab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chiqarish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hunarmandchilikka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putur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yetdi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milliy-madaniy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qadriyatlarga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e’tibor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berilmadi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natijada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milliy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ozodlik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haraklari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avj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jadid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namoyondalari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rahnamoligida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milliy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ma’rifparvarlik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g’oyalari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yoyildi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dastavval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milliy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mustaqilliq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qurolli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g’oyaviy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kurashlar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avj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olgan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bo’lsa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-da,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beayov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bostirilib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jamiyat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taraqqiyoti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kommunistik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mafkuraga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bo’ysundirildi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mulkchilikda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monopoliyasi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ustunlik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qildi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―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taqdirini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belgilaydigan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xalqlar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sovet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respublikalari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amalda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―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markaz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‖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manfaatlariga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bo’ysundirildi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1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504" y="260648"/>
            <a:ext cx="8640960" cy="626469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5720" indent="0" algn="just"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3100" b="1" dirty="0" err="1">
                <a:solidFill>
                  <a:srgbClr val="FF0000"/>
                </a:solidFill>
              </a:rPr>
              <a:t>O’zbekistonning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mustaqillik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va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milliy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istiqlol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err="1">
                <a:solidFill>
                  <a:srgbClr val="FF0000"/>
                </a:solidFill>
              </a:rPr>
              <a:t>davri</a:t>
            </a:r>
            <a:r>
              <a:rPr lang="en-US" sz="3100" b="1" dirty="0" smtClean="0">
                <a:solidFill>
                  <a:srgbClr val="FF0000"/>
                </a:solidFill>
              </a:rPr>
              <a:t>.</a:t>
            </a:r>
            <a:endParaRPr lang="en-US" sz="3100" b="1" dirty="0">
              <a:solidFill>
                <a:srgbClr val="FF0000"/>
              </a:solidFill>
            </a:endParaRPr>
          </a:p>
          <a:p>
            <a:pPr marL="45720" indent="0" algn="just">
              <a:buNone/>
            </a:pP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Mustaqillik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mamlakatimiz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hayotining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barcha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sohalarida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amalga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oshirilgan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ulkan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o’zgarishlarni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respublika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aholisining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serg’ayrat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fidokorona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mehnati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tufayli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qo’lga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kiritilgan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yutuq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natijalarni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mohiyati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ahamiyatini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hisobga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mustaqil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taraqqiyot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bo’linishini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ilmiy-nazariy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jihatdan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asoslab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berdi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31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1991-2016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yillarni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ichiga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mustaqillikning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mustahkam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poydevori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bunyod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etilib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―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o’zbek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asosida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taraqqiyot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sari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yo’l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tutildi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O’zbekiston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jahon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hamjamiyati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tomonidan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olindi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milliy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istiqlol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mafkurasi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jamiyat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hayotida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kirib</a:t>
            </a:r>
            <a:r>
              <a:rPr lang="en-US" sz="3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bordi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bosqich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2016-to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hozirgi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kunga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qadar</a:t>
            </a:r>
            <a:r>
              <a:rPr lang="en-US" sz="3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504" y="260648"/>
            <a:ext cx="8640960" cy="626469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5720" indent="0" algn="just">
              <a:buNone/>
            </a:pP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O’zbekistonning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tarixini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yaratish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o‘rganishda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manbalar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asos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bo‘lishi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lozim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uz-Cyrl-UZ" sz="3100" b="1" dirty="0" smtClean="0">
              <a:solidFill>
                <a:srgbClr val="3905CB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3100" b="1" dirty="0">
              <a:solidFill>
                <a:srgbClr val="3905CB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Arxeologik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etnografik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manba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materiallar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yozma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" indent="0" algn="just">
              <a:buNone/>
            </a:pP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manbalar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— «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Avesto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mixxat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fors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yozuvlari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yunon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hind, rim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vizantiya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tarixchilarining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asarlari1. </a:t>
            </a:r>
          </a:p>
          <a:p>
            <a:pPr marL="45720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Ulug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‘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ajdod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rimiz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buyuk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allomalar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dono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mutafakkirlar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" indent="0" algn="just">
              <a:buNone/>
            </a:pP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tarixchilar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shoir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yozuvchilar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qoldirgan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asarlar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Turli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hujjatxonalarda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saqlanayotgan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qo‘lyozma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asarlar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huj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45720" indent="0" algn="just">
              <a:buNone/>
            </a:pP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jatlar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ashyolar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Kutubxonalarda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saqlanayotgan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yozma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kitoblar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badiiy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asarlar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darsliklar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qo‘lyozmalar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risolalar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to‘plamlar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Muz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ylarda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saqlanayotgan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ko‘rgazma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zallari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hujjatlari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" indent="0" algn="just">
              <a:buNone/>
            </a:pP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navbatda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arx</a:t>
            </a:r>
            <a:r>
              <a:rPr lang="ru-RU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ologiyaga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qazilma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yodgorliklari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49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42"/>
            <a:ext cx="9153019" cy="575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7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504" y="260648"/>
            <a:ext cx="8640960" cy="6264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Manbalar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shartli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ravishda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8 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turkumga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bo‘linadi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endParaRPr lang="en-US" sz="3100" b="1" dirty="0" smtClean="0">
              <a:solidFill>
                <a:srgbClr val="3905C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Yozma</a:t>
            </a:r>
            <a:endParaRPr lang="en-US" sz="3100" b="1" dirty="0" smtClean="0">
              <a:solidFill>
                <a:srgbClr val="3905C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Ashyoviy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moddiy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v"/>
            </a:pP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etnografik</a:t>
            </a:r>
            <a:endParaRPr lang="en-US" sz="3100" b="1" dirty="0" smtClean="0">
              <a:solidFill>
                <a:srgbClr val="3905C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Lingvistik</a:t>
            </a:r>
            <a:endParaRPr lang="en-US" sz="3100" b="1" dirty="0" smtClean="0">
              <a:solidFill>
                <a:srgbClr val="3905C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Toponimik</a:t>
            </a:r>
            <a:endParaRPr lang="en-US" sz="3100" b="1" dirty="0" smtClean="0">
              <a:solidFill>
                <a:srgbClr val="3905C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og‘zaki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folklor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v"/>
            </a:pP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Kino</a:t>
            </a:r>
          </a:p>
          <a:p>
            <a:pPr algn="just">
              <a:buFont typeface="Wingdings" pitchFamily="2" charset="2"/>
              <a:buChar char="v"/>
            </a:pP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fono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fotomat</a:t>
            </a:r>
            <a:r>
              <a:rPr lang="ru-RU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100" b="1" dirty="0" err="1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riallar</a:t>
            </a: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7504" y="260648"/>
            <a:ext cx="8640960" cy="6264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Moddiy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manbalar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quyidagilar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" indent="0" algn="ctr">
              <a:buNone/>
            </a:pPr>
            <a:endParaRPr lang="en-US" sz="3100" b="1" dirty="0">
              <a:solidFill>
                <a:srgbClr val="3905CB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Mehnat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qurollari</a:t>
            </a:r>
            <a:endParaRPr lang="en-US" sz="31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qurol-yaroqlar</a:t>
            </a:r>
            <a:endParaRPr lang="en-US" sz="31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Tanga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pullar</a:t>
            </a:r>
            <a:endParaRPr lang="en-US" sz="31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Uy-joylar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qabrlar</a:t>
            </a:r>
            <a:endParaRPr lang="en-US" sz="31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Idish-tovoqlar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devoriy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tasvirlar</a:t>
            </a:r>
            <a:endParaRPr lang="en-US" sz="31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Qal’alar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shaharlar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boshqalar</a:t>
            </a:r>
            <a:endParaRPr lang="en-US" sz="31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100" b="1" dirty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Yozma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manbalar</a:t>
            </a:r>
            <a:r>
              <a:rPr lang="en-US" sz="3100" b="1" dirty="0" smtClean="0">
                <a:solidFill>
                  <a:srgbClr val="3905CB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100" b="1" dirty="0">
              <a:solidFill>
                <a:srgbClr val="3905CB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Yozuv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belgilari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Toshga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daraxt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po‘stlog‘iga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teriga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qog‘ozga</a:t>
            </a:r>
            <a:r>
              <a:rPr lang="en-US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yozilgan</a:t>
            </a:r>
            <a:r>
              <a:rPr lang="en-US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Xalqlar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hayoti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yuz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bergan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voqea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hodisal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yozilgan</a:t>
            </a:r>
            <a:r>
              <a:rPr lang="en-US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kitoblar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boshliqlarining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yozma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shakldagi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farmonlar</a:t>
            </a:r>
            <a:endParaRPr lang="en-US" sz="31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♦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qimmatbaho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narsalarni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in’om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meros</a:t>
            </a:r>
            <a:r>
              <a:rPr lang="en-US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qoldirish</a:t>
            </a:r>
            <a:r>
              <a:rPr lang="en-US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sotib</a:t>
            </a:r>
            <a:r>
              <a:rPr lang="en-US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olish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bo‘yicha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rasmiylashtirilgan</a:t>
            </a:r>
            <a:r>
              <a:rPr lang="en-US" sz="3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hujjatlar</a:t>
            </a:r>
            <a:r>
              <a:rPr lang="en-US" sz="3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1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4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Etnografik</a:t>
            </a:r>
            <a:r>
              <a:rPr lang="ru-RU" sz="40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ru-RU" sz="4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ma’lumotlar</a:t>
            </a:r>
            <a:r>
              <a:rPr lang="ru-RU" sz="40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endParaRPr lang="ru-RU" sz="4000" b="1" dirty="0" smtClean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marL="45720" indent="0" algn="just">
              <a:buNone/>
            </a:pP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E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ng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qadimgi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davrdan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boshlab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so’nggi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o’rta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asrlarga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qadar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odamlarning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yashash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tarzi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va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turmushi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,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urfodatlari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va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an’analari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,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bayramlar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va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diniy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e’tiqodlar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,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xo’jalik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yuritish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udumlari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,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ma’lum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qabilalar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,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elatlar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va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etnik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guruhlarga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xos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bo’lgan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b="1" i="1" dirty="0" err="1">
                <a:solidFill>
                  <a:srgbClr val="002060"/>
                </a:solidFill>
                <a:latin typeface="Times New Roman"/>
                <a:ea typeface="Times New Roman"/>
              </a:rPr>
              <a:t>an’analar</a:t>
            </a:r>
            <a:r>
              <a:rPr lang="ru-RU" sz="4000" b="1" i="1" dirty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haqida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qimmatli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ma’lumotlar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beradi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ru-RU" sz="4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Lingvistik</a:t>
            </a:r>
            <a:r>
              <a:rPr lang="ru-RU" sz="40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ma’lumotlar</a:t>
            </a:r>
            <a:endParaRPr lang="en-US" sz="4000" b="1" dirty="0" smtClean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marL="45720" indent="0" algn="just">
              <a:buNone/>
            </a:pP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Q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adimgi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tillarning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yozma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badiiy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og’zaki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nutqda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aks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etishi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turli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xalqlar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tili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lahjasidagi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o’xshashliklarning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tarixiy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ildizlari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haqidagi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ma’lumotlarni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o’z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ichiga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oladi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Ushbu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ma’lumotlar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xalqlar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elatlarning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etnik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kelib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chiqishi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hamda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mashg’ulotlari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migratsion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jarayonlar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diniy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e’tiqodlar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madaniyat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turmush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tarzini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o’rganishda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muhim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ahamiyat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kasb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</a:rPr>
              <a:t>etadi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40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Kino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fotohujjatlar</a:t>
            </a:r>
            <a:r>
              <a:rPr lang="ru-RU" sz="4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nisbatan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yangi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voqea-hodisalar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ma’lum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shaxslar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bo’yicha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ilgari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surilgan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fikrlarning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tasdig’i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hisoblanadi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40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Arxiv</a:t>
            </a:r>
            <a:r>
              <a:rPr lang="ru-RU" sz="4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materiallari</a:t>
            </a:r>
            <a:r>
              <a:rPr lang="ru-RU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XIX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asrning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o’rtalaridan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boshlab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bugunga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qadar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ijtimoiy-iqtisodiy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madaniy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siyosiy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jarayonlarni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o’rganishda</a:t>
            </a:r>
            <a:r>
              <a:rPr lang="ru-RU" sz="4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markaziy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joriy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arixlarda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saqlanayotgan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ma’lumotlar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juda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muhim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ahamiyat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kasb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etadi</a:t>
            </a:r>
            <a:r>
              <a:rPr lang="ru-RU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3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54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51520" y="116632"/>
            <a:ext cx="8640960" cy="619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navbatida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mamlakat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xalqi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uzoq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yaqin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o‘ziga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 b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е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takror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tarixiga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egadir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jumladan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o‘zb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е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klar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ularning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Vatani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davlati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O‘zb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е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kistonning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ham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bor.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O‘zb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е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klarning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milliy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tarixi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ham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g‘oyatda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boy, s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е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rmazmun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salobatli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jozibalidir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o‘rinda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Amir T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е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shunday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aytgan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«Biz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kim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—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Mulki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Turon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Amiri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Turkistonmiz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Biz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kim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—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mamlakatlarning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qadimi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ulug‘i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turkning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bosh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bo‘g‘inimiz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!».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Маълумки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тарихни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халқ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яратади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Минглаб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йиллар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давомида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яратилган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ушбу</a:t>
            </a:r>
            <a:r>
              <a:rPr lang="ru-RU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тарихни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ўқитиш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ўрганишда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ѐрдамчи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фанларнинг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аҳамияти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беқиѐсдир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Чунончи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археология,  этнография,  антропология,  </a:t>
            </a:r>
            <a:r>
              <a:rPr lang="ru-RU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нумизматика,</a:t>
            </a:r>
            <a:r>
              <a:rPr lang="en-US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лингвистика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тарихшунослик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атамашунослик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социология,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тарихий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демография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тарихий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 география,  геополитика,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фалсафа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ўлкашунослик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картография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иқтисод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маданиятшунослик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диншунослик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каби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йўналишлар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ѐрдамчи</a:t>
            </a:r>
            <a:r>
              <a:rPr lang="ru-RU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фанлар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жумласидандир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Лекин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Ўзбекистон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тарихини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яратишда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бир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катор</a:t>
            </a:r>
            <a:r>
              <a:rPr lang="ru-RU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ѐрдамчи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фанлар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маълумотлари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олимлар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эътиборидан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четда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қолмоқда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3600" dirty="0">
              <a:solidFill>
                <a:schemeClr val="tx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83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Маълумки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тарихни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халқ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яратади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Минглаб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йиллар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давомида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яратилган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ушбу</a:t>
            </a:r>
            <a:r>
              <a:rPr lang="ru-RU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тарихни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ўқитиш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ўрганишда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ѐрдамчи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фанларнинг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аҳамияти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беқиѐсдир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Чунончи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археология,  этнография,  антропология,  </a:t>
            </a:r>
            <a:r>
              <a:rPr lang="ru-RU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нумизматика,</a:t>
            </a:r>
            <a:r>
              <a:rPr lang="en-US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лингвистика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тарихшунослик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атамашунослик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социология,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тарихий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демография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тарихий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 география,  геополитика,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фалсафа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ўлкашунослик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40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картография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иқтисод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маданиятшунослик</a:t>
            </a:r>
            <a:r>
              <a:rPr lang="ru-RU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 </a:t>
            </a:r>
            <a:r>
              <a:rPr lang="ru-RU" sz="4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диншунослик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каби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йўналишлар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ѐрдамчи</a:t>
            </a:r>
            <a:r>
              <a:rPr lang="ru-RU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фанлар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жумласидандир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Лекин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Ўзбекистон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тарихини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яратишда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бир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катор</a:t>
            </a:r>
            <a:r>
              <a:rPr lang="ru-RU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ѐрдамчи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фанлар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маълумотлари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олимлар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эътиборидан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четда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қолмоқда</a:t>
            </a:r>
            <a:r>
              <a:rPr lang="ru-RU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3600" dirty="0">
              <a:solidFill>
                <a:schemeClr val="tx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57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Misol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uchun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mavjud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o’quv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qo’llanmalari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darsliklarning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aksariyatida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yoritilayotgan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mavzuning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tarixshunosligi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berilmaydi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Mutaxassis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talabalar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uchun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yaratilayotgan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darsliklarda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qisqacha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ekskurs</a:t>
            </a:r>
            <a:r>
              <a:rPr lang="en-US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tarzida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ma’lum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davr</a:t>
            </a:r>
            <a:r>
              <a:rPr lang="en-US" sz="40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mavzu</a:t>
            </a:r>
            <a:r>
              <a:rPr lang="en-US" sz="40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muammo</a:t>
            </a:r>
            <a:r>
              <a:rPr lang="en-US" sz="40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bo’yicha</a:t>
            </a:r>
            <a:r>
              <a:rPr lang="en-US" sz="40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tarixshunoslik</a:t>
            </a:r>
            <a:r>
              <a:rPr lang="en-US" sz="40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yoritib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berilsa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kelajakda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tadqiqot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ishlarini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olib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borishi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mumkin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bo’lgan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iqtidorli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yoshlarimiz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uchun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foydadan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holi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bo’lmaydi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Shuningdek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tarixshunoslikdan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boxabar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bo’lish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yosh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olimlarning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istiqbolli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dolzarb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mavzularni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tanlashlari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uchun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katta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ahamiyat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kasb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etadi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9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O’zbekiston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tarixi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bo’yicha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yangi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avlod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o’quv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adabiyotlarni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yaratish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bo’yicha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e’tibor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berilishi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lozim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muhim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masalalardan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yana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biri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tarixiy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demografiya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masalalaridir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Bu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yo’nalishda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ma’lumotlar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ko’p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Chunki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ilgarigi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davrlarda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bo’lgani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kabi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bugungi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kunda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ham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mamlakatimizda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aholi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bilan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bog’liq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bo’lgan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muammolar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nafaqat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iqtisodiy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balki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ijtimoiy-gumanitar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fanlarning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ham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muhim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tadqiqot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ob’ektiga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aylangan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Binobarin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mutaxasislarning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e’tirof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etishlaricha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jamiyat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taraqqiyotining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turli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davrlariga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oid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aholi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sonining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o’sishi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yoki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kamayishi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ularning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sabablaari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omillari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tabiiy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sharoit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tufayli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bo’lib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o’tgan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migratsiya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jarayonlari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yoki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mustamlaka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sovet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davridagi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ko’chirishlar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tufayli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hudulardagi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etnik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holatlarning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o’zgarishi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masalalari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talabalar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o’rganishi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bilishi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lozim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mavzular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sarasiga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kiradi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4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“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O’zbekiston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qadimgi</a:t>
            </a:r>
            <a:r>
              <a:rPr lang="en-US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tarixi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»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fani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bo’yicha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o’quv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adabiyotlari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yaratishda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tarixiy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geografiya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toponimika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masalalariga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ham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alohida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e’tibor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qaratish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lozim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bo’ladi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Maktab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o’rta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mahsus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ta’lim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uchun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yaratilgan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ayrim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darsliklarda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haritalar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berilgan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bo’lsada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oliy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ta’lim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adabiyotlarida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bu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narsa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deyarli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yo’q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hisobi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Tarixiy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geografiya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toponimika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bilan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bog’lik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bo’lgan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tog’lar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daryolar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ko’llar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dasht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hududlari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tekisliklar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voha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vodiylar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qadimgi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makonlarning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joylashuvi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xududlarning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chegaralari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joy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nomlari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hamda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ularning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mazmun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mohiyati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kelib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chiqishi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kabi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ko’plab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masalalar</a:t>
            </a:r>
            <a:r>
              <a:rPr lang="en-US" sz="40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bo’yicha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ma’lumotlar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olish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talabalar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bilimining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yanada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chuqurlashuviga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keng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imkoniyatlar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yaratadi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sz="40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2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Nasroniy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xristian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lik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falsafasi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asoschisi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A.Avgustian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354-430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yy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.)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hozirgi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eramiz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boshidayoq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ya’ni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bundan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bir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olti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yuz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yil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oldin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tarixning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xalq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millatning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taqdirida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tutajak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o’rnini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ko’rsatib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shunday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edi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 </a:t>
            </a:r>
            <a:endParaRPr lang="en-US" sz="40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b="1" i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“</a:t>
            </a:r>
            <a:r>
              <a:rPr lang="en-US" sz="4000" b="1" i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G’aflatda</a:t>
            </a:r>
            <a:r>
              <a:rPr lang="en-US" sz="4000" b="1" i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yotgan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xalqni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uyg’otish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uchun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avvalo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uning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tarixini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uyg’ot</a:t>
            </a:r>
            <a:r>
              <a:rPr lang="en-US" sz="4000" b="1" i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24427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260648"/>
            <a:ext cx="9144000" cy="626469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XII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asrning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buyuk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allomasi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Shahobiddin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Muhammad an -</a:t>
            </a:r>
            <a:r>
              <a:rPr lang="en-US" sz="4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Nasaviy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ham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bu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fikrni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o’zining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quyidagi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sodda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ko’ringan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to’rtligida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yanada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teran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ma’noda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mana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bunday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bayon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etadi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Kimki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tutmas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qalbida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tarixini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lang="en-US" sz="4000" b="1" i="1" dirty="0" smtClean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b="1" i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U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inson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ham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emas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olim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ham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emas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Biroq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kimki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uqsa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o’tmishini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lang="en-US" sz="4000" b="1" i="1" dirty="0" smtClean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000" b="1" i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Ko’p</a:t>
            </a:r>
            <a:r>
              <a:rPr lang="en-US" sz="4000" b="1" i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boyitar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o’z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40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turmushini</a:t>
            </a:r>
            <a:r>
              <a:rPr lang="en-US" sz="4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3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3110" y="2787668"/>
            <a:ext cx="9130890" cy="380968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O’zbekiston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Respublikasi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birinchi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prezidenti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I.A.Karimovning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jamiyat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ijtimoiy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hayotida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tarixning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beqiyos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ahamiyati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haqidagi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tarixchi</a:t>
            </a:r>
            <a:r>
              <a:rPr lang="en-US" sz="26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olimlarimizni</a:t>
            </a:r>
            <a:r>
              <a:rPr lang="en-US" sz="26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asl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manbalar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dalillarga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asoslangan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tariximizni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yaratish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borasida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ilgari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surgan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«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Tarixiy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xotirasiz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kelajak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yo’q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», «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Tarix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millat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ko’zgusi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», «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Tarixiy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xotirasi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bor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inson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irodali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inson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», «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Xalqimizni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tarix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bilan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qurrolantirish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zarur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», «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O’zlikni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anglash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tarixni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bilishdan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boshlanadi</a:t>
            </a:r>
            <a:r>
              <a:rPr lang="en-US" sz="26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»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kabi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ko’plab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asosli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katta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ahamiyatga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molik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g’oyalari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respublika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tarixchi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olimlarini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yangidan-yangi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ilmiy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tadqiqotlarga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da’vat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etganligini</a:t>
            </a:r>
            <a:r>
              <a:rPr lang="en-US" sz="26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alohida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ta’kidlash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maqsadga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muvofiqdir</a:t>
            </a: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0257"/>
            <a:ext cx="3622786" cy="267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2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ертикальный свиток 3"/>
          <p:cNvSpPr/>
          <p:nvPr/>
        </p:nvSpPr>
        <p:spPr>
          <a:xfrm>
            <a:off x="2195736" y="937342"/>
            <a:ext cx="4608512" cy="511256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ETIBOR UCHUN RAXMAT.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41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4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0648"/>
            <a:ext cx="4248472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Блок-схема: знак завершения 3"/>
          <p:cNvSpPr/>
          <p:nvPr/>
        </p:nvSpPr>
        <p:spPr>
          <a:xfrm>
            <a:off x="1439652" y="5295804"/>
            <a:ext cx="6336704" cy="936103"/>
          </a:xfrm>
          <a:prstGeom prst="flowChartTerminator">
            <a:avLst/>
          </a:prstGeom>
          <a:solidFill>
            <a:srgbClr val="00B0F0"/>
          </a:solidFill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O`zbekiston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Respublikasi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prezidenti-Sh.Mirziyayev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5068517"/>
              </p:ext>
            </p:extLst>
          </p:nvPr>
        </p:nvGraphicFramePr>
        <p:xfrm>
          <a:off x="107504" y="0"/>
          <a:ext cx="8928992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0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193</TotalTime>
  <Words>3738</Words>
  <Application>Microsoft Office PowerPoint</Application>
  <PresentationFormat>Экран (4:3)</PresentationFormat>
  <Paragraphs>213</Paragraphs>
  <Slides>68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68</vt:i4>
      </vt:variant>
    </vt:vector>
  </HeadingPairs>
  <TitlesOfParts>
    <vt:vector size="70" baseType="lpstr">
      <vt:lpstr>Твердый переплет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AVT</dc:creator>
  <cp:lastModifiedBy>User</cp:lastModifiedBy>
  <cp:revision>23</cp:revision>
  <dcterms:created xsi:type="dcterms:W3CDTF">2018-10-06T08:39:24Z</dcterms:created>
  <dcterms:modified xsi:type="dcterms:W3CDTF">2022-09-21T11:57:41Z</dcterms:modified>
</cp:coreProperties>
</file>