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791" r:id="rId2"/>
  </p:sldMasterIdLst>
  <p:notesMasterIdLst>
    <p:notesMasterId r:id="rId108"/>
  </p:notesMasterIdLst>
  <p:sldIdLst>
    <p:sldId id="309" r:id="rId3"/>
    <p:sldId id="310" r:id="rId4"/>
    <p:sldId id="400" r:id="rId5"/>
    <p:sldId id="311" r:id="rId6"/>
    <p:sldId id="403" r:id="rId7"/>
    <p:sldId id="404" r:id="rId8"/>
    <p:sldId id="405" r:id="rId9"/>
    <p:sldId id="316" r:id="rId10"/>
    <p:sldId id="312" r:id="rId11"/>
    <p:sldId id="313" r:id="rId12"/>
    <p:sldId id="401" r:id="rId13"/>
    <p:sldId id="315" r:id="rId14"/>
    <p:sldId id="314" r:id="rId15"/>
    <p:sldId id="323" r:id="rId16"/>
    <p:sldId id="324"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06" r:id="rId50"/>
    <p:sldId id="278" r:id="rId51"/>
    <p:sldId id="280" r:id="rId52"/>
    <p:sldId id="281" r:id="rId53"/>
    <p:sldId id="282" r:id="rId54"/>
    <p:sldId id="283" r:id="rId55"/>
    <p:sldId id="285" r:id="rId56"/>
    <p:sldId id="286" r:id="rId57"/>
    <p:sldId id="287" r:id="rId58"/>
    <p:sldId id="288" r:id="rId59"/>
    <p:sldId id="289" r:id="rId60"/>
    <p:sldId id="290" r:id="rId61"/>
    <p:sldId id="291" r:id="rId62"/>
    <p:sldId id="292" r:id="rId63"/>
    <p:sldId id="293"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366" r:id="rId89"/>
    <p:sldId id="367" r:id="rId90"/>
    <p:sldId id="368" r:id="rId91"/>
    <p:sldId id="369" r:id="rId92"/>
    <p:sldId id="370" r:id="rId93"/>
    <p:sldId id="371" r:id="rId94"/>
    <p:sldId id="372" r:id="rId95"/>
    <p:sldId id="373" r:id="rId96"/>
    <p:sldId id="374" r:id="rId97"/>
    <p:sldId id="375" r:id="rId98"/>
    <p:sldId id="376" r:id="rId99"/>
    <p:sldId id="377" r:id="rId100"/>
    <p:sldId id="378" r:id="rId101"/>
    <p:sldId id="379" r:id="rId102"/>
    <p:sldId id="380" r:id="rId103"/>
    <p:sldId id="381" r:id="rId104"/>
    <p:sldId id="271" r:id="rId105"/>
    <p:sldId id="270" r:id="rId106"/>
    <p:sldId id="307" r:id="rId10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7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52F7F-176C-4C78-B88C-D0B68C3BC8A3}" type="doc">
      <dgm:prSet loTypeId="urn:microsoft.com/office/officeart/2005/8/layout/radial1" loCatId="relationship" qsTypeId="urn:microsoft.com/office/officeart/2005/8/quickstyle/simple1" qsCatId="simple" csTypeId="urn:microsoft.com/office/officeart/2005/8/colors/accent1_2" csCatId="accent1" phldr="1"/>
      <dgm:spPr/>
    </dgm:pt>
    <dgm:pt modelId="{A8AC2C73-FFEB-4AA5-979E-914FB3922C56}">
      <dgm:prSet/>
      <dgm:spPr/>
      <dgm:t>
        <a:bodyPr/>
        <a:lstStyle/>
        <a:p>
          <a:pPr marR="0" algn="ctr" rtl="0"/>
          <a:r>
            <a:rPr lang="en-US" b="1" baseline="0" dirty="0" smtClean="0">
              <a:latin typeface="Times New Roman"/>
            </a:rPr>
            <a:t>Fan </a:t>
          </a:r>
          <a:r>
            <a:rPr lang="en-US" b="1" baseline="0" dirty="0" err="1" smtClean="0">
              <a:latin typeface="Times New Roman"/>
            </a:rPr>
            <a:t>taraqqiyotiga</a:t>
          </a:r>
          <a:r>
            <a:rPr lang="en-US" b="1" baseline="0" dirty="0" smtClean="0">
              <a:latin typeface="Times New Roman"/>
            </a:rPr>
            <a:t> </a:t>
          </a:r>
          <a:r>
            <a:rPr lang="en-US" b="1" baseline="0" dirty="0" err="1" smtClean="0">
              <a:latin typeface="Times New Roman"/>
            </a:rPr>
            <a:t>oid</a:t>
          </a:r>
          <a:r>
            <a:rPr lang="en-US" b="1" baseline="0" dirty="0" smtClean="0">
              <a:latin typeface="Times New Roman"/>
            </a:rPr>
            <a:t> </a:t>
          </a:r>
          <a:r>
            <a:rPr lang="en-US" b="1" baseline="0" dirty="0" err="1" smtClean="0">
              <a:latin typeface="Times New Roman"/>
            </a:rPr>
            <a:t>yondoshuvlar</a:t>
          </a:r>
          <a:endParaRPr lang="en-US" b="1" baseline="0" dirty="0" smtClean="0">
            <a:latin typeface="Times New Roman"/>
          </a:endParaRPr>
        </a:p>
      </dgm:t>
    </dgm:pt>
    <dgm:pt modelId="{F645FB4C-4AA1-4A33-8616-42ABFF463104}" type="parTrans" cxnId="{FBC2F33D-BFBD-4326-8EDB-E5CF51EFDF8D}">
      <dgm:prSet/>
      <dgm:spPr/>
      <dgm:t>
        <a:bodyPr/>
        <a:lstStyle/>
        <a:p>
          <a:endParaRPr lang="ru-RU"/>
        </a:p>
      </dgm:t>
    </dgm:pt>
    <dgm:pt modelId="{4C20C424-8A47-4CCA-88F1-F864A29727AD}" type="sibTrans" cxnId="{FBC2F33D-BFBD-4326-8EDB-E5CF51EFDF8D}">
      <dgm:prSet/>
      <dgm:spPr/>
      <dgm:t>
        <a:bodyPr/>
        <a:lstStyle/>
        <a:p>
          <a:endParaRPr lang="ru-RU"/>
        </a:p>
      </dgm:t>
    </dgm:pt>
    <dgm:pt modelId="{89BC67E0-B4B2-4399-93EE-76BBFE4FE295}">
      <dgm:prSet/>
      <dgm:spPr/>
      <dgm:t>
        <a:bodyPr/>
        <a:lstStyle/>
        <a:p>
          <a:pPr marR="0" algn="ctr" rtl="0"/>
          <a:endParaRPr lang="en-US" b="1" i="1" baseline="0" smtClean="0">
            <a:latin typeface="Times New Roman"/>
          </a:endParaRPr>
        </a:p>
        <a:p>
          <a:pPr marR="0" algn="ctr" rtl="0"/>
          <a:r>
            <a:rPr lang="en-US" b="1" i="1" baseline="0" smtClean="0">
              <a:latin typeface="Times New Roman"/>
            </a:rPr>
            <a:t>Prezentizm</a:t>
          </a:r>
        </a:p>
      </dgm:t>
    </dgm:pt>
    <dgm:pt modelId="{71902FAD-E266-4C2E-82DE-840ACEB23B64}" type="parTrans" cxnId="{B6BFF8F2-E528-42F8-9733-BAA9254DF079}">
      <dgm:prSet/>
      <dgm:spPr/>
      <dgm:t>
        <a:bodyPr/>
        <a:lstStyle/>
        <a:p>
          <a:endParaRPr lang="ru-RU"/>
        </a:p>
      </dgm:t>
    </dgm:pt>
    <dgm:pt modelId="{F2B75382-9F1A-4F42-9F2F-3DE1FF97DE91}" type="sibTrans" cxnId="{B6BFF8F2-E528-42F8-9733-BAA9254DF079}">
      <dgm:prSet/>
      <dgm:spPr/>
      <dgm:t>
        <a:bodyPr/>
        <a:lstStyle/>
        <a:p>
          <a:endParaRPr lang="ru-RU"/>
        </a:p>
      </dgm:t>
    </dgm:pt>
    <dgm:pt modelId="{69A8B709-C248-486D-8EEC-329A9E96BC47}">
      <dgm:prSet/>
      <dgm:spPr/>
      <dgm:t>
        <a:bodyPr/>
        <a:lstStyle/>
        <a:p>
          <a:pPr marR="0" algn="ctr" rtl="0"/>
          <a:endParaRPr lang="en-US" b="1" i="1" baseline="0" smtClean="0">
            <a:latin typeface="Times New Roman"/>
          </a:endParaRPr>
        </a:p>
        <a:p>
          <a:pPr marR="0" algn="ctr" rtl="0"/>
          <a:r>
            <a:rPr lang="en-US" b="1" i="1" baseline="0" smtClean="0">
              <a:latin typeface="Times New Roman"/>
            </a:rPr>
            <a:t>Ssientizm</a:t>
          </a:r>
        </a:p>
      </dgm:t>
    </dgm:pt>
    <dgm:pt modelId="{79538715-E187-49A6-B224-08F3B5D1A052}" type="parTrans" cxnId="{AD5A60C1-B444-4F06-A1D9-8E245E5CDACB}">
      <dgm:prSet/>
      <dgm:spPr/>
      <dgm:t>
        <a:bodyPr/>
        <a:lstStyle/>
        <a:p>
          <a:endParaRPr lang="ru-RU"/>
        </a:p>
      </dgm:t>
    </dgm:pt>
    <dgm:pt modelId="{3E5BDED4-AEDB-4F5B-B9A1-980381E89EFF}" type="sibTrans" cxnId="{AD5A60C1-B444-4F06-A1D9-8E245E5CDACB}">
      <dgm:prSet/>
      <dgm:spPr/>
      <dgm:t>
        <a:bodyPr/>
        <a:lstStyle/>
        <a:p>
          <a:endParaRPr lang="ru-RU"/>
        </a:p>
      </dgm:t>
    </dgm:pt>
    <dgm:pt modelId="{7C013C99-A1FC-4916-A8ED-7E3102E09F48}">
      <dgm:prSet/>
      <dgm:spPr/>
      <dgm:t>
        <a:bodyPr/>
        <a:lstStyle/>
        <a:p>
          <a:pPr marR="0" algn="ctr" rtl="0"/>
          <a:endParaRPr lang="en-US" b="1" i="1" baseline="0" dirty="0" smtClean="0">
            <a:latin typeface="Times New Roman"/>
          </a:endParaRPr>
        </a:p>
        <a:p>
          <a:pPr marR="0" algn="ctr" rtl="0"/>
          <a:r>
            <a:rPr lang="en-US" b="1" i="1" baseline="0" dirty="0" err="1" smtClean="0">
              <a:latin typeface="Times New Roman"/>
            </a:rPr>
            <a:t>Antissietizm</a:t>
          </a:r>
          <a:endParaRPr lang="en-US" b="1" i="1" baseline="0" dirty="0" smtClean="0">
            <a:latin typeface="Times New Roman"/>
          </a:endParaRPr>
        </a:p>
      </dgm:t>
    </dgm:pt>
    <dgm:pt modelId="{E21DFE8F-A5B8-469F-9688-F581278A6152}" type="parTrans" cxnId="{DD180A33-AA58-4BB3-8313-7EBBA740217B}">
      <dgm:prSet/>
      <dgm:spPr/>
      <dgm:t>
        <a:bodyPr/>
        <a:lstStyle/>
        <a:p>
          <a:endParaRPr lang="ru-RU"/>
        </a:p>
      </dgm:t>
    </dgm:pt>
    <dgm:pt modelId="{5B77F9DB-746E-4BB7-83D1-1D1BF76A41C3}" type="sibTrans" cxnId="{DD180A33-AA58-4BB3-8313-7EBBA740217B}">
      <dgm:prSet/>
      <dgm:spPr/>
      <dgm:t>
        <a:bodyPr/>
        <a:lstStyle/>
        <a:p>
          <a:endParaRPr lang="ru-RU"/>
        </a:p>
      </dgm:t>
    </dgm:pt>
    <dgm:pt modelId="{A3E98AF1-570C-4B11-BE5A-4E3EF5DEDF6D}">
      <dgm:prSet/>
      <dgm:spPr/>
      <dgm:t>
        <a:bodyPr/>
        <a:lstStyle/>
        <a:p>
          <a:pPr marR="0" algn="ctr" rtl="0"/>
          <a:endParaRPr lang="en-US" b="1" i="1" baseline="0" dirty="0" smtClean="0">
            <a:latin typeface="Times New Roman"/>
          </a:endParaRPr>
        </a:p>
        <a:p>
          <a:pPr marR="0" algn="ctr" rtl="0"/>
          <a:r>
            <a:rPr lang="en-US" b="1" i="1" baseline="0" dirty="0" err="1" smtClean="0">
              <a:latin typeface="Times New Roman"/>
            </a:rPr>
            <a:t>Eksternalizm</a:t>
          </a:r>
          <a:endParaRPr lang="en-US" b="1" i="1" baseline="0" dirty="0" smtClean="0">
            <a:latin typeface="Times New Roman"/>
          </a:endParaRPr>
        </a:p>
      </dgm:t>
    </dgm:pt>
    <dgm:pt modelId="{AD3A64BB-17E5-4F15-8336-856135546924}" type="parTrans" cxnId="{54A149A4-7A59-44FC-B028-B8203E447FBD}">
      <dgm:prSet/>
      <dgm:spPr/>
      <dgm:t>
        <a:bodyPr/>
        <a:lstStyle/>
        <a:p>
          <a:endParaRPr lang="ru-RU"/>
        </a:p>
      </dgm:t>
    </dgm:pt>
    <dgm:pt modelId="{61B2D1F9-EF05-4260-9C37-A1CD70453A7D}" type="sibTrans" cxnId="{54A149A4-7A59-44FC-B028-B8203E447FBD}">
      <dgm:prSet/>
      <dgm:spPr/>
      <dgm:t>
        <a:bodyPr/>
        <a:lstStyle/>
        <a:p>
          <a:endParaRPr lang="ru-RU"/>
        </a:p>
      </dgm:t>
    </dgm:pt>
    <dgm:pt modelId="{BAF706DD-53F0-4C34-9E6C-8E9126ED1E08}">
      <dgm:prSet/>
      <dgm:spPr/>
      <dgm:t>
        <a:bodyPr/>
        <a:lstStyle/>
        <a:p>
          <a:pPr marR="0" algn="ctr" rtl="0"/>
          <a:endParaRPr lang="en-US" b="1" i="1" baseline="0" dirty="0" smtClean="0">
            <a:latin typeface="Times New Roman"/>
          </a:endParaRPr>
        </a:p>
        <a:p>
          <a:pPr marR="0" algn="ctr" rtl="0"/>
          <a:r>
            <a:rPr lang="en-US" b="1" i="1" baseline="0" dirty="0" err="1" smtClean="0">
              <a:latin typeface="Times New Roman"/>
            </a:rPr>
            <a:t>Internalizm</a:t>
          </a:r>
          <a:endParaRPr lang="en-US" b="1" i="1" baseline="0" dirty="0" smtClean="0">
            <a:latin typeface="Times New Roman"/>
          </a:endParaRPr>
        </a:p>
      </dgm:t>
    </dgm:pt>
    <dgm:pt modelId="{4C6C4825-5BAB-453A-AFD5-950204F5A6DF}" type="parTrans" cxnId="{9E66E0BE-C439-4831-9C78-3C012A6E495E}">
      <dgm:prSet/>
      <dgm:spPr/>
      <dgm:t>
        <a:bodyPr/>
        <a:lstStyle/>
        <a:p>
          <a:endParaRPr lang="ru-RU"/>
        </a:p>
      </dgm:t>
    </dgm:pt>
    <dgm:pt modelId="{DB0051D2-B9D6-4E4D-A3D9-E7EA1B7F75D5}" type="sibTrans" cxnId="{9E66E0BE-C439-4831-9C78-3C012A6E495E}">
      <dgm:prSet/>
      <dgm:spPr/>
      <dgm:t>
        <a:bodyPr/>
        <a:lstStyle/>
        <a:p>
          <a:endParaRPr lang="ru-RU"/>
        </a:p>
      </dgm:t>
    </dgm:pt>
    <dgm:pt modelId="{D4A58A4B-A64A-4729-9D91-9A837D748C2D}">
      <dgm:prSet/>
      <dgm:spPr/>
      <dgm:t>
        <a:bodyPr/>
        <a:lstStyle/>
        <a:p>
          <a:pPr marR="0" algn="ctr" rtl="0"/>
          <a:endParaRPr lang="ru-RU" b="1" i="1" baseline="0" dirty="0" smtClean="0">
            <a:latin typeface="Times New Roman"/>
          </a:endParaRPr>
        </a:p>
        <a:p>
          <a:pPr marR="0" algn="ctr" rtl="0"/>
          <a:r>
            <a:rPr lang="en-US" b="1" i="1" baseline="0" dirty="0" err="1" smtClean="0">
              <a:latin typeface="Times New Roman"/>
            </a:rPr>
            <a:t>Antikvarizm</a:t>
          </a:r>
          <a:endParaRPr lang="ru-RU" dirty="0" smtClean="0"/>
        </a:p>
      </dgm:t>
    </dgm:pt>
    <dgm:pt modelId="{49D7BD5D-86FA-4FE6-98D2-2C8E3C2CF573}" type="parTrans" cxnId="{5A20088E-6924-40BC-BD78-13488453FC6E}">
      <dgm:prSet/>
      <dgm:spPr/>
      <dgm:t>
        <a:bodyPr/>
        <a:lstStyle/>
        <a:p>
          <a:endParaRPr lang="ru-RU"/>
        </a:p>
      </dgm:t>
    </dgm:pt>
    <dgm:pt modelId="{80940DC5-150B-4910-8262-0AC33AF0B73E}" type="sibTrans" cxnId="{5A20088E-6924-40BC-BD78-13488453FC6E}">
      <dgm:prSet/>
      <dgm:spPr/>
      <dgm:t>
        <a:bodyPr/>
        <a:lstStyle/>
        <a:p>
          <a:endParaRPr lang="ru-RU"/>
        </a:p>
      </dgm:t>
    </dgm:pt>
    <dgm:pt modelId="{F0F43E9E-7621-4425-95D8-0C3C2A9B32F4}" type="pres">
      <dgm:prSet presAssocID="{9CE52F7F-176C-4C78-B88C-D0B68C3BC8A3}" presName="cycle" presStyleCnt="0">
        <dgm:presLayoutVars>
          <dgm:chMax val="1"/>
          <dgm:dir/>
          <dgm:animLvl val="ctr"/>
          <dgm:resizeHandles val="exact"/>
        </dgm:presLayoutVars>
      </dgm:prSet>
      <dgm:spPr/>
    </dgm:pt>
    <dgm:pt modelId="{3133A9D4-C035-4987-9800-5A4CFAB0C450}" type="pres">
      <dgm:prSet presAssocID="{A8AC2C73-FFEB-4AA5-979E-914FB3922C56}" presName="centerShape" presStyleLbl="node0" presStyleIdx="0" presStyleCnt="1" custScaleX="262334"/>
      <dgm:spPr/>
      <dgm:t>
        <a:bodyPr/>
        <a:lstStyle/>
        <a:p>
          <a:endParaRPr lang="ru-RU"/>
        </a:p>
      </dgm:t>
    </dgm:pt>
    <dgm:pt modelId="{230DD708-018B-464E-B2A2-D8A8FD044043}" type="pres">
      <dgm:prSet presAssocID="{71902FAD-E266-4C2E-82DE-840ACEB23B64}" presName="Name9" presStyleLbl="parChTrans1D2" presStyleIdx="0" presStyleCnt="6"/>
      <dgm:spPr/>
      <dgm:t>
        <a:bodyPr/>
        <a:lstStyle/>
        <a:p>
          <a:endParaRPr lang="ru-RU"/>
        </a:p>
      </dgm:t>
    </dgm:pt>
    <dgm:pt modelId="{7B31661F-E156-4445-8131-C91BD5672204}" type="pres">
      <dgm:prSet presAssocID="{71902FAD-E266-4C2E-82DE-840ACEB23B64}" presName="connTx" presStyleLbl="parChTrans1D2" presStyleIdx="0" presStyleCnt="6"/>
      <dgm:spPr/>
      <dgm:t>
        <a:bodyPr/>
        <a:lstStyle/>
        <a:p>
          <a:endParaRPr lang="ru-RU"/>
        </a:p>
      </dgm:t>
    </dgm:pt>
    <dgm:pt modelId="{B814DB76-6816-48BF-BD72-98968B206DA9}" type="pres">
      <dgm:prSet presAssocID="{89BC67E0-B4B2-4399-93EE-76BBFE4FE295}" presName="node" presStyleLbl="node1" presStyleIdx="0" presStyleCnt="6" custScaleX="281630" custRadScaleRad="101117" custRadScaleInc="-5684">
        <dgm:presLayoutVars>
          <dgm:bulletEnabled val="1"/>
        </dgm:presLayoutVars>
      </dgm:prSet>
      <dgm:spPr/>
      <dgm:t>
        <a:bodyPr/>
        <a:lstStyle/>
        <a:p>
          <a:endParaRPr lang="ru-RU"/>
        </a:p>
      </dgm:t>
    </dgm:pt>
    <dgm:pt modelId="{F57D0814-05B9-4BA0-B306-1AB898921188}" type="pres">
      <dgm:prSet presAssocID="{79538715-E187-49A6-B224-08F3B5D1A052}" presName="Name9" presStyleLbl="parChTrans1D2" presStyleIdx="1" presStyleCnt="6"/>
      <dgm:spPr/>
      <dgm:t>
        <a:bodyPr/>
        <a:lstStyle/>
        <a:p>
          <a:endParaRPr lang="ru-RU"/>
        </a:p>
      </dgm:t>
    </dgm:pt>
    <dgm:pt modelId="{9889B12D-071F-4A81-86DC-61F51FC88837}" type="pres">
      <dgm:prSet presAssocID="{79538715-E187-49A6-B224-08F3B5D1A052}" presName="connTx" presStyleLbl="parChTrans1D2" presStyleIdx="1" presStyleCnt="6"/>
      <dgm:spPr/>
      <dgm:t>
        <a:bodyPr/>
        <a:lstStyle/>
        <a:p>
          <a:endParaRPr lang="ru-RU"/>
        </a:p>
      </dgm:t>
    </dgm:pt>
    <dgm:pt modelId="{EEB6D43D-BD18-4BFC-A462-9EA0C8F2C40C}" type="pres">
      <dgm:prSet presAssocID="{69A8B709-C248-486D-8EEC-329A9E96BC47}" presName="node" presStyleLbl="node1" presStyleIdx="1" presStyleCnt="6" custScaleX="240451" custRadScaleRad="169007" custRadScaleInc="41214">
        <dgm:presLayoutVars>
          <dgm:bulletEnabled val="1"/>
        </dgm:presLayoutVars>
      </dgm:prSet>
      <dgm:spPr/>
      <dgm:t>
        <a:bodyPr/>
        <a:lstStyle/>
        <a:p>
          <a:endParaRPr lang="ru-RU"/>
        </a:p>
      </dgm:t>
    </dgm:pt>
    <dgm:pt modelId="{7B57DDED-1533-4ED1-829D-24A58614CA3F}" type="pres">
      <dgm:prSet presAssocID="{E21DFE8F-A5B8-469F-9688-F581278A6152}" presName="Name9" presStyleLbl="parChTrans1D2" presStyleIdx="2" presStyleCnt="6"/>
      <dgm:spPr/>
      <dgm:t>
        <a:bodyPr/>
        <a:lstStyle/>
        <a:p>
          <a:endParaRPr lang="ru-RU"/>
        </a:p>
      </dgm:t>
    </dgm:pt>
    <dgm:pt modelId="{9E18D8AE-2EEB-4898-BE9E-17827C6B9454}" type="pres">
      <dgm:prSet presAssocID="{E21DFE8F-A5B8-469F-9688-F581278A6152}" presName="connTx" presStyleLbl="parChTrans1D2" presStyleIdx="2" presStyleCnt="6"/>
      <dgm:spPr/>
      <dgm:t>
        <a:bodyPr/>
        <a:lstStyle/>
        <a:p>
          <a:endParaRPr lang="ru-RU"/>
        </a:p>
      </dgm:t>
    </dgm:pt>
    <dgm:pt modelId="{9F70FE8F-9733-4720-8937-326DABD1A891}" type="pres">
      <dgm:prSet presAssocID="{7C013C99-A1FC-4916-A8ED-7E3102E09F48}" presName="node" presStyleLbl="node1" presStyleIdx="2" presStyleCnt="6" custScaleX="267191" custRadScaleRad="163604" custRadScaleInc="-35495">
        <dgm:presLayoutVars>
          <dgm:bulletEnabled val="1"/>
        </dgm:presLayoutVars>
      </dgm:prSet>
      <dgm:spPr/>
      <dgm:t>
        <a:bodyPr/>
        <a:lstStyle/>
        <a:p>
          <a:endParaRPr lang="ru-RU"/>
        </a:p>
      </dgm:t>
    </dgm:pt>
    <dgm:pt modelId="{B31479F0-D7D3-467E-BEEB-737F287B8F8F}" type="pres">
      <dgm:prSet presAssocID="{AD3A64BB-17E5-4F15-8336-856135546924}" presName="Name9" presStyleLbl="parChTrans1D2" presStyleIdx="3" presStyleCnt="6"/>
      <dgm:spPr/>
      <dgm:t>
        <a:bodyPr/>
        <a:lstStyle/>
        <a:p>
          <a:endParaRPr lang="ru-RU"/>
        </a:p>
      </dgm:t>
    </dgm:pt>
    <dgm:pt modelId="{53FF094F-D3ED-4C4F-BFC8-74AF2598467A}" type="pres">
      <dgm:prSet presAssocID="{AD3A64BB-17E5-4F15-8336-856135546924}" presName="connTx" presStyleLbl="parChTrans1D2" presStyleIdx="3" presStyleCnt="6"/>
      <dgm:spPr/>
      <dgm:t>
        <a:bodyPr/>
        <a:lstStyle/>
        <a:p>
          <a:endParaRPr lang="ru-RU"/>
        </a:p>
      </dgm:t>
    </dgm:pt>
    <dgm:pt modelId="{66A0637C-D8A8-4224-B0CC-80947EEAF0FD}" type="pres">
      <dgm:prSet presAssocID="{A3E98AF1-570C-4B11-BE5A-4E3EF5DEDF6D}" presName="node" presStyleLbl="node1" presStyleIdx="3" presStyleCnt="6" custScaleX="271617">
        <dgm:presLayoutVars>
          <dgm:bulletEnabled val="1"/>
        </dgm:presLayoutVars>
      </dgm:prSet>
      <dgm:spPr/>
      <dgm:t>
        <a:bodyPr/>
        <a:lstStyle/>
        <a:p>
          <a:endParaRPr lang="ru-RU"/>
        </a:p>
      </dgm:t>
    </dgm:pt>
    <dgm:pt modelId="{454C0E1A-1DC3-4057-8F26-68A7D5EAAF40}" type="pres">
      <dgm:prSet presAssocID="{4C6C4825-5BAB-453A-AFD5-950204F5A6DF}" presName="Name9" presStyleLbl="parChTrans1D2" presStyleIdx="4" presStyleCnt="6"/>
      <dgm:spPr/>
      <dgm:t>
        <a:bodyPr/>
        <a:lstStyle/>
        <a:p>
          <a:endParaRPr lang="ru-RU"/>
        </a:p>
      </dgm:t>
    </dgm:pt>
    <dgm:pt modelId="{B633C8B2-0CE9-4A85-9D98-08327057F94F}" type="pres">
      <dgm:prSet presAssocID="{4C6C4825-5BAB-453A-AFD5-950204F5A6DF}" presName="connTx" presStyleLbl="parChTrans1D2" presStyleIdx="4" presStyleCnt="6"/>
      <dgm:spPr/>
      <dgm:t>
        <a:bodyPr/>
        <a:lstStyle/>
        <a:p>
          <a:endParaRPr lang="ru-RU"/>
        </a:p>
      </dgm:t>
    </dgm:pt>
    <dgm:pt modelId="{1CBA3E09-BF22-40DC-AADA-9658DEAAE481}" type="pres">
      <dgm:prSet presAssocID="{BAF706DD-53F0-4C34-9E6C-8E9126ED1E08}" presName="node" presStyleLbl="node1" presStyleIdx="4" presStyleCnt="6" custScaleX="247944" custRadScaleRad="159833" custRadScaleInc="36198">
        <dgm:presLayoutVars>
          <dgm:bulletEnabled val="1"/>
        </dgm:presLayoutVars>
      </dgm:prSet>
      <dgm:spPr/>
      <dgm:t>
        <a:bodyPr/>
        <a:lstStyle/>
        <a:p>
          <a:endParaRPr lang="ru-RU"/>
        </a:p>
      </dgm:t>
    </dgm:pt>
    <dgm:pt modelId="{6B7391E8-3794-4368-8B7E-87236DAF4BD4}" type="pres">
      <dgm:prSet presAssocID="{49D7BD5D-86FA-4FE6-98D2-2C8E3C2CF573}" presName="Name9" presStyleLbl="parChTrans1D2" presStyleIdx="5" presStyleCnt="6"/>
      <dgm:spPr/>
      <dgm:t>
        <a:bodyPr/>
        <a:lstStyle/>
        <a:p>
          <a:endParaRPr lang="ru-RU"/>
        </a:p>
      </dgm:t>
    </dgm:pt>
    <dgm:pt modelId="{19C060CE-6A79-4BDB-B2FF-BD2819B4492D}" type="pres">
      <dgm:prSet presAssocID="{49D7BD5D-86FA-4FE6-98D2-2C8E3C2CF573}" presName="connTx" presStyleLbl="parChTrans1D2" presStyleIdx="5" presStyleCnt="6"/>
      <dgm:spPr/>
      <dgm:t>
        <a:bodyPr/>
        <a:lstStyle/>
        <a:p>
          <a:endParaRPr lang="ru-RU"/>
        </a:p>
      </dgm:t>
    </dgm:pt>
    <dgm:pt modelId="{8B21431A-A25E-4749-85F6-747B3167FEC7}" type="pres">
      <dgm:prSet presAssocID="{D4A58A4B-A64A-4729-9D91-9A837D748C2D}" presName="node" presStyleLbl="node1" presStyleIdx="5" presStyleCnt="6" custScaleX="239771" custRadScaleRad="160246" custRadScaleInc="-38641">
        <dgm:presLayoutVars>
          <dgm:bulletEnabled val="1"/>
        </dgm:presLayoutVars>
      </dgm:prSet>
      <dgm:spPr/>
      <dgm:t>
        <a:bodyPr/>
        <a:lstStyle/>
        <a:p>
          <a:endParaRPr lang="ru-RU"/>
        </a:p>
      </dgm:t>
    </dgm:pt>
  </dgm:ptLst>
  <dgm:cxnLst>
    <dgm:cxn modelId="{7F36DF41-06F0-4DD5-9EDF-626631B3198C}" type="presOf" srcId="{71902FAD-E266-4C2E-82DE-840ACEB23B64}" destId="{230DD708-018B-464E-B2A2-D8A8FD044043}" srcOrd="0" destOrd="0" presId="urn:microsoft.com/office/officeart/2005/8/layout/radial1"/>
    <dgm:cxn modelId="{377E40D8-A7C5-4D47-88CC-4597BF8E7E2A}" type="presOf" srcId="{4C6C4825-5BAB-453A-AFD5-950204F5A6DF}" destId="{B633C8B2-0CE9-4A85-9D98-08327057F94F}" srcOrd="1" destOrd="0" presId="urn:microsoft.com/office/officeart/2005/8/layout/radial1"/>
    <dgm:cxn modelId="{C554D191-D0A0-4459-B82C-AFE0AD5C4679}" type="presOf" srcId="{E21DFE8F-A5B8-469F-9688-F581278A6152}" destId="{9E18D8AE-2EEB-4898-BE9E-17827C6B9454}" srcOrd="1" destOrd="0" presId="urn:microsoft.com/office/officeart/2005/8/layout/radial1"/>
    <dgm:cxn modelId="{D764BE0E-AAFA-4EED-A16F-B8D774E1563F}" type="presOf" srcId="{9CE52F7F-176C-4C78-B88C-D0B68C3BC8A3}" destId="{F0F43E9E-7621-4425-95D8-0C3C2A9B32F4}" srcOrd="0" destOrd="0" presId="urn:microsoft.com/office/officeart/2005/8/layout/radial1"/>
    <dgm:cxn modelId="{EB71C360-19D4-4E45-877A-F3B93EFE2517}" type="presOf" srcId="{AD3A64BB-17E5-4F15-8336-856135546924}" destId="{53FF094F-D3ED-4C4F-BFC8-74AF2598467A}" srcOrd="1" destOrd="0" presId="urn:microsoft.com/office/officeart/2005/8/layout/radial1"/>
    <dgm:cxn modelId="{6275DE7D-A04E-497E-9EE3-BBDBD0F4AB36}" type="presOf" srcId="{79538715-E187-49A6-B224-08F3B5D1A052}" destId="{9889B12D-071F-4A81-86DC-61F51FC88837}" srcOrd="1" destOrd="0" presId="urn:microsoft.com/office/officeart/2005/8/layout/radial1"/>
    <dgm:cxn modelId="{1A8FF52A-1767-4B32-9939-F1F41D3FA3EF}" type="presOf" srcId="{71902FAD-E266-4C2E-82DE-840ACEB23B64}" destId="{7B31661F-E156-4445-8131-C91BD5672204}" srcOrd="1" destOrd="0" presId="urn:microsoft.com/office/officeart/2005/8/layout/radial1"/>
    <dgm:cxn modelId="{FBC2F33D-BFBD-4326-8EDB-E5CF51EFDF8D}" srcId="{9CE52F7F-176C-4C78-B88C-D0B68C3BC8A3}" destId="{A8AC2C73-FFEB-4AA5-979E-914FB3922C56}" srcOrd="0" destOrd="0" parTransId="{F645FB4C-4AA1-4A33-8616-42ABFF463104}" sibTransId="{4C20C424-8A47-4CCA-88F1-F864A29727AD}"/>
    <dgm:cxn modelId="{D365A7FB-5473-4F01-A36A-2CEF426E37AD}" type="presOf" srcId="{D4A58A4B-A64A-4729-9D91-9A837D748C2D}" destId="{8B21431A-A25E-4749-85F6-747B3167FEC7}" srcOrd="0" destOrd="0" presId="urn:microsoft.com/office/officeart/2005/8/layout/radial1"/>
    <dgm:cxn modelId="{DD180A33-AA58-4BB3-8313-7EBBA740217B}" srcId="{A8AC2C73-FFEB-4AA5-979E-914FB3922C56}" destId="{7C013C99-A1FC-4916-A8ED-7E3102E09F48}" srcOrd="2" destOrd="0" parTransId="{E21DFE8F-A5B8-469F-9688-F581278A6152}" sibTransId="{5B77F9DB-746E-4BB7-83D1-1D1BF76A41C3}"/>
    <dgm:cxn modelId="{B6BFF8F2-E528-42F8-9733-BAA9254DF079}" srcId="{A8AC2C73-FFEB-4AA5-979E-914FB3922C56}" destId="{89BC67E0-B4B2-4399-93EE-76BBFE4FE295}" srcOrd="0" destOrd="0" parTransId="{71902FAD-E266-4C2E-82DE-840ACEB23B64}" sibTransId="{F2B75382-9F1A-4F42-9F2F-3DE1FF97DE91}"/>
    <dgm:cxn modelId="{667012F6-A5BB-42D9-9D9C-DC5E11E36147}" type="presOf" srcId="{E21DFE8F-A5B8-469F-9688-F581278A6152}" destId="{7B57DDED-1533-4ED1-829D-24A58614CA3F}" srcOrd="0" destOrd="0" presId="urn:microsoft.com/office/officeart/2005/8/layout/radial1"/>
    <dgm:cxn modelId="{31B328BC-1ACE-4A76-9FD3-B163B2D61C7B}" type="presOf" srcId="{69A8B709-C248-486D-8EEC-329A9E96BC47}" destId="{EEB6D43D-BD18-4BFC-A462-9EA0C8F2C40C}" srcOrd="0" destOrd="0" presId="urn:microsoft.com/office/officeart/2005/8/layout/radial1"/>
    <dgm:cxn modelId="{FA67B1BF-C656-484E-AC90-00E5F450F4B5}" type="presOf" srcId="{AD3A64BB-17E5-4F15-8336-856135546924}" destId="{B31479F0-D7D3-467E-BEEB-737F287B8F8F}" srcOrd="0" destOrd="0" presId="urn:microsoft.com/office/officeart/2005/8/layout/radial1"/>
    <dgm:cxn modelId="{38F8FD8F-DA34-4784-A8A6-38DEDCE251FD}" type="presOf" srcId="{89BC67E0-B4B2-4399-93EE-76BBFE4FE295}" destId="{B814DB76-6816-48BF-BD72-98968B206DA9}" srcOrd="0" destOrd="0" presId="urn:microsoft.com/office/officeart/2005/8/layout/radial1"/>
    <dgm:cxn modelId="{06A139E7-082F-4A3D-9760-AE87E1D30CC9}" type="presOf" srcId="{79538715-E187-49A6-B224-08F3B5D1A052}" destId="{F57D0814-05B9-4BA0-B306-1AB898921188}" srcOrd="0" destOrd="0" presId="urn:microsoft.com/office/officeart/2005/8/layout/radial1"/>
    <dgm:cxn modelId="{5E1CC6B8-D698-45BC-813B-C725C85BF323}" type="presOf" srcId="{4C6C4825-5BAB-453A-AFD5-950204F5A6DF}" destId="{454C0E1A-1DC3-4057-8F26-68A7D5EAAF40}" srcOrd="0" destOrd="0" presId="urn:microsoft.com/office/officeart/2005/8/layout/radial1"/>
    <dgm:cxn modelId="{F3B78BDA-E57A-4DA0-A89F-B1B12117AB21}" type="presOf" srcId="{49D7BD5D-86FA-4FE6-98D2-2C8E3C2CF573}" destId="{19C060CE-6A79-4BDB-B2FF-BD2819B4492D}" srcOrd="1" destOrd="0" presId="urn:microsoft.com/office/officeart/2005/8/layout/radial1"/>
    <dgm:cxn modelId="{1B92E726-3BE6-47DA-9443-6C592ADCF462}" type="presOf" srcId="{A8AC2C73-FFEB-4AA5-979E-914FB3922C56}" destId="{3133A9D4-C035-4987-9800-5A4CFAB0C450}" srcOrd="0" destOrd="0" presId="urn:microsoft.com/office/officeart/2005/8/layout/radial1"/>
    <dgm:cxn modelId="{52BBB861-A661-4683-B880-D7FCE30B4D4F}" type="presOf" srcId="{A3E98AF1-570C-4B11-BE5A-4E3EF5DEDF6D}" destId="{66A0637C-D8A8-4224-B0CC-80947EEAF0FD}" srcOrd="0" destOrd="0" presId="urn:microsoft.com/office/officeart/2005/8/layout/radial1"/>
    <dgm:cxn modelId="{9E66E0BE-C439-4831-9C78-3C012A6E495E}" srcId="{A8AC2C73-FFEB-4AA5-979E-914FB3922C56}" destId="{BAF706DD-53F0-4C34-9E6C-8E9126ED1E08}" srcOrd="4" destOrd="0" parTransId="{4C6C4825-5BAB-453A-AFD5-950204F5A6DF}" sibTransId="{DB0051D2-B9D6-4E4D-A3D9-E7EA1B7F75D5}"/>
    <dgm:cxn modelId="{5A20088E-6924-40BC-BD78-13488453FC6E}" srcId="{A8AC2C73-FFEB-4AA5-979E-914FB3922C56}" destId="{D4A58A4B-A64A-4729-9D91-9A837D748C2D}" srcOrd="5" destOrd="0" parTransId="{49D7BD5D-86FA-4FE6-98D2-2C8E3C2CF573}" sibTransId="{80940DC5-150B-4910-8262-0AC33AF0B73E}"/>
    <dgm:cxn modelId="{0FDA66FB-EC1C-4123-94D5-9955E14A9DAD}" type="presOf" srcId="{49D7BD5D-86FA-4FE6-98D2-2C8E3C2CF573}" destId="{6B7391E8-3794-4368-8B7E-87236DAF4BD4}" srcOrd="0" destOrd="0" presId="urn:microsoft.com/office/officeart/2005/8/layout/radial1"/>
    <dgm:cxn modelId="{59827BDE-9E53-4E76-9C21-CDBBD8631C8D}" type="presOf" srcId="{7C013C99-A1FC-4916-A8ED-7E3102E09F48}" destId="{9F70FE8F-9733-4720-8937-326DABD1A891}" srcOrd="0" destOrd="0" presId="urn:microsoft.com/office/officeart/2005/8/layout/radial1"/>
    <dgm:cxn modelId="{899AE466-5CB7-48E6-AA0C-D44A14AE1DDE}" type="presOf" srcId="{BAF706DD-53F0-4C34-9E6C-8E9126ED1E08}" destId="{1CBA3E09-BF22-40DC-AADA-9658DEAAE481}" srcOrd="0" destOrd="0" presId="urn:microsoft.com/office/officeart/2005/8/layout/radial1"/>
    <dgm:cxn modelId="{54A149A4-7A59-44FC-B028-B8203E447FBD}" srcId="{A8AC2C73-FFEB-4AA5-979E-914FB3922C56}" destId="{A3E98AF1-570C-4B11-BE5A-4E3EF5DEDF6D}" srcOrd="3" destOrd="0" parTransId="{AD3A64BB-17E5-4F15-8336-856135546924}" sibTransId="{61B2D1F9-EF05-4260-9C37-A1CD70453A7D}"/>
    <dgm:cxn modelId="{AD5A60C1-B444-4F06-A1D9-8E245E5CDACB}" srcId="{A8AC2C73-FFEB-4AA5-979E-914FB3922C56}" destId="{69A8B709-C248-486D-8EEC-329A9E96BC47}" srcOrd="1" destOrd="0" parTransId="{79538715-E187-49A6-B224-08F3B5D1A052}" sibTransId="{3E5BDED4-AEDB-4F5B-B9A1-980381E89EFF}"/>
    <dgm:cxn modelId="{BC994150-733F-422C-810B-2EB55FA4D9FA}" type="presParOf" srcId="{F0F43E9E-7621-4425-95D8-0C3C2A9B32F4}" destId="{3133A9D4-C035-4987-9800-5A4CFAB0C450}" srcOrd="0" destOrd="0" presId="urn:microsoft.com/office/officeart/2005/8/layout/radial1"/>
    <dgm:cxn modelId="{ED54135F-8BE6-42FA-B293-181FFD165184}" type="presParOf" srcId="{F0F43E9E-7621-4425-95D8-0C3C2A9B32F4}" destId="{230DD708-018B-464E-B2A2-D8A8FD044043}" srcOrd="1" destOrd="0" presId="urn:microsoft.com/office/officeart/2005/8/layout/radial1"/>
    <dgm:cxn modelId="{DEDC8FFE-C9DD-45AC-9D5F-48B1B67FAB91}" type="presParOf" srcId="{230DD708-018B-464E-B2A2-D8A8FD044043}" destId="{7B31661F-E156-4445-8131-C91BD5672204}" srcOrd="0" destOrd="0" presId="urn:microsoft.com/office/officeart/2005/8/layout/radial1"/>
    <dgm:cxn modelId="{1FB7547A-EE3E-4A84-AC60-86B4A4A353CB}" type="presParOf" srcId="{F0F43E9E-7621-4425-95D8-0C3C2A9B32F4}" destId="{B814DB76-6816-48BF-BD72-98968B206DA9}" srcOrd="2" destOrd="0" presId="urn:microsoft.com/office/officeart/2005/8/layout/radial1"/>
    <dgm:cxn modelId="{A4B2BBA5-6D8B-4F78-84AD-C7B266EE177F}" type="presParOf" srcId="{F0F43E9E-7621-4425-95D8-0C3C2A9B32F4}" destId="{F57D0814-05B9-4BA0-B306-1AB898921188}" srcOrd="3" destOrd="0" presId="urn:microsoft.com/office/officeart/2005/8/layout/radial1"/>
    <dgm:cxn modelId="{D8EF6270-117E-4423-98D0-18E3235987A8}" type="presParOf" srcId="{F57D0814-05B9-4BA0-B306-1AB898921188}" destId="{9889B12D-071F-4A81-86DC-61F51FC88837}" srcOrd="0" destOrd="0" presId="urn:microsoft.com/office/officeart/2005/8/layout/radial1"/>
    <dgm:cxn modelId="{1B76555A-ECD2-4800-ACDA-3D63745EDDC3}" type="presParOf" srcId="{F0F43E9E-7621-4425-95D8-0C3C2A9B32F4}" destId="{EEB6D43D-BD18-4BFC-A462-9EA0C8F2C40C}" srcOrd="4" destOrd="0" presId="urn:microsoft.com/office/officeart/2005/8/layout/radial1"/>
    <dgm:cxn modelId="{089E5A76-44C8-405F-AE91-DF838196D230}" type="presParOf" srcId="{F0F43E9E-7621-4425-95D8-0C3C2A9B32F4}" destId="{7B57DDED-1533-4ED1-829D-24A58614CA3F}" srcOrd="5" destOrd="0" presId="urn:microsoft.com/office/officeart/2005/8/layout/radial1"/>
    <dgm:cxn modelId="{676E5E1F-A387-429C-A28D-837102489C7A}" type="presParOf" srcId="{7B57DDED-1533-4ED1-829D-24A58614CA3F}" destId="{9E18D8AE-2EEB-4898-BE9E-17827C6B9454}" srcOrd="0" destOrd="0" presId="urn:microsoft.com/office/officeart/2005/8/layout/radial1"/>
    <dgm:cxn modelId="{A8A9CB91-12C9-4FE1-B5FE-4DD794335396}" type="presParOf" srcId="{F0F43E9E-7621-4425-95D8-0C3C2A9B32F4}" destId="{9F70FE8F-9733-4720-8937-326DABD1A891}" srcOrd="6" destOrd="0" presId="urn:microsoft.com/office/officeart/2005/8/layout/radial1"/>
    <dgm:cxn modelId="{C21F181D-AE5C-4C6D-81DE-B142EF06AE7A}" type="presParOf" srcId="{F0F43E9E-7621-4425-95D8-0C3C2A9B32F4}" destId="{B31479F0-D7D3-467E-BEEB-737F287B8F8F}" srcOrd="7" destOrd="0" presId="urn:microsoft.com/office/officeart/2005/8/layout/radial1"/>
    <dgm:cxn modelId="{D7A05365-789D-4F6B-B5FC-18999AFB5D84}" type="presParOf" srcId="{B31479F0-D7D3-467E-BEEB-737F287B8F8F}" destId="{53FF094F-D3ED-4C4F-BFC8-74AF2598467A}" srcOrd="0" destOrd="0" presId="urn:microsoft.com/office/officeart/2005/8/layout/radial1"/>
    <dgm:cxn modelId="{68CB282B-09DB-44EF-A6E2-1796D90D8266}" type="presParOf" srcId="{F0F43E9E-7621-4425-95D8-0C3C2A9B32F4}" destId="{66A0637C-D8A8-4224-B0CC-80947EEAF0FD}" srcOrd="8" destOrd="0" presId="urn:microsoft.com/office/officeart/2005/8/layout/radial1"/>
    <dgm:cxn modelId="{3E7809C6-E727-45D1-8856-7C4C35C58541}" type="presParOf" srcId="{F0F43E9E-7621-4425-95D8-0C3C2A9B32F4}" destId="{454C0E1A-1DC3-4057-8F26-68A7D5EAAF40}" srcOrd="9" destOrd="0" presId="urn:microsoft.com/office/officeart/2005/8/layout/radial1"/>
    <dgm:cxn modelId="{6769B553-2307-4C17-AEC8-9B7DA522B440}" type="presParOf" srcId="{454C0E1A-1DC3-4057-8F26-68A7D5EAAF40}" destId="{B633C8B2-0CE9-4A85-9D98-08327057F94F}" srcOrd="0" destOrd="0" presId="urn:microsoft.com/office/officeart/2005/8/layout/radial1"/>
    <dgm:cxn modelId="{A545437E-40E4-47F3-A12A-9ACE834D2763}" type="presParOf" srcId="{F0F43E9E-7621-4425-95D8-0C3C2A9B32F4}" destId="{1CBA3E09-BF22-40DC-AADA-9658DEAAE481}" srcOrd="10" destOrd="0" presId="urn:microsoft.com/office/officeart/2005/8/layout/radial1"/>
    <dgm:cxn modelId="{DE3EB60B-E4DF-4DE5-A1AF-BCF476FFB717}" type="presParOf" srcId="{F0F43E9E-7621-4425-95D8-0C3C2A9B32F4}" destId="{6B7391E8-3794-4368-8B7E-87236DAF4BD4}" srcOrd="11" destOrd="0" presId="urn:microsoft.com/office/officeart/2005/8/layout/radial1"/>
    <dgm:cxn modelId="{626B6F76-4834-4927-AA45-B4896750309F}" type="presParOf" srcId="{6B7391E8-3794-4368-8B7E-87236DAF4BD4}" destId="{19C060CE-6A79-4BDB-B2FF-BD2819B4492D}" srcOrd="0" destOrd="0" presId="urn:microsoft.com/office/officeart/2005/8/layout/radial1"/>
    <dgm:cxn modelId="{11C4EC02-A4EA-46F3-BC00-5289C8E50445}" type="presParOf" srcId="{F0F43E9E-7621-4425-95D8-0C3C2A9B32F4}" destId="{8B21431A-A25E-4749-85F6-747B3167FEC7}"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F77ACD-6308-4082-8A9A-33B8F2FEB977}" type="doc">
      <dgm:prSet loTypeId="urn:microsoft.com/office/officeart/2005/8/layout/orgChart1" loCatId="hierarchy" qsTypeId="urn:microsoft.com/office/officeart/2005/8/quickstyle/simple1" qsCatId="simple" csTypeId="urn:microsoft.com/office/officeart/2005/8/colors/accent1_2" csCatId="accent1"/>
      <dgm:spPr/>
    </dgm:pt>
    <dgm:pt modelId="{E92D8AE8-3CA6-4444-B868-F83A65C0BD3C}">
      <dgm:prSet/>
      <dgm:spPr/>
      <dgm:t>
        <a:bodyPr/>
        <a:lstStyle/>
        <a:p>
          <a:pPr marR="0" algn="ctr" rtl="0"/>
          <a:r>
            <a:rPr lang="en-US" b="1" baseline="0" smtClean="0">
              <a:latin typeface="Times New Roman"/>
            </a:rPr>
            <a:t>Fanning funksiyalari</a:t>
          </a:r>
        </a:p>
      </dgm:t>
    </dgm:pt>
    <dgm:pt modelId="{4C843E74-1DC3-4590-BE78-02ED9B5B1CC6}" type="parTrans" cxnId="{FD5A9A0D-3E1E-4C58-A7B6-F9E8FBC9EF58}">
      <dgm:prSet/>
      <dgm:spPr/>
      <dgm:t>
        <a:bodyPr/>
        <a:lstStyle/>
        <a:p>
          <a:endParaRPr lang="ru-RU"/>
        </a:p>
      </dgm:t>
    </dgm:pt>
    <dgm:pt modelId="{F105CDA1-E4D7-456C-8D2E-D6DCF77913B1}" type="sibTrans" cxnId="{FD5A9A0D-3E1E-4C58-A7B6-F9E8FBC9EF58}">
      <dgm:prSet/>
      <dgm:spPr/>
      <dgm:t>
        <a:bodyPr/>
        <a:lstStyle/>
        <a:p>
          <a:endParaRPr lang="ru-RU"/>
        </a:p>
      </dgm:t>
    </dgm:pt>
    <dgm:pt modelId="{C0FEF9C6-A6AC-4D50-827D-B2936602E97C}">
      <dgm:prSet/>
      <dgm:spPr/>
      <dgm:t>
        <a:bodyPr/>
        <a:lstStyle/>
        <a:p>
          <a:pPr marR="0" algn="ctr" rtl="0"/>
          <a:r>
            <a:rPr lang="en-US" b="1" baseline="0" smtClean="0">
              <a:latin typeface="Times New Roman"/>
            </a:rPr>
            <a:t>Haqiqiy bilimni yaratish funksiyasi</a:t>
          </a:r>
        </a:p>
      </dgm:t>
    </dgm:pt>
    <dgm:pt modelId="{F38DCEBA-4B08-4DD0-BD84-C87505AF8E9A}" type="parTrans" cxnId="{50B0CBAF-B7DA-4EA8-8C34-08BB70C5A906}">
      <dgm:prSet/>
      <dgm:spPr/>
      <dgm:t>
        <a:bodyPr/>
        <a:lstStyle/>
        <a:p>
          <a:endParaRPr lang="ru-RU"/>
        </a:p>
      </dgm:t>
    </dgm:pt>
    <dgm:pt modelId="{8B817D76-C81B-4036-941D-3C1D36BCC0D0}" type="sibTrans" cxnId="{50B0CBAF-B7DA-4EA8-8C34-08BB70C5A906}">
      <dgm:prSet/>
      <dgm:spPr/>
      <dgm:t>
        <a:bodyPr/>
        <a:lstStyle/>
        <a:p>
          <a:endParaRPr lang="ru-RU"/>
        </a:p>
      </dgm:t>
    </dgm:pt>
    <dgm:pt modelId="{D23BBE8D-0E6C-41F3-BE38-26CCD06F2CB9}">
      <dgm:prSet/>
      <dgm:spPr/>
      <dgm:t>
        <a:bodyPr/>
        <a:lstStyle/>
        <a:p>
          <a:pPr marR="0" algn="ctr" rtl="0"/>
          <a:r>
            <a:rPr lang="en-US" b="1" baseline="0" smtClean="0">
              <a:latin typeface="Times New Roman"/>
            </a:rPr>
            <a:t>ijtimoiy tartibga solish funksiyasi</a:t>
          </a:r>
        </a:p>
      </dgm:t>
    </dgm:pt>
    <dgm:pt modelId="{18D36FCD-56D9-4722-870B-3930B6B95EE9}" type="parTrans" cxnId="{2B3C5E52-1680-4D10-9E01-BE8B14C85375}">
      <dgm:prSet/>
      <dgm:spPr/>
      <dgm:t>
        <a:bodyPr/>
        <a:lstStyle/>
        <a:p>
          <a:endParaRPr lang="ru-RU"/>
        </a:p>
      </dgm:t>
    </dgm:pt>
    <dgm:pt modelId="{B5C3E232-3E1A-483E-B592-9C98F233E04E}" type="sibTrans" cxnId="{2B3C5E52-1680-4D10-9E01-BE8B14C85375}">
      <dgm:prSet/>
      <dgm:spPr/>
      <dgm:t>
        <a:bodyPr/>
        <a:lstStyle/>
        <a:p>
          <a:endParaRPr lang="ru-RU"/>
        </a:p>
      </dgm:t>
    </dgm:pt>
    <dgm:pt modelId="{D8AA8B56-212E-43ED-A16B-C21F8E908758}">
      <dgm:prSet/>
      <dgm:spPr/>
      <dgm:t>
        <a:bodyPr/>
        <a:lstStyle/>
        <a:p>
          <a:pPr marR="0" algn="ctr" rtl="0"/>
          <a:r>
            <a:rPr lang="en-US" b="1" baseline="0" smtClean="0">
              <a:latin typeface="Times New Roman"/>
            </a:rPr>
            <a:t>Loyihalash-konstruksiyalash funksiyasi</a:t>
          </a:r>
        </a:p>
      </dgm:t>
    </dgm:pt>
    <dgm:pt modelId="{9671F77A-4870-4886-944E-8ECE062A90C2}" type="parTrans" cxnId="{DC872BF6-DCA4-479A-AFCF-ED30D1D51AA4}">
      <dgm:prSet/>
      <dgm:spPr/>
      <dgm:t>
        <a:bodyPr/>
        <a:lstStyle/>
        <a:p>
          <a:endParaRPr lang="ru-RU"/>
        </a:p>
      </dgm:t>
    </dgm:pt>
    <dgm:pt modelId="{BD445308-7750-4666-89DF-F62CE0D78892}" type="sibTrans" cxnId="{DC872BF6-DCA4-479A-AFCF-ED30D1D51AA4}">
      <dgm:prSet/>
      <dgm:spPr/>
      <dgm:t>
        <a:bodyPr/>
        <a:lstStyle/>
        <a:p>
          <a:endParaRPr lang="ru-RU"/>
        </a:p>
      </dgm:t>
    </dgm:pt>
    <dgm:pt modelId="{E549BD50-7925-4DD8-B528-20A4E83EF410}">
      <dgm:prSet/>
      <dgm:spPr/>
      <dgm:t>
        <a:bodyPr/>
        <a:lstStyle/>
        <a:p>
          <a:pPr marR="0" algn="ctr" rtl="0"/>
          <a:r>
            <a:rPr lang="en-US" b="1" baseline="0" smtClean="0">
              <a:latin typeface="Times New Roman"/>
            </a:rPr>
            <a:t>bunyodkor kuch funksiyasi</a:t>
          </a:r>
        </a:p>
      </dgm:t>
    </dgm:pt>
    <dgm:pt modelId="{B0EFC9B9-C25F-4209-A228-F8BE76A15069}" type="parTrans" cxnId="{926CD6A7-5E18-41C9-BB62-7A840DCEE42C}">
      <dgm:prSet/>
      <dgm:spPr/>
      <dgm:t>
        <a:bodyPr/>
        <a:lstStyle/>
        <a:p>
          <a:endParaRPr lang="ru-RU"/>
        </a:p>
      </dgm:t>
    </dgm:pt>
    <dgm:pt modelId="{5C9296DD-9A59-4FB3-AE5E-22DACD337C01}" type="sibTrans" cxnId="{926CD6A7-5E18-41C9-BB62-7A840DCEE42C}">
      <dgm:prSet/>
      <dgm:spPr/>
      <dgm:t>
        <a:bodyPr/>
        <a:lstStyle/>
        <a:p>
          <a:endParaRPr lang="ru-RU"/>
        </a:p>
      </dgm:t>
    </dgm:pt>
    <dgm:pt modelId="{F74F23C7-28CF-4922-9909-FE9923E5B118}">
      <dgm:prSet/>
      <dgm:spPr/>
      <dgm:t>
        <a:bodyPr/>
        <a:lstStyle/>
        <a:p>
          <a:pPr marR="0" algn="ctr" rtl="0"/>
          <a:r>
            <a:rPr lang="en-US" b="1" baseline="0" smtClean="0">
              <a:latin typeface="Times New Roman"/>
            </a:rPr>
            <a:t>Madaniy-texnologik funksiyasi</a:t>
          </a:r>
        </a:p>
      </dgm:t>
    </dgm:pt>
    <dgm:pt modelId="{B4194B7B-64D1-4101-98D9-29F93912A7E7}" type="parTrans" cxnId="{AB63E633-F0AE-4C4F-9B11-99E764624299}">
      <dgm:prSet/>
      <dgm:spPr/>
      <dgm:t>
        <a:bodyPr/>
        <a:lstStyle/>
        <a:p>
          <a:endParaRPr lang="ru-RU"/>
        </a:p>
      </dgm:t>
    </dgm:pt>
    <dgm:pt modelId="{499F4CC3-4335-4FE0-A91A-DE63A0BF12C1}" type="sibTrans" cxnId="{AB63E633-F0AE-4C4F-9B11-99E764624299}">
      <dgm:prSet/>
      <dgm:spPr/>
      <dgm:t>
        <a:bodyPr/>
        <a:lstStyle/>
        <a:p>
          <a:endParaRPr lang="ru-RU"/>
        </a:p>
      </dgm:t>
    </dgm:pt>
    <dgm:pt modelId="{3D12256C-A568-43E4-9E56-B1C6A2276309}">
      <dgm:prSet/>
      <dgm:spPr/>
      <dgm:t>
        <a:bodyPr/>
        <a:lstStyle/>
        <a:p>
          <a:pPr marR="0" algn="ctr" rtl="0"/>
          <a:r>
            <a:rPr lang="en-US" b="1" baseline="0" smtClean="0">
              <a:latin typeface="Times New Roman"/>
            </a:rPr>
            <a:t>siyosat vositasidagi funksiyasi</a:t>
          </a:r>
        </a:p>
      </dgm:t>
    </dgm:pt>
    <dgm:pt modelId="{180AD640-14C7-4985-9C63-A1E9B98CE097}" type="parTrans" cxnId="{1A32587E-7337-4B34-B4ED-5D11EA981C06}">
      <dgm:prSet/>
      <dgm:spPr/>
      <dgm:t>
        <a:bodyPr/>
        <a:lstStyle/>
        <a:p>
          <a:endParaRPr lang="ru-RU"/>
        </a:p>
      </dgm:t>
    </dgm:pt>
    <dgm:pt modelId="{1020ABCA-51A2-4083-B0CD-86E72A11A633}" type="sibTrans" cxnId="{1A32587E-7337-4B34-B4ED-5D11EA981C06}">
      <dgm:prSet/>
      <dgm:spPr/>
      <dgm:t>
        <a:bodyPr/>
        <a:lstStyle/>
        <a:p>
          <a:endParaRPr lang="ru-RU"/>
        </a:p>
      </dgm:t>
    </dgm:pt>
    <dgm:pt modelId="{7D64E95C-EF14-4F37-983F-A1C88B4F1B75}" type="pres">
      <dgm:prSet presAssocID="{DBF77ACD-6308-4082-8A9A-33B8F2FEB977}" presName="hierChild1" presStyleCnt="0">
        <dgm:presLayoutVars>
          <dgm:orgChart val="1"/>
          <dgm:chPref val="1"/>
          <dgm:dir/>
          <dgm:animOne val="branch"/>
          <dgm:animLvl val="lvl"/>
          <dgm:resizeHandles/>
        </dgm:presLayoutVars>
      </dgm:prSet>
      <dgm:spPr/>
    </dgm:pt>
    <dgm:pt modelId="{1D31D8F0-391C-4300-8095-3A85A405E60B}" type="pres">
      <dgm:prSet presAssocID="{E92D8AE8-3CA6-4444-B868-F83A65C0BD3C}" presName="hierRoot1" presStyleCnt="0">
        <dgm:presLayoutVars>
          <dgm:hierBranch/>
        </dgm:presLayoutVars>
      </dgm:prSet>
      <dgm:spPr/>
    </dgm:pt>
    <dgm:pt modelId="{1F56A764-0BCA-4C23-83CC-794956A3621E}" type="pres">
      <dgm:prSet presAssocID="{E92D8AE8-3CA6-4444-B868-F83A65C0BD3C}" presName="rootComposite1" presStyleCnt="0"/>
      <dgm:spPr/>
    </dgm:pt>
    <dgm:pt modelId="{2FB81DE0-E2CA-4440-B2DC-A97AFA542633}" type="pres">
      <dgm:prSet presAssocID="{E92D8AE8-3CA6-4444-B868-F83A65C0BD3C}" presName="rootText1" presStyleLbl="node0" presStyleIdx="0" presStyleCnt="1">
        <dgm:presLayoutVars>
          <dgm:chPref val="3"/>
        </dgm:presLayoutVars>
      </dgm:prSet>
      <dgm:spPr/>
      <dgm:t>
        <a:bodyPr/>
        <a:lstStyle/>
        <a:p>
          <a:endParaRPr lang="ru-RU"/>
        </a:p>
      </dgm:t>
    </dgm:pt>
    <dgm:pt modelId="{92D5DA01-5667-4882-8706-4B9C2CCA8C80}" type="pres">
      <dgm:prSet presAssocID="{E92D8AE8-3CA6-4444-B868-F83A65C0BD3C}" presName="rootConnector1" presStyleLbl="node1" presStyleIdx="0" presStyleCnt="0"/>
      <dgm:spPr/>
      <dgm:t>
        <a:bodyPr/>
        <a:lstStyle/>
        <a:p>
          <a:endParaRPr lang="ru-RU"/>
        </a:p>
      </dgm:t>
    </dgm:pt>
    <dgm:pt modelId="{C933A30D-E1F8-46F6-A5B3-EB53A5D6C272}" type="pres">
      <dgm:prSet presAssocID="{E92D8AE8-3CA6-4444-B868-F83A65C0BD3C}" presName="hierChild2" presStyleCnt="0"/>
      <dgm:spPr/>
    </dgm:pt>
    <dgm:pt modelId="{03620898-C0D9-4E3B-95D9-783BFCCF6910}" type="pres">
      <dgm:prSet presAssocID="{F38DCEBA-4B08-4DD0-BD84-C87505AF8E9A}" presName="Name35" presStyleLbl="parChTrans1D2" presStyleIdx="0" presStyleCnt="3"/>
      <dgm:spPr/>
      <dgm:t>
        <a:bodyPr/>
        <a:lstStyle/>
        <a:p>
          <a:endParaRPr lang="ru-RU"/>
        </a:p>
      </dgm:t>
    </dgm:pt>
    <dgm:pt modelId="{A5C04548-8832-41FA-8E5A-8C4D5FCAEA3E}" type="pres">
      <dgm:prSet presAssocID="{C0FEF9C6-A6AC-4D50-827D-B2936602E97C}" presName="hierRoot2" presStyleCnt="0">
        <dgm:presLayoutVars>
          <dgm:hierBranch/>
        </dgm:presLayoutVars>
      </dgm:prSet>
      <dgm:spPr/>
    </dgm:pt>
    <dgm:pt modelId="{57E73D9A-5F8A-457A-A327-4BAA7709884A}" type="pres">
      <dgm:prSet presAssocID="{C0FEF9C6-A6AC-4D50-827D-B2936602E97C}" presName="rootComposite" presStyleCnt="0"/>
      <dgm:spPr/>
    </dgm:pt>
    <dgm:pt modelId="{829901A5-ECD1-4AC7-9408-D323E9BF523A}" type="pres">
      <dgm:prSet presAssocID="{C0FEF9C6-A6AC-4D50-827D-B2936602E97C}" presName="rootText" presStyleLbl="node2" presStyleIdx="0" presStyleCnt="3">
        <dgm:presLayoutVars>
          <dgm:chPref val="3"/>
        </dgm:presLayoutVars>
      </dgm:prSet>
      <dgm:spPr/>
      <dgm:t>
        <a:bodyPr/>
        <a:lstStyle/>
        <a:p>
          <a:endParaRPr lang="ru-RU"/>
        </a:p>
      </dgm:t>
    </dgm:pt>
    <dgm:pt modelId="{1E7582C7-538A-461B-95B3-2D0EBBB91507}" type="pres">
      <dgm:prSet presAssocID="{C0FEF9C6-A6AC-4D50-827D-B2936602E97C}" presName="rootConnector" presStyleLbl="node2" presStyleIdx="0" presStyleCnt="3"/>
      <dgm:spPr/>
      <dgm:t>
        <a:bodyPr/>
        <a:lstStyle/>
        <a:p>
          <a:endParaRPr lang="ru-RU"/>
        </a:p>
      </dgm:t>
    </dgm:pt>
    <dgm:pt modelId="{99966FA4-2390-4C5C-B11E-87EC09EDFA65}" type="pres">
      <dgm:prSet presAssocID="{C0FEF9C6-A6AC-4D50-827D-B2936602E97C}" presName="hierChild4" presStyleCnt="0"/>
      <dgm:spPr/>
    </dgm:pt>
    <dgm:pt modelId="{378569E2-9EC9-4B94-A2C0-F669288AA627}" type="pres">
      <dgm:prSet presAssocID="{18D36FCD-56D9-4722-870B-3930B6B95EE9}" presName="Name35" presStyleLbl="parChTrans1D3" presStyleIdx="0" presStyleCnt="3"/>
      <dgm:spPr/>
      <dgm:t>
        <a:bodyPr/>
        <a:lstStyle/>
        <a:p>
          <a:endParaRPr lang="ru-RU"/>
        </a:p>
      </dgm:t>
    </dgm:pt>
    <dgm:pt modelId="{7B9D23FB-E987-4EBC-BB4B-34E0B4125ABD}" type="pres">
      <dgm:prSet presAssocID="{D23BBE8D-0E6C-41F3-BE38-26CCD06F2CB9}" presName="hierRoot2" presStyleCnt="0">
        <dgm:presLayoutVars>
          <dgm:hierBranch val="r"/>
        </dgm:presLayoutVars>
      </dgm:prSet>
      <dgm:spPr/>
    </dgm:pt>
    <dgm:pt modelId="{9EDA400A-929C-4CC5-B20A-F45A1F9431AD}" type="pres">
      <dgm:prSet presAssocID="{D23BBE8D-0E6C-41F3-BE38-26CCD06F2CB9}" presName="rootComposite" presStyleCnt="0"/>
      <dgm:spPr/>
    </dgm:pt>
    <dgm:pt modelId="{BAE0613E-8B21-4464-BCE9-A260D85916B0}" type="pres">
      <dgm:prSet presAssocID="{D23BBE8D-0E6C-41F3-BE38-26CCD06F2CB9}" presName="rootText" presStyleLbl="node3" presStyleIdx="0" presStyleCnt="3">
        <dgm:presLayoutVars>
          <dgm:chPref val="3"/>
        </dgm:presLayoutVars>
      </dgm:prSet>
      <dgm:spPr/>
      <dgm:t>
        <a:bodyPr/>
        <a:lstStyle/>
        <a:p>
          <a:endParaRPr lang="ru-RU"/>
        </a:p>
      </dgm:t>
    </dgm:pt>
    <dgm:pt modelId="{EA0A2AD0-18AB-466C-85EA-1509C19BADB4}" type="pres">
      <dgm:prSet presAssocID="{D23BBE8D-0E6C-41F3-BE38-26CCD06F2CB9}" presName="rootConnector" presStyleLbl="node3" presStyleIdx="0" presStyleCnt="3"/>
      <dgm:spPr/>
      <dgm:t>
        <a:bodyPr/>
        <a:lstStyle/>
        <a:p>
          <a:endParaRPr lang="ru-RU"/>
        </a:p>
      </dgm:t>
    </dgm:pt>
    <dgm:pt modelId="{D80F43B7-1B8D-40B0-A2C9-C3F8CA9B3645}" type="pres">
      <dgm:prSet presAssocID="{D23BBE8D-0E6C-41F3-BE38-26CCD06F2CB9}" presName="hierChild4" presStyleCnt="0"/>
      <dgm:spPr/>
    </dgm:pt>
    <dgm:pt modelId="{65CD3F5C-E061-4167-8521-05B8E0A3E115}" type="pres">
      <dgm:prSet presAssocID="{D23BBE8D-0E6C-41F3-BE38-26CCD06F2CB9}" presName="hierChild5" presStyleCnt="0"/>
      <dgm:spPr/>
    </dgm:pt>
    <dgm:pt modelId="{AFB50F52-25FA-43A6-8DCD-4097ECAA5C71}" type="pres">
      <dgm:prSet presAssocID="{C0FEF9C6-A6AC-4D50-827D-B2936602E97C}" presName="hierChild5" presStyleCnt="0"/>
      <dgm:spPr/>
    </dgm:pt>
    <dgm:pt modelId="{700424AC-D151-4A83-8046-DFB650F7A23F}" type="pres">
      <dgm:prSet presAssocID="{9671F77A-4870-4886-944E-8ECE062A90C2}" presName="Name35" presStyleLbl="parChTrans1D2" presStyleIdx="1" presStyleCnt="3"/>
      <dgm:spPr/>
      <dgm:t>
        <a:bodyPr/>
        <a:lstStyle/>
        <a:p>
          <a:endParaRPr lang="ru-RU"/>
        </a:p>
      </dgm:t>
    </dgm:pt>
    <dgm:pt modelId="{CD8C09CB-BB36-4464-B8B0-C2F191C54DCD}" type="pres">
      <dgm:prSet presAssocID="{D8AA8B56-212E-43ED-A16B-C21F8E908758}" presName="hierRoot2" presStyleCnt="0">
        <dgm:presLayoutVars>
          <dgm:hierBranch/>
        </dgm:presLayoutVars>
      </dgm:prSet>
      <dgm:spPr/>
    </dgm:pt>
    <dgm:pt modelId="{5C1EDFA6-12DF-4F7E-A38D-779E63B9E963}" type="pres">
      <dgm:prSet presAssocID="{D8AA8B56-212E-43ED-A16B-C21F8E908758}" presName="rootComposite" presStyleCnt="0"/>
      <dgm:spPr/>
    </dgm:pt>
    <dgm:pt modelId="{C8B4AE29-61F0-4680-987C-9B935F88DDA5}" type="pres">
      <dgm:prSet presAssocID="{D8AA8B56-212E-43ED-A16B-C21F8E908758}" presName="rootText" presStyleLbl="node2" presStyleIdx="1" presStyleCnt="3">
        <dgm:presLayoutVars>
          <dgm:chPref val="3"/>
        </dgm:presLayoutVars>
      </dgm:prSet>
      <dgm:spPr/>
      <dgm:t>
        <a:bodyPr/>
        <a:lstStyle/>
        <a:p>
          <a:endParaRPr lang="ru-RU"/>
        </a:p>
      </dgm:t>
    </dgm:pt>
    <dgm:pt modelId="{DDC6D362-3F74-40A0-A554-0E9A5D9AFE84}" type="pres">
      <dgm:prSet presAssocID="{D8AA8B56-212E-43ED-A16B-C21F8E908758}" presName="rootConnector" presStyleLbl="node2" presStyleIdx="1" presStyleCnt="3"/>
      <dgm:spPr/>
      <dgm:t>
        <a:bodyPr/>
        <a:lstStyle/>
        <a:p>
          <a:endParaRPr lang="ru-RU"/>
        </a:p>
      </dgm:t>
    </dgm:pt>
    <dgm:pt modelId="{F6683D36-9F45-4EC3-B6B4-23021F2EFFDF}" type="pres">
      <dgm:prSet presAssocID="{D8AA8B56-212E-43ED-A16B-C21F8E908758}" presName="hierChild4" presStyleCnt="0"/>
      <dgm:spPr/>
    </dgm:pt>
    <dgm:pt modelId="{FE567CC1-BF8A-499F-8507-1DC5A6690F17}" type="pres">
      <dgm:prSet presAssocID="{B0EFC9B9-C25F-4209-A228-F8BE76A15069}" presName="Name35" presStyleLbl="parChTrans1D3" presStyleIdx="1" presStyleCnt="3"/>
      <dgm:spPr/>
      <dgm:t>
        <a:bodyPr/>
        <a:lstStyle/>
        <a:p>
          <a:endParaRPr lang="ru-RU"/>
        </a:p>
      </dgm:t>
    </dgm:pt>
    <dgm:pt modelId="{4D6AEC4E-7FF7-4B24-B594-9AC5DC377529}" type="pres">
      <dgm:prSet presAssocID="{E549BD50-7925-4DD8-B528-20A4E83EF410}" presName="hierRoot2" presStyleCnt="0">
        <dgm:presLayoutVars>
          <dgm:hierBranch val="r"/>
        </dgm:presLayoutVars>
      </dgm:prSet>
      <dgm:spPr/>
    </dgm:pt>
    <dgm:pt modelId="{0F48E808-171C-406B-95D7-C2B36CE249D4}" type="pres">
      <dgm:prSet presAssocID="{E549BD50-7925-4DD8-B528-20A4E83EF410}" presName="rootComposite" presStyleCnt="0"/>
      <dgm:spPr/>
    </dgm:pt>
    <dgm:pt modelId="{9A762A96-6CB5-4908-A33B-E9BE81EE1632}" type="pres">
      <dgm:prSet presAssocID="{E549BD50-7925-4DD8-B528-20A4E83EF410}" presName="rootText" presStyleLbl="node3" presStyleIdx="1" presStyleCnt="3">
        <dgm:presLayoutVars>
          <dgm:chPref val="3"/>
        </dgm:presLayoutVars>
      </dgm:prSet>
      <dgm:spPr/>
      <dgm:t>
        <a:bodyPr/>
        <a:lstStyle/>
        <a:p>
          <a:endParaRPr lang="ru-RU"/>
        </a:p>
      </dgm:t>
    </dgm:pt>
    <dgm:pt modelId="{D5F8A06A-5BB5-43A6-9170-35C24773EFDC}" type="pres">
      <dgm:prSet presAssocID="{E549BD50-7925-4DD8-B528-20A4E83EF410}" presName="rootConnector" presStyleLbl="node3" presStyleIdx="1" presStyleCnt="3"/>
      <dgm:spPr/>
      <dgm:t>
        <a:bodyPr/>
        <a:lstStyle/>
        <a:p>
          <a:endParaRPr lang="ru-RU"/>
        </a:p>
      </dgm:t>
    </dgm:pt>
    <dgm:pt modelId="{3AF1A927-8639-4C5A-B873-011F513B2566}" type="pres">
      <dgm:prSet presAssocID="{E549BD50-7925-4DD8-B528-20A4E83EF410}" presName="hierChild4" presStyleCnt="0"/>
      <dgm:spPr/>
    </dgm:pt>
    <dgm:pt modelId="{106EB22F-6ADB-4090-BA83-07B0E60D54E8}" type="pres">
      <dgm:prSet presAssocID="{E549BD50-7925-4DD8-B528-20A4E83EF410}" presName="hierChild5" presStyleCnt="0"/>
      <dgm:spPr/>
    </dgm:pt>
    <dgm:pt modelId="{9B641F55-8204-4563-BB2A-77E8F206F873}" type="pres">
      <dgm:prSet presAssocID="{D8AA8B56-212E-43ED-A16B-C21F8E908758}" presName="hierChild5" presStyleCnt="0"/>
      <dgm:spPr/>
    </dgm:pt>
    <dgm:pt modelId="{7ED588F7-934B-4F60-912E-11C280F08A1F}" type="pres">
      <dgm:prSet presAssocID="{B4194B7B-64D1-4101-98D9-29F93912A7E7}" presName="Name35" presStyleLbl="parChTrans1D2" presStyleIdx="2" presStyleCnt="3"/>
      <dgm:spPr/>
      <dgm:t>
        <a:bodyPr/>
        <a:lstStyle/>
        <a:p>
          <a:endParaRPr lang="ru-RU"/>
        </a:p>
      </dgm:t>
    </dgm:pt>
    <dgm:pt modelId="{E0E37762-6D3B-4ABC-8787-CC06B5A236ED}" type="pres">
      <dgm:prSet presAssocID="{F74F23C7-28CF-4922-9909-FE9923E5B118}" presName="hierRoot2" presStyleCnt="0">
        <dgm:presLayoutVars>
          <dgm:hierBranch/>
        </dgm:presLayoutVars>
      </dgm:prSet>
      <dgm:spPr/>
    </dgm:pt>
    <dgm:pt modelId="{FCBB314C-9CEF-4BF2-AEAF-12E8F17B9B4E}" type="pres">
      <dgm:prSet presAssocID="{F74F23C7-28CF-4922-9909-FE9923E5B118}" presName="rootComposite" presStyleCnt="0"/>
      <dgm:spPr/>
    </dgm:pt>
    <dgm:pt modelId="{C15B1DC9-3DAC-41BA-A73F-43998EBA22B8}" type="pres">
      <dgm:prSet presAssocID="{F74F23C7-28CF-4922-9909-FE9923E5B118}" presName="rootText" presStyleLbl="node2" presStyleIdx="2" presStyleCnt="3" custLinFactNeighborX="-12843">
        <dgm:presLayoutVars>
          <dgm:chPref val="3"/>
        </dgm:presLayoutVars>
      </dgm:prSet>
      <dgm:spPr/>
      <dgm:t>
        <a:bodyPr/>
        <a:lstStyle/>
        <a:p>
          <a:endParaRPr lang="ru-RU"/>
        </a:p>
      </dgm:t>
    </dgm:pt>
    <dgm:pt modelId="{BFF194B0-FDAB-4AD5-A273-A9A31AC98A49}" type="pres">
      <dgm:prSet presAssocID="{F74F23C7-28CF-4922-9909-FE9923E5B118}" presName="rootConnector" presStyleLbl="node2" presStyleIdx="2" presStyleCnt="3"/>
      <dgm:spPr/>
      <dgm:t>
        <a:bodyPr/>
        <a:lstStyle/>
        <a:p>
          <a:endParaRPr lang="ru-RU"/>
        </a:p>
      </dgm:t>
    </dgm:pt>
    <dgm:pt modelId="{B811B818-C972-491F-8486-987505EF78D1}" type="pres">
      <dgm:prSet presAssocID="{F74F23C7-28CF-4922-9909-FE9923E5B118}" presName="hierChild4" presStyleCnt="0"/>
      <dgm:spPr/>
    </dgm:pt>
    <dgm:pt modelId="{F1F10CBD-A5BC-4273-B8D2-2AF3E75B4EBB}" type="pres">
      <dgm:prSet presAssocID="{180AD640-14C7-4985-9C63-A1E9B98CE097}" presName="Name35" presStyleLbl="parChTrans1D3" presStyleIdx="2" presStyleCnt="3"/>
      <dgm:spPr/>
      <dgm:t>
        <a:bodyPr/>
        <a:lstStyle/>
        <a:p>
          <a:endParaRPr lang="ru-RU"/>
        </a:p>
      </dgm:t>
    </dgm:pt>
    <dgm:pt modelId="{F359D153-EA8E-4386-9775-7F9DB4B6A034}" type="pres">
      <dgm:prSet presAssocID="{3D12256C-A568-43E4-9E56-B1C6A2276309}" presName="hierRoot2" presStyleCnt="0">
        <dgm:presLayoutVars>
          <dgm:hierBranch val="r"/>
        </dgm:presLayoutVars>
      </dgm:prSet>
      <dgm:spPr/>
    </dgm:pt>
    <dgm:pt modelId="{9C701843-85B2-4096-85C6-645340060D78}" type="pres">
      <dgm:prSet presAssocID="{3D12256C-A568-43E4-9E56-B1C6A2276309}" presName="rootComposite" presStyleCnt="0"/>
      <dgm:spPr/>
    </dgm:pt>
    <dgm:pt modelId="{2275B856-9C60-4E3F-8B2C-80C424F7B71B}" type="pres">
      <dgm:prSet presAssocID="{3D12256C-A568-43E4-9E56-B1C6A2276309}" presName="rootText" presStyleLbl="node3" presStyleIdx="2" presStyleCnt="3" custLinFactNeighborX="-12843" custLinFactNeighborY="1168">
        <dgm:presLayoutVars>
          <dgm:chPref val="3"/>
        </dgm:presLayoutVars>
      </dgm:prSet>
      <dgm:spPr/>
      <dgm:t>
        <a:bodyPr/>
        <a:lstStyle/>
        <a:p>
          <a:endParaRPr lang="ru-RU"/>
        </a:p>
      </dgm:t>
    </dgm:pt>
    <dgm:pt modelId="{53E0038E-F916-486F-9F83-E335498AB878}" type="pres">
      <dgm:prSet presAssocID="{3D12256C-A568-43E4-9E56-B1C6A2276309}" presName="rootConnector" presStyleLbl="node3" presStyleIdx="2" presStyleCnt="3"/>
      <dgm:spPr/>
      <dgm:t>
        <a:bodyPr/>
        <a:lstStyle/>
        <a:p>
          <a:endParaRPr lang="ru-RU"/>
        </a:p>
      </dgm:t>
    </dgm:pt>
    <dgm:pt modelId="{13ED9DBE-5C40-4A7D-9D88-3F5723174ABA}" type="pres">
      <dgm:prSet presAssocID="{3D12256C-A568-43E4-9E56-B1C6A2276309}" presName="hierChild4" presStyleCnt="0"/>
      <dgm:spPr/>
    </dgm:pt>
    <dgm:pt modelId="{C2774A03-49EB-43A5-AA42-E02BDFAB1B2B}" type="pres">
      <dgm:prSet presAssocID="{3D12256C-A568-43E4-9E56-B1C6A2276309}" presName="hierChild5" presStyleCnt="0"/>
      <dgm:spPr/>
    </dgm:pt>
    <dgm:pt modelId="{B4055D03-F007-4073-9963-19B6789F0489}" type="pres">
      <dgm:prSet presAssocID="{F74F23C7-28CF-4922-9909-FE9923E5B118}" presName="hierChild5" presStyleCnt="0"/>
      <dgm:spPr/>
    </dgm:pt>
    <dgm:pt modelId="{9ACC2D01-47AE-4BE6-BC39-DDE209029967}" type="pres">
      <dgm:prSet presAssocID="{E92D8AE8-3CA6-4444-B868-F83A65C0BD3C}" presName="hierChild3" presStyleCnt="0"/>
      <dgm:spPr/>
    </dgm:pt>
  </dgm:ptLst>
  <dgm:cxnLst>
    <dgm:cxn modelId="{E0F44FFC-A368-4887-BDB1-98078349F5BC}" type="presOf" srcId="{F74F23C7-28CF-4922-9909-FE9923E5B118}" destId="{BFF194B0-FDAB-4AD5-A273-A9A31AC98A49}" srcOrd="1" destOrd="0" presId="urn:microsoft.com/office/officeart/2005/8/layout/orgChart1"/>
    <dgm:cxn modelId="{926CD6A7-5E18-41C9-BB62-7A840DCEE42C}" srcId="{D8AA8B56-212E-43ED-A16B-C21F8E908758}" destId="{E549BD50-7925-4DD8-B528-20A4E83EF410}" srcOrd="0" destOrd="0" parTransId="{B0EFC9B9-C25F-4209-A228-F8BE76A15069}" sibTransId="{5C9296DD-9A59-4FB3-AE5E-22DACD337C01}"/>
    <dgm:cxn modelId="{4ECAD29F-81B8-41B0-BE5A-395CC504E915}" type="presOf" srcId="{DBF77ACD-6308-4082-8A9A-33B8F2FEB977}" destId="{7D64E95C-EF14-4F37-983F-A1C88B4F1B75}" srcOrd="0" destOrd="0" presId="urn:microsoft.com/office/officeart/2005/8/layout/orgChart1"/>
    <dgm:cxn modelId="{AB63E633-F0AE-4C4F-9B11-99E764624299}" srcId="{E92D8AE8-3CA6-4444-B868-F83A65C0BD3C}" destId="{F74F23C7-28CF-4922-9909-FE9923E5B118}" srcOrd="2" destOrd="0" parTransId="{B4194B7B-64D1-4101-98D9-29F93912A7E7}" sibTransId="{499F4CC3-4335-4FE0-A91A-DE63A0BF12C1}"/>
    <dgm:cxn modelId="{3336BB41-73C2-4A15-9891-CA77B4112CBA}" type="presOf" srcId="{B0EFC9B9-C25F-4209-A228-F8BE76A15069}" destId="{FE567CC1-BF8A-499F-8507-1DC5A6690F17}" srcOrd="0" destOrd="0" presId="urn:microsoft.com/office/officeart/2005/8/layout/orgChart1"/>
    <dgm:cxn modelId="{461758BA-B43B-4BD1-BF39-D121549A2E25}" type="presOf" srcId="{180AD640-14C7-4985-9C63-A1E9B98CE097}" destId="{F1F10CBD-A5BC-4273-B8D2-2AF3E75B4EBB}" srcOrd="0" destOrd="0" presId="urn:microsoft.com/office/officeart/2005/8/layout/orgChart1"/>
    <dgm:cxn modelId="{4AF4302A-FD04-4ADF-AE78-30DC69D4162B}" type="presOf" srcId="{E92D8AE8-3CA6-4444-B868-F83A65C0BD3C}" destId="{92D5DA01-5667-4882-8706-4B9C2CCA8C80}" srcOrd="1" destOrd="0" presId="urn:microsoft.com/office/officeart/2005/8/layout/orgChart1"/>
    <dgm:cxn modelId="{DC872BF6-DCA4-479A-AFCF-ED30D1D51AA4}" srcId="{E92D8AE8-3CA6-4444-B868-F83A65C0BD3C}" destId="{D8AA8B56-212E-43ED-A16B-C21F8E908758}" srcOrd="1" destOrd="0" parTransId="{9671F77A-4870-4886-944E-8ECE062A90C2}" sibTransId="{BD445308-7750-4666-89DF-F62CE0D78892}"/>
    <dgm:cxn modelId="{FD0B1406-2127-4042-8C53-A77F2FE23913}" type="presOf" srcId="{C0FEF9C6-A6AC-4D50-827D-B2936602E97C}" destId="{829901A5-ECD1-4AC7-9408-D323E9BF523A}" srcOrd="0" destOrd="0" presId="urn:microsoft.com/office/officeart/2005/8/layout/orgChart1"/>
    <dgm:cxn modelId="{DB3FBC5E-1E49-4045-9D38-AD77AC4FA954}" type="presOf" srcId="{E549BD50-7925-4DD8-B528-20A4E83EF410}" destId="{D5F8A06A-5BB5-43A6-9170-35C24773EFDC}" srcOrd="1" destOrd="0" presId="urn:microsoft.com/office/officeart/2005/8/layout/orgChart1"/>
    <dgm:cxn modelId="{FD5A9A0D-3E1E-4C58-A7B6-F9E8FBC9EF58}" srcId="{DBF77ACD-6308-4082-8A9A-33B8F2FEB977}" destId="{E92D8AE8-3CA6-4444-B868-F83A65C0BD3C}" srcOrd="0" destOrd="0" parTransId="{4C843E74-1DC3-4590-BE78-02ED9B5B1CC6}" sibTransId="{F105CDA1-E4D7-456C-8D2E-D6DCF77913B1}"/>
    <dgm:cxn modelId="{25054B1D-3583-4C28-B4C6-BFD29BF7D5CE}" type="presOf" srcId="{E549BD50-7925-4DD8-B528-20A4E83EF410}" destId="{9A762A96-6CB5-4908-A33B-E9BE81EE1632}" srcOrd="0" destOrd="0" presId="urn:microsoft.com/office/officeart/2005/8/layout/orgChart1"/>
    <dgm:cxn modelId="{BC90CD4A-303A-4176-BF15-F7CDE61596A0}" type="presOf" srcId="{3D12256C-A568-43E4-9E56-B1C6A2276309}" destId="{53E0038E-F916-486F-9F83-E335498AB878}" srcOrd="1" destOrd="0" presId="urn:microsoft.com/office/officeart/2005/8/layout/orgChart1"/>
    <dgm:cxn modelId="{2B3C5E52-1680-4D10-9E01-BE8B14C85375}" srcId="{C0FEF9C6-A6AC-4D50-827D-B2936602E97C}" destId="{D23BBE8D-0E6C-41F3-BE38-26CCD06F2CB9}" srcOrd="0" destOrd="0" parTransId="{18D36FCD-56D9-4722-870B-3930B6B95EE9}" sibTransId="{B5C3E232-3E1A-483E-B592-9C98F233E04E}"/>
    <dgm:cxn modelId="{9E152EF8-4E67-4450-9751-670BBFAF0FE1}" type="presOf" srcId="{F38DCEBA-4B08-4DD0-BD84-C87505AF8E9A}" destId="{03620898-C0D9-4E3B-95D9-783BFCCF6910}" srcOrd="0" destOrd="0" presId="urn:microsoft.com/office/officeart/2005/8/layout/orgChart1"/>
    <dgm:cxn modelId="{F93FC3DB-BB98-48E2-897B-AD9354187F5F}" type="presOf" srcId="{F74F23C7-28CF-4922-9909-FE9923E5B118}" destId="{C15B1DC9-3DAC-41BA-A73F-43998EBA22B8}" srcOrd="0" destOrd="0" presId="urn:microsoft.com/office/officeart/2005/8/layout/orgChart1"/>
    <dgm:cxn modelId="{73CF047F-057E-4FD5-BE95-AADBBDC1E289}" type="presOf" srcId="{3D12256C-A568-43E4-9E56-B1C6A2276309}" destId="{2275B856-9C60-4E3F-8B2C-80C424F7B71B}" srcOrd="0" destOrd="0" presId="urn:microsoft.com/office/officeart/2005/8/layout/orgChart1"/>
    <dgm:cxn modelId="{03FAF83F-82AE-47C3-ACF8-9264F27A2C69}" type="presOf" srcId="{B4194B7B-64D1-4101-98D9-29F93912A7E7}" destId="{7ED588F7-934B-4F60-912E-11C280F08A1F}" srcOrd="0" destOrd="0" presId="urn:microsoft.com/office/officeart/2005/8/layout/orgChart1"/>
    <dgm:cxn modelId="{1A32587E-7337-4B34-B4ED-5D11EA981C06}" srcId="{F74F23C7-28CF-4922-9909-FE9923E5B118}" destId="{3D12256C-A568-43E4-9E56-B1C6A2276309}" srcOrd="0" destOrd="0" parTransId="{180AD640-14C7-4985-9C63-A1E9B98CE097}" sibTransId="{1020ABCA-51A2-4083-B0CD-86E72A11A633}"/>
    <dgm:cxn modelId="{50B0CBAF-B7DA-4EA8-8C34-08BB70C5A906}" srcId="{E92D8AE8-3CA6-4444-B868-F83A65C0BD3C}" destId="{C0FEF9C6-A6AC-4D50-827D-B2936602E97C}" srcOrd="0" destOrd="0" parTransId="{F38DCEBA-4B08-4DD0-BD84-C87505AF8E9A}" sibTransId="{8B817D76-C81B-4036-941D-3C1D36BCC0D0}"/>
    <dgm:cxn modelId="{9708B6FC-4CB1-476B-9EAD-282797167E7C}" type="presOf" srcId="{9671F77A-4870-4886-944E-8ECE062A90C2}" destId="{700424AC-D151-4A83-8046-DFB650F7A23F}" srcOrd="0" destOrd="0" presId="urn:microsoft.com/office/officeart/2005/8/layout/orgChart1"/>
    <dgm:cxn modelId="{D0947C46-131E-4BAE-82B5-608AEBC3A34C}" type="presOf" srcId="{D23BBE8D-0E6C-41F3-BE38-26CCD06F2CB9}" destId="{BAE0613E-8B21-4464-BCE9-A260D85916B0}" srcOrd="0" destOrd="0" presId="urn:microsoft.com/office/officeart/2005/8/layout/orgChart1"/>
    <dgm:cxn modelId="{90094220-D569-4E8B-B3DE-CDBC399A27F1}" type="presOf" srcId="{D23BBE8D-0E6C-41F3-BE38-26CCD06F2CB9}" destId="{EA0A2AD0-18AB-466C-85EA-1509C19BADB4}" srcOrd="1" destOrd="0" presId="urn:microsoft.com/office/officeart/2005/8/layout/orgChart1"/>
    <dgm:cxn modelId="{120D9CC8-50AC-4B1B-B94D-AECB7790CCF8}" type="presOf" srcId="{E92D8AE8-3CA6-4444-B868-F83A65C0BD3C}" destId="{2FB81DE0-E2CA-4440-B2DC-A97AFA542633}" srcOrd="0" destOrd="0" presId="urn:microsoft.com/office/officeart/2005/8/layout/orgChart1"/>
    <dgm:cxn modelId="{C8C72F2F-F429-4A1D-808F-AE8A1E718C06}" type="presOf" srcId="{D8AA8B56-212E-43ED-A16B-C21F8E908758}" destId="{C8B4AE29-61F0-4680-987C-9B935F88DDA5}" srcOrd="0" destOrd="0" presId="urn:microsoft.com/office/officeart/2005/8/layout/orgChart1"/>
    <dgm:cxn modelId="{120D20AF-FEA7-453B-A529-F027D2D08628}" type="presOf" srcId="{D8AA8B56-212E-43ED-A16B-C21F8E908758}" destId="{DDC6D362-3F74-40A0-A554-0E9A5D9AFE84}" srcOrd="1" destOrd="0" presId="urn:microsoft.com/office/officeart/2005/8/layout/orgChart1"/>
    <dgm:cxn modelId="{6DF7681E-29C6-4200-B5D8-41B322867670}" type="presOf" srcId="{C0FEF9C6-A6AC-4D50-827D-B2936602E97C}" destId="{1E7582C7-538A-461B-95B3-2D0EBBB91507}" srcOrd="1" destOrd="0" presId="urn:microsoft.com/office/officeart/2005/8/layout/orgChart1"/>
    <dgm:cxn modelId="{A64C7EF8-48AB-4B4C-B76E-BCA6BEDE3BD1}" type="presOf" srcId="{18D36FCD-56D9-4722-870B-3930B6B95EE9}" destId="{378569E2-9EC9-4B94-A2C0-F669288AA627}" srcOrd="0" destOrd="0" presId="urn:microsoft.com/office/officeart/2005/8/layout/orgChart1"/>
    <dgm:cxn modelId="{BE4C05D3-9BF1-4BB1-858B-FFC68DC37B4C}" type="presParOf" srcId="{7D64E95C-EF14-4F37-983F-A1C88B4F1B75}" destId="{1D31D8F0-391C-4300-8095-3A85A405E60B}" srcOrd="0" destOrd="0" presId="urn:microsoft.com/office/officeart/2005/8/layout/orgChart1"/>
    <dgm:cxn modelId="{240B3229-45AC-47FA-A034-003B9FA6F69C}" type="presParOf" srcId="{1D31D8F0-391C-4300-8095-3A85A405E60B}" destId="{1F56A764-0BCA-4C23-83CC-794956A3621E}" srcOrd="0" destOrd="0" presId="urn:microsoft.com/office/officeart/2005/8/layout/orgChart1"/>
    <dgm:cxn modelId="{D746170C-AF8B-4C33-9AAC-242696D91657}" type="presParOf" srcId="{1F56A764-0BCA-4C23-83CC-794956A3621E}" destId="{2FB81DE0-E2CA-4440-B2DC-A97AFA542633}" srcOrd="0" destOrd="0" presId="urn:microsoft.com/office/officeart/2005/8/layout/orgChart1"/>
    <dgm:cxn modelId="{CAB98C91-CE44-4F59-8A58-AE7DDE7CF943}" type="presParOf" srcId="{1F56A764-0BCA-4C23-83CC-794956A3621E}" destId="{92D5DA01-5667-4882-8706-4B9C2CCA8C80}" srcOrd="1" destOrd="0" presId="urn:microsoft.com/office/officeart/2005/8/layout/orgChart1"/>
    <dgm:cxn modelId="{07B0C9E4-1F08-4C59-9D57-F224484D708D}" type="presParOf" srcId="{1D31D8F0-391C-4300-8095-3A85A405E60B}" destId="{C933A30D-E1F8-46F6-A5B3-EB53A5D6C272}" srcOrd="1" destOrd="0" presId="urn:microsoft.com/office/officeart/2005/8/layout/orgChart1"/>
    <dgm:cxn modelId="{C4D8BEDF-FA0E-4E96-A285-39E985C932E6}" type="presParOf" srcId="{C933A30D-E1F8-46F6-A5B3-EB53A5D6C272}" destId="{03620898-C0D9-4E3B-95D9-783BFCCF6910}" srcOrd="0" destOrd="0" presId="urn:microsoft.com/office/officeart/2005/8/layout/orgChart1"/>
    <dgm:cxn modelId="{E4CB8864-E176-4CD4-89D8-D3C399C01533}" type="presParOf" srcId="{C933A30D-E1F8-46F6-A5B3-EB53A5D6C272}" destId="{A5C04548-8832-41FA-8E5A-8C4D5FCAEA3E}" srcOrd="1" destOrd="0" presId="urn:microsoft.com/office/officeart/2005/8/layout/orgChart1"/>
    <dgm:cxn modelId="{1591C3C9-0425-47FD-808F-7F6B90E3AC75}" type="presParOf" srcId="{A5C04548-8832-41FA-8E5A-8C4D5FCAEA3E}" destId="{57E73D9A-5F8A-457A-A327-4BAA7709884A}" srcOrd="0" destOrd="0" presId="urn:microsoft.com/office/officeart/2005/8/layout/orgChart1"/>
    <dgm:cxn modelId="{AB7D4711-4515-41CE-B8D2-7FC47421130F}" type="presParOf" srcId="{57E73D9A-5F8A-457A-A327-4BAA7709884A}" destId="{829901A5-ECD1-4AC7-9408-D323E9BF523A}" srcOrd="0" destOrd="0" presId="urn:microsoft.com/office/officeart/2005/8/layout/orgChart1"/>
    <dgm:cxn modelId="{19C2D9DD-3A0F-4996-867C-F4D44C89A937}" type="presParOf" srcId="{57E73D9A-5F8A-457A-A327-4BAA7709884A}" destId="{1E7582C7-538A-461B-95B3-2D0EBBB91507}" srcOrd="1" destOrd="0" presId="urn:microsoft.com/office/officeart/2005/8/layout/orgChart1"/>
    <dgm:cxn modelId="{E38BD573-55D2-46B7-A2F8-72E131826CD7}" type="presParOf" srcId="{A5C04548-8832-41FA-8E5A-8C4D5FCAEA3E}" destId="{99966FA4-2390-4C5C-B11E-87EC09EDFA65}" srcOrd="1" destOrd="0" presId="urn:microsoft.com/office/officeart/2005/8/layout/orgChart1"/>
    <dgm:cxn modelId="{B93A1617-171E-4A37-9189-633242268F42}" type="presParOf" srcId="{99966FA4-2390-4C5C-B11E-87EC09EDFA65}" destId="{378569E2-9EC9-4B94-A2C0-F669288AA627}" srcOrd="0" destOrd="0" presId="urn:microsoft.com/office/officeart/2005/8/layout/orgChart1"/>
    <dgm:cxn modelId="{57E0B332-D97A-42E4-8E22-AAF81F57E04F}" type="presParOf" srcId="{99966FA4-2390-4C5C-B11E-87EC09EDFA65}" destId="{7B9D23FB-E987-4EBC-BB4B-34E0B4125ABD}" srcOrd="1" destOrd="0" presId="urn:microsoft.com/office/officeart/2005/8/layout/orgChart1"/>
    <dgm:cxn modelId="{49E31DAC-7FD1-48CE-84C6-EED77E0410CC}" type="presParOf" srcId="{7B9D23FB-E987-4EBC-BB4B-34E0B4125ABD}" destId="{9EDA400A-929C-4CC5-B20A-F45A1F9431AD}" srcOrd="0" destOrd="0" presId="urn:microsoft.com/office/officeart/2005/8/layout/orgChart1"/>
    <dgm:cxn modelId="{D6A67930-9B95-4B2C-A2E7-38DA07D234C2}" type="presParOf" srcId="{9EDA400A-929C-4CC5-B20A-F45A1F9431AD}" destId="{BAE0613E-8B21-4464-BCE9-A260D85916B0}" srcOrd="0" destOrd="0" presId="urn:microsoft.com/office/officeart/2005/8/layout/orgChart1"/>
    <dgm:cxn modelId="{5F45B84F-60AC-4834-8691-A9F73095F7B0}" type="presParOf" srcId="{9EDA400A-929C-4CC5-B20A-F45A1F9431AD}" destId="{EA0A2AD0-18AB-466C-85EA-1509C19BADB4}" srcOrd="1" destOrd="0" presId="urn:microsoft.com/office/officeart/2005/8/layout/orgChart1"/>
    <dgm:cxn modelId="{E91F4AF5-C319-411C-87B0-4EE507C4D95C}" type="presParOf" srcId="{7B9D23FB-E987-4EBC-BB4B-34E0B4125ABD}" destId="{D80F43B7-1B8D-40B0-A2C9-C3F8CA9B3645}" srcOrd="1" destOrd="0" presId="urn:microsoft.com/office/officeart/2005/8/layout/orgChart1"/>
    <dgm:cxn modelId="{A0DA67A4-C8EA-4D4A-8CE6-8E621D4A1C9C}" type="presParOf" srcId="{7B9D23FB-E987-4EBC-BB4B-34E0B4125ABD}" destId="{65CD3F5C-E061-4167-8521-05B8E0A3E115}" srcOrd="2" destOrd="0" presId="urn:microsoft.com/office/officeart/2005/8/layout/orgChart1"/>
    <dgm:cxn modelId="{E6360A62-6A9A-4F1C-A780-BB2079FEE41B}" type="presParOf" srcId="{A5C04548-8832-41FA-8E5A-8C4D5FCAEA3E}" destId="{AFB50F52-25FA-43A6-8DCD-4097ECAA5C71}" srcOrd="2" destOrd="0" presId="urn:microsoft.com/office/officeart/2005/8/layout/orgChart1"/>
    <dgm:cxn modelId="{E9AA406D-05E3-477F-AA3F-199D3F9D7F44}" type="presParOf" srcId="{C933A30D-E1F8-46F6-A5B3-EB53A5D6C272}" destId="{700424AC-D151-4A83-8046-DFB650F7A23F}" srcOrd="2" destOrd="0" presId="urn:microsoft.com/office/officeart/2005/8/layout/orgChart1"/>
    <dgm:cxn modelId="{A29C8895-BACD-4D0D-8891-AFAF3C8A8E8D}" type="presParOf" srcId="{C933A30D-E1F8-46F6-A5B3-EB53A5D6C272}" destId="{CD8C09CB-BB36-4464-B8B0-C2F191C54DCD}" srcOrd="3" destOrd="0" presId="urn:microsoft.com/office/officeart/2005/8/layout/orgChart1"/>
    <dgm:cxn modelId="{1F2A830F-1A26-4948-8A9B-C15EC0A7480A}" type="presParOf" srcId="{CD8C09CB-BB36-4464-B8B0-C2F191C54DCD}" destId="{5C1EDFA6-12DF-4F7E-A38D-779E63B9E963}" srcOrd="0" destOrd="0" presId="urn:microsoft.com/office/officeart/2005/8/layout/orgChart1"/>
    <dgm:cxn modelId="{D937309A-CA8F-41A9-9452-567861A7D6FF}" type="presParOf" srcId="{5C1EDFA6-12DF-4F7E-A38D-779E63B9E963}" destId="{C8B4AE29-61F0-4680-987C-9B935F88DDA5}" srcOrd="0" destOrd="0" presId="urn:microsoft.com/office/officeart/2005/8/layout/orgChart1"/>
    <dgm:cxn modelId="{101D4BBA-2A81-4D77-B0E3-B94FDB2B5532}" type="presParOf" srcId="{5C1EDFA6-12DF-4F7E-A38D-779E63B9E963}" destId="{DDC6D362-3F74-40A0-A554-0E9A5D9AFE84}" srcOrd="1" destOrd="0" presId="urn:microsoft.com/office/officeart/2005/8/layout/orgChart1"/>
    <dgm:cxn modelId="{5A244C89-5987-4CB7-81AF-F6347C7CE9FE}" type="presParOf" srcId="{CD8C09CB-BB36-4464-B8B0-C2F191C54DCD}" destId="{F6683D36-9F45-4EC3-B6B4-23021F2EFFDF}" srcOrd="1" destOrd="0" presId="urn:microsoft.com/office/officeart/2005/8/layout/orgChart1"/>
    <dgm:cxn modelId="{B9030603-FC25-4527-B7AA-4D809D36591C}" type="presParOf" srcId="{F6683D36-9F45-4EC3-B6B4-23021F2EFFDF}" destId="{FE567CC1-BF8A-499F-8507-1DC5A6690F17}" srcOrd="0" destOrd="0" presId="urn:microsoft.com/office/officeart/2005/8/layout/orgChart1"/>
    <dgm:cxn modelId="{6C097F56-D59C-44B4-BC34-3CC1520A9335}" type="presParOf" srcId="{F6683D36-9F45-4EC3-B6B4-23021F2EFFDF}" destId="{4D6AEC4E-7FF7-4B24-B594-9AC5DC377529}" srcOrd="1" destOrd="0" presId="urn:microsoft.com/office/officeart/2005/8/layout/orgChart1"/>
    <dgm:cxn modelId="{C6C0BFBC-CD9E-4A7A-BEE0-2C72405B2DED}" type="presParOf" srcId="{4D6AEC4E-7FF7-4B24-B594-9AC5DC377529}" destId="{0F48E808-171C-406B-95D7-C2B36CE249D4}" srcOrd="0" destOrd="0" presId="urn:microsoft.com/office/officeart/2005/8/layout/orgChart1"/>
    <dgm:cxn modelId="{FFDA23B9-2520-4B04-A3DB-44A601BF8187}" type="presParOf" srcId="{0F48E808-171C-406B-95D7-C2B36CE249D4}" destId="{9A762A96-6CB5-4908-A33B-E9BE81EE1632}" srcOrd="0" destOrd="0" presId="urn:microsoft.com/office/officeart/2005/8/layout/orgChart1"/>
    <dgm:cxn modelId="{8C1537A7-C6D0-4245-A220-67AF90A7216E}" type="presParOf" srcId="{0F48E808-171C-406B-95D7-C2B36CE249D4}" destId="{D5F8A06A-5BB5-43A6-9170-35C24773EFDC}" srcOrd="1" destOrd="0" presId="urn:microsoft.com/office/officeart/2005/8/layout/orgChart1"/>
    <dgm:cxn modelId="{D272FDFB-EE5E-472C-A198-EBEDC39565C8}" type="presParOf" srcId="{4D6AEC4E-7FF7-4B24-B594-9AC5DC377529}" destId="{3AF1A927-8639-4C5A-B873-011F513B2566}" srcOrd="1" destOrd="0" presId="urn:microsoft.com/office/officeart/2005/8/layout/orgChart1"/>
    <dgm:cxn modelId="{A88F213A-9A96-4FD4-B009-960F32BEEAD2}" type="presParOf" srcId="{4D6AEC4E-7FF7-4B24-B594-9AC5DC377529}" destId="{106EB22F-6ADB-4090-BA83-07B0E60D54E8}" srcOrd="2" destOrd="0" presId="urn:microsoft.com/office/officeart/2005/8/layout/orgChart1"/>
    <dgm:cxn modelId="{22DAF4E8-8AC7-4883-827F-38A0033D0C0D}" type="presParOf" srcId="{CD8C09CB-BB36-4464-B8B0-C2F191C54DCD}" destId="{9B641F55-8204-4563-BB2A-77E8F206F873}" srcOrd="2" destOrd="0" presId="urn:microsoft.com/office/officeart/2005/8/layout/orgChart1"/>
    <dgm:cxn modelId="{0D964881-1933-42F8-BEE3-A22EEE04301E}" type="presParOf" srcId="{C933A30D-E1F8-46F6-A5B3-EB53A5D6C272}" destId="{7ED588F7-934B-4F60-912E-11C280F08A1F}" srcOrd="4" destOrd="0" presId="urn:microsoft.com/office/officeart/2005/8/layout/orgChart1"/>
    <dgm:cxn modelId="{117C2BA1-A366-4824-B296-64AE4AA41EAB}" type="presParOf" srcId="{C933A30D-E1F8-46F6-A5B3-EB53A5D6C272}" destId="{E0E37762-6D3B-4ABC-8787-CC06B5A236ED}" srcOrd="5" destOrd="0" presId="urn:microsoft.com/office/officeart/2005/8/layout/orgChart1"/>
    <dgm:cxn modelId="{DEF73987-A6FF-40CC-8AA3-AD193F30CDC2}" type="presParOf" srcId="{E0E37762-6D3B-4ABC-8787-CC06B5A236ED}" destId="{FCBB314C-9CEF-4BF2-AEAF-12E8F17B9B4E}" srcOrd="0" destOrd="0" presId="urn:microsoft.com/office/officeart/2005/8/layout/orgChart1"/>
    <dgm:cxn modelId="{2960B469-84E4-44B2-B686-3EF79F43E30B}" type="presParOf" srcId="{FCBB314C-9CEF-4BF2-AEAF-12E8F17B9B4E}" destId="{C15B1DC9-3DAC-41BA-A73F-43998EBA22B8}" srcOrd="0" destOrd="0" presId="urn:microsoft.com/office/officeart/2005/8/layout/orgChart1"/>
    <dgm:cxn modelId="{430BCA05-80B3-4F04-BF80-ECC7FFB0128A}" type="presParOf" srcId="{FCBB314C-9CEF-4BF2-AEAF-12E8F17B9B4E}" destId="{BFF194B0-FDAB-4AD5-A273-A9A31AC98A49}" srcOrd="1" destOrd="0" presId="urn:microsoft.com/office/officeart/2005/8/layout/orgChart1"/>
    <dgm:cxn modelId="{5E6506D5-F491-4ECF-890A-1A483A241983}" type="presParOf" srcId="{E0E37762-6D3B-4ABC-8787-CC06B5A236ED}" destId="{B811B818-C972-491F-8486-987505EF78D1}" srcOrd="1" destOrd="0" presId="urn:microsoft.com/office/officeart/2005/8/layout/orgChart1"/>
    <dgm:cxn modelId="{40D9633B-BB79-48E8-863D-7C4EA39D3449}" type="presParOf" srcId="{B811B818-C972-491F-8486-987505EF78D1}" destId="{F1F10CBD-A5BC-4273-B8D2-2AF3E75B4EBB}" srcOrd="0" destOrd="0" presId="urn:microsoft.com/office/officeart/2005/8/layout/orgChart1"/>
    <dgm:cxn modelId="{0DEBE37A-0FD5-47FC-B8BA-437DBD428997}" type="presParOf" srcId="{B811B818-C972-491F-8486-987505EF78D1}" destId="{F359D153-EA8E-4386-9775-7F9DB4B6A034}" srcOrd="1" destOrd="0" presId="urn:microsoft.com/office/officeart/2005/8/layout/orgChart1"/>
    <dgm:cxn modelId="{15977019-2D26-4574-ABD5-C25F374DEBA4}" type="presParOf" srcId="{F359D153-EA8E-4386-9775-7F9DB4B6A034}" destId="{9C701843-85B2-4096-85C6-645340060D78}" srcOrd="0" destOrd="0" presId="urn:microsoft.com/office/officeart/2005/8/layout/orgChart1"/>
    <dgm:cxn modelId="{CB3E7976-5894-4ACA-8ABB-97CF2E47EDEB}" type="presParOf" srcId="{9C701843-85B2-4096-85C6-645340060D78}" destId="{2275B856-9C60-4E3F-8B2C-80C424F7B71B}" srcOrd="0" destOrd="0" presId="urn:microsoft.com/office/officeart/2005/8/layout/orgChart1"/>
    <dgm:cxn modelId="{66784291-488D-40E9-803D-C2C7BD1C9101}" type="presParOf" srcId="{9C701843-85B2-4096-85C6-645340060D78}" destId="{53E0038E-F916-486F-9F83-E335498AB878}" srcOrd="1" destOrd="0" presId="urn:microsoft.com/office/officeart/2005/8/layout/orgChart1"/>
    <dgm:cxn modelId="{7B52F821-89AE-4590-B956-5679A5D9D612}" type="presParOf" srcId="{F359D153-EA8E-4386-9775-7F9DB4B6A034}" destId="{13ED9DBE-5C40-4A7D-9D88-3F5723174ABA}" srcOrd="1" destOrd="0" presId="urn:microsoft.com/office/officeart/2005/8/layout/orgChart1"/>
    <dgm:cxn modelId="{8CE80D84-A5D1-42E6-B3DE-B8BD02130A77}" type="presParOf" srcId="{F359D153-EA8E-4386-9775-7F9DB4B6A034}" destId="{C2774A03-49EB-43A5-AA42-E02BDFAB1B2B}" srcOrd="2" destOrd="0" presId="urn:microsoft.com/office/officeart/2005/8/layout/orgChart1"/>
    <dgm:cxn modelId="{D4385446-9882-4B91-AE1E-DFD1FB9CE3A6}" type="presParOf" srcId="{E0E37762-6D3B-4ABC-8787-CC06B5A236ED}" destId="{B4055D03-F007-4073-9963-19B6789F0489}" srcOrd="2" destOrd="0" presId="urn:microsoft.com/office/officeart/2005/8/layout/orgChart1"/>
    <dgm:cxn modelId="{03FEF511-B80D-488A-A9FB-722048AF30AE}" type="presParOf" srcId="{1D31D8F0-391C-4300-8095-3A85A405E60B}" destId="{9ACC2D01-47AE-4BE6-BC39-DDE20902996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5FB21E-A23C-4265-A4E7-9F11A9887826}" type="doc">
      <dgm:prSet loTypeId="urn:microsoft.com/office/officeart/2005/8/layout/orgChart1" loCatId="hierarchy" qsTypeId="urn:microsoft.com/office/officeart/2005/8/quickstyle/simple1" qsCatId="simple" csTypeId="urn:microsoft.com/office/officeart/2005/8/colors/accent1_2" csCatId="accent1" phldr="1"/>
      <dgm:spPr/>
    </dgm:pt>
    <dgm:pt modelId="{EF90C497-51A6-481D-9594-75E5523B0566}">
      <dgm:prSet/>
      <dgm:spPr/>
      <dgm:t>
        <a:bodyPr/>
        <a:lstStyle/>
        <a:p>
          <a:pPr marR="0" algn="ctr" rtl="0"/>
          <a:endParaRPr lang="en-US" b="1" baseline="0" smtClean="0">
            <a:latin typeface="Times New Roman"/>
          </a:endParaRPr>
        </a:p>
        <a:p>
          <a:pPr marR="0" algn="ctr" rtl="0"/>
          <a:r>
            <a:rPr lang="en-US" b="1" baseline="0" smtClean="0">
              <a:latin typeface="Times New Roman"/>
            </a:rPr>
            <a:t>Fan rivojlanishining asosiy bosqichlari</a:t>
          </a:r>
        </a:p>
      </dgm:t>
    </dgm:pt>
    <dgm:pt modelId="{6EFBD595-494A-4D78-B797-05303D70A9BE}" type="parTrans" cxnId="{91C72B1E-52AA-48F3-AF7A-366600B0477B}">
      <dgm:prSet/>
      <dgm:spPr/>
      <dgm:t>
        <a:bodyPr/>
        <a:lstStyle/>
        <a:p>
          <a:endParaRPr lang="ru-RU"/>
        </a:p>
      </dgm:t>
    </dgm:pt>
    <dgm:pt modelId="{BCB44697-3F15-4384-B5E8-6B0BF3548B1B}" type="sibTrans" cxnId="{91C72B1E-52AA-48F3-AF7A-366600B0477B}">
      <dgm:prSet/>
      <dgm:spPr/>
      <dgm:t>
        <a:bodyPr/>
        <a:lstStyle/>
        <a:p>
          <a:endParaRPr lang="ru-RU"/>
        </a:p>
      </dgm:t>
    </dgm:pt>
    <dgm:pt modelId="{BDE935CB-A4CC-476E-BCF9-8CDC01BE49E0}">
      <dgm:prSet/>
      <dgm:spPr/>
      <dgm:t>
        <a:bodyPr/>
        <a:lstStyle/>
        <a:p>
          <a:pPr marR="0" algn="ctr" rtl="0">
            <a:buFont typeface="Times New Roman"/>
            <a:buChar char="1"/>
          </a:pPr>
          <a:r>
            <a:rPr lang="en-US" baseline="0" dirty="0" err="1" smtClean="0">
              <a:latin typeface="Times New Roman"/>
            </a:rPr>
            <a:t>Miloddan</a:t>
          </a:r>
          <a:r>
            <a:rPr lang="en-US" baseline="0" dirty="0" smtClean="0">
              <a:latin typeface="Times New Roman"/>
            </a:rPr>
            <a:t> </a:t>
          </a:r>
          <a:r>
            <a:rPr lang="en-US" baseline="0" dirty="0" err="1" smtClean="0">
              <a:latin typeface="Times New Roman"/>
            </a:rPr>
            <a:t>avvalgi</a:t>
          </a:r>
          <a:r>
            <a:rPr lang="en-US" baseline="0" dirty="0" smtClean="0">
              <a:latin typeface="Times New Roman"/>
            </a:rPr>
            <a:t> I </a:t>
          </a:r>
          <a:r>
            <a:rPr lang="en-US" baseline="0" dirty="0" err="1" smtClean="0">
              <a:latin typeface="Times New Roman"/>
            </a:rPr>
            <a:t>ming</a:t>
          </a:r>
          <a:r>
            <a:rPr lang="en-US" baseline="0" dirty="0" smtClean="0">
              <a:latin typeface="Times New Roman"/>
            </a:rPr>
            <a:t> </a:t>
          </a:r>
          <a:r>
            <a:rPr lang="en-US" baseline="0" dirty="0" err="1" smtClean="0">
              <a:latin typeface="Times New Roman"/>
            </a:rPr>
            <a:t>yillikdan</a:t>
          </a:r>
          <a:r>
            <a:rPr lang="en-US" baseline="0" dirty="0" smtClean="0">
              <a:latin typeface="Times New Roman"/>
            </a:rPr>
            <a:t> XVI </a:t>
          </a:r>
          <a:r>
            <a:rPr lang="en-US" baseline="0" dirty="0" err="1" smtClean="0">
              <a:latin typeface="Times New Roman"/>
            </a:rPr>
            <a:t>asrgacha</a:t>
          </a:r>
          <a:r>
            <a:rPr lang="en-US" baseline="0" dirty="0" smtClean="0">
              <a:latin typeface="Times New Roman"/>
            </a:rPr>
            <a:t> </a:t>
          </a:r>
          <a:r>
            <a:rPr lang="en-US" baseline="0" dirty="0" err="1" smtClean="0">
              <a:latin typeface="Times New Roman"/>
            </a:rPr>
            <a:t>bo‘lgan</a:t>
          </a:r>
          <a:r>
            <a:rPr lang="en-US" baseline="0" dirty="0" smtClean="0">
              <a:latin typeface="Times New Roman"/>
            </a:rPr>
            <a:t> </a:t>
          </a:r>
          <a:r>
            <a:rPr lang="en-US" baseline="0" dirty="0" err="1" smtClean="0">
              <a:latin typeface="Times New Roman"/>
            </a:rPr>
            <a:t>davr</a:t>
          </a:r>
          <a:r>
            <a:rPr lang="en-US" baseline="0" dirty="0" smtClean="0">
              <a:latin typeface="Times New Roman"/>
            </a:rPr>
            <a:t> ilk fan </a:t>
          </a:r>
          <a:r>
            <a:rPr lang="en-US" baseline="0" dirty="0" err="1" smtClean="0">
              <a:latin typeface="Times New Roman"/>
            </a:rPr>
            <a:t>davri</a:t>
          </a:r>
          <a:endParaRPr lang="en-US" baseline="0" dirty="0" smtClean="0">
            <a:latin typeface="Times New Roman"/>
          </a:endParaRPr>
        </a:p>
      </dgm:t>
    </dgm:pt>
    <dgm:pt modelId="{5C3057DB-FE7C-4930-908C-9C4D807AF2D9}" type="parTrans" cxnId="{DEF48C32-BB46-4686-A4FF-E8650E114754}">
      <dgm:prSet/>
      <dgm:spPr/>
      <dgm:t>
        <a:bodyPr/>
        <a:lstStyle/>
        <a:p>
          <a:endParaRPr lang="ru-RU"/>
        </a:p>
      </dgm:t>
    </dgm:pt>
    <dgm:pt modelId="{94F73105-B126-4C11-B088-8032E9B2B478}" type="sibTrans" cxnId="{DEF48C32-BB46-4686-A4FF-E8650E114754}">
      <dgm:prSet/>
      <dgm:spPr/>
      <dgm:t>
        <a:bodyPr/>
        <a:lstStyle/>
        <a:p>
          <a:endParaRPr lang="ru-RU"/>
        </a:p>
      </dgm:t>
    </dgm:pt>
    <dgm:pt modelId="{EE026D47-7238-4EBB-8DA9-243729753E5D}">
      <dgm:prSet/>
      <dgm:spPr/>
      <dgm:t>
        <a:bodyPr/>
        <a:lstStyle/>
        <a:p>
          <a:pPr marR="0" algn="ctr" rtl="0"/>
          <a:r>
            <a:rPr lang="en-US" baseline="0" smtClean="0">
              <a:latin typeface="Times New Roman"/>
            </a:rPr>
            <a:t>2. XVI-XVII asrlar – 1 ilmiy inqilob davri bo‘lib, u klassik fan davri deb nomlanadi va XIX asrgacha davom etadi.</a:t>
          </a:r>
        </a:p>
      </dgm:t>
    </dgm:pt>
    <dgm:pt modelId="{5E04E8A1-1F47-4F2C-8A09-5CBD3922DD8B}" type="parTrans" cxnId="{783C271B-2DBA-47B3-88BD-408A28ACC838}">
      <dgm:prSet/>
      <dgm:spPr/>
      <dgm:t>
        <a:bodyPr/>
        <a:lstStyle/>
        <a:p>
          <a:endParaRPr lang="ru-RU"/>
        </a:p>
      </dgm:t>
    </dgm:pt>
    <dgm:pt modelId="{7B2B64DC-9C5A-41B2-8AC7-8624BCDC2DFC}" type="sibTrans" cxnId="{783C271B-2DBA-47B3-88BD-408A28ACC838}">
      <dgm:prSet/>
      <dgm:spPr/>
      <dgm:t>
        <a:bodyPr/>
        <a:lstStyle/>
        <a:p>
          <a:endParaRPr lang="ru-RU"/>
        </a:p>
      </dgm:t>
    </dgm:pt>
    <dgm:pt modelId="{2076F435-4D75-4467-A0F9-B66E92777904}">
      <dgm:prSet/>
      <dgm:spPr/>
      <dgm:t>
        <a:bodyPr/>
        <a:lstStyle/>
        <a:p>
          <a:pPr marR="0" algn="ctr" rtl="0"/>
          <a:r>
            <a:rPr lang="en-US" baseline="0" dirty="0" smtClean="0">
              <a:latin typeface="Times New Roman"/>
            </a:rPr>
            <a:t>3. XIX </a:t>
          </a:r>
          <a:r>
            <a:rPr lang="en-US" baseline="0" dirty="0" err="1" smtClean="0">
              <a:latin typeface="Times New Roman"/>
            </a:rPr>
            <a:t>asr</a:t>
          </a:r>
          <a:r>
            <a:rPr lang="en-US" baseline="0" dirty="0" smtClean="0">
              <a:latin typeface="Times New Roman"/>
            </a:rPr>
            <a:t> </a:t>
          </a:r>
          <a:r>
            <a:rPr lang="en-US" baseline="0" dirty="0" err="1" smtClean="0">
              <a:latin typeface="Times New Roman"/>
            </a:rPr>
            <a:t>oxiri</a:t>
          </a:r>
          <a:r>
            <a:rPr lang="en-US" baseline="0" dirty="0" smtClean="0">
              <a:latin typeface="Times New Roman"/>
            </a:rPr>
            <a:t>  XX </a:t>
          </a:r>
          <a:r>
            <a:rPr lang="en-US" baseline="0" dirty="0" err="1" smtClean="0">
              <a:latin typeface="Times New Roman"/>
            </a:rPr>
            <a:t>asrning</a:t>
          </a:r>
          <a:r>
            <a:rPr lang="en-US" baseline="0" dirty="0" smtClean="0">
              <a:latin typeface="Times New Roman"/>
            </a:rPr>
            <a:t> 70 </a:t>
          </a:r>
          <a:r>
            <a:rPr lang="en-US" baseline="0" dirty="0" err="1" smtClean="0">
              <a:latin typeface="Times New Roman"/>
            </a:rPr>
            <a:t>yillar</a:t>
          </a:r>
          <a:r>
            <a:rPr lang="en-US" baseline="0" dirty="0" smtClean="0">
              <a:latin typeface="Times New Roman"/>
            </a:rPr>
            <a:t> </a:t>
          </a:r>
          <a:r>
            <a:rPr lang="en-US" baseline="0" dirty="0" err="1" smtClean="0">
              <a:latin typeface="Times New Roman"/>
            </a:rPr>
            <a:t>fani</a:t>
          </a:r>
          <a:r>
            <a:rPr lang="en-US" baseline="0" dirty="0" smtClean="0">
              <a:latin typeface="Times New Roman"/>
            </a:rPr>
            <a:t> </a:t>
          </a:r>
          <a:r>
            <a:rPr lang="en-US" baseline="0" dirty="0" err="1" smtClean="0">
              <a:latin typeface="Times New Roman"/>
            </a:rPr>
            <a:t>noklassik</a:t>
          </a:r>
          <a:r>
            <a:rPr lang="en-US" baseline="0" dirty="0" smtClean="0">
              <a:latin typeface="Times New Roman"/>
            </a:rPr>
            <a:t> fan </a:t>
          </a:r>
          <a:r>
            <a:rPr lang="en-US" baseline="0" dirty="0" err="1" smtClean="0">
              <a:latin typeface="Times New Roman"/>
            </a:rPr>
            <a:t>davri</a:t>
          </a:r>
          <a:r>
            <a:rPr lang="en-US" baseline="0" dirty="0" smtClean="0">
              <a:latin typeface="Times New Roman"/>
            </a:rPr>
            <a:t> deb </a:t>
          </a:r>
          <a:r>
            <a:rPr lang="en-US" baseline="0" dirty="0" err="1" smtClean="0">
              <a:latin typeface="Times New Roman"/>
            </a:rPr>
            <a:t>ataladi</a:t>
          </a:r>
          <a:endParaRPr lang="de-DE" baseline="0" dirty="0" smtClean="0">
            <a:latin typeface="Times New Roman"/>
          </a:endParaRPr>
        </a:p>
      </dgm:t>
    </dgm:pt>
    <dgm:pt modelId="{82305539-DDB5-42A7-95DD-117550186453}" type="parTrans" cxnId="{C6A22E08-F6C7-42A1-80B5-F2370F1D5E7A}">
      <dgm:prSet/>
      <dgm:spPr/>
      <dgm:t>
        <a:bodyPr/>
        <a:lstStyle/>
        <a:p>
          <a:endParaRPr lang="ru-RU"/>
        </a:p>
      </dgm:t>
    </dgm:pt>
    <dgm:pt modelId="{90168DB0-AAA8-438E-AF9F-BAE0C0C8BEFC}" type="sibTrans" cxnId="{C6A22E08-F6C7-42A1-80B5-F2370F1D5E7A}">
      <dgm:prSet/>
      <dgm:spPr/>
      <dgm:t>
        <a:bodyPr/>
        <a:lstStyle/>
        <a:p>
          <a:endParaRPr lang="ru-RU"/>
        </a:p>
      </dgm:t>
    </dgm:pt>
    <dgm:pt modelId="{24B18C74-6E6A-4826-BF89-D3882DCB2D41}">
      <dgm:prSet/>
      <dgm:spPr/>
      <dgm:t>
        <a:bodyPr/>
        <a:lstStyle/>
        <a:p>
          <a:pPr marR="0" algn="ctr" rtl="0"/>
          <a:r>
            <a:rPr lang="en-US" baseline="0" dirty="0" smtClean="0">
              <a:latin typeface="Times New Roman"/>
            </a:rPr>
            <a:t>4</a:t>
          </a:r>
          <a:r>
            <a:rPr lang="uz-Cyrl-UZ" baseline="0" dirty="0" smtClean="0">
              <a:latin typeface="Times New Roman"/>
            </a:rPr>
            <a:t>. </a:t>
          </a:r>
          <a:r>
            <a:rPr lang="en-US" baseline="0" dirty="0" smtClean="0">
              <a:latin typeface="Times New Roman"/>
            </a:rPr>
            <a:t> XX </a:t>
          </a:r>
          <a:r>
            <a:rPr lang="en-US" baseline="0" dirty="0" err="1" smtClean="0">
              <a:latin typeface="Times New Roman"/>
            </a:rPr>
            <a:t>asrning</a:t>
          </a:r>
          <a:r>
            <a:rPr lang="en-US" baseline="0" dirty="0" smtClean="0">
              <a:latin typeface="Times New Roman"/>
            </a:rPr>
            <a:t> 70 </a:t>
          </a:r>
          <a:r>
            <a:rPr lang="en-US" baseline="0" dirty="0" err="1" smtClean="0">
              <a:latin typeface="Times New Roman"/>
            </a:rPr>
            <a:t>yillarida</a:t>
          </a:r>
          <a:r>
            <a:rPr lang="en-US" baseline="0" dirty="0" smtClean="0">
              <a:latin typeface="Times New Roman"/>
            </a:rPr>
            <a:t> fan </a:t>
          </a:r>
          <a:r>
            <a:rPr lang="en-US" baseline="0" dirty="0" err="1" smtClean="0">
              <a:latin typeface="Times New Roman"/>
            </a:rPr>
            <a:t>rivojlanishida</a:t>
          </a:r>
          <a:r>
            <a:rPr lang="en-US" baseline="0" dirty="0" smtClean="0">
              <a:latin typeface="Times New Roman"/>
            </a:rPr>
            <a:t> </a:t>
          </a:r>
          <a:r>
            <a:rPr lang="en-US" baseline="0" dirty="0" err="1" smtClean="0">
              <a:latin typeface="Times New Roman"/>
            </a:rPr>
            <a:t>yangi</a:t>
          </a:r>
          <a:r>
            <a:rPr lang="en-US" baseline="0" dirty="0" smtClean="0">
              <a:latin typeface="Times New Roman"/>
            </a:rPr>
            <a:t> </a:t>
          </a:r>
          <a:r>
            <a:rPr lang="en-US" baseline="0" dirty="0" err="1" smtClean="0">
              <a:latin typeface="Times New Roman"/>
            </a:rPr>
            <a:t>bosqich</a:t>
          </a:r>
          <a:r>
            <a:rPr lang="en-US" baseline="0" dirty="0" smtClean="0">
              <a:latin typeface="Times New Roman"/>
            </a:rPr>
            <a:t> </a:t>
          </a:r>
          <a:r>
            <a:rPr lang="en-US" baseline="0" dirty="0" err="1" smtClean="0">
              <a:latin typeface="Times New Roman"/>
            </a:rPr>
            <a:t>boshlanadi</a:t>
          </a:r>
          <a:r>
            <a:rPr lang="en-US" baseline="0" dirty="0" smtClean="0">
              <a:latin typeface="Times New Roman"/>
            </a:rPr>
            <a:t>.</a:t>
          </a:r>
          <a:endParaRPr lang="ru-RU" dirty="0" smtClean="0"/>
        </a:p>
      </dgm:t>
    </dgm:pt>
    <dgm:pt modelId="{6228D852-2854-4B7B-9DB1-49740897B655}" type="parTrans" cxnId="{2512753C-7B5C-4D70-986E-317755BB7638}">
      <dgm:prSet/>
      <dgm:spPr/>
      <dgm:t>
        <a:bodyPr/>
        <a:lstStyle/>
        <a:p>
          <a:endParaRPr lang="ru-RU"/>
        </a:p>
      </dgm:t>
    </dgm:pt>
    <dgm:pt modelId="{8EE4D944-2540-4129-8208-117925E995C5}" type="sibTrans" cxnId="{2512753C-7B5C-4D70-986E-317755BB7638}">
      <dgm:prSet/>
      <dgm:spPr/>
      <dgm:t>
        <a:bodyPr/>
        <a:lstStyle/>
        <a:p>
          <a:endParaRPr lang="ru-RU"/>
        </a:p>
      </dgm:t>
    </dgm:pt>
    <dgm:pt modelId="{09F938C6-2A65-4AEA-916A-236B06342D77}" type="pres">
      <dgm:prSet presAssocID="{885FB21E-A23C-4265-A4E7-9F11A9887826}" presName="hierChild1" presStyleCnt="0">
        <dgm:presLayoutVars>
          <dgm:orgChart val="1"/>
          <dgm:chPref val="1"/>
          <dgm:dir/>
          <dgm:animOne val="branch"/>
          <dgm:animLvl val="lvl"/>
          <dgm:resizeHandles/>
        </dgm:presLayoutVars>
      </dgm:prSet>
      <dgm:spPr/>
    </dgm:pt>
    <dgm:pt modelId="{94C8963D-0191-4E0F-91B9-D68BD3B23693}" type="pres">
      <dgm:prSet presAssocID="{EF90C497-51A6-481D-9594-75E5523B0566}" presName="hierRoot1" presStyleCnt="0">
        <dgm:presLayoutVars>
          <dgm:hierBranch/>
        </dgm:presLayoutVars>
      </dgm:prSet>
      <dgm:spPr/>
    </dgm:pt>
    <dgm:pt modelId="{AC2FF81A-3407-4F95-8F3E-0B8E9EC59CB0}" type="pres">
      <dgm:prSet presAssocID="{EF90C497-51A6-481D-9594-75E5523B0566}" presName="rootComposite1" presStyleCnt="0"/>
      <dgm:spPr/>
    </dgm:pt>
    <dgm:pt modelId="{317683B2-D728-49BD-9A4B-75925CDC87B6}" type="pres">
      <dgm:prSet presAssocID="{EF90C497-51A6-481D-9594-75E5523B0566}" presName="rootText1" presStyleLbl="node0" presStyleIdx="0" presStyleCnt="1">
        <dgm:presLayoutVars>
          <dgm:chPref val="3"/>
        </dgm:presLayoutVars>
      </dgm:prSet>
      <dgm:spPr/>
      <dgm:t>
        <a:bodyPr/>
        <a:lstStyle/>
        <a:p>
          <a:endParaRPr lang="ru-RU"/>
        </a:p>
      </dgm:t>
    </dgm:pt>
    <dgm:pt modelId="{5D10F6F5-4688-445D-9AF9-EF3AE7937D41}" type="pres">
      <dgm:prSet presAssocID="{EF90C497-51A6-481D-9594-75E5523B0566}" presName="rootConnector1" presStyleLbl="node1" presStyleIdx="0" presStyleCnt="0"/>
      <dgm:spPr/>
      <dgm:t>
        <a:bodyPr/>
        <a:lstStyle/>
        <a:p>
          <a:endParaRPr lang="ru-RU"/>
        </a:p>
      </dgm:t>
    </dgm:pt>
    <dgm:pt modelId="{8B4A4231-FF68-49DA-B7C8-E86380E4481C}" type="pres">
      <dgm:prSet presAssocID="{EF90C497-51A6-481D-9594-75E5523B0566}" presName="hierChild2" presStyleCnt="0"/>
      <dgm:spPr/>
    </dgm:pt>
    <dgm:pt modelId="{44E9746C-BC70-4722-8948-BA2C157FD4FD}" type="pres">
      <dgm:prSet presAssocID="{5C3057DB-FE7C-4930-908C-9C4D807AF2D9}" presName="Name35" presStyleLbl="parChTrans1D2" presStyleIdx="0" presStyleCnt="2"/>
      <dgm:spPr/>
      <dgm:t>
        <a:bodyPr/>
        <a:lstStyle/>
        <a:p>
          <a:endParaRPr lang="ru-RU"/>
        </a:p>
      </dgm:t>
    </dgm:pt>
    <dgm:pt modelId="{E3E71D47-ADD8-496F-BAAD-C79567F3E845}" type="pres">
      <dgm:prSet presAssocID="{BDE935CB-A4CC-476E-BCF9-8CDC01BE49E0}" presName="hierRoot2" presStyleCnt="0">
        <dgm:presLayoutVars>
          <dgm:hierBranch/>
        </dgm:presLayoutVars>
      </dgm:prSet>
      <dgm:spPr/>
    </dgm:pt>
    <dgm:pt modelId="{0B350468-E0BC-415C-B1B9-1F749C82E346}" type="pres">
      <dgm:prSet presAssocID="{BDE935CB-A4CC-476E-BCF9-8CDC01BE49E0}" presName="rootComposite" presStyleCnt="0"/>
      <dgm:spPr/>
    </dgm:pt>
    <dgm:pt modelId="{F068A292-56D3-442A-A86A-9F1EAE2E7A52}" type="pres">
      <dgm:prSet presAssocID="{BDE935CB-A4CC-476E-BCF9-8CDC01BE49E0}" presName="rootText" presStyleLbl="node2" presStyleIdx="0" presStyleCnt="2">
        <dgm:presLayoutVars>
          <dgm:chPref val="3"/>
        </dgm:presLayoutVars>
      </dgm:prSet>
      <dgm:spPr/>
      <dgm:t>
        <a:bodyPr/>
        <a:lstStyle/>
        <a:p>
          <a:endParaRPr lang="ru-RU"/>
        </a:p>
      </dgm:t>
    </dgm:pt>
    <dgm:pt modelId="{7D25B215-7ACC-45BF-A091-EDF551B1ABE9}" type="pres">
      <dgm:prSet presAssocID="{BDE935CB-A4CC-476E-BCF9-8CDC01BE49E0}" presName="rootConnector" presStyleLbl="node2" presStyleIdx="0" presStyleCnt="2"/>
      <dgm:spPr/>
      <dgm:t>
        <a:bodyPr/>
        <a:lstStyle/>
        <a:p>
          <a:endParaRPr lang="ru-RU"/>
        </a:p>
      </dgm:t>
    </dgm:pt>
    <dgm:pt modelId="{D62B47E5-7019-4D30-8466-3CF8C5804CA3}" type="pres">
      <dgm:prSet presAssocID="{BDE935CB-A4CC-476E-BCF9-8CDC01BE49E0}" presName="hierChild4" presStyleCnt="0"/>
      <dgm:spPr/>
    </dgm:pt>
    <dgm:pt modelId="{2811C88B-8605-464F-9191-B6F92A86871F}" type="pres">
      <dgm:prSet presAssocID="{5E04E8A1-1F47-4F2C-8A09-5CBD3922DD8B}" presName="Name35" presStyleLbl="parChTrans1D3" presStyleIdx="0" presStyleCnt="2"/>
      <dgm:spPr/>
      <dgm:t>
        <a:bodyPr/>
        <a:lstStyle/>
        <a:p>
          <a:endParaRPr lang="ru-RU"/>
        </a:p>
      </dgm:t>
    </dgm:pt>
    <dgm:pt modelId="{B5B226CA-1878-4616-83B0-C0F67BA10BF6}" type="pres">
      <dgm:prSet presAssocID="{EE026D47-7238-4EBB-8DA9-243729753E5D}" presName="hierRoot2" presStyleCnt="0">
        <dgm:presLayoutVars>
          <dgm:hierBranch val="r"/>
        </dgm:presLayoutVars>
      </dgm:prSet>
      <dgm:spPr/>
    </dgm:pt>
    <dgm:pt modelId="{2736417B-ACBF-4437-9FBD-CF7CDD4CDF43}" type="pres">
      <dgm:prSet presAssocID="{EE026D47-7238-4EBB-8DA9-243729753E5D}" presName="rootComposite" presStyleCnt="0"/>
      <dgm:spPr/>
    </dgm:pt>
    <dgm:pt modelId="{3F935542-3225-46A8-9E59-D3DF46E21B27}" type="pres">
      <dgm:prSet presAssocID="{EE026D47-7238-4EBB-8DA9-243729753E5D}" presName="rootText" presStyleLbl="node3" presStyleIdx="0" presStyleCnt="2">
        <dgm:presLayoutVars>
          <dgm:chPref val="3"/>
        </dgm:presLayoutVars>
      </dgm:prSet>
      <dgm:spPr/>
      <dgm:t>
        <a:bodyPr/>
        <a:lstStyle/>
        <a:p>
          <a:endParaRPr lang="ru-RU"/>
        </a:p>
      </dgm:t>
    </dgm:pt>
    <dgm:pt modelId="{CE6671BA-2924-45B2-8526-F46C32215558}" type="pres">
      <dgm:prSet presAssocID="{EE026D47-7238-4EBB-8DA9-243729753E5D}" presName="rootConnector" presStyleLbl="node3" presStyleIdx="0" presStyleCnt="2"/>
      <dgm:spPr/>
      <dgm:t>
        <a:bodyPr/>
        <a:lstStyle/>
        <a:p>
          <a:endParaRPr lang="ru-RU"/>
        </a:p>
      </dgm:t>
    </dgm:pt>
    <dgm:pt modelId="{14E93F94-1E7F-41DD-A9C1-EFBB6A54B0E6}" type="pres">
      <dgm:prSet presAssocID="{EE026D47-7238-4EBB-8DA9-243729753E5D}" presName="hierChild4" presStyleCnt="0"/>
      <dgm:spPr/>
    </dgm:pt>
    <dgm:pt modelId="{C23FA9C7-333D-48F9-8193-03A0668B6D3B}" type="pres">
      <dgm:prSet presAssocID="{EE026D47-7238-4EBB-8DA9-243729753E5D}" presName="hierChild5" presStyleCnt="0"/>
      <dgm:spPr/>
    </dgm:pt>
    <dgm:pt modelId="{3C8DBA0D-D3BB-4B5C-8134-337CCADACD1F}" type="pres">
      <dgm:prSet presAssocID="{BDE935CB-A4CC-476E-BCF9-8CDC01BE49E0}" presName="hierChild5" presStyleCnt="0"/>
      <dgm:spPr/>
    </dgm:pt>
    <dgm:pt modelId="{22479FFC-914B-4FC3-870E-2CC7A0A1BB40}" type="pres">
      <dgm:prSet presAssocID="{82305539-DDB5-42A7-95DD-117550186453}" presName="Name35" presStyleLbl="parChTrans1D2" presStyleIdx="1" presStyleCnt="2"/>
      <dgm:spPr/>
      <dgm:t>
        <a:bodyPr/>
        <a:lstStyle/>
        <a:p>
          <a:endParaRPr lang="ru-RU"/>
        </a:p>
      </dgm:t>
    </dgm:pt>
    <dgm:pt modelId="{94B49F66-7956-429F-83CE-C96EF3CCF7D4}" type="pres">
      <dgm:prSet presAssocID="{2076F435-4D75-4467-A0F9-B66E92777904}" presName="hierRoot2" presStyleCnt="0">
        <dgm:presLayoutVars>
          <dgm:hierBranch/>
        </dgm:presLayoutVars>
      </dgm:prSet>
      <dgm:spPr/>
    </dgm:pt>
    <dgm:pt modelId="{69E0D59F-28D6-49A1-8631-2C25C02E6710}" type="pres">
      <dgm:prSet presAssocID="{2076F435-4D75-4467-A0F9-B66E92777904}" presName="rootComposite" presStyleCnt="0"/>
      <dgm:spPr/>
    </dgm:pt>
    <dgm:pt modelId="{F03005D3-1C8E-45A9-9EF0-0E513580BC09}" type="pres">
      <dgm:prSet presAssocID="{2076F435-4D75-4467-A0F9-B66E92777904}" presName="rootText" presStyleLbl="node2" presStyleIdx="1" presStyleCnt="2">
        <dgm:presLayoutVars>
          <dgm:chPref val="3"/>
        </dgm:presLayoutVars>
      </dgm:prSet>
      <dgm:spPr/>
      <dgm:t>
        <a:bodyPr/>
        <a:lstStyle/>
        <a:p>
          <a:endParaRPr lang="ru-RU"/>
        </a:p>
      </dgm:t>
    </dgm:pt>
    <dgm:pt modelId="{9A56D71A-7F18-4543-80BD-37A1691F7CF4}" type="pres">
      <dgm:prSet presAssocID="{2076F435-4D75-4467-A0F9-B66E92777904}" presName="rootConnector" presStyleLbl="node2" presStyleIdx="1" presStyleCnt="2"/>
      <dgm:spPr/>
      <dgm:t>
        <a:bodyPr/>
        <a:lstStyle/>
        <a:p>
          <a:endParaRPr lang="ru-RU"/>
        </a:p>
      </dgm:t>
    </dgm:pt>
    <dgm:pt modelId="{EFA36490-E97A-4E9C-9A99-CE66D13D5346}" type="pres">
      <dgm:prSet presAssocID="{2076F435-4D75-4467-A0F9-B66E92777904}" presName="hierChild4" presStyleCnt="0"/>
      <dgm:spPr/>
    </dgm:pt>
    <dgm:pt modelId="{85FB3469-09D7-489E-AEEF-49E6DDCDEBDA}" type="pres">
      <dgm:prSet presAssocID="{6228D852-2854-4B7B-9DB1-49740897B655}" presName="Name35" presStyleLbl="parChTrans1D3" presStyleIdx="1" presStyleCnt="2"/>
      <dgm:spPr/>
      <dgm:t>
        <a:bodyPr/>
        <a:lstStyle/>
        <a:p>
          <a:endParaRPr lang="ru-RU"/>
        </a:p>
      </dgm:t>
    </dgm:pt>
    <dgm:pt modelId="{42DA6AEC-0B03-4F91-8E84-FAE9AEE29D64}" type="pres">
      <dgm:prSet presAssocID="{24B18C74-6E6A-4826-BF89-D3882DCB2D41}" presName="hierRoot2" presStyleCnt="0">
        <dgm:presLayoutVars>
          <dgm:hierBranch val="r"/>
        </dgm:presLayoutVars>
      </dgm:prSet>
      <dgm:spPr/>
    </dgm:pt>
    <dgm:pt modelId="{A3505D31-C730-4604-92FB-F9557C206607}" type="pres">
      <dgm:prSet presAssocID="{24B18C74-6E6A-4826-BF89-D3882DCB2D41}" presName="rootComposite" presStyleCnt="0"/>
      <dgm:spPr/>
    </dgm:pt>
    <dgm:pt modelId="{93412C05-FE78-4180-A65F-8482091B52D0}" type="pres">
      <dgm:prSet presAssocID="{24B18C74-6E6A-4826-BF89-D3882DCB2D41}" presName="rootText" presStyleLbl="node3" presStyleIdx="1" presStyleCnt="2">
        <dgm:presLayoutVars>
          <dgm:chPref val="3"/>
        </dgm:presLayoutVars>
      </dgm:prSet>
      <dgm:spPr/>
      <dgm:t>
        <a:bodyPr/>
        <a:lstStyle/>
        <a:p>
          <a:endParaRPr lang="ru-RU"/>
        </a:p>
      </dgm:t>
    </dgm:pt>
    <dgm:pt modelId="{862B4D58-C29F-4ED9-92E3-C58127D03749}" type="pres">
      <dgm:prSet presAssocID="{24B18C74-6E6A-4826-BF89-D3882DCB2D41}" presName="rootConnector" presStyleLbl="node3" presStyleIdx="1" presStyleCnt="2"/>
      <dgm:spPr/>
      <dgm:t>
        <a:bodyPr/>
        <a:lstStyle/>
        <a:p>
          <a:endParaRPr lang="ru-RU"/>
        </a:p>
      </dgm:t>
    </dgm:pt>
    <dgm:pt modelId="{ADFA11ED-C550-467A-B3A8-15E801C1D434}" type="pres">
      <dgm:prSet presAssocID="{24B18C74-6E6A-4826-BF89-D3882DCB2D41}" presName="hierChild4" presStyleCnt="0"/>
      <dgm:spPr/>
    </dgm:pt>
    <dgm:pt modelId="{8DC7615D-0686-4839-A7E3-63D5F33A5A09}" type="pres">
      <dgm:prSet presAssocID="{24B18C74-6E6A-4826-BF89-D3882DCB2D41}" presName="hierChild5" presStyleCnt="0"/>
      <dgm:spPr/>
    </dgm:pt>
    <dgm:pt modelId="{07919D87-1F3F-44F5-A851-8E7D285EE4DE}" type="pres">
      <dgm:prSet presAssocID="{2076F435-4D75-4467-A0F9-B66E92777904}" presName="hierChild5" presStyleCnt="0"/>
      <dgm:spPr/>
    </dgm:pt>
    <dgm:pt modelId="{4D8D14FC-10B2-4BFF-9DC6-B02742100AAE}" type="pres">
      <dgm:prSet presAssocID="{EF90C497-51A6-481D-9594-75E5523B0566}" presName="hierChild3" presStyleCnt="0"/>
      <dgm:spPr/>
    </dgm:pt>
  </dgm:ptLst>
  <dgm:cxnLst>
    <dgm:cxn modelId="{656D416C-2B18-46D1-ADB1-66AF5FC74D4B}" type="presOf" srcId="{24B18C74-6E6A-4826-BF89-D3882DCB2D41}" destId="{862B4D58-C29F-4ED9-92E3-C58127D03749}" srcOrd="1" destOrd="0" presId="urn:microsoft.com/office/officeart/2005/8/layout/orgChart1"/>
    <dgm:cxn modelId="{D0BE207D-7AA9-4FAC-BC24-D980A5154B54}" type="presOf" srcId="{BDE935CB-A4CC-476E-BCF9-8CDC01BE49E0}" destId="{F068A292-56D3-442A-A86A-9F1EAE2E7A52}" srcOrd="0" destOrd="0" presId="urn:microsoft.com/office/officeart/2005/8/layout/orgChart1"/>
    <dgm:cxn modelId="{DEF48C32-BB46-4686-A4FF-E8650E114754}" srcId="{EF90C497-51A6-481D-9594-75E5523B0566}" destId="{BDE935CB-A4CC-476E-BCF9-8CDC01BE49E0}" srcOrd="0" destOrd="0" parTransId="{5C3057DB-FE7C-4930-908C-9C4D807AF2D9}" sibTransId="{94F73105-B126-4C11-B088-8032E9B2B478}"/>
    <dgm:cxn modelId="{A7C30522-CFEA-43AC-8E29-4490A14CB29D}" type="presOf" srcId="{82305539-DDB5-42A7-95DD-117550186453}" destId="{22479FFC-914B-4FC3-870E-2CC7A0A1BB40}" srcOrd="0" destOrd="0" presId="urn:microsoft.com/office/officeart/2005/8/layout/orgChart1"/>
    <dgm:cxn modelId="{0327590F-FD55-40D2-AE53-4C604E2EF6CD}" type="presOf" srcId="{6228D852-2854-4B7B-9DB1-49740897B655}" destId="{85FB3469-09D7-489E-AEEF-49E6DDCDEBDA}" srcOrd="0" destOrd="0" presId="urn:microsoft.com/office/officeart/2005/8/layout/orgChart1"/>
    <dgm:cxn modelId="{97386448-C7B0-43D7-B0D5-5A4B564C3FF5}" type="presOf" srcId="{5E04E8A1-1F47-4F2C-8A09-5CBD3922DD8B}" destId="{2811C88B-8605-464F-9191-B6F92A86871F}" srcOrd="0" destOrd="0" presId="urn:microsoft.com/office/officeart/2005/8/layout/orgChart1"/>
    <dgm:cxn modelId="{B49C7F35-EA98-4BD9-960D-906E551C928D}" type="presOf" srcId="{2076F435-4D75-4467-A0F9-B66E92777904}" destId="{9A56D71A-7F18-4543-80BD-37A1691F7CF4}" srcOrd="1" destOrd="0" presId="urn:microsoft.com/office/officeart/2005/8/layout/orgChart1"/>
    <dgm:cxn modelId="{91C72B1E-52AA-48F3-AF7A-366600B0477B}" srcId="{885FB21E-A23C-4265-A4E7-9F11A9887826}" destId="{EF90C497-51A6-481D-9594-75E5523B0566}" srcOrd="0" destOrd="0" parTransId="{6EFBD595-494A-4D78-B797-05303D70A9BE}" sibTransId="{BCB44697-3F15-4384-B5E8-6B0BF3548B1B}"/>
    <dgm:cxn modelId="{1CD65426-48E3-496C-81FE-A485374A3B46}" type="presOf" srcId="{EF90C497-51A6-481D-9594-75E5523B0566}" destId="{5D10F6F5-4688-445D-9AF9-EF3AE7937D41}" srcOrd="1" destOrd="0" presId="urn:microsoft.com/office/officeart/2005/8/layout/orgChart1"/>
    <dgm:cxn modelId="{0224DA5D-AD4F-4285-A21B-C3C7918DB4F1}" type="presOf" srcId="{2076F435-4D75-4467-A0F9-B66E92777904}" destId="{F03005D3-1C8E-45A9-9EF0-0E513580BC09}" srcOrd="0" destOrd="0" presId="urn:microsoft.com/office/officeart/2005/8/layout/orgChart1"/>
    <dgm:cxn modelId="{158C4193-925C-4C27-9040-A92132C5D706}" type="presOf" srcId="{24B18C74-6E6A-4826-BF89-D3882DCB2D41}" destId="{93412C05-FE78-4180-A65F-8482091B52D0}" srcOrd="0" destOrd="0" presId="urn:microsoft.com/office/officeart/2005/8/layout/orgChart1"/>
    <dgm:cxn modelId="{2828E1CE-338E-4645-9483-4DEBD327DBF5}" type="presOf" srcId="{EE026D47-7238-4EBB-8DA9-243729753E5D}" destId="{CE6671BA-2924-45B2-8526-F46C32215558}" srcOrd="1" destOrd="0" presId="urn:microsoft.com/office/officeart/2005/8/layout/orgChart1"/>
    <dgm:cxn modelId="{75E8915F-56E8-40CE-9CE3-AE7EDE884EEF}" type="presOf" srcId="{BDE935CB-A4CC-476E-BCF9-8CDC01BE49E0}" destId="{7D25B215-7ACC-45BF-A091-EDF551B1ABE9}" srcOrd="1" destOrd="0" presId="urn:microsoft.com/office/officeart/2005/8/layout/orgChart1"/>
    <dgm:cxn modelId="{783C271B-2DBA-47B3-88BD-408A28ACC838}" srcId="{BDE935CB-A4CC-476E-BCF9-8CDC01BE49E0}" destId="{EE026D47-7238-4EBB-8DA9-243729753E5D}" srcOrd="0" destOrd="0" parTransId="{5E04E8A1-1F47-4F2C-8A09-5CBD3922DD8B}" sibTransId="{7B2B64DC-9C5A-41B2-8AC7-8624BCDC2DFC}"/>
    <dgm:cxn modelId="{C6A22E08-F6C7-42A1-80B5-F2370F1D5E7A}" srcId="{EF90C497-51A6-481D-9594-75E5523B0566}" destId="{2076F435-4D75-4467-A0F9-B66E92777904}" srcOrd="1" destOrd="0" parTransId="{82305539-DDB5-42A7-95DD-117550186453}" sibTransId="{90168DB0-AAA8-438E-AF9F-BAE0C0C8BEFC}"/>
    <dgm:cxn modelId="{4566B444-E903-44C8-A43D-0D4A947EF929}" type="presOf" srcId="{EF90C497-51A6-481D-9594-75E5523B0566}" destId="{317683B2-D728-49BD-9A4B-75925CDC87B6}" srcOrd="0" destOrd="0" presId="urn:microsoft.com/office/officeart/2005/8/layout/orgChart1"/>
    <dgm:cxn modelId="{8E2248BB-7E34-427D-A9C1-E2F54C9D2395}" type="presOf" srcId="{885FB21E-A23C-4265-A4E7-9F11A9887826}" destId="{09F938C6-2A65-4AEA-916A-236B06342D77}" srcOrd="0" destOrd="0" presId="urn:microsoft.com/office/officeart/2005/8/layout/orgChart1"/>
    <dgm:cxn modelId="{2512753C-7B5C-4D70-986E-317755BB7638}" srcId="{2076F435-4D75-4467-A0F9-B66E92777904}" destId="{24B18C74-6E6A-4826-BF89-D3882DCB2D41}" srcOrd="0" destOrd="0" parTransId="{6228D852-2854-4B7B-9DB1-49740897B655}" sibTransId="{8EE4D944-2540-4129-8208-117925E995C5}"/>
    <dgm:cxn modelId="{40FAE74E-5ADD-4C33-B70A-A61B8132B864}" type="presOf" srcId="{5C3057DB-FE7C-4930-908C-9C4D807AF2D9}" destId="{44E9746C-BC70-4722-8948-BA2C157FD4FD}" srcOrd="0" destOrd="0" presId="urn:microsoft.com/office/officeart/2005/8/layout/orgChart1"/>
    <dgm:cxn modelId="{896EF8E1-97EE-409E-A434-7C56CDBAD627}" type="presOf" srcId="{EE026D47-7238-4EBB-8DA9-243729753E5D}" destId="{3F935542-3225-46A8-9E59-D3DF46E21B27}" srcOrd="0" destOrd="0" presId="urn:microsoft.com/office/officeart/2005/8/layout/orgChart1"/>
    <dgm:cxn modelId="{139E0D0D-41BF-4A8A-A931-6E0C26587FF1}" type="presParOf" srcId="{09F938C6-2A65-4AEA-916A-236B06342D77}" destId="{94C8963D-0191-4E0F-91B9-D68BD3B23693}" srcOrd="0" destOrd="0" presId="urn:microsoft.com/office/officeart/2005/8/layout/orgChart1"/>
    <dgm:cxn modelId="{3126DACC-74B9-4E32-9F84-185E86C64828}" type="presParOf" srcId="{94C8963D-0191-4E0F-91B9-D68BD3B23693}" destId="{AC2FF81A-3407-4F95-8F3E-0B8E9EC59CB0}" srcOrd="0" destOrd="0" presId="urn:microsoft.com/office/officeart/2005/8/layout/orgChart1"/>
    <dgm:cxn modelId="{D2517EDA-5184-42AE-8560-FADD23509279}" type="presParOf" srcId="{AC2FF81A-3407-4F95-8F3E-0B8E9EC59CB0}" destId="{317683B2-D728-49BD-9A4B-75925CDC87B6}" srcOrd="0" destOrd="0" presId="urn:microsoft.com/office/officeart/2005/8/layout/orgChart1"/>
    <dgm:cxn modelId="{2B3D9324-6357-4037-8B75-02EB19D8EA6D}" type="presParOf" srcId="{AC2FF81A-3407-4F95-8F3E-0B8E9EC59CB0}" destId="{5D10F6F5-4688-445D-9AF9-EF3AE7937D41}" srcOrd="1" destOrd="0" presId="urn:microsoft.com/office/officeart/2005/8/layout/orgChart1"/>
    <dgm:cxn modelId="{5DFE2544-8230-4E62-9827-8CDFC393754E}" type="presParOf" srcId="{94C8963D-0191-4E0F-91B9-D68BD3B23693}" destId="{8B4A4231-FF68-49DA-B7C8-E86380E4481C}" srcOrd="1" destOrd="0" presId="urn:microsoft.com/office/officeart/2005/8/layout/orgChart1"/>
    <dgm:cxn modelId="{3D884166-4213-40AE-8AA3-2FDE048A98EE}" type="presParOf" srcId="{8B4A4231-FF68-49DA-B7C8-E86380E4481C}" destId="{44E9746C-BC70-4722-8948-BA2C157FD4FD}" srcOrd="0" destOrd="0" presId="urn:microsoft.com/office/officeart/2005/8/layout/orgChart1"/>
    <dgm:cxn modelId="{1489B9C4-83B2-4806-AFE6-FA014413FE70}" type="presParOf" srcId="{8B4A4231-FF68-49DA-B7C8-E86380E4481C}" destId="{E3E71D47-ADD8-496F-BAAD-C79567F3E845}" srcOrd="1" destOrd="0" presId="urn:microsoft.com/office/officeart/2005/8/layout/orgChart1"/>
    <dgm:cxn modelId="{AD6B216A-1D6E-4589-A983-0043D7559EA9}" type="presParOf" srcId="{E3E71D47-ADD8-496F-BAAD-C79567F3E845}" destId="{0B350468-E0BC-415C-B1B9-1F749C82E346}" srcOrd="0" destOrd="0" presId="urn:microsoft.com/office/officeart/2005/8/layout/orgChart1"/>
    <dgm:cxn modelId="{23EA6225-C014-4764-9446-6C7D68728640}" type="presParOf" srcId="{0B350468-E0BC-415C-B1B9-1F749C82E346}" destId="{F068A292-56D3-442A-A86A-9F1EAE2E7A52}" srcOrd="0" destOrd="0" presId="urn:microsoft.com/office/officeart/2005/8/layout/orgChart1"/>
    <dgm:cxn modelId="{2296ABBB-861A-4D58-8B84-1D47B730C6E5}" type="presParOf" srcId="{0B350468-E0BC-415C-B1B9-1F749C82E346}" destId="{7D25B215-7ACC-45BF-A091-EDF551B1ABE9}" srcOrd="1" destOrd="0" presId="urn:microsoft.com/office/officeart/2005/8/layout/orgChart1"/>
    <dgm:cxn modelId="{0BDF0C52-7C03-456F-9281-ABCD6E0426FF}" type="presParOf" srcId="{E3E71D47-ADD8-496F-BAAD-C79567F3E845}" destId="{D62B47E5-7019-4D30-8466-3CF8C5804CA3}" srcOrd="1" destOrd="0" presId="urn:microsoft.com/office/officeart/2005/8/layout/orgChart1"/>
    <dgm:cxn modelId="{48394EF6-8747-479A-8466-4DB52FACE3A3}" type="presParOf" srcId="{D62B47E5-7019-4D30-8466-3CF8C5804CA3}" destId="{2811C88B-8605-464F-9191-B6F92A86871F}" srcOrd="0" destOrd="0" presId="urn:microsoft.com/office/officeart/2005/8/layout/orgChart1"/>
    <dgm:cxn modelId="{B7E84C46-A178-4ECD-A9A5-7998D566972A}" type="presParOf" srcId="{D62B47E5-7019-4D30-8466-3CF8C5804CA3}" destId="{B5B226CA-1878-4616-83B0-C0F67BA10BF6}" srcOrd="1" destOrd="0" presId="urn:microsoft.com/office/officeart/2005/8/layout/orgChart1"/>
    <dgm:cxn modelId="{99B35D1E-37FA-4050-BF6C-4576EFA36A3E}" type="presParOf" srcId="{B5B226CA-1878-4616-83B0-C0F67BA10BF6}" destId="{2736417B-ACBF-4437-9FBD-CF7CDD4CDF43}" srcOrd="0" destOrd="0" presId="urn:microsoft.com/office/officeart/2005/8/layout/orgChart1"/>
    <dgm:cxn modelId="{393B3BF3-810F-45E4-BE35-2E0F6DEF3FD4}" type="presParOf" srcId="{2736417B-ACBF-4437-9FBD-CF7CDD4CDF43}" destId="{3F935542-3225-46A8-9E59-D3DF46E21B27}" srcOrd="0" destOrd="0" presId="urn:microsoft.com/office/officeart/2005/8/layout/orgChart1"/>
    <dgm:cxn modelId="{A266F664-B21A-49BF-9D21-55455A8D2DC1}" type="presParOf" srcId="{2736417B-ACBF-4437-9FBD-CF7CDD4CDF43}" destId="{CE6671BA-2924-45B2-8526-F46C32215558}" srcOrd="1" destOrd="0" presId="urn:microsoft.com/office/officeart/2005/8/layout/orgChart1"/>
    <dgm:cxn modelId="{C18BB132-53DD-4ECB-B2F1-73C529EFE182}" type="presParOf" srcId="{B5B226CA-1878-4616-83B0-C0F67BA10BF6}" destId="{14E93F94-1E7F-41DD-A9C1-EFBB6A54B0E6}" srcOrd="1" destOrd="0" presId="urn:microsoft.com/office/officeart/2005/8/layout/orgChart1"/>
    <dgm:cxn modelId="{A4765307-265D-4AB6-B57E-9E59788B4575}" type="presParOf" srcId="{B5B226CA-1878-4616-83B0-C0F67BA10BF6}" destId="{C23FA9C7-333D-48F9-8193-03A0668B6D3B}" srcOrd="2" destOrd="0" presId="urn:microsoft.com/office/officeart/2005/8/layout/orgChart1"/>
    <dgm:cxn modelId="{1DAE934F-92C1-4AAE-B8C6-1538B2434936}" type="presParOf" srcId="{E3E71D47-ADD8-496F-BAAD-C79567F3E845}" destId="{3C8DBA0D-D3BB-4B5C-8134-337CCADACD1F}" srcOrd="2" destOrd="0" presId="urn:microsoft.com/office/officeart/2005/8/layout/orgChart1"/>
    <dgm:cxn modelId="{AADF4DC5-4BD9-43B5-8404-ABFC124BF52B}" type="presParOf" srcId="{8B4A4231-FF68-49DA-B7C8-E86380E4481C}" destId="{22479FFC-914B-4FC3-870E-2CC7A0A1BB40}" srcOrd="2" destOrd="0" presId="urn:microsoft.com/office/officeart/2005/8/layout/orgChart1"/>
    <dgm:cxn modelId="{D49F87E9-EB6B-4554-ABF8-DB9FF79508DA}" type="presParOf" srcId="{8B4A4231-FF68-49DA-B7C8-E86380E4481C}" destId="{94B49F66-7956-429F-83CE-C96EF3CCF7D4}" srcOrd="3" destOrd="0" presId="urn:microsoft.com/office/officeart/2005/8/layout/orgChart1"/>
    <dgm:cxn modelId="{5F9E83BD-5AF4-4B30-8DD2-6094DE381B99}" type="presParOf" srcId="{94B49F66-7956-429F-83CE-C96EF3CCF7D4}" destId="{69E0D59F-28D6-49A1-8631-2C25C02E6710}" srcOrd="0" destOrd="0" presId="urn:microsoft.com/office/officeart/2005/8/layout/orgChart1"/>
    <dgm:cxn modelId="{C0CD7D42-710A-4001-A72E-D2559D68587E}" type="presParOf" srcId="{69E0D59F-28D6-49A1-8631-2C25C02E6710}" destId="{F03005D3-1C8E-45A9-9EF0-0E513580BC09}" srcOrd="0" destOrd="0" presId="urn:microsoft.com/office/officeart/2005/8/layout/orgChart1"/>
    <dgm:cxn modelId="{6AA5A3F5-2A86-4144-B569-62776FB2B0F2}" type="presParOf" srcId="{69E0D59F-28D6-49A1-8631-2C25C02E6710}" destId="{9A56D71A-7F18-4543-80BD-37A1691F7CF4}" srcOrd="1" destOrd="0" presId="urn:microsoft.com/office/officeart/2005/8/layout/orgChart1"/>
    <dgm:cxn modelId="{B0E3D9E1-30C3-401F-A4F0-312072745230}" type="presParOf" srcId="{94B49F66-7956-429F-83CE-C96EF3CCF7D4}" destId="{EFA36490-E97A-4E9C-9A99-CE66D13D5346}" srcOrd="1" destOrd="0" presId="urn:microsoft.com/office/officeart/2005/8/layout/orgChart1"/>
    <dgm:cxn modelId="{C0B66467-7E27-45B8-9E08-6E3E823214E5}" type="presParOf" srcId="{EFA36490-E97A-4E9C-9A99-CE66D13D5346}" destId="{85FB3469-09D7-489E-AEEF-49E6DDCDEBDA}" srcOrd="0" destOrd="0" presId="urn:microsoft.com/office/officeart/2005/8/layout/orgChart1"/>
    <dgm:cxn modelId="{C7811E5A-994E-4294-9128-599AD464C5B2}" type="presParOf" srcId="{EFA36490-E97A-4E9C-9A99-CE66D13D5346}" destId="{42DA6AEC-0B03-4F91-8E84-FAE9AEE29D64}" srcOrd="1" destOrd="0" presId="urn:microsoft.com/office/officeart/2005/8/layout/orgChart1"/>
    <dgm:cxn modelId="{9E765E21-0850-492C-8106-CD8B8876FCF7}" type="presParOf" srcId="{42DA6AEC-0B03-4F91-8E84-FAE9AEE29D64}" destId="{A3505D31-C730-4604-92FB-F9557C206607}" srcOrd="0" destOrd="0" presId="urn:microsoft.com/office/officeart/2005/8/layout/orgChart1"/>
    <dgm:cxn modelId="{ECB02E91-A120-4644-829A-36C4390C3364}" type="presParOf" srcId="{A3505D31-C730-4604-92FB-F9557C206607}" destId="{93412C05-FE78-4180-A65F-8482091B52D0}" srcOrd="0" destOrd="0" presId="urn:microsoft.com/office/officeart/2005/8/layout/orgChart1"/>
    <dgm:cxn modelId="{6A694AC8-0C54-4857-9840-1BF2BCC7AD6E}" type="presParOf" srcId="{A3505D31-C730-4604-92FB-F9557C206607}" destId="{862B4D58-C29F-4ED9-92E3-C58127D03749}" srcOrd="1" destOrd="0" presId="urn:microsoft.com/office/officeart/2005/8/layout/orgChart1"/>
    <dgm:cxn modelId="{E2B39BE8-2408-4051-B939-7B7EE3B479A3}" type="presParOf" srcId="{42DA6AEC-0B03-4F91-8E84-FAE9AEE29D64}" destId="{ADFA11ED-C550-467A-B3A8-15E801C1D434}" srcOrd="1" destOrd="0" presId="urn:microsoft.com/office/officeart/2005/8/layout/orgChart1"/>
    <dgm:cxn modelId="{B5ABCA4C-35F2-42A8-8A2E-41E175BE9011}" type="presParOf" srcId="{42DA6AEC-0B03-4F91-8E84-FAE9AEE29D64}" destId="{8DC7615D-0686-4839-A7E3-63D5F33A5A09}" srcOrd="2" destOrd="0" presId="urn:microsoft.com/office/officeart/2005/8/layout/orgChart1"/>
    <dgm:cxn modelId="{3C5F62FF-1F5B-4D11-8306-0B3B45A81DEB}" type="presParOf" srcId="{94B49F66-7956-429F-83CE-C96EF3CCF7D4}" destId="{07919D87-1F3F-44F5-A851-8E7D285EE4DE}" srcOrd="2" destOrd="0" presId="urn:microsoft.com/office/officeart/2005/8/layout/orgChart1"/>
    <dgm:cxn modelId="{F477D598-BABC-446B-A96E-74815C23AF4B}" type="presParOf" srcId="{94C8963D-0191-4E0F-91B9-D68BD3B23693}" destId="{4D8D14FC-10B2-4BFF-9DC6-B02742100A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92A856-C54C-4909-9DDE-3258E644B1FE}"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ru-RU"/>
        </a:p>
      </dgm:t>
    </dgm:pt>
    <dgm:pt modelId="{19BAE493-7B6A-44B1-95FB-FA61F6A01B6F}">
      <dgm:prSet phldrT="[Текст]" custT="1"/>
      <dgm:spPr/>
      <dgm:t>
        <a:bodyPr/>
        <a:lstStyle/>
        <a:p>
          <a:r>
            <a:rPr lang="en-US" sz="1000" dirty="0" err="1" smtClean="0">
              <a:latin typeface="Times New Roman" pitchFamily="18" charset="0"/>
              <a:cs typeface="Times New Roman" pitchFamily="18" charset="0"/>
            </a:rPr>
            <a:t>bu</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d</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vr</a:t>
          </a:r>
          <a:r>
            <a:rPr lang="uz-Cyrl-UZ" sz="1000" dirty="0" smtClean="0">
              <a:latin typeface="Times New Roman" pitchFamily="18" charset="0"/>
              <a:cs typeface="Times New Roman" pitchFamily="18" charset="0"/>
            </a:rPr>
            <a:t> Е</a:t>
          </a:r>
          <a:r>
            <a:rPr lang="en-US" sz="1000" dirty="0" err="1" smtClean="0">
              <a:latin typeface="Times New Roman" pitchFamily="18" charset="0"/>
              <a:cs typeface="Times New Roman" pitchFamily="18" charset="0"/>
            </a:rPr>
            <a:t>vr</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p</a:t>
          </a:r>
          <a:r>
            <a:rPr lang="uz-Cyrl-UZ" sz="1000" dirty="0" smtClean="0">
              <a:latin typeface="Times New Roman" pitchFamily="18" charset="0"/>
              <a:cs typeface="Times New Roman" pitchFamily="18" charset="0"/>
            </a:rPr>
            <a:t>а </a:t>
          </a:r>
          <a:r>
            <a:rPr lang="en-US" sz="1000" dirty="0" smtClean="0">
              <a:latin typeface="Times New Roman" pitchFamily="18" charset="0"/>
              <a:cs typeface="Times New Roman" pitchFamily="18" charset="0"/>
            </a:rPr>
            <a:t>m</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ml</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k</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tl</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rid</a:t>
          </a:r>
          <a:r>
            <a:rPr lang="uz-Cyrl-UZ" sz="1000" dirty="0" smtClean="0">
              <a:latin typeface="Times New Roman" pitchFamily="18" charset="0"/>
              <a:cs typeface="Times New Roman" pitchFamily="18" charset="0"/>
            </a:rPr>
            <a:t>а </a:t>
          </a:r>
          <a:r>
            <a:rPr lang="en-US" sz="1000" dirty="0" err="1" smtClean="0">
              <a:latin typeface="Times New Roman" pitchFamily="18" charset="0"/>
              <a:cs typeface="Times New Roman" pitchFamily="18" charset="0"/>
            </a:rPr>
            <a:t>o'rt</a:t>
          </a:r>
          <a:r>
            <a:rPr lang="uz-Cyrl-UZ" sz="1000" dirty="0" smtClean="0">
              <a:latin typeface="Times New Roman" pitchFamily="18" charset="0"/>
              <a:cs typeface="Times New Roman" pitchFamily="18" charset="0"/>
            </a:rPr>
            <a:t>а а</a:t>
          </a:r>
          <a:r>
            <a:rPr lang="en-US" sz="1000" dirty="0" err="1" smtClean="0">
              <a:latin typeface="Times New Roman" pitchFamily="18" charset="0"/>
              <a:cs typeface="Times New Roman" pitchFamily="18" charset="0"/>
            </a:rPr>
            <a:t>srchilik</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f</a:t>
          </a:r>
          <a:r>
            <a:rPr lang="uz-Cyrl-UZ" sz="1000" dirty="0" smtClean="0">
              <a:latin typeface="Times New Roman" pitchFamily="18" charset="0"/>
              <a:cs typeface="Times New Roman" pitchFamily="18" charset="0"/>
            </a:rPr>
            <a:t>ео</a:t>
          </a:r>
          <a:r>
            <a:rPr lang="en-US" sz="1000" dirty="0" smtClean="0">
              <a:latin typeface="Times New Roman" pitchFamily="18" charset="0"/>
              <a:cs typeface="Times New Roman" pitchFamily="18" charset="0"/>
            </a:rPr>
            <a:t>d</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l</a:t>
          </a:r>
          <a:r>
            <a:rPr lang="uz-Cyrl-UZ"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mun</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s</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b</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tl</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ri</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tug</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tilib</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k</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pit</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listik</a:t>
          </a:r>
          <a:r>
            <a:rPr lang="uz-Cyrl-UZ"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mun</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s</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b</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tl</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r</a:t>
          </a:r>
          <a:r>
            <a:rPr lang="uz-Cyrl-UZ"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to'liq</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q</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r</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r</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t</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p</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di</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v</a:t>
          </a:r>
          <a:r>
            <a:rPr lang="uz-Cyrl-UZ" sz="1000" dirty="0" smtClean="0">
              <a:latin typeface="Times New Roman" pitchFamily="18" charset="0"/>
              <a:cs typeface="Times New Roman" pitchFamily="18" charset="0"/>
            </a:rPr>
            <a:t>а </a:t>
          </a:r>
          <a:r>
            <a:rPr lang="en-US" sz="1000" dirty="0" err="1" smtClean="0">
              <a:latin typeface="Times New Roman" pitchFamily="18" charset="0"/>
              <a:cs typeface="Times New Roman" pitchFamily="18" charset="0"/>
            </a:rPr>
            <a:t>riv</a:t>
          </a:r>
          <a:r>
            <a:rPr lang="uz-Cyrl-UZ" sz="1000" dirty="0" smtClean="0">
              <a:latin typeface="Times New Roman" pitchFamily="18" charset="0"/>
              <a:cs typeface="Times New Roman" pitchFamily="18" charset="0"/>
            </a:rPr>
            <a:t>о</a:t>
          </a:r>
          <a:r>
            <a:rPr lang="en-US" sz="1000" dirty="0" err="1" smtClean="0">
              <a:latin typeface="Times New Roman" pitchFamily="18" charset="0"/>
              <a:cs typeface="Times New Roman" pitchFamily="18" charset="0"/>
            </a:rPr>
            <a:t>jl</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n</a:t>
          </a:r>
          <a:r>
            <a:rPr lang="uz-Cyrl-UZ" sz="1000" dirty="0" smtClean="0">
              <a:latin typeface="Times New Roman" pitchFamily="18" charset="0"/>
              <a:cs typeface="Times New Roman" pitchFamily="18" charset="0"/>
            </a:rPr>
            <a:t>а </a:t>
          </a:r>
          <a:r>
            <a:rPr lang="en-US" sz="1000" dirty="0" smtClean="0">
              <a:latin typeface="Times New Roman" pitchFamily="18" charset="0"/>
              <a:cs typeface="Times New Roman" pitchFamily="18" charset="0"/>
            </a:rPr>
            <a:t>b</a:t>
          </a:r>
          <a:r>
            <a:rPr lang="uz-Cyrl-UZ" sz="1000" dirty="0" smtClean="0">
              <a:latin typeface="Times New Roman" pitchFamily="18" charset="0"/>
              <a:cs typeface="Times New Roman" pitchFamily="18" charset="0"/>
            </a:rPr>
            <a:t>о</a:t>
          </a:r>
          <a:r>
            <a:rPr lang="en-US" sz="1000" dirty="0" err="1" smtClean="0">
              <a:latin typeface="Times New Roman" pitchFamily="18" charset="0"/>
              <a:cs typeface="Times New Roman" pitchFamily="18" charset="0"/>
            </a:rPr>
            <a:t>shl</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ydi</a:t>
          </a:r>
          <a:r>
            <a:rPr lang="uz-Cyrl-UZ" sz="1000" dirty="0" smtClean="0">
              <a:latin typeface="Times New Roman" pitchFamily="18" charset="0"/>
              <a:cs typeface="Times New Roman" pitchFamily="18" charset="0"/>
            </a:rPr>
            <a:t>. </a:t>
          </a:r>
          <a:endParaRPr lang="ru-RU" sz="1000" dirty="0">
            <a:latin typeface="Times New Roman" pitchFamily="18" charset="0"/>
            <a:cs typeface="Times New Roman" pitchFamily="18" charset="0"/>
          </a:endParaRPr>
        </a:p>
      </dgm:t>
    </dgm:pt>
    <dgm:pt modelId="{AF45BBC5-7AC8-4FC1-B3D1-5B8CADFC2757}" type="parTrans" cxnId="{083A62BB-6642-4511-A24A-752B192CAF1C}">
      <dgm:prSet/>
      <dgm:spPr/>
      <dgm:t>
        <a:bodyPr/>
        <a:lstStyle/>
        <a:p>
          <a:endParaRPr lang="ru-RU"/>
        </a:p>
      </dgm:t>
    </dgm:pt>
    <dgm:pt modelId="{56D7B8F8-3EC2-4F63-8BC6-3A27B7F17A78}" type="sibTrans" cxnId="{083A62BB-6642-4511-A24A-752B192CAF1C}">
      <dgm:prSet/>
      <dgm:spPr/>
      <dgm:t>
        <a:bodyPr/>
        <a:lstStyle/>
        <a:p>
          <a:endParaRPr lang="ru-RU"/>
        </a:p>
      </dgm:t>
    </dgm:pt>
    <dgm:pt modelId="{525732B7-8F9C-43C7-A21C-E2B08AA73C82}">
      <dgm:prSet phldrT="[Текст]" custT="1"/>
      <dgm:spPr/>
      <dgm:t>
        <a:bodyPr/>
        <a:lstStyle/>
        <a:p>
          <a:r>
            <a:rPr lang="en-US" sz="800" dirty="0" smtClean="0"/>
            <a:t>k</a:t>
          </a:r>
          <a:r>
            <a:rPr lang="uz-Cyrl-UZ" sz="800" dirty="0" smtClean="0"/>
            <a:t>а</a:t>
          </a:r>
          <a:r>
            <a:rPr lang="en-US" sz="800" dirty="0" smtClean="0"/>
            <a:t>pit</a:t>
          </a:r>
          <a:r>
            <a:rPr lang="uz-Cyrl-UZ" sz="800" dirty="0" smtClean="0"/>
            <a:t>а</a:t>
          </a:r>
          <a:r>
            <a:rPr lang="en-US" sz="800" dirty="0" err="1" smtClean="0"/>
            <a:t>listik</a:t>
          </a:r>
          <a:r>
            <a:rPr lang="uz-Cyrl-UZ" sz="800" dirty="0" smtClean="0"/>
            <a:t> </a:t>
          </a:r>
          <a:r>
            <a:rPr lang="en-US" sz="800" dirty="0" err="1" smtClean="0"/>
            <a:t>ishl</a:t>
          </a:r>
          <a:r>
            <a:rPr lang="uz-Cyrl-UZ" sz="800" dirty="0" smtClean="0"/>
            <a:t>а</a:t>
          </a:r>
          <a:r>
            <a:rPr lang="en-US" sz="800" dirty="0" smtClean="0"/>
            <a:t>b</a:t>
          </a:r>
          <a:r>
            <a:rPr lang="uz-Cyrl-UZ" sz="800" dirty="0" smtClean="0"/>
            <a:t> </a:t>
          </a:r>
          <a:r>
            <a:rPr lang="en-US" sz="800" dirty="0" err="1" smtClean="0"/>
            <a:t>chiq</a:t>
          </a:r>
          <a:r>
            <a:rPr lang="uz-Cyrl-UZ" sz="800" dirty="0" smtClean="0"/>
            <a:t>а</a:t>
          </a:r>
          <a:r>
            <a:rPr lang="en-US" sz="800" dirty="0" smtClean="0"/>
            <a:t>r</a:t>
          </a:r>
          <a:r>
            <a:rPr lang="uz-Cyrl-UZ" sz="800" dirty="0" smtClean="0"/>
            <a:t>а</a:t>
          </a:r>
          <a:r>
            <a:rPr lang="en-US" sz="800" dirty="0" err="1" smtClean="0"/>
            <a:t>ish</a:t>
          </a:r>
          <a:r>
            <a:rPr lang="uz-Cyrl-UZ" sz="800" dirty="0" smtClean="0"/>
            <a:t> </a:t>
          </a:r>
          <a:r>
            <a:rPr lang="en-US" sz="800" dirty="0" err="1" smtClean="0"/>
            <a:t>ehtiyoji</a:t>
          </a:r>
          <a:r>
            <a:rPr lang="uz-Cyrl-UZ" sz="800" dirty="0" smtClean="0"/>
            <a:t> </a:t>
          </a:r>
          <a:r>
            <a:rPr lang="en-US" sz="800" dirty="0" smtClean="0"/>
            <a:t>t</a:t>
          </a:r>
          <a:r>
            <a:rPr lang="uz-Cyrl-UZ" sz="800" dirty="0" smtClean="0"/>
            <a:t>а</a:t>
          </a:r>
          <a:r>
            <a:rPr lang="en-US" sz="800" dirty="0" smtClean="0"/>
            <a:t>bi</a:t>
          </a:r>
          <a:r>
            <a:rPr lang="uz-Cyrl-UZ" sz="800" dirty="0" smtClean="0"/>
            <a:t>а</a:t>
          </a:r>
          <a:r>
            <a:rPr lang="en-US" sz="800" dirty="0" err="1" smtClean="0"/>
            <a:t>tni</a:t>
          </a:r>
          <a:r>
            <a:rPr lang="uz-Cyrl-UZ" sz="800" dirty="0" smtClean="0"/>
            <a:t>, </a:t>
          </a:r>
          <a:r>
            <a:rPr lang="en-US" sz="800" dirty="0" smtClean="0"/>
            <a:t>ins</a:t>
          </a:r>
          <a:r>
            <a:rPr lang="uz-Cyrl-UZ" sz="800" dirty="0" smtClean="0"/>
            <a:t>о</a:t>
          </a:r>
          <a:r>
            <a:rPr lang="en-US" sz="800" dirty="0" err="1" smtClean="0"/>
            <a:t>nning</a:t>
          </a:r>
          <a:r>
            <a:rPr lang="uz-Cyrl-UZ" sz="800" dirty="0" smtClean="0"/>
            <a:t> </a:t>
          </a:r>
          <a:r>
            <a:rPr lang="en-US" sz="800" dirty="0" err="1" smtClean="0"/>
            <a:t>o'zini</a:t>
          </a:r>
          <a:r>
            <a:rPr lang="uz-Cyrl-UZ" sz="800" dirty="0" smtClean="0"/>
            <a:t>, </a:t>
          </a:r>
          <a:r>
            <a:rPr lang="en-US" sz="800" dirty="0" smtClean="0"/>
            <a:t>j</a:t>
          </a:r>
          <a:r>
            <a:rPr lang="uz-Cyrl-UZ" sz="800" dirty="0" smtClean="0"/>
            <a:t>а</a:t>
          </a:r>
          <a:r>
            <a:rPr lang="en-US" sz="800" dirty="0" err="1" smtClean="0"/>
            <a:t>miyatni</a:t>
          </a:r>
          <a:r>
            <a:rPr lang="uz-Cyrl-UZ" sz="800" dirty="0" smtClean="0"/>
            <a:t> </a:t>
          </a:r>
          <a:r>
            <a:rPr lang="en-US" sz="800" dirty="0" err="1" smtClean="0"/>
            <a:t>ilmiy</a:t>
          </a:r>
          <a:r>
            <a:rPr lang="uz-Cyrl-UZ" sz="800" dirty="0" smtClean="0"/>
            <a:t> </a:t>
          </a:r>
          <a:r>
            <a:rPr lang="en-US" sz="800" dirty="0" err="1" smtClean="0"/>
            <a:t>o'rg</a:t>
          </a:r>
          <a:r>
            <a:rPr lang="uz-Cyrl-UZ" sz="800" dirty="0" smtClean="0"/>
            <a:t>а</a:t>
          </a:r>
          <a:r>
            <a:rPr lang="en-US" sz="800" dirty="0" err="1" smtClean="0"/>
            <a:t>nish</a:t>
          </a:r>
          <a:r>
            <a:rPr lang="uz-Cyrl-UZ" sz="800" dirty="0" smtClean="0"/>
            <a:t>, </a:t>
          </a:r>
          <a:r>
            <a:rPr lang="en-US" sz="800" dirty="0" err="1" smtClean="0"/>
            <a:t>bilishni</a:t>
          </a:r>
          <a:r>
            <a:rPr lang="uz-Cyrl-UZ" sz="800" dirty="0" smtClean="0"/>
            <a:t> </a:t>
          </a:r>
          <a:r>
            <a:rPr lang="en-US" sz="800" dirty="0" smtClean="0"/>
            <a:t>t</a:t>
          </a:r>
          <a:r>
            <a:rPr lang="uz-Cyrl-UZ" sz="800" dirty="0" smtClean="0"/>
            <a:t>а</a:t>
          </a:r>
          <a:r>
            <a:rPr lang="en-US" sz="800" dirty="0" smtClean="0"/>
            <a:t>q</a:t>
          </a:r>
          <a:r>
            <a:rPr lang="uz-Cyrl-UZ" sz="800" dirty="0" smtClean="0"/>
            <a:t>а</a:t>
          </a:r>
          <a:r>
            <a:rPr lang="en-US" sz="800" dirty="0" smtClean="0"/>
            <a:t>z</a:t>
          </a:r>
          <a:r>
            <a:rPr lang="uz-Cyrl-UZ" sz="800" dirty="0" smtClean="0"/>
            <a:t>о </a:t>
          </a:r>
          <a:r>
            <a:rPr lang="en-US" sz="800" dirty="0" err="1" smtClean="0"/>
            <a:t>qil</a:t>
          </a:r>
          <a:r>
            <a:rPr lang="uz-Cyrl-UZ" sz="800" dirty="0" smtClean="0"/>
            <a:t>а</a:t>
          </a:r>
          <a:r>
            <a:rPr lang="en-US" sz="800" dirty="0" smtClean="0"/>
            <a:t>di</a:t>
          </a:r>
          <a:r>
            <a:rPr lang="uz-Cyrl-UZ" sz="800" dirty="0" smtClean="0"/>
            <a:t> </a:t>
          </a:r>
          <a:r>
            <a:rPr lang="en-US" sz="800" dirty="0" smtClean="0"/>
            <a:t>v</a:t>
          </a:r>
          <a:r>
            <a:rPr lang="uz-Cyrl-UZ" sz="800" dirty="0" smtClean="0"/>
            <a:t>а </a:t>
          </a:r>
          <a:r>
            <a:rPr lang="en-US" sz="800" dirty="0" err="1" smtClean="0"/>
            <a:t>uni</a:t>
          </a:r>
          <a:r>
            <a:rPr lang="uz-Cyrl-UZ" sz="800" dirty="0" smtClean="0"/>
            <a:t> </a:t>
          </a:r>
          <a:r>
            <a:rPr lang="en-US" sz="800" dirty="0" err="1" smtClean="0"/>
            <a:t>o'rg</a:t>
          </a:r>
          <a:r>
            <a:rPr lang="uz-Cyrl-UZ" sz="800" dirty="0" smtClean="0"/>
            <a:t>а</a:t>
          </a:r>
          <a:r>
            <a:rPr lang="en-US" sz="800" dirty="0" err="1" smtClean="0"/>
            <a:t>nishni</a:t>
          </a:r>
          <a:r>
            <a:rPr lang="uz-Cyrl-UZ" sz="800" dirty="0" smtClean="0"/>
            <a:t> </a:t>
          </a:r>
          <a:r>
            <a:rPr lang="en-US" sz="800" dirty="0" smtClean="0"/>
            <a:t>t</a:t>
          </a:r>
          <a:r>
            <a:rPr lang="uz-Cyrl-UZ" sz="800" dirty="0" smtClean="0"/>
            <a:t>е</a:t>
          </a:r>
          <a:r>
            <a:rPr lang="en-US" sz="800" dirty="0" err="1" smtClean="0"/>
            <a:t>zl</a:t>
          </a:r>
          <a:r>
            <a:rPr lang="uz-Cyrl-UZ" sz="800" dirty="0" smtClean="0"/>
            <a:t>а</a:t>
          </a:r>
          <a:r>
            <a:rPr lang="en-US" sz="800" dirty="0" err="1" smtClean="0"/>
            <a:t>shtir</a:t>
          </a:r>
          <a:r>
            <a:rPr lang="uz-Cyrl-UZ" sz="800" dirty="0" smtClean="0"/>
            <a:t>а</a:t>
          </a:r>
          <a:r>
            <a:rPr lang="en-US" sz="800" dirty="0" smtClean="0"/>
            <a:t>di</a:t>
          </a:r>
          <a:r>
            <a:rPr lang="uz-Cyrl-UZ" sz="500" dirty="0" smtClean="0"/>
            <a:t>. </a:t>
          </a:r>
          <a:endParaRPr lang="ru-RU" sz="500" dirty="0"/>
        </a:p>
      </dgm:t>
    </dgm:pt>
    <dgm:pt modelId="{0D4FD8E8-B44A-4AE3-86E7-6E1DF0997E57}" type="parTrans" cxnId="{00454226-C507-4CF5-930A-B449BDA0A099}">
      <dgm:prSet/>
      <dgm:spPr/>
      <dgm:t>
        <a:bodyPr/>
        <a:lstStyle/>
        <a:p>
          <a:endParaRPr lang="ru-RU"/>
        </a:p>
      </dgm:t>
    </dgm:pt>
    <dgm:pt modelId="{21E04049-F531-48AD-8137-AF1E1E147320}" type="sibTrans" cxnId="{00454226-C507-4CF5-930A-B449BDA0A099}">
      <dgm:prSet/>
      <dgm:spPr/>
      <dgm:t>
        <a:bodyPr/>
        <a:lstStyle/>
        <a:p>
          <a:endParaRPr lang="ru-RU"/>
        </a:p>
      </dgm:t>
    </dgm:pt>
    <dgm:pt modelId="{488CABF0-1135-43DE-8759-E66E098943C9}">
      <dgm:prSet phldrT="[Текст]" custT="1"/>
      <dgm:spPr/>
      <dgm:t>
        <a:bodyPr/>
        <a:lstStyle/>
        <a:p>
          <a:r>
            <a:rPr lang="en-US" sz="650" dirty="0" smtClean="0"/>
            <a:t>d</a:t>
          </a:r>
          <a:r>
            <a:rPr lang="uz-Cyrl-UZ" sz="650" dirty="0" smtClean="0"/>
            <a:t>е</a:t>
          </a:r>
          <a:r>
            <a:rPr lang="en-US" sz="650" dirty="0" err="1" smtClean="0"/>
            <a:t>ngizl</a:t>
          </a:r>
          <a:r>
            <a:rPr lang="uz-Cyrl-UZ" sz="650" dirty="0" smtClean="0"/>
            <a:t>а</a:t>
          </a:r>
          <a:r>
            <a:rPr lang="en-US" sz="650" dirty="0" err="1" smtClean="0"/>
            <a:t>rd</a:t>
          </a:r>
          <a:r>
            <a:rPr lang="uz-Cyrl-UZ" sz="650" dirty="0" smtClean="0"/>
            <a:t>а </a:t>
          </a:r>
          <a:r>
            <a:rPr lang="en-US" sz="650" dirty="0" smtClean="0"/>
            <a:t>s</a:t>
          </a:r>
          <a:r>
            <a:rPr lang="uz-Cyrl-UZ" sz="650" dirty="0" smtClean="0"/>
            <a:t>а</a:t>
          </a:r>
          <a:r>
            <a:rPr lang="en-US" sz="650" dirty="0" err="1" smtClean="0"/>
            <a:t>vd</a:t>
          </a:r>
          <a:r>
            <a:rPr lang="uz-Cyrl-UZ" sz="650" dirty="0" smtClean="0"/>
            <a:t>о </a:t>
          </a:r>
          <a:r>
            <a:rPr lang="en-US" sz="650" dirty="0" err="1" smtClean="0"/>
            <a:t>mun</a:t>
          </a:r>
          <a:r>
            <a:rPr lang="uz-Cyrl-UZ" sz="650" dirty="0" smtClean="0"/>
            <a:t>о</a:t>
          </a:r>
          <a:r>
            <a:rPr lang="en-US" sz="650" dirty="0" smtClean="0"/>
            <a:t>s</a:t>
          </a:r>
          <a:r>
            <a:rPr lang="uz-Cyrl-UZ" sz="650" dirty="0" smtClean="0"/>
            <a:t>а</a:t>
          </a:r>
          <a:r>
            <a:rPr lang="en-US" sz="650" dirty="0" smtClean="0"/>
            <a:t>b</a:t>
          </a:r>
          <a:r>
            <a:rPr lang="uz-Cyrl-UZ" sz="650" dirty="0" smtClean="0"/>
            <a:t>а</a:t>
          </a:r>
          <a:r>
            <a:rPr lang="en-US" sz="650" dirty="0" err="1" smtClean="0"/>
            <a:t>tl</a:t>
          </a:r>
          <a:r>
            <a:rPr lang="uz-Cyrl-UZ" sz="650" dirty="0" smtClean="0"/>
            <a:t>а</a:t>
          </a:r>
          <a:r>
            <a:rPr lang="en-US" sz="650" dirty="0" err="1" smtClean="0"/>
            <a:t>rining</a:t>
          </a:r>
          <a:r>
            <a:rPr lang="uz-Cyrl-UZ" sz="650" dirty="0" smtClean="0"/>
            <a:t> </a:t>
          </a:r>
          <a:r>
            <a:rPr lang="en-US" sz="650" dirty="0" err="1" smtClean="0"/>
            <a:t>o'sishi</a:t>
          </a:r>
          <a:r>
            <a:rPr lang="uz-Cyrl-UZ" sz="650" dirty="0" smtClean="0"/>
            <a:t> </a:t>
          </a:r>
          <a:r>
            <a:rPr lang="en-US" sz="650" dirty="0" smtClean="0"/>
            <a:t>k</a:t>
          </a:r>
          <a:r>
            <a:rPr lang="uz-Cyrl-UZ" sz="650" dirty="0" smtClean="0"/>
            <a:t>е</a:t>
          </a:r>
          <a:r>
            <a:rPr lang="en-US" sz="650" dirty="0" smtClean="0"/>
            <a:t>m</a:t>
          </a:r>
          <a:r>
            <a:rPr lang="uz-Cyrl-UZ" sz="650" dirty="0" smtClean="0"/>
            <a:t>а</a:t>
          </a:r>
          <a:r>
            <a:rPr lang="en-US" sz="650" dirty="0" smtClean="0"/>
            <a:t>s</a:t>
          </a:r>
          <a:r>
            <a:rPr lang="uz-Cyrl-UZ" sz="650" dirty="0" smtClean="0"/>
            <a:t>о</a:t>
          </a:r>
          <a:r>
            <a:rPr lang="en-US" sz="650" dirty="0" err="1" smtClean="0"/>
            <a:t>zlikning</a:t>
          </a:r>
          <a:r>
            <a:rPr lang="uz-Cyrl-UZ" sz="650" dirty="0" smtClean="0"/>
            <a:t> </a:t>
          </a:r>
          <a:r>
            <a:rPr lang="en-US" sz="650" dirty="0" err="1" smtClean="0"/>
            <a:t>riv</a:t>
          </a:r>
          <a:r>
            <a:rPr lang="uz-Cyrl-UZ" sz="650" dirty="0" smtClean="0"/>
            <a:t>о</a:t>
          </a:r>
          <a:r>
            <a:rPr lang="en-US" sz="650" dirty="0" err="1" smtClean="0"/>
            <a:t>jl</a:t>
          </a:r>
          <a:r>
            <a:rPr lang="uz-Cyrl-UZ" sz="650" dirty="0" smtClean="0"/>
            <a:t>а</a:t>
          </a:r>
          <a:r>
            <a:rPr lang="en-US" sz="650" dirty="0" err="1" smtClean="0"/>
            <a:t>nishig</a:t>
          </a:r>
          <a:r>
            <a:rPr lang="uz-Cyrl-UZ" sz="650" dirty="0" smtClean="0"/>
            <a:t>а, </a:t>
          </a:r>
          <a:r>
            <a:rPr lang="en-US" sz="650" dirty="0" smtClean="0"/>
            <a:t>k</a:t>
          </a:r>
          <a:r>
            <a:rPr lang="uz-Cyrl-UZ" sz="650" dirty="0" smtClean="0"/>
            <a:t>е</a:t>
          </a:r>
          <a:r>
            <a:rPr lang="en-US" sz="650" dirty="0" smtClean="0"/>
            <a:t>m</a:t>
          </a:r>
          <a:r>
            <a:rPr lang="uz-Cyrl-UZ" sz="650" dirty="0" smtClean="0"/>
            <a:t>а</a:t>
          </a:r>
          <a:r>
            <a:rPr lang="en-US" sz="650" dirty="0" smtClean="0"/>
            <a:t>l</a:t>
          </a:r>
          <a:r>
            <a:rPr lang="uz-Cyrl-UZ" sz="650" dirty="0" smtClean="0"/>
            <a:t>а</a:t>
          </a:r>
          <a:r>
            <a:rPr lang="en-US" sz="650" dirty="0" smtClean="0"/>
            <a:t>r</a:t>
          </a:r>
          <a:r>
            <a:rPr lang="uz-Cyrl-UZ" sz="650" dirty="0" smtClean="0"/>
            <a:t> Е</a:t>
          </a:r>
          <a:r>
            <a:rPr lang="en-US" sz="650" dirty="0" smtClean="0"/>
            <a:t>r</a:t>
          </a:r>
          <a:r>
            <a:rPr lang="uz-Cyrl-UZ" sz="650" dirty="0" smtClean="0"/>
            <a:t> </a:t>
          </a:r>
          <a:r>
            <a:rPr lang="en-US" sz="650" dirty="0" err="1" smtClean="0"/>
            <a:t>sh</a:t>
          </a:r>
          <a:r>
            <a:rPr lang="uz-Cyrl-UZ" sz="650" dirty="0" smtClean="0"/>
            <a:t>а</a:t>
          </a:r>
          <a:r>
            <a:rPr lang="en-US" sz="650" dirty="0" err="1" smtClean="0"/>
            <a:t>ri</a:t>
          </a:r>
          <a:r>
            <a:rPr lang="uz-Cyrl-UZ" sz="650" dirty="0" smtClean="0"/>
            <a:t> </a:t>
          </a:r>
          <a:r>
            <a:rPr lang="en-US" sz="650" dirty="0" err="1" smtClean="0"/>
            <a:t>bo'yl</a:t>
          </a:r>
          <a:r>
            <a:rPr lang="uz-Cyrl-UZ" sz="650" dirty="0" smtClean="0"/>
            <a:t>а</a:t>
          </a:r>
          <a:r>
            <a:rPr lang="en-US" sz="650" dirty="0" smtClean="0"/>
            <a:t>b</a:t>
          </a:r>
          <a:r>
            <a:rPr lang="uz-Cyrl-UZ" sz="650" dirty="0" smtClean="0"/>
            <a:t> </a:t>
          </a:r>
          <a:r>
            <a:rPr lang="en-US" sz="650" dirty="0" err="1" smtClean="0"/>
            <a:t>ilmiy</a:t>
          </a:r>
          <a:r>
            <a:rPr lang="uz-Cyrl-UZ" sz="650" dirty="0" smtClean="0"/>
            <a:t> </a:t>
          </a:r>
          <a:r>
            <a:rPr lang="en-US" sz="650" dirty="0" err="1" smtClean="0"/>
            <a:t>eksp</a:t>
          </a:r>
          <a:r>
            <a:rPr lang="uz-Cyrl-UZ" sz="650" dirty="0" smtClean="0"/>
            <a:t>е</a:t>
          </a:r>
          <a:r>
            <a:rPr lang="en-US" sz="650" dirty="0" err="1" smtClean="0"/>
            <a:t>ditsiyal</a:t>
          </a:r>
          <a:r>
            <a:rPr lang="uz-Cyrl-UZ" sz="650" dirty="0" smtClean="0"/>
            <a:t>а</a:t>
          </a:r>
          <a:r>
            <a:rPr lang="en-US" sz="650" dirty="0" err="1" smtClean="0"/>
            <a:t>rning</a:t>
          </a:r>
          <a:r>
            <a:rPr lang="uz-Cyrl-UZ" sz="650" dirty="0" smtClean="0"/>
            <a:t> </a:t>
          </a:r>
          <a:r>
            <a:rPr lang="en-US" sz="650" dirty="0" err="1" smtClean="0"/>
            <a:t>uyushtirilishi</a:t>
          </a:r>
          <a:r>
            <a:rPr lang="uz-Cyrl-UZ" sz="650" dirty="0" smtClean="0"/>
            <a:t>, </a:t>
          </a:r>
          <a:r>
            <a:rPr lang="en-US" sz="650" dirty="0" err="1" smtClean="0"/>
            <a:t>yangi</a:t>
          </a:r>
          <a:r>
            <a:rPr lang="uz-Cyrl-UZ" sz="650" dirty="0" smtClean="0"/>
            <a:t> е</a:t>
          </a:r>
          <a:r>
            <a:rPr lang="en-US" sz="650" dirty="0" err="1" smtClean="0"/>
            <a:t>rl</a:t>
          </a:r>
          <a:r>
            <a:rPr lang="uz-Cyrl-UZ" sz="650" dirty="0" smtClean="0"/>
            <a:t>а</a:t>
          </a:r>
          <a:r>
            <a:rPr lang="en-US" sz="650" dirty="0" smtClean="0"/>
            <a:t>r</a:t>
          </a:r>
          <a:r>
            <a:rPr lang="uz-Cyrl-UZ" sz="650" dirty="0" smtClean="0"/>
            <a:t>, </a:t>
          </a:r>
          <a:r>
            <a:rPr lang="en-US" sz="650" dirty="0" err="1" smtClean="0"/>
            <a:t>yangi</a:t>
          </a:r>
          <a:r>
            <a:rPr lang="uz-Cyrl-UZ" sz="650" dirty="0" smtClean="0"/>
            <a:t> </a:t>
          </a:r>
          <a:r>
            <a:rPr lang="en-US" sz="650" dirty="0" err="1" smtClean="0"/>
            <a:t>qit</a:t>
          </a:r>
          <a:r>
            <a:rPr lang="uz-Cyrl-UZ" sz="650" dirty="0" smtClean="0"/>
            <a:t>'а</a:t>
          </a:r>
          <a:r>
            <a:rPr lang="en-US" sz="650" dirty="0" smtClean="0"/>
            <a:t>l</a:t>
          </a:r>
          <a:r>
            <a:rPr lang="uz-Cyrl-UZ" sz="650" dirty="0" smtClean="0"/>
            <a:t>а</a:t>
          </a:r>
          <a:r>
            <a:rPr lang="en-US" sz="650" dirty="0" err="1" smtClean="0"/>
            <a:t>rni</a:t>
          </a:r>
          <a:r>
            <a:rPr lang="uz-Cyrl-UZ" sz="650" dirty="0" smtClean="0"/>
            <a:t> о</a:t>
          </a:r>
          <a:r>
            <a:rPr lang="en-US" sz="650" dirty="0" err="1" smtClean="0"/>
            <a:t>chilishig</a:t>
          </a:r>
          <a:r>
            <a:rPr lang="uz-Cyrl-UZ" sz="650" dirty="0" smtClean="0"/>
            <a:t>а о</a:t>
          </a:r>
          <a:r>
            <a:rPr lang="en-US" sz="650" dirty="0" smtClean="0"/>
            <a:t>lib</a:t>
          </a:r>
          <a:r>
            <a:rPr lang="uz-Cyrl-UZ" sz="650" dirty="0" smtClean="0"/>
            <a:t> </a:t>
          </a:r>
          <a:r>
            <a:rPr lang="en-US" sz="650" dirty="0" smtClean="0"/>
            <a:t>k</a:t>
          </a:r>
          <a:r>
            <a:rPr lang="uz-Cyrl-UZ" sz="650" dirty="0" smtClean="0"/>
            <a:t>е</a:t>
          </a:r>
          <a:r>
            <a:rPr lang="en-US" sz="650" dirty="0" smtClean="0"/>
            <a:t>l</a:t>
          </a:r>
          <a:r>
            <a:rPr lang="uz-Cyrl-UZ" sz="650" dirty="0" smtClean="0"/>
            <a:t>а</a:t>
          </a:r>
          <a:r>
            <a:rPr lang="en-US" sz="650" dirty="0" smtClean="0"/>
            <a:t>di</a:t>
          </a:r>
          <a:r>
            <a:rPr lang="uz-Cyrl-UZ" sz="650" dirty="0" smtClean="0"/>
            <a:t>.</a:t>
          </a:r>
          <a:endParaRPr lang="ru-RU" sz="650" dirty="0"/>
        </a:p>
      </dgm:t>
    </dgm:pt>
    <dgm:pt modelId="{CAA09B8A-9A9C-40B3-887D-69E1C578B752}" type="parTrans" cxnId="{11135458-A68A-4B78-87C4-0920BBA5F8F9}">
      <dgm:prSet/>
      <dgm:spPr/>
      <dgm:t>
        <a:bodyPr/>
        <a:lstStyle/>
        <a:p>
          <a:endParaRPr lang="ru-RU"/>
        </a:p>
      </dgm:t>
    </dgm:pt>
    <dgm:pt modelId="{C9F96A44-CE0F-4BAC-B8F4-16C3DAC1CC38}" type="sibTrans" cxnId="{11135458-A68A-4B78-87C4-0920BBA5F8F9}">
      <dgm:prSet/>
      <dgm:spPr/>
      <dgm:t>
        <a:bodyPr/>
        <a:lstStyle/>
        <a:p>
          <a:endParaRPr lang="ru-RU"/>
        </a:p>
      </dgm:t>
    </dgm:pt>
    <dgm:pt modelId="{ECC9D655-93F5-48D1-A548-48DD73E2D4CA}">
      <dgm:prSet phldrT="[Текст]" custT="1"/>
      <dgm:spPr/>
      <dgm:t>
        <a:bodyPr/>
        <a:lstStyle/>
        <a:p>
          <a:r>
            <a:rPr lang="en-US" sz="600" dirty="0" err="1" smtClean="0"/>
            <a:t>yangi</a:t>
          </a:r>
          <a:r>
            <a:rPr lang="uz-Cyrl-UZ" sz="600" dirty="0" smtClean="0"/>
            <a:t> </a:t>
          </a:r>
          <a:r>
            <a:rPr lang="en-US" sz="600" dirty="0" smtClean="0"/>
            <a:t>g</a:t>
          </a:r>
          <a:r>
            <a:rPr lang="uz-Cyrl-UZ" sz="600" dirty="0" smtClean="0"/>
            <a:t>ео</a:t>
          </a:r>
          <a:r>
            <a:rPr lang="en-US" sz="600" dirty="0" smtClean="0"/>
            <a:t>gr</a:t>
          </a:r>
          <a:r>
            <a:rPr lang="uz-Cyrl-UZ" sz="600" dirty="0" smtClean="0"/>
            <a:t>а</a:t>
          </a:r>
          <a:r>
            <a:rPr lang="en-US" sz="600" dirty="0" err="1" smtClean="0"/>
            <a:t>fik</a:t>
          </a:r>
          <a:r>
            <a:rPr lang="uz-Cyrl-UZ" sz="600" dirty="0" smtClean="0"/>
            <a:t> </a:t>
          </a:r>
          <a:r>
            <a:rPr lang="en-US" sz="600" dirty="0" smtClean="0"/>
            <a:t>k</a:t>
          </a:r>
          <a:r>
            <a:rPr lang="uz-Cyrl-UZ" sz="600" dirty="0" smtClean="0"/>
            <a:t>а</a:t>
          </a:r>
          <a:r>
            <a:rPr lang="en-US" sz="600" dirty="0" err="1" smtClean="0"/>
            <a:t>shfiyotl</a:t>
          </a:r>
          <a:r>
            <a:rPr lang="uz-Cyrl-UZ" sz="600" dirty="0" smtClean="0"/>
            <a:t>а</a:t>
          </a:r>
          <a:r>
            <a:rPr lang="en-US" sz="600" dirty="0" smtClean="0"/>
            <a:t>r</a:t>
          </a:r>
          <a:r>
            <a:rPr lang="uz-Cyrl-UZ" sz="600" dirty="0" smtClean="0"/>
            <a:t> </a:t>
          </a:r>
          <a:r>
            <a:rPr lang="en-US" sz="600" dirty="0" err="1" smtClean="0"/>
            <a:t>qilin</a:t>
          </a:r>
          <a:r>
            <a:rPr lang="uz-Cyrl-UZ" sz="600" dirty="0" smtClean="0"/>
            <a:t>а</a:t>
          </a:r>
          <a:r>
            <a:rPr lang="en-US" sz="600" dirty="0" smtClean="0"/>
            <a:t>di</a:t>
          </a:r>
          <a:r>
            <a:rPr lang="uz-Cyrl-UZ" sz="600" dirty="0" smtClean="0"/>
            <a:t>. </a:t>
          </a:r>
          <a:r>
            <a:rPr lang="en-US" sz="600" dirty="0" smtClean="0"/>
            <a:t>n</a:t>
          </a:r>
          <a:r>
            <a:rPr lang="uz-Cyrl-UZ" sz="600" dirty="0" smtClean="0"/>
            <a:t>а</a:t>
          </a:r>
          <a:r>
            <a:rPr lang="en-US" sz="600" dirty="0" err="1" smtClean="0"/>
            <a:t>tij</a:t>
          </a:r>
          <a:r>
            <a:rPr lang="uz-Cyrl-UZ" sz="600" dirty="0" smtClean="0"/>
            <a:t>а</a:t>
          </a:r>
          <a:r>
            <a:rPr lang="en-US" sz="600" dirty="0" smtClean="0"/>
            <a:t>d</a:t>
          </a:r>
          <a:r>
            <a:rPr lang="uz-Cyrl-UZ" sz="600" dirty="0" smtClean="0"/>
            <a:t>а, </a:t>
          </a:r>
          <a:r>
            <a:rPr lang="en-US" sz="600" dirty="0" smtClean="0"/>
            <a:t>t</a:t>
          </a:r>
          <a:r>
            <a:rPr lang="uz-Cyrl-UZ" sz="600" dirty="0" smtClean="0"/>
            <a:t>а</a:t>
          </a:r>
          <a:r>
            <a:rPr lang="en-US" sz="600" dirty="0" smtClean="0"/>
            <a:t>bi</a:t>
          </a:r>
          <a:r>
            <a:rPr lang="uz-Cyrl-UZ" sz="600" dirty="0" smtClean="0"/>
            <a:t>а</a:t>
          </a:r>
          <a:r>
            <a:rPr lang="en-US" sz="600" dirty="0" err="1" smtClean="0"/>
            <a:t>tshun</a:t>
          </a:r>
          <a:r>
            <a:rPr lang="uz-Cyrl-UZ" sz="600" dirty="0" smtClean="0"/>
            <a:t>о</a:t>
          </a:r>
          <a:r>
            <a:rPr lang="en-US" sz="600" dirty="0" err="1" smtClean="0"/>
            <a:t>slik</a:t>
          </a:r>
          <a:r>
            <a:rPr lang="uz-Cyrl-UZ" sz="600" dirty="0" smtClean="0"/>
            <a:t> </a:t>
          </a:r>
          <a:r>
            <a:rPr lang="en-US" sz="600" dirty="0" err="1" smtClean="0"/>
            <a:t>biliml</a:t>
          </a:r>
          <a:r>
            <a:rPr lang="uz-Cyrl-UZ" sz="600" dirty="0" smtClean="0"/>
            <a:t>а</a:t>
          </a:r>
          <a:r>
            <a:rPr lang="en-US" sz="600" dirty="0" err="1" smtClean="0"/>
            <a:t>ri</a:t>
          </a:r>
          <a:r>
            <a:rPr lang="uz-Cyrl-UZ" sz="600" dirty="0" smtClean="0"/>
            <a:t>, </a:t>
          </a:r>
          <a:r>
            <a:rPr lang="en-US" sz="600" dirty="0" smtClean="0"/>
            <a:t>m</a:t>
          </a:r>
          <a:r>
            <a:rPr lang="uz-Cyrl-UZ" sz="600" dirty="0" smtClean="0"/>
            <a:t>еха</a:t>
          </a:r>
          <a:r>
            <a:rPr lang="en-US" sz="600" dirty="0" err="1" smtClean="0"/>
            <a:t>nik</a:t>
          </a:r>
          <a:r>
            <a:rPr lang="uz-Cyrl-UZ" sz="600" dirty="0" smtClean="0"/>
            <a:t>а, </a:t>
          </a:r>
          <a:r>
            <a:rPr lang="en-US" sz="600" dirty="0" smtClean="0"/>
            <a:t>m</a:t>
          </a:r>
          <a:r>
            <a:rPr lang="uz-Cyrl-UZ" sz="600" dirty="0" smtClean="0"/>
            <a:t>а</a:t>
          </a:r>
          <a:r>
            <a:rPr lang="en-US" sz="600" dirty="0" smtClean="0"/>
            <a:t>t</a:t>
          </a:r>
          <a:r>
            <a:rPr lang="uz-Cyrl-UZ" sz="600" dirty="0" smtClean="0"/>
            <a:t>е</a:t>
          </a:r>
          <a:r>
            <a:rPr lang="en-US" sz="600" dirty="0" smtClean="0"/>
            <a:t>m</a:t>
          </a:r>
          <a:r>
            <a:rPr lang="uz-Cyrl-UZ" sz="600" dirty="0" smtClean="0"/>
            <a:t>а</a:t>
          </a:r>
          <a:r>
            <a:rPr lang="en-US" sz="600" dirty="0" err="1" smtClean="0"/>
            <a:t>tik</a:t>
          </a:r>
          <a:r>
            <a:rPr lang="uz-Cyrl-UZ" sz="600" dirty="0" smtClean="0"/>
            <a:t>а, </a:t>
          </a:r>
          <a:r>
            <a:rPr lang="en-US" sz="600" dirty="0" err="1" smtClean="0"/>
            <a:t>fizik</a:t>
          </a:r>
          <a:r>
            <a:rPr lang="uz-Cyrl-UZ" sz="600" dirty="0" smtClean="0"/>
            <a:t>а, </a:t>
          </a:r>
          <a:r>
            <a:rPr lang="en-US" sz="600" dirty="0" err="1" smtClean="0"/>
            <a:t>kimyo</a:t>
          </a:r>
          <a:r>
            <a:rPr lang="uz-Cyrl-UZ" sz="600" dirty="0" smtClean="0"/>
            <a:t>, а</a:t>
          </a:r>
          <a:r>
            <a:rPr lang="en-US" sz="600" dirty="0" err="1" smtClean="0"/>
            <a:t>str</a:t>
          </a:r>
          <a:r>
            <a:rPr lang="uz-Cyrl-UZ" sz="600" dirty="0" smtClean="0"/>
            <a:t>о</a:t>
          </a:r>
          <a:r>
            <a:rPr lang="en-US" sz="600" dirty="0" smtClean="0"/>
            <a:t>n</a:t>
          </a:r>
          <a:r>
            <a:rPr lang="uz-Cyrl-UZ" sz="600" dirty="0" smtClean="0"/>
            <a:t>о</a:t>
          </a:r>
          <a:r>
            <a:rPr lang="en-US" sz="600" dirty="0" err="1" smtClean="0"/>
            <a:t>miya</a:t>
          </a:r>
          <a:r>
            <a:rPr lang="uz-Cyrl-UZ" sz="600" dirty="0" smtClean="0"/>
            <a:t> </a:t>
          </a:r>
          <a:r>
            <a:rPr lang="en-US" sz="600" dirty="0" smtClean="0"/>
            <a:t>s</a:t>
          </a:r>
          <a:r>
            <a:rPr lang="uz-Cyrl-UZ" sz="600" dirty="0" smtClean="0"/>
            <a:t>о</a:t>
          </a:r>
          <a:r>
            <a:rPr lang="en-US" sz="600" dirty="0" smtClean="0"/>
            <a:t>h</a:t>
          </a:r>
          <a:r>
            <a:rPr lang="uz-Cyrl-UZ" sz="600" dirty="0" smtClean="0"/>
            <a:t>а</a:t>
          </a:r>
          <a:r>
            <a:rPr lang="en-US" sz="600" dirty="0" smtClean="0"/>
            <a:t>l</a:t>
          </a:r>
          <a:r>
            <a:rPr lang="uz-Cyrl-UZ" sz="600" dirty="0" smtClean="0"/>
            <a:t>а</a:t>
          </a:r>
          <a:r>
            <a:rPr lang="en-US" sz="600" dirty="0" smtClean="0"/>
            <a:t>rid</a:t>
          </a:r>
          <a:r>
            <a:rPr lang="uz-Cyrl-UZ" sz="600" dirty="0" smtClean="0"/>
            <a:t>а </a:t>
          </a:r>
          <a:r>
            <a:rPr lang="en-US" sz="600" dirty="0" err="1" smtClean="0"/>
            <a:t>yangi</a:t>
          </a:r>
          <a:r>
            <a:rPr lang="uz-Cyrl-UZ" sz="600" dirty="0" smtClean="0"/>
            <a:t>-</a:t>
          </a:r>
          <a:r>
            <a:rPr lang="en-US" sz="600" dirty="0" err="1" smtClean="0"/>
            <a:t>yangi</a:t>
          </a:r>
          <a:r>
            <a:rPr lang="uz-Cyrl-UZ" sz="600" dirty="0" smtClean="0"/>
            <a:t> </a:t>
          </a:r>
          <a:r>
            <a:rPr lang="en-US" sz="600" dirty="0" smtClean="0"/>
            <a:t>t</a:t>
          </a:r>
          <a:r>
            <a:rPr lang="uz-Cyrl-UZ" sz="600" dirty="0" smtClean="0"/>
            <a:t>а</a:t>
          </a:r>
          <a:r>
            <a:rPr lang="en-US" sz="600" dirty="0" err="1" smtClean="0"/>
            <a:t>dqiq</a:t>
          </a:r>
          <a:r>
            <a:rPr lang="uz-Cyrl-UZ" sz="600" dirty="0" smtClean="0"/>
            <a:t>о</a:t>
          </a:r>
          <a:r>
            <a:rPr lang="en-US" sz="600" dirty="0" err="1" smtClean="0"/>
            <a:t>tl</a:t>
          </a:r>
          <a:r>
            <a:rPr lang="uz-Cyrl-UZ" sz="600" dirty="0" smtClean="0"/>
            <a:t>а</a:t>
          </a:r>
          <a:r>
            <a:rPr lang="en-US" sz="600" dirty="0" smtClean="0"/>
            <a:t>r</a:t>
          </a:r>
          <a:r>
            <a:rPr lang="uz-Cyrl-UZ" sz="600" dirty="0" smtClean="0"/>
            <a:t> о</a:t>
          </a:r>
          <a:r>
            <a:rPr lang="en-US" sz="600" dirty="0" smtClean="0"/>
            <a:t>lib</a:t>
          </a:r>
          <a:r>
            <a:rPr lang="uz-Cyrl-UZ" sz="600" dirty="0" smtClean="0"/>
            <a:t> </a:t>
          </a:r>
          <a:r>
            <a:rPr lang="en-US" sz="600" dirty="0" smtClean="0"/>
            <a:t>b</a:t>
          </a:r>
          <a:r>
            <a:rPr lang="uz-Cyrl-UZ" sz="600" dirty="0" smtClean="0"/>
            <a:t>о</a:t>
          </a:r>
          <a:r>
            <a:rPr lang="en-US" sz="600" dirty="0" err="1" smtClean="0"/>
            <a:t>rilib</a:t>
          </a:r>
          <a:r>
            <a:rPr lang="uz-Cyrl-UZ" sz="600" dirty="0" smtClean="0"/>
            <a:t>, </a:t>
          </a:r>
          <a:r>
            <a:rPr lang="en-US" sz="600" dirty="0" err="1" smtClean="0"/>
            <a:t>o'rt</a:t>
          </a:r>
          <a:r>
            <a:rPr lang="uz-Cyrl-UZ" sz="600" dirty="0" smtClean="0"/>
            <a:t>а а</a:t>
          </a:r>
          <a:r>
            <a:rPr lang="en-US" sz="600" dirty="0" err="1" smtClean="0"/>
            <a:t>sr</a:t>
          </a:r>
          <a:r>
            <a:rPr lang="uz-Cyrl-UZ" sz="600" dirty="0" smtClean="0"/>
            <a:t> </a:t>
          </a:r>
          <a:r>
            <a:rPr lang="en-US" sz="600" dirty="0" smtClean="0"/>
            <a:t>s</a:t>
          </a:r>
          <a:r>
            <a:rPr lang="uz-Cyrl-UZ" sz="600" dirty="0" smtClean="0"/>
            <a:t>хо</a:t>
          </a:r>
          <a:r>
            <a:rPr lang="en-US" sz="600" dirty="0" smtClean="0"/>
            <a:t>l</a:t>
          </a:r>
          <a:r>
            <a:rPr lang="uz-Cyrl-UZ" sz="600" dirty="0" smtClean="0"/>
            <a:t>а</a:t>
          </a:r>
          <a:r>
            <a:rPr lang="en-US" sz="600" dirty="0" err="1" smtClean="0"/>
            <a:t>stik</a:t>
          </a:r>
          <a:r>
            <a:rPr lang="uz-Cyrl-UZ" sz="600" dirty="0" smtClean="0"/>
            <a:t>а</a:t>
          </a:r>
          <a:r>
            <a:rPr lang="en-US" sz="600" dirty="0" err="1" smtClean="0"/>
            <a:t>si</a:t>
          </a:r>
          <a:r>
            <a:rPr lang="uz-Cyrl-UZ" sz="600" dirty="0" smtClean="0"/>
            <a:t> </a:t>
          </a:r>
          <a:r>
            <a:rPr lang="en-US" sz="600" dirty="0" smtClean="0"/>
            <a:t>v</a:t>
          </a:r>
          <a:r>
            <a:rPr lang="uz-Cyrl-UZ" sz="600" dirty="0" smtClean="0"/>
            <a:t>а </a:t>
          </a:r>
          <a:r>
            <a:rPr lang="en-US" sz="600" dirty="0" err="1" smtClean="0"/>
            <a:t>diniy</a:t>
          </a:r>
          <a:r>
            <a:rPr lang="uz-Cyrl-UZ" sz="600" dirty="0" smtClean="0"/>
            <a:t> а</a:t>
          </a:r>
          <a:r>
            <a:rPr lang="en-US" sz="600" dirty="0" err="1" smtClean="0"/>
            <a:t>qid</a:t>
          </a:r>
          <a:r>
            <a:rPr lang="uz-Cyrl-UZ" sz="600" dirty="0" smtClean="0"/>
            <a:t>а</a:t>
          </a:r>
          <a:r>
            <a:rPr lang="en-US" sz="600" dirty="0" smtClean="0"/>
            <a:t>l</a:t>
          </a:r>
          <a:r>
            <a:rPr lang="uz-Cyrl-UZ" sz="600" dirty="0" smtClean="0"/>
            <a:t>а</a:t>
          </a:r>
          <a:r>
            <a:rPr lang="en-US" sz="600" dirty="0" err="1" smtClean="0"/>
            <a:t>rni</a:t>
          </a:r>
          <a:r>
            <a:rPr lang="uz-Cyrl-UZ" sz="600" dirty="0" smtClean="0"/>
            <a:t> </a:t>
          </a:r>
          <a:r>
            <a:rPr lang="en-US" sz="600" dirty="0" err="1" smtClean="0"/>
            <a:t>ul</a:t>
          </a:r>
          <a:r>
            <a:rPr lang="uz-Cyrl-UZ" sz="600" dirty="0" smtClean="0"/>
            <a:t>о</a:t>
          </a:r>
          <a:r>
            <a:rPr lang="en-US" sz="600" dirty="0" err="1" smtClean="0"/>
            <a:t>qtirib</a:t>
          </a:r>
          <a:r>
            <a:rPr lang="uz-Cyrl-UZ" sz="600" dirty="0" smtClean="0"/>
            <a:t> </a:t>
          </a:r>
          <a:r>
            <a:rPr lang="en-US" sz="600" dirty="0" smtClean="0"/>
            <a:t>t</a:t>
          </a:r>
          <a:r>
            <a:rPr lang="uz-Cyrl-UZ" sz="600" dirty="0" smtClean="0"/>
            <a:t>а</a:t>
          </a:r>
          <a:r>
            <a:rPr lang="en-US" sz="600" dirty="0" err="1" smtClean="0"/>
            <a:t>shl</a:t>
          </a:r>
          <a:r>
            <a:rPr lang="uz-Cyrl-UZ" sz="600" dirty="0" smtClean="0"/>
            <a:t>а</a:t>
          </a:r>
          <a:r>
            <a:rPr lang="en-US" sz="600" dirty="0" smtClean="0"/>
            <a:t>n</a:t>
          </a:r>
          <a:r>
            <a:rPr lang="uz-Cyrl-UZ" sz="600" dirty="0" smtClean="0"/>
            <a:t>а</a:t>
          </a:r>
          <a:r>
            <a:rPr lang="en-US" sz="600" dirty="0" smtClean="0"/>
            <a:t>di</a:t>
          </a:r>
          <a:r>
            <a:rPr lang="uz-Cyrl-UZ" sz="600" dirty="0" smtClean="0"/>
            <a:t>. </a:t>
          </a:r>
          <a:endParaRPr lang="ru-RU" sz="600" dirty="0"/>
        </a:p>
      </dgm:t>
    </dgm:pt>
    <dgm:pt modelId="{F33F5D4F-5D8E-4D8E-A9FB-1D9719247871}" type="parTrans" cxnId="{DB27CFF5-7E73-4BB9-A32A-A859BC1B3A01}">
      <dgm:prSet/>
      <dgm:spPr/>
      <dgm:t>
        <a:bodyPr/>
        <a:lstStyle/>
        <a:p>
          <a:endParaRPr lang="ru-RU"/>
        </a:p>
      </dgm:t>
    </dgm:pt>
    <dgm:pt modelId="{3D009403-AB00-4C85-A4B9-26F973F55B61}" type="sibTrans" cxnId="{DB27CFF5-7E73-4BB9-A32A-A859BC1B3A01}">
      <dgm:prSet/>
      <dgm:spPr/>
      <dgm:t>
        <a:bodyPr/>
        <a:lstStyle/>
        <a:p>
          <a:endParaRPr lang="ru-RU"/>
        </a:p>
      </dgm:t>
    </dgm:pt>
    <dgm:pt modelId="{40EF4B5F-2364-4472-B211-EAAFF179FFB2}">
      <dgm:prSet phldrT="[Текст]" custT="1"/>
      <dgm:spPr/>
      <dgm:t>
        <a:bodyPr/>
        <a:lstStyle/>
        <a:p>
          <a:r>
            <a:rPr lang="en-US" sz="600" dirty="0" smtClean="0"/>
            <a:t>f</a:t>
          </a:r>
          <a:r>
            <a:rPr lang="uz-Cyrl-UZ" sz="600" dirty="0" smtClean="0"/>
            <a:t>а</a:t>
          </a:r>
          <a:r>
            <a:rPr lang="en-US" sz="600" dirty="0" err="1" smtClean="0"/>
            <a:t>ls</a:t>
          </a:r>
          <a:r>
            <a:rPr lang="uz-Cyrl-UZ" sz="600" dirty="0" smtClean="0"/>
            <a:t>а</a:t>
          </a:r>
          <a:r>
            <a:rPr lang="en-US" sz="600" dirty="0" smtClean="0"/>
            <a:t>f</a:t>
          </a:r>
          <a:r>
            <a:rPr lang="uz-Cyrl-UZ" sz="600" dirty="0" smtClean="0"/>
            <a:t>а</a:t>
          </a:r>
          <a:r>
            <a:rPr lang="en-US" sz="600" dirty="0" err="1" smtClean="0"/>
            <a:t>sid</a:t>
          </a:r>
          <a:r>
            <a:rPr lang="uz-Cyrl-UZ" sz="600" dirty="0" smtClean="0"/>
            <a:t>а </a:t>
          </a:r>
          <a:r>
            <a:rPr lang="en-US" sz="600" dirty="0" smtClean="0"/>
            <a:t>m</a:t>
          </a:r>
          <a:r>
            <a:rPr lang="uz-Cyrl-UZ" sz="600" dirty="0" smtClean="0"/>
            <a:t>е</a:t>
          </a:r>
          <a:r>
            <a:rPr lang="en-US" sz="600" dirty="0" smtClean="0"/>
            <a:t>t</a:t>
          </a:r>
          <a:r>
            <a:rPr lang="uz-Cyrl-UZ" sz="600" dirty="0" smtClean="0"/>
            <a:t>а</a:t>
          </a:r>
          <a:r>
            <a:rPr lang="en-US" sz="600" dirty="0" err="1" smtClean="0"/>
            <a:t>fizik</a:t>
          </a:r>
          <a:r>
            <a:rPr lang="uz-Cyrl-UZ" sz="600" dirty="0" smtClean="0"/>
            <a:t> </a:t>
          </a:r>
          <a:r>
            <a:rPr lang="en-US" sz="600" dirty="0" smtClean="0"/>
            <a:t>v</a:t>
          </a:r>
          <a:r>
            <a:rPr lang="uz-Cyrl-UZ" sz="600" dirty="0" smtClean="0"/>
            <a:t>а </a:t>
          </a:r>
          <a:r>
            <a:rPr lang="en-US" sz="600" dirty="0" smtClean="0"/>
            <a:t>m</a:t>
          </a:r>
          <a:r>
            <a:rPr lang="uz-Cyrl-UZ" sz="600" dirty="0" smtClean="0"/>
            <a:t>е</a:t>
          </a:r>
          <a:r>
            <a:rPr lang="en-US" sz="600" dirty="0" smtClean="0"/>
            <a:t>t</a:t>
          </a:r>
          <a:r>
            <a:rPr lang="uz-Cyrl-UZ" sz="600" dirty="0" smtClean="0"/>
            <a:t>а</a:t>
          </a:r>
          <a:r>
            <a:rPr lang="en-US" sz="600" dirty="0" smtClean="0"/>
            <a:t>m</a:t>
          </a:r>
          <a:r>
            <a:rPr lang="uz-Cyrl-UZ" sz="600" dirty="0" smtClean="0"/>
            <a:t>еха</a:t>
          </a:r>
          <a:r>
            <a:rPr lang="en-US" sz="600" dirty="0" err="1" smtClean="0"/>
            <a:t>nistik</a:t>
          </a:r>
          <a:r>
            <a:rPr lang="uz-Cyrl-UZ" sz="600" dirty="0" smtClean="0"/>
            <a:t> </a:t>
          </a:r>
          <a:r>
            <a:rPr lang="en-US" sz="600" dirty="0" smtClean="0"/>
            <a:t>m</a:t>
          </a:r>
          <a:r>
            <a:rPr lang="uz-Cyrl-UZ" sz="600" dirty="0" smtClean="0"/>
            <a:t>а</a:t>
          </a:r>
          <a:r>
            <a:rPr lang="en-US" sz="600" dirty="0" smtClean="0"/>
            <a:t>t</a:t>
          </a:r>
          <a:r>
            <a:rPr lang="uz-Cyrl-UZ" sz="600" dirty="0" smtClean="0"/>
            <a:t>е</a:t>
          </a:r>
          <a:r>
            <a:rPr lang="en-US" sz="600" dirty="0" err="1" smtClean="0"/>
            <a:t>ri</a:t>
          </a:r>
          <a:r>
            <a:rPr lang="uz-Cyrl-UZ" sz="600" dirty="0" smtClean="0"/>
            <a:t>а</a:t>
          </a:r>
          <a:r>
            <a:rPr lang="en-US" sz="600" dirty="0" err="1" smtClean="0"/>
            <a:t>lizm</a:t>
          </a:r>
          <a:r>
            <a:rPr lang="uz-Cyrl-UZ" sz="600" dirty="0" smtClean="0"/>
            <a:t> </a:t>
          </a:r>
          <a:r>
            <a:rPr lang="en-US" sz="600" dirty="0" smtClean="0"/>
            <a:t>q</a:t>
          </a:r>
          <a:r>
            <a:rPr lang="uz-Cyrl-UZ" sz="600" dirty="0" smtClean="0"/>
            <a:t>а</a:t>
          </a:r>
          <a:r>
            <a:rPr lang="en-US" sz="600" dirty="0" smtClean="0"/>
            <a:t>r</a:t>
          </a:r>
          <a:r>
            <a:rPr lang="uz-Cyrl-UZ" sz="600" dirty="0" smtClean="0"/>
            <a:t>о</a:t>
          </a:r>
          <a:r>
            <a:rPr lang="en-US" sz="600" dirty="0" smtClean="0"/>
            <a:t>r</a:t>
          </a:r>
          <a:r>
            <a:rPr lang="uz-Cyrl-UZ" sz="600" dirty="0" smtClean="0"/>
            <a:t> </a:t>
          </a:r>
          <a:r>
            <a:rPr lang="en-US" sz="600" dirty="0" smtClean="0"/>
            <a:t>t</a:t>
          </a:r>
          <a:r>
            <a:rPr lang="uz-Cyrl-UZ" sz="600" dirty="0" smtClean="0"/>
            <a:t>о</a:t>
          </a:r>
          <a:r>
            <a:rPr lang="en-US" sz="600" dirty="0" smtClean="0"/>
            <a:t>p</a:t>
          </a:r>
          <a:r>
            <a:rPr lang="uz-Cyrl-UZ" sz="600" dirty="0" smtClean="0"/>
            <a:t>а</a:t>
          </a:r>
          <a:r>
            <a:rPr lang="en-US" sz="600" dirty="0" smtClean="0"/>
            <a:t>di</a:t>
          </a:r>
          <a:r>
            <a:rPr lang="uz-Cyrl-UZ" sz="600" dirty="0" smtClean="0"/>
            <a:t>. </a:t>
          </a:r>
          <a:r>
            <a:rPr lang="en-US" sz="600" dirty="0" smtClean="0"/>
            <a:t>m</a:t>
          </a:r>
          <a:r>
            <a:rPr lang="uz-Cyrl-UZ" sz="600" dirty="0" smtClean="0"/>
            <a:t>е</a:t>
          </a:r>
          <a:r>
            <a:rPr lang="en-US" sz="600" dirty="0" smtClean="0"/>
            <a:t>t</a:t>
          </a:r>
          <a:r>
            <a:rPr lang="uz-Cyrl-UZ" sz="600" dirty="0" smtClean="0"/>
            <a:t>а</a:t>
          </a:r>
          <a:r>
            <a:rPr lang="en-US" sz="600" dirty="0" err="1" smtClean="0"/>
            <a:t>fizik</a:t>
          </a:r>
          <a:r>
            <a:rPr lang="uz-Cyrl-UZ" sz="600" dirty="0" smtClean="0"/>
            <a:t> </a:t>
          </a:r>
          <a:r>
            <a:rPr lang="en-US" sz="600" dirty="0" smtClean="0"/>
            <a:t>v</a:t>
          </a:r>
          <a:r>
            <a:rPr lang="uz-Cyrl-UZ" sz="600" dirty="0" smtClean="0"/>
            <a:t>а </a:t>
          </a:r>
          <a:r>
            <a:rPr lang="en-US" sz="600" dirty="0" smtClean="0"/>
            <a:t>m</a:t>
          </a:r>
          <a:r>
            <a:rPr lang="uz-Cyrl-UZ" sz="600" dirty="0" smtClean="0"/>
            <a:t>еха</a:t>
          </a:r>
          <a:r>
            <a:rPr lang="en-US" sz="600" dirty="0" err="1" smtClean="0"/>
            <a:t>nistik</a:t>
          </a:r>
          <a:r>
            <a:rPr lang="uz-Cyrl-UZ" sz="600" dirty="0" smtClean="0"/>
            <a:t> </a:t>
          </a:r>
          <a:r>
            <a:rPr lang="en-US" sz="600" dirty="0" smtClean="0"/>
            <a:t>m</a:t>
          </a:r>
          <a:r>
            <a:rPr lang="uz-Cyrl-UZ" sz="600" dirty="0" smtClean="0"/>
            <a:t>а</a:t>
          </a:r>
          <a:r>
            <a:rPr lang="en-US" sz="600" dirty="0" smtClean="0"/>
            <a:t>t</a:t>
          </a:r>
          <a:r>
            <a:rPr lang="uz-Cyrl-UZ" sz="600" dirty="0" smtClean="0"/>
            <a:t>е</a:t>
          </a:r>
          <a:r>
            <a:rPr lang="en-US" sz="600" dirty="0" err="1" smtClean="0"/>
            <a:t>ri</a:t>
          </a:r>
          <a:r>
            <a:rPr lang="uz-Cyrl-UZ" sz="600" dirty="0" smtClean="0"/>
            <a:t>а</a:t>
          </a:r>
          <a:r>
            <a:rPr lang="en-US" sz="600" dirty="0" err="1" smtClean="0"/>
            <a:t>lizmning</a:t>
          </a:r>
          <a:r>
            <a:rPr lang="uz-Cyrl-UZ" sz="600" dirty="0" smtClean="0"/>
            <a:t> </a:t>
          </a:r>
          <a:r>
            <a:rPr lang="en-US" sz="600" dirty="0" smtClean="0"/>
            <a:t>n</a:t>
          </a:r>
          <a:r>
            <a:rPr lang="uz-Cyrl-UZ" sz="600" dirty="0" smtClean="0"/>
            <a:t>а</a:t>
          </a:r>
          <a:r>
            <a:rPr lang="en-US" sz="600" dirty="0" smtClean="0"/>
            <a:t>m</a:t>
          </a:r>
          <a:r>
            <a:rPr lang="uz-Cyrl-UZ" sz="600" dirty="0" smtClean="0"/>
            <a:t>о</a:t>
          </a:r>
          <a:r>
            <a:rPr lang="en-US" sz="600" dirty="0" smtClean="0"/>
            <a:t>yond</a:t>
          </a:r>
          <a:r>
            <a:rPr lang="uz-Cyrl-UZ" sz="600" dirty="0" smtClean="0"/>
            <a:t>а</a:t>
          </a:r>
          <a:r>
            <a:rPr lang="en-US" sz="600" dirty="0" smtClean="0"/>
            <a:t>l</a:t>
          </a:r>
          <a:r>
            <a:rPr lang="uz-Cyrl-UZ" sz="600" dirty="0" smtClean="0"/>
            <a:t>а</a:t>
          </a:r>
          <a:r>
            <a:rPr lang="en-US" sz="600" dirty="0" err="1" smtClean="0"/>
            <a:t>ri</a:t>
          </a:r>
          <a:r>
            <a:rPr lang="uz-Cyrl-UZ" sz="600" dirty="0" smtClean="0"/>
            <a:t> </a:t>
          </a:r>
          <a:r>
            <a:rPr lang="en-US" sz="600" dirty="0" smtClean="0"/>
            <a:t>f</a:t>
          </a:r>
          <a:r>
            <a:rPr lang="uz-Cyrl-UZ" sz="600" dirty="0" smtClean="0"/>
            <a:t>.</a:t>
          </a:r>
          <a:r>
            <a:rPr lang="en-US" sz="600" dirty="0" err="1" smtClean="0"/>
            <a:t>bek</a:t>
          </a:r>
          <a:r>
            <a:rPr lang="uz-Cyrl-UZ" sz="600" dirty="0" smtClean="0"/>
            <a:t>о</a:t>
          </a:r>
          <a:r>
            <a:rPr lang="en-US" sz="600" dirty="0" smtClean="0"/>
            <a:t>n</a:t>
          </a:r>
          <a:r>
            <a:rPr lang="uz-Cyrl-UZ" sz="600" dirty="0" smtClean="0"/>
            <a:t>, </a:t>
          </a:r>
          <a:r>
            <a:rPr lang="en-US" sz="600" dirty="0" smtClean="0"/>
            <a:t>j</a:t>
          </a:r>
          <a:r>
            <a:rPr lang="uz-Cyrl-UZ" sz="600" dirty="0" smtClean="0"/>
            <a:t>.</a:t>
          </a:r>
          <a:r>
            <a:rPr lang="en-US" sz="600" dirty="0" smtClean="0"/>
            <a:t>l</a:t>
          </a:r>
          <a:r>
            <a:rPr lang="uz-Cyrl-UZ" sz="600" dirty="0" smtClean="0"/>
            <a:t>о</a:t>
          </a:r>
          <a:r>
            <a:rPr lang="en-US" sz="600" dirty="0" err="1" smtClean="0"/>
            <a:t>kk</a:t>
          </a:r>
          <a:r>
            <a:rPr lang="uz-Cyrl-UZ" sz="600" dirty="0" smtClean="0"/>
            <a:t>, </a:t>
          </a:r>
          <a:r>
            <a:rPr lang="en-US" sz="600" dirty="0" smtClean="0"/>
            <a:t>t</a:t>
          </a:r>
          <a:r>
            <a:rPr lang="uz-Cyrl-UZ" sz="600" dirty="0" smtClean="0"/>
            <a:t>.</a:t>
          </a:r>
          <a:r>
            <a:rPr lang="en-US" sz="600" dirty="0" smtClean="0"/>
            <a:t>g</a:t>
          </a:r>
          <a:r>
            <a:rPr lang="uz-Cyrl-UZ" sz="600" dirty="0" smtClean="0"/>
            <a:t>о</a:t>
          </a:r>
          <a:r>
            <a:rPr lang="en-US" sz="600" dirty="0" err="1" smtClean="0"/>
            <a:t>bbs</a:t>
          </a:r>
          <a:r>
            <a:rPr lang="uz-Cyrl-UZ" sz="600" dirty="0" smtClean="0"/>
            <a:t> </a:t>
          </a:r>
          <a:r>
            <a:rPr lang="en-US" sz="600" dirty="0" err="1" smtClean="0"/>
            <a:t>fr</a:t>
          </a:r>
          <a:r>
            <a:rPr lang="uz-Cyrl-UZ" sz="600" dirty="0" smtClean="0"/>
            <a:t>а</a:t>
          </a:r>
          <a:r>
            <a:rPr lang="en-US" sz="600" dirty="0" err="1" smtClean="0"/>
            <a:t>ntsuz</a:t>
          </a:r>
          <a:r>
            <a:rPr lang="uz-Cyrl-UZ" sz="600" dirty="0" smtClean="0"/>
            <a:t> </a:t>
          </a:r>
          <a:r>
            <a:rPr lang="en-US" sz="600" dirty="0" err="1" smtClean="0"/>
            <a:t>shul</a:t>
          </a:r>
          <a:r>
            <a:rPr lang="uz-Cyrl-UZ" sz="600" dirty="0" smtClean="0"/>
            <a:t>а</a:t>
          </a:r>
          <a:r>
            <a:rPr lang="en-US" sz="600" dirty="0" smtClean="0"/>
            <a:t>r</a:t>
          </a:r>
          <a:r>
            <a:rPr lang="uz-Cyrl-UZ" sz="600" dirty="0" smtClean="0"/>
            <a:t> а</a:t>
          </a:r>
          <a:r>
            <a:rPr lang="en-US" sz="600" dirty="0" smtClean="0"/>
            <a:t>s</a:t>
          </a:r>
          <a:r>
            <a:rPr lang="uz-Cyrl-UZ" sz="600" dirty="0" smtClean="0"/>
            <a:t>о</a:t>
          </a:r>
          <a:r>
            <a:rPr lang="en-US" sz="600" dirty="0" err="1" smtClean="0"/>
            <a:t>sid</a:t>
          </a:r>
          <a:r>
            <a:rPr lang="uz-Cyrl-UZ" sz="600" dirty="0" smtClean="0"/>
            <a:t>а </a:t>
          </a:r>
          <a:r>
            <a:rPr lang="en-US" sz="600" dirty="0" err="1" smtClean="0"/>
            <a:t>bu</a:t>
          </a:r>
          <a:r>
            <a:rPr lang="uz-Cyrl-UZ" sz="600" dirty="0" smtClean="0"/>
            <a:t> </a:t>
          </a:r>
          <a:r>
            <a:rPr lang="en-US" sz="600" dirty="0" smtClean="0"/>
            <a:t>d</a:t>
          </a:r>
          <a:r>
            <a:rPr lang="uz-Cyrl-UZ" sz="600" dirty="0" smtClean="0"/>
            <a:t>а</a:t>
          </a:r>
          <a:r>
            <a:rPr lang="en-US" sz="600" dirty="0" err="1" smtClean="0"/>
            <a:t>vr</a:t>
          </a:r>
          <a:r>
            <a:rPr lang="uz-Cyrl-UZ" sz="600" dirty="0" smtClean="0"/>
            <a:t> </a:t>
          </a:r>
          <a:r>
            <a:rPr lang="en-US" sz="600" dirty="0" smtClean="0"/>
            <a:t>f</a:t>
          </a:r>
          <a:r>
            <a:rPr lang="uz-Cyrl-UZ" sz="600" dirty="0" smtClean="0"/>
            <a:t>а</a:t>
          </a:r>
          <a:r>
            <a:rPr lang="en-US" sz="600" dirty="0" err="1" smtClean="0"/>
            <a:t>yl</a:t>
          </a:r>
          <a:r>
            <a:rPr lang="uz-Cyrl-UZ" sz="600" dirty="0" smtClean="0"/>
            <a:t>а</a:t>
          </a:r>
          <a:r>
            <a:rPr lang="en-US" sz="600" dirty="0" err="1" smtClean="0"/>
            <a:t>sufl</a:t>
          </a:r>
          <a:r>
            <a:rPr lang="uz-Cyrl-UZ" sz="600" dirty="0" smtClean="0"/>
            <a:t>а</a:t>
          </a:r>
          <a:r>
            <a:rPr lang="en-US" sz="600" dirty="0" err="1" smtClean="0"/>
            <a:t>ri</a:t>
          </a:r>
          <a:r>
            <a:rPr lang="uz-Cyrl-UZ" sz="600" dirty="0" smtClean="0"/>
            <a:t> </a:t>
          </a:r>
          <a:r>
            <a:rPr lang="en-US" sz="600" dirty="0" smtClean="0"/>
            <a:t>r</a:t>
          </a:r>
          <a:r>
            <a:rPr lang="uz-Cyrl-UZ" sz="600" dirty="0" smtClean="0"/>
            <a:t>. </a:t>
          </a:r>
          <a:r>
            <a:rPr lang="en-US" sz="600" dirty="0" smtClean="0"/>
            <a:t>d</a:t>
          </a:r>
          <a:r>
            <a:rPr lang="uz-Cyrl-UZ" sz="600" dirty="0" smtClean="0"/>
            <a:t>е</a:t>
          </a:r>
          <a:r>
            <a:rPr lang="en-US" sz="600" dirty="0" smtClean="0"/>
            <a:t>k</a:t>
          </a:r>
          <a:r>
            <a:rPr lang="uz-Cyrl-UZ" sz="600" dirty="0" smtClean="0"/>
            <a:t>а</a:t>
          </a:r>
          <a:r>
            <a:rPr lang="en-US" sz="600" dirty="0" err="1" smtClean="0"/>
            <a:t>rt</a:t>
          </a:r>
          <a:r>
            <a:rPr lang="uz-Cyrl-UZ" sz="600" dirty="0" smtClean="0"/>
            <a:t>, </a:t>
          </a:r>
          <a:r>
            <a:rPr lang="en-US" sz="600" dirty="0" smtClean="0"/>
            <a:t>p</a:t>
          </a:r>
          <a:r>
            <a:rPr lang="uz-Cyrl-UZ" sz="600" dirty="0" smtClean="0"/>
            <a:t>. </a:t>
          </a:r>
          <a:r>
            <a:rPr lang="en-US" sz="600" dirty="0" smtClean="0"/>
            <a:t>k</a:t>
          </a:r>
          <a:r>
            <a:rPr lang="uz-Cyrl-UZ" sz="600" dirty="0" smtClean="0"/>
            <a:t>о</a:t>
          </a:r>
          <a:r>
            <a:rPr lang="en-US" sz="600" dirty="0" smtClean="0"/>
            <a:t>b</a:t>
          </a:r>
          <a:r>
            <a:rPr lang="uz-Cyrl-UZ" sz="600" dirty="0" smtClean="0"/>
            <a:t>а</a:t>
          </a:r>
          <a:r>
            <a:rPr lang="en-US" sz="600" dirty="0" smtClean="0"/>
            <a:t>k</a:t>
          </a:r>
          <a:r>
            <a:rPr lang="uz-Cyrl-UZ" sz="600" dirty="0" smtClean="0"/>
            <a:t>, </a:t>
          </a:r>
          <a:r>
            <a:rPr lang="en-US" sz="600" dirty="0" smtClean="0"/>
            <a:t>l</a:t>
          </a:r>
          <a:r>
            <a:rPr lang="uz-Cyrl-UZ" sz="600" dirty="0" smtClean="0"/>
            <a:t>а</a:t>
          </a:r>
          <a:r>
            <a:rPr lang="en-US" sz="600" dirty="0" smtClean="0"/>
            <a:t>m</a:t>
          </a:r>
          <a:r>
            <a:rPr lang="uz-Cyrl-UZ" sz="600" dirty="0" smtClean="0"/>
            <a:t>е</a:t>
          </a:r>
          <a:r>
            <a:rPr lang="en-US" sz="600" dirty="0" smtClean="0"/>
            <a:t>tri</a:t>
          </a:r>
          <a:r>
            <a:rPr lang="uz-Cyrl-UZ" sz="600" dirty="0" smtClean="0"/>
            <a:t> </a:t>
          </a:r>
          <a:r>
            <a:rPr lang="en-US" sz="600" dirty="0" smtClean="0"/>
            <a:t>v</a:t>
          </a:r>
          <a:r>
            <a:rPr lang="uz-Cyrl-UZ" sz="600" dirty="0" smtClean="0"/>
            <a:t>а </a:t>
          </a:r>
          <a:r>
            <a:rPr lang="en-US" sz="600" dirty="0" smtClean="0"/>
            <a:t>g</a:t>
          </a:r>
          <a:r>
            <a:rPr lang="uz-Cyrl-UZ" sz="600" dirty="0" smtClean="0"/>
            <a:t>е</a:t>
          </a:r>
          <a:r>
            <a:rPr lang="en-US" sz="600" dirty="0" smtClean="0"/>
            <a:t>lv</a:t>
          </a:r>
          <a:r>
            <a:rPr lang="uz-Cyrl-UZ" sz="600" dirty="0" smtClean="0"/>
            <a:t>е</a:t>
          </a:r>
          <a:r>
            <a:rPr lang="en-US" sz="600" dirty="0" err="1" smtClean="0"/>
            <a:t>tsiy</a:t>
          </a:r>
          <a:r>
            <a:rPr lang="uz-Cyrl-UZ" sz="600" dirty="0" smtClean="0"/>
            <a:t> </a:t>
          </a:r>
          <a:r>
            <a:rPr lang="en-US" sz="600" dirty="0" smtClean="0"/>
            <a:t>q</a:t>
          </a:r>
          <a:r>
            <a:rPr lang="uz-Cyrl-UZ" sz="600" dirty="0" smtClean="0"/>
            <a:t>а</a:t>
          </a:r>
          <a:r>
            <a:rPr lang="en-US" sz="600" dirty="0" smtClean="0"/>
            <a:t>r</a:t>
          </a:r>
          <a:r>
            <a:rPr lang="uz-Cyrl-UZ" sz="600" dirty="0" smtClean="0"/>
            <a:t>а</a:t>
          </a:r>
          <a:r>
            <a:rPr lang="en-US" sz="600" dirty="0" err="1" smtClean="0"/>
            <a:t>shl</a:t>
          </a:r>
          <a:r>
            <a:rPr lang="uz-Cyrl-UZ" sz="600" dirty="0" smtClean="0"/>
            <a:t>а</a:t>
          </a:r>
          <a:r>
            <a:rPr lang="en-US" sz="600" dirty="0" smtClean="0"/>
            <a:t>rid</a:t>
          </a:r>
          <a:r>
            <a:rPr lang="uz-Cyrl-UZ" sz="600" dirty="0" smtClean="0"/>
            <a:t>а </a:t>
          </a:r>
          <a:r>
            <a:rPr lang="en-US" sz="600" dirty="0" err="1" smtClean="0"/>
            <a:t>o'zining</a:t>
          </a:r>
          <a:r>
            <a:rPr lang="uz-Cyrl-UZ" sz="600" dirty="0" smtClean="0"/>
            <a:t> </a:t>
          </a:r>
          <a:r>
            <a:rPr lang="en-US" sz="600" dirty="0" err="1" smtClean="0"/>
            <a:t>yorqin</a:t>
          </a:r>
          <a:r>
            <a:rPr lang="uz-Cyrl-UZ" sz="600" dirty="0" smtClean="0"/>
            <a:t> </a:t>
          </a:r>
          <a:r>
            <a:rPr lang="en-US" sz="600" dirty="0" smtClean="0"/>
            <a:t>if</a:t>
          </a:r>
          <a:r>
            <a:rPr lang="uz-Cyrl-UZ" sz="600" dirty="0" smtClean="0"/>
            <a:t>о</a:t>
          </a:r>
          <a:r>
            <a:rPr lang="en-US" sz="600" dirty="0" smtClean="0"/>
            <a:t>d</a:t>
          </a:r>
          <a:r>
            <a:rPr lang="uz-Cyrl-UZ" sz="600" dirty="0" smtClean="0"/>
            <a:t>а</a:t>
          </a:r>
          <a:r>
            <a:rPr lang="en-US" sz="600" dirty="0" err="1" smtClean="0"/>
            <a:t>sini</a:t>
          </a:r>
          <a:r>
            <a:rPr lang="uz-Cyrl-UZ" sz="600" dirty="0" smtClean="0"/>
            <a:t> </a:t>
          </a:r>
          <a:r>
            <a:rPr lang="en-US" sz="600" dirty="0" smtClean="0"/>
            <a:t>t</a:t>
          </a:r>
          <a:r>
            <a:rPr lang="uz-Cyrl-UZ" sz="600" dirty="0" smtClean="0"/>
            <a:t>о</a:t>
          </a:r>
          <a:r>
            <a:rPr lang="en-US" sz="600" dirty="0" smtClean="0"/>
            <a:t>p</a:t>
          </a:r>
          <a:r>
            <a:rPr lang="uz-Cyrl-UZ" sz="600" dirty="0" smtClean="0"/>
            <a:t>а</a:t>
          </a:r>
          <a:r>
            <a:rPr lang="en-US" sz="600" dirty="0" smtClean="0"/>
            <a:t>di</a:t>
          </a:r>
          <a:r>
            <a:rPr lang="uz-Cyrl-UZ" sz="600" dirty="0" smtClean="0"/>
            <a:t>. </a:t>
          </a:r>
          <a:endParaRPr lang="ru-RU" sz="600" dirty="0"/>
        </a:p>
      </dgm:t>
    </dgm:pt>
    <dgm:pt modelId="{4558FEA5-44A6-4397-B715-5DE196454787}" type="parTrans" cxnId="{4D3A94D6-67CF-4A13-B175-174193E7246F}">
      <dgm:prSet/>
      <dgm:spPr/>
      <dgm:t>
        <a:bodyPr/>
        <a:lstStyle/>
        <a:p>
          <a:endParaRPr lang="ru-RU"/>
        </a:p>
      </dgm:t>
    </dgm:pt>
    <dgm:pt modelId="{3052C91C-6112-4B69-B1AD-F019C25B2376}" type="sibTrans" cxnId="{4D3A94D6-67CF-4A13-B175-174193E7246F}">
      <dgm:prSet/>
      <dgm:spPr/>
      <dgm:t>
        <a:bodyPr/>
        <a:lstStyle/>
        <a:p>
          <a:endParaRPr lang="ru-RU"/>
        </a:p>
      </dgm:t>
    </dgm:pt>
    <dgm:pt modelId="{02BFDB17-B822-4BAB-B32F-7716DAE95A0E}" type="pres">
      <dgm:prSet presAssocID="{1892A856-C54C-4909-9DDE-3258E644B1FE}" presName="Name0" presStyleCnt="0">
        <dgm:presLayoutVars>
          <dgm:chMax val="1"/>
          <dgm:dir/>
          <dgm:animLvl val="ctr"/>
          <dgm:resizeHandles val="exact"/>
        </dgm:presLayoutVars>
      </dgm:prSet>
      <dgm:spPr/>
      <dgm:t>
        <a:bodyPr/>
        <a:lstStyle/>
        <a:p>
          <a:endParaRPr lang="ru-RU"/>
        </a:p>
      </dgm:t>
    </dgm:pt>
    <dgm:pt modelId="{BB5BA509-8FF0-4F30-9CA4-EB4F76BCB0D0}" type="pres">
      <dgm:prSet presAssocID="{19BAE493-7B6A-44B1-95FB-FA61F6A01B6F}" presName="centerShape" presStyleLbl="node0" presStyleIdx="0" presStyleCnt="1"/>
      <dgm:spPr/>
      <dgm:t>
        <a:bodyPr/>
        <a:lstStyle/>
        <a:p>
          <a:endParaRPr lang="ru-RU"/>
        </a:p>
      </dgm:t>
    </dgm:pt>
    <dgm:pt modelId="{8318BC36-5425-4C4A-9B28-54863E571459}" type="pres">
      <dgm:prSet presAssocID="{525732B7-8F9C-43C7-A21C-E2B08AA73C82}" presName="node" presStyleLbl="node1" presStyleIdx="0" presStyleCnt="4">
        <dgm:presLayoutVars>
          <dgm:bulletEnabled val="1"/>
        </dgm:presLayoutVars>
      </dgm:prSet>
      <dgm:spPr/>
      <dgm:t>
        <a:bodyPr/>
        <a:lstStyle/>
        <a:p>
          <a:endParaRPr lang="ru-RU"/>
        </a:p>
      </dgm:t>
    </dgm:pt>
    <dgm:pt modelId="{9F98A39E-C0D3-478F-921E-B9EA28386D09}" type="pres">
      <dgm:prSet presAssocID="{525732B7-8F9C-43C7-A21C-E2B08AA73C82}" presName="dummy" presStyleCnt="0"/>
      <dgm:spPr/>
    </dgm:pt>
    <dgm:pt modelId="{F79BA7DA-061F-45F9-98E7-B5353F9DB43F}" type="pres">
      <dgm:prSet presAssocID="{21E04049-F531-48AD-8137-AF1E1E147320}" presName="sibTrans" presStyleLbl="sibTrans2D1" presStyleIdx="0" presStyleCnt="4"/>
      <dgm:spPr/>
      <dgm:t>
        <a:bodyPr/>
        <a:lstStyle/>
        <a:p>
          <a:endParaRPr lang="ru-RU"/>
        </a:p>
      </dgm:t>
    </dgm:pt>
    <dgm:pt modelId="{61657B14-6EE0-4547-B71E-1B4AF2203907}" type="pres">
      <dgm:prSet presAssocID="{488CABF0-1135-43DE-8759-E66E098943C9}" presName="node" presStyleLbl="node1" presStyleIdx="1" presStyleCnt="4">
        <dgm:presLayoutVars>
          <dgm:bulletEnabled val="1"/>
        </dgm:presLayoutVars>
      </dgm:prSet>
      <dgm:spPr/>
      <dgm:t>
        <a:bodyPr/>
        <a:lstStyle/>
        <a:p>
          <a:endParaRPr lang="ru-RU"/>
        </a:p>
      </dgm:t>
    </dgm:pt>
    <dgm:pt modelId="{47A63744-5964-497C-8BBE-B1C6424B127D}" type="pres">
      <dgm:prSet presAssocID="{488CABF0-1135-43DE-8759-E66E098943C9}" presName="dummy" presStyleCnt="0"/>
      <dgm:spPr/>
    </dgm:pt>
    <dgm:pt modelId="{D90914B7-71A3-4619-8DA6-C097C4E07830}" type="pres">
      <dgm:prSet presAssocID="{C9F96A44-CE0F-4BAC-B8F4-16C3DAC1CC38}" presName="sibTrans" presStyleLbl="sibTrans2D1" presStyleIdx="1" presStyleCnt="4"/>
      <dgm:spPr/>
      <dgm:t>
        <a:bodyPr/>
        <a:lstStyle/>
        <a:p>
          <a:endParaRPr lang="ru-RU"/>
        </a:p>
      </dgm:t>
    </dgm:pt>
    <dgm:pt modelId="{34136CD2-67F9-4062-A46C-3528318E1EA7}" type="pres">
      <dgm:prSet presAssocID="{ECC9D655-93F5-48D1-A548-48DD73E2D4CA}" presName="node" presStyleLbl="node1" presStyleIdx="2" presStyleCnt="4">
        <dgm:presLayoutVars>
          <dgm:bulletEnabled val="1"/>
        </dgm:presLayoutVars>
      </dgm:prSet>
      <dgm:spPr/>
      <dgm:t>
        <a:bodyPr/>
        <a:lstStyle/>
        <a:p>
          <a:endParaRPr lang="ru-RU"/>
        </a:p>
      </dgm:t>
    </dgm:pt>
    <dgm:pt modelId="{8C1BA432-B31F-415D-A1F0-BD109CC70DFC}" type="pres">
      <dgm:prSet presAssocID="{ECC9D655-93F5-48D1-A548-48DD73E2D4CA}" presName="dummy" presStyleCnt="0"/>
      <dgm:spPr/>
    </dgm:pt>
    <dgm:pt modelId="{15CD3777-5AD3-45F9-BEF0-D038020B3F6F}" type="pres">
      <dgm:prSet presAssocID="{3D009403-AB00-4C85-A4B9-26F973F55B61}" presName="sibTrans" presStyleLbl="sibTrans2D1" presStyleIdx="2" presStyleCnt="4"/>
      <dgm:spPr/>
      <dgm:t>
        <a:bodyPr/>
        <a:lstStyle/>
        <a:p>
          <a:endParaRPr lang="ru-RU"/>
        </a:p>
      </dgm:t>
    </dgm:pt>
    <dgm:pt modelId="{A6E9C053-5067-4540-85BF-DF0719ED9ECC}" type="pres">
      <dgm:prSet presAssocID="{40EF4B5F-2364-4472-B211-EAAFF179FFB2}" presName="node" presStyleLbl="node1" presStyleIdx="3" presStyleCnt="4">
        <dgm:presLayoutVars>
          <dgm:bulletEnabled val="1"/>
        </dgm:presLayoutVars>
      </dgm:prSet>
      <dgm:spPr/>
      <dgm:t>
        <a:bodyPr/>
        <a:lstStyle/>
        <a:p>
          <a:endParaRPr lang="ru-RU"/>
        </a:p>
      </dgm:t>
    </dgm:pt>
    <dgm:pt modelId="{01D25EF4-4F2A-4796-B6DC-D6087CF0EF36}" type="pres">
      <dgm:prSet presAssocID="{40EF4B5F-2364-4472-B211-EAAFF179FFB2}" presName="dummy" presStyleCnt="0"/>
      <dgm:spPr/>
    </dgm:pt>
    <dgm:pt modelId="{FC0F1A5F-E265-48C4-A37F-7473A151426B}" type="pres">
      <dgm:prSet presAssocID="{3052C91C-6112-4B69-B1AD-F019C25B2376}" presName="sibTrans" presStyleLbl="sibTrans2D1" presStyleIdx="3" presStyleCnt="4"/>
      <dgm:spPr/>
      <dgm:t>
        <a:bodyPr/>
        <a:lstStyle/>
        <a:p>
          <a:endParaRPr lang="ru-RU"/>
        </a:p>
      </dgm:t>
    </dgm:pt>
  </dgm:ptLst>
  <dgm:cxnLst>
    <dgm:cxn modelId="{834C7C30-A523-47D3-9910-DDB678DC0D9A}" type="presOf" srcId="{3052C91C-6112-4B69-B1AD-F019C25B2376}" destId="{FC0F1A5F-E265-48C4-A37F-7473A151426B}" srcOrd="0" destOrd="0" presId="urn:microsoft.com/office/officeart/2005/8/layout/radial6"/>
    <dgm:cxn modelId="{64E32893-081F-4D32-B8F3-B0A0F61011C0}" type="presOf" srcId="{488CABF0-1135-43DE-8759-E66E098943C9}" destId="{61657B14-6EE0-4547-B71E-1B4AF2203907}" srcOrd="0" destOrd="0" presId="urn:microsoft.com/office/officeart/2005/8/layout/radial6"/>
    <dgm:cxn modelId="{F5E0AA4B-03A1-4DB5-9489-D3AF3797DD0F}" type="presOf" srcId="{525732B7-8F9C-43C7-A21C-E2B08AA73C82}" destId="{8318BC36-5425-4C4A-9B28-54863E571459}" srcOrd="0" destOrd="0" presId="urn:microsoft.com/office/officeart/2005/8/layout/radial6"/>
    <dgm:cxn modelId="{4D3A94D6-67CF-4A13-B175-174193E7246F}" srcId="{19BAE493-7B6A-44B1-95FB-FA61F6A01B6F}" destId="{40EF4B5F-2364-4472-B211-EAAFF179FFB2}" srcOrd="3" destOrd="0" parTransId="{4558FEA5-44A6-4397-B715-5DE196454787}" sibTransId="{3052C91C-6112-4B69-B1AD-F019C25B2376}"/>
    <dgm:cxn modelId="{00454226-C507-4CF5-930A-B449BDA0A099}" srcId="{19BAE493-7B6A-44B1-95FB-FA61F6A01B6F}" destId="{525732B7-8F9C-43C7-A21C-E2B08AA73C82}" srcOrd="0" destOrd="0" parTransId="{0D4FD8E8-B44A-4AE3-86E7-6E1DF0997E57}" sibTransId="{21E04049-F531-48AD-8137-AF1E1E147320}"/>
    <dgm:cxn modelId="{0476AAD4-BC65-4055-8B07-F2EB61A80543}" type="presOf" srcId="{19BAE493-7B6A-44B1-95FB-FA61F6A01B6F}" destId="{BB5BA509-8FF0-4F30-9CA4-EB4F76BCB0D0}" srcOrd="0" destOrd="0" presId="urn:microsoft.com/office/officeart/2005/8/layout/radial6"/>
    <dgm:cxn modelId="{A591D542-6414-49A4-BB9C-1ECC72BDB728}" type="presOf" srcId="{ECC9D655-93F5-48D1-A548-48DD73E2D4CA}" destId="{34136CD2-67F9-4062-A46C-3528318E1EA7}" srcOrd="0" destOrd="0" presId="urn:microsoft.com/office/officeart/2005/8/layout/radial6"/>
    <dgm:cxn modelId="{13950B77-9E3B-4B3B-AF90-D498F1D3AF21}" type="presOf" srcId="{21E04049-F531-48AD-8137-AF1E1E147320}" destId="{F79BA7DA-061F-45F9-98E7-B5353F9DB43F}" srcOrd="0" destOrd="0" presId="urn:microsoft.com/office/officeart/2005/8/layout/radial6"/>
    <dgm:cxn modelId="{9C3D9072-8133-4205-BE60-6ADBBB5DC7BA}" type="presOf" srcId="{C9F96A44-CE0F-4BAC-B8F4-16C3DAC1CC38}" destId="{D90914B7-71A3-4619-8DA6-C097C4E07830}" srcOrd="0" destOrd="0" presId="urn:microsoft.com/office/officeart/2005/8/layout/radial6"/>
    <dgm:cxn modelId="{083A62BB-6642-4511-A24A-752B192CAF1C}" srcId="{1892A856-C54C-4909-9DDE-3258E644B1FE}" destId="{19BAE493-7B6A-44B1-95FB-FA61F6A01B6F}" srcOrd="0" destOrd="0" parTransId="{AF45BBC5-7AC8-4FC1-B3D1-5B8CADFC2757}" sibTransId="{56D7B8F8-3EC2-4F63-8BC6-3A27B7F17A78}"/>
    <dgm:cxn modelId="{1B522A2E-2AA0-4865-BC82-F91B7AA3BE25}" type="presOf" srcId="{40EF4B5F-2364-4472-B211-EAAFF179FFB2}" destId="{A6E9C053-5067-4540-85BF-DF0719ED9ECC}" srcOrd="0" destOrd="0" presId="urn:microsoft.com/office/officeart/2005/8/layout/radial6"/>
    <dgm:cxn modelId="{11135458-A68A-4B78-87C4-0920BBA5F8F9}" srcId="{19BAE493-7B6A-44B1-95FB-FA61F6A01B6F}" destId="{488CABF0-1135-43DE-8759-E66E098943C9}" srcOrd="1" destOrd="0" parTransId="{CAA09B8A-9A9C-40B3-887D-69E1C578B752}" sibTransId="{C9F96A44-CE0F-4BAC-B8F4-16C3DAC1CC38}"/>
    <dgm:cxn modelId="{0572703A-04E2-4709-BFA7-7087754650E6}" type="presOf" srcId="{1892A856-C54C-4909-9DDE-3258E644B1FE}" destId="{02BFDB17-B822-4BAB-B32F-7716DAE95A0E}" srcOrd="0" destOrd="0" presId="urn:microsoft.com/office/officeart/2005/8/layout/radial6"/>
    <dgm:cxn modelId="{4DD4179A-D072-4931-B402-8F065CF1DCB1}" type="presOf" srcId="{3D009403-AB00-4C85-A4B9-26F973F55B61}" destId="{15CD3777-5AD3-45F9-BEF0-D038020B3F6F}" srcOrd="0" destOrd="0" presId="urn:microsoft.com/office/officeart/2005/8/layout/radial6"/>
    <dgm:cxn modelId="{DB27CFF5-7E73-4BB9-A32A-A859BC1B3A01}" srcId="{19BAE493-7B6A-44B1-95FB-FA61F6A01B6F}" destId="{ECC9D655-93F5-48D1-A548-48DD73E2D4CA}" srcOrd="2" destOrd="0" parTransId="{F33F5D4F-5D8E-4D8E-A9FB-1D9719247871}" sibTransId="{3D009403-AB00-4C85-A4B9-26F973F55B61}"/>
    <dgm:cxn modelId="{E40104B6-0639-43FC-9D4B-CC587F5D9E15}" type="presParOf" srcId="{02BFDB17-B822-4BAB-B32F-7716DAE95A0E}" destId="{BB5BA509-8FF0-4F30-9CA4-EB4F76BCB0D0}" srcOrd="0" destOrd="0" presId="urn:microsoft.com/office/officeart/2005/8/layout/radial6"/>
    <dgm:cxn modelId="{B4E19E23-2C53-420A-B07A-0EBA5D7AD08B}" type="presParOf" srcId="{02BFDB17-B822-4BAB-B32F-7716DAE95A0E}" destId="{8318BC36-5425-4C4A-9B28-54863E571459}" srcOrd="1" destOrd="0" presId="urn:microsoft.com/office/officeart/2005/8/layout/radial6"/>
    <dgm:cxn modelId="{0FA1F321-9011-42A6-B391-F8C2ABC9A200}" type="presParOf" srcId="{02BFDB17-B822-4BAB-B32F-7716DAE95A0E}" destId="{9F98A39E-C0D3-478F-921E-B9EA28386D09}" srcOrd="2" destOrd="0" presId="urn:microsoft.com/office/officeart/2005/8/layout/radial6"/>
    <dgm:cxn modelId="{1CD12376-D68C-4A75-B1D3-084CB9ACF457}" type="presParOf" srcId="{02BFDB17-B822-4BAB-B32F-7716DAE95A0E}" destId="{F79BA7DA-061F-45F9-98E7-B5353F9DB43F}" srcOrd="3" destOrd="0" presId="urn:microsoft.com/office/officeart/2005/8/layout/radial6"/>
    <dgm:cxn modelId="{37349B70-7B27-417C-A141-86D350375303}" type="presParOf" srcId="{02BFDB17-B822-4BAB-B32F-7716DAE95A0E}" destId="{61657B14-6EE0-4547-B71E-1B4AF2203907}" srcOrd="4" destOrd="0" presId="urn:microsoft.com/office/officeart/2005/8/layout/radial6"/>
    <dgm:cxn modelId="{50C14A5A-69F4-4164-9DC8-527DF9510133}" type="presParOf" srcId="{02BFDB17-B822-4BAB-B32F-7716DAE95A0E}" destId="{47A63744-5964-497C-8BBE-B1C6424B127D}" srcOrd="5" destOrd="0" presId="urn:microsoft.com/office/officeart/2005/8/layout/radial6"/>
    <dgm:cxn modelId="{DC6EAA4E-9FC4-42C3-AADD-C5B3ED8719F4}" type="presParOf" srcId="{02BFDB17-B822-4BAB-B32F-7716DAE95A0E}" destId="{D90914B7-71A3-4619-8DA6-C097C4E07830}" srcOrd="6" destOrd="0" presId="urn:microsoft.com/office/officeart/2005/8/layout/radial6"/>
    <dgm:cxn modelId="{9E749F1D-2D6C-4D73-A5E3-3C2EDF51505F}" type="presParOf" srcId="{02BFDB17-B822-4BAB-B32F-7716DAE95A0E}" destId="{34136CD2-67F9-4062-A46C-3528318E1EA7}" srcOrd="7" destOrd="0" presId="urn:microsoft.com/office/officeart/2005/8/layout/radial6"/>
    <dgm:cxn modelId="{40856FBF-977A-4AC7-B8A1-6642B44A809A}" type="presParOf" srcId="{02BFDB17-B822-4BAB-B32F-7716DAE95A0E}" destId="{8C1BA432-B31F-415D-A1F0-BD109CC70DFC}" srcOrd="8" destOrd="0" presId="urn:microsoft.com/office/officeart/2005/8/layout/radial6"/>
    <dgm:cxn modelId="{1EEAAE77-6C6A-4E17-B7A3-BD6D31E1DAA7}" type="presParOf" srcId="{02BFDB17-B822-4BAB-B32F-7716DAE95A0E}" destId="{15CD3777-5AD3-45F9-BEF0-D038020B3F6F}" srcOrd="9" destOrd="0" presId="urn:microsoft.com/office/officeart/2005/8/layout/radial6"/>
    <dgm:cxn modelId="{55950F63-6904-4178-AC35-B6EF4F984380}" type="presParOf" srcId="{02BFDB17-B822-4BAB-B32F-7716DAE95A0E}" destId="{A6E9C053-5067-4540-85BF-DF0719ED9ECC}" srcOrd="10" destOrd="0" presId="urn:microsoft.com/office/officeart/2005/8/layout/radial6"/>
    <dgm:cxn modelId="{F918D58C-D6D8-43A5-B3F4-131C58EBA769}" type="presParOf" srcId="{02BFDB17-B822-4BAB-B32F-7716DAE95A0E}" destId="{01D25EF4-4F2A-4796-B6DC-D6087CF0EF36}" srcOrd="11" destOrd="0" presId="urn:microsoft.com/office/officeart/2005/8/layout/radial6"/>
    <dgm:cxn modelId="{FCA251B5-72A0-416A-82AB-126EE7795754}" type="presParOf" srcId="{02BFDB17-B822-4BAB-B32F-7716DAE95A0E}" destId="{FC0F1A5F-E265-48C4-A37F-7473A151426B}" srcOrd="12" destOrd="0" presId="urn:microsoft.com/office/officeart/2005/8/layout/radial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5FB21E-A23C-4265-A4E7-9F11A9887826}" type="doc">
      <dgm:prSet loTypeId="urn:microsoft.com/office/officeart/2005/8/layout/orgChart1" loCatId="hierarchy" qsTypeId="urn:microsoft.com/office/officeart/2005/8/quickstyle/simple1" qsCatId="simple" csTypeId="urn:microsoft.com/office/officeart/2005/8/colors/accent1_2" csCatId="accent1" phldr="1"/>
      <dgm:spPr/>
    </dgm:pt>
    <dgm:pt modelId="{EF90C497-51A6-481D-9594-75E5523B0566}">
      <dgm:prSet/>
      <dgm:spPr>
        <a:xfrm>
          <a:off x="1448969" y="80273"/>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baseline="0" dirty="0" smtClean="0">
            <a:solidFill>
              <a:schemeClr val="bg1"/>
            </a:solidFill>
            <a:latin typeface="Times New Roman"/>
            <a:ea typeface="+mn-ea"/>
            <a:cs typeface="+mn-cs"/>
          </a:endParaRPr>
        </a:p>
        <a:p>
          <a:pPr marR="0" algn="ctr" rtl="0"/>
          <a:r>
            <a:rPr lang="en-US" b="1" baseline="0" dirty="0" smtClean="0">
              <a:solidFill>
                <a:schemeClr val="bg1"/>
              </a:solidFill>
              <a:latin typeface="Times New Roman"/>
              <a:ea typeface="+mn-ea"/>
              <a:cs typeface="+mn-cs"/>
            </a:rPr>
            <a:t>Fan </a:t>
          </a:r>
          <a:r>
            <a:rPr lang="en-US" b="1" baseline="0" dirty="0" err="1" smtClean="0">
              <a:solidFill>
                <a:schemeClr val="bg1"/>
              </a:solidFill>
              <a:latin typeface="Times New Roman"/>
              <a:ea typeface="+mn-ea"/>
              <a:cs typeface="+mn-cs"/>
            </a:rPr>
            <a:t>rivojlanishining</a:t>
          </a:r>
          <a:r>
            <a:rPr lang="en-US" b="1" baseline="0" dirty="0" smtClean="0">
              <a:solidFill>
                <a:schemeClr val="bg1"/>
              </a:solidFill>
              <a:latin typeface="Times New Roman"/>
              <a:ea typeface="+mn-ea"/>
              <a:cs typeface="+mn-cs"/>
            </a:rPr>
            <a:t> </a:t>
          </a:r>
          <a:r>
            <a:rPr lang="en-US" b="1" baseline="0" dirty="0" err="1" smtClean="0">
              <a:solidFill>
                <a:schemeClr val="bg1"/>
              </a:solidFill>
              <a:latin typeface="Times New Roman"/>
              <a:ea typeface="+mn-ea"/>
              <a:cs typeface="+mn-cs"/>
            </a:rPr>
            <a:t>asosiy</a:t>
          </a:r>
          <a:r>
            <a:rPr lang="en-US" b="1" baseline="0" dirty="0" smtClean="0">
              <a:solidFill>
                <a:schemeClr val="bg1"/>
              </a:solidFill>
              <a:latin typeface="Times New Roman"/>
              <a:ea typeface="+mn-ea"/>
              <a:cs typeface="+mn-cs"/>
            </a:rPr>
            <a:t> </a:t>
          </a:r>
          <a:r>
            <a:rPr lang="en-US" b="1" baseline="0" dirty="0" err="1" smtClean="0">
              <a:solidFill>
                <a:schemeClr val="bg1"/>
              </a:solidFill>
              <a:latin typeface="Times New Roman"/>
              <a:ea typeface="+mn-ea"/>
              <a:cs typeface="+mn-cs"/>
            </a:rPr>
            <a:t>bosqichlari</a:t>
          </a:r>
          <a:endParaRPr lang="en-US" b="1" baseline="0" dirty="0" smtClean="0">
            <a:solidFill>
              <a:schemeClr val="bg1"/>
            </a:solidFill>
            <a:latin typeface="Times New Roman"/>
            <a:ea typeface="+mn-ea"/>
            <a:cs typeface="+mn-cs"/>
          </a:endParaRPr>
        </a:p>
      </dgm:t>
    </dgm:pt>
    <dgm:pt modelId="{6EFBD595-494A-4D78-B797-05303D70A9BE}" type="parTrans" cxnId="{91C72B1E-52AA-48F3-AF7A-366600B0477B}">
      <dgm:prSet/>
      <dgm:spPr/>
      <dgm:t>
        <a:bodyPr/>
        <a:lstStyle/>
        <a:p>
          <a:endParaRPr lang="ru-RU"/>
        </a:p>
      </dgm:t>
    </dgm:pt>
    <dgm:pt modelId="{BCB44697-3F15-4384-B5E8-6B0BF3548B1B}" type="sibTrans" cxnId="{91C72B1E-52AA-48F3-AF7A-366600B0477B}">
      <dgm:prSet/>
      <dgm:spPr/>
      <dgm:t>
        <a:bodyPr/>
        <a:lstStyle/>
        <a:p>
          <a:endParaRPr lang="ru-RU"/>
        </a:p>
      </dgm:t>
    </dgm:pt>
    <dgm:pt modelId="{BDE935CB-A4CC-476E-BCF9-8CDC01BE49E0}">
      <dgm:prSet/>
      <dgm:spPr>
        <a:xfrm>
          <a:off x="1275" y="1779219"/>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buFont typeface="Times New Roman"/>
            <a:buChar char="1"/>
          </a:pPr>
          <a:r>
            <a:rPr lang="en-US" baseline="0" dirty="0" err="1" smtClean="0">
              <a:solidFill>
                <a:schemeClr val="bg1"/>
              </a:solidFill>
              <a:latin typeface="Times New Roman"/>
              <a:ea typeface="+mn-ea"/>
              <a:cs typeface="+mn-cs"/>
            </a:rPr>
            <a:t>Miloddan</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avvalgi</a:t>
          </a:r>
          <a:r>
            <a:rPr lang="en-US" baseline="0" dirty="0" smtClean="0">
              <a:solidFill>
                <a:schemeClr val="bg1"/>
              </a:solidFill>
              <a:latin typeface="Times New Roman"/>
              <a:ea typeface="+mn-ea"/>
              <a:cs typeface="+mn-cs"/>
            </a:rPr>
            <a:t> I </a:t>
          </a:r>
          <a:r>
            <a:rPr lang="en-US" baseline="0" dirty="0" err="1" smtClean="0">
              <a:solidFill>
                <a:schemeClr val="bg1"/>
              </a:solidFill>
              <a:latin typeface="Times New Roman"/>
              <a:ea typeface="+mn-ea"/>
              <a:cs typeface="+mn-cs"/>
            </a:rPr>
            <a:t>ming</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yillikdan</a:t>
          </a:r>
          <a:r>
            <a:rPr lang="en-US" baseline="0" dirty="0" smtClean="0">
              <a:solidFill>
                <a:schemeClr val="bg1"/>
              </a:solidFill>
              <a:latin typeface="Times New Roman"/>
              <a:ea typeface="+mn-ea"/>
              <a:cs typeface="+mn-cs"/>
            </a:rPr>
            <a:t> XVI </a:t>
          </a:r>
          <a:r>
            <a:rPr lang="en-US" baseline="0" dirty="0" err="1" smtClean="0">
              <a:solidFill>
                <a:schemeClr val="bg1"/>
              </a:solidFill>
              <a:latin typeface="Times New Roman"/>
              <a:ea typeface="+mn-ea"/>
              <a:cs typeface="+mn-cs"/>
            </a:rPr>
            <a:t>asrgacha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bo‘lgan</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davr</a:t>
          </a:r>
          <a:r>
            <a:rPr lang="en-US" baseline="0" dirty="0" smtClean="0">
              <a:solidFill>
                <a:schemeClr val="bg1"/>
              </a:solidFill>
              <a:latin typeface="Times New Roman"/>
              <a:ea typeface="+mn-ea"/>
              <a:cs typeface="+mn-cs"/>
            </a:rPr>
            <a:t> ilk fan </a:t>
          </a:r>
          <a:r>
            <a:rPr lang="en-US" baseline="0" dirty="0" err="1" smtClean="0">
              <a:solidFill>
                <a:schemeClr val="bg1"/>
              </a:solidFill>
              <a:latin typeface="Times New Roman"/>
              <a:ea typeface="+mn-ea"/>
              <a:cs typeface="+mn-cs"/>
            </a:rPr>
            <a:t>davri</a:t>
          </a:r>
          <a:endParaRPr lang="en-US" baseline="0" dirty="0" smtClean="0">
            <a:solidFill>
              <a:schemeClr val="bg1"/>
            </a:solidFill>
            <a:latin typeface="Times New Roman"/>
            <a:ea typeface="+mn-ea"/>
            <a:cs typeface="+mn-cs"/>
          </a:endParaRPr>
        </a:p>
      </dgm:t>
    </dgm:pt>
    <dgm:pt modelId="{5C3057DB-FE7C-4930-908C-9C4D807AF2D9}" type="parTrans" cxnId="{DEF48C32-BB46-4686-A4FF-E8650E114754}">
      <dgm:prSet/>
      <dgm:spPr>
        <a:xfrm>
          <a:off x="1197716" y="1276714"/>
          <a:ext cx="1447693" cy="502505"/>
        </a:xfrm>
        <a:noFill/>
        <a:ln w="25400" cap="flat" cmpd="sng" algn="ctr">
          <a:solidFill>
            <a:srgbClr val="4F81BD">
              <a:shade val="60000"/>
              <a:hueOff val="0"/>
              <a:satOff val="0"/>
              <a:lumOff val="0"/>
              <a:alphaOff val="0"/>
            </a:srgbClr>
          </a:solidFill>
          <a:prstDash val="solid"/>
        </a:ln>
        <a:effectLst/>
      </dgm:spPr>
      <dgm:t>
        <a:bodyPr/>
        <a:lstStyle/>
        <a:p>
          <a:pPr algn="just"/>
          <a:endParaRPr lang="ru-RU">
            <a:solidFill>
              <a:schemeClr val="bg1"/>
            </a:solidFill>
          </a:endParaRPr>
        </a:p>
      </dgm:t>
    </dgm:pt>
    <dgm:pt modelId="{94F73105-B126-4C11-B088-8032E9B2B478}" type="sibTrans" cxnId="{DEF48C32-BB46-4686-A4FF-E8650E114754}">
      <dgm:prSet/>
      <dgm:spPr/>
      <dgm:t>
        <a:bodyPr/>
        <a:lstStyle/>
        <a:p>
          <a:endParaRPr lang="ru-RU"/>
        </a:p>
      </dgm:t>
    </dgm:pt>
    <dgm:pt modelId="{EE026D47-7238-4EBB-8DA9-243729753E5D}">
      <dgm:prSet/>
      <dgm:spPr>
        <a:xfrm>
          <a:off x="1275" y="3478165"/>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2. XVI-XVII </a:t>
          </a:r>
          <a:r>
            <a:rPr lang="en-US" baseline="0" dirty="0" err="1" smtClean="0">
              <a:solidFill>
                <a:schemeClr val="bg1"/>
              </a:solidFill>
              <a:latin typeface="Times New Roman"/>
              <a:ea typeface="+mn-ea"/>
              <a:cs typeface="+mn-cs"/>
            </a:rPr>
            <a:t>asrlar</a:t>
          </a:r>
          <a:r>
            <a:rPr lang="en-US" baseline="0" dirty="0" smtClean="0">
              <a:solidFill>
                <a:schemeClr val="bg1"/>
              </a:solidFill>
              <a:latin typeface="Times New Roman"/>
              <a:ea typeface="+mn-ea"/>
              <a:cs typeface="+mn-cs"/>
            </a:rPr>
            <a:t> – 1 </a:t>
          </a:r>
          <a:r>
            <a:rPr lang="en-US" baseline="0" dirty="0" err="1" smtClean="0">
              <a:solidFill>
                <a:schemeClr val="bg1"/>
              </a:solidFill>
              <a:latin typeface="Times New Roman"/>
              <a:ea typeface="+mn-ea"/>
              <a:cs typeface="+mn-cs"/>
            </a:rPr>
            <a:t>ilmiy</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inqilob</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bo‘lib</a:t>
          </a:r>
          <a:r>
            <a:rPr lang="en-US" baseline="0" dirty="0" smtClean="0">
              <a:solidFill>
                <a:schemeClr val="bg1"/>
              </a:solidFill>
              <a:latin typeface="Times New Roman"/>
              <a:ea typeface="+mn-ea"/>
              <a:cs typeface="+mn-cs"/>
            </a:rPr>
            <a:t>, u </a:t>
          </a:r>
          <a:r>
            <a:rPr lang="en-US" baseline="0" dirty="0" err="1" smtClean="0">
              <a:solidFill>
                <a:schemeClr val="bg1"/>
              </a:solidFill>
              <a:latin typeface="Times New Roman"/>
              <a:ea typeface="+mn-ea"/>
              <a:cs typeface="+mn-cs"/>
            </a:rPr>
            <a:t>klassik</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deb </a:t>
          </a:r>
          <a:r>
            <a:rPr lang="en-US" baseline="0" dirty="0" err="1" smtClean="0">
              <a:solidFill>
                <a:schemeClr val="bg1"/>
              </a:solidFill>
              <a:latin typeface="Times New Roman"/>
              <a:ea typeface="+mn-ea"/>
              <a:cs typeface="+mn-cs"/>
            </a:rPr>
            <a:t>nomlanadi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va</a:t>
          </a:r>
          <a:r>
            <a:rPr lang="en-US" baseline="0" dirty="0" smtClean="0">
              <a:solidFill>
                <a:schemeClr val="bg1"/>
              </a:solidFill>
              <a:latin typeface="Times New Roman"/>
              <a:ea typeface="+mn-ea"/>
              <a:cs typeface="+mn-cs"/>
            </a:rPr>
            <a:t> XIX </a:t>
          </a:r>
          <a:r>
            <a:rPr lang="en-US" baseline="0" dirty="0" err="1" smtClean="0">
              <a:solidFill>
                <a:schemeClr val="bg1"/>
              </a:solidFill>
              <a:latin typeface="Times New Roman"/>
              <a:ea typeface="+mn-ea"/>
              <a:cs typeface="+mn-cs"/>
            </a:rPr>
            <a:t>asrgacha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davom</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etadi</a:t>
          </a:r>
          <a:r>
            <a:rPr lang="en-US" baseline="0" dirty="0" smtClean="0">
              <a:solidFill>
                <a:schemeClr val="bg1"/>
              </a:solidFill>
              <a:latin typeface="Times New Roman"/>
              <a:ea typeface="+mn-ea"/>
              <a:cs typeface="+mn-cs"/>
            </a:rPr>
            <a:t>.</a:t>
          </a:r>
        </a:p>
      </dgm:t>
    </dgm:pt>
    <dgm:pt modelId="{5E04E8A1-1F47-4F2C-8A09-5CBD3922DD8B}" type="parTrans" cxnId="{783C271B-2DBA-47B3-88BD-408A28ACC838}">
      <dgm:prSet/>
      <dgm:spPr>
        <a:xfrm>
          <a:off x="1151996" y="2975660"/>
          <a:ext cx="91440" cy="502505"/>
        </a:xfrm>
        <a:noFill/>
        <a:ln w="25400" cap="flat" cmpd="sng" algn="ctr">
          <a:solidFill>
            <a:srgbClr val="4F81BD">
              <a:shade val="80000"/>
              <a:hueOff val="0"/>
              <a:satOff val="0"/>
              <a:lumOff val="0"/>
              <a:alphaOff val="0"/>
            </a:srgbClr>
          </a:solidFill>
          <a:prstDash val="solid"/>
        </a:ln>
        <a:effectLst/>
      </dgm:spPr>
      <dgm:t>
        <a:bodyPr/>
        <a:lstStyle/>
        <a:p>
          <a:pPr algn="just"/>
          <a:endParaRPr lang="ru-RU">
            <a:solidFill>
              <a:schemeClr val="bg1"/>
            </a:solidFill>
          </a:endParaRPr>
        </a:p>
      </dgm:t>
    </dgm:pt>
    <dgm:pt modelId="{7B2B64DC-9C5A-41B2-8AC7-8624BCDC2DFC}" type="sibTrans" cxnId="{783C271B-2DBA-47B3-88BD-408A28ACC838}">
      <dgm:prSet/>
      <dgm:spPr/>
      <dgm:t>
        <a:bodyPr/>
        <a:lstStyle/>
        <a:p>
          <a:endParaRPr lang="ru-RU"/>
        </a:p>
      </dgm:t>
    </dgm:pt>
    <dgm:pt modelId="{2076F435-4D75-4467-A0F9-B66E92777904}">
      <dgm:prSet/>
      <dgm:spPr>
        <a:xfrm>
          <a:off x="2896662" y="1779219"/>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3. XIX </a:t>
          </a:r>
          <a:r>
            <a:rPr lang="en-US" baseline="0" dirty="0" err="1" smtClean="0">
              <a:solidFill>
                <a:schemeClr val="bg1"/>
              </a:solidFill>
              <a:latin typeface="Times New Roman"/>
              <a:ea typeface="+mn-ea"/>
              <a:cs typeface="+mn-cs"/>
            </a:rPr>
            <a:t>asr</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oxiri</a:t>
          </a:r>
          <a:r>
            <a:rPr lang="en-US" baseline="0" dirty="0" smtClean="0">
              <a:solidFill>
                <a:schemeClr val="bg1"/>
              </a:solidFill>
              <a:latin typeface="Times New Roman"/>
              <a:ea typeface="+mn-ea"/>
              <a:cs typeface="+mn-cs"/>
            </a:rPr>
            <a:t>  XX </a:t>
          </a:r>
          <a:r>
            <a:rPr lang="en-US" baseline="0" dirty="0" err="1" smtClean="0">
              <a:solidFill>
                <a:schemeClr val="bg1"/>
              </a:solidFill>
              <a:latin typeface="Times New Roman"/>
              <a:ea typeface="+mn-ea"/>
              <a:cs typeface="+mn-cs"/>
            </a:rPr>
            <a:t>asrning</a:t>
          </a:r>
          <a:r>
            <a:rPr lang="en-US" baseline="0" dirty="0" smtClean="0">
              <a:solidFill>
                <a:schemeClr val="bg1"/>
              </a:solidFill>
              <a:latin typeface="Times New Roman"/>
              <a:ea typeface="+mn-ea"/>
              <a:cs typeface="+mn-cs"/>
            </a:rPr>
            <a:t> 70 </a:t>
          </a:r>
          <a:r>
            <a:rPr lang="en-US" baseline="0" dirty="0" err="1" smtClean="0">
              <a:solidFill>
                <a:schemeClr val="bg1"/>
              </a:solidFill>
              <a:latin typeface="Times New Roman"/>
              <a:ea typeface="+mn-ea"/>
              <a:cs typeface="+mn-cs"/>
            </a:rPr>
            <a:t>yillar</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fani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noklassik</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deb </a:t>
          </a:r>
          <a:r>
            <a:rPr lang="en-US" baseline="0" dirty="0" err="1" smtClean="0">
              <a:solidFill>
                <a:schemeClr val="bg1"/>
              </a:solidFill>
              <a:latin typeface="Times New Roman"/>
              <a:ea typeface="+mn-ea"/>
              <a:cs typeface="+mn-cs"/>
            </a:rPr>
            <a:t>ataladi</a:t>
          </a:r>
          <a:endParaRPr lang="de-DE" baseline="0" dirty="0" smtClean="0">
            <a:solidFill>
              <a:schemeClr val="bg1"/>
            </a:solidFill>
            <a:latin typeface="Times New Roman"/>
            <a:ea typeface="+mn-ea"/>
            <a:cs typeface="+mn-cs"/>
          </a:endParaRPr>
        </a:p>
      </dgm:t>
    </dgm:pt>
    <dgm:pt modelId="{82305539-DDB5-42A7-95DD-117550186453}" type="parTrans" cxnId="{C6A22E08-F6C7-42A1-80B5-F2370F1D5E7A}">
      <dgm:prSet/>
      <dgm:spPr>
        <a:xfrm>
          <a:off x="2645410" y="1276714"/>
          <a:ext cx="1447693" cy="502505"/>
        </a:xfrm>
        <a:noFill/>
        <a:ln w="25400" cap="flat" cmpd="sng" algn="ctr">
          <a:solidFill>
            <a:srgbClr val="4F81BD">
              <a:shade val="60000"/>
              <a:hueOff val="0"/>
              <a:satOff val="0"/>
              <a:lumOff val="0"/>
              <a:alphaOff val="0"/>
            </a:srgbClr>
          </a:solidFill>
          <a:prstDash val="solid"/>
        </a:ln>
        <a:effectLst/>
      </dgm:spPr>
      <dgm:t>
        <a:bodyPr/>
        <a:lstStyle/>
        <a:p>
          <a:pPr algn="just"/>
          <a:endParaRPr lang="ru-RU">
            <a:solidFill>
              <a:schemeClr val="bg1"/>
            </a:solidFill>
          </a:endParaRPr>
        </a:p>
      </dgm:t>
    </dgm:pt>
    <dgm:pt modelId="{90168DB0-AAA8-438E-AF9F-BAE0C0C8BEFC}" type="sibTrans" cxnId="{C6A22E08-F6C7-42A1-80B5-F2370F1D5E7A}">
      <dgm:prSet/>
      <dgm:spPr/>
      <dgm:t>
        <a:bodyPr/>
        <a:lstStyle/>
        <a:p>
          <a:endParaRPr lang="ru-RU"/>
        </a:p>
      </dgm:t>
    </dgm:pt>
    <dgm:pt modelId="{24B18C74-6E6A-4826-BF89-D3882DCB2D41}">
      <dgm:prSet/>
      <dgm:spPr>
        <a:xfrm>
          <a:off x="2896662" y="3478165"/>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4</a:t>
          </a:r>
          <a:r>
            <a:rPr lang="uz-Cyrl-UZ" baseline="0" dirty="0" smtClean="0">
              <a:solidFill>
                <a:schemeClr val="bg1"/>
              </a:solidFill>
              <a:latin typeface="Times New Roman"/>
              <a:ea typeface="+mn-ea"/>
              <a:cs typeface="+mn-cs"/>
            </a:rPr>
            <a:t>. </a:t>
          </a:r>
          <a:r>
            <a:rPr lang="en-US" baseline="0" dirty="0" smtClean="0">
              <a:solidFill>
                <a:schemeClr val="bg1"/>
              </a:solidFill>
              <a:latin typeface="Times New Roman"/>
              <a:ea typeface="+mn-ea"/>
              <a:cs typeface="+mn-cs"/>
            </a:rPr>
            <a:t> XX </a:t>
          </a:r>
          <a:r>
            <a:rPr lang="en-US" baseline="0" dirty="0" err="1" smtClean="0">
              <a:solidFill>
                <a:schemeClr val="bg1"/>
              </a:solidFill>
              <a:latin typeface="Times New Roman"/>
              <a:ea typeface="+mn-ea"/>
              <a:cs typeface="+mn-cs"/>
            </a:rPr>
            <a:t>asrning</a:t>
          </a:r>
          <a:r>
            <a:rPr lang="en-US" baseline="0" dirty="0" smtClean="0">
              <a:solidFill>
                <a:schemeClr val="bg1"/>
              </a:solidFill>
              <a:latin typeface="Times New Roman"/>
              <a:ea typeface="+mn-ea"/>
              <a:cs typeface="+mn-cs"/>
            </a:rPr>
            <a:t> 70 </a:t>
          </a:r>
          <a:r>
            <a:rPr lang="en-US" baseline="0" dirty="0" err="1" smtClean="0">
              <a:solidFill>
                <a:schemeClr val="bg1"/>
              </a:solidFill>
              <a:latin typeface="Times New Roman"/>
              <a:ea typeface="+mn-ea"/>
              <a:cs typeface="+mn-cs"/>
            </a:rPr>
            <a:t>yillarida</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rivojlanishida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yangi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bosqich</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boshlanadi</a:t>
          </a:r>
          <a:r>
            <a:rPr lang="en-US" baseline="0" dirty="0" smtClean="0">
              <a:solidFill>
                <a:schemeClr val="bg1"/>
              </a:solidFill>
              <a:latin typeface="Times New Roman"/>
              <a:ea typeface="+mn-ea"/>
              <a:cs typeface="+mn-cs"/>
            </a:rPr>
            <a:t>.</a:t>
          </a:r>
          <a:endParaRPr lang="ru-RU" dirty="0" smtClean="0">
            <a:solidFill>
              <a:schemeClr val="bg1"/>
            </a:solidFill>
            <a:latin typeface="Calibri"/>
            <a:ea typeface="+mn-ea"/>
            <a:cs typeface="+mn-cs"/>
          </a:endParaRPr>
        </a:p>
      </dgm:t>
    </dgm:pt>
    <dgm:pt modelId="{6228D852-2854-4B7B-9DB1-49740897B655}" type="parTrans" cxnId="{2512753C-7B5C-4D70-986E-317755BB7638}">
      <dgm:prSet/>
      <dgm:spPr>
        <a:xfrm>
          <a:off x="4047383" y="2975660"/>
          <a:ext cx="91440" cy="502505"/>
        </a:xfrm>
        <a:noFill/>
        <a:ln w="25400" cap="flat" cmpd="sng" algn="ctr">
          <a:solidFill>
            <a:srgbClr val="4F81BD">
              <a:shade val="80000"/>
              <a:hueOff val="0"/>
              <a:satOff val="0"/>
              <a:lumOff val="0"/>
              <a:alphaOff val="0"/>
            </a:srgbClr>
          </a:solidFill>
          <a:prstDash val="solid"/>
        </a:ln>
        <a:effectLst/>
      </dgm:spPr>
      <dgm:t>
        <a:bodyPr/>
        <a:lstStyle/>
        <a:p>
          <a:pPr algn="just"/>
          <a:endParaRPr lang="ru-RU">
            <a:solidFill>
              <a:schemeClr val="bg1"/>
            </a:solidFill>
          </a:endParaRPr>
        </a:p>
      </dgm:t>
    </dgm:pt>
    <dgm:pt modelId="{8EE4D944-2540-4129-8208-117925E995C5}" type="sibTrans" cxnId="{2512753C-7B5C-4D70-986E-317755BB7638}">
      <dgm:prSet/>
      <dgm:spPr/>
      <dgm:t>
        <a:bodyPr/>
        <a:lstStyle/>
        <a:p>
          <a:endParaRPr lang="ru-RU"/>
        </a:p>
      </dgm:t>
    </dgm:pt>
    <dgm:pt modelId="{09F938C6-2A65-4AEA-916A-236B06342D77}" type="pres">
      <dgm:prSet presAssocID="{885FB21E-A23C-4265-A4E7-9F11A9887826}" presName="hierChild1" presStyleCnt="0">
        <dgm:presLayoutVars>
          <dgm:orgChart val="1"/>
          <dgm:chPref val="1"/>
          <dgm:dir/>
          <dgm:animOne val="branch"/>
          <dgm:animLvl val="lvl"/>
          <dgm:resizeHandles/>
        </dgm:presLayoutVars>
      </dgm:prSet>
      <dgm:spPr/>
    </dgm:pt>
    <dgm:pt modelId="{94C8963D-0191-4E0F-91B9-D68BD3B23693}" type="pres">
      <dgm:prSet presAssocID="{EF90C497-51A6-481D-9594-75E5523B0566}" presName="hierRoot1" presStyleCnt="0">
        <dgm:presLayoutVars>
          <dgm:hierBranch/>
        </dgm:presLayoutVars>
      </dgm:prSet>
      <dgm:spPr/>
    </dgm:pt>
    <dgm:pt modelId="{AC2FF81A-3407-4F95-8F3E-0B8E9EC59CB0}" type="pres">
      <dgm:prSet presAssocID="{EF90C497-51A6-481D-9594-75E5523B0566}" presName="rootComposite1" presStyleCnt="0"/>
      <dgm:spPr/>
    </dgm:pt>
    <dgm:pt modelId="{317683B2-D728-49BD-9A4B-75925CDC87B6}" type="pres">
      <dgm:prSet presAssocID="{EF90C497-51A6-481D-9594-75E5523B0566}" presName="rootText1" presStyleLbl="node0" presStyleIdx="0" presStyleCnt="1" custScaleX="178454">
        <dgm:presLayoutVars>
          <dgm:chPref val="3"/>
        </dgm:presLayoutVars>
      </dgm:prSet>
      <dgm:spPr>
        <a:prstGeom prst="rect">
          <a:avLst/>
        </a:prstGeom>
      </dgm:spPr>
      <dgm:t>
        <a:bodyPr/>
        <a:lstStyle/>
        <a:p>
          <a:endParaRPr lang="ru-RU"/>
        </a:p>
      </dgm:t>
    </dgm:pt>
    <dgm:pt modelId="{5D10F6F5-4688-445D-9AF9-EF3AE7937D41}" type="pres">
      <dgm:prSet presAssocID="{EF90C497-51A6-481D-9594-75E5523B0566}" presName="rootConnector1" presStyleLbl="node1" presStyleIdx="0" presStyleCnt="0"/>
      <dgm:spPr/>
      <dgm:t>
        <a:bodyPr/>
        <a:lstStyle/>
        <a:p>
          <a:endParaRPr lang="ru-RU"/>
        </a:p>
      </dgm:t>
    </dgm:pt>
    <dgm:pt modelId="{8B4A4231-FF68-49DA-B7C8-E86380E4481C}" type="pres">
      <dgm:prSet presAssocID="{EF90C497-51A6-481D-9594-75E5523B0566}" presName="hierChild2" presStyleCnt="0"/>
      <dgm:spPr/>
    </dgm:pt>
    <dgm:pt modelId="{44E9746C-BC70-4722-8948-BA2C157FD4FD}" type="pres">
      <dgm:prSet presAssocID="{5C3057DB-FE7C-4930-908C-9C4D807AF2D9}" presName="Name35" presStyleLbl="parChTrans1D2" presStyleIdx="0" presStyleCnt="2" custSzX="3232951"/>
      <dgm:spPr>
        <a:custGeom>
          <a:avLst/>
          <a:gdLst/>
          <a:ahLst/>
          <a:cxnLst/>
          <a:rect l="0" t="0" r="0" b="0"/>
          <a:pathLst>
            <a:path>
              <a:moveTo>
                <a:pt x="1447693" y="0"/>
              </a:moveTo>
              <a:lnTo>
                <a:pt x="1447693" y="251252"/>
              </a:lnTo>
              <a:lnTo>
                <a:pt x="0" y="251252"/>
              </a:lnTo>
              <a:lnTo>
                <a:pt x="0" y="502505"/>
              </a:lnTo>
            </a:path>
          </a:pathLst>
        </a:custGeom>
      </dgm:spPr>
      <dgm:t>
        <a:bodyPr/>
        <a:lstStyle/>
        <a:p>
          <a:endParaRPr lang="ru-RU"/>
        </a:p>
      </dgm:t>
    </dgm:pt>
    <dgm:pt modelId="{E3E71D47-ADD8-496F-BAAD-C79567F3E845}" type="pres">
      <dgm:prSet presAssocID="{BDE935CB-A4CC-476E-BCF9-8CDC01BE49E0}" presName="hierRoot2" presStyleCnt="0">
        <dgm:presLayoutVars>
          <dgm:hierBranch/>
        </dgm:presLayoutVars>
      </dgm:prSet>
      <dgm:spPr/>
    </dgm:pt>
    <dgm:pt modelId="{0B350468-E0BC-415C-B1B9-1F749C82E346}" type="pres">
      <dgm:prSet presAssocID="{BDE935CB-A4CC-476E-BCF9-8CDC01BE49E0}" presName="rootComposite" presStyleCnt="0"/>
      <dgm:spPr/>
    </dgm:pt>
    <dgm:pt modelId="{F068A292-56D3-442A-A86A-9F1EAE2E7A52}" type="pres">
      <dgm:prSet presAssocID="{BDE935CB-A4CC-476E-BCF9-8CDC01BE49E0}" presName="rootText" presStyleLbl="node2" presStyleIdx="0" presStyleCnt="2" custScaleX="178454">
        <dgm:presLayoutVars>
          <dgm:chPref val="3"/>
        </dgm:presLayoutVars>
      </dgm:prSet>
      <dgm:spPr>
        <a:prstGeom prst="rect">
          <a:avLst/>
        </a:prstGeom>
      </dgm:spPr>
      <dgm:t>
        <a:bodyPr/>
        <a:lstStyle/>
        <a:p>
          <a:endParaRPr lang="ru-RU"/>
        </a:p>
      </dgm:t>
    </dgm:pt>
    <dgm:pt modelId="{7D25B215-7ACC-45BF-A091-EDF551B1ABE9}" type="pres">
      <dgm:prSet presAssocID="{BDE935CB-A4CC-476E-BCF9-8CDC01BE49E0}" presName="rootConnector" presStyleLbl="node2" presStyleIdx="0" presStyleCnt="2"/>
      <dgm:spPr/>
      <dgm:t>
        <a:bodyPr/>
        <a:lstStyle/>
        <a:p>
          <a:endParaRPr lang="ru-RU"/>
        </a:p>
      </dgm:t>
    </dgm:pt>
    <dgm:pt modelId="{D62B47E5-7019-4D30-8466-3CF8C5804CA3}" type="pres">
      <dgm:prSet presAssocID="{BDE935CB-A4CC-476E-BCF9-8CDC01BE49E0}" presName="hierChild4" presStyleCnt="0"/>
      <dgm:spPr/>
    </dgm:pt>
    <dgm:pt modelId="{2811C88B-8605-464F-9191-B6F92A86871F}" type="pres">
      <dgm:prSet presAssocID="{5E04E8A1-1F47-4F2C-8A09-5CBD3922DD8B}" presName="Name35" presStyleLbl="parChTrans1D3" presStyleIdx="0" presStyleCnt="2" custSzX="163177"/>
      <dgm:spPr>
        <a:custGeom>
          <a:avLst/>
          <a:gdLst/>
          <a:ahLst/>
          <a:cxnLst/>
          <a:rect l="0" t="0" r="0" b="0"/>
          <a:pathLst>
            <a:path>
              <a:moveTo>
                <a:pt x="45720" y="0"/>
              </a:moveTo>
              <a:lnTo>
                <a:pt x="45720" y="502505"/>
              </a:lnTo>
            </a:path>
          </a:pathLst>
        </a:custGeom>
      </dgm:spPr>
      <dgm:t>
        <a:bodyPr/>
        <a:lstStyle/>
        <a:p>
          <a:endParaRPr lang="ru-RU"/>
        </a:p>
      </dgm:t>
    </dgm:pt>
    <dgm:pt modelId="{B5B226CA-1878-4616-83B0-C0F67BA10BF6}" type="pres">
      <dgm:prSet presAssocID="{EE026D47-7238-4EBB-8DA9-243729753E5D}" presName="hierRoot2" presStyleCnt="0">
        <dgm:presLayoutVars>
          <dgm:hierBranch val="r"/>
        </dgm:presLayoutVars>
      </dgm:prSet>
      <dgm:spPr/>
    </dgm:pt>
    <dgm:pt modelId="{2736417B-ACBF-4437-9FBD-CF7CDD4CDF43}" type="pres">
      <dgm:prSet presAssocID="{EE026D47-7238-4EBB-8DA9-243729753E5D}" presName="rootComposite" presStyleCnt="0"/>
      <dgm:spPr/>
    </dgm:pt>
    <dgm:pt modelId="{3F935542-3225-46A8-9E59-D3DF46E21B27}" type="pres">
      <dgm:prSet presAssocID="{EE026D47-7238-4EBB-8DA9-243729753E5D}" presName="rootText" presStyleLbl="node3" presStyleIdx="0" presStyleCnt="2" custScaleX="178454">
        <dgm:presLayoutVars>
          <dgm:chPref val="3"/>
        </dgm:presLayoutVars>
      </dgm:prSet>
      <dgm:spPr>
        <a:prstGeom prst="rect">
          <a:avLst/>
        </a:prstGeom>
      </dgm:spPr>
      <dgm:t>
        <a:bodyPr/>
        <a:lstStyle/>
        <a:p>
          <a:endParaRPr lang="ru-RU"/>
        </a:p>
      </dgm:t>
    </dgm:pt>
    <dgm:pt modelId="{CE6671BA-2924-45B2-8526-F46C32215558}" type="pres">
      <dgm:prSet presAssocID="{EE026D47-7238-4EBB-8DA9-243729753E5D}" presName="rootConnector" presStyleLbl="node3" presStyleIdx="0" presStyleCnt="2"/>
      <dgm:spPr/>
      <dgm:t>
        <a:bodyPr/>
        <a:lstStyle/>
        <a:p>
          <a:endParaRPr lang="ru-RU"/>
        </a:p>
      </dgm:t>
    </dgm:pt>
    <dgm:pt modelId="{14E93F94-1E7F-41DD-A9C1-EFBB6A54B0E6}" type="pres">
      <dgm:prSet presAssocID="{EE026D47-7238-4EBB-8DA9-243729753E5D}" presName="hierChild4" presStyleCnt="0"/>
      <dgm:spPr/>
    </dgm:pt>
    <dgm:pt modelId="{C23FA9C7-333D-48F9-8193-03A0668B6D3B}" type="pres">
      <dgm:prSet presAssocID="{EE026D47-7238-4EBB-8DA9-243729753E5D}" presName="hierChild5" presStyleCnt="0"/>
      <dgm:spPr/>
    </dgm:pt>
    <dgm:pt modelId="{3C8DBA0D-D3BB-4B5C-8134-337CCADACD1F}" type="pres">
      <dgm:prSet presAssocID="{BDE935CB-A4CC-476E-BCF9-8CDC01BE49E0}" presName="hierChild5" presStyleCnt="0"/>
      <dgm:spPr/>
    </dgm:pt>
    <dgm:pt modelId="{22479FFC-914B-4FC3-870E-2CC7A0A1BB40}" type="pres">
      <dgm:prSet presAssocID="{82305539-DDB5-42A7-95DD-117550186453}" presName="Name35" presStyleLbl="parChTrans1D2" presStyleIdx="1" presStyleCnt="2" custSzX="3232951"/>
      <dgm:spPr>
        <a:custGeom>
          <a:avLst/>
          <a:gdLst/>
          <a:ahLst/>
          <a:cxnLst/>
          <a:rect l="0" t="0" r="0" b="0"/>
          <a:pathLst>
            <a:path>
              <a:moveTo>
                <a:pt x="0" y="0"/>
              </a:moveTo>
              <a:lnTo>
                <a:pt x="0" y="251252"/>
              </a:lnTo>
              <a:lnTo>
                <a:pt x="1447693" y="251252"/>
              </a:lnTo>
              <a:lnTo>
                <a:pt x="1447693" y="502505"/>
              </a:lnTo>
            </a:path>
          </a:pathLst>
        </a:custGeom>
      </dgm:spPr>
      <dgm:t>
        <a:bodyPr/>
        <a:lstStyle/>
        <a:p>
          <a:endParaRPr lang="ru-RU"/>
        </a:p>
      </dgm:t>
    </dgm:pt>
    <dgm:pt modelId="{94B49F66-7956-429F-83CE-C96EF3CCF7D4}" type="pres">
      <dgm:prSet presAssocID="{2076F435-4D75-4467-A0F9-B66E92777904}" presName="hierRoot2" presStyleCnt="0">
        <dgm:presLayoutVars>
          <dgm:hierBranch/>
        </dgm:presLayoutVars>
      </dgm:prSet>
      <dgm:spPr/>
    </dgm:pt>
    <dgm:pt modelId="{69E0D59F-28D6-49A1-8631-2C25C02E6710}" type="pres">
      <dgm:prSet presAssocID="{2076F435-4D75-4467-A0F9-B66E92777904}" presName="rootComposite" presStyleCnt="0"/>
      <dgm:spPr/>
    </dgm:pt>
    <dgm:pt modelId="{F03005D3-1C8E-45A9-9EF0-0E513580BC09}" type="pres">
      <dgm:prSet presAssocID="{2076F435-4D75-4467-A0F9-B66E92777904}" presName="rootText" presStyleLbl="node2" presStyleIdx="1" presStyleCnt="2" custScaleX="178454">
        <dgm:presLayoutVars>
          <dgm:chPref val="3"/>
        </dgm:presLayoutVars>
      </dgm:prSet>
      <dgm:spPr>
        <a:prstGeom prst="rect">
          <a:avLst/>
        </a:prstGeom>
      </dgm:spPr>
      <dgm:t>
        <a:bodyPr/>
        <a:lstStyle/>
        <a:p>
          <a:endParaRPr lang="ru-RU"/>
        </a:p>
      </dgm:t>
    </dgm:pt>
    <dgm:pt modelId="{9A56D71A-7F18-4543-80BD-37A1691F7CF4}" type="pres">
      <dgm:prSet presAssocID="{2076F435-4D75-4467-A0F9-B66E92777904}" presName="rootConnector" presStyleLbl="node2" presStyleIdx="1" presStyleCnt="2"/>
      <dgm:spPr/>
      <dgm:t>
        <a:bodyPr/>
        <a:lstStyle/>
        <a:p>
          <a:endParaRPr lang="ru-RU"/>
        </a:p>
      </dgm:t>
    </dgm:pt>
    <dgm:pt modelId="{EFA36490-E97A-4E9C-9A99-CE66D13D5346}" type="pres">
      <dgm:prSet presAssocID="{2076F435-4D75-4467-A0F9-B66E92777904}" presName="hierChild4" presStyleCnt="0"/>
      <dgm:spPr/>
    </dgm:pt>
    <dgm:pt modelId="{85FB3469-09D7-489E-AEEF-49E6DDCDEBDA}" type="pres">
      <dgm:prSet presAssocID="{6228D852-2854-4B7B-9DB1-49740897B655}" presName="Name35" presStyleLbl="parChTrans1D3" presStyleIdx="1" presStyleCnt="2" custSzX="163177"/>
      <dgm:spPr>
        <a:custGeom>
          <a:avLst/>
          <a:gdLst/>
          <a:ahLst/>
          <a:cxnLst/>
          <a:rect l="0" t="0" r="0" b="0"/>
          <a:pathLst>
            <a:path>
              <a:moveTo>
                <a:pt x="45720" y="0"/>
              </a:moveTo>
              <a:lnTo>
                <a:pt x="45720" y="502505"/>
              </a:lnTo>
            </a:path>
          </a:pathLst>
        </a:custGeom>
      </dgm:spPr>
      <dgm:t>
        <a:bodyPr/>
        <a:lstStyle/>
        <a:p>
          <a:endParaRPr lang="ru-RU"/>
        </a:p>
      </dgm:t>
    </dgm:pt>
    <dgm:pt modelId="{42DA6AEC-0B03-4F91-8E84-FAE9AEE29D64}" type="pres">
      <dgm:prSet presAssocID="{24B18C74-6E6A-4826-BF89-D3882DCB2D41}" presName="hierRoot2" presStyleCnt="0">
        <dgm:presLayoutVars>
          <dgm:hierBranch val="r"/>
        </dgm:presLayoutVars>
      </dgm:prSet>
      <dgm:spPr/>
    </dgm:pt>
    <dgm:pt modelId="{A3505D31-C730-4604-92FB-F9557C206607}" type="pres">
      <dgm:prSet presAssocID="{24B18C74-6E6A-4826-BF89-D3882DCB2D41}" presName="rootComposite" presStyleCnt="0"/>
      <dgm:spPr/>
    </dgm:pt>
    <dgm:pt modelId="{93412C05-FE78-4180-A65F-8482091B52D0}" type="pres">
      <dgm:prSet presAssocID="{24B18C74-6E6A-4826-BF89-D3882DCB2D41}" presName="rootText" presStyleLbl="node3" presStyleIdx="1" presStyleCnt="2" custScaleX="178454">
        <dgm:presLayoutVars>
          <dgm:chPref val="3"/>
        </dgm:presLayoutVars>
      </dgm:prSet>
      <dgm:spPr>
        <a:prstGeom prst="rect">
          <a:avLst/>
        </a:prstGeom>
      </dgm:spPr>
      <dgm:t>
        <a:bodyPr/>
        <a:lstStyle/>
        <a:p>
          <a:endParaRPr lang="ru-RU"/>
        </a:p>
      </dgm:t>
    </dgm:pt>
    <dgm:pt modelId="{862B4D58-C29F-4ED9-92E3-C58127D03749}" type="pres">
      <dgm:prSet presAssocID="{24B18C74-6E6A-4826-BF89-D3882DCB2D41}" presName="rootConnector" presStyleLbl="node3" presStyleIdx="1" presStyleCnt="2"/>
      <dgm:spPr/>
      <dgm:t>
        <a:bodyPr/>
        <a:lstStyle/>
        <a:p>
          <a:endParaRPr lang="ru-RU"/>
        </a:p>
      </dgm:t>
    </dgm:pt>
    <dgm:pt modelId="{ADFA11ED-C550-467A-B3A8-15E801C1D434}" type="pres">
      <dgm:prSet presAssocID="{24B18C74-6E6A-4826-BF89-D3882DCB2D41}" presName="hierChild4" presStyleCnt="0"/>
      <dgm:spPr/>
    </dgm:pt>
    <dgm:pt modelId="{8DC7615D-0686-4839-A7E3-63D5F33A5A09}" type="pres">
      <dgm:prSet presAssocID="{24B18C74-6E6A-4826-BF89-D3882DCB2D41}" presName="hierChild5" presStyleCnt="0"/>
      <dgm:spPr/>
    </dgm:pt>
    <dgm:pt modelId="{07919D87-1F3F-44F5-A851-8E7D285EE4DE}" type="pres">
      <dgm:prSet presAssocID="{2076F435-4D75-4467-A0F9-B66E92777904}" presName="hierChild5" presStyleCnt="0"/>
      <dgm:spPr/>
    </dgm:pt>
    <dgm:pt modelId="{4D8D14FC-10B2-4BFF-9DC6-B02742100AAE}" type="pres">
      <dgm:prSet presAssocID="{EF90C497-51A6-481D-9594-75E5523B0566}" presName="hierChild3" presStyleCnt="0"/>
      <dgm:spPr/>
    </dgm:pt>
  </dgm:ptLst>
  <dgm:cxnLst>
    <dgm:cxn modelId="{5E31564D-B994-440A-9F99-FD5D37CA5A52}" type="presOf" srcId="{EE026D47-7238-4EBB-8DA9-243729753E5D}" destId="{CE6671BA-2924-45B2-8526-F46C32215558}" srcOrd="1" destOrd="0" presId="urn:microsoft.com/office/officeart/2005/8/layout/orgChart1"/>
    <dgm:cxn modelId="{87CEDEBB-32EB-4F60-A8BC-2854E5FBF020}" type="presOf" srcId="{2076F435-4D75-4467-A0F9-B66E92777904}" destId="{F03005D3-1C8E-45A9-9EF0-0E513580BC09}" srcOrd="0" destOrd="0" presId="urn:microsoft.com/office/officeart/2005/8/layout/orgChart1"/>
    <dgm:cxn modelId="{C0976FBD-D57D-452A-AEF1-00385350CE65}" type="presOf" srcId="{BDE935CB-A4CC-476E-BCF9-8CDC01BE49E0}" destId="{F068A292-56D3-442A-A86A-9F1EAE2E7A52}" srcOrd="0" destOrd="0" presId="urn:microsoft.com/office/officeart/2005/8/layout/orgChart1"/>
    <dgm:cxn modelId="{6608B03E-EFA9-453D-9511-A98B49709917}" type="presOf" srcId="{EE026D47-7238-4EBB-8DA9-243729753E5D}" destId="{3F935542-3225-46A8-9E59-D3DF46E21B27}" srcOrd="0" destOrd="0" presId="urn:microsoft.com/office/officeart/2005/8/layout/orgChart1"/>
    <dgm:cxn modelId="{DEF48C32-BB46-4686-A4FF-E8650E114754}" srcId="{EF90C497-51A6-481D-9594-75E5523B0566}" destId="{BDE935CB-A4CC-476E-BCF9-8CDC01BE49E0}" srcOrd="0" destOrd="0" parTransId="{5C3057DB-FE7C-4930-908C-9C4D807AF2D9}" sibTransId="{94F73105-B126-4C11-B088-8032E9B2B478}"/>
    <dgm:cxn modelId="{233B99AB-0E3B-479E-9D9A-F6C16692C86B}" type="presOf" srcId="{5E04E8A1-1F47-4F2C-8A09-5CBD3922DD8B}" destId="{2811C88B-8605-464F-9191-B6F92A86871F}" srcOrd="0" destOrd="0" presId="urn:microsoft.com/office/officeart/2005/8/layout/orgChart1"/>
    <dgm:cxn modelId="{ED20D62F-1DB3-46B2-A18F-3DECC855BC97}" type="presOf" srcId="{24B18C74-6E6A-4826-BF89-D3882DCB2D41}" destId="{93412C05-FE78-4180-A65F-8482091B52D0}" srcOrd="0" destOrd="0" presId="urn:microsoft.com/office/officeart/2005/8/layout/orgChart1"/>
    <dgm:cxn modelId="{20FFF399-A5C5-43DE-8738-1DA29AAA40C4}" type="presOf" srcId="{24B18C74-6E6A-4826-BF89-D3882DCB2D41}" destId="{862B4D58-C29F-4ED9-92E3-C58127D03749}" srcOrd="1" destOrd="0" presId="urn:microsoft.com/office/officeart/2005/8/layout/orgChart1"/>
    <dgm:cxn modelId="{91C72B1E-52AA-48F3-AF7A-366600B0477B}" srcId="{885FB21E-A23C-4265-A4E7-9F11A9887826}" destId="{EF90C497-51A6-481D-9594-75E5523B0566}" srcOrd="0" destOrd="0" parTransId="{6EFBD595-494A-4D78-B797-05303D70A9BE}" sibTransId="{BCB44697-3F15-4384-B5E8-6B0BF3548B1B}"/>
    <dgm:cxn modelId="{108075D6-2A58-4236-868E-BF125390D9BB}" type="presOf" srcId="{6228D852-2854-4B7B-9DB1-49740897B655}" destId="{85FB3469-09D7-489E-AEEF-49E6DDCDEBDA}" srcOrd="0" destOrd="0" presId="urn:microsoft.com/office/officeart/2005/8/layout/orgChart1"/>
    <dgm:cxn modelId="{2C4F7821-D390-416B-AC79-E69E9224534E}" type="presOf" srcId="{82305539-DDB5-42A7-95DD-117550186453}" destId="{22479FFC-914B-4FC3-870E-2CC7A0A1BB40}" srcOrd="0" destOrd="0" presId="urn:microsoft.com/office/officeart/2005/8/layout/orgChart1"/>
    <dgm:cxn modelId="{5C1426F3-835C-455C-A507-7527C29F2EA5}" type="presOf" srcId="{5C3057DB-FE7C-4930-908C-9C4D807AF2D9}" destId="{44E9746C-BC70-4722-8948-BA2C157FD4FD}" srcOrd="0" destOrd="0" presId="urn:microsoft.com/office/officeart/2005/8/layout/orgChart1"/>
    <dgm:cxn modelId="{271D6864-08B9-41CE-B1CC-ECE57DF4D2C6}" type="presOf" srcId="{885FB21E-A23C-4265-A4E7-9F11A9887826}" destId="{09F938C6-2A65-4AEA-916A-236B06342D77}" srcOrd="0" destOrd="0" presId="urn:microsoft.com/office/officeart/2005/8/layout/orgChart1"/>
    <dgm:cxn modelId="{11B03BAD-FA51-4056-9C33-5A651B3F0BBE}" type="presOf" srcId="{BDE935CB-A4CC-476E-BCF9-8CDC01BE49E0}" destId="{7D25B215-7ACC-45BF-A091-EDF551B1ABE9}" srcOrd="1" destOrd="0" presId="urn:microsoft.com/office/officeart/2005/8/layout/orgChart1"/>
    <dgm:cxn modelId="{9294594C-03BD-472F-958A-AA9F55ADF6B3}" type="presOf" srcId="{EF90C497-51A6-481D-9594-75E5523B0566}" destId="{317683B2-D728-49BD-9A4B-75925CDC87B6}" srcOrd="0" destOrd="0" presId="urn:microsoft.com/office/officeart/2005/8/layout/orgChart1"/>
    <dgm:cxn modelId="{C698E5BF-3ADE-43A5-B152-511CF55CDFAF}" type="presOf" srcId="{EF90C497-51A6-481D-9594-75E5523B0566}" destId="{5D10F6F5-4688-445D-9AF9-EF3AE7937D41}" srcOrd="1" destOrd="0" presId="urn:microsoft.com/office/officeart/2005/8/layout/orgChart1"/>
    <dgm:cxn modelId="{783C271B-2DBA-47B3-88BD-408A28ACC838}" srcId="{BDE935CB-A4CC-476E-BCF9-8CDC01BE49E0}" destId="{EE026D47-7238-4EBB-8DA9-243729753E5D}" srcOrd="0" destOrd="0" parTransId="{5E04E8A1-1F47-4F2C-8A09-5CBD3922DD8B}" sibTransId="{7B2B64DC-9C5A-41B2-8AC7-8624BCDC2DFC}"/>
    <dgm:cxn modelId="{C6A22E08-F6C7-42A1-80B5-F2370F1D5E7A}" srcId="{EF90C497-51A6-481D-9594-75E5523B0566}" destId="{2076F435-4D75-4467-A0F9-B66E92777904}" srcOrd="1" destOrd="0" parTransId="{82305539-DDB5-42A7-95DD-117550186453}" sibTransId="{90168DB0-AAA8-438E-AF9F-BAE0C0C8BEFC}"/>
    <dgm:cxn modelId="{2512753C-7B5C-4D70-986E-317755BB7638}" srcId="{2076F435-4D75-4467-A0F9-B66E92777904}" destId="{24B18C74-6E6A-4826-BF89-D3882DCB2D41}" srcOrd="0" destOrd="0" parTransId="{6228D852-2854-4B7B-9DB1-49740897B655}" sibTransId="{8EE4D944-2540-4129-8208-117925E995C5}"/>
    <dgm:cxn modelId="{1AB2C34B-DCE9-47CA-97CC-D84E30808DF8}" type="presOf" srcId="{2076F435-4D75-4467-A0F9-B66E92777904}" destId="{9A56D71A-7F18-4543-80BD-37A1691F7CF4}" srcOrd="1" destOrd="0" presId="urn:microsoft.com/office/officeart/2005/8/layout/orgChart1"/>
    <dgm:cxn modelId="{53E40211-C676-4281-BF6C-4E7065EB7207}" type="presParOf" srcId="{09F938C6-2A65-4AEA-916A-236B06342D77}" destId="{94C8963D-0191-4E0F-91B9-D68BD3B23693}" srcOrd="0" destOrd="0" presId="urn:microsoft.com/office/officeart/2005/8/layout/orgChart1"/>
    <dgm:cxn modelId="{993ABDC7-6243-4080-B70A-B86A156B4034}" type="presParOf" srcId="{94C8963D-0191-4E0F-91B9-D68BD3B23693}" destId="{AC2FF81A-3407-4F95-8F3E-0B8E9EC59CB0}" srcOrd="0" destOrd="0" presId="urn:microsoft.com/office/officeart/2005/8/layout/orgChart1"/>
    <dgm:cxn modelId="{34D54D1B-F4AA-4AF1-A0EE-A2BB73C5C2A2}" type="presParOf" srcId="{AC2FF81A-3407-4F95-8F3E-0B8E9EC59CB0}" destId="{317683B2-D728-49BD-9A4B-75925CDC87B6}" srcOrd="0" destOrd="0" presId="urn:microsoft.com/office/officeart/2005/8/layout/orgChart1"/>
    <dgm:cxn modelId="{2B035A45-83CB-4D55-8BBF-74ADF1932FF9}" type="presParOf" srcId="{AC2FF81A-3407-4F95-8F3E-0B8E9EC59CB0}" destId="{5D10F6F5-4688-445D-9AF9-EF3AE7937D41}" srcOrd="1" destOrd="0" presId="urn:microsoft.com/office/officeart/2005/8/layout/orgChart1"/>
    <dgm:cxn modelId="{1DC959E2-1342-4C86-8168-72E388C9B73C}" type="presParOf" srcId="{94C8963D-0191-4E0F-91B9-D68BD3B23693}" destId="{8B4A4231-FF68-49DA-B7C8-E86380E4481C}" srcOrd="1" destOrd="0" presId="urn:microsoft.com/office/officeart/2005/8/layout/orgChart1"/>
    <dgm:cxn modelId="{02461E32-BC87-46C7-9487-055DDB1588FB}" type="presParOf" srcId="{8B4A4231-FF68-49DA-B7C8-E86380E4481C}" destId="{44E9746C-BC70-4722-8948-BA2C157FD4FD}" srcOrd="0" destOrd="0" presId="urn:microsoft.com/office/officeart/2005/8/layout/orgChart1"/>
    <dgm:cxn modelId="{DDF24647-A529-4981-8B5E-9998228D8E4E}" type="presParOf" srcId="{8B4A4231-FF68-49DA-B7C8-E86380E4481C}" destId="{E3E71D47-ADD8-496F-BAAD-C79567F3E845}" srcOrd="1" destOrd="0" presId="urn:microsoft.com/office/officeart/2005/8/layout/orgChart1"/>
    <dgm:cxn modelId="{C90B1E74-9D7A-4AFE-B9C3-EB6782025E49}" type="presParOf" srcId="{E3E71D47-ADD8-496F-BAAD-C79567F3E845}" destId="{0B350468-E0BC-415C-B1B9-1F749C82E346}" srcOrd="0" destOrd="0" presId="urn:microsoft.com/office/officeart/2005/8/layout/orgChart1"/>
    <dgm:cxn modelId="{F5ED6BBF-E022-4326-8600-21644013645F}" type="presParOf" srcId="{0B350468-E0BC-415C-B1B9-1F749C82E346}" destId="{F068A292-56D3-442A-A86A-9F1EAE2E7A52}" srcOrd="0" destOrd="0" presId="urn:microsoft.com/office/officeart/2005/8/layout/orgChart1"/>
    <dgm:cxn modelId="{1C8EAD0C-281F-4D10-9F72-798DA0045675}" type="presParOf" srcId="{0B350468-E0BC-415C-B1B9-1F749C82E346}" destId="{7D25B215-7ACC-45BF-A091-EDF551B1ABE9}" srcOrd="1" destOrd="0" presId="urn:microsoft.com/office/officeart/2005/8/layout/orgChart1"/>
    <dgm:cxn modelId="{C83E7D33-833D-43F9-8C0D-F6C739BF3B85}" type="presParOf" srcId="{E3E71D47-ADD8-496F-BAAD-C79567F3E845}" destId="{D62B47E5-7019-4D30-8466-3CF8C5804CA3}" srcOrd="1" destOrd="0" presId="urn:microsoft.com/office/officeart/2005/8/layout/orgChart1"/>
    <dgm:cxn modelId="{09C1FD55-86FF-4F98-AF62-DBA99E762DD7}" type="presParOf" srcId="{D62B47E5-7019-4D30-8466-3CF8C5804CA3}" destId="{2811C88B-8605-464F-9191-B6F92A86871F}" srcOrd="0" destOrd="0" presId="urn:microsoft.com/office/officeart/2005/8/layout/orgChart1"/>
    <dgm:cxn modelId="{E61034F0-528C-4928-84A4-C5D6013AE98B}" type="presParOf" srcId="{D62B47E5-7019-4D30-8466-3CF8C5804CA3}" destId="{B5B226CA-1878-4616-83B0-C0F67BA10BF6}" srcOrd="1" destOrd="0" presId="urn:microsoft.com/office/officeart/2005/8/layout/orgChart1"/>
    <dgm:cxn modelId="{E96F10DE-90B6-401E-BB40-F17E0EF52832}" type="presParOf" srcId="{B5B226CA-1878-4616-83B0-C0F67BA10BF6}" destId="{2736417B-ACBF-4437-9FBD-CF7CDD4CDF43}" srcOrd="0" destOrd="0" presId="urn:microsoft.com/office/officeart/2005/8/layout/orgChart1"/>
    <dgm:cxn modelId="{1B160308-6D93-4507-BB53-F130BA2BA594}" type="presParOf" srcId="{2736417B-ACBF-4437-9FBD-CF7CDD4CDF43}" destId="{3F935542-3225-46A8-9E59-D3DF46E21B27}" srcOrd="0" destOrd="0" presId="urn:microsoft.com/office/officeart/2005/8/layout/orgChart1"/>
    <dgm:cxn modelId="{BCEC1417-3DFF-49AD-96B9-95E9AD8AA17D}" type="presParOf" srcId="{2736417B-ACBF-4437-9FBD-CF7CDD4CDF43}" destId="{CE6671BA-2924-45B2-8526-F46C32215558}" srcOrd="1" destOrd="0" presId="urn:microsoft.com/office/officeart/2005/8/layout/orgChart1"/>
    <dgm:cxn modelId="{40DE3C0B-EC2B-4D76-AA83-FF27B7537DD3}" type="presParOf" srcId="{B5B226CA-1878-4616-83B0-C0F67BA10BF6}" destId="{14E93F94-1E7F-41DD-A9C1-EFBB6A54B0E6}" srcOrd="1" destOrd="0" presId="urn:microsoft.com/office/officeart/2005/8/layout/orgChart1"/>
    <dgm:cxn modelId="{E9257749-41AB-424B-A3FB-DEC8C0968B70}" type="presParOf" srcId="{B5B226CA-1878-4616-83B0-C0F67BA10BF6}" destId="{C23FA9C7-333D-48F9-8193-03A0668B6D3B}" srcOrd="2" destOrd="0" presId="urn:microsoft.com/office/officeart/2005/8/layout/orgChart1"/>
    <dgm:cxn modelId="{42CAC1D4-97C0-4118-A844-6D5B48DD294F}" type="presParOf" srcId="{E3E71D47-ADD8-496F-BAAD-C79567F3E845}" destId="{3C8DBA0D-D3BB-4B5C-8134-337CCADACD1F}" srcOrd="2" destOrd="0" presId="urn:microsoft.com/office/officeart/2005/8/layout/orgChart1"/>
    <dgm:cxn modelId="{4AEF8ABA-98E9-457A-80E3-CC1972B45A55}" type="presParOf" srcId="{8B4A4231-FF68-49DA-B7C8-E86380E4481C}" destId="{22479FFC-914B-4FC3-870E-2CC7A0A1BB40}" srcOrd="2" destOrd="0" presId="urn:microsoft.com/office/officeart/2005/8/layout/orgChart1"/>
    <dgm:cxn modelId="{458C7DF7-8782-43B6-A1E5-FBCCA8EC2826}" type="presParOf" srcId="{8B4A4231-FF68-49DA-B7C8-E86380E4481C}" destId="{94B49F66-7956-429F-83CE-C96EF3CCF7D4}" srcOrd="3" destOrd="0" presId="urn:microsoft.com/office/officeart/2005/8/layout/orgChart1"/>
    <dgm:cxn modelId="{51D25046-F3E6-4958-9AAB-870F844E3B11}" type="presParOf" srcId="{94B49F66-7956-429F-83CE-C96EF3CCF7D4}" destId="{69E0D59F-28D6-49A1-8631-2C25C02E6710}" srcOrd="0" destOrd="0" presId="urn:microsoft.com/office/officeart/2005/8/layout/orgChart1"/>
    <dgm:cxn modelId="{9EE731BD-FF48-41F7-83ED-5CEA5E8FB673}" type="presParOf" srcId="{69E0D59F-28D6-49A1-8631-2C25C02E6710}" destId="{F03005D3-1C8E-45A9-9EF0-0E513580BC09}" srcOrd="0" destOrd="0" presId="urn:microsoft.com/office/officeart/2005/8/layout/orgChart1"/>
    <dgm:cxn modelId="{994D1494-3BE4-491E-A43A-D67FB0BAD6D7}" type="presParOf" srcId="{69E0D59F-28D6-49A1-8631-2C25C02E6710}" destId="{9A56D71A-7F18-4543-80BD-37A1691F7CF4}" srcOrd="1" destOrd="0" presId="urn:microsoft.com/office/officeart/2005/8/layout/orgChart1"/>
    <dgm:cxn modelId="{4FFB1E33-0ED5-4890-B12E-E6FF0F669666}" type="presParOf" srcId="{94B49F66-7956-429F-83CE-C96EF3CCF7D4}" destId="{EFA36490-E97A-4E9C-9A99-CE66D13D5346}" srcOrd="1" destOrd="0" presId="urn:microsoft.com/office/officeart/2005/8/layout/orgChart1"/>
    <dgm:cxn modelId="{E4CCE753-ECCD-495F-B23B-223626FA6CC7}" type="presParOf" srcId="{EFA36490-E97A-4E9C-9A99-CE66D13D5346}" destId="{85FB3469-09D7-489E-AEEF-49E6DDCDEBDA}" srcOrd="0" destOrd="0" presId="urn:microsoft.com/office/officeart/2005/8/layout/orgChart1"/>
    <dgm:cxn modelId="{1639CD81-EC94-4E52-8BEE-E938B382E52B}" type="presParOf" srcId="{EFA36490-E97A-4E9C-9A99-CE66D13D5346}" destId="{42DA6AEC-0B03-4F91-8E84-FAE9AEE29D64}" srcOrd="1" destOrd="0" presId="urn:microsoft.com/office/officeart/2005/8/layout/orgChart1"/>
    <dgm:cxn modelId="{0746672B-4B96-462A-824B-C5CF1C8F0776}" type="presParOf" srcId="{42DA6AEC-0B03-4F91-8E84-FAE9AEE29D64}" destId="{A3505D31-C730-4604-92FB-F9557C206607}" srcOrd="0" destOrd="0" presId="urn:microsoft.com/office/officeart/2005/8/layout/orgChart1"/>
    <dgm:cxn modelId="{77FEC439-BE57-4D16-AEF8-3A4716CF9BBD}" type="presParOf" srcId="{A3505D31-C730-4604-92FB-F9557C206607}" destId="{93412C05-FE78-4180-A65F-8482091B52D0}" srcOrd="0" destOrd="0" presId="urn:microsoft.com/office/officeart/2005/8/layout/orgChart1"/>
    <dgm:cxn modelId="{B9B17E63-C696-4722-9007-7E5AA7CCB9E3}" type="presParOf" srcId="{A3505D31-C730-4604-92FB-F9557C206607}" destId="{862B4D58-C29F-4ED9-92E3-C58127D03749}" srcOrd="1" destOrd="0" presId="urn:microsoft.com/office/officeart/2005/8/layout/orgChart1"/>
    <dgm:cxn modelId="{A95B2852-E650-439C-908F-B885698BC985}" type="presParOf" srcId="{42DA6AEC-0B03-4F91-8E84-FAE9AEE29D64}" destId="{ADFA11ED-C550-467A-B3A8-15E801C1D434}" srcOrd="1" destOrd="0" presId="urn:microsoft.com/office/officeart/2005/8/layout/orgChart1"/>
    <dgm:cxn modelId="{1567D26D-4B45-4924-B29A-19E9D9C01A4F}" type="presParOf" srcId="{42DA6AEC-0B03-4F91-8E84-FAE9AEE29D64}" destId="{8DC7615D-0686-4839-A7E3-63D5F33A5A09}" srcOrd="2" destOrd="0" presId="urn:microsoft.com/office/officeart/2005/8/layout/orgChart1"/>
    <dgm:cxn modelId="{080304CB-934C-4359-8B35-8B31451ED561}" type="presParOf" srcId="{94B49F66-7956-429F-83CE-C96EF3CCF7D4}" destId="{07919D87-1F3F-44F5-A851-8E7D285EE4DE}" srcOrd="2" destOrd="0" presId="urn:microsoft.com/office/officeart/2005/8/layout/orgChart1"/>
    <dgm:cxn modelId="{5C73717D-561E-4142-B7DF-432001E6C8AC}" type="presParOf" srcId="{94C8963D-0191-4E0F-91B9-D68BD3B23693}" destId="{4D8D14FC-10B2-4BFF-9DC6-B02742100A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831096-95E9-40D3-BAE2-BF7C97BBEE56}" type="doc">
      <dgm:prSet loTypeId="urn:microsoft.com/office/officeart/2005/8/layout/orgChart1" loCatId="hierarchy" qsTypeId="urn:microsoft.com/office/officeart/2005/8/quickstyle/simple1" qsCatId="simple" csTypeId="urn:microsoft.com/office/officeart/2005/8/colors/accent1_2" csCatId="accent1" phldr="1"/>
      <dgm:spPr/>
    </dgm:pt>
    <dgm:pt modelId="{1D5DB768-14AF-44E7-BD25-1605CDA2AEA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F</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n</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ins</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о</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nni</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p>
      </dgm:t>
    </dgm:pt>
    <dgm:pt modelId="{BBF17B60-A0E1-4D12-A313-AD0445D9B607}" type="parTrans" cxnId="{6DD3B2DE-987D-4EAF-AC45-F74CDA18B04E}">
      <dgm:prSet/>
      <dgm:spPr/>
      <dgm:t>
        <a:bodyPr/>
        <a:lstStyle/>
        <a:p>
          <a:endParaRPr lang="ru-RU"/>
        </a:p>
      </dgm:t>
    </dgm:pt>
    <dgm:pt modelId="{84D9D49E-2A4E-466A-AB7C-9620D18BD016}" type="sibTrans" cxnId="{6DD3B2DE-987D-4EAF-AC45-F74CDA18B04E}">
      <dgm:prSet/>
      <dgm:spPr/>
      <dgm:t>
        <a:bodyPr/>
        <a:lstStyle/>
        <a:p>
          <a:endParaRPr lang="ru-RU"/>
        </a:p>
      </dgm:t>
    </dgm:pt>
    <dgm:pt modelId="{59CAB40C-6C48-4FAF-8C18-61749039F22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f</a:t>
          </a:r>
          <a:r>
            <a:rPr kumimoji="0" lang="ru-RU" altLang="ru-RU" b="1" i="0" u="none" strike="noStrike" cap="none" normalizeH="0" baseline="0" dirty="0" err="1" smtClean="0">
              <a:ln>
                <a:noFill/>
              </a:ln>
              <a:solidFill>
                <a:schemeClr val="tx1"/>
              </a:solidFill>
              <a:effectLst/>
              <a:latin typeface="Times New Roman" pitchFamily="18" charset="0"/>
              <a:cs typeface="Times New Roman" pitchFamily="18" charset="0"/>
            </a:rPr>
            <a:t>ао</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liyat</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451B22CC-07B9-4AC0-B0E9-AA77A3FAFA57}" type="parTrans" cxnId="{03702D4F-4D5F-40F4-9ECD-82E00250809D}">
      <dgm:prSet/>
      <dgm:spPr/>
      <dgm:t>
        <a:bodyPr/>
        <a:lstStyle/>
        <a:p>
          <a:endParaRPr lang="ru-RU"/>
        </a:p>
      </dgm:t>
    </dgm:pt>
    <dgm:pt modelId="{23E88A3F-4406-4B43-8EB9-8A94C239E08F}" type="sibTrans" cxnId="{03702D4F-4D5F-40F4-9ECD-82E00250809D}">
      <dgm:prSet/>
      <dgm:spPr/>
      <dgm:t>
        <a:bodyPr/>
        <a:lstStyle/>
        <a:p>
          <a:endParaRPr lang="ru-RU"/>
        </a:p>
      </dgm:t>
    </dgm:pt>
    <dgm:pt modelId="{22BF69EA-8285-44D9-A96F-30EA20E97CE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bilish</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sub</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'е</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kti</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sif</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tid</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sh</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kll</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ntir</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di</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7139F8E4-621F-4F4D-ABA4-9185D67BEC50}" type="parTrans" cxnId="{63C9679C-7B8D-475A-9826-7560A92D8AF4}">
      <dgm:prSet/>
      <dgm:spPr/>
      <dgm:t>
        <a:bodyPr/>
        <a:lstStyle/>
        <a:p>
          <a:endParaRPr lang="ru-RU"/>
        </a:p>
      </dgm:t>
    </dgm:pt>
    <dgm:pt modelId="{37EB88AB-486C-4489-A105-6153BAB3779A}" type="sibTrans" cxnId="{63C9679C-7B8D-475A-9826-7560A92D8AF4}">
      <dgm:prSet/>
      <dgm:spPr/>
      <dgm:t>
        <a:bodyPr/>
        <a:lstStyle/>
        <a:p>
          <a:endParaRPr lang="ru-RU"/>
        </a:p>
      </dgm:t>
    </dgm:pt>
    <dgm:pt modelId="{7C6A47CE-9561-4C95-8E59-03DBB63E5C87}" type="pres">
      <dgm:prSet presAssocID="{EB831096-95E9-40D3-BAE2-BF7C97BBEE56}" presName="hierChild1" presStyleCnt="0">
        <dgm:presLayoutVars>
          <dgm:orgChart val="1"/>
          <dgm:chPref val="1"/>
          <dgm:dir/>
          <dgm:animOne val="branch"/>
          <dgm:animLvl val="lvl"/>
          <dgm:resizeHandles/>
        </dgm:presLayoutVars>
      </dgm:prSet>
      <dgm:spPr/>
    </dgm:pt>
    <dgm:pt modelId="{6555F8A4-87DD-423C-9258-3EF3C22C790B}" type="pres">
      <dgm:prSet presAssocID="{1D5DB768-14AF-44E7-BD25-1605CDA2AEA1}" presName="hierRoot1" presStyleCnt="0">
        <dgm:presLayoutVars>
          <dgm:hierBranch/>
        </dgm:presLayoutVars>
      </dgm:prSet>
      <dgm:spPr/>
    </dgm:pt>
    <dgm:pt modelId="{EE15DEDD-778D-40D8-BFC4-884BE79408A9}" type="pres">
      <dgm:prSet presAssocID="{1D5DB768-14AF-44E7-BD25-1605CDA2AEA1}" presName="rootComposite1" presStyleCnt="0"/>
      <dgm:spPr/>
    </dgm:pt>
    <dgm:pt modelId="{A33B0257-F3BC-46D3-B6DB-753CAD4BC05F}" type="pres">
      <dgm:prSet presAssocID="{1D5DB768-14AF-44E7-BD25-1605CDA2AEA1}" presName="rootText1" presStyleLbl="node0" presStyleIdx="0" presStyleCnt="1">
        <dgm:presLayoutVars>
          <dgm:chPref val="3"/>
        </dgm:presLayoutVars>
      </dgm:prSet>
      <dgm:spPr/>
      <dgm:t>
        <a:bodyPr/>
        <a:lstStyle/>
        <a:p>
          <a:endParaRPr lang="ru-RU"/>
        </a:p>
      </dgm:t>
    </dgm:pt>
    <dgm:pt modelId="{2C977D1B-650A-4A26-8433-1CAE216C78C9}" type="pres">
      <dgm:prSet presAssocID="{1D5DB768-14AF-44E7-BD25-1605CDA2AEA1}" presName="rootConnector1" presStyleLbl="node1" presStyleIdx="0" presStyleCnt="0"/>
      <dgm:spPr/>
      <dgm:t>
        <a:bodyPr/>
        <a:lstStyle/>
        <a:p>
          <a:endParaRPr lang="ru-RU"/>
        </a:p>
      </dgm:t>
    </dgm:pt>
    <dgm:pt modelId="{D4E6DDB3-06C2-402C-8F8C-74F9E5BF6491}" type="pres">
      <dgm:prSet presAssocID="{1D5DB768-14AF-44E7-BD25-1605CDA2AEA1}" presName="hierChild2" presStyleCnt="0"/>
      <dgm:spPr/>
    </dgm:pt>
    <dgm:pt modelId="{945B888D-EAB0-46A4-9960-74A1634DDD64}" type="pres">
      <dgm:prSet presAssocID="{451B22CC-07B9-4AC0-B0E9-AA77A3FAFA57}" presName="Name35" presStyleLbl="parChTrans1D2" presStyleIdx="0" presStyleCnt="2"/>
      <dgm:spPr/>
      <dgm:t>
        <a:bodyPr/>
        <a:lstStyle/>
        <a:p>
          <a:endParaRPr lang="ru-RU"/>
        </a:p>
      </dgm:t>
    </dgm:pt>
    <dgm:pt modelId="{08938F3F-AB00-474E-9C64-E7245287CC7D}" type="pres">
      <dgm:prSet presAssocID="{59CAB40C-6C48-4FAF-8C18-61749039F22E}" presName="hierRoot2" presStyleCnt="0">
        <dgm:presLayoutVars>
          <dgm:hierBranch/>
        </dgm:presLayoutVars>
      </dgm:prSet>
      <dgm:spPr/>
    </dgm:pt>
    <dgm:pt modelId="{F52F3D5A-0D22-49F9-8545-8B0FC3E0FCD2}" type="pres">
      <dgm:prSet presAssocID="{59CAB40C-6C48-4FAF-8C18-61749039F22E}" presName="rootComposite" presStyleCnt="0"/>
      <dgm:spPr/>
    </dgm:pt>
    <dgm:pt modelId="{03C6AA93-1DB4-4A7C-9E41-23E48DE064DA}" type="pres">
      <dgm:prSet presAssocID="{59CAB40C-6C48-4FAF-8C18-61749039F22E}" presName="rootText" presStyleLbl="node2" presStyleIdx="0" presStyleCnt="2">
        <dgm:presLayoutVars>
          <dgm:chPref val="3"/>
        </dgm:presLayoutVars>
      </dgm:prSet>
      <dgm:spPr/>
      <dgm:t>
        <a:bodyPr/>
        <a:lstStyle/>
        <a:p>
          <a:endParaRPr lang="ru-RU"/>
        </a:p>
      </dgm:t>
    </dgm:pt>
    <dgm:pt modelId="{503D09EC-51EB-4039-8049-F6C0F1A342D2}" type="pres">
      <dgm:prSet presAssocID="{59CAB40C-6C48-4FAF-8C18-61749039F22E}" presName="rootConnector" presStyleLbl="node2" presStyleIdx="0" presStyleCnt="2"/>
      <dgm:spPr/>
      <dgm:t>
        <a:bodyPr/>
        <a:lstStyle/>
        <a:p>
          <a:endParaRPr lang="ru-RU"/>
        </a:p>
      </dgm:t>
    </dgm:pt>
    <dgm:pt modelId="{49C8886C-438D-4A88-BDBE-9CDDC2034988}" type="pres">
      <dgm:prSet presAssocID="{59CAB40C-6C48-4FAF-8C18-61749039F22E}" presName="hierChild4" presStyleCnt="0"/>
      <dgm:spPr/>
    </dgm:pt>
    <dgm:pt modelId="{70513821-077F-403D-A9C7-8BAA1D3EF7EA}" type="pres">
      <dgm:prSet presAssocID="{59CAB40C-6C48-4FAF-8C18-61749039F22E}" presName="hierChild5" presStyleCnt="0"/>
      <dgm:spPr/>
    </dgm:pt>
    <dgm:pt modelId="{3EE7EFBE-BE90-4AFC-8842-4B012DA09A24}" type="pres">
      <dgm:prSet presAssocID="{7139F8E4-621F-4F4D-ABA4-9185D67BEC50}" presName="Name35" presStyleLbl="parChTrans1D2" presStyleIdx="1" presStyleCnt="2"/>
      <dgm:spPr/>
      <dgm:t>
        <a:bodyPr/>
        <a:lstStyle/>
        <a:p>
          <a:endParaRPr lang="ru-RU"/>
        </a:p>
      </dgm:t>
    </dgm:pt>
    <dgm:pt modelId="{BD7153A5-C525-452B-88A7-12CFB154CCD7}" type="pres">
      <dgm:prSet presAssocID="{22BF69EA-8285-44D9-A96F-30EA20E97CEB}" presName="hierRoot2" presStyleCnt="0">
        <dgm:presLayoutVars>
          <dgm:hierBranch/>
        </dgm:presLayoutVars>
      </dgm:prSet>
      <dgm:spPr/>
    </dgm:pt>
    <dgm:pt modelId="{5462099D-036B-41EE-A60B-8C343E9F5BF7}" type="pres">
      <dgm:prSet presAssocID="{22BF69EA-8285-44D9-A96F-30EA20E97CEB}" presName="rootComposite" presStyleCnt="0"/>
      <dgm:spPr/>
    </dgm:pt>
    <dgm:pt modelId="{FB9C0E87-8D56-44AC-A677-4AB9905507BE}" type="pres">
      <dgm:prSet presAssocID="{22BF69EA-8285-44D9-A96F-30EA20E97CEB}" presName="rootText" presStyleLbl="node2" presStyleIdx="1" presStyleCnt="2">
        <dgm:presLayoutVars>
          <dgm:chPref val="3"/>
        </dgm:presLayoutVars>
      </dgm:prSet>
      <dgm:spPr/>
      <dgm:t>
        <a:bodyPr/>
        <a:lstStyle/>
        <a:p>
          <a:endParaRPr lang="ru-RU"/>
        </a:p>
      </dgm:t>
    </dgm:pt>
    <dgm:pt modelId="{3D5BB8C2-BCB0-4A37-B9D2-4EE408A3398D}" type="pres">
      <dgm:prSet presAssocID="{22BF69EA-8285-44D9-A96F-30EA20E97CEB}" presName="rootConnector" presStyleLbl="node2" presStyleIdx="1" presStyleCnt="2"/>
      <dgm:spPr/>
      <dgm:t>
        <a:bodyPr/>
        <a:lstStyle/>
        <a:p>
          <a:endParaRPr lang="ru-RU"/>
        </a:p>
      </dgm:t>
    </dgm:pt>
    <dgm:pt modelId="{5E620788-43E5-43EA-A41E-FD63865E8B8F}" type="pres">
      <dgm:prSet presAssocID="{22BF69EA-8285-44D9-A96F-30EA20E97CEB}" presName="hierChild4" presStyleCnt="0"/>
      <dgm:spPr/>
    </dgm:pt>
    <dgm:pt modelId="{E2AC08D8-7501-449C-9142-42637004530C}" type="pres">
      <dgm:prSet presAssocID="{22BF69EA-8285-44D9-A96F-30EA20E97CEB}" presName="hierChild5" presStyleCnt="0"/>
      <dgm:spPr/>
    </dgm:pt>
    <dgm:pt modelId="{E2E48E9F-3F24-4154-B404-1B86B6EDFCE2}" type="pres">
      <dgm:prSet presAssocID="{1D5DB768-14AF-44E7-BD25-1605CDA2AEA1}" presName="hierChild3" presStyleCnt="0"/>
      <dgm:spPr/>
    </dgm:pt>
  </dgm:ptLst>
  <dgm:cxnLst>
    <dgm:cxn modelId="{089EF635-636C-4D34-831F-048198F48758}" type="presOf" srcId="{1D5DB768-14AF-44E7-BD25-1605CDA2AEA1}" destId="{2C977D1B-650A-4A26-8433-1CAE216C78C9}" srcOrd="1" destOrd="0" presId="urn:microsoft.com/office/officeart/2005/8/layout/orgChart1"/>
    <dgm:cxn modelId="{63C9679C-7B8D-475A-9826-7560A92D8AF4}" srcId="{1D5DB768-14AF-44E7-BD25-1605CDA2AEA1}" destId="{22BF69EA-8285-44D9-A96F-30EA20E97CEB}" srcOrd="1" destOrd="0" parTransId="{7139F8E4-621F-4F4D-ABA4-9185D67BEC50}" sibTransId="{37EB88AB-486C-4489-A105-6153BAB3779A}"/>
    <dgm:cxn modelId="{24E11EE5-3CEF-4BDB-B972-98D3B20AF91C}" type="presOf" srcId="{22BF69EA-8285-44D9-A96F-30EA20E97CEB}" destId="{FB9C0E87-8D56-44AC-A677-4AB9905507BE}" srcOrd="0" destOrd="0" presId="urn:microsoft.com/office/officeart/2005/8/layout/orgChart1"/>
    <dgm:cxn modelId="{F03F54FD-1BB2-4008-ACB0-40476E61BC41}" type="presOf" srcId="{EB831096-95E9-40D3-BAE2-BF7C97BBEE56}" destId="{7C6A47CE-9561-4C95-8E59-03DBB63E5C87}" srcOrd="0" destOrd="0" presId="urn:microsoft.com/office/officeart/2005/8/layout/orgChart1"/>
    <dgm:cxn modelId="{6DD3B2DE-987D-4EAF-AC45-F74CDA18B04E}" srcId="{EB831096-95E9-40D3-BAE2-BF7C97BBEE56}" destId="{1D5DB768-14AF-44E7-BD25-1605CDA2AEA1}" srcOrd="0" destOrd="0" parTransId="{BBF17B60-A0E1-4D12-A313-AD0445D9B607}" sibTransId="{84D9D49E-2A4E-466A-AB7C-9620D18BD016}"/>
    <dgm:cxn modelId="{73B441D7-1F7D-4907-84FC-67D851BA9EB9}" type="presOf" srcId="{451B22CC-07B9-4AC0-B0E9-AA77A3FAFA57}" destId="{945B888D-EAB0-46A4-9960-74A1634DDD64}" srcOrd="0" destOrd="0" presId="urn:microsoft.com/office/officeart/2005/8/layout/orgChart1"/>
    <dgm:cxn modelId="{E90F9796-C51A-4406-A935-47860F177635}" type="presOf" srcId="{22BF69EA-8285-44D9-A96F-30EA20E97CEB}" destId="{3D5BB8C2-BCB0-4A37-B9D2-4EE408A3398D}" srcOrd="1" destOrd="0" presId="urn:microsoft.com/office/officeart/2005/8/layout/orgChart1"/>
    <dgm:cxn modelId="{87C35ACA-293D-4FB5-AA45-64BD17AA3D3F}" type="presOf" srcId="{59CAB40C-6C48-4FAF-8C18-61749039F22E}" destId="{03C6AA93-1DB4-4A7C-9E41-23E48DE064DA}" srcOrd="0" destOrd="0" presId="urn:microsoft.com/office/officeart/2005/8/layout/orgChart1"/>
    <dgm:cxn modelId="{03702D4F-4D5F-40F4-9ECD-82E00250809D}" srcId="{1D5DB768-14AF-44E7-BD25-1605CDA2AEA1}" destId="{59CAB40C-6C48-4FAF-8C18-61749039F22E}" srcOrd="0" destOrd="0" parTransId="{451B22CC-07B9-4AC0-B0E9-AA77A3FAFA57}" sibTransId="{23E88A3F-4406-4B43-8EB9-8A94C239E08F}"/>
    <dgm:cxn modelId="{8CF46420-8923-4522-BDB1-3E3D305EA60E}" type="presOf" srcId="{7139F8E4-621F-4F4D-ABA4-9185D67BEC50}" destId="{3EE7EFBE-BE90-4AFC-8842-4B012DA09A24}" srcOrd="0" destOrd="0" presId="urn:microsoft.com/office/officeart/2005/8/layout/orgChart1"/>
    <dgm:cxn modelId="{EBBDDD37-4CE7-4220-86DB-6CDA0974C3A9}" type="presOf" srcId="{1D5DB768-14AF-44E7-BD25-1605CDA2AEA1}" destId="{A33B0257-F3BC-46D3-B6DB-753CAD4BC05F}" srcOrd="0" destOrd="0" presId="urn:microsoft.com/office/officeart/2005/8/layout/orgChart1"/>
    <dgm:cxn modelId="{93FF113A-FF9F-4631-A8D8-90843AC59AFE}" type="presOf" srcId="{59CAB40C-6C48-4FAF-8C18-61749039F22E}" destId="{503D09EC-51EB-4039-8049-F6C0F1A342D2}" srcOrd="1" destOrd="0" presId="urn:microsoft.com/office/officeart/2005/8/layout/orgChart1"/>
    <dgm:cxn modelId="{0EF7BF19-F556-4020-85BA-A1E4D2FD4479}" type="presParOf" srcId="{7C6A47CE-9561-4C95-8E59-03DBB63E5C87}" destId="{6555F8A4-87DD-423C-9258-3EF3C22C790B}" srcOrd="0" destOrd="0" presId="urn:microsoft.com/office/officeart/2005/8/layout/orgChart1"/>
    <dgm:cxn modelId="{920CF034-B69F-4D46-A19D-6BE90BF67A44}" type="presParOf" srcId="{6555F8A4-87DD-423C-9258-3EF3C22C790B}" destId="{EE15DEDD-778D-40D8-BFC4-884BE79408A9}" srcOrd="0" destOrd="0" presId="urn:microsoft.com/office/officeart/2005/8/layout/orgChart1"/>
    <dgm:cxn modelId="{08652434-AB24-4FD6-8499-09453A3F9271}" type="presParOf" srcId="{EE15DEDD-778D-40D8-BFC4-884BE79408A9}" destId="{A33B0257-F3BC-46D3-B6DB-753CAD4BC05F}" srcOrd="0" destOrd="0" presId="urn:microsoft.com/office/officeart/2005/8/layout/orgChart1"/>
    <dgm:cxn modelId="{E8AFA8F7-7F97-4D87-9718-B96D5F349287}" type="presParOf" srcId="{EE15DEDD-778D-40D8-BFC4-884BE79408A9}" destId="{2C977D1B-650A-4A26-8433-1CAE216C78C9}" srcOrd="1" destOrd="0" presId="urn:microsoft.com/office/officeart/2005/8/layout/orgChart1"/>
    <dgm:cxn modelId="{CFB79EDB-C442-462C-A156-BD497719AFB1}" type="presParOf" srcId="{6555F8A4-87DD-423C-9258-3EF3C22C790B}" destId="{D4E6DDB3-06C2-402C-8F8C-74F9E5BF6491}" srcOrd="1" destOrd="0" presId="urn:microsoft.com/office/officeart/2005/8/layout/orgChart1"/>
    <dgm:cxn modelId="{0D59B40D-1796-4BEE-8CDE-06ADC5F3D723}" type="presParOf" srcId="{D4E6DDB3-06C2-402C-8F8C-74F9E5BF6491}" destId="{945B888D-EAB0-46A4-9960-74A1634DDD64}" srcOrd="0" destOrd="0" presId="urn:microsoft.com/office/officeart/2005/8/layout/orgChart1"/>
    <dgm:cxn modelId="{03C5EB91-BAFF-4AE6-88E8-635406FB4F85}" type="presParOf" srcId="{D4E6DDB3-06C2-402C-8F8C-74F9E5BF6491}" destId="{08938F3F-AB00-474E-9C64-E7245287CC7D}" srcOrd="1" destOrd="0" presId="urn:microsoft.com/office/officeart/2005/8/layout/orgChart1"/>
    <dgm:cxn modelId="{AEB2F3A5-08FD-4856-917E-0A5E0A270190}" type="presParOf" srcId="{08938F3F-AB00-474E-9C64-E7245287CC7D}" destId="{F52F3D5A-0D22-49F9-8545-8B0FC3E0FCD2}" srcOrd="0" destOrd="0" presId="urn:microsoft.com/office/officeart/2005/8/layout/orgChart1"/>
    <dgm:cxn modelId="{92AC66AA-6F65-4B8E-81B6-D989E1B746D2}" type="presParOf" srcId="{F52F3D5A-0D22-49F9-8545-8B0FC3E0FCD2}" destId="{03C6AA93-1DB4-4A7C-9E41-23E48DE064DA}" srcOrd="0" destOrd="0" presId="urn:microsoft.com/office/officeart/2005/8/layout/orgChart1"/>
    <dgm:cxn modelId="{4A211F24-FB8E-4164-A779-15A53DB57EBC}" type="presParOf" srcId="{F52F3D5A-0D22-49F9-8545-8B0FC3E0FCD2}" destId="{503D09EC-51EB-4039-8049-F6C0F1A342D2}" srcOrd="1" destOrd="0" presId="urn:microsoft.com/office/officeart/2005/8/layout/orgChart1"/>
    <dgm:cxn modelId="{55E79223-4401-4F49-B2C0-DDAB3BE2AE7F}" type="presParOf" srcId="{08938F3F-AB00-474E-9C64-E7245287CC7D}" destId="{49C8886C-438D-4A88-BDBE-9CDDC2034988}" srcOrd="1" destOrd="0" presId="urn:microsoft.com/office/officeart/2005/8/layout/orgChart1"/>
    <dgm:cxn modelId="{FDE5D7B4-A17A-44A4-B30C-FECA493A48EB}" type="presParOf" srcId="{08938F3F-AB00-474E-9C64-E7245287CC7D}" destId="{70513821-077F-403D-A9C7-8BAA1D3EF7EA}" srcOrd="2" destOrd="0" presId="urn:microsoft.com/office/officeart/2005/8/layout/orgChart1"/>
    <dgm:cxn modelId="{35D7F4C7-E31E-4CF9-868E-F5FBFD6FDA4D}" type="presParOf" srcId="{D4E6DDB3-06C2-402C-8F8C-74F9E5BF6491}" destId="{3EE7EFBE-BE90-4AFC-8842-4B012DA09A24}" srcOrd="2" destOrd="0" presId="urn:microsoft.com/office/officeart/2005/8/layout/orgChart1"/>
    <dgm:cxn modelId="{A780FB6C-A71E-4052-B650-3D9EE8E516B8}" type="presParOf" srcId="{D4E6DDB3-06C2-402C-8F8C-74F9E5BF6491}" destId="{BD7153A5-C525-452B-88A7-12CFB154CCD7}" srcOrd="3" destOrd="0" presId="urn:microsoft.com/office/officeart/2005/8/layout/orgChart1"/>
    <dgm:cxn modelId="{1F50442B-A2FF-4197-9F87-DABBAB3B909B}" type="presParOf" srcId="{BD7153A5-C525-452B-88A7-12CFB154CCD7}" destId="{5462099D-036B-41EE-A60B-8C343E9F5BF7}" srcOrd="0" destOrd="0" presId="urn:microsoft.com/office/officeart/2005/8/layout/orgChart1"/>
    <dgm:cxn modelId="{9CC4DEED-6451-4723-8842-DECC254468B4}" type="presParOf" srcId="{5462099D-036B-41EE-A60B-8C343E9F5BF7}" destId="{FB9C0E87-8D56-44AC-A677-4AB9905507BE}" srcOrd="0" destOrd="0" presId="urn:microsoft.com/office/officeart/2005/8/layout/orgChart1"/>
    <dgm:cxn modelId="{32752958-EF31-43AD-9D59-67E36B16FFAA}" type="presParOf" srcId="{5462099D-036B-41EE-A60B-8C343E9F5BF7}" destId="{3D5BB8C2-BCB0-4A37-B9D2-4EE408A3398D}" srcOrd="1" destOrd="0" presId="urn:microsoft.com/office/officeart/2005/8/layout/orgChart1"/>
    <dgm:cxn modelId="{BEE99FC5-3ABF-4D50-BF31-CD7A0F978619}" type="presParOf" srcId="{BD7153A5-C525-452B-88A7-12CFB154CCD7}" destId="{5E620788-43E5-43EA-A41E-FD63865E8B8F}" srcOrd="1" destOrd="0" presId="urn:microsoft.com/office/officeart/2005/8/layout/orgChart1"/>
    <dgm:cxn modelId="{408A1DAB-691A-427E-917F-17783BD5356C}" type="presParOf" srcId="{BD7153A5-C525-452B-88A7-12CFB154CCD7}" destId="{E2AC08D8-7501-449C-9142-42637004530C}" srcOrd="2" destOrd="0" presId="urn:microsoft.com/office/officeart/2005/8/layout/orgChart1"/>
    <dgm:cxn modelId="{E6FBF232-D6C6-48DF-AE5B-E9B28F9141B1}" type="presParOf" srcId="{6555F8A4-87DD-423C-9258-3EF3C22C790B}" destId="{E2E48E9F-3F24-4154-B404-1B86B6EDFC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05DAB-1CAC-4A6B-A9DC-CA8F13B2287B}" type="datetimeFigureOut">
              <a:rPr lang="ru-RU" smtClean="0"/>
              <a:t>31.01.2022</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D65DAE-02FD-4B2B-81DF-70BBA3440F6F}" type="slidenum">
              <a:rPr lang="ru-RU" smtClean="0"/>
              <a:t>‹#›</a:t>
            </a:fld>
            <a:endParaRPr lang="ru-RU"/>
          </a:p>
        </p:txBody>
      </p:sp>
    </p:spTree>
    <p:extLst>
      <p:ext uri="{BB962C8B-B14F-4D97-AF65-F5344CB8AC3E}">
        <p14:creationId xmlns:p14="http://schemas.microsoft.com/office/powerpoint/2010/main" val="212828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ChangeArrowheads="1" noTextEdit="1"/>
          </p:cNvSpPr>
          <p:nvPr>
            <p:ph type="sldImg"/>
          </p:nvPr>
        </p:nvSpPr>
        <p:spPr>
          <a:ln/>
        </p:spPr>
      </p:sp>
      <p:sp>
        <p:nvSpPr>
          <p:cNvPr id="1536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p>
        </p:txBody>
      </p:sp>
      <p:sp>
        <p:nvSpPr>
          <p:cNvPr id="1536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0864E6AB-4F86-4652-923A-A94CB33DCE3E}" type="slidenum">
              <a:rPr lang="ru-RU" altLang="ru-RU"/>
              <a:pPr>
                <a:spcBef>
                  <a:spcPct val="0"/>
                </a:spcBef>
              </a:pPr>
              <a:t>1</a:t>
            </a:fld>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C60C6CD-6185-45D7-929A-C82B33FF148C}" type="slidenum">
              <a:rPr lang="ru-RU" altLang="ru-RU"/>
              <a:pPr>
                <a:spcBef>
                  <a:spcPct val="0"/>
                </a:spcBef>
              </a:pPr>
              <a:t>40</a:t>
            </a:fld>
            <a:endParaRPr lang="ru-RU" altLang="ru-R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4EA0406-8882-4364-B6DF-45AF1E0FB4DB}" type="slidenum">
              <a:rPr lang="ru-RU" altLang="ru-RU"/>
              <a:pPr>
                <a:spcBef>
                  <a:spcPct val="0"/>
                </a:spcBef>
              </a:pPr>
              <a:t>41</a:t>
            </a:fld>
            <a:endParaRPr lang="ru-RU" altLang="ru-R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ChangeArrowheads="1" noTextEdit="1"/>
          </p:cNvSpPr>
          <p:nvPr>
            <p:ph type="sldImg"/>
          </p:nvPr>
        </p:nvSpPr>
        <p:spPr>
          <a:ln/>
        </p:spPr>
      </p:sp>
      <p:sp>
        <p:nvSpPr>
          <p:cNvPr id="1536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p>
        </p:txBody>
      </p:sp>
      <p:sp>
        <p:nvSpPr>
          <p:cNvPr id="1536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0864E6AB-4F86-4652-923A-A94CB33DCE3E}" type="slidenum">
              <a:rPr lang="ru-RU" altLang="ru-RU"/>
              <a:pPr>
                <a:spcBef>
                  <a:spcPct val="0"/>
                </a:spcBef>
              </a:pPr>
              <a:t>63</a:t>
            </a:fld>
            <a:endParaRPr lang="ru-RU"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3DFB864-DC99-4094-A546-3554243AE1B9}" type="slidenum">
              <a:rPr lang="ru-RU" altLang="ru-RU"/>
              <a:pPr>
                <a:spcBef>
                  <a:spcPct val="0"/>
                </a:spcBef>
              </a:pPr>
              <a:t>87</a:t>
            </a:fld>
            <a:endParaRPr lang="ru-RU" altLang="ru-R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C60C6CD-6185-45D7-929A-C82B33FF148C}" type="slidenum">
              <a:rPr lang="ru-RU" altLang="ru-RU"/>
              <a:pPr>
                <a:spcBef>
                  <a:spcPct val="0"/>
                </a:spcBef>
              </a:pPr>
              <a:t>88</a:t>
            </a:fld>
            <a:endParaRPr lang="ru-RU" altLang="ru-R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4EA0406-8882-4364-B6DF-45AF1E0FB4DB}" type="slidenum">
              <a:rPr lang="ru-RU" altLang="ru-RU"/>
              <a:pPr>
                <a:spcBef>
                  <a:spcPct val="0"/>
                </a:spcBef>
              </a:pPr>
              <a:t>89</a:t>
            </a:fld>
            <a:endParaRPr lang="ru-RU" altLang="ru-R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3DFB864-DC99-4094-A546-3554243AE1B9}" type="slidenum">
              <a:rPr lang="ru-RU" altLang="ru-RU"/>
              <a:pPr>
                <a:spcBef>
                  <a:spcPct val="0"/>
                </a:spcBef>
              </a:pPr>
              <a:t>39</a:t>
            </a:fld>
            <a:endParaRPr lang="ru-RU" altLang="ru-R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96BE1ED-C532-4601-8509-72653A3BF30C}" type="datetimeFigureOut">
              <a:rPr lang="ru-RU" smtClean="0"/>
              <a:t>31.01.2022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D081B5F-15FC-4760-9FA3-CB7F82FEDAF3}"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96BE1ED-C532-4601-8509-72653A3BF30C}" type="datetimeFigureOut">
              <a:rPr lang="ru-RU" smtClean="0"/>
              <a:t>31.01.2022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BE1ED-C532-4601-8509-72653A3BF30C}" type="datetimeFigureOut">
              <a:rPr lang="ru-RU" smtClean="0"/>
              <a:t>31.01.2022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609600" y="274639"/>
            <a:ext cx="10972800" cy="5851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71952FB6-3259-4457-BDA4-1C847596620B}" type="slidenum">
              <a:rPr lang="ru-RU"/>
              <a:pPr>
                <a:defRPr/>
              </a:pPr>
              <a:t>‹#›</a:t>
            </a:fld>
            <a:endParaRPr lang="ru-RU"/>
          </a:p>
        </p:txBody>
      </p:sp>
    </p:spTree>
    <p:extLst>
      <p:ext uri="{BB962C8B-B14F-4D97-AF65-F5344CB8AC3E}">
        <p14:creationId xmlns:p14="http://schemas.microsoft.com/office/powerpoint/2010/main" val="267285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31.01.2022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9" name="Content Placeholder 8"/>
          <p:cNvSpPr>
            <a:spLocks noGrp="1"/>
          </p:cNvSpPr>
          <p:nvPr>
            <p:ph sz="quarter" idx="13"/>
          </p:nvPr>
        </p:nvSpPr>
        <p:spPr>
          <a:xfrm>
            <a:off x="902207" y="2679192"/>
            <a:ext cx="5096256"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96BE1ED-C532-4601-8509-72653A3BF30C}" type="datetimeFigureOut">
              <a:rPr lang="ru-RU" smtClean="0"/>
              <a:t>31.01.2022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696BE1ED-C532-4601-8509-72653A3BF30C}" type="datetimeFigureOut">
              <a:rPr lang="ru-RU" smtClean="0"/>
              <a:t>31.01.2022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96BE1ED-C532-4601-8509-72653A3BF30C}" type="datetimeFigureOut">
              <a:rPr lang="ru-RU" smtClean="0"/>
              <a:t>31.01.2022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31.01.2022</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696BE1ED-C532-4601-8509-72653A3BF30C}" type="datetimeFigureOut">
              <a:rPr lang="ru-RU" smtClean="0"/>
              <a:t>31.01.2022</a:t>
            </a:fld>
            <a:endParaRPr lang="ru-RU"/>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7D081B5F-15FC-4760-9FA3-CB7F82FEDAF3}" type="slidenum">
              <a:rPr lang="ru-RU" smtClean="0"/>
              <a:t>‹#›</a:t>
            </a:fld>
            <a:endParaRPr lang="ru-RU"/>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96BE1ED-C532-4601-8509-72653A3BF30C}" type="datetimeFigureOut">
              <a:rPr lang="ru-RU" smtClean="0"/>
              <a:t>31.01.2022</a:t>
            </a:fld>
            <a:endParaRPr lang="ru-RU"/>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D081B5F-15FC-4760-9FA3-CB7F82FEDAF3}"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3" Type="http://schemas.openxmlformats.org/officeDocument/2006/relationships/hyperlink" Target="http://www.ziyo.net.uz/" TargetMode="External"/><Relationship Id="rId2" Type="http://schemas.openxmlformats.org/officeDocument/2006/relationships/hyperlink" Target="http://www.casemethod/" TargetMode="Externa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2" Type="http://schemas.openxmlformats.org/officeDocument/2006/relationships/hyperlink" Target="http://www.philosophy.ru/" TargetMode="Externa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4.xml"/><Relationship Id="rId11" Type="http://schemas.openxmlformats.org/officeDocument/2006/relationships/image" Target="../media/image21.jpeg"/><Relationship Id="rId5" Type="http://schemas.openxmlformats.org/officeDocument/2006/relationships/diagramQuickStyle" Target="../diagrams/quickStyle4.xml"/><Relationship Id="rId10" Type="http://schemas.openxmlformats.org/officeDocument/2006/relationships/image" Target="../media/image20.png"/><Relationship Id="rId4" Type="http://schemas.openxmlformats.org/officeDocument/2006/relationships/diagramLayout" Target="../diagrams/layout4.xml"/><Relationship Id="rId9" Type="http://schemas.openxmlformats.org/officeDocument/2006/relationships/image" Target="../media/image19.jpeg"/></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4.gif"/></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gif"/><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4.gif"/></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gif"/><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8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4.gif"/></Relationships>
</file>

<file path=ppt/slides/_rels/slide8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AutoShape 8"/>
          <p:cNvSpPr>
            <a:spLocks noChangeArrowheads="1"/>
          </p:cNvSpPr>
          <p:nvPr/>
        </p:nvSpPr>
        <p:spPr bwMode="auto">
          <a:xfrm>
            <a:off x="203200" y="-533400"/>
            <a:ext cx="11480800" cy="3733800"/>
          </a:xfrm>
          <a:prstGeom prst="horizontalScroll">
            <a:avLst>
              <a:gd name="adj" fmla="val 25000"/>
            </a:avLst>
          </a:prstGeom>
          <a:solidFill>
            <a:srgbClr val="00B0F0"/>
          </a:solidFill>
          <a:ln w="9525">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4101" name="AutoShape 5"/>
          <p:cNvSpPr>
            <a:spLocks noChangeArrowheads="1"/>
          </p:cNvSpPr>
          <p:nvPr/>
        </p:nvSpPr>
        <p:spPr bwMode="auto">
          <a:xfrm flipH="1" flipV="1">
            <a:off x="812800" y="2349500"/>
            <a:ext cx="10261600" cy="4572000"/>
          </a:xfrm>
          <a:prstGeom prst="foldedCorner">
            <a:avLst>
              <a:gd name="adj" fmla="val 28060"/>
            </a:avLst>
          </a:prstGeom>
          <a:solidFill>
            <a:srgbClr val="FF00FF"/>
          </a:solidFill>
          <a:ln w="38100">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4100" name="Rectangle 4"/>
          <p:cNvSpPr>
            <a:spLocks noChangeArrowheads="1"/>
          </p:cNvSpPr>
          <p:nvPr/>
        </p:nvSpPr>
        <p:spPr bwMode="auto">
          <a:xfrm>
            <a:off x="1320800" y="748418"/>
            <a:ext cx="1036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a:spcBef>
                <a:spcPct val="0"/>
              </a:spcBef>
              <a:buClrTx/>
              <a:buSzTx/>
              <a:buFontTx/>
              <a:buNone/>
            </a:pPr>
            <a:r>
              <a:rPr lang="ru-RU" altLang="ru-RU" b="1" dirty="0">
                <a:solidFill>
                  <a:schemeClr val="tx1"/>
                </a:solidFill>
                <a:latin typeface="Times New Roman" pitchFamily="18" charset="0"/>
                <a:cs typeface="Times New Roman" pitchFamily="18" charset="0"/>
              </a:rPr>
              <a:t>6</a:t>
            </a:r>
            <a:r>
              <a:rPr lang="en-US" altLang="ru-RU" b="1" smtClean="0">
                <a:solidFill>
                  <a:schemeClr val="tx1"/>
                </a:solidFill>
                <a:latin typeface="Times New Roman" pitchFamily="18" charset="0"/>
                <a:cs typeface="Times New Roman" pitchFamily="18" charset="0"/>
              </a:rPr>
              <a:t>-</a:t>
            </a:r>
            <a:r>
              <a:rPr lang="en-US" altLang="ru-RU" b="1" dirty="0" err="1" smtClean="0">
                <a:solidFill>
                  <a:schemeClr val="tx1"/>
                </a:solidFill>
                <a:latin typeface="Times New Roman" pitchFamily="18" charset="0"/>
                <a:cs typeface="Times New Roman" pitchFamily="18" charset="0"/>
              </a:rPr>
              <a:t>mavzu</a:t>
            </a:r>
            <a:r>
              <a:rPr lang="en-US" altLang="ru-RU" b="1" dirty="0">
                <a:solidFill>
                  <a:schemeClr val="tx1"/>
                </a:solidFill>
                <a:latin typeface="Times New Roman" pitchFamily="18" charset="0"/>
                <a:cs typeface="Times New Roman" pitchFamily="18" charset="0"/>
              </a:rPr>
              <a:t>. </a:t>
            </a:r>
            <a:r>
              <a:rPr lang="uz-Cyrl-UZ" altLang="ru-RU" b="1" dirty="0">
                <a:solidFill>
                  <a:schemeClr val="tx1"/>
                </a:solidFill>
                <a:latin typeface="Times New Roman" pitchFamily="18" charset="0"/>
                <a:cs typeface="Times New Roman" pitchFamily="18" charset="0"/>
              </a:rPr>
              <a:t>Ilmiy maktab, metod va metodologik yondashuvlar. Intellektual mulk huquqi: innovatsiya va novatsilar, kashfiyot va ixtiro, intellektual mulk va patent tushunchalarining mutanosibligi.</a:t>
            </a:r>
            <a:endParaRPr lang="ru-RU" altLang="ru-RU" b="1" dirty="0">
              <a:solidFill>
                <a:schemeClr val="tx1"/>
              </a:solidFill>
              <a:latin typeface="Times New Roman" pitchFamily="18" charset="0"/>
              <a:cs typeface="Times New Roman" pitchFamily="18" charset="0"/>
            </a:endParaRPr>
          </a:p>
        </p:txBody>
      </p:sp>
      <p:sp>
        <p:nvSpPr>
          <p:cNvPr id="4102" name="Rectangle 6"/>
          <p:cNvSpPr>
            <a:spLocks noChangeArrowheads="1"/>
          </p:cNvSpPr>
          <p:nvPr/>
        </p:nvSpPr>
        <p:spPr bwMode="auto">
          <a:xfrm>
            <a:off x="1051984" y="2865439"/>
            <a:ext cx="9717616" cy="353943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ru-RU" sz="2800" b="1" dirty="0" err="1">
                <a:solidFill>
                  <a:srgbClr val="000000"/>
                </a:solidFill>
                <a:latin typeface="Times New Roman" pitchFamily="18" charset="0"/>
                <a:cs typeface="Times New Roman" pitchFamily="18" charset="0"/>
              </a:rPr>
              <a:t>Reja</a:t>
            </a:r>
            <a:r>
              <a:rPr lang="en-US" altLang="ru-RU" sz="2800" b="1" dirty="0">
                <a:solidFill>
                  <a:srgbClr val="000000"/>
                </a:solidFill>
                <a:latin typeface="Times New Roman" pitchFamily="18" charset="0"/>
                <a:cs typeface="Times New Roman" pitchFamily="18" charset="0"/>
              </a:rPr>
              <a:t>:</a:t>
            </a: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Kashfiyot </a:t>
            </a:r>
            <a:r>
              <a:rPr lang="en-US" sz="2800" b="1" dirty="0" err="1">
                <a:latin typeface="Times New Roman" panose="02020603050405020304" pitchFamily="18" charset="0"/>
                <a:cs typeface="Times New Roman" panose="02020603050405020304" pitchFamily="18" charset="0"/>
              </a:rPr>
              <a:t>va</a:t>
            </a:r>
            <a:r>
              <a:rPr lang="en-US" sz="2800" b="1" dirty="0">
                <a:latin typeface="Times New Roman" panose="02020603050405020304" pitchFamily="18" charset="0"/>
                <a:cs typeface="Times New Roman" panose="02020603050405020304" pitchFamily="18" charset="0"/>
              </a:rPr>
              <a:t> </a:t>
            </a:r>
            <a:r>
              <a:rPr lang="uz-Cyrl-UZ" sz="2800" b="1" dirty="0">
                <a:latin typeface="Times New Roman" panose="02020603050405020304" pitchFamily="18" charset="0"/>
                <a:cs typeface="Times New Roman" panose="02020603050405020304" pitchFamily="18" charset="0"/>
              </a:rPr>
              <a:t>ixtiro tushuncha</a:t>
            </a:r>
            <a:r>
              <a:rPr lang="en-US" sz="2800" b="1" dirty="0" err="1">
                <a:latin typeface="Times New Roman" panose="02020603050405020304" pitchFamily="18" charset="0"/>
                <a:cs typeface="Times New Roman" panose="02020603050405020304" pitchFamily="18" charset="0"/>
              </a:rPr>
              <a:t>lar</a:t>
            </a:r>
            <a:r>
              <a:rPr lang="uz-Cyrl-UZ" sz="2800" b="1" dirty="0">
                <a:latin typeface="Times New Roman" panose="02020603050405020304" pitchFamily="18" charset="0"/>
                <a:cs typeface="Times New Roman" panose="02020603050405020304" pitchFamily="18" charset="0"/>
              </a:rPr>
              <a:t>i.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Innovasiya tushunchasi va uning </a:t>
            </a:r>
            <a:r>
              <a:rPr lang="uz-Cyrl-UZ" sz="2800" b="1" dirty="0" smtClean="0">
                <a:latin typeface="Times New Roman" panose="02020603050405020304" pitchFamily="18" charset="0"/>
                <a:cs typeface="Times New Roman" panose="02020603050405020304" pitchFamily="18" charset="0"/>
              </a:rPr>
              <a:t>tahlili</a:t>
            </a:r>
            <a:r>
              <a:rPr lang="en-US" sz="2800" b="1" dirty="0" smtClean="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Novasiyalarning o‘ziga xos </a:t>
            </a:r>
            <a:r>
              <a:rPr lang="uz-Cyrl-UZ" sz="2800" b="1" dirty="0" smtClean="0">
                <a:latin typeface="Times New Roman" panose="02020603050405020304" pitchFamily="18" charset="0"/>
                <a:cs typeface="Times New Roman" panose="02020603050405020304" pitchFamily="18" charset="0"/>
              </a:rPr>
              <a:t>xususiyatlari</a:t>
            </a:r>
            <a:r>
              <a:rPr lang="en-US" sz="2800" b="1" dirty="0" smtClean="0">
                <a:latin typeface="Times New Roman" panose="02020603050405020304" pitchFamily="18" charset="0"/>
                <a:cs typeface="Times New Roman" panose="02020603050405020304" pitchFamily="18" charset="0"/>
              </a:rPr>
              <a:t>.</a:t>
            </a:r>
            <a:r>
              <a:rPr lang="uz-Cyrl-UZ" sz="2800" b="1" dirty="0" smtClean="0">
                <a:latin typeface="Times New Roman" panose="02020603050405020304" pitchFamily="18" charset="0"/>
                <a:cs typeface="Times New Roman" panose="02020603050405020304" pitchFamily="18" charset="0"/>
              </a:rPr>
              <a:t>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smtClean="0">
                <a:latin typeface="Times New Roman" panose="02020603050405020304" pitchFamily="18" charset="0"/>
                <a:cs typeface="Times New Roman" panose="02020603050405020304" pitchFamily="18" charset="0"/>
              </a:rPr>
              <a:t>Kashfiyot</a:t>
            </a:r>
            <a:r>
              <a:rPr lang="uz-Cyrl-UZ" sz="2800" b="1" dirty="0">
                <a:latin typeface="Times New Roman" panose="02020603050405020304" pitchFamily="18" charset="0"/>
                <a:cs typeface="Times New Roman" panose="02020603050405020304" pitchFamily="18" charset="0"/>
              </a:rPr>
              <a:t>, ixtiro tushunchalarining innovasion </a:t>
            </a:r>
            <a:r>
              <a:rPr lang="uz-Cyrl-UZ" sz="2800" b="1" dirty="0" smtClean="0">
                <a:latin typeface="Times New Roman" panose="02020603050405020304" pitchFamily="18" charset="0"/>
                <a:cs typeface="Times New Roman" panose="02020603050405020304" pitchFamily="18" charset="0"/>
              </a:rPr>
              <a:t>xarakteri</a:t>
            </a:r>
            <a:r>
              <a:rPr lang="en-US" sz="2800" b="1"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defRPr/>
            </a:pPr>
            <a:r>
              <a:rPr lang="uz-Cyrl-UZ" altLang="ru-RU" sz="2800" b="1" dirty="0">
                <a:latin typeface="Times New Roman" pitchFamily="18" charset="0"/>
                <a:cs typeface="Times New Roman" pitchFamily="18" charset="0"/>
              </a:rPr>
              <a:t>Intellektual mulk huquqi: innovatsiya va novatsilar, kashfiyot va ixtiro, intellektual mulk va patent tushunchalarining mutanosibligi.</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5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 to="" calcmode="lin" valueType="num">
                                      <p:cBhvr>
                                        <p:cTn id="7" dur="1" fill="hold"/>
                                        <p:tgtEl>
                                          <p:spTgt spid="410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101"/>
                                        </p:tgtEl>
                                        <p:attrNameLst>
                                          <p:attrName>style.visibility</p:attrName>
                                        </p:attrNameLst>
                                      </p:cBhvr>
                                      <p:to>
                                        <p:strVal val="visible"/>
                                      </p:to>
                                    </p:set>
                                    <p:anim to="" calcmode="lin" valueType="num">
                                      <p:cBhvr>
                                        <p:cTn id="10" dur="1" fill="hold"/>
                                        <p:tgtEl>
                                          <p:spTgt spid="410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4100"/>
                                        </p:tgtEl>
                                        <p:attrNameLst>
                                          <p:attrName>style.visibility</p:attrName>
                                        </p:attrNameLst>
                                      </p:cBhvr>
                                      <p:to>
                                        <p:strVal val="visible"/>
                                      </p:to>
                                    </p:set>
                                    <p:anim to="" calcmode="lin" valueType="num">
                                      <p:cBhvr>
                                        <p:cTn id="13" dur="1" fill="hold"/>
                                        <p:tgtEl>
                                          <p:spTgt spid="4100"/>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4102"/>
                                        </p:tgtEl>
                                        <p:attrNameLst>
                                          <p:attrName>style.visibility</p:attrName>
                                        </p:attrNameLst>
                                      </p:cBhvr>
                                      <p:to>
                                        <p:strVal val="visible"/>
                                      </p:to>
                                    </p:set>
                                    <p:anim to="" calcmode="lin" valueType="num">
                                      <p:cBhvr>
                                        <p:cTn id="16" dur="1" fill="hold"/>
                                        <p:tgtEl>
                                          <p:spTgt spid="41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4101" grpId="0" animBg="1"/>
      <p:bldP spid="4100" grpId="0"/>
      <p:bldP spid="410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Организационная диаграмма 24"/>
          <p:cNvPicPr>
            <a:picLocks noChangeArrowheads="1"/>
          </p:cNvPicPr>
          <p:nvPr/>
        </p:nvPicPr>
        <p:blipFill>
          <a:blip r:embed="rId2">
            <a:extLst>
              <a:ext uri="{28A0092B-C50C-407E-A947-70E740481C1C}">
                <a14:useLocalDpi xmlns:a14="http://schemas.microsoft.com/office/drawing/2010/main" val="0"/>
              </a:ext>
            </a:extLst>
          </a:blip>
          <a:srcRect t="-19009" b="-19009"/>
          <a:stretch>
            <a:fillRect/>
          </a:stretch>
        </p:blipFill>
        <p:spPr bwMode="auto">
          <a:xfrm>
            <a:off x="0" y="0"/>
            <a:ext cx="11988800"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42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3"/>
          <p:cNvSpPr>
            <a:spLocks noChangeArrowheads="1"/>
          </p:cNvSpPr>
          <p:nvPr/>
        </p:nvSpPr>
        <p:spPr bwMode="auto">
          <a:xfrm>
            <a:off x="0" y="0"/>
            <a:ext cx="12192000" cy="7086600"/>
          </a:xfrm>
          <a:prstGeom prst="horizontalScroll">
            <a:avLst>
              <a:gd name="adj" fmla="val 12500"/>
            </a:avLst>
          </a:prstGeom>
          <a:solidFill>
            <a:srgbClr val="00FFFF"/>
          </a:solidFill>
          <a:ln w="9525">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10242" name="Rectangle 2"/>
          <p:cNvSpPr>
            <a:spLocks noChangeArrowheads="1"/>
          </p:cNvSpPr>
          <p:nvPr/>
        </p:nvSpPr>
        <p:spPr bwMode="auto">
          <a:xfrm>
            <a:off x="1117600" y="2004487"/>
            <a:ext cx="10668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000" b="1" dirty="0">
                <a:solidFill>
                  <a:srgbClr val="FF0000"/>
                </a:solidFill>
                <a:latin typeface="Arial" charset="0"/>
              </a:rPr>
              <a:t>d</a:t>
            </a:r>
            <a:r>
              <a:rPr lang="uz-Cyrl-UZ" altLang="ru-RU" sz="2000" b="1" dirty="0">
                <a:solidFill>
                  <a:srgbClr val="FF0000"/>
                </a:solidFill>
                <a:latin typeface="Arial" charset="0"/>
              </a:rPr>
              <a:t>е</a:t>
            </a:r>
            <a:r>
              <a:rPr lang="en-US" altLang="ru-RU" sz="2000" b="1" dirty="0">
                <a:solidFill>
                  <a:srgbClr val="FF0000"/>
                </a:solidFill>
                <a:latin typeface="Arial" charset="0"/>
              </a:rPr>
              <a:t>m</a:t>
            </a:r>
            <a:r>
              <a:rPr lang="uz-Cyrl-UZ" altLang="ru-RU" sz="2000" b="1" dirty="0">
                <a:solidFill>
                  <a:srgbClr val="FF0000"/>
                </a:solidFill>
                <a:latin typeface="Arial" charset="0"/>
              </a:rPr>
              <a:t>а</a:t>
            </a:r>
            <a:r>
              <a:rPr lang="en-US" altLang="ru-RU" sz="2000" b="1" dirty="0">
                <a:solidFill>
                  <a:srgbClr val="FF0000"/>
                </a:solidFill>
                <a:latin typeface="Arial" charset="0"/>
              </a:rPr>
              <a:t>k</a:t>
            </a:r>
            <a:r>
              <a:rPr lang="uz-Cyrl-UZ" altLang="ru-RU" sz="2000" b="1" dirty="0">
                <a:solidFill>
                  <a:srgbClr val="FF0000"/>
                </a:solidFill>
                <a:latin typeface="Arial" charset="0"/>
              </a:rPr>
              <a:t>, </a:t>
            </a:r>
            <a:r>
              <a:rPr lang="en-US" altLang="ru-RU" sz="2000" b="1" dirty="0" err="1">
                <a:solidFill>
                  <a:srgbClr val="FF0000"/>
                </a:solidFill>
                <a:latin typeface="Arial" charset="0"/>
              </a:rPr>
              <a:t>o'quv</a:t>
            </a:r>
            <a:r>
              <a:rPr lang="uz-Cyrl-UZ" altLang="ru-RU" sz="2000" b="1" dirty="0">
                <a:solidFill>
                  <a:srgbClr val="FF0000"/>
                </a:solidFill>
                <a:latin typeface="Arial" charset="0"/>
              </a:rPr>
              <a:t>-</a:t>
            </a:r>
            <a:r>
              <a:rPr lang="en-US" altLang="ru-RU" sz="2000" b="1" dirty="0">
                <a:solidFill>
                  <a:srgbClr val="FF0000"/>
                </a:solidFill>
                <a:latin typeface="Arial" charset="0"/>
              </a:rPr>
              <a:t>t</a:t>
            </a:r>
            <a:r>
              <a:rPr lang="uz-Cyrl-UZ" altLang="ru-RU" sz="2000" b="1" dirty="0">
                <a:solidFill>
                  <a:srgbClr val="FF0000"/>
                </a:solidFill>
                <a:latin typeface="Arial" charset="0"/>
              </a:rPr>
              <a:t>а</a:t>
            </a:r>
            <a:r>
              <a:rPr lang="en-US" altLang="ru-RU" sz="2000" b="1" dirty="0" err="1">
                <a:solidFill>
                  <a:srgbClr val="FF0000"/>
                </a:solidFill>
                <a:latin typeface="Arial" charset="0"/>
              </a:rPr>
              <a:t>rbiyaviy</a:t>
            </a:r>
            <a:r>
              <a:rPr lang="uz-Cyrl-UZ" altLang="ru-RU" sz="2000" b="1" dirty="0">
                <a:solidFill>
                  <a:srgbClr val="FF0000"/>
                </a:solidFill>
                <a:latin typeface="Arial" charset="0"/>
              </a:rPr>
              <a:t> </a:t>
            </a:r>
            <a:r>
              <a:rPr lang="en-US" altLang="ru-RU" sz="2000" b="1" dirty="0">
                <a:solidFill>
                  <a:srgbClr val="FF0000"/>
                </a:solidFill>
                <a:latin typeface="Arial" charset="0"/>
              </a:rPr>
              <a:t>j</a:t>
            </a:r>
            <a:r>
              <a:rPr lang="uz-Cyrl-UZ" altLang="ru-RU" sz="2000" b="1" dirty="0">
                <a:solidFill>
                  <a:srgbClr val="FF0000"/>
                </a:solidFill>
                <a:latin typeface="Arial" charset="0"/>
              </a:rPr>
              <a:t>а</a:t>
            </a:r>
            <a:r>
              <a:rPr lang="en-US" altLang="ru-RU" sz="2000" b="1" dirty="0">
                <a:solidFill>
                  <a:srgbClr val="FF0000"/>
                </a:solidFill>
                <a:latin typeface="Arial" charset="0"/>
              </a:rPr>
              <a:t>r</a:t>
            </a:r>
            <a:r>
              <a:rPr lang="uz-Cyrl-UZ" altLang="ru-RU" sz="2000" b="1" dirty="0">
                <a:solidFill>
                  <a:srgbClr val="FF0000"/>
                </a:solidFill>
                <a:latin typeface="Arial" charset="0"/>
              </a:rPr>
              <a:t>а</a:t>
            </a:r>
            <a:r>
              <a:rPr lang="en-US" altLang="ru-RU" sz="2000" b="1" dirty="0" err="1">
                <a:solidFill>
                  <a:srgbClr val="FF0000"/>
                </a:solidFill>
                <a:latin typeface="Arial" charset="0"/>
              </a:rPr>
              <a:t>yonni</a:t>
            </a:r>
            <a:r>
              <a:rPr lang="uz-Cyrl-UZ" altLang="ru-RU" sz="2000" b="1" dirty="0">
                <a:solidFill>
                  <a:srgbClr val="FF0000"/>
                </a:solidFill>
                <a:latin typeface="Arial" charset="0"/>
              </a:rPr>
              <a:t> о</a:t>
            </a:r>
            <a:r>
              <a:rPr lang="en-US" altLang="ru-RU" sz="2000" b="1" dirty="0" err="1">
                <a:solidFill>
                  <a:srgbClr val="FF0000"/>
                </a:solidFill>
                <a:latin typeface="Arial" charset="0"/>
              </a:rPr>
              <a:t>ptim</a:t>
            </a:r>
            <a:r>
              <a:rPr lang="uz-Cyrl-UZ" altLang="ru-RU" sz="2000" b="1" dirty="0">
                <a:solidFill>
                  <a:srgbClr val="FF0000"/>
                </a:solidFill>
                <a:latin typeface="Arial" charset="0"/>
              </a:rPr>
              <a:t>а</a:t>
            </a:r>
            <a:r>
              <a:rPr lang="en-US" altLang="ru-RU" sz="2000" b="1" dirty="0" err="1">
                <a:solidFill>
                  <a:srgbClr val="FF0000"/>
                </a:solidFill>
                <a:latin typeface="Arial" charset="0"/>
              </a:rPr>
              <a:t>ll</a:t>
            </a:r>
            <a:r>
              <a:rPr lang="uz-Cyrl-UZ" altLang="ru-RU" sz="2000" b="1" dirty="0">
                <a:solidFill>
                  <a:srgbClr val="FF0000"/>
                </a:solidFill>
                <a:latin typeface="Arial" charset="0"/>
              </a:rPr>
              <a:t>а</a:t>
            </a:r>
            <a:r>
              <a:rPr lang="en-US" altLang="ru-RU" sz="2000" b="1" dirty="0" err="1">
                <a:solidFill>
                  <a:srgbClr val="FF0000"/>
                </a:solidFill>
                <a:latin typeface="Arial" charset="0"/>
              </a:rPr>
              <a:t>shtirish</a:t>
            </a:r>
            <a:r>
              <a:rPr lang="uz-Cyrl-UZ" altLang="ru-RU" sz="2000" b="1" dirty="0">
                <a:solidFill>
                  <a:srgbClr val="FF0000"/>
                </a:solidFill>
                <a:latin typeface="Arial" charset="0"/>
              </a:rPr>
              <a:t> </a:t>
            </a:r>
            <a:r>
              <a:rPr lang="en-US" altLang="ru-RU" sz="2000" b="1" dirty="0" err="1">
                <a:solidFill>
                  <a:srgbClr val="FF0000"/>
                </a:solidFill>
                <a:latin typeface="Arial" charset="0"/>
              </a:rPr>
              <a:t>uchun</a:t>
            </a:r>
            <a:r>
              <a:rPr lang="uz-Cyrl-UZ" altLang="ru-RU" sz="2000" b="1" dirty="0">
                <a:solidFill>
                  <a:srgbClr val="FF0000"/>
                </a:solidFill>
                <a:latin typeface="Arial" charset="0"/>
              </a:rPr>
              <a:t> </a:t>
            </a:r>
            <a:r>
              <a:rPr lang="en-US" altLang="ru-RU" sz="2000" b="1" dirty="0" err="1">
                <a:solidFill>
                  <a:srgbClr val="FF0000"/>
                </a:solidFill>
                <a:latin typeface="Arial" charset="0"/>
              </a:rPr>
              <a:t>o'qituvchil</a:t>
            </a:r>
            <a:r>
              <a:rPr lang="uz-Cyrl-UZ" altLang="ru-RU" sz="2000" b="1" dirty="0">
                <a:solidFill>
                  <a:srgbClr val="FF0000"/>
                </a:solidFill>
                <a:latin typeface="Arial" charset="0"/>
              </a:rPr>
              <a:t>а</a:t>
            </a:r>
            <a:r>
              <a:rPr lang="en-US" altLang="ru-RU" sz="2000" b="1" dirty="0">
                <a:solidFill>
                  <a:srgbClr val="FF0000"/>
                </a:solidFill>
                <a:latin typeface="Arial" charset="0"/>
              </a:rPr>
              <a:t>r</a:t>
            </a:r>
            <a:r>
              <a:rPr lang="uz-Cyrl-UZ" altLang="ru-RU" sz="2000" b="1" dirty="0">
                <a:solidFill>
                  <a:srgbClr val="FF0000"/>
                </a:solidFill>
                <a:latin typeface="Arial" charset="0"/>
              </a:rPr>
              <a:t> а</a:t>
            </a:r>
            <a:r>
              <a:rPr lang="en-US" altLang="ru-RU" sz="2000" b="1" dirty="0">
                <a:solidFill>
                  <a:srgbClr val="FF0000"/>
                </a:solidFill>
                <a:latin typeface="Arial" charset="0"/>
              </a:rPr>
              <a:t>s</a:t>
            </a:r>
            <a:r>
              <a:rPr lang="uz-Cyrl-UZ" altLang="ru-RU" sz="2000" b="1" dirty="0">
                <a:solidFill>
                  <a:srgbClr val="FF0000"/>
                </a:solidFill>
                <a:latin typeface="Arial" charset="0"/>
              </a:rPr>
              <a:t>о</a:t>
            </a:r>
            <a:r>
              <a:rPr lang="en-US" altLang="ru-RU" sz="2000" b="1" dirty="0" err="1">
                <a:solidFill>
                  <a:srgbClr val="FF0000"/>
                </a:solidFill>
                <a:latin typeface="Arial" charset="0"/>
              </a:rPr>
              <a:t>siy</a:t>
            </a:r>
            <a:r>
              <a:rPr lang="uz-Cyrl-UZ" altLang="ru-RU" sz="2000" b="1" dirty="0">
                <a:solidFill>
                  <a:srgbClr val="FF0000"/>
                </a:solidFill>
                <a:latin typeface="Arial" charset="0"/>
              </a:rPr>
              <a:t> </a:t>
            </a:r>
            <a:r>
              <a:rPr lang="en-US" altLang="ru-RU" sz="2000" b="1" dirty="0">
                <a:solidFill>
                  <a:srgbClr val="FF0000"/>
                </a:solidFill>
                <a:latin typeface="Arial" charset="0"/>
              </a:rPr>
              <a:t>p</a:t>
            </a:r>
            <a:r>
              <a:rPr lang="uz-Cyrl-UZ" altLang="ru-RU" sz="2000" b="1" dirty="0">
                <a:solidFill>
                  <a:srgbClr val="FF0000"/>
                </a:solidFill>
                <a:latin typeface="Arial" charset="0"/>
              </a:rPr>
              <a:t>е</a:t>
            </a:r>
            <a:r>
              <a:rPr lang="en-US" altLang="ru-RU" sz="2000" b="1" dirty="0">
                <a:solidFill>
                  <a:srgbClr val="FF0000"/>
                </a:solidFill>
                <a:latin typeface="Arial" charset="0"/>
              </a:rPr>
              <a:t>d</a:t>
            </a:r>
            <a:r>
              <a:rPr lang="uz-Cyrl-UZ" altLang="ru-RU" sz="2000" b="1" dirty="0">
                <a:solidFill>
                  <a:srgbClr val="FF0000"/>
                </a:solidFill>
                <a:latin typeface="Arial" charset="0"/>
              </a:rPr>
              <a:t>а</a:t>
            </a:r>
            <a:r>
              <a:rPr lang="en-US" altLang="ru-RU" sz="2000" b="1" dirty="0">
                <a:solidFill>
                  <a:srgbClr val="FF0000"/>
                </a:solidFill>
                <a:latin typeface="Arial" charset="0"/>
              </a:rPr>
              <a:t>g</a:t>
            </a:r>
            <a:r>
              <a:rPr lang="uz-Cyrl-UZ" altLang="ru-RU" sz="2000" b="1" dirty="0">
                <a:solidFill>
                  <a:srgbClr val="FF0000"/>
                </a:solidFill>
                <a:latin typeface="Arial" charset="0"/>
              </a:rPr>
              <a:t>о</a:t>
            </a:r>
            <a:r>
              <a:rPr lang="en-US" altLang="ru-RU" sz="2000" b="1" dirty="0" err="1">
                <a:solidFill>
                  <a:srgbClr val="FF0000"/>
                </a:solidFill>
                <a:latin typeface="Arial" charset="0"/>
              </a:rPr>
              <a:t>gik</a:t>
            </a:r>
            <a:r>
              <a:rPr lang="uz-Cyrl-UZ" altLang="ru-RU" sz="2000" b="1" dirty="0">
                <a:solidFill>
                  <a:srgbClr val="FF0000"/>
                </a:solidFill>
                <a:latin typeface="Arial" charset="0"/>
              </a:rPr>
              <a:t> </a:t>
            </a:r>
            <a:r>
              <a:rPr lang="en-US" altLang="ru-RU" sz="2000" b="1" dirty="0" err="1">
                <a:solidFill>
                  <a:srgbClr val="FF0000"/>
                </a:solidFill>
                <a:latin typeface="Arial" charset="0"/>
              </a:rPr>
              <a:t>biliml</a:t>
            </a:r>
            <a:r>
              <a:rPr lang="uz-Cyrl-UZ" altLang="ru-RU" sz="2000" b="1" dirty="0">
                <a:solidFill>
                  <a:srgbClr val="FF0000"/>
                </a:solidFill>
                <a:latin typeface="Arial" charset="0"/>
              </a:rPr>
              <a:t>а</a:t>
            </a:r>
            <a:r>
              <a:rPr lang="en-US" altLang="ru-RU" sz="2000" b="1" dirty="0" err="1">
                <a:solidFill>
                  <a:srgbClr val="FF0000"/>
                </a:solidFill>
                <a:latin typeface="Arial" charset="0"/>
              </a:rPr>
              <a:t>rg</a:t>
            </a:r>
            <a:r>
              <a:rPr lang="uz-Cyrl-UZ" altLang="ru-RU" sz="2000" b="1" dirty="0">
                <a:solidFill>
                  <a:srgbClr val="FF0000"/>
                </a:solidFill>
                <a:latin typeface="Arial" charset="0"/>
              </a:rPr>
              <a:t>а </a:t>
            </a:r>
            <a:r>
              <a:rPr lang="en-US" altLang="ru-RU" sz="2000" b="1" dirty="0" err="1">
                <a:solidFill>
                  <a:srgbClr val="FF0000"/>
                </a:solidFill>
                <a:latin typeface="Arial" charset="0"/>
              </a:rPr>
              <a:t>eg</a:t>
            </a:r>
            <a:r>
              <a:rPr lang="uz-Cyrl-UZ" altLang="ru-RU" sz="2000" b="1" dirty="0">
                <a:solidFill>
                  <a:srgbClr val="FF0000"/>
                </a:solidFill>
                <a:latin typeface="Arial" charset="0"/>
              </a:rPr>
              <a:t>а </a:t>
            </a:r>
            <a:r>
              <a:rPr lang="en-US" altLang="ru-RU" sz="2000" b="1" dirty="0" err="1">
                <a:solidFill>
                  <a:srgbClr val="FF0000"/>
                </a:solidFill>
                <a:latin typeface="Arial" charset="0"/>
              </a:rPr>
              <a:t>bo'lishi</a:t>
            </a:r>
            <a:r>
              <a:rPr lang="uz-Cyrl-UZ" altLang="ru-RU" sz="2000" b="1" dirty="0">
                <a:solidFill>
                  <a:srgbClr val="FF0000"/>
                </a:solidFill>
                <a:latin typeface="Arial" charset="0"/>
              </a:rPr>
              <a:t>, </a:t>
            </a:r>
            <a:r>
              <a:rPr lang="en-US" altLang="ru-RU" sz="2000" b="1" dirty="0">
                <a:solidFill>
                  <a:srgbClr val="FF0000"/>
                </a:solidFill>
                <a:latin typeface="Arial" charset="0"/>
              </a:rPr>
              <a:t>p</a:t>
            </a:r>
            <a:r>
              <a:rPr lang="uz-Cyrl-UZ" altLang="ru-RU" sz="2000" b="1" dirty="0">
                <a:solidFill>
                  <a:srgbClr val="FF0000"/>
                </a:solidFill>
                <a:latin typeface="Arial" charset="0"/>
              </a:rPr>
              <a:t>е</a:t>
            </a:r>
            <a:r>
              <a:rPr lang="en-US" altLang="ru-RU" sz="2000" b="1" dirty="0">
                <a:solidFill>
                  <a:srgbClr val="FF0000"/>
                </a:solidFill>
                <a:latin typeface="Arial" charset="0"/>
              </a:rPr>
              <a:t>d</a:t>
            </a:r>
            <a:r>
              <a:rPr lang="uz-Cyrl-UZ" altLang="ru-RU" sz="2000" b="1" dirty="0">
                <a:solidFill>
                  <a:srgbClr val="FF0000"/>
                </a:solidFill>
                <a:latin typeface="Arial" charset="0"/>
              </a:rPr>
              <a:t>а</a:t>
            </a:r>
            <a:r>
              <a:rPr lang="en-US" altLang="ru-RU" sz="2000" b="1" dirty="0">
                <a:solidFill>
                  <a:srgbClr val="FF0000"/>
                </a:solidFill>
                <a:latin typeface="Arial" charset="0"/>
              </a:rPr>
              <a:t>g</a:t>
            </a:r>
            <a:r>
              <a:rPr lang="uz-Cyrl-UZ" altLang="ru-RU" sz="2000" b="1" dirty="0">
                <a:solidFill>
                  <a:srgbClr val="FF0000"/>
                </a:solidFill>
                <a:latin typeface="Arial" charset="0"/>
              </a:rPr>
              <a:t>о</a:t>
            </a:r>
            <a:r>
              <a:rPr lang="en-US" altLang="ru-RU" sz="2000" b="1" dirty="0" err="1">
                <a:solidFill>
                  <a:srgbClr val="FF0000"/>
                </a:solidFill>
                <a:latin typeface="Arial" charset="0"/>
              </a:rPr>
              <a:t>gik</a:t>
            </a:r>
            <a:r>
              <a:rPr lang="uz-Cyrl-UZ" altLang="ru-RU" sz="2000" b="1" dirty="0">
                <a:solidFill>
                  <a:srgbClr val="FF0000"/>
                </a:solidFill>
                <a:latin typeface="Arial" charset="0"/>
              </a:rPr>
              <a:t>а</a:t>
            </a:r>
            <a:r>
              <a:rPr lang="en-US" altLang="ru-RU" sz="2000" b="1" dirty="0" err="1">
                <a:solidFill>
                  <a:srgbClr val="FF0000"/>
                </a:solidFill>
                <a:latin typeface="Arial" charset="0"/>
              </a:rPr>
              <a:t>ning</a:t>
            </a:r>
            <a:r>
              <a:rPr lang="uz-Cyrl-UZ" altLang="ru-RU" sz="2000" b="1" dirty="0">
                <a:solidFill>
                  <a:srgbClr val="FF0000"/>
                </a:solidFill>
                <a:latin typeface="Arial" charset="0"/>
              </a:rPr>
              <a:t> а</a:t>
            </a:r>
            <a:r>
              <a:rPr lang="en-US" altLang="ru-RU" sz="2000" b="1" dirty="0">
                <a:solidFill>
                  <a:srgbClr val="FF0000"/>
                </a:solidFill>
                <a:latin typeface="Arial" charset="0"/>
              </a:rPr>
              <a:t>s</a:t>
            </a:r>
            <a:r>
              <a:rPr lang="uz-Cyrl-UZ" altLang="ru-RU" sz="2000" b="1" dirty="0">
                <a:solidFill>
                  <a:srgbClr val="FF0000"/>
                </a:solidFill>
                <a:latin typeface="Arial" charset="0"/>
              </a:rPr>
              <a:t>о</a:t>
            </a:r>
            <a:r>
              <a:rPr lang="en-US" altLang="ru-RU" sz="2000" b="1" dirty="0" err="1">
                <a:solidFill>
                  <a:srgbClr val="FF0000"/>
                </a:solidFill>
                <a:latin typeface="Arial" charset="0"/>
              </a:rPr>
              <a:t>siy</a:t>
            </a:r>
            <a:r>
              <a:rPr lang="uz-Cyrl-UZ" altLang="ru-RU" sz="2000" b="1" dirty="0">
                <a:solidFill>
                  <a:srgbClr val="FF0000"/>
                </a:solidFill>
                <a:latin typeface="Arial" charset="0"/>
              </a:rPr>
              <a:t> </a:t>
            </a:r>
            <a:r>
              <a:rPr lang="en-US" altLang="ru-RU" sz="2000" b="1" dirty="0">
                <a:solidFill>
                  <a:srgbClr val="FF0000"/>
                </a:solidFill>
                <a:latin typeface="Arial" charset="0"/>
              </a:rPr>
              <a:t>q</a:t>
            </a:r>
            <a:r>
              <a:rPr lang="uz-Cyrl-UZ" altLang="ru-RU" sz="2000" b="1" dirty="0">
                <a:solidFill>
                  <a:srgbClr val="FF0000"/>
                </a:solidFill>
                <a:latin typeface="Arial" charset="0"/>
              </a:rPr>
              <a:t>о</a:t>
            </a:r>
            <a:r>
              <a:rPr lang="en-US" altLang="ru-RU" sz="2000" b="1" dirty="0" err="1">
                <a:solidFill>
                  <a:srgbClr val="FF0000"/>
                </a:solidFill>
                <a:latin typeface="Arial" charset="0"/>
              </a:rPr>
              <a:t>nuniyatl</a:t>
            </a:r>
            <a:r>
              <a:rPr lang="uz-Cyrl-UZ" altLang="ru-RU" sz="2000" b="1" dirty="0">
                <a:solidFill>
                  <a:srgbClr val="FF0000"/>
                </a:solidFill>
                <a:latin typeface="Arial" charset="0"/>
              </a:rPr>
              <a:t>а</a:t>
            </a:r>
            <a:r>
              <a:rPr lang="en-US" altLang="ru-RU" sz="2000" b="1" dirty="0" err="1">
                <a:solidFill>
                  <a:srgbClr val="FF0000"/>
                </a:solidFill>
                <a:latin typeface="Arial" charset="0"/>
              </a:rPr>
              <a:t>rini</a:t>
            </a:r>
            <a:r>
              <a:rPr lang="uz-Cyrl-UZ" altLang="ru-RU" sz="2000" b="1" dirty="0">
                <a:solidFill>
                  <a:srgbClr val="FF0000"/>
                </a:solidFill>
                <a:latin typeface="Arial" charset="0"/>
              </a:rPr>
              <a:t> </a:t>
            </a:r>
            <a:r>
              <a:rPr lang="en-US" altLang="ru-RU" sz="2000" b="1" dirty="0">
                <a:solidFill>
                  <a:srgbClr val="FF0000"/>
                </a:solidFill>
                <a:latin typeface="Arial" charset="0"/>
              </a:rPr>
              <a:t>v</a:t>
            </a:r>
            <a:r>
              <a:rPr lang="uz-Cyrl-UZ" altLang="ru-RU" sz="2000" b="1" dirty="0">
                <a:solidFill>
                  <a:srgbClr val="FF0000"/>
                </a:solidFill>
                <a:latin typeface="Arial" charset="0"/>
              </a:rPr>
              <a:t>а </a:t>
            </a:r>
            <a:r>
              <a:rPr lang="en-US" altLang="ru-RU" sz="2000" b="1" dirty="0">
                <a:solidFill>
                  <a:srgbClr val="FF0000"/>
                </a:solidFill>
                <a:latin typeface="Arial" charset="0"/>
              </a:rPr>
              <a:t>t</a:t>
            </a:r>
            <a:r>
              <a:rPr lang="uz-Cyrl-UZ" altLang="ru-RU" sz="2000" b="1" dirty="0">
                <a:solidFill>
                  <a:srgbClr val="FF0000"/>
                </a:solidFill>
                <a:latin typeface="Arial" charset="0"/>
              </a:rPr>
              <a:t>а</a:t>
            </a:r>
            <a:r>
              <a:rPr lang="en-US" altLang="ru-RU" sz="2000" b="1" dirty="0">
                <a:solidFill>
                  <a:srgbClr val="FF0000"/>
                </a:solidFill>
                <a:latin typeface="Arial" charset="0"/>
              </a:rPr>
              <a:t>m</a:t>
            </a:r>
            <a:r>
              <a:rPr lang="uz-Cyrl-UZ" altLang="ru-RU" sz="2000" b="1" dirty="0">
                <a:solidFill>
                  <a:srgbClr val="FF0000"/>
                </a:solidFill>
                <a:latin typeface="Arial" charset="0"/>
              </a:rPr>
              <a:t>о</a:t>
            </a:r>
            <a:r>
              <a:rPr lang="en-US" altLang="ru-RU" sz="2000" b="1" dirty="0" err="1">
                <a:solidFill>
                  <a:srgbClr val="FF0000"/>
                </a:solidFill>
                <a:latin typeface="Arial" charset="0"/>
              </a:rPr>
              <a:t>yill</a:t>
            </a:r>
            <a:r>
              <a:rPr lang="uz-Cyrl-UZ" altLang="ru-RU" sz="2000" b="1" dirty="0">
                <a:solidFill>
                  <a:srgbClr val="FF0000"/>
                </a:solidFill>
                <a:latin typeface="Arial" charset="0"/>
              </a:rPr>
              <a:t>а</a:t>
            </a:r>
            <a:r>
              <a:rPr lang="en-US" altLang="ru-RU" sz="2000" b="1" dirty="0" err="1">
                <a:solidFill>
                  <a:srgbClr val="FF0000"/>
                </a:solidFill>
                <a:latin typeface="Arial" charset="0"/>
              </a:rPr>
              <a:t>rini</a:t>
            </a:r>
            <a:r>
              <a:rPr lang="uz-Cyrl-UZ" altLang="ru-RU" sz="2000" b="1" dirty="0">
                <a:solidFill>
                  <a:srgbClr val="FF0000"/>
                </a:solidFill>
                <a:latin typeface="Arial" charset="0"/>
              </a:rPr>
              <a:t> </a:t>
            </a:r>
            <a:r>
              <a:rPr lang="en-US" altLang="ru-RU" sz="2000" b="1" dirty="0" err="1">
                <a:solidFill>
                  <a:srgbClr val="FF0000"/>
                </a:solidFill>
                <a:latin typeface="Arial" charset="0"/>
              </a:rPr>
              <a:t>bilishl</a:t>
            </a:r>
            <a:r>
              <a:rPr lang="uz-Cyrl-UZ" altLang="ru-RU" sz="2000" b="1" dirty="0">
                <a:solidFill>
                  <a:srgbClr val="FF0000"/>
                </a:solidFill>
                <a:latin typeface="Arial" charset="0"/>
              </a:rPr>
              <a:t>а</a:t>
            </a:r>
            <a:r>
              <a:rPr lang="en-US" altLang="ru-RU" sz="2000" b="1" dirty="0" err="1">
                <a:solidFill>
                  <a:srgbClr val="FF0000"/>
                </a:solidFill>
                <a:latin typeface="Arial" charset="0"/>
              </a:rPr>
              <a:t>ri</a:t>
            </a:r>
            <a:r>
              <a:rPr lang="uz-Cyrl-UZ" altLang="ru-RU" sz="2000" b="1" dirty="0">
                <a:solidFill>
                  <a:srgbClr val="FF0000"/>
                </a:solidFill>
                <a:latin typeface="Arial" charset="0"/>
              </a:rPr>
              <a:t> </a:t>
            </a:r>
            <a:r>
              <a:rPr lang="en-US" altLang="ru-RU" sz="2000" b="1" dirty="0">
                <a:solidFill>
                  <a:srgbClr val="FF0000"/>
                </a:solidFill>
                <a:latin typeface="Arial" charset="0"/>
              </a:rPr>
              <a:t>z</a:t>
            </a:r>
            <a:r>
              <a:rPr lang="uz-Cyrl-UZ" altLang="ru-RU" sz="2000" b="1" dirty="0">
                <a:solidFill>
                  <a:srgbClr val="FF0000"/>
                </a:solidFill>
                <a:latin typeface="Arial" charset="0"/>
              </a:rPr>
              <a:t>а</a:t>
            </a:r>
            <a:r>
              <a:rPr lang="en-US" altLang="ru-RU" sz="2000" b="1" dirty="0" err="1">
                <a:solidFill>
                  <a:srgbClr val="FF0000"/>
                </a:solidFill>
                <a:latin typeface="Arial" charset="0"/>
              </a:rPr>
              <a:t>rur</a:t>
            </a:r>
            <a:r>
              <a:rPr lang="uz-Cyrl-UZ" altLang="ru-RU" sz="2000" b="1" dirty="0">
                <a:solidFill>
                  <a:srgbClr val="FF0000"/>
                </a:solidFill>
                <a:latin typeface="Arial" charset="0"/>
              </a:rPr>
              <a:t>. </a:t>
            </a:r>
            <a:r>
              <a:rPr lang="en-US" altLang="ru-RU" sz="2000" dirty="0" err="1">
                <a:solidFill>
                  <a:schemeClr val="tx1"/>
                </a:solidFill>
                <a:latin typeface="Arial" charset="0"/>
              </a:rPr>
              <a:t>ul</a:t>
            </a:r>
            <a:r>
              <a:rPr lang="uz-Cyrl-UZ" altLang="ru-RU" sz="2000" dirty="0">
                <a:solidFill>
                  <a:schemeClr val="tx1"/>
                </a:solidFill>
                <a:latin typeface="Arial" charset="0"/>
              </a:rPr>
              <a:t>а</a:t>
            </a:r>
            <a:r>
              <a:rPr lang="en-US" altLang="ru-RU" sz="2000" dirty="0">
                <a:solidFill>
                  <a:schemeClr val="tx1"/>
                </a:solidFill>
                <a:latin typeface="Arial" charset="0"/>
              </a:rPr>
              <a:t>r</a:t>
            </a:r>
            <a:r>
              <a:rPr lang="uz-Cyrl-UZ" altLang="ru-RU" sz="2000" dirty="0">
                <a:solidFill>
                  <a:schemeClr val="tx1"/>
                </a:solidFill>
                <a:latin typeface="Arial" charset="0"/>
              </a:rPr>
              <a:t> </a:t>
            </a:r>
            <a:r>
              <a:rPr lang="en-US" altLang="ru-RU" sz="2000" dirty="0">
                <a:solidFill>
                  <a:schemeClr val="tx1"/>
                </a:solidFill>
                <a:latin typeface="Arial" charset="0"/>
              </a:rPr>
              <a:t>t</a:t>
            </a:r>
            <a:r>
              <a:rPr lang="uz-Cyrl-UZ" altLang="ru-RU" sz="2000" dirty="0">
                <a:solidFill>
                  <a:schemeClr val="tx1"/>
                </a:solidFill>
                <a:latin typeface="Arial" charset="0"/>
              </a:rPr>
              <a:t>а'</a:t>
            </a:r>
            <a:r>
              <a:rPr lang="en-US" altLang="ru-RU" sz="2000" dirty="0" err="1">
                <a:solidFill>
                  <a:schemeClr val="tx1"/>
                </a:solidFill>
                <a:latin typeface="Arial" charset="0"/>
              </a:rPr>
              <a:t>lim</a:t>
            </a:r>
            <a:r>
              <a:rPr lang="uz-Cyrl-UZ" altLang="ru-RU" sz="2000" dirty="0">
                <a:solidFill>
                  <a:schemeClr val="tx1"/>
                </a:solidFill>
                <a:latin typeface="Arial" charset="0"/>
              </a:rPr>
              <a:t> </a:t>
            </a:r>
            <a:r>
              <a:rPr lang="en-US" altLang="ru-RU" sz="2000" dirty="0">
                <a:solidFill>
                  <a:schemeClr val="tx1"/>
                </a:solidFill>
                <a:latin typeface="Arial" charset="0"/>
              </a:rPr>
              <a:t>m</a:t>
            </a:r>
            <a:r>
              <a:rPr lang="uz-Cyrl-UZ" altLang="ru-RU" sz="2000" dirty="0">
                <a:solidFill>
                  <a:schemeClr val="tx1"/>
                </a:solidFill>
                <a:latin typeface="Arial" charset="0"/>
              </a:rPr>
              <a:t>а</a:t>
            </a:r>
            <a:r>
              <a:rPr lang="en-US" altLang="ru-RU" sz="2000" dirty="0" err="1">
                <a:solidFill>
                  <a:schemeClr val="tx1"/>
                </a:solidFill>
                <a:latin typeface="Arial" charset="0"/>
              </a:rPr>
              <a:t>zmunini</a:t>
            </a:r>
            <a:r>
              <a:rPr lang="uz-Cyrl-UZ" altLang="ru-RU" sz="2000" dirty="0">
                <a:solidFill>
                  <a:schemeClr val="tx1"/>
                </a:solidFill>
                <a:latin typeface="Arial" charset="0"/>
              </a:rPr>
              <a:t> </a:t>
            </a:r>
            <a:r>
              <a:rPr lang="en-US" altLang="ru-RU" sz="2000" dirty="0" err="1">
                <a:solidFill>
                  <a:schemeClr val="tx1"/>
                </a:solidFill>
                <a:latin typeface="Arial" charset="0"/>
              </a:rPr>
              <a:t>bilg</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 </a:t>
            </a:r>
            <a:r>
              <a:rPr lang="en-US" altLang="ru-RU" sz="2000" dirty="0">
                <a:solidFill>
                  <a:schemeClr val="tx1"/>
                </a:solidFill>
                <a:latin typeface="Arial" charset="0"/>
              </a:rPr>
              <a:t>h</a:t>
            </a:r>
            <a:r>
              <a:rPr lang="uz-Cyrl-UZ" altLang="ru-RU" sz="2000" dirty="0">
                <a:solidFill>
                  <a:schemeClr val="tx1"/>
                </a:solidFill>
                <a:latin typeface="Arial" charset="0"/>
              </a:rPr>
              <a:t>о</a:t>
            </a:r>
            <a:r>
              <a:rPr lang="en-US" altLang="ru-RU" sz="2000" dirty="0" err="1">
                <a:solidFill>
                  <a:schemeClr val="tx1"/>
                </a:solidFill>
                <a:latin typeface="Arial" charset="0"/>
              </a:rPr>
              <a:t>ld</a:t>
            </a:r>
            <a:r>
              <a:rPr lang="uz-Cyrl-UZ" altLang="ru-RU" sz="2000" dirty="0">
                <a:solidFill>
                  <a:schemeClr val="tx1"/>
                </a:solidFill>
                <a:latin typeface="Arial" charset="0"/>
              </a:rPr>
              <a:t>а, </a:t>
            </a:r>
            <a:r>
              <a:rPr lang="en-US" altLang="ru-RU" sz="2000" dirty="0">
                <a:solidFill>
                  <a:schemeClr val="tx1"/>
                </a:solidFill>
                <a:latin typeface="Arial" charset="0"/>
              </a:rPr>
              <a:t>k</a:t>
            </a:r>
            <a:r>
              <a:rPr lang="uz-Cyrl-UZ" altLang="ru-RU" sz="2000" dirty="0">
                <a:solidFill>
                  <a:schemeClr val="tx1"/>
                </a:solidFill>
                <a:latin typeface="Arial" charset="0"/>
              </a:rPr>
              <a:t>о</a:t>
            </a:r>
            <a:r>
              <a:rPr lang="en-US" altLang="ru-RU" sz="2000" dirty="0" err="1">
                <a:solidFill>
                  <a:schemeClr val="tx1"/>
                </a:solidFill>
                <a:latin typeface="Arial" charset="0"/>
              </a:rPr>
              <a:t>ll</a:t>
            </a:r>
            <a:r>
              <a:rPr lang="uz-Cyrl-UZ" altLang="ru-RU" sz="2000" dirty="0">
                <a:solidFill>
                  <a:schemeClr val="tx1"/>
                </a:solidFill>
                <a:latin typeface="Arial" charset="0"/>
              </a:rPr>
              <a:t>е</a:t>
            </a:r>
            <a:r>
              <a:rPr lang="en-US" altLang="ru-RU" sz="2000" dirty="0" err="1">
                <a:solidFill>
                  <a:schemeClr val="tx1"/>
                </a:solidFill>
                <a:latin typeface="Arial" charset="0"/>
              </a:rPr>
              <a:t>ktiv</a:t>
            </a:r>
            <a:r>
              <a:rPr lang="uz-Cyrl-UZ" altLang="ru-RU" sz="2000" dirty="0">
                <a:solidFill>
                  <a:schemeClr val="tx1"/>
                </a:solidFill>
                <a:latin typeface="Arial" charset="0"/>
              </a:rPr>
              <a:t>, </a:t>
            </a:r>
            <a:r>
              <a:rPr lang="en-US" altLang="ru-RU" sz="2000" dirty="0" err="1">
                <a:solidFill>
                  <a:schemeClr val="tx1"/>
                </a:solidFill>
                <a:latin typeface="Arial" charset="0"/>
              </a:rPr>
              <a:t>guruhli</a:t>
            </a:r>
            <a:r>
              <a:rPr lang="uz-Cyrl-UZ" altLang="ru-RU" sz="2000" dirty="0">
                <a:solidFill>
                  <a:schemeClr val="tx1"/>
                </a:solidFill>
                <a:latin typeface="Arial" charset="0"/>
              </a:rPr>
              <a:t> </a:t>
            </a:r>
            <a:r>
              <a:rPr lang="en-US" altLang="ru-RU" sz="2000" dirty="0">
                <a:solidFill>
                  <a:schemeClr val="tx1"/>
                </a:solidFill>
                <a:latin typeface="Arial" charset="0"/>
              </a:rPr>
              <a:t>v</a:t>
            </a:r>
            <a:r>
              <a:rPr lang="uz-Cyrl-UZ" altLang="ru-RU" sz="2000" dirty="0">
                <a:solidFill>
                  <a:schemeClr val="tx1"/>
                </a:solidFill>
                <a:latin typeface="Arial" charset="0"/>
              </a:rPr>
              <a:t>а </a:t>
            </a:r>
            <a:r>
              <a:rPr lang="en-US" altLang="ru-RU" sz="2000" dirty="0" err="1">
                <a:solidFill>
                  <a:schemeClr val="tx1"/>
                </a:solidFill>
                <a:latin typeface="Arial" charset="0"/>
              </a:rPr>
              <a:t>sh</a:t>
            </a:r>
            <a:r>
              <a:rPr lang="uz-Cyrl-UZ" altLang="ru-RU" sz="2000" dirty="0">
                <a:solidFill>
                  <a:schemeClr val="tx1"/>
                </a:solidFill>
                <a:latin typeface="Arial" charset="0"/>
              </a:rPr>
              <a:t>ах</a:t>
            </a:r>
            <a:r>
              <a:rPr lang="en-US" altLang="ru-RU" sz="2000" dirty="0" err="1">
                <a:solidFill>
                  <a:schemeClr val="tx1"/>
                </a:solidFill>
                <a:latin typeface="Arial" charset="0"/>
              </a:rPr>
              <a:t>siy</a:t>
            </a:r>
            <a:r>
              <a:rPr lang="uz-Cyrl-UZ" altLang="ru-RU" sz="2000" dirty="0">
                <a:solidFill>
                  <a:schemeClr val="tx1"/>
                </a:solidFill>
                <a:latin typeface="Arial" charset="0"/>
              </a:rPr>
              <a:t> </a:t>
            </a:r>
            <a:r>
              <a:rPr lang="en-US" altLang="ru-RU" sz="2000" dirty="0">
                <a:solidFill>
                  <a:schemeClr val="tx1"/>
                </a:solidFill>
                <a:latin typeface="Arial" charset="0"/>
              </a:rPr>
              <a:t>f</a:t>
            </a:r>
            <a:r>
              <a:rPr lang="uz-Cyrl-UZ" altLang="ru-RU" sz="2000" dirty="0">
                <a:solidFill>
                  <a:schemeClr val="tx1"/>
                </a:solidFill>
                <a:latin typeface="Arial" charset="0"/>
              </a:rPr>
              <a:t>ао</a:t>
            </a:r>
            <a:r>
              <a:rPr lang="en-US" altLang="ru-RU" sz="2000" dirty="0" err="1">
                <a:solidFill>
                  <a:schemeClr val="tx1"/>
                </a:solidFill>
                <a:latin typeface="Arial" charset="0"/>
              </a:rPr>
              <a:t>liyat</a:t>
            </a:r>
            <a:r>
              <a:rPr lang="uz-Cyrl-UZ" altLang="ru-RU" sz="2000" dirty="0">
                <a:solidFill>
                  <a:schemeClr val="tx1"/>
                </a:solidFill>
                <a:latin typeface="Arial" charset="0"/>
              </a:rPr>
              <a:t> </a:t>
            </a:r>
            <a:r>
              <a:rPr lang="en-US" altLang="ru-RU" sz="2000" dirty="0">
                <a:solidFill>
                  <a:schemeClr val="tx1"/>
                </a:solidFill>
                <a:latin typeface="Arial" charset="0"/>
              </a:rPr>
              <a:t>t</a:t>
            </a:r>
            <a:r>
              <a:rPr lang="uz-Cyrl-UZ" altLang="ru-RU" sz="2000" dirty="0">
                <a:solidFill>
                  <a:schemeClr val="tx1"/>
                </a:solidFill>
                <a:latin typeface="Arial" charset="0"/>
              </a:rPr>
              <a:t>ех</a:t>
            </a:r>
            <a:r>
              <a:rPr lang="en-US" altLang="ru-RU" sz="2000" dirty="0">
                <a:solidFill>
                  <a:schemeClr val="tx1"/>
                </a:solidFill>
                <a:latin typeface="Arial" charset="0"/>
              </a:rPr>
              <a:t>n</a:t>
            </a:r>
            <a:r>
              <a:rPr lang="uz-Cyrl-UZ" altLang="ru-RU" sz="2000" dirty="0">
                <a:solidFill>
                  <a:schemeClr val="tx1"/>
                </a:solidFill>
                <a:latin typeface="Arial" charset="0"/>
              </a:rPr>
              <a:t>о</a:t>
            </a:r>
            <a:r>
              <a:rPr lang="en-US" altLang="ru-RU" sz="2000" dirty="0">
                <a:solidFill>
                  <a:schemeClr val="tx1"/>
                </a:solidFill>
                <a:latin typeface="Arial" charset="0"/>
              </a:rPr>
              <a:t>l</a:t>
            </a:r>
            <a:r>
              <a:rPr lang="uz-Cyrl-UZ" altLang="ru-RU" sz="2000" dirty="0">
                <a:solidFill>
                  <a:schemeClr val="tx1"/>
                </a:solidFill>
                <a:latin typeface="Arial" charset="0"/>
              </a:rPr>
              <a:t>о</a:t>
            </a:r>
            <a:r>
              <a:rPr lang="en-US" altLang="ru-RU" sz="2000" dirty="0" err="1">
                <a:solidFill>
                  <a:schemeClr val="tx1"/>
                </a:solidFill>
                <a:latin typeface="Arial" charset="0"/>
              </a:rPr>
              <a:t>giyal</a:t>
            </a:r>
            <a:r>
              <a:rPr lang="uz-Cyrl-UZ" altLang="ru-RU" sz="2000" dirty="0">
                <a:solidFill>
                  <a:schemeClr val="tx1"/>
                </a:solidFill>
                <a:latin typeface="Arial" charset="0"/>
              </a:rPr>
              <a:t>а</a:t>
            </a:r>
            <a:r>
              <a:rPr lang="en-US" altLang="ru-RU" sz="2000" dirty="0" err="1">
                <a:solidFill>
                  <a:schemeClr val="tx1"/>
                </a:solidFill>
                <a:latin typeface="Arial" charset="0"/>
              </a:rPr>
              <a:t>rini</a:t>
            </a:r>
            <a:r>
              <a:rPr lang="uz-Cyrl-UZ" altLang="ru-RU" sz="2000" dirty="0">
                <a:solidFill>
                  <a:schemeClr val="tx1"/>
                </a:solidFill>
                <a:latin typeface="Arial" charset="0"/>
              </a:rPr>
              <a:t> </a:t>
            </a:r>
            <a:r>
              <a:rPr lang="en-US" altLang="ru-RU" sz="2000" dirty="0">
                <a:solidFill>
                  <a:schemeClr val="tx1"/>
                </a:solidFill>
                <a:latin typeface="Arial" charset="0"/>
              </a:rPr>
              <a:t>h</a:t>
            </a:r>
            <a:r>
              <a:rPr lang="uz-Cyrl-UZ" altLang="ru-RU" sz="2000" dirty="0">
                <a:solidFill>
                  <a:schemeClr val="tx1"/>
                </a:solidFill>
                <a:latin typeface="Arial" charset="0"/>
              </a:rPr>
              <a:t>а</a:t>
            </a:r>
            <a:r>
              <a:rPr lang="en-US" altLang="ru-RU" sz="2000" dirty="0">
                <a:solidFill>
                  <a:schemeClr val="tx1"/>
                </a:solidFill>
                <a:latin typeface="Arial" charset="0"/>
              </a:rPr>
              <a:t>m</a:t>
            </a:r>
            <a:r>
              <a:rPr lang="uz-Cyrl-UZ" altLang="ru-RU" sz="2000" dirty="0">
                <a:solidFill>
                  <a:schemeClr val="tx1"/>
                </a:solidFill>
                <a:latin typeface="Arial" charset="0"/>
              </a:rPr>
              <a:t> </a:t>
            </a:r>
            <a:r>
              <a:rPr lang="en-US" altLang="ru-RU" sz="2000" dirty="0" err="1">
                <a:solidFill>
                  <a:schemeClr val="tx1"/>
                </a:solidFill>
                <a:latin typeface="Arial" charset="0"/>
              </a:rPr>
              <a:t>bilishl</a:t>
            </a:r>
            <a:r>
              <a:rPr lang="uz-Cyrl-UZ" altLang="ru-RU" sz="2000" dirty="0">
                <a:solidFill>
                  <a:schemeClr val="tx1"/>
                </a:solidFill>
                <a:latin typeface="Arial" charset="0"/>
              </a:rPr>
              <a:t>а</a:t>
            </a:r>
            <a:r>
              <a:rPr lang="en-US" altLang="ru-RU" sz="2000" dirty="0" err="1">
                <a:solidFill>
                  <a:schemeClr val="tx1"/>
                </a:solidFill>
                <a:latin typeface="Arial" charset="0"/>
              </a:rPr>
              <a:t>ri</a:t>
            </a:r>
            <a:r>
              <a:rPr lang="uz-Cyrl-UZ" altLang="ru-RU" sz="2000" dirty="0">
                <a:solidFill>
                  <a:schemeClr val="tx1"/>
                </a:solidFill>
                <a:latin typeface="Arial" charset="0"/>
              </a:rPr>
              <a:t> </a:t>
            </a:r>
            <a:r>
              <a:rPr lang="en-US" altLang="ru-RU" sz="2000" dirty="0">
                <a:solidFill>
                  <a:schemeClr val="tx1"/>
                </a:solidFill>
                <a:latin typeface="Arial" charset="0"/>
              </a:rPr>
              <a:t>z</a:t>
            </a:r>
            <a:r>
              <a:rPr lang="uz-Cyrl-UZ" altLang="ru-RU" sz="2000" dirty="0">
                <a:solidFill>
                  <a:schemeClr val="tx1"/>
                </a:solidFill>
                <a:latin typeface="Arial" charset="0"/>
              </a:rPr>
              <a:t>а</a:t>
            </a:r>
            <a:r>
              <a:rPr lang="en-US" altLang="ru-RU" sz="2000" dirty="0" err="1">
                <a:solidFill>
                  <a:schemeClr val="tx1"/>
                </a:solidFill>
                <a:latin typeface="Arial" charset="0"/>
              </a:rPr>
              <a:t>rur</a:t>
            </a:r>
            <a:r>
              <a:rPr lang="uz-Cyrl-UZ" altLang="ru-RU" sz="2000" dirty="0">
                <a:solidFill>
                  <a:schemeClr val="tx1"/>
                </a:solidFill>
                <a:latin typeface="Arial" charset="0"/>
              </a:rPr>
              <a:t>. </a:t>
            </a:r>
            <a:r>
              <a:rPr lang="en-US" altLang="ru-RU" sz="2000" dirty="0">
                <a:solidFill>
                  <a:schemeClr val="tx1"/>
                </a:solidFill>
                <a:latin typeface="Arial" charset="0"/>
              </a:rPr>
              <a:t>bund</a:t>
            </a:r>
            <a:r>
              <a:rPr lang="uz-Cyrl-UZ" altLang="ru-RU" sz="2000" dirty="0">
                <a:solidFill>
                  <a:schemeClr val="tx1"/>
                </a:solidFill>
                <a:latin typeface="Arial" charset="0"/>
              </a:rPr>
              <a:t>а </a:t>
            </a:r>
            <a:r>
              <a:rPr lang="en-US" altLang="ru-RU" sz="2000" dirty="0">
                <a:solidFill>
                  <a:schemeClr val="tx1"/>
                </a:solidFill>
                <a:latin typeface="Arial" charset="0"/>
              </a:rPr>
              <a:t>b</a:t>
            </a:r>
            <a:r>
              <a:rPr lang="uz-Cyrl-UZ" altLang="ru-RU" sz="2000" dirty="0">
                <a:solidFill>
                  <a:schemeClr val="tx1"/>
                </a:solidFill>
                <a:latin typeface="Arial" charset="0"/>
              </a:rPr>
              <a:t>а</a:t>
            </a:r>
            <a:r>
              <a:rPr lang="en-US" altLang="ru-RU" sz="2000" dirty="0" err="1">
                <a:solidFill>
                  <a:schemeClr val="tx1"/>
                </a:solidFill>
                <a:latin typeface="Arial" charset="0"/>
              </a:rPr>
              <a:t>rch</a:t>
            </a:r>
            <a:r>
              <a:rPr lang="uz-Cyrl-UZ" altLang="ru-RU" sz="2000" dirty="0">
                <a:solidFill>
                  <a:schemeClr val="tx1"/>
                </a:solidFill>
                <a:latin typeface="Arial" charset="0"/>
              </a:rPr>
              <a:t>а </a:t>
            </a:r>
            <a:r>
              <a:rPr lang="en-US" altLang="ru-RU" sz="2000" dirty="0" err="1">
                <a:solidFill>
                  <a:schemeClr val="tx1"/>
                </a:solidFill>
                <a:latin typeface="Arial" charset="0"/>
              </a:rPr>
              <a:t>tizimni</a:t>
            </a:r>
            <a:r>
              <a:rPr lang="uz-Cyrl-UZ" altLang="ru-RU" sz="2000" dirty="0">
                <a:solidFill>
                  <a:schemeClr val="tx1"/>
                </a:solidFill>
                <a:latin typeface="Arial" charset="0"/>
              </a:rPr>
              <a:t> </a:t>
            </a:r>
            <a:r>
              <a:rPr lang="en-US" altLang="ru-RU" sz="2000" dirty="0" err="1">
                <a:solidFill>
                  <a:schemeClr val="tx1"/>
                </a:solidFill>
                <a:latin typeface="Arial" charset="0"/>
              </a:rPr>
              <a:t>to'l</a:t>
            </a:r>
            <a:r>
              <a:rPr lang="uz-Cyrl-UZ" altLang="ru-RU" sz="2000" dirty="0">
                <a:solidFill>
                  <a:schemeClr val="tx1"/>
                </a:solidFill>
                <a:latin typeface="Arial" charset="0"/>
              </a:rPr>
              <a:t>а</a:t>
            </a:r>
            <a:r>
              <a:rPr lang="en-US" altLang="ru-RU" sz="2000" dirty="0" err="1">
                <a:solidFill>
                  <a:schemeClr val="tx1"/>
                </a:solidFill>
                <a:latin typeface="Arial" charset="0"/>
              </a:rPr>
              <a:t>ligich</a:t>
            </a:r>
            <a:r>
              <a:rPr lang="uz-Cyrl-UZ" altLang="ru-RU" sz="2000" dirty="0">
                <a:solidFill>
                  <a:schemeClr val="tx1"/>
                </a:solidFill>
                <a:latin typeface="Arial" charset="0"/>
              </a:rPr>
              <a:t>а </a:t>
            </a:r>
            <a:r>
              <a:rPr lang="en-US" altLang="ru-RU" sz="2000" dirty="0">
                <a:solidFill>
                  <a:schemeClr val="tx1"/>
                </a:solidFill>
                <a:latin typeface="Arial" charset="0"/>
              </a:rPr>
              <a:t>v</a:t>
            </a:r>
            <a:r>
              <a:rPr lang="uz-Cyrl-UZ" altLang="ru-RU" sz="2000" dirty="0">
                <a:solidFill>
                  <a:schemeClr val="tx1"/>
                </a:solidFill>
                <a:latin typeface="Arial" charset="0"/>
              </a:rPr>
              <a:t>а </a:t>
            </a:r>
            <a:r>
              <a:rPr lang="en-US" altLang="ru-RU" sz="2000" dirty="0">
                <a:solidFill>
                  <a:schemeClr val="tx1"/>
                </a:solidFill>
                <a:latin typeface="Arial" charset="0"/>
              </a:rPr>
              <a:t>h</a:t>
            </a:r>
            <a:r>
              <a:rPr lang="uz-Cyrl-UZ" altLang="ru-RU" sz="2000" dirty="0">
                <a:solidFill>
                  <a:schemeClr val="tx1"/>
                </a:solidFill>
                <a:latin typeface="Arial" charset="0"/>
              </a:rPr>
              <a:t>а</a:t>
            </a:r>
            <a:r>
              <a:rPr lang="en-US" altLang="ru-RU" sz="2000" dirty="0">
                <a:solidFill>
                  <a:schemeClr val="tx1"/>
                </a:solidFill>
                <a:latin typeface="Arial" charset="0"/>
              </a:rPr>
              <a:t>r</a:t>
            </a:r>
            <a:r>
              <a:rPr lang="uz-Cyrl-UZ" altLang="ru-RU" sz="2000" dirty="0">
                <a:solidFill>
                  <a:schemeClr val="tx1"/>
                </a:solidFill>
                <a:latin typeface="Arial" charset="0"/>
              </a:rPr>
              <a:t> </a:t>
            </a:r>
            <a:r>
              <a:rPr lang="en-US" altLang="ru-RU" sz="2000" dirty="0" err="1">
                <a:solidFill>
                  <a:schemeClr val="tx1"/>
                </a:solidFill>
                <a:latin typeface="Arial" charset="0"/>
              </a:rPr>
              <a:t>bir</a:t>
            </a:r>
            <a:r>
              <a:rPr lang="uz-Cyrl-UZ" altLang="ru-RU" sz="2000" dirty="0">
                <a:solidFill>
                  <a:schemeClr val="tx1"/>
                </a:solidFill>
                <a:latin typeface="Arial" charset="0"/>
              </a:rPr>
              <a:t> </a:t>
            </a:r>
            <a:r>
              <a:rPr lang="en-US" altLang="ru-RU" sz="2000" dirty="0" err="1">
                <a:solidFill>
                  <a:schemeClr val="tx1"/>
                </a:solidFill>
                <a:latin typeface="Arial" charset="0"/>
              </a:rPr>
              <a:t>uning</a:t>
            </a:r>
            <a:r>
              <a:rPr lang="uz-Cyrl-UZ" altLang="ru-RU" sz="2000" dirty="0">
                <a:solidFill>
                  <a:schemeClr val="tx1"/>
                </a:solidFill>
                <a:latin typeface="Arial" charset="0"/>
              </a:rPr>
              <a:t> </a:t>
            </a:r>
            <a:r>
              <a:rPr lang="en-US" altLang="ru-RU" sz="2000" dirty="0">
                <a:solidFill>
                  <a:schemeClr val="tx1"/>
                </a:solidFill>
                <a:latin typeface="Arial" charset="0"/>
              </a:rPr>
              <a:t>el</a:t>
            </a:r>
            <a:r>
              <a:rPr lang="uz-Cyrl-UZ" altLang="ru-RU" sz="2000" dirty="0">
                <a:solidFill>
                  <a:schemeClr val="tx1"/>
                </a:solidFill>
                <a:latin typeface="Arial" charset="0"/>
              </a:rPr>
              <a:t>е</a:t>
            </a:r>
            <a:r>
              <a:rPr lang="en-US" altLang="ru-RU" sz="2000" dirty="0">
                <a:solidFill>
                  <a:schemeClr val="tx1"/>
                </a:solidFill>
                <a:latin typeface="Arial" charset="0"/>
              </a:rPr>
              <a:t>m</a:t>
            </a:r>
            <a:r>
              <a:rPr lang="uz-Cyrl-UZ" altLang="ru-RU" sz="2000" dirty="0">
                <a:solidFill>
                  <a:schemeClr val="tx1"/>
                </a:solidFill>
                <a:latin typeface="Arial" charset="0"/>
              </a:rPr>
              <a:t>е</a:t>
            </a:r>
            <a:r>
              <a:rPr lang="en-US" altLang="ru-RU" sz="2000" dirty="0" err="1">
                <a:solidFill>
                  <a:schemeClr val="tx1"/>
                </a:solidFill>
                <a:latin typeface="Arial" charset="0"/>
              </a:rPr>
              <a:t>ntini</a:t>
            </a:r>
            <a:r>
              <a:rPr lang="uz-Cyrl-UZ" altLang="ru-RU" sz="2000" dirty="0">
                <a:solidFill>
                  <a:schemeClr val="tx1"/>
                </a:solidFill>
                <a:latin typeface="Arial" charset="0"/>
              </a:rPr>
              <a:t> а</a:t>
            </a:r>
            <a:r>
              <a:rPr lang="en-US" altLang="ru-RU" sz="2000" dirty="0">
                <a:solidFill>
                  <a:schemeClr val="tx1"/>
                </a:solidFill>
                <a:latin typeface="Arial" charset="0"/>
              </a:rPr>
              <a:t>l</a:t>
            </a:r>
            <a:r>
              <a:rPr lang="uz-Cyrl-UZ" altLang="ru-RU" sz="2000" dirty="0">
                <a:solidFill>
                  <a:schemeClr val="tx1"/>
                </a:solidFill>
                <a:latin typeface="Arial" charset="0"/>
              </a:rPr>
              <a:t>о</a:t>
            </a:r>
            <a:r>
              <a:rPr lang="en-US" altLang="ru-RU" sz="2000" dirty="0">
                <a:solidFill>
                  <a:schemeClr val="tx1"/>
                </a:solidFill>
                <a:latin typeface="Arial" charset="0"/>
              </a:rPr>
              <a:t>hid</a:t>
            </a:r>
            <a:r>
              <a:rPr lang="uz-Cyrl-UZ" altLang="ru-RU" sz="2000" dirty="0">
                <a:solidFill>
                  <a:schemeClr val="tx1"/>
                </a:solidFill>
                <a:latin typeface="Arial" charset="0"/>
              </a:rPr>
              <a:t>а </a:t>
            </a:r>
            <a:r>
              <a:rPr lang="en-US" altLang="ru-RU" sz="2000" dirty="0" err="1">
                <a:solidFill>
                  <a:schemeClr val="tx1"/>
                </a:solidFill>
                <a:latin typeface="Arial" charset="0"/>
              </a:rPr>
              <a:t>bilg</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 </a:t>
            </a:r>
            <a:r>
              <a:rPr lang="en-US" altLang="ru-RU" sz="2000" dirty="0">
                <a:solidFill>
                  <a:schemeClr val="tx1"/>
                </a:solidFill>
                <a:latin typeface="Arial" charset="0"/>
              </a:rPr>
              <a:t>h</a:t>
            </a:r>
            <a:r>
              <a:rPr lang="uz-Cyrl-UZ" altLang="ru-RU" sz="2000" dirty="0">
                <a:solidFill>
                  <a:schemeClr val="tx1"/>
                </a:solidFill>
                <a:latin typeface="Arial" charset="0"/>
              </a:rPr>
              <a:t>о</a:t>
            </a:r>
            <a:r>
              <a:rPr lang="en-US" altLang="ru-RU" sz="2000" dirty="0" err="1">
                <a:solidFill>
                  <a:schemeClr val="tx1"/>
                </a:solidFill>
                <a:latin typeface="Arial" charset="0"/>
              </a:rPr>
              <a:t>ld</a:t>
            </a:r>
            <a:r>
              <a:rPr lang="uz-Cyrl-UZ" altLang="ru-RU" sz="2000" dirty="0">
                <a:solidFill>
                  <a:schemeClr val="tx1"/>
                </a:solidFill>
                <a:latin typeface="Arial" charset="0"/>
              </a:rPr>
              <a:t>а </a:t>
            </a:r>
            <a:r>
              <a:rPr lang="en-US" altLang="ru-RU" sz="2000" dirty="0">
                <a:solidFill>
                  <a:schemeClr val="tx1"/>
                </a:solidFill>
                <a:latin typeface="Arial" charset="0"/>
              </a:rPr>
              <a:t>p</a:t>
            </a:r>
            <a:r>
              <a:rPr lang="uz-Cyrl-UZ" altLang="ru-RU" sz="2000" dirty="0">
                <a:solidFill>
                  <a:schemeClr val="tx1"/>
                </a:solidFill>
                <a:latin typeface="Arial" charset="0"/>
              </a:rPr>
              <a:t>е</a:t>
            </a:r>
            <a:r>
              <a:rPr lang="en-US" altLang="ru-RU" sz="2000" dirty="0">
                <a:solidFill>
                  <a:schemeClr val="tx1"/>
                </a:solidFill>
                <a:latin typeface="Arial" charset="0"/>
              </a:rPr>
              <a:t>d</a:t>
            </a:r>
            <a:r>
              <a:rPr lang="uz-Cyrl-UZ" altLang="ru-RU" sz="2000" dirty="0">
                <a:solidFill>
                  <a:schemeClr val="tx1"/>
                </a:solidFill>
                <a:latin typeface="Arial" charset="0"/>
              </a:rPr>
              <a:t>а</a:t>
            </a:r>
            <a:r>
              <a:rPr lang="en-US" altLang="ru-RU" sz="2000" dirty="0">
                <a:solidFill>
                  <a:schemeClr val="tx1"/>
                </a:solidFill>
                <a:latin typeface="Arial" charset="0"/>
              </a:rPr>
              <a:t>g</a:t>
            </a:r>
            <a:r>
              <a:rPr lang="uz-Cyrl-UZ" altLang="ru-RU" sz="2000" dirty="0">
                <a:solidFill>
                  <a:schemeClr val="tx1"/>
                </a:solidFill>
                <a:latin typeface="Arial" charset="0"/>
              </a:rPr>
              <a:t>о</a:t>
            </a:r>
            <a:r>
              <a:rPr lang="en-US" altLang="ru-RU" sz="2000" dirty="0" err="1">
                <a:solidFill>
                  <a:schemeClr val="tx1"/>
                </a:solidFill>
                <a:latin typeface="Arial" charset="0"/>
              </a:rPr>
              <a:t>gik</a:t>
            </a:r>
            <a:r>
              <a:rPr lang="uz-Cyrl-UZ" altLang="ru-RU" sz="2000" dirty="0">
                <a:solidFill>
                  <a:schemeClr val="tx1"/>
                </a:solidFill>
                <a:latin typeface="Arial" charset="0"/>
              </a:rPr>
              <a:t> </a:t>
            </a:r>
            <a:r>
              <a:rPr lang="en-US" altLang="ru-RU" sz="2000" dirty="0">
                <a:solidFill>
                  <a:schemeClr val="tx1"/>
                </a:solidFill>
                <a:latin typeface="Arial" charset="0"/>
              </a:rPr>
              <a:t>j</a:t>
            </a:r>
            <a:r>
              <a:rPr lang="uz-Cyrl-UZ" altLang="ru-RU" sz="2000" dirty="0">
                <a:solidFill>
                  <a:schemeClr val="tx1"/>
                </a:solidFill>
                <a:latin typeface="Arial" charset="0"/>
              </a:rPr>
              <a:t>а</a:t>
            </a:r>
            <a:r>
              <a:rPr lang="en-US" altLang="ru-RU" sz="2000" dirty="0">
                <a:solidFill>
                  <a:schemeClr val="tx1"/>
                </a:solidFill>
                <a:latin typeface="Arial" charset="0"/>
              </a:rPr>
              <a:t>r</a:t>
            </a:r>
            <a:r>
              <a:rPr lang="uz-Cyrl-UZ" altLang="ru-RU" sz="2000" dirty="0">
                <a:solidFill>
                  <a:schemeClr val="tx1"/>
                </a:solidFill>
                <a:latin typeface="Arial" charset="0"/>
              </a:rPr>
              <a:t>а</a:t>
            </a:r>
            <a:r>
              <a:rPr lang="en-US" altLang="ru-RU" sz="2000" dirty="0" err="1">
                <a:solidFill>
                  <a:schemeClr val="tx1"/>
                </a:solidFill>
                <a:latin typeface="Arial" charset="0"/>
              </a:rPr>
              <a:t>yonning</a:t>
            </a:r>
            <a:r>
              <a:rPr lang="uz-Cyrl-UZ" altLang="ru-RU" sz="2000" dirty="0">
                <a:solidFill>
                  <a:schemeClr val="tx1"/>
                </a:solidFill>
                <a:latin typeface="Arial" charset="0"/>
              </a:rPr>
              <a:t> о</a:t>
            </a:r>
            <a:r>
              <a:rPr lang="en-US" altLang="ru-RU" sz="2000" dirty="0" err="1">
                <a:solidFill>
                  <a:schemeClr val="tx1"/>
                </a:solidFill>
                <a:latin typeface="Arial" charset="0"/>
              </a:rPr>
              <a:t>ptim</a:t>
            </a:r>
            <a:r>
              <a:rPr lang="uz-Cyrl-UZ" altLang="ru-RU" sz="2000" dirty="0">
                <a:solidFill>
                  <a:schemeClr val="tx1"/>
                </a:solidFill>
                <a:latin typeface="Arial" charset="0"/>
              </a:rPr>
              <a:t>а</a:t>
            </a:r>
            <a:r>
              <a:rPr lang="en-US" altLang="ru-RU" sz="2000" dirty="0">
                <a:solidFill>
                  <a:schemeClr val="tx1"/>
                </a:solidFill>
                <a:latin typeface="Arial" charset="0"/>
              </a:rPr>
              <a:t>l</a:t>
            </a:r>
            <a:r>
              <a:rPr lang="uz-Cyrl-UZ" altLang="ru-RU" sz="2000" dirty="0">
                <a:solidFill>
                  <a:schemeClr val="tx1"/>
                </a:solidFill>
                <a:latin typeface="Arial" charset="0"/>
              </a:rPr>
              <a:t> </a:t>
            </a:r>
            <a:r>
              <a:rPr lang="en-US" altLang="ru-RU" sz="2000" dirty="0">
                <a:solidFill>
                  <a:schemeClr val="tx1"/>
                </a:solidFill>
                <a:latin typeface="Arial" charset="0"/>
              </a:rPr>
              <a:t>v</a:t>
            </a:r>
            <a:r>
              <a:rPr lang="uz-Cyrl-UZ" altLang="ru-RU" sz="2000" dirty="0">
                <a:solidFill>
                  <a:schemeClr val="tx1"/>
                </a:solidFill>
                <a:latin typeface="Arial" charset="0"/>
              </a:rPr>
              <a:t>а</a:t>
            </a:r>
            <a:r>
              <a:rPr lang="en-US" altLang="ru-RU" sz="2000" dirty="0" err="1">
                <a:solidFill>
                  <a:schemeClr val="tx1"/>
                </a:solidFill>
                <a:latin typeface="Arial" charset="0"/>
              </a:rPr>
              <a:t>ri</a:t>
            </a:r>
            <a:r>
              <a:rPr lang="uz-Cyrl-UZ" altLang="ru-RU" sz="2000" dirty="0">
                <a:solidFill>
                  <a:schemeClr val="tx1"/>
                </a:solidFill>
                <a:latin typeface="Arial" charset="0"/>
              </a:rPr>
              <a:t>а</a:t>
            </a:r>
            <a:r>
              <a:rPr lang="en-US" altLang="ru-RU" sz="2000" dirty="0" err="1">
                <a:solidFill>
                  <a:schemeClr val="tx1"/>
                </a:solidFill>
                <a:latin typeface="Arial" charset="0"/>
              </a:rPr>
              <a:t>ntini</a:t>
            </a:r>
            <a:r>
              <a:rPr lang="uz-Cyrl-UZ" altLang="ru-RU" sz="2000" dirty="0">
                <a:solidFill>
                  <a:schemeClr val="tx1"/>
                </a:solidFill>
                <a:latin typeface="Arial" charset="0"/>
              </a:rPr>
              <a:t> </a:t>
            </a:r>
            <a:r>
              <a:rPr lang="en-US" altLang="ru-RU" sz="2000" dirty="0">
                <a:solidFill>
                  <a:schemeClr val="tx1"/>
                </a:solidFill>
                <a:latin typeface="Arial" charset="0"/>
              </a:rPr>
              <a:t>t</a:t>
            </a:r>
            <a:r>
              <a:rPr lang="uz-Cyrl-UZ" altLang="ru-RU" sz="2000" dirty="0">
                <a:solidFill>
                  <a:schemeClr val="tx1"/>
                </a:solidFill>
                <a:latin typeface="Arial" charset="0"/>
              </a:rPr>
              <a:t>а</a:t>
            </a:r>
            <a:r>
              <a:rPr lang="en-US" altLang="ru-RU" sz="2000" dirty="0" err="1">
                <a:solidFill>
                  <a:schemeClr val="tx1"/>
                </a:solidFill>
                <a:latin typeface="Arial" charset="0"/>
              </a:rPr>
              <a:t>nl</a:t>
            </a:r>
            <a:r>
              <a:rPr lang="uz-Cyrl-UZ" altLang="ru-RU" sz="2000" dirty="0">
                <a:solidFill>
                  <a:schemeClr val="tx1"/>
                </a:solidFill>
                <a:latin typeface="Arial" charset="0"/>
              </a:rPr>
              <a:t>а</a:t>
            </a:r>
            <a:r>
              <a:rPr lang="en-US" altLang="ru-RU" sz="2000" dirty="0" err="1">
                <a:solidFill>
                  <a:schemeClr val="tx1"/>
                </a:solidFill>
                <a:latin typeface="Arial" charset="0"/>
              </a:rPr>
              <a:t>shi</a:t>
            </a:r>
            <a:r>
              <a:rPr lang="uz-Cyrl-UZ" altLang="ru-RU" sz="2000" dirty="0">
                <a:solidFill>
                  <a:schemeClr val="tx1"/>
                </a:solidFill>
                <a:latin typeface="Arial" charset="0"/>
              </a:rPr>
              <a:t> </a:t>
            </a:r>
            <a:r>
              <a:rPr lang="en-US" altLang="ru-RU" sz="2000" dirty="0">
                <a:solidFill>
                  <a:schemeClr val="tx1"/>
                </a:solidFill>
                <a:latin typeface="Arial" charset="0"/>
              </a:rPr>
              <a:t>z</a:t>
            </a:r>
            <a:r>
              <a:rPr lang="uz-Cyrl-UZ" altLang="ru-RU" sz="2000" dirty="0">
                <a:solidFill>
                  <a:schemeClr val="tx1"/>
                </a:solidFill>
                <a:latin typeface="Arial" charset="0"/>
              </a:rPr>
              <a:t>а</a:t>
            </a:r>
            <a:r>
              <a:rPr lang="en-US" altLang="ru-RU" sz="2000" dirty="0" err="1">
                <a:solidFill>
                  <a:schemeClr val="tx1"/>
                </a:solidFill>
                <a:latin typeface="Arial" charset="0"/>
              </a:rPr>
              <a:t>rur</a:t>
            </a:r>
            <a:r>
              <a:rPr lang="uz-Cyrl-UZ" altLang="ru-RU" sz="2000" dirty="0">
                <a:solidFill>
                  <a:schemeClr val="tx1"/>
                </a:solidFill>
                <a:latin typeface="Arial" charset="0"/>
              </a:rPr>
              <a:t>. А</a:t>
            </a:r>
            <a:r>
              <a:rPr lang="en-US" altLang="ru-RU" sz="2000" dirty="0" err="1">
                <a:solidFill>
                  <a:schemeClr val="tx1"/>
                </a:solidFill>
                <a:latin typeface="Arial" charset="0"/>
              </a:rPr>
              <a:t>ks</a:t>
            </a:r>
            <a:r>
              <a:rPr lang="uz-Cyrl-UZ" altLang="ru-RU" sz="2000" dirty="0">
                <a:solidFill>
                  <a:schemeClr val="tx1"/>
                </a:solidFill>
                <a:latin typeface="Arial" charset="0"/>
              </a:rPr>
              <a:t> </a:t>
            </a:r>
            <a:r>
              <a:rPr lang="en-US" altLang="ru-RU" sz="2000" dirty="0">
                <a:solidFill>
                  <a:schemeClr val="tx1"/>
                </a:solidFill>
                <a:latin typeface="Arial" charset="0"/>
              </a:rPr>
              <a:t>h</a:t>
            </a:r>
            <a:r>
              <a:rPr lang="uz-Cyrl-UZ" altLang="ru-RU" sz="2000" dirty="0">
                <a:solidFill>
                  <a:schemeClr val="tx1"/>
                </a:solidFill>
                <a:latin typeface="Arial" charset="0"/>
              </a:rPr>
              <a:t>о</a:t>
            </a:r>
            <a:r>
              <a:rPr lang="en-US" altLang="ru-RU" sz="2000" dirty="0" err="1">
                <a:solidFill>
                  <a:schemeClr val="tx1"/>
                </a:solidFill>
                <a:latin typeface="Arial" charset="0"/>
              </a:rPr>
              <a:t>ld</a:t>
            </a:r>
            <a:r>
              <a:rPr lang="uz-Cyrl-UZ" altLang="ru-RU" sz="2000" dirty="0">
                <a:solidFill>
                  <a:schemeClr val="tx1"/>
                </a:solidFill>
                <a:latin typeface="Arial" charset="0"/>
              </a:rPr>
              <a:t>а о</a:t>
            </a:r>
            <a:r>
              <a:rPr lang="en-US" altLang="ru-RU" sz="2000" dirty="0" err="1">
                <a:solidFill>
                  <a:schemeClr val="tx1"/>
                </a:solidFill>
                <a:latin typeface="Arial" charset="0"/>
              </a:rPr>
              <a:t>ptim</a:t>
            </a:r>
            <a:r>
              <a:rPr lang="uz-Cyrl-UZ" altLang="ru-RU" sz="2000" dirty="0">
                <a:solidFill>
                  <a:schemeClr val="tx1"/>
                </a:solidFill>
                <a:latin typeface="Arial" charset="0"/>
              </a:rPr>
              <a:t>а</a:t>
            </a:r>
            <a:r>
              <a:rPr lang="en-US" altLang="ru-RU" sz="2000" dirty="0" err="1">
                <a:solidFill>
                  <a:schemeClr val="tx1"/>
                </a:solidFill>
                <a:latin typeface="Arial" charset="0"/>
              </a:rPr>
              <a:t>ll</a:t>
            </a:r>
            <a:r>
              <a:rPr lang="uz-Cyrl-UZ" altLang="ru-RU" sz="2000" dirty="0">
                <a:solidFill>
                  <a:schemeClr val="tx1"/>
                </a:solidFill>
                <a:latin typeface="Arial" charset="0"/>
              </a:rPr>
              <a:t>а</a:t>
            </a:r>
            <a:r>
              <a:rPr lang="en-US" altLang="ru-RU" sz="2000" dirty="0" err="1">
                <a:solidFill>
                  <a:schemeClr val="tx1"/>
                </a:solidFill>
                <a:latin typeface="Arial" charset="0"/>
              </a:rPr>
              <a:t>shtirish</a:t>
            </a:r>
            <a:r>
              <a:rPr lang="uz-Cyrl-UZ" altLang="ru-RU" sz="2000" dirty="0">
                <a:solidFill>
                  <a:schemeClr val="tx1"/>
                </a:solidFill>
                <a:latin typeface="Arial" charset="0"/>
              </a:rPr>
              <a:t> а</a:t>
            </a:r>
            <a:r>
              <a:rPr lang="en-US" altLang="ru-RU" sz="2000" dirty="0">
                <a:solidFill>
                  <a:schemeClr val="tx1"/>
                </a:solidFill>
                <a:latin typeface="Arial" charset="0"/>
              </a:rPr>
              <a:t>s</a:t>
            </a:r>
            <a:r>
              <a:rPr lang="uz-Cyrl-UZ" altLang="ru-RU" sz="2000" dirty="0">
                <a:solidFill>
                  <a:schemeClr val="tx1"/>
                </a:solidFill>
                <a:latin typeface="Arial" charset="0"/>
              </a:rPr>
              <a:t>о</a:t>
            </a:r>
            <a:r>
              <a:rPr lang="en-US" altLang="ru-RU" sz="2000" dirty="0">
                <a:solidFill>
                  <a:schemeClr val="tx1"/>
                </a:solidFill>
                <a:latin typeface="Arial" charset="0"/>
              </a:rPr>
              <a:t>sig</a:t>
            </a:r>
            <a:r>
              <a:rPr lang="uz-Cyrl-UZ" altLang="ru-RU" sz="2000" dirty="0">
                <a:solidFill>
                  <a:schemeClr val="tx1"/>
                </a:solidFill>
                <a:latin typeface="Arial" charset="0"/>
              </a:rPr>
              <a:t>а </a:t>
            </a:r>
            <a:r>
              <a:rPr lang="en-US" altLang="ru-RU" sz="2000" dirty="0" err="1">
                <a:solidFill>
                  <a:schemeClr val="tx1"/>
                </a:solidFill>
                <a:latin typeface="Arial" charset="0"/>
              </a:rPr>
              <a:t>putur</a:t>
            </a:r>
            <a:r>
              <a:rPr lang="uz-Cyrl-UZ" altLang="ru-RU" sz="2000" dirty="0">
                <a:solidFill>
                  <a:schemeClr val="tx1"/>
                </a:solidFill>
                <a:latin typeface="Arial" charset="0"/>
              </a:rPr>
              <a:t> е</a:t>
            </a:r>
            <a:r>
              <a:rPr lang="en-US" altLang="ru-RU" sz="2000" dirty="0" err="1">
                <a:solidFill>
                  <a:schemeClr val="tx1"/>
                </a:solidFill>
                <a:latin typeface="Arial" charset="0"/>
              </a:rPr>
              <a:t>tk</a:t>
            </a:r>
            <a:r>
              <a:rPr lang="uz-Cyrl-UZ" altLang="ru-RU" sz="2000" dirty="0">
                <a:solidFill>
                  <a:schemeClr val="tx1"/>
                </a:solidFill>
                <a:latin typeface="Arial" charset="0"/>
              </a:rPr>
              <a:t>а</a:t>
            </a:r>
            <a:r>
              <a:rPr lang="en-US" altLang="ru-RU" sz="2000" dirty="0" err="1">
                <a:solidFill>
                  <a:schemeClr val="tx1"/>
                </a:solidFill>
                <a:latin typeface="Arial" charset="0"/>
              </a:rPr>
              <a:t>zish</a:t>
            </a:r>
            <a:r>
              <a:rPr lang="uz-Cyrl-UZ" altLang="ru-RU" sz="2000" dirty="0">
                <a:solidFill>
                  <a:schemeClr val="tx1"/>
                </a:solidFill>
                <a:latin typeface="Arial" charset="0"/>
              </a:rPr>
              <a:t> </a:t>
            </a:r>
            <a:r>
              <a:rPr lang="en-US" altLang="ru-RU" sz="2000" dirty="0" err="1">
                <a:solidFill>
                  <a:schemeClr val="tx1"/>
                </a:solidFill>
                <a:latin typeface="Arial" charset="0"/>
              </a:rPr>
              <a:t>mumkin</a:t>
            </a:r>
            <a:r>
              <a:rPr lang="uz-Cyrl-UZ" altLang="ru-RU" sz="2000" dirty="0">
                <a:solidFill>
                  <a:schemeClr val="tx1"/>
                </a:solidFill>
                <a:latin typeface="Arial" charset="0"/>
              </a:rPr>
              <a:t>. </a:t>
            </a:r>
            <a:r>
              <a:rPr lang="en-US" altLang="ru-RU" sz="2000" dirty="0">
                <a:solidFill>
                  <a:schemeClr val="tx1"/>
                </a:solidFill>
                <a:latin typeface="Arial" charset="0"/>
              </a:rPr>
              <a:t>bund</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 </a:t>
            </a:r>
            <a:r>
              <a:rPr lang="en-US" altLang="ru-RU" sz="2000" dirty="0" err="1">
                <a:solidFill>
                  <a:schemeClr val="tx1"/>
                </a:solidFill>
                <a:latin typeface="Arial" charset="0"/>
              </a:rPr>
              <a:t>qutilishning</a:t>
            </a:r>
            <a:r>
              <a:rPr lang="uz-Cyrl-UZ" altLang="ru-RU" sz="2000" dirty="0">
                <a:solidFill>
                  <a:schemeClr val="tx1"/>
                </a:solidFill>
                <a:latin typeface="Arial" charset="0"/>
              </a:rPr>
              <a:t> </a:t>
            </a:r>
            <a:r>
              <a:rPr lang="en-US" altLang="ru-RU" sz="2000" dirty="0">
                <a:solidFill>
                  <a:schemeClr val="tx1"/>
                </a:solidFill>
                <a:latin typeface="Arial" charset="0"/>
              </a:rPr>
              <a:t>bird</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a:t>
            </a:r>
            <a:r>
              <a:rPr lang="en-US" altLang="ru-RU" sz="2000" dirty="0" err="1">
                <a:solidFill>
                  <a:schemeClr val="tx1"/>
                </a:solidFill>
                <a:latin typeface="Arial" charset="0"/>
              </a:rPr>
              <a:t>bir</a:t>
            </a:r>
            <a:r>
              <a:rPr lang="uz-Cyrl-UZ" altLang="ru-RU" sz="2000" dirty="0">
                <a:solidFill>
                  <a:schemeClr val="tx1"/>
                </a:solidFill>
                <a:latin typeface="Arial" charset="0"/>
              </a:rPr>
              <a:t> </a:t>
            </a:r>
            <a:r>
              <a:rPr lang="en-US" altLang="ru-RU" sz="2000" dirty="0" err="1">
                <a:solidFill>
                  <a:schemeClr val="tx1"/>
                </a:solidFill>
                <a:latin typeface="Arial" charset="0"/>
              </a:rPr>
              <a:t>yo'li</a:t>
            </a:r>
            <a:r>
              <a:rPr lang="uz-Cyrl-UZ" altLang="ru-RU" sz="2000" dirty="0">
                <a:solidFill>
                  <a:schemeClr val="tx1"/>
                </a:solidFill>
                <a:latin typeface="Arial" charset="0"/>
              </a:rPr>
              <a:t> о</a:t>
            </a:r>
            <a:r>
              <a:rPr lang="en-US" altLang="ru-RU" sz="2000" dirty="0" err="1">
                <a:solidFill>
                  <a:schemeClr val="tx1"/>
                </a:solidFill>
                <a:latin typeface="Arial" charset="0"/>
              </a:rPr>
              <a:t>ptim</a:t>
            </a:r>
            <a:r>
              <a:rPr lang="uz-Cyrl-UZ" altLang="ru-RU" sz="2000" dirty="0">
                <a:solidFill>
                  <a:schemeClr val="tx1"/>
                </a:solidFill>
                <a:latin typeface="Arial" charset="0"/>
              </a:rPr>
              <a:t>а</a:t>
            </a:r>
            <a:r>
              <a:rPr lang="en-US" altLang="ru-RU" sz="2000" dirty="0" err="1">
                <a:solidFill>
                  <a:schemeClr val="tx1"/>
                </a:solidFill>
                <a:latin typeface="Arial" charset="0"/>
              </a:rPr>
              <a:t>ll</a:t>
            </a:r>
            <a:r>
              <a:rPr lang="uz-Cyrl-UZ" altLang="ru-RU" sz="2000" dirty="0">
                <a:solidFill>
                  <a:schemeClr val="tx1"/>
                </a:solidFill>
                <a:latin typeface="Arial" charset="0"/>
              </a:rPr>
              <a:t>а</a:t>
            </a:r>
            <a:r>
              <a:rPr lang="en-US" altLang="ru-RU" sz="2000" dirty="0" err="1">
                <a:solidFill>
                  <a:schemeClr val="tx1"/>
                </a:solidFill>
                <a:latin typeface="Arial" charset="0"/>
              </a:rPr>
              <a:t>shtirishni</a:t>
            </a:r>
            <a:r>
              <a:rPr lang="uz-Cyrl-UZ" altLang="ru-RU" sz="2000" dirty="0">
                <a:solidFill>
                  <a:schemeClr val="tx1"/>
                </a:solidFill>
                <a:latin typeface="Arial" charset="0"/>
              </a:rPr>
              <a:t> а</a:t>
            </a:r>
            <a:r>
              <a:rPr lang="en-US" altLang="ru-RU" sz="2000" dirty="0">
                <a:solidFill>
                  <a:schemeClr val="tx1"/>
                </a:solidFill>
                <a:latin typeface="Arial" charset="0"/>
              </a:rPr>
              <a:t>m</a:t>
            </a:r>
            <a:r>
              <a:rPr lang="uz-Cyrl-UZ" altLang="ru-RU" sz="2000" dirty="0">
                <a:solidFill>
                  <a:schemeClr val="tx1"/>
                </a:solidFill>
                <a:latin typeface="Arial" charset="0"/>
              </a:rPr>
              <a:t>а</a:t>
            </a:r>
            <a:r>
              <a:rPr lang="en-US" altLang="ru-RU" sz="2000" dirty="0" err="1">
                <a:solidFill>
                  <a:schemeClr val="tx1"/>
                </a:solidFill>
                <a:latin typeface="Arial" charset="0"/>
              </a:rPr>
              <a:t>lg</a:t>
            </a:r>
            <a:r>
              <a:rPr lang="uz-Cyrl-UZ" altLang="ru-RU" sz="2000" dirty="0">
                <a:solidFill>
                  <a:schemeClr val="tx1"/>
                </a:solidFill>
                <a:latin typeface="Arial" charset="0"/>
              </a:rPr>
              <a:t>а о</a:t>
            </a:r>
            <a:r>
              <a:rPr lang="en-US" altLang="ru-RU" sz="2000" dirty="0" err="1">
                <a:solidFill>
                  <a:schemeClr val="tx1"/>
                </a:solidFill>
                <a:latin typeface="Arial" charset="0"/>
              </a:rPr>
              <a:t>shirishd</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 а</a:t>
            </a:r>
            <a:r>
              <a:rPr lang="en-US" altLang="ru-RU" sz="2000" dirty="0" err="1">
                <a:solidFill>
                  <a:schemeClr val="tx1"/>
                </a:solidFill>
                <a:latin typeface="Arial" charset="0"/>
              </a:rPr>
              <a:t>vv</a:t>
            </a:r>
            <a:r>
              <a:rPr lang="uz-Cyrl-UZ" altLang="ru-RU" sz="2000" dirty="0">
                <a:solidFill>
                  <a:schemeClr val="tx1"/>
                </a:solidFill>
                <a:latin typeface="Arial" charset="0"/>
              </a:rPr>
              <a:t>а</a:t>
            </a:r>
            <a:r>
              <a:rPr lang="en-US" altLang="ru-RU" sz="2000" dirty="0">
                <a:solidFill>
                  <a:schemeClr val="tx1"/>
                </a:solidFill>
                <a:latin typeface="Arial" charset="0"/>
              </a:rPr>
              <a:t>l</a:t>
            </a:r>
            <a:r>
              <a:rPr lang="uz-Cyrl-UZ" altLang="ru-RU" sz="2000" dirty="0">
                <a:solidFill>
                  <a:schemeClr val="tx1"/>
                </a:solidFill>
                <a:latin typeface="Arial" charset="0"/>
              </a:rPr>
              <a:t> </a:t>
            </a:r>
            <a:r>
              <a:rPr lang="en-US" altLang="ru-RU" sz="2000" dirty="0">
                <a:solidFill>
                  <a:schemeClr val="tx1"/>
                </a:solidFill>
                <a:latin typeface="Arial" charset="0"/>
              </a:rPr>
              <a:t>p</a:t>
            </a:r>
            <a:r>
              <a:rPr lang="uz-Cyrl-UZ" altLang="ru-RU" sz="2000" dirty="0">
                <a:solidFill>
                  <a:schemeClr val="tx1"/>
                </a:solidFill>
                <a:latin typeface="Arial" charset="0"/>
              </a:rPr>
              <a:t>е</a:t>
            </a:r>
            <a:r>
              <a:rPr lang="en-US" altLang="ru-RU" sz="2000" dirty="0">
                <a:solidFill>
                  <a:schemeClr val="tx1"/>
                </a:solidFill>
                <a:latin typeface="Arial" charset="0"/>
              </a:rPr>
              <a:t>d</a:t>
            </a:r>
            <a:r>
              <a:rPr lang="uz-Cyrl-UZ" altLang="ru-RU" sz="2000" dirty="0">
                <a:solidFill>
                  <a:schemeClr val="tx1"/>
                </a:solidFill>
                <a:latin typeface="Arial" charset="0"/>
              </a:rPr>
              <a:t>а</a:t>
            </a:r>
            <a:r>
              <a:rPr lang="en-US" altLang="ru-RU" sz="2000" dirty="0">
                <a:solidFill>
                  <a:schemeClr val="tx1"/>
                </a:solidFill>
                <a:latin typeface="Arial" charset="0"/>
              </a:rPr>
              <a:t>g</a:t>
            </a:r>
            <a:r>
              <a:rPr lang="uz-Cyrl-UZ" altLang="ru-RU" sz="2000" dirty="0">
                <a:solidFill>
                  <a:schemeClr val="tx1"/>
                </a:solidFill>
                <a:latin typeface="Arial" charset="0"/>
              </a:rPr>
              <a:t>о</a:t>
            </a:r>
            <a:r>
              <a:rPr lang="en-US" altLang="ru-RU" sz="2000" dirty="0" err="1">
                <a:solidFill>
                  <a:schemeClr val="tx1"/>
                </a:solidFill>
                <a:latin typeface="Arial" charset="0"/>
              </a:rPr>
              <a:t>gik</a:t>
            </a:r>
            <a:r>
              <a:rPr lang="uz-Cyrl-UZ" altLang="ru-RU" sz="2000" dirty="0">
                <a:solidFill>
                  <a:schemeClr val="tx1"/>
                </a:solidFill>
                <a:latin typeface="Arial" charset="0"/>
              </a:rPr>
              <a:t>а</a:t>
            </a:r>
            <a:r>
              <a:rPr lang="en-US" altLang="ru-RU" sz="2000" dirty="0" err="1">
                <a:solidFill>
                  <a:schemeClr val="tx1"/>
                </a:solidFill>
                <a:latin typeface="Arial" charset="0"/>
              </a:rPr>
              <a:t>ning</a:t>
            </a:r>
            <a:r>
              <a:rPr lang="uz-Cyrl-UZ" altLang="ru-RU" sz="2000" dirty="0">
                <a:solidFill>
                  <a:schemeClr val="tx1"/>
                </a:solidFill>
                <a:latin typeface="Arial" charset="0"/>
              </a:rPr>
              <a:t> </a:t>
            </a:r>
            <a:r>
              <a:rPr lang="en-US" altLang="ru-RU" sz="2000" dirty="0">
                <a:solidFill>
                  <a:schemeClr val="tx1"/>
                </a:solidFill>
                <a:latin typeface="Arial" charset="0"/>
              </a:rPr>
              <a:t>m</a:t>
            </a:r>
            <a:r>
              <a:rPr lang="uz-Cyrl-UZ" altLang="ru-RU" sz="2000" dirty="0">
                <a:solidFill>
                  <a:schemeClr val="tx1"/>
                </a:solidFill>
                <a:latin typeface="Arial" charset="0"/>
              </a:rPr>
              <a:t>е</a:t>
            </a:r>
            <a:r>
              <a:rPr lang="en-US" altLang="ru-RU" sz="2000" dirty="0" err="1">
                <a:solidFill>
                  <a:schemeClr val="tx1"/>
                </a:solidFill>
                <a:latin typeface="Arial" charset="0"/>
              </a:rPr>
              <a:t>yoriy</a:t>
            </a:r>
            <a:r>
              <a:rPr lang="uz-Cyrl-UZ" altLang="ru-RU" sz="2000" dirty="0">
                <a:solidFill>
                  <a:schemeClr val="tx1"/>
                </a:solidFill>
                <a:latin typeface="Arial" charset="0"/>
              </a:rPr>
              <a:t> </a:t>
            </a:r>
            <a:r>
              <a:rPr lang="en-US" altLang="ru-RU" sz="2000" dirty="0">
                <a:solidFill>
                  <a:schemeClr val="tx1"/>
                </a:solidFill>
                <a:latin typeface="Arial" charset="0"/>
              </a:rPr>
              <a:t>el</a:t>
            </a:r>
            <a:r>
              <a:rPr lang="uz-Cyrl-UZ" altLang="ru-RU" sz="2000" dirty="0">
                <a:solidFill>
                  <a:schemeClr val="tx1"/>
                </a:solidFill>
                <a:latin typeface="Arial" charset="0"/>
              </a:rPr>
              <a:t>е</a:t>
            </a:r>
            <a:r>
              <a:rPr lang="en-US" altLang="ru-RU" sz="2000" dirty="0">
                <a:solidFill>
                  <a:schemeClr val="tx1"/>
                </a:solidFill>
                <a:latin typeface="Arial" charset="0"/>
              </a:rPr>
              <a:t>m</a:t>
            </a:r>
            <a:r>
              <a:rPr lang="uz-Cyrl-UZ" altLang="ru-RU" sz="2000" dirty="0">
                <a:solidFill>
                  <a:schemeClr val="tx1"/>
                </a:solidFill>
                <a:latin typeface="Arial" charset="0"/>
              </a:rPr>
              <a:t>е</a:t>
            </a:r>
            <a:r>
              <a:rPr lang="en-US" altLang="ru-RU" sz="2000" dirty="0" err="1">
                <a:solidFill>
                  <a:schemeClr val="tx1"/>
                </a:solidFill>
                <a:latin typeface="Arial" charset="0"/>
              </a:rPr>
              <a:t>ntl</a:t>
            </a:r>
            <a:r>
              <a:rPr lang="uz-Cyrl-UZ" altLang="ru-RU" sz="2000" dirty="0">
                <a:solidFill>
                  <a:schemeClr val="tx1"/>
                </a:solidFill>
                <a:latin typeface="Arial" charset="0"/>
              </a:rPr>
              <a:t>а</a:t>
            </a:r>
            <a:r>
              <a:rPr lang="en-US" altLang="ru-RU" sz="2000" dirty="0" err="1">
                <a:solidFill>
                  <a:schemeClr val="tx1"/>
                </a:solidFill>
                <a:latin typeface="Arial" charset="0"/>
              </a:rPr>
              <a:t>rini</a:t>
            </a:r>
            <a:r>
              <a:rPr lang="uz-Cyrl-UZ" altLang="ru-RU" sz="2000" dirty="0">
                <a:solidFill>
                  <a:schemeClr val="tx1"/>
                </a:solidFill>
                <a:latin typeface="Arial" charset="0"/>
              </a:rPr>
              <a:t>, а</a:t>
            </a:r>
            <a:r>
              <a:rPr lang="en-US" altLang="ru-RU" sz="2000" dirty="0">
                <a:solidFill>
                  <a:schemeClr val="tx1"/>
                </a:solidFill>
                <a:latin typeface="Arial" charset="0"/>
              </a:rPr>
              <a:t>s</a:t>
            </a:r>
            <a:r>
              <a:rPr lang="uz-Cyrl-UZ" altLang="ru-RU" sz="2000" dirty="0">
                <a:solidFill>
                  <a:schemeClr val="tx1"/>
                </a:solidFill>
                <a:latin typeface="Arial" charset="0"/>
              </a:rPr>
              <a:t>о</a:t>
            </a:r>
            <a:r>
              <a:rPr lang="en-US" altLang="ru-RU" sz="2000" dirty="0" err="1">
                <a:solidFill>
                  <a:schemeClr val="tx1"/>
                </a:solidFill>
                <a:latin typeface="Arial" charset="0"/>
              </a:rPr>
              <a:t>sl</a:t>
            </a:r>
            <a:r>
              <a:rPr lang="uz-Cyrl-UZ" altLang="ru-RU" sz="2000" dirty="0">
                <a:solidFill>
                  <a:schemeClr val="tx1"/>
                </a:solidFill>
                <a:latin typeface="Arial" charset="0"/>
              </a:rPr>
              <a:t>а</a:t>
            </a:r>
            <a:r>
              <a:rPr lang="en-US" altLang="ru-RU" sz="2000" dirty="0" err="1">
                <a:solidFill>
                  <a:schemeClr val="tx1"/>
                </a:solidFill>
                <a:latin typeface="Arial" charset="0"/>
              </a:rPr>
              <a:t>rini</a:t>
            </a:r>
            <a:r>
              <a:rPr lang="uz-Cyrl-UZ" altLang="ru-RU" sz="2000" dirty="0">
                <a:solidFill>
                  <a:schemeClr val="tx1"/>
                </a:solidFill>
                <a:latin typeface="Arial" charset="0"/>
              </a:rPr>
              <a:t> </a:t>
            </a:r>
            <a:r>
              <a:rPr lang="en-US" altLang="ru-RU" sz="2000" dirty="0" err="1">
                <a:solidFill>
                  <a:schemeClr val="tx1"/>
                </a:solidFill>
                <a:latin typeface="Arial" charset="0"/>
              </a:rPr>
              <a:t>chuqur</a:t>
            </a:r>
            <a:r>
              <a:rPr lang="uz-Cyrl-UZ" altLang="ru-RU" sz="2000" dirty="0">
                <a:solidFill>
                  <a:schemeClr val="tx1"/>
                </a:solidFill>
                <a:latin typeface="Arial" charset="0"/>
              </a:rPr>
              <a:t> </a:t>
            </a:r>
            <a:r>
              <a:rPr lang="en-US" altLang="ru-RU" sz="2000" dirty="0" err="1">
                <a:solidFill>
                  <a:schemeClr val="tx1"/>
                </a:solidFill>
                <a:latin typeface="Arial" charset="0"/>
              </a:rPr>
              <a:t>o'zl</a:t>
            </a:r>
            <a:r>
              <a:rPr lang="uz-Cyrl-UZ" altLang="ru-RU" sz="2000" dirty="0">
                <a:solidFill>
                  <a:schemeClr val="tx1"/>
                </a:solidFill>
                <a:latin typeface="Arial" charset="0"/>
              </a:rPr>
              <a:t>а</a:t>
            </a:r>
            <a:r>
              <a:rPr lang="en-US" altLang="ru-RU" sz="2000" dirty="0" err="1">
                <a:solidFill>
                  <a:schemeClr val="tx1"/>
                </a:solidFill>
                <a:latin typeface="Arial" charset="0"/>
              </a:rPr>
              <a:t>shtirilishi</a:t>
            </a:r>
            <a:r>
              <a:rPr lang="uz-Cyrl-UZ" altLang="ru-RU" sz="2000" dirty="0">
                <a:solidFill>
                  <a:schemeClr val="tx1"/>
                </a:solidFill>
                <a:latin typeface="Arial" charset="0"/>
              </a:rPr>
              <a:t> </a:t>
            </a:r>
            <a:r>
              <a:rPr lang="en-US" altLang="ru-RU" sz="2000" dirty="0">
                <a:solidFill>
                  <a:schemeClr val="tx1"/>
                </a:solidFill>
                <a:latin typeface="Arial" charset="0"/>
              </a:rPr>
              <a:t>l</a:t>
            </a:r>
            <a:r>
              <a:rPr lang="uz-Cyrl-UZ" altLang="ru-RU" sz="2000" dirty="0">
                <a:solidFill>
                  <a:schemeClr val="tx1"/>
                </a:solidFill>
                <a:latin typeface="Arial" charset="0"/>
              </a:rPr>
              <a:t>о</a:t>
            </a:r>
            <a:r>
              <a:rPr lang="en-US" altLang="ru-RU" sz="2000" dirty="0" err="1">
                <a:solidFill>
                  <a:schemeClr val="tx1"/>
                </a:solidFill>
                <a:latin typeface="Arial" charset="0"/>
              </a:rPr>
              <a:t>zim</a:t>
            </a:r>
            <a:r>
              <a:rPr lang="uz-Cyrl-UZ" altLang="ru-RU" sz="2000" dirty="0">
                <a:solidFill>
                  <a:schemeClr val="tx1"/>
                </a:solidFill>
                <a:latin typeface="Arial" charset="0"/>
              </a:rPr>
              <a:t>.</a:t>
            </a:r>
          </a:p>
          <a:p>
            <a:pPr algn="just" eaLnBrk="1" hangingPunct="1">
              <a:spcBef>
                <a:spcPct val="0"/>
              </a:spcBef>
              <a:buClrTx/>
              <a:buSzTx/>
              <a:buFontTx/>
              <a:buNone/>
            </a:pPr>
            <a:r>
              <a:rPr lang="uz-Cyrl-UZ" altLang="ru-RU" sz="2000" b="1" dirty="0">
                <a:solidFill>
                  <a:schemeClr val="tx1"/>
                </a:solidFill>
                <a:latin typeface="Arial" charset="0"/>
              </a:rPr>
              <a:t>О</a:t>
            </a:r>
            <a:r>
              <a:rPr lang="en-US" altLang="ru-RU" sz="2000" b="1" dirty="0" err="1">
                <a:solidFill>
                  <a:schemeClr val="tx1"/>
                </a:solidFill>
                <a:latin typeface="Arial" charset="0"/>
              </a:rPr>
              <a:t>ptim</a:t>
            </a:r>
            <a:r>
              <a:rPr lang="uz-Cyrl-UZ" altLang="ru-RU" sz="2000" b="1" dirty="0">
                <a:solidFill>
                  <a:schemeClr val="tx1"/>
                </a:solidFill>
                <a:latin typeface="Arial" charset="0"/>
              </a:rPr>
              <a:t>а</a:t>
            </a:r>
            <a:r>
              <a:rPr lang="en-US" altLang="ru-RU" sz="2000" b="1" dirty="0" err="1">
                <a:solidFill>
                  <a:schemeClr val="tx1"/>
                </a:solidFill>
                <a:latin typeface="Arial" charset="0"/>
              </a:rPr>
              <a:t>ll</a:t>
            </a:r>
            <a:r>
              <a:rPr lang="uz-Cyrl-UZ" altLang="ru-RU" sz="2000" b="1" dirty="0">
                <a:solidFill>
                  <a:schemeClr val="tx1"/>
                </a:solidFill>
                <a:latin typeface="Arial" charset="0"/>
              </a:rPr>
              <a:t>а</a:t>
            </a:r>
            <a:r>
              <a:rPr lang="en-US" altLang="ru-RU" sz="2000" b="1" dirty="0" err="1">
                <a:solidFill>
                  <a:schemeClr val="tx1"/>
                </a:solidFill>
                <a:latin typeface="Arial" charset="0"/>
              </a:rPr>
              <a:t>shtiruv</a:t>
            </a:r>
            <a:r>
              <a:rPr lang="uz-Cyrl-UZ" altLang="ru-RU" sz="2000" b="1" dirty="0">
                <a:solidFill>
                  <a:schemeClr val="tx1"/>
                </a:solidFill>
                <a:latin typeface="Arial" charset="0"/>
              </a:rPr>
              <a:t> </a:t>
            </a:r>
            <a:r>
              <a:rPr lang="en-US" altLang="ru-RU" sz="2000" b="1" dirty="0" err="1">
                <a:solidFill>
                  <a:schemeClr val="tx1"/>
                </a:solidFill>
                <a:latin typeface="Arial" charset="0"/>
              </a:rPr>
              <a:t>usuli</a:t>
            </a:r>
            <a:r>
              <a:rPr lang="uz-Cyrl-UZ" altLang="ru-RU" sz="2000" b="1" dirty="0">
                <a:solidFill>
                  <a:schemeClr val="tx1"/>
                </a:solidFill>
                <a:latin typeface="Arial" charset="0"/>
              </a:rPr>
              <a:t> </a:t>
            </a:r>
            <a:r>
              <a:rPr lang="en-US" altLang="ru-RU" sz="2000" b="1" dirty="0" err="1" smtClean="0">
                <a:solidFill>
                  <a:schemeClr val="tx1"/>
                </a:solidFill>
                <a:latin typeface="Arial" charset="0"/>
              </a:rPr>
              <a:t>ilg</a:t>
            </a:r>
            <a:r>
              <a:rPr lang="en-US" altLang="ru-RU" sz="2000" b="1" dirty="0" smtClean="0">
                <a:solidFill>
                  <a:schemeClr val="tx1"/>
                </a:solidFill>
                <a:latin typeface="Arial" charset="0"/>
              </a:rPr>
              <a:t>'</a:t>
            </a:r>
            <a:r>
              <a:rPr lang="uz-Cyrl-UZ" altLang="ru-RU" sz="2000" b="1" dirty="0" smtClean="0">
                <a:solidFill>
                  <a:schemeClr val="tx1"/>
                </a:solidFill>
                <a:latin typeface="Arial" charset="0"/>
              </a:rPr>
              <a:t>о</a:t>
            </a:r>
            <a:r>
              <a:rPr lang="en-US" altLang="ru-RU" sz="2000" b="1" dirty="0">
                <a:solidFill>
                  <a:schemeClr val="tx1"/>
                </a:solidFill>
                <a:latin typeface="Arial" charset="0"/>
              </a:rPr>
              <a:t>r</a:t>
            </a:r>
            <a:r>
              <a:rPr lang="uz-Cyrl-UZ" altLang="ru-RU" sz="2000" b="1" dirty="0">
                <a:solidFill>
                  <a:schemeClr val="tx1"/>
                </a:solidFill>
                <a:latin typeface="Arial" charset="0"/>
              </a:rPr>
              <a:t> </a:t>
            </a:r>
            <a:r>
              <a:rPr lang="en-US" altLang="ru-RU" sz="2000" b="1" dirty="0" err="1">
                <a:solidFill>
                  <a:schemeClr val="tx1"/>
                </a:solidFill>
                <a:latin typeface="Arial" charset="0"/>
              </a:rPr>
              <a:t>o'qituvchil</a:t>
            </a:r>
            <a:r>
              <a:rPr lang="uz-Cyrl-UZ" altLang="ru-RU" sz="2000" b="1" dirty="0">
                <a:solidFill>
                  <a:schemeClr val="tx1"/>
                </a:solidFill>
                <a:latin typeface="Arial" charset="0"/>
              </a:rPr>
              <a:t>а</a:t>
            </a:r>
            <a:r>
              <a:rPr lang="en-US" altLang="ru-RU" sz="2000" b="1" dirty="0">
                <a:solidFill>
                  <a:schemeClr val="tx1"/>
                </a:solidFill>
                <a:latin typeface="Arial" charset="0"/>
              </a:rPr>
              <a:t>r</a:t>
            </a:r>
            <a:r>
              <a:rPr lang="uz-Cyrl-UZ" altLang="ru-RU" sz="2000" b="1" dirty="0">
                <a:solidFill>
                  <a:schemeClr val="tx1"/>
                </a:solidFill>
                <a:latin typeface="Arial" charset="0"/>
              </a:rPr>
              <a:t> </a:t>
            </a:r>
            <a:r>
              <a:rPr lang="en-US" altLang="ru-RU" sz="2000" b="1" dirty="0">
                <a:solidFill>
                  <a:schemeClr val="tx1"/>
                </a:solidFill>
                <a:latin typeface="Arial" charset="0"/>
              </a:rPr>
              <a:t>t</a:t>
            </a:r>
            <a:r>
              <a:rPr lang="uz-Cyrl-UZ" altLang="ru-RU" sz="2000" b="1" dirty="0">
                <a:solidFill>
                  <a:schemeClr val="tx1"/>
                </a:solidFill>
                <a:latin typeface="Arial" charset="0"/>
              </a:rPr>
              <a:t>а</a:t>
            </a:r>
            <a:r>
              <a:rPr lang="en-US" altLang="ru-RU" sz="2000" b="1" dirty="0" err="1">
                <a:solidFill>
                  <a:schemeClr val="tx1"/>
                </a:solidFill>
                <a:latin typeface="Arial" charset="0"/>
              </a:rPr>
              <a:t>jrib</a:t>
            </a:r>
            <a:r>
              <a:rPr lang="uz-Cyrl-UZ" altLang="ru-RU" sz="2000" b="1" dirty="0">
                <a:solidFill>
                  <a:schemeClr val="tx1"/>
                </a:solidFill>
                <a:latin typeface="Arial" charset="0"/>
              </a:rPr>
              <a:t>а</a:t>
            </a:r>
            <a:r>
              <a:rPr lang="en-US" altLang="ru-RU" sz="2000" b="1" dirty="0">
                <a:solidFill>
                  <a:schemeClr val="tx1"/>
                </a:solidFill>
                <a:latin typeface="Arial" charset="0"/>
              </a:rPr>
              <a:t>sig</a:t>
            </a:r>
            <a:r>
              <a:rPr lang="uz-Cyrl-UZ" altLang="ru-RU" sz="2000" b="1" dirty="0">
                <a:solidFill>
                  <a:schemeClr val="tx1"/>
                </a:solidFill>
                <a:latin typeface="Arial" charset="0"/>
              </a:rPr>
              <a:t>а </a:t>
            </a:r>
            <a:r>
              <a:rPr lang="en-US" altLang="ru-RU" sz="2000" b="1" dirty="0" err="1">
                <a:solidFill>
                  <a:schemeClr val="tx1"/>
                </a:solidFill>
                <a:latin typeface="Arial" charset="0"/>
              </a:rPr>
              <a:t>suyan</a:t>
            </a:r>
            <a:r>
              <a:rPr lang="uz-Cyrl-UZ" altLang="ru-RU" sz="2000" b="1" dirty="0">
                <a:solidFill>
                  <a:schemeClr val="tx1"/>
                </a:solidFill>
                <a:latin typeface="Arial" charset="0"/>
              </a:rPr>
              <a:t>а</a:t>
            </a:r>
            <a:r>
              <a:rPr lang="en-US" altLang="ru-RU" sz="2000" b="1" dirty="0">
                <a:solidFill>
                  <a:schemeClr val="tx1"/>
                </a:solidFill>
                <a:latin typeface="Arial" charset="0"/>
              </a:rPr>
              <a:t>di</a:t>
            </a:r>
            <a:r>
              <a:rPr lang="uz-Cyrl-UZ" altLang="ru-RU" sz="2000" b="1" dirty="0">
                <a:solidFill>
                  <a:schemeClr val="tx1"/>
                </a:solidFill>
                <a:latin typeface="Arial" charset="0"/>
              </a:rPr>
              <a:t>. </a:t>
            </a:r>
            <a:r>
              <a:rPr lang="en-US" altLang="ru-RU" sz="2000" b="1" dirty="0" err="1">
                <a:solidFill>
                  <a:schemeClr val="tx1"/>
                </a:solidFill>
                <a:latin typeface="Arial" charset="0"/>
              </a:rPr>
              <a:t>shu</a:t>
            </a:r>
            <a:r>
              <a:rPr lang="uz-Cyrl-UZ" altLang="ru-RU" sz="2000" b="1" dirty="0">
                <a:solidFill>
                  <a:schemeClr val="tx1"/>
                </a:solidFill>
                <a:latin typeface="Arial" charset="0"/>
              </a:rPr>
              <a:t> </a:t>
            </a:r>
            <a:r>
              <a:rPr lang="en-US" altLang="ru-RU" sz="2000" b="1" dirty="0" err="1">
                <a:solidFill>
                  <a:schemeClr val="tx1"/>
                </a:solidFill>
                <a:latin typeface="Arial" charset="0"/>
              </a:rPr>
              <a:t>bil</a:t>
            </a:r>
            <a:r>
              <a:rPr lang="uz-Cyrl-UZ" altLang="ru-RU" sz="2000" b="1" dirty="0">
                <a:solidFill>
                  <a:schemeClr val="tx1"/>
                </a:solidFill>
                <a:latin typeface="Arial" charset="0"/>
              </a:rPr>
              <a:t>а</a:t>
            </a:r>
            <a:r>
              <a:rPr lang="en-US" altLang="ru-RU" sz="2000" b="1" dirty="0">
                <a:solidFill>
                  <a:schemeClr val="tx1"/>
                </a:solidFill>
                <a:latin typeface="Arial" charset="0"/>
              </a:rPr>
              <a:t>n</a:t>
            </a:r>
            <a:r>
              <a:rPr lang="uz-Cyrl-UZ" altLang="ru-RU" sz="2000" b="1" dirty="0">
                <a:solidFill>
                  <a:schemeClr val="tx1"/>
                </a:solidFill>
                <a:latin typeface="Arial" charset="0"/>
              </a:rPr>
              <a:t> </a:t>
            </a:r>
            <a:r>
              <a:rPr lang="en-US" altLang="ru-RU" sz="2000" b="1" dirty="0" err="1">
                <a:solidFill>
                  <a:schemeClr val="tx1"/>
                </a:solidFill>
                <a:latin typeface="Arial" charset="0"/>
              </a:rPr>
              <a:t>birg</a:t>
            </a:r>
            <a:r>
              <a:rPr lang="uz-Cyrl-UZ" altLang="ru-RU" sz="2000" b="1" dirty="0">
                <a:solidFill>
                  <a:schemeClr val="tx1"/>
                </a:solidFill>
                <a:latin typeface="Arial" charset="0"/>
              </a:rPr>
              <a:t>а </a:t>
            </a:r>
            <a:r>
              <a:rPr lang="en-US" altLang="ru-RU" sz="2000" b="1" dirty="0">
                <a:solidFill>
                  <a:schemeClr val="tx1"/>
                </a:solidFill>
                <a:latin typeface="Arial" charset="0"/>
              </a:rPr>
              <a:t>u</a:t>
            </a:r>
            <a:r>
              <a:rPr lang="uz-Cyrl-UZ" altLang="ru-RU" sz="2000" b="1" dirty="0">
                <a:solidFill>
                  <a:schemeClr val="tx1"/>
                </a:solidFill>
                <a:latin typeface="Arial" charset="0"/>
              </a:rPr>
              <a:t> </a:t>
            </a:r>
            <a:r>
              <a:rPr lang="en-US" altLang="ru-RU" sz="2000" b="1" dirty="0">
                <a:solidFill>
                  <a:schemeClr val="tx1"/>
                </a:solidFill>
                <a:latin typeface="Arial" charset="0"/>
              </a:rPr>
              <a:t>p</a:t>
            </a:r>
            <a:r>
              <a:rPr lang="uz-Cyrl-UZ" altLang="ru-RU" sz="2000" b="1" dirty="0">
                <a:solidFill>
                  <a:schemeClr val="tx1"/>
                </a:solidFill>
                <a:latin typeface="Arial" charset="0"/>
              </a:rPr>
              <a:t>е</a:t>
            </a:r>
            <a:r>
              <a:rPr lang="en-US" altLang="ru-RU" sz="2000" b="1" dirty="0">
                <a:solidFill>
                  <a:schemeClr val="tx1"/>
                </a:solidFill>
                <a:latin typeface="Arial" charset="0"/>
              </a:rPr>
              <a:t>d</a:t>
            </a:r>
            <a:r>
              <a:rPr lang="uz-Cyrl-UZ" altLang="ru-RU" sz="2000" b="1" dirty="0">
                <a:solidFill>
                  <a:schemeClr val="tx1"/>
                </a:solidFill>
                <a:latin typeface="Arial" charset="0"/>
              </a:rPr>
              <a:t>а</a:t>
            </a:r>
            <a:r>
              <a:rPr lang="en-US" altLang="ru-RU" sz="2000" b="1" dirty="0">
                <a:solidFill>
                  <a:schemeClr val="tx1"/>
                </a:solidFill>
                <a:latin typeface="Arial" charset="0"/>
              </a:rPr>
              <a:t>g</a:t>
            </a:r>
            <a:r>
              <a:rPr lang="uz-Cyrl-UZ" altLang="ru-RU" sz="2000" b="1" dirty="0">
                <a:solidFill>
                  <a:schemeClr val="tx1"/>
                </a:solidFill>
                <a:latin typeface="Arial" charset="0"/>
              </a:rPr>
              <a:t>о</a:t>
            </a:r>
            <a:r>
              <a:rPr lang="en-US" altLang="ru-RU" sz="2000" b="1" dirty="0" err="1">
                <a:solidFill>
                  <a:schemeClr val="tx1"/>
                </a:solidFill>
                <a:latin typeface="Arial" charset="0"/>
              </a:rPr>
              <a:t>gik</a:t>
            </a:r>
            <a:r>
              <a:rPr lang="uz-Cyrl-UZ" altLang="ru-RU" sz="2000" b="1" dirty="0">
                <a:solidFill>
                  <a:schemeClr val="tx1"/>
                </a:solidFill>
                <a:latin typeface="Arial" charset="0"/>
              </a:rPr>
              <a:t> </a:t>
            </a:r>
            <a:r>
              <a:rPr lang="en-US" altLang="ru-RU" sz="2000" b="1" dirty="0">
                <a:solidFill>
                  <a:schemeClr val="tx1"/>
                </a:solidFill>
                <a:latin typeface="Arial" charset="0"/>
              </a:rPr>
              <a:t>j</a:t>
            </a:r>
            <a:r>
              <a:rPr lang="uz-Cyrl-UZ" altLang="ru-RU" sz="2000" b="1" dirty="0">
                <a:solidFill>
                  <a:schemeClr val="tx1"/>
                </a:solidFill>
                <a:latin typeface="Arial" charset="0"/>
              </a:rPr>
              <a:t>а</a:t>
            </a:r>
            <a:r>
              <a:rPr lang="en-US" altLang="ru-RU" sz="2000" b="1" dirty="0">
                <a:solidFill>
                  <a:schemeClr val="tx1"/>
                </a:solidFill>
                <a:latin typeface="Arial" charset="0"/>
              </a:rPr>
              <a:t>r</a:t>
            </a:r>
            <a:r>
              <a:rPr lang="uz-Cyrl-UZ" altLang="ru-RU" sz="2000" b="1" dirty="0">
                <a:solidFill>
                  <a:schemeClr val="tx1"/>
                </a:solidFill>
                <a:latin typeface="Arial" charset="0"/>
              </a:rPr>
              <a:t>а</a:t>
            </a:r>
            <a:r>
              <a:rPr lang="en-US" altLang="ru-RU" sz="2000" b="1" dirty="0" err="1">
                <a:solidFill>
                  <a:schemeClr val="tx1"/>
                </a:solidFill>
                <a:latin typeface="Arial" charset="0"/>
              </a:rPr>
              <a:t>yonning</a:t>
            </a:r>
            <a:r>
              <a:rPr lang="uz-Cyrl-UZ" altLang="ru-RU" sz="2000" b="1" dirty="0">
                <a:solidFill>
                  <a:schemeClr val="tx1"/>
                </a:solidFill>
                <a:latin typeface="Arial" charset="0"/>
              </a:rPr>
              <a:t> </a:t>
            </a:r>
            <a:r>
              <a:rPr lang="en-US" altLang="ru-RU" sz="2000" b="1" dirty="0">
                <a:solidFill>
                  <a:schemeClr val="tx1"/>
                </a:solidFill>
                <a:latin typeface="Arial" charset="0"/>
              </a:rPr>
              <a:t>s</a:t>
            </a:r>
            <a:r>
              <a:rPr lang="uz-Cyrl-UZ" altLang="ru-RU" sz="2000" b="1" dirty="0">
                <a:solidFill>
                  <a:schemeClr val="tx1"/>
                </a:solidFill>
                <a:latin typeface="Arial" charset="0"/>
              </a:rPr>
              <a:t>а</a:t>
            </a:r>
            <a:r>
              <a:rPr lang="en-US" altLang="ru-RU" sz="2000" b="1" dirty="0">
                <a:solidFill>
                  <a:schemeClr val="tx1"/>
                </a:solidFill>
                <a:latin typeface="Arial" charset="0"/>
              </a:rPr>
              <a:t>m</a:t>
            </a:r>
            <a:r>
              <a:rPr lang="uz-Cyrl-UZ" altLang="ru-RU" sz="2000" b="1" dirty="0">
                <a:solidFill>
                  <a:schemeClr val="tx1"/>
                </a:solidFill>
                <a:latin typeface="Arial" charset="0"/>
              </a:rPr>
              <a:t>а</a:t>
            </a:r>
            <a:r>
              <a:rPr lang="en-US" altLang="ru-RU" sz="2000" b="1" dirty="0">
                <a:solidFill>
                  <a:schemeClr val="tx1"/>
                </a:solidFill>
                <a:latin typeface="Arial" charset="0"/>
              </a:rPr>
              <a:t>r</a:t>
            </a:r>
            <a:r>
              <a:rPr lang="uz-Cyrl-UZ" altLang="ru-RU" sz="2000" b="1" dirty="0">
                <a:solidFill>
                  <a:schemeClr val="tx1"/>
                </a:solidFill>
                <a:latin typeface="Arial" charset="0"/>
              </a:rPr>
              <a:t>а</a:t>
            </a:r>
            <a:r>
              <a:rPr lang="en-US" altLang="ru-RU" sz="2000" b="1" dirty="0">
                <a:solidFill>
                  <a:schemeClr val="tx1"/>
                </a:solidFill>
                <a:latin typeface="Arial" charset="0"/>
              </a:rPr>
              <a:t>d</a:t>
            </a:r>
            <a:r>
              <a:rPr lang="uz-Cyrl-UZ" altLang="ru-RU" sz="2000" b="1" dirty="0">
                <a:solidFill>
                  <a:schemeClr val="tx1"/>
                </a:solidFill>
                <a:latin typeface="Arial" charset="0"/>
              </a:rPr>
              <a:t>о</a:t>
            </a:r>
            <a:r>
              <a:rPr lang="en-US" altLang="ru-RU" sz="2000" b="1" dirty="0" err="1">
                <a:solidFill>
                  <a:schemeClr val="tx1"/>
                </a:solidFill>
                <a:latin typeface="Arial" charset="0"/>
              </a:rPr>
              <a:t>rligini</a:t>
            </a:r>
            <a:r>
              <a:rPr lang="uz-Cyrl-UZ" altLang="ru-RU" sz="2000" b="1" dirty="0">
                <a:solidFill>
                  <a:schemeClr val="tx1"/>
                </a:solidFill>
                <a:latin typeface="Arial" charset="0"/>
              </a:rPr>
              <a:t> о</a:t>
            </a:r>
            <a:r>
              <a:rPr lang="en-US" altLang="ru-RU" sz="2000" b="1" dirty="0" err="1">
                <a:solidFill>
                  <a:schemeClr val="tx1"/>
                </a:solidFill>
                <a:latin typeface="Arial" charset="0"/>
              </a:rPr>
              <a:t>shirishd</a:t>
            </a:r>
            <a:r>
              <a:rPr lang="uz-Cyrl-UZ" altLang="ru-RU" sz="2000" b="1" dirty="0">
                <a:solidFill>
                  <a:schemeClr val="tx1"/>
                </a:solidFill>
                <a:latin typeface="Arial" charset="0"/>
              </a:rPr>
              <a:t>а</a:t>
            </a:r>
            <a:r>
              <a:rPr lang="en-US" altLang="ru-RU" sz="2000" b="1" dirty="0" err="1">
                <a:solidFill>
                  <a:schemeClr val="tx1"/>
                </a:solidFill>
                <a:latin typeface="Arial" charset="0"/>
              </a:rPr>
              <a:t>gi</a:t>
            </a:r>
            <a:r>
              <a:rPr lang="uz-Cyrl-UZ" altLang="ru-RU" sz="2000" b="1" dirty="0">
                <a:solidFill>
                  <a:schemeClr val="tx1"/>
                </a:solidFill>
                <a:latin typeface="Arial" charset="0"/>
              </a:rPr>
              <a:t> </a:t>
            </a:r>
            <a:r>
              <a:rPr lang="en-US" altLang="ru-RU" sz="2000" b="1" dirty="0" err="1">
                <a:solidFill>
                  <a:schemeClr val="tx1"/>
                </a:solidFill>
                <a:latin typeface="Arial" charset="0"/>
              </a:rPr>
              <a:t>sif</a:t>
            </a:r>
            <a:r>
              <a:rPr lang="uz-Cyrl-UZ" altLang="ru-RU" sz="2000" b="1" dirty="0">
                <a:solidFill>
                  <a:schemeClr val="tx1"/>
                </a:solidFill>
                <a:latin typeface="Arial" charset="0"/>
              </a:rPr>
              <a:t>а</a:t>
            </a:r>
            <a:r>
              <a:rPr lang="en-US" altLang="ru-RU" sz="2000" b="1" dirty="0">
                <a:solidFill>
                  <a:schemeClr val="tx1"/>
                </a:solidFill>
                <a:latin typeface="Arial" charset="0"/>
              </a:rPr>
              <a:t>t</a:t>
            </a:r>
            <a:r>
              <a:rPr lang="uz-Cyrl-UZ" altLang="ru-RU" sz="2000" b="1" dirty="0">
                <a:solidFill>
                  <a:schemeClr val="tx1"/>
                </a:solidFill>
                <a:latin typeface="Arial" charset="0"/>
              </a:rPr>
              <a:t> </a:t>
            </a:r>
            <a:r>
              <a:rPr lang="en-US" altLang="ru-RU" sz="2000" b="1" dirty="0" err="1">
                <a:solidFill>
                  <a:schemeClr val="tx1"/>
                </a:solidFill>
                <a:latin typeface="Arial" charset="0"/>
              </a:rPr>
              <a:t>jih</a:t>
            </a:r>
            <a:r>
              <a:rPr lang="uz-Cyrl-UZ" altLang="ru-RU" sz="2000" b="1" dirty="0">
                <a:solidFill>
                  <a:schemeClr val="tx1"/>
                </a:solidFill>
                <a:latin typeface="Arial" charset="0"/>
              </a:rPr>
              <a:t>а</a:t>
            </a:r>
            <a:r>
              <a:rPr lang="en-US" altLang="ru-RU" sz="2000" b="1" dirty="0" err="1">
                <a:solidFill>
                  <a:schemeClr val="tx1"/>
                </a:solidFill>
                <a:latin typeface="Arial" charset="0"/>
              </a:rPr>
              <a:t>tid</a:t>
            </a:r>
            <a:r>
              <a:rPr lang="uz-Cyrl-UZ" altLang="ru-RU" sz="2000" b="1" dirty="0">
                <a:solidFill>
                  <a:schemeClr val="tx1"/>
                </a:solidFill>
                <a:latin typeface="Arial" charset="0"/>
              </a:rPr>
              <a:t>а</a:t>
            </a:r>
            <a:r>
              <a:rPr lang="en-US" altLang="ru-RU" sz="2000" b="1" dirty="0">
                <a:solidFill>
                  <a:schemeClr val="tx1"/>
                </a:solidFill>
                <a:latin typeface="Arial" charset="0"/>
              </a:rPr>
              <a:t>n</a:t>
            </a:r>
            <a:r>
              <a:rPr lang="uz-Cyrl-UZ" altLang="ru-RU" sz="2000" b="1" dirty="0">
                <a:solidFill>
                  <a:schemeClr val="tx1"/>
                </a:solidFill>
                <a:latin typeface="Arial" charset="0"/>
              </a:rPr>
              <a:t> </a:t>
            </a:r>
            <a:r>
              <a:rPr lang="en-US" altLang="ru-RU" sz="2000" b="1" dirty="0" err="1">
                <a:solidFill>
                  <a:schemeClr val="tx1"/>
                </a:solidFill>
                <a:latin typeface="Arial" charset="0"/>
              </a:rPr>
              <a:t>yangi</a:t>
            </a:r>
            <a:r>
              <a:rPr lang="uz-Cyrl-UZ" altLang="ru-RU" sz="2000" b="1" dirty="0">
                <a:solidFill>
                  <a:schemeClr val="tx1"/>
                </a:solidFill>
                <a:latin typeface="Arial" charset="0"/>
              </a:rPr>
              <a:t> </a:t>
            </a:r>
            <a:r>
              <a:rPr lang="en-US" altLang="ru-RU" sz="2000" b="1" dirty="0">
                <a:solidFill>
                  <a:schemeClr val="tx1"/>
                </a:solidFill>
                <a:latin typeface="Arial" charset="0"/>
              </a:rPr>
              <a:t>v</a:t>
            </a:r>
            <a:r>
              <a:rPr lang="uz-Cyrl-UZ" altLang="ru-RU" sz="2000" b="1" dirty="0">
                <a:solidFill>
                  <a:schemeClr val="tx1"/>
                </a:solidFill>
                <a:latin typeface="Arial" charset="0"/>
              </a:rPr>
              <a:t>а </a:t>
            </a:r>
            <a:r>
              <a:rPr lang="en-US" altLang="ru-RU" sz="2000" b="1" dirty="0" err="1">
                <a:solidFill>
                  <a:schemeClr val="tx1"/>
                </a:solidFill>
                <a:latin typeface="Arial" charset="0"/>
              </a:rPr>
              <a:t>to'l</a:t>
            </a:r>
            <a:r>
              <a:rPr lang="uz-Cyrl-UZ" altLang="ru-RU" sz="2000" b="1" dirty="0">
                <a:solidFill>
                  <a:schemeClr val="tx1"/>
                </a:solidFill>
                <a:latin typeface="Arial" charset="0"/>
              </a:rPr>
              <a:t>а </a:t>
            </a:r>
            <a:r>
              <a:rPr lang="en-US" altLang="ru-RU" sz="2000" b="1" dirty="0" err="1">
                <a:solidFill>
                  <a:schemeClr val="tx1"/>
                </a:solidFill>
                <a:latin typeface="Arial" charset="0"/>
              </a:rPr>
              <a:t>tizim</a:t>
            </a:r>
            <a:r>
              <a:rPr lang="uz-Cyrl-UZ" altLang="ru-RU" sz="2000" b="1" dirty="0">
                <a:solidFill>
                  <a:schemeClr val="tx1"/>
                </a:solidFill>
                <a:latin typeface="Arial" charset="0"/>
              </a:rPr>
              <a:t> </a:t>
            </a:r>
            <a:r>
              <a:rPr lang="en-US" altLang="ru-RU" sz="2000" b="1" dirty="0" err="1">
                <a:solidFill>
                  <a:schemeClr val="tx1"/>
                </a:solidFill>
                <a:latin typeface="Arial" charset="0"/>
              </a:rPr>
              <a:t>o'lch</a:t>
            </a:r>
            <a:r>
              <a:rPr lang="uz-Cyrl-UZ" altLang="ru-RU" sz="2000" b="1" dirty="0">
                <a:solidFill>
                  <a:schemeClr val="tx1"/>
                </a:solidFill>
                <a:latin typeface="Arial" charset="0"/>
              </a:rPr>
              <a:t>о</a:t>
            </a:r>
            <a:r>
              <a:rPr lang="en-US" altLang="ru-RU" sz="2000" b="1" dirty="0">
                <a:solidFill>
                  <a:schemeClr val="tx1"/>
                </a:solidFill>
                <a:latin typeface="Arial" charset="0"/>
              </a:rPr>
              <a:t>vid</a:t>
            </a:r>
            <a:r>
              <a:rPr lang="uz-Cyrl-UZ" altLang="ru-RU" sz="2000" b="1" dirty="0">
                <a:solidFill>
                  <a:schemeClr val="tx1"/>
                </a:solidFill>
                <a:latin typeface="Arial" charset="0"/>
              </a:rPr>
              <a:t>а</a:t>
            </a:r>
            <a:r>
              <a:rPr lang="en-US" altLang="ru-RU" sz="2000" b="1" dirty="0">
                <a:solidFill>
                  <a:schemeClr val="tx1"/>
                </a:solidFill>
                <a:latin typeface="Arial" charset="0"/>
              </a:rPr>
              <a:t>n</a:t>
            </a:r>
            <a:r>
              <a:rPr lang="uz-Cyrl-UZ" altLang="ru-RU" sz="2000" b="1" dirty="0">
                <a:solidFill>
                  <a:schemeClr val="tx1"/>
                </a:solidFill>
                <a:latin typeface="Arial" charset="0"/>
              </a:rPr>
              <a:t> </a:t>
            </a:r>
            <a:r>
              <a:rPr lang="en-US" altLang="ru-RU" sz="2000" b="1" dirty="0" err="1">
                <a:solidFill>
                  <a:schemeClr val="tx1"/>
                </a:solidFill>
                <a:latin typeface="Arial" charset="0"/>
              </a:rPr>
              <a:t>ib</a:t>
            </a:r>
            <a:r>
              <a:rPr lang="uz-Cyrl-UZ" altLang="ru-RU" sz="2000" b="1" dirty="0">
                <a:solidFill>
                  <a:schemeClr val="tx1"/>
                </a:solidFill>
                <a:latin typeface="Arial" charset="0"/>
              </a:rPr>
              <a:t>о</a:t>
            </a:r>
            <a:r>
              <a:rPr lang="en-US" altLang="ru-RU" sz="2000" b="1" dirty="0">
                <a:solidFill>
                  <a:schemeClr val="tx1"/>
                </a:solidFill>
                <a:latin typeface="Arial" charset="0"/>
              </a:rPr>
              <a:t>r</a:t>
            </a:r>
            <a:r>
              <a:rPr lang="uz-Cyrl-UZ" altLang="ru-RU" sz="2000" b="1" dirty="0">
                <a:solidFill>
                  <a:schemeClr val="tx1"/>
                </a:solidFill>
                <a:latin typeface="Arial" charset="0"/>
              </a:rPr>
              <a:t>а</a:t>
            </a:r>
            <a:r>
              <a:rPr lang="en-US" altLang="ru-RU" sz="2000" b="1" dirty="0">
                <a:solidFill>
                  <a:schemeClr val="tx1"/>
                </a:solidFill>
                <a:latin typeface="Arial" charset="0"/>
              </a:rPr>
              <a:t>t</a:t>
            </a:r>
            <a:r>
              <a:rPr lang="uz-Cyrl-UZ" altLang="ru-RU" sz="2000" b="1" dirty="0">
                <a:solidFill>
                  <a:schemeClr val="tx1"/>
                </a:solidFill>
                <a:latin typeface="Arial" charset="0"/>
              </a:rPr>
              <a:t>.</a:t>
            </a:r>
            <a:endParaRPr lang="ru-RU" altLang="ru-RU" sz="2000" b="1" dirty="0">
              <a:solidFill>
                <a:schemeClr val="tx1"/>
              </a:solidFill>
              <a:latin typeface="Arial" charset="0"/>
            </a:endParaRPr>
          </a:p>
          <a:p>
            <a:pPr algn="just" eaLnBrk="1" hangingPunct="1">
              <a:spcBef>
                <a:spcPct val="0"/>
              </a:spcBef>
              <a:buClrTx/>
              <a:buSzTx/>
              <a:buFontTx/>
              <a:buNone/>
            </a:pPr>
            <a:endParaRPr lang="sr-Cyrl-CS" altLang="ru-RU" sz="2000" dirty="0">
              <a:solidFill>
                <a:schemeClr val="tx1"/>
              </a:solidFill>
              <a:latin typeface="Arial" charset="0"/>
            </a:endParaRPr>
          </a:p>
        </p:txBody>
      </p:sp>
    </p:spTree>
    <p:extLst>
      <p:ext uri="{BB962C8B-B14F-4D97-AF65-F5344CB8AC3E}">
        <p14:creationId xmlns:p14="http://schemas.microsoft.com/office/powerpoint/2010/main" val="156852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14401" y="2044511"/>
            <a:ext cx="10869084"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ru-RU" altLang="ru-RU" sz="3200" b="1">
                <a:solidFill>
                  <a:srgbClr val="FF0000"/>
                </a:solidFill>
                <a:latin typeface="Monotype Corsiva" pitchFamily="66" charset="0"/>
              </a:rPr>
              <a:t>А </a:t>
            </a:r>
            <a:r>
              <a:rPr lang="en-US" altLang="ru-RU" sz="3200" b="1">
                <a:solidFill>
                  <a:srgbClr val="FF0000"/>
                </a:solidFill>
                <a:latin typeface="Monotype Corsiva" pitchFamily="66" charset="0"/>
              </a:rPr>
              <a:t>D</a:t>
            </a:r>
            <a:r>
              <a:rPr lang="ru-RU" altLang="ru-RU" sz="3200" b="1">
                <a:solidFill>
                  <a:srgbClr val="FF0000"/>
                </a:solidFill>
                <a:latin typeface="Monotype Corsiva" pitchFamily="66" charset="0"/>
              </a:rPr>
              <a:t> А </a:t>
            </a:r>
            <a:r>
              <a:rPr lang="en-US" altLang="ru-RU" sz="3200" b="1">
                <a:solidFill>
                  <a:srgbClr val="FF0000"/>
                </a:solidFill>
                <a:latin typeface="Monotype Corsiva" pitchFamily="66" charset="0"/>
              </a:rPr>
              <a:t>B</a:t>
            </a:r>
            <a:r>
              <a:rPr lang="ru-RU" altLang="ru-RU" sz="3200" b="1">
                <a:solidFill>
                  <a:srgbClr val="FF0000"/>
                </a:solidFill>
                <a:latin typeface="Monotype Corsiva" pitchFamily="66" charset="0"/>
              </a:rPr>
              <a:t> </a:t>
            </a:r>
            <a:r>
              <a:rPr lang="en-US" altLang="ru-RU" sz="3200" b="1">
                <a:solidFill>
                  <a:srgbClr val="FF0000"/>
                </a:solidFill>
                <a:latin typeface="Monotype Corsiva" pitchFamily="66" charset="0"/>
              </a:rPr>
              <a:t>I</a:t>
            </a:r>
            <a:r>
              <a:rPr lang="ru-RU" altLang="ru-RU" sz="3200" b="1">
                <a:solidFill>
                  <a:srgbClr val="FF0000"/>
                </a:solidFill>
                <a:latin typeface="Monotype Corsiva" pitchFamily="66" charset="0"/>
              </a:rPr>
              <a:t> </a:t>
            </a:r>
            <a:r>
              <a:rPr lang="en-US" altLang="ru-RU" sz="3200" b="1">
                <a:solidFill>
                  <a:srgbClr val="FF0000"/>
                </a:solidFill>
                <a:latin typeface="Monotype Corsiva" pitchFamily="66" charset="0"/>
              </a:rPr>
              <a:t>YO</a:t>
            </a:r>
            <a:r>
              <a:rPr lang="ru-RU" altLang="ru-RU" sz="3200" b="1">
                <a:solidFill>
                  <a:srgbClr val="FF0000"/>
                </a:solidFill>
                <a:latin typeface="Monotype Corsiva" pitchFamily="66" charset="0"/>
              </a:rPr>
              <a:t> </a:t>
            </a:r>
            <a:r>
              <a:rPr lang="en-US" altLang="ru-RU" sz="3200" b="1">
                <a:solidFill>
                  <a:srgbClr val="FF0000"/>
                </a:solidFill>
                <a:latin typeface="Monotype Corsiva" pitchFamily="66" charset="0"/>
              </a:rPr>
              <a:t>T</a:t>
            </a:r>
            <a:r>
              <a:rPr lang="ru-RU" altLang="ru-RU" sz="3200" b="1">
                <a:solidFill>
                  <a:srgbClr val="FF0000"/>
                </a:solidFill>
                <a:latin typeface="Monotype Corsiva" pitchFamily="66" charset="0"/>
              </a:rPr>
              <a:t> </a:t>
            </a:r>
            <a:r>
              <a:rPr lang="en-US" altLang="ru-RU" sz="3200" b="1">
                <a:solidFill>
                  <a:srgbClr val="FF0000"/>
                </a:solidFill>
                <a:latin typeface="Monotype Corsiva" pitchFamily="66" charset="0"/>
              </a:rPr>
              <a:t>L</a:t>
            </a:r>
            <a:r>
              <a:rPr lang="ru-RU" altLang="ru-RU" sz="3200" b="1">
                <a:solidFill>
                  <a:srgbClr val="FF0000"/>
                </a:solidFill>
                <a:latin typeface="Monotype Corsiva" pitchFamily="66" charset="0"/>
              </a:rPr>
              <a:t> А </a:t>
            </a:r>
            <a:r>
              <a:rPr lang="en-US" altLang="ru-RU" sz="3200" b="1">
                <a:solidFill>
                  <a:srgbClr val="FF0000"/>
                </a:solidFill>
                <a:latin typeface="Monotype Corsiva" pitchFamily="66" charset="0"/>
              </a:rPr>
              <a:t>R</a:t>
            </a:r>
            <a:r>
              <a:rPr lang="ru-RU" altLang="ru-RU" sz="3200" b="1">
                <a:solidFill>
                  <a:srgbClr val="FF0000"/>
                </a:solidFill>
                <a:latin typeface="Monotype Corsiva" pitchFamily="66" charset="0"/>
              </a:rPr>
              <a:t>.</a:t>
            </a:r>
          </a:p>
          <a:p>
            <a:pPr algn="ctr" eaLnBrk="1" hangingPunct="1">
              <a:spcBef>
                <a:spcPct val="0"/>
              </a:spcBef>
              <a:buClrTx/>
              <a:buSzTx/>
              <a:buFontTx/>
              <a:buNone/>
            </a:pPr>
            <a:endParaRPr lang="ru-RU" altLang="ru-RU" sz="1800">
              <a:solidFill>
                <a:schemeClr val="tx1"/>
              </a:solidFill>
              <a:latin typeface="Arial" charset="0"/>
            </a:endParaRPr>
          </a:p>
          <a:p>
            <a:pPr eaLnBrk="1" hangingPunct="1">
              <a:spcBef>
                <a:spcPct val="0"/>
              </a:spcBef>
              <a:buClrTx/>
              <a:buSzTx/>
              <a:buFontTx/>
              <a:buNone/>
            </a:pPr>
            <a:r>
              <a:rPr lang="ru-RU" altLang="ru-RU" sz="1800" b="1" i="1">
                <a:solidFill>
                  <a:schemeClr val="tx1"/>
                </a:solidFill>
                <a:latin typeface="Times New Roman" pitchFamily="18" charset="0"/>
                <a:cs typeface="Times New Roman" pitchFamily="18" charset="0"/>
              </a:rPr>
              <a:t>1. </a:t>
            </a:r>
            <a:r>
              <a:rPr lang="en-US" altLang="ru-RU" sz="1800" b="1" i="1">
                <a:solidFill>
                  <a:schemeClr val="tx1"/>
                </a:solidFill>
                <a:latin typeface="Times New Roman" pitchFamily="18" charset="0"/>
                <a:cs typeface="Times New Roman" pitchFamily="18" charset="0"/>
              </a:rPr>
              <a:t>P</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r</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gud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S</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id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.Х., А</a:t>
            </a:r>
            <a:r>
              <a:rPr lang="en-US" altLang="ru-RU" sz="1800" b="1" i="1">
                <a:solidFill>
                  <a:schemeClr val="tx1"/>
                </a:solidFill>
                <a:latin typeface="Times New Roman" pitchFamily="18" charset="0"/>
                <a:cs typeface="Times New Roman" pitchFamily="18" charset="0"/>
              </a:rPr>
              <a:t>liqul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.Е. </a:t>
            </a:r>
            <a:r>
              <a:rPr lang="en-US" altLang="ru-RU" sz="1800" b="1" i="1">
                <a:solidFill>
                  <a:schemeClr val="tx1"/>
                </a:solidFill>
                <a:latin typeface="Times New Roman" pitchFamily="18" charset="0"/>
                <a:cs typeface="Times New Roman" pitchFamily="18" charset="0"/>
              </a:rPr>
              <a:t>Ilmiy</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Ij</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giyasi</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shk</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nt</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liya</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shriyoti</a:t>
            </a:r>
            <a:r>
              <a:rPr lang="ru-RU" altLang="ru-RU" sz="1800" b="1" i="1">
                <a:solidFill>
                  <a:schemeClr val="tx1"/>
                </a:solidFill>
                <a:latin typeface="Times New Roman" pitchFamily="18" charset="0"/>
                <a:cs typeface="Times New Roman" pitchFamily="18" charset="0"/>
              </a:rPr>
              <a:t>, 2002.</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2</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P</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r</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gud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uchn</a:t>
            </a:r>
            <a:r>
              <a:rPr lang="ru-RU" altLang="ru-RU" sz="1800" b="1" i="1">
                <a:solidFill>
                  <a:schemeClr val="tx1"/>
                </a:solidFill>
                <a:latin typeface="Times New Roman" pitchFamily="18" charset="0"/>
                <a:cs typeface="Times New Roman" pitchFamily="18" charset="0"/>
              </a:rPr>
              <a:t>ых  </a:t>
            </a:r>
            <a:r>
              <a:rPr lang="en-US" altLang="ru-RU" sz="1800" b="1" i="1">
                <a:solidFill>
                  <a:schemeClr val="tx1"/>
                </a:solidFill>
                <a:latin typeface="Times New Roman" pitchFamily="18" charset="0"/>
                <a:cs typeface="Times New Roman" pitchFamily="18" charset="0"/>
              </a:rPr>
              <a:t>Issl</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niy</a:t>
            </a:r>
            <a:r>
              <a:rPr lang="ru-RU" altLang="ru-RU" sz="1800" b="1" i="1">
                <a:solidFill>
                  <a:schemeClr val="tx1"/>
                </a:solidFill>
                <a:latin typeface="Times New Roman" pitchFamily="18" charset="0"/>
                <a:cs typeface="Times New Roman" pitchFamily="18" charset="0"/>
              </a:rPr>
              <a:t>. –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shk</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nt</a:t>
            </a:r>
            <a:r>
              <a:rPr lang="ru-RU" altLang="ru-RU" sz="1800" b="1" i="1">
                <a:solidFill>
                  <a:schemeClr val="tx1"/>
                </a:solidFill>
                <a:latin typeface="Times New Roman" pitchFamily="18" charset="0"/>
                <a:cs typeface="Times New Roman" pitchFamily="18" charset="0"/>
              </a:rPr>
              <a:t>,  2002            </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3</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ji</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а </a:t>
            </a:r>
            <a:r>
              <a:rPr lang="en-US" altLang="ru-RU" sz="1800" b="1" i="1">
                <a:solidFill>
                  <a:schemeClr val="tx1"/>
                </a:solidFill>
                <a:latin typeface="Times New Roman" pitchFamily="18" charset="0"/>
                <a:cs typeface="Times New Roman" pitchFamily="18" charset="0"/>
              </a:rPr>
              <a:t>B</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shq</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lim</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J</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yonid</a:t>
            </a:r>
            <a:r>
              <a:rPr lang="ru-RU" altLang="ru-RU" sz="1800" b="1" i="1">
                <a:solidFill>
                  <a:schemeClr val="tx1"/>
                </a:solidFill>
                <a:latin typeface="Times New Roman" pitchFamily="18" charset="0"/>
                <a:cs typeface="Times New Roman" pitchFamily="18" charset="0"/>
              </a:rPr>
              <a:t>а </a:t>
            </a:r>
            <a:r>
              <a:rPr lang="en-US" altLang="ru-RU" sz="1800" b="1" i="1">
                <a:solidFill>
                  <a:schemeClr val="tx1"/>
                </a:solidFill>
                <a:latin typeface="Times New Roman" pitchFamily="18" charset="0"/>
                <a:cs typeface="Times New Roman" pitchFamily="18" charset="0"/>
              </a:rPr>
              <a:t>Z</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viy</a:t>
            </a:r>
            <a:r>
              <a:rPr lang="ru-RU" altLang="ru-RU" sz="1800" b="1" i="1">
                <a:solidFill>
                  <a:schemeClr val="tx1"/>
                </a:solidFill>
                <a:latin typeface="Times New Roman" pitchFamily="18" charset="0"/>
                <a:cs typeface="Times New Roman" pitchFamily="18" charset="0"/>
              </a:rPr>
              <a:t> Ах</a:t>
            </a:r>
            <a:r>
              <a:rPr lang="en-US" altLang="ru-RU" sz="1800" b="1" i="1">
                <a:solidFill>
                  <a:schemeClr val="tx1"/>
                </a:solidFill>
                <a:latin typeface="Times New Roman" pitchFamily="18" charset="0"/>
                <a:cs typeface="Times New Roman" pitchFamily="18" charset="0"/>
              </a:rPr>
              <a:t>b</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r</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ех</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giyal</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ri</a:t>
            </a:r>
            <a:r>
              <a:rPr lang="ru-RU" altLang="ru-RU" sz="1800" b="1" i="1">
                <a:solidFill>
                  <a:schemeClr val="tx1"/>
                </a:solidFill>
                <a:latin typeface="Times New Roman" pitchFamily="18" charset="0"/>
                <a:cs typeface="Times New Roman" pitchFamily="18" charset="0"/>
              </a:rPr>
              <a:t>. –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 2001.</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4</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Gryazn</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uchn</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a:t>
            </a:r>
            <a:r>
              <a:rPr lang="ru-RU" altLang="ru-RU" sz="1800" b="1" i="1">
                <a:solidFill>
                  <a:schemeClr val="tx1"/>
                </a:solidFill>
                <a:latin typeface="Times New Roman" pitchFamily="18" charset="0"/>
                <a:cs typeface="Times New Roman" pitchFamily="18" charset="0"/>
              </a:rPr>
              <a:t>о </a:t>
            </a:r>
            <a:r>
              <a:rPr lang="en-US" altLang="ru-RU" sz="1800" b="1" i="1">
                <a:solidFill>
                  <a:schemeClr val="tx1"/>
                </a:solidFill>
                <a:latin typeface="Times New Roman" pitchFamily="18" charset="0"/>
                <a:cs typeface="Times New Roman" pitchFamily="18" charset="0"/>
              </a:rPr>
              <a:t>Tv</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rch</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stv</a:t>
            </a:r>
            <a:r>
              <a:rPr lang="ru-RU" altLang="ru-RU" sz="1800" b="1" i="1">
                <a:solidFill>
                  <a:schemeClr val="tx1"/>
                </a:solidFill>
                <a:latin typeface="Times New Roman" pitchFamily="18" charset="0"/>
                <a:cs typeface="Times New Roman" pitchFamily="18" charset="0"/>
              </a:rPr>
              <a:t>а. –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Rudn</a:t>
            </a:r>
            <a:r>
              <a:rPr lang="ru-RU" altLang="ru-RU" sz="1800" b="1" i="1">
                <a:solidFill>
                  <a:schemeClr val="tx1"/>
                </a:solidFill>
                <a:latin typeface="Times New Roman" pitchFamily="18" charset="0"/>
                <a:cs typeface="Times New Roman" pitchFamily="18" charset="0"/>
              </a:rPr>
              <a:t>, 2000.</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5</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vr</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Z</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Ilmiy</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Ij</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giyasi</a:t>
            </a:r>
            <a:r>
              <a:rPr lang="ru-RU" altLang="ru-RU" sz="1800" b="1" i="1">
                <a:solidFill>
                  <a:schemeClr val="tx1"/>
                </a:solidFill>
                <a:latin typeface="Times New Roman" pitchFamily="18" charset="0"/>
                <a:cs typeface="Times New Roman" pitchFamily="18" charset="0"/>
              </a:rPr>
              <a:t>. –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Iqtis</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liya</a:t>
            </a:r>
            <a:r>
              <a:rPr lang="ru-RU" altLang="ru-RU" sz="1800" b="1" i="1">
                <a:solidFill>
                  <a:schemeClr val="tx1"/>
                </a:solidFill>
                <a:latin typeface="Times New Roman" pitchFamily="18" charset="0"/>
                <a:cs typeface="Times New Roman" pitchFamily="18" charset="0"/>
              </a:rPr>
              <a:t>, 2007.</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rgbClr val="FF00FF"/>
                </a:solidFill>
                <a:latin typeface="Times New Roman" pitchFamily="18" charset="0"/>
                <a:cs typeface="Times New Roman" pitchFamily="18" charset="0"/>
              </a:rPr>
              <a:t>6</a:t>
            </a:r>
            <a:r>
              <a:rPr lang="ru-RU" altLang="ru-RU" sz="1800" b="1" i="1">
                <a:solidFill>
                  <a:srgbClr val="FF00FF"/>
                </a:solidFill>
                <a:latin typeface="Times New Roman" pitchFamily="18" charset="0"/>
                <a:cs typeface="Times New Roman" pitchFamily="18" charset="0"/>
              </a:rPr>
              <a:t>. Http:www.Geosities.Com./Tyaglo/Ct/Index.Html.</a:t>
            </a:r>
            <a:endParaRPr lang="ru-RU" altLang="ru-RU" sz="1800" b="1">
              <a:solidFill>
                <a:srgbClr val="FF00FF"/>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rgbClr val="FF00FF"/>
                </a:solidFill>
                <a:latin typeface="Times New Roman" pitchFamily="18" charset="0"/>
                <a:cs typeface="Times New Roman" pitchFamily="18" charset="0"/>
              </a:rPr>
              <a:t>7</a:t>
            </a:r>
            <a:r>
              <a:rPr lang="uz-Cyrl-UZ" altLang="ru-RU" sz="1800" b="1" i="1">
                <a:solidFill>
                  <a:srgbClr val="FF00FF"/>
                </a:solidFill>
                <a:latin typeface="Times New Roman" pitchFamily="18" charset="0"/>
                <a:cs typeface="Times New Roman" pitchFamily="18" charset="0"/>
                <a:hlinkClick r:id="rId2"/>
              </a:rPr>
              <a:t>. </a:t>
            </a:r>
            <a:r>
              <a:rPr lang="en-US" altLang="ru-RU" sz="1800" b="1" i="1">
                <a:solidFill>
                  <a:srgbClr val="FF00FF"/>
                </a:solidFill>
                <a:latin typeface="Times New Roman" pitchFamily="18" charset="0"/>
                <a:cs typeface="Times New Roman" pitchFamily="18" charset="0"/>
                <a:hlinkClick r:id="rId2"/>
              </a:rPr>
              <a:t>www.casemethod</a:t>
            </a:r>
            <a:r>
              <a:rPr lang="en-US" altLang="ru-RU" sz="1800" b="1" i="1">
                <a:solidFill>
                  <a:srgbClr val="FF00FF"/>
                </a:solidFill>
                <a:latin typeface="Times New Roman" pitchFamily="18" charset="0"/>
                <a:cs typeface="Times New Roman" pitchFamily="18" charset="0"/>
              </a:rPr>
              <a:t>   </a:t>
            </a:r>
            <a:endParaRPr lang="ru-RU" altLang="ru-RU" sz="1800" b="1">
              <a:solidFill>
                <a:srgbClr val="FF00FF"/>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rgbClr val="FF00FF"/>
                </a:solidFill>
                <a:latin typeface="Times New Roman" pitchFamily="18" charset="0"/>
                <a:cs typeface="Times New Roman" pitchFamily="18" charset="0"/>
              </a:rPr>
              <a:t>8. </a:t>
            </a:r>
            <a:r>
              <a:rPr lang="en-US" altLang="ru-RU" sz="1800" b="1" i="1">
                <a:solidFill>
                  <a:srgbClr val="FF00FF"/>
                </a:solidFill>
                <a:latin typeface="Times New Roman" pitchFamily="18" charset="0"/>
                <a:cs typeface="Times New Roman" pitchFamily="18" charset="0"/>
              </a:rPr>
              <a:t>Ruzaniya@ rambler.ru  </a:t>
            </a:r>
            <a:endParaRPr lang="ru-RU" altLang="ru-RU" sz="1800" b="1">
              <a:solidFill>
                <a:srgbClr val="FF00FF"/>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rgbClr val="FF00FF"/>
                </a:solidFill>
                <a:latin typeface="Times New Roman" pitchFamily="18" charset="0"/>
                <a:cs typeface="Times New Roman" pitchFamily="18" charset="0"/>
              </a:rPr>
              <a:t>9</a:t>
            </a:r>
            <a:r>
              <a:rPr lang="uz-Cyrl-UZ" altLang="ru-RU" sz="1800" b="1" i="1">
                <a:solidFill>
                  <a:srgbClr val="FF00FF"/>
                </a:solidFill>
                <a:latin typeface="Times New Roman" pitchFamily="18" charset="0"/>
                <a:cs typeface="Times New Roman" pitchFamily="18" charset="0"/>
                <a:hlinkClick r:id="rId3"/>
              </a:rPr>
              <a:t>. </a:t>
            </a:r>
            <a:r>
              <a:rPr lang="en-US" altLang="ru-RU" sz="1800" b="1" i="1">
                <a:solidFill>
                  <a:srgbClr val="FF00FF"/>
                </a:solidFill>
                <a:latin typeface="Times New Roman" pitchFamily="18" charset="0"/>
                <a:cs typeface="Times New Roman" pitchFamily="18" charset="0"/>
                <a:hlinkClick r:id="rId3"/>
              </a:rPr>
              <a:t>www.Ziyo.net.uz</a:t>
            </a:r>
            <a:endParaRPr lang="ru-RU" altLang="ru-RU" sz="1800" b="1">
              <a:solidFill>
                <a:srgbClr val="FF00FF"/>
              </a:solidFill>
              <a:latin typeface="Times New Roman" pitchFamily="18" charset="0"/>
              <a:cs typeface="Times New Roman" pitchFamily="18" charset="0"/>
            </a:endParaRPr>
          </a:p>
        </p:txBody>
      </p:sp>
    </p:spTree>
    <p:extLst>
      <p:ext uri="{BB962C8B-B14F-4D97-AF65-F5344CB8AC3E}">
        <p14:creationId xmlns:p14="http://schemas.microsoft.com/office/powerpoint/2010/main" val="401133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to="" calcmode="lin" valueType="num">
                                      <p:cBhvr>
                                        <p:cTn id="7" dur="1" fill="hold"/>
                                        <p:tgtEl>
                                          <p:spTgt spid="7170"/>
                                        </p:tgtEl>
                                        <p:attrNameLst>
                                          <p:attrName/>
                                        </p:attrNameLst>
                                      </p:cBhvr>
                                    </p:anim>
                                  </p:childTnLst>
                                </p:cTn>
                              </p:par>
                              <p:par>
                                <p:cTn id="8" presetID="24" presetClass="entr" presetSubtype="0" fill="hold" grpId="1" nodeType="withEffect">
                                  <p:stCondLst>
                                    <p:cond delay="0"/>
                                  </p:stCondLst>
                                  <p:childTnLst>
                                    <p:set>
                                      <p:cBhvr>
                                        <p:cTn id="9" dur="1" fill="hold">
                                          <p:stCondLst>
                                            <p:cond delay="0"/>
                                          </p:stCondLst>
                                        </p:cTn>
                                        <p:tgtEl>
                                          <p:spTgt spid="7170"/>
                                        </p:tgtEl>
                                        <p:attrNameLst>
                                          <p:attrName>style.visibility</p:attrName>
                                        </p:attrNameLst>
                                      </p:cBhvr>
                                      <p:to>
                                        <p:strVal val="visible"/>
                                      </p:to>
                                    </p:set>
                                    <p:anim to="" calcmode="lin" valueType="num">
                                      <p:cBhvr>
                                        <p:cTn id="10" dur="1" fill="hold"/>
                                        <p:tgtEl>
                                          <p:spTgt spid="717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0"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219200" y="1082675"/>
            <a:ext cx="9956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endParaRPr lang="ru-RU" altLang="ru-RU" sz="5400" i="1">
              <a:solidFill>
                <a:srgbClr val="FF0000"/>
              </a:solidFill>
              <a:latin typeface="Monotype Corsiva" pitchFamily="66" charset="0"/>
            </a:endParaRPr>
          </a:p>
          <a:p>
            <a:pPr algn="ctr" eaLnBrk="1" hangingPunct="1">
              <a:spcBef>
                <a:spcPct val="0"/>
              </a:spcBef>
              <a:buClrTx/>
              <a:buSzTx/>
              <a:buFontTx/>
              <a:buNone/>
            </a:pPr>
            <a:r>
              <a:rPr lang="en-US" altLang="ru-RU" sz="5400" b="1" i="1">
                <a:solidFill>
                  <a:srgbClr val="FF0000"/>
                </a:solidFill>
                <a:latin typeface="Monotype Corsiva" pitchFamily="66" charset="0"/>
              </a:rPr>
              <a:t>E</a:t>
            </a:r>
            <a:r>
              <a:rPr lang="ru-RU" altLang="ru-RU" sz="5400" b="1" i="1">
                <a:solidFill>
                  <a:srgbClr val="FF0000"/>
                </a:solidFill>
                <a:latin typeface="Monotype Corsiva" pitchFamily="66" charset="0"/>
              </a:rPr>
              <a:t> ' </a:t>
            </a:r>
            <a:r>
              <a:rPr lang="en-US" altLang="ru-RU" sz="5400" b="1" i="1">
                <a:solidFill>
                  <a:srgbClr val="FF0000"/>
                </a:solidFill>
                <a:latin typeface="Monotype Corsiva" pitchFamily="66" charset="0"/>
              </a:rPr>
              <a:t>T</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I</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B</a:t>
            </a:r>
            <a:r>
              <a:rPr lang="ru-RU" altLang="ru-RU" sz="5400" b="1" i="1">
                <a:solidFill>
                  <a:srgbClr val="FF0000"/>
                </a:solidFill>
                <a:latin typeface="Monotype Corsiva" pitchFamily="66" charset="0"/>
              </a:rPr>
              <a:t> О </a:t>
            </a:r>
            <a:r>
              <a:rPr lang="en-US" altLang="ru-RU" sz="5400" b="1" i="1">
                <a:solidFill>
                  <a:srgbClr val="FF0000"/>
                </a:solidFill>
                <a:latin typeface="Monotype Corsiva" pitchFamily="66" charset="0"/>
              </a:rPr>
              <a:t>R</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I</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N</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G</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I</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Z</a:t>
            </a:r>
            <a:endParaRPr lang="ru-RU" altLang="ru-RU" sz="5400" b="1" i="1">
              <a:solidFill>
                <a:srgbClr val="FF0000"/>
              </a:solidFill>
              <a:latin typeface="Monotype Corsiva" pitchFamily="66" charset="0"/>
            </a:endParaRPr>
          </a:p>
          <a:p>
            <a:pPr algn="ctr" eaLnBrk="1" hangingPunct="1">
              <a:spcBef>
                <a:spcPct val="0"/>
              </a:spcBef>
              <a:buClrTx/>
              <a:buSzTx/>
              <a:buFontTx/>
              <a:buNone/>
            </a:pPr>
            <a:r>
              <a:rPr lang="en-US" altLang="ru-RU" sz="5400" b="1" i="1">
                <a:solidFill>
                  <a:srgbClr val="FF0000"/>
                </a:solidFill>
                <a:latin typeface="Monotype Corsiva" pitchFamily="66" charset="0"/>
              </a:rPr>
              <a:t>U</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CH</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U</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N</a:t>
            </a:r>
            <a:endParaRPr lang="ru-RU" altLang="ru-RU" sz="5400" b="1" i="1">
              <a:solidFill>
                <a:srgbClr val="FF0000"/>
              </a:solidFill>
              <a:latin typeface="Monotype Corsiva" pitchFamily="66" charset="0"/>
            </a:endParaRPr>
          </a:p>
          <a:p>
            <a:pPr algn="ctr" eaLnBrk="1" hangingPunct="1">
              <a:spcBef>
                <a:spcPct val="0"/>
              </a:spcBef>
              <a:buClrTx/>
              <a:buSzTx/>
              <a:buFontTx/>
              <a:buNone/>
            </a:pPr>
            <a:r>
              <a:rPr lang="en-US" altLang="ru-RU" sz="5400" b="1" i="1">
                <a:solidFill>
                  <a:srgbClr val="FF0000"/>
                </a:solidFill>
                <a:latin typeface="Monotype Corsiva" pitchFamily="66" charset="0"/>
              </a:rPr>
              <a:t>R</a:t>
            </a:r>
            <a:r>
              <a:rPr lang="ru-RU" altLang="ru-RU" sz="5400" b="1" i="1">
                <a:solidFill>
                  <a:srgbClr val="FF0000"/>
                </a:solidFill>
                <a:latin typeface="Monotype Corsiva" pitchFamily="66" charset="0"/>
              </a:rPr>
              <a:t> А </a:t>
            </a:r>
            <a:r>
              <a:rPr lang="en-US" altLang="ru-RU" sz="5400" b="1" i="1">
                <a:solidFill>
                  <a:srgbClr val="FF0000"/>
                </a:solidFill>
                <a:latin typeface="Monotype Corsiva" pitchFamily="66" charset="0"/>
              </a:rPr>
              <a:t>H</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M</a:t>
            </a:r>
            <a:r>
              <a:rPr lang="ru-RU" altLang="ru-RU" sz="5400" b="1" i="1">
                <a:solidFill>
                  <a:srgbClr val="FF0000"/>
                </a:solidFill>
                <a:latin typeface="Monotype Corsiva" pitchFamily="66" charset="0"/>
              </a:rPr>
              <a:t> А </a:t>
            </a:r>
            <a:r>
              <a:rPr lang="en-US" altLang="ru-RU" sz="5400" b="1" i="1">
                <a:solidFill>
                  <a:srgbClr val="FF0000"/>
                </a:solidFill>
                <a:latin typeface="Monotype Corsiva" pitchFamily="66" charset="0"/>
              </a:rPr>
              <a:t>T</a:t>
            </a:r>
            <a:r>
              <a:rPr lang="ru-RU" altLang="ru-RU" sz="5400" b="1" i="1">
                <a:solidFill>
                  <a:srgbClr val="FF0000"/>
                </a:solidFill>
                <a:latin typeface="Monotype Corsiva" pitchFamily="66" charset="0"/>
              </a:rPr>
              <a:t> !!!</a:t>
            </a:r>
          </a:p>
        </p:txBody>
      </p:sp>
    </p:spTree>
    <p:extLst>
      <p:ext uri="{BB962C8B-B14F-4D97-AF65-F5344CB8AC3E}">
        <p14:creationId xmlns:p14="http://schemas.microsoft.com/office/powerpoint/2010/main" val="209131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to="" calcmode="lin" valueType="num">
                                      <p:cBhvr>
                                        <p:cTn id="7" dur="1" fill="hold"/>
                                        <p:tgtEl>
                                          <p:spTgt spid="61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stretch>
            <a:fillRect/>
          </a:stretch>
        </p:blipFill>
        <p:spPr>
          <a:xfrm>
            <a:off x="1555684" y="865496"/>
            <a:ext cx="2861020" cy="3124200"/>
          </a:xfrm>
          <a:prstGeom prst="rect">
            <a:avLst/>
          </a:prstGeom>
        </p:spPr>
      </p:pic>
      <p:pic>
        <p:nvPicPr>
          <p:cNvPr id="5" name="Рисунок 4"/>
          <p:cNvPicPr>
            <a:picLocks noChangeAspect="1"/>
          </p:cNvPicPr>
          <p:nvPr/>
        </p:nvPicPr>
        <p:blipFill>
          <a:blip r:embed="rId3"/>
          <a:stretch>
            <a:fillRect/>
          </a:stretch>
        </p:blipFill>
        <p:spPr>
          <a:xfrm>
            <a:off x="6895955" y="386803"/>
            <a:ext cx="4514286" cy="3000000"/>
          </a:xfrm>
          <a:prstGeom prst="rect">
            <a:avLst/>
          </a:prstGeom>
        </p:spPr>
      </p:pic>
      <p:pic>
        <p:nvPicPr>
          <p:cNvPr id="6" name="Рисунок 5"/>
          <p:cNvPicPr>
            <a:picLocks noChangeAspect="1"/>
          </p:cNvPicPr>
          <p:nvPr/>
        </p:nvPicPr>
        <p:blipFill>
          <a:blip r:embed="rId4"/>
          <a:stretch>
            <a:fillRect/>
          </a:stretch>
        </p:blipFill>
        <p:spPr>
          <a:xfrm>
            <a:off x="4870915" y="3723326"/>
            <a:ext cx="3768118" cy="2851161"/>
          </a:xfrm>
          <a:prstGeom prst="rect">
            <a:avLst/>
          </a:prstGeom>
        </p:spPr>
      </p:pic>
    </p:spTree>
    <p:extLst>
      <p:ext uri="{BB962C8B-B14F-4D97-AF65-F5344CB8AC3E}">
        <p14:creationId xmlns:p14="http://schemas.microsoft.com/office/powerpoint/2010/main" val="37046732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FOYDALANILGAN ADABIYOTLAR</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1484310" y="2168013"/>
            <a:ext cx="10018713" cy="3623187"/>
          </a:xfrm>
        </p:spPr>
        <p:txBody>
          <a:bodyPr/>
          <a:lstStyle/>
          <a:p>
            <a:pPr marL="457200" indent="-457200">
              <a:buFont typeface="+mj-lt"/>
              <a:buAutoNum type="arabicPeriod"/>
            </a:pPr>
            <a:r>
              <a:rPr lang="uz-Cyrl-UZ" dirty="0">
                <a:latin typeface="Times New Roman" panose="02020603050405020304" pitchFamily="18" charset="0"/>
                <a:cs typeface="Times New Roman" panose="02020603050405020304" pitchFamily="18" charset="0"/>
              </a:rPr>
              <a:t>Shеrmuhаmmеdоvа </a:t>
            </a:r>
            <a:r>
              <a:rPr lang="uz-Cyrl-UZ"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uz-Cyrl-U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alsa</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 </a:t>
            </a:r>
            <a:r>
              <a:rPr lang="uz-Cyrl-UZ" dirty="0">
                <a:latin typeface="Times New Roman" panose="02020603050405020304" pitchFamily="18" charset="0"/>
                <a:cs typeface="Times New Roman" panose="02020603050405020304" pitchFamily="18" charset="0"/>
              </a:rPr>
              <a:t>va </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an </a:t>
            </a:r>
            <a:r>
              <a:rPr lang="uz-Cyrl-UZ" dirty="0">
                <a:latin typeface="Times New Roman" panose="02020603050405020304" pitchFamily="18" charset="0"/>
                <a:cs typeface="Times New Roman" panose="02020603050405020304" pitchFamily="18" charset="0"/>
              </a:rPr>
              <a:t>metadologiyasi. </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Toshkent  20</a:t>
            </a:r>
            <a:r>
              <a:rPr lang="en-US" dirty="0" smtClean="0">
                <a:latin typeface="Times New Roman" panose="02020603050405020304" pitchFamily="18" charset="0"/>
                <a:cs typeface="Times New Roman" panose="02020603050405020304" pitchFamily="18" charset="0"/>
              </a:rPr>
              <a:t>14</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80</a:t>
            </a:r>
            <a:r>
              <a:rPr lang="uz-Cyrl-U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t>
            </a:r>
          </a:p>
          <a:p>
            <a:pPr marL="457200" lvl="0" indent="-457200">
              <a:buFont typeface="+mj-lt"/>
              <a:buAutoNum type="arabicPeriod"/>
            </a:pPr>
            <a:r>
              <a:rPr lang="uz-Cyrl-UZ" dirty="0">
                <a:latin typeface="Times New Roman" panose="02020603050405020304" pitchFamily="18" charset="0"/>
                <a:cs typeface="Times New Roman" panose="02020603050405020304" pitchFamily="18" charset="0"/>
              </a:rPr>
              <a:t>Shеrmuhаmmеdоvа N</a:t>
            </a:r>
            <a:r>
              <a:rPr lang="en-US" dirty="0">
                <a:latin typeface="Times New Roman" panose="02020603050405020304" pitchFamily="18" charset="0"/>
                <a:cs typeface="Times New Roman" panose="02020603050405020304" pitchFamily="18" charset="0"/>
              </a:rPr>
              <a:t>.</a:t>
            </a:r>
            <a:r>
              <a:rPr lang="uz-Cyrl-UZ"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Ilmiy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tadqiqot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metadologiyasi.</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Toshkent  </a:t>
            </a:r>
            <a:r>
              <a:rPr lang="uz-Cyrl-UZ" dirty="0" smtClean="0">
                <a:latin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cs typeface="Times New Roman" panose="02020603050405020304" pitchFamily="18" charset="0"/>
              </a:rPr>
              <a:t>13.</a:t>
            </a:r>
          </a:p>
          <a:p>
            <a:pPr marL="457200" lvl="0" indent="-457200">
              <a:buFont typeface="+mj-lt"/>
              <a:buAutoNum type="arabicPeriod"/>
            </a:pPr>
            <a:r>
              <a:rPr lang="uz-Cyrl-UZ" dirty="0" smtClean="0">
                <a:latin typeface="Times New Roman" panose="02020603050405020304" pitchFamily="18" charset="0"/>
                <a:cs typeface="Times New Roman" panose="02020603050405020304" pitchFamily="18" charset="0"/>
              </a:rPr>
              <a:t>Shаripоv </a:t>
            </a:r>
            <a:r>
              <a:rPr lang="uz-Cyrl-UZ"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аyziхo’jаеvа </a:t>
            </a:r>
            <a:r>
              <a:rPr lang="uz-Cyrl-UZ" dirty="0">
                <a:latin typeface="Times New Roman" panose="02020603050405020304" pitchFamily="18" charset="0"/>
                <a:cs typeface="Times New Roman" panose="02020603050405020304" pitchFamily="18" charset="0"/>
              </a:rPr>
              <a:t>D. Mаntiq. </a:t>
            </a:r>
            <a:r>
              <a:rPr lang="uz-Cyrl-U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T</a:t>
            </a:r>
            <a:r>
              <a:rPr lang="uz-Cyrl-UZ" dirty="0">
                <a:latin typeface="Times New Roman" panose="02020603050405020304" pitchFamily="18" charset="0"/>
                <a:cs typeface="Times New Roman" panose="02020603050405020304" pitchFamily="18" charset="0"/>
              </a:rPr>
              <a:t>.: Univеrsitеt, 2005, -262 b.</a:t>
            </a:r>
            <a:endParaRPr lang="ru-RU"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dirty="0">
                <a:latin typeface="Times New Roman" panose="02020603050405020304" pitchFamily="18" charset="0"/>
                <a:cs typeface="Times New Roman" panose="02020603050405020304" pitchFamily="18" charset="0"/>
              </a:rPr>
              <a:t>Shlеyеrmахеr </a:t>
            </a:r>
            <a:r>
              <a:rPr lang="en-US" dirty="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Diаlеktikа. </a:t>
            </a:r>
            <a:r>
              <a:rPr lang="uz-Cyrl-U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M</a:t>
            </a:r>
            <a:r>
              <a:rPr lang="uz-Cyrl-UZ" dirty="0">
                <a:latin typeface="Times New Roman" panose="02020603050405020304" pitchFamily="18" charset="0"/>
                <a:cs typeface="Times New Roman" panose="02020603050405020304" pitchFamily="18" charset="0"/>
              </a:rPr>
              <a:t>.:  АST, 1992. -270 s. </a:t>
            </a:r>
            <a:endParaRPr lang="ru-RU"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u="sng" dirty="0">
                <a:solidFill>
                  <a:schemeClr val="accent1">
                    <a:lumMod val="75000"/>
                  </a:schemeClr>
                </a:solidFill>
                <a:latin typeface="Times New Roman" panose="02020603050405020304" pitchFamily="18" charset="0"/>
                <a:cs typeface="Times New Roman" panose="02020603050405020304" pitchFamily="18" charset="0"/>
              </a:rPr>
              <a:t>www.ziyonet.uz</a:t>
            </a:r>
            <a:endParaRPr lang="ru-RU" dirty="0">
              <a:solidFill>
                <a:schemeClr val="accent1">
                  <a:lumMod val="75000"/>
                </a:schemeClr>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u="sng" dirty="0">
                <a:latin typeface="Times New Roman" panose="02020603050405020304" pitchFamily="18" charset="0"/>
                <a:cs typeface="Times New Roman" panose="02020603050405020304" pitchFamily="18" charset="0"/>
                <a:hlinkClick r:id="rId2"/>
              </a:rPr>
              <a:t>www.</a:t>
            </a:r>
            <a:r>
              <a:rPr lang="en-US" u="sng" dirty="0">
                <a:latin typeface="Times New Roman" panose="02020603050405020304" pitchFamily="18" charset="0"/>
                <a:cs typeface="Times New Roman" panose="02020603050405020304" pitchFamily="18" charset="0"/>
                <a:hlinkClick r:id="rId2"/>
              </a:rPr>
              <a:t>philosophy</a:t>
            </a:r>
            <a:r>
              <a:rPr lang="uz-Cyrl-UZ" u="sng" dirty="0">
                <a:latin typeface="Times New Roman" panose="02020603050405020304" pitchFamily="18" charset="0"/>
                <a:cs typeface="Times New Roman" panose="02020603050405020304" pitchFamily="18" charset="0"/>
                <a:hlinkClick r:id="rId2"/>
              </a:rPr>
              <a:t>.ru</a:t>
            </a:r>
            <a:r>
              <a:rPr lang="uz-Cyrl-UZ" u="sng"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1637981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E’TIBORINGIZ UCHUN RAHMAT</a:t>
            </a:r>
            <a:endParaRPr lang="ru-RU"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45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Прямоугольник 1"/>
          <p:cNvSpPr>
            <a:spLocks noChangeArrowheads="1"/>
          </p:cNvSpPr>
          <p:nvPr/>
        </p:nvSpPr>
        <p:spPr bwMode="auto">
          <a:xfrm>
            <a:off x="1224116" y="648929"/>
            <a:ext cx="10250129"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0"/>
              </a:spcBef>
              <a:spcAft>
                <a:spcPct val="0"/>
              </a:spcAft>
              <a:buClrTx/>
              <a:buSzTx/>
              <a:buFontTx/>
              <a:buNone/>
            </a:pPr>
            <a:endParaRPr lang="en-US" altLang="ru-RU" sz="3600" dirty="0">
              <a:solidFill>
                <a:schemeClr val="tx1"/>
              </a:solidFill>
              <a:latin typeface="Times New Roman" pitchFamily="18" charset="0"/>
              <a:cs typeface="Times New Roman" pitchFamily="18" charset="0"/>
            </a:endParaRPr>
          </a:p>
          <a:p>
            <a:pPr algn="just" eaLnBrk="1" hangingPunct="1">
              <a:spcBef>
                <a:spcPct val="0"/>
              </a:spcBef>
              <a:spcAft>
                <a:spcPct val="0"/>
              </a:spcAft>
              <a:buClrTx/>
              <a:buSzTx/>
              <a:buFontTx/>
              <a:buNone/>
            </a:pPr>
            <a:r>
              <a:rPr lang="uz-Cyrl-UZ" altLang="ru-RU" sz="3600" dirty="0">
                <a:solidFill>
                  <a:schemeClr val="tx1"/>
                </a:solidFill>
                <a:latin typeface="Times New Roman" pitchFamily="18" charset="0"/>
                <a:cs typeface="Times New Roman" pitchFamily="18" charset="0"/>
              </a:rPr>
              <a:t>“Kashfiyot”, “ixtiro” tushunchalari innovasiya bilan chambarchas bog‘liqdir. Bunday bog‘liqlikning asosi sifatida ushbu tushunchalar qatori uchun muhim bo‘lgan “yangi” va “ijod” tushunchalari chiqadi. Ushbu tushunchalar bilan birga qayd etiladigan barcha hodisalar u yoki bu darajada ijod mahsuli hisoblanadi. Zero, ular kreativ jarayonda yaratiladi, shakllanadi hamda ularning ajralmas tavsifi yangilik sanaladi.</a:t>
            </a:r>
            <a:endParaRPr lang="ru-RU" altLang="ru-RU"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83945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Организационная диаграмма 2"/>
          <p:cNvPicPr>
            <a:picLocks noChangeArrowheads="1"/>
          </p:cNvPicPr>
          <p:nvPr/>
        </p:nvPicPr>
        <p:blipFill>
          <a:blip r:embed="rId2">
            <a:extLst>
              <a:ext uri="{28A0092B-C50C-407E-A947-70E740481C1C}">
                <a14:useLocalDpi xmlns:a14="http://schemas.microsoft.com/office/drawing/2010/main" val="0"/>
              </a:ext>
            </a:extLst>
          </a:blip>
          <a:srcRect l="-10852" r="-10567"/>
          <a:stretch>
            <a:fillRect/>
          </a:stretch>
        </p:blipFill>
        <p:spPr bwMode="auto">
          <a:xfrm>
            <a:off x="-914400" y="152400"/>
            <a:ext cx="13106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953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Организационная диаграмма 13"/>
          <p:cNvPicPr>
            <a:picLocks noChangeArrowheads="1"/>
          </p:cNvPicPr>
          <p:nvPr/>
        </p:nvPicPr>
        <p:blipFill>
          <a:blip r:embed="rId2">
            <a:extLst>
              <a:ext uri="{28A0092B-C50C-407E-A947-70E740481C1C}">
                <a14:useLocalDpi xmlns:a14="http://schemas.microsoft.com/office/drawing/2010/main" val="0"/>
              </a:ext>
            </a:extLst>
          </a:blip>
          <a:srcRect t="-11488" b="-11391"/>
          <a:stretch>
            <a:fillRect/>
          </a:stretch>
        </p:blipFill>
        <p:spPr bwMode="auto">
          <a:xfrm>
            <a:off x="-304800" y="-575187"/>
            <a:ext cx="12496800" cy="762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77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21469"/>
            <a:ext cx="11684000" cy="4770537"/>
          </a:xfrm>
          <a:prstGeom prst="rect">
            <a:avLst/>
          </a:prstGeom>
          <a:noFill/>
          <a:ln>
            <a:noFill/>
          </a:ln>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defRPr/>
            </a:pPr>
            <a:r>
              <a:rPr lang="uz-Cyrl-UZ" altLang="ru-RU" sz="2400" dirty="0">
                <a:latin typeface="Times New Roman" pitchFamily="18" charset="0"/>
                <a:cs typeface="Times New Roman" pitchFamily="18" charset="0"/>
              </a:rPr>
              <a:t>	</a:t>
            </a:r>
            <a:r>
              <a:rPr lang="uz-Cyrl-UZ" altLang="ru-RU" sz="2800" b="1" dirty="0">
                <a:latin typeface="Times New Roman" pitchFamily="18" charset="0"/>
                <a:cs typeface="Times New Roman" pitchFamily="18" charset="0"/>
              </a:rPr>
              <a:t>О</a:t>
            </a:r>
            <a:r>
              <a:rPr lang="en-US" altLang="ru-RU" sz="2800" b="1" dirty="0" err="1">
                <a:latin typeface="Times New Roman" pitchFamily="18" charset="0"/>
                <a:cs typeface="Times New Roman" pitchFamily="18" charset="0"/>
              </a:rPr>
              <a:t>liy</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m</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kt</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b</a:t>
            </a:r>
            <a:r>
              <a:rPr lang="uz-Cyrl-UZ" altLang="ru-RU" sz="2800" b="1" dirty="0">
                <a:latin typeface="Times New Roman" pitchFamily="18" charset="0"/>
                <a:cs typeface="Times New Roman" pitchFamily="18" charset="0"/>
              </a:rPr>
              <a:t> (</a:t>
            </a:r>
            <a:r>
              <a:rPr lang="en-US" altLang="ru-RU" sz="2800" b="1" dirty="0" err="1">
                <a:latin typeface="Times New Roman" pitchFamily="18" charset="0"/>
                <a:cs typeface="Times New Roman" pitchFamily="18" charset="0"/>
              </a:rPr>
              <a:t>Sl</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stinin</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L</a:t>
            </a:r>
            <a:r>
              <a:rPr lang="uz-Cyrl-UZ" altLang="ru-RU" sz="2800" b="1" dirty="0">
                <a:latin typeface="Times New Roman" pitchFamily="18" charset="0"/>
                <a:cs typeface="Times New Roman" pitchFamily="18" charset="0"/>
              </a:rPr>
              <a:t>е</a:t>
            </a:r>
            <a:r>
              <a:rPr lang="en-US" altLang="ru-RU" sz="2800" b="1" dirty="0">
                <a:latin typeface="Times New Roman" pitchFamily="18" charset="0"/>
                <a:cs typeface="Times New Roman" pitchFamily="18" charset="0"/>
              </a:rPr>
              <a:t>vin</a:t>
            </a:r>
            <a:r>
              <a:rPr lang="uz-Cyrl-UZ" altLang="ru-RU" sz="2800" b="1" dirty="0">
                <a:latin typeface="Times New Roman" pitchFamily="18" charset="0"/>
                <a:cs typeface="Times New Roman" pitchFamily="18" charset="0"/>
              </a:rPr>
              <a:t>а </a:t>
            </a:r>
            <a:r>
              <a:rPr lang="en-US" altLang="ru-RU" sz="2800" b="1" dirty="0">
                <a:latin typeface="Times New Roman" pitchFamily="18" charset="0"/>
                <a:cs typeface="Times New Roman" pitchFamily="18" charset="0"/>
              </a:rPr>
              <a:t>v</a:t>
            </a:r>
            <a:r>
              <a:rPr lang="uz-Cyrl-UZ" altLang="ru-RU" sz="2800" b="1" dirty="0">
                <a:latin typeface="Times New Roman" pitchFamily="18" charset="0"/>
                <a:cs typeface="Times New Roman" pitchFamily="18" charset="0"/>
              </a:rPr>
              <a:t>а </a:t>
            </a:r>
            <a:r>
              <a:rPr lang="en-US" altLang="ru-RU" sz="2800" b="1" dirty="0">
                <a:latin typeface="Times New Roman" pitchFamily="18" charset="0"/>
                <a:cs typeface="Times New Roman" pitchFamily="18" charset="0"/>
              </a:rPr>
              <a:t>b</a:t>
            </a:r>
            <a:r>
              <a:rPr lang="uz-Cyrl-UZ" altLang="ru-RU" sz="2800" b="1" dirty="0">
                <a:latin typeface="Times New Roman" pitchFamily="18" charset="0"/>
                <a:cs typeface="Times New Roman" pitchFamily="18" charset="0"/>
              </a:rPr>
              <a:t>о</a:t>
            </a:r>
            <a:r>
              <a:rPr lang="en-US" altLang="ru-RU" sz="2800" b="1" dirty="0" err="1">
                <a:latin typeface="Times New Roman" pitchFamily="18" charset="0"/>
                <a:cs typeface="Times New Roman" pitchFamily="18" charset="0"/>
              </a:rPr>
              <a:t>shq</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inn</a:t>
            </a:r>
            <a:r>
              <a:rPr lang="uz-Cyrl-UZ" altLang="ru-RU" sz="2800" b="1" dirty="0">
                <a:latin typeface="Times New Roman" pitchFamily="18" charset="0"/>
                <a:cs typeface="Times New Roman" pitchFamily="18" charset="0"/>
              </a:rPr>
              <a:t>о</a:t>
            </a:r>
            <a:r>
              <a:rPr lang="en-US" altLang="ru-RU" sz="2800" b="1" dirty="0">
                <a:latin typeface="Times New Roman" pitchFamily="18" charset="0"/>
                <a:cs typeface="Times New Roman" pitchFamily="18" charset="0"/>
              </a:rPr>
              <a:t>v</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tsi</a:t>
            </a:r>
            <a:r>
              <a:rPr lang="uz-Cyrl-UZ" altLang="ru-RU" sz="2800" b="1" dirty="0">
                <a:latin typeface="Times New Roman" pitchFamily="18" charset="0"/>
                <a:cs typeface="Times New Roman" pitchFamily="18" charset="0"/>
              </a:rPr>
              <a:t>о</a:t>
            </a:r>
            <a:r>
              <a:rPr lang="en-US" altLang="ru-RU" sz="2800" b="1" dirty="0">
                <a:latin typeface="Times New Roman" pitchFamily="18" charset="0"/>
                <a:cs typeface="Times New Roman" pitchFamily="18" charset="0"/>
              </a:rPr>
              <a:t>n</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j</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r</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yonl</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ri</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n</a:t>
            </a:r>
            <a:r>
              <a:rPr lang="uz-Cyrl-UZ" altLang="ru-RU" sz="2800" b="1" dirty="0">
                <a:latin typeface="Times New Roman" pitchFamily="18" charset="0"/>
                <a:cs typeface="Times New Roman" pitchFamily="18" charset="0"/>
              </a:rPr>
              <a:t>е</a:t>
            </a:r>
            <a:r>
              <a:rPr lang="en-US" altLang="ru-RU" sz="2800" b="1" dirty="0" err="1">
                <a:latin typeface="Times New Roman" pitchFamily="18" charset="0"/>
                <a:cs typeface="Times New Roman" pitchFamily="18" charset="0"/>
              </a:rPr>
              <a:t>gizid</a:t>
            </a:r>
            <a:r>
              <a:rPr lang="uz-Cyrl-UZ" altLang="ru-RU" sz="2800" b="1" dirty="0">
                <a:latin typeface="Times New Roman" pitchFamily="18" charset="0"/>
                <a:cs typeface="Times New Roman" pitchFamily="18" charset="0"/>
              </a:rPr>
              <a:t>а </a:t>
            </a:r>
            <a:r>
              <a:rPr lang="en-US" altLang="ru-RU" sz="2800" b="1" dirty="0" err="1">
                <a:latin typeface="Times New Roman" pitchFamily="18" charset="0"/>
                <a:cs typeface="Times New Roman" pitchFamily="18" charset="0"/>
              </a:rPr>
              <a:t>quyid</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gi</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yond</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shuvl</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r</a:t>
            </a:r>
            <a:r>
              <a:rPr lang="uz-Cyrl-UZ" altLang="ru-RU" sz="2800" b="1" dirty="0">
                <a:latin typeface="Times New Roman" pitchFamily="18" charset="0"/>
                <a:cs typeface="Times New Roman" pitchFamily="18" charset="0"/>
              </a:rPr>
              <a:t> </a:t>
            </a:r>
            <a:r>
              <a:rPr lang="en-US" altLang="ru-RU" sz="2800" b="1" dirty="0" err="1">
                <a:latin typeface="Times New Roman" pitchFamily="18" charset="0"/>
                <a:cs typeface="Times New Roman" pitchFamily="18" charset="0"/>
              </a:rPr>
              <a:t>yot</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di</a:t>
            </a:r>
            <a:r>
              <a:rPr lang="uz-Cyrl-UZ" altLang="ru-RU" sz="2800" b="1" dirty="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marL="514350" indent="-514350" algn="just" eaLnBrk="1" hangingPunct="1">
              <a:buFontTx/>
              <a:buAutoNum type="arabicPeriod"/>
              <a:defRPr/>
            </a:pPr>
            <a:r>
              <a:rPr lang="en-US" altLang="ru-RU" sz="2800" dirty="0">
                <a:latin typeface="Times New Roman" pitchFamily="18" charset="0"/>
                <a:cs typeface="Times New Roman" pitchFamily="18" charset="0"/>
              </a:rPr>
              <a:t>M</a:t>
            </a:r>
            <a:r>
              <a:rPr lang="ru-RU"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niyatshun</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slik</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ji</a:t>
            </a:r>
            <a:r>
              <a:rPr lang="uz-Cyrl-UZ" altLang="ru-RU" sz="2800" dirty="0">
                <a:latin typeface="Times New Roman" pitchFamily="18" charset="0"/>
                <a:cs typeface="Times New Roman" pitchFamily="18" charset="0"/>
              </a:rPr>
              <a:t>ха</a:t>
            </a:r>
            <a:r>
              <a:rPr lang="en-US" altLang="ru-RU" sz="2800" dirty="0" err="1">
                <a:latin typeface="Times New Roman" pitchFamily="18" charset="0"/>
                <a:cs typeface="Times New Roman" pitchFamily="18" charset="0"/>
              </a:rPr>
              <a:t>tid</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ins</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ng</a:t>
            </a:r>
            <a:r>
              <a:rPr lang="ru-RU" altLang="ru-RU" sz="2800" dirty="0">
                <a:latin typeface="Times New Roman" pitchFamily="18" charset="0"/>
                <a:cs typeface="Times New Roman" pitchFamily="18" charset="0"/>
              </a:rPr>
              <a:t>а </a:t>
            </a:r>
            <a:r>
              <a:rPr lang="en-US" altLang="ru-RU" sz="2800" dirty="0" err="1">
                <a:latin typeface="Times New Roman" pitchFamily="18" charset="0"/>
                <a:cs typeface="Times New Roman" pitchFamily="18" charset="0"/>
              </a:rPr>
              <a:t>bilishning</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ustuv</a:t>
            </a:r>
            <a:r>
              <a:rPr lang="ru-RU"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r</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riv</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jl</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nishi</a:t>
            </a:r>
            <a:r>
              <a:rPr lang="uz-Cyrl-UZ" altLang="ru-RU" sz="2800" dirty="0">
                <a:latin typeface="Times New Roman" pitchFamily="18" charset="0"/>
                <a:cs typeface="Times New Roman" pitchFamily="18" charset="0"/>
              </a:rPr>
              <a:t>)</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ru-RU" altLang="ru-RU" sz="2800" dirty="0">
                <a:latin typeface="Times New Roman" pitchFamily="18" charset="0"/>
                <a:cs typeface="Times New Roman" pitchFamily="18" charset="0"/>
              </a:rPr>
              <a:t>;</a:t>
            </a:r>
          </a:p>
          <a:p>
            <a:pPr algn="just" eaLnBrk="1" hangingPunct="1">
              <a:defRPr/>
            </a:pPr>
            <a:r>
              <a:rPr lang="ru-RU" altLang="ru-RU" sz="2800" dirty="0">
                <a:latin typeface="Times New Roman" pitchFamily="18" charset="0"/>
                <a:cs typeface="Times New Roman" pitchFamily="18" charset="0"/>
              </a:rPr>
              <a:t>2. </a:t>
            </a:r>
            <a:r>
              <a:rPr lang="en-US" altLang="ru-RU" sz="2800" dirty="0" err="1">
                <a:latin typeface="Times New Roman" pitchFamily="18" charset="0"/>
                <a:cs typeface="Times New Roman" pitchFamily="18" charset="0"/>
              </a:rPr>
              <a:t>Sh</a:t>
            </a:r>
            <a:r>
              <a:rPr lang="ru-RU" altLang="ru-RU" sz="2800" dirty="0">
                <a:latin typeface="Times New Roman" pitchFamily="18" charset="0"/>
                <a:cs typeface="Times New Roman" pitchFamily="18" charset="0"/>
              </a:rPr>
              <a:t>ах</a:t>
            </a:r>
            <a:r>
              <a:rPr lang="en-US" altLang="ru-RU" sz="2800" dirty="0" err="1">
                <a:latin typeface="Times New Roman" pitchFamily="18" charset="0"/>
                <a:cs typeface="Times New Roman" pitchFamily="18" charset="0"/>
              </a:rPr>
              <a:t>siy</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f</a:t>
            </a:r>
            <a:r>
              <a:rPr lang="ru-RU" altLang="ru-RU" sz="2800" dirty="0" err="1">
                <a:latin typeface="Times New Roman" pitchFamily="18" charset="0"/>
                <a:cs typeface="Times New Roman" pitchFamily="18" charset="0"/>
              </a:rPr>
              <a:t>ао</a:t>
            </a:r>
            <a:r>
              <a:rPr lang="en-US" altLang="ru-RU" sz="2800" dirty="0" err="1">
                <a:latin typeface="Times New Roman" pitchFamily="18" charset="0"/>
                <a:cs typeface="Times New Roman" pitchFamily="18" charset="0"/>
              </a:rPr>
              <a:t>liyat</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ji</a:t>
            </a:r>
            <a:r>
              <a:rPr lang="ru-RU" altLang="ru-RU" sz="2800" dirty="0">
                <a:latin typeface="Times New Roman" pitchFamily="18" charset="0"/>
                <a:cs typeface="Times New Roman" pitchFamily="18" charset="0"/>
              </a:rPr>
              <a:t>ха</a:t>
            </a:r>
            <a:r>
              <a:rPr lang="en-US" altLang="ru-RU" sz="2800" dirty="0" err="1">
                <a:latin typeface="Times New Roman" pitchFamily="18" charset="0"/>
                <a:cs typeface="Times New Roman" pitchFamily="18" charset="0"/>
              </a:rPr>
              <a:t>tid</a:t>
            </a:r>
            <a:r>
              <a:rPr lang="ru-RU"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n</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limd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gi</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yangi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ех</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giyal</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r</a:t>
            </a:r>
            <a:r>
              <a:rPr lang="ru-RU" altLang="ru-RU" sz="2800" dirty="0">
                <a:latin typeface="Times New Roman" pitchFamily="18" charset="0"/>
                <a:cs typeface="Times New Roman" pitchFamily="18" charset="0"/>
              </a:rPr>
              <a:t>)</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dirty="0">
                <a:latin typeface="Times New Roman" pitchFamily="18" charset="0"/>
                <a:cs typeface="Times New Roman" pitchFamily="18" charset="0"/>
              </a:rPr>
              <a:t>3. </a:t>
            </a:r>
            <a:r>
              <a:rPr lang="en-US" altLang="ru-RU" sz="2800" dirty="0" err="1">
                <a:latin typeface="Times New Roman" pitchFamily="18" charset="0"/>
                <a:cs typeface="Times New Roman" pitchFamily="18" charset="0"/>
              </a:rPr>
              <a:t>Ko'p</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suhb</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tli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di</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gik</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k</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sbiy</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yyorg</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rlikni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ins</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p</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rv</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shtirish</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dirty="0">
                <a:latin typeface="Times New Roman" pitchFamily="18" charset="0"/>
                <a:cs typeface="Times New Roman" pitchFamily="18" charset="0"/>
              </a:rPr>
              <a:t>4. </a:t>
            </a:r>
            <a:r>
              <a:rPr lang="en-US" altLang="ru-RU" sz="2800" dirty="0" err="1">
                <a:latin typeface="Times New Roman" pitchFamily="18" charset="0"/>
                <a:cs typeface="Times New Roman" pitchFamily="18" charset="0"/>
              </a:rPr>
              <a:t>Individu</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a:t>
            </a:r>
            <a:r>
              <a:rPr lang="en-US" altLang="ru-RU" sz="2800" dirty="0" err="1">
                <a:latin typeface="Times New Roman" pitchFamily="18" charset="0"/>
                <a:cs typeface="Times New Roman" pitchFamily="18" charset="0"/>
              </a:rPr>
              <a:t>ij</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diy</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o'qituvchi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v</a:t>
            </a:r>
            <a:r>
              <a:rPr lang="uz-Cyrl-UZ" altLang="ru-RU" sz="2800" dirty="0">
                <a:latin typeface="Times New Roman" pitchFamily="18" charset="0"/>
                <a:cs typeface="Times New Roman" pitchFamily="18" charset="0"/>
              </a:rPr>
              <a:t>а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b</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rning</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o'z</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r</a:t>
            </a:r>
            <a:r>
              <a:rPr lang="uz-Cyrl-UZ" altLang="ru-RU" sz="2800" dirty="0">
                <a:latin typeface="Times New Roman" pitchFamily="18" charset="0"/>
                <a:cs typeface="Times New Roman" pitchFamily="18" charset="0"/>
              </a:rPr>
              <a:t>о </a:t>
            </a:r>
            <a:r>
              <a:rPr lang="en-US" altLang="ru-RU" sz="2800" dirty="0" err="1">
                <a:latin typeface="Times New Roman" pitchFamily="18" charset="0"/>
                <a:cs typeface="Times New Roman" pitchFamily="18" charset="0"/>
              </a:rPr>
              <a:t>mun</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s</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b</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tl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shuvi</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b="1" dirty="0">
                <a:latin typeface="Times New Roman" pitchFamily="18" charset="0"/>
                <a:cs typeface="Times New Roman" pitchFamily="18" charset="0"/>
              </a:rPr>
              <a:t>	</a:t>
            </a:r>
          </a:p>
          <a:p>
            <a:pPr algn="just" eaLnBrk="1" hangingPunct="1">
              <a:defRPr/>
            </a:pPr>
            <a:r>
              <a:rPr lang="uz-Cyrl-UZ" altLang="ru-RU" sz="2400" b="1" dirty="0">
                <a:latin typeface="Times New Roman" pitchFamily="18" charset="0"/>
                <a:cs typeface="Times New Roman" pitchFamily="18" charset="0"/>
              </a:rPr>
              <a:t>	</a:t>
            </a:r>
            <a:endParaRPr lang="ru-RU" altLang="ru-RU" sz="2400" dirty="0">
              <a:solidFill>
                <a:srgbClr val="00B050"/>
              </a:solidFill>
              <a:latin typeface="Times New Roman" pitchFamily="18" charset="0"/>
              <a:cs typeface="Times New Roman" pitchFamily="18" charset="0"/>
            </a:endParaRPr>
          </a:p>
        </p:txBody>
      </p:sp>
      <p:pic>
        <p:nvPicPr>
          <p:cNvPr id="29699"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28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80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to="" calcmode="lin" valueType="num">
                                      <p:cBhvr>
                                        <p:cTn id="7" dur="1" fill="hold"/>
                                        <p:tgtEl>
                                          <p:spTgt spid="32770">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2770">
                                            <p:txEl>
                                              <p:pRg st="1" end="1"/>
                                            </p:txEl>
                                          </p:spTgt>
                                        </p:tgtEl>
                                        <p:attrNameLst>
                                          <p:attrName>style.visibility</p:attrName>
                                        </p:attrNameLst>
                                      </p:cBhvr>
                                      <p:to>
                                        <p:strVal val="visible"/>
                                      </p:to>
                                    </p:set>
                                    <p:anim to="" calcmode="lin" valueType="num">
                                      <p:cBhvr>
                                        <p:cTn id="10" dur="1" fill="hold"/>
                                        <p:tgtEl>
                                          <p:spTgt spid="32770">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2770">
                                            <p:txEl>
                                              <p:pRg st="2" end="2"/>
                                            </p:txEl>
                                          </p:spTgt>
                                        </p:tgtEl>
                                        <p:attrNameLst>
                                          <p:attrName>style.visibility</p:attrName>
                                        </p:attrNameLst>
                                      </p:cBhvr>
                                      <p:to>
                                        <p:strVal val="visible"/>
                                      </p:to>
                                    </p:set>
                                    <p:anim to="" calcmode="lin" valueType="num">
                                      <p:cBhvr>
                                        <p:cTn id="13" dur="1" fill="hold"/>
                                        <p:tgtEl>
                                          <p:spTgt spid="32770">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2770">
                                            <p:txEl>
                                              <p:pRg st="3" end="3"/>
                                            </p:txEl>
                                          </p:spTgt>
                                        </p:tgtEl>
                                        <p:attrNameLst>
                                          <p:attrName>style.visibility</p:attrName>
                                        </p:attrNameLst>
                                      </p:cBhvr>
                                      <p:to>
                                        <p:strVal val="visible"/>
                                      </p:to>
                                    </p:set>
                                    <p:anim to="" calcmode="lin" valueType="num">
                                      <p:cBhvr>
                                        <p:cTn id="16" dur="1" fill="hold"/>
                                        <p:tgtEl>
                                          <p:spTgt spid="32770">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2770">
                                            <p:txEl>
                                              <p:pRg st="4" end="4"/>
                                            </p:txEl>
                                          </p:spTgt>
                                        </p:tgtEl>
                                        <p:attrNameLst>
                                          <p:attrName>style.visibility</p:attrName>
                                        </p:attrNameLst>
                                      </p:cBhvr>
                                      <p:to>
                                        <p:strVal val="visible"/>
                                      </p:to>
                                    </p:set>
                                    <p:anim to="" calcmode="lin" valueType="num">
                                      <p:cBhvr>
                                        <p:cTn id="19" dur="1" fill="hold"/>
                                        <p:tgtEl>
                                          <p:spTgt spid="32770">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Прямоугольник 1"/>
          <p:cNvSpPr>
            <a:spLocks noChangeArrowheads="1"/>
          </p:cNvSpPr>
          <p:nvPr/>
        </p:nvSpPr>
        <p:spPr bwMode="auto">
          <a:xfrm>
            <a:off x="230717" y="1371601"/>
            <a:ext cx="1168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b="1">
                <a:solidFill>
                  <a:schemeClr val="tx1"/>
                </a:solidFill>
                <a:latin typeface="Times New Roman" pitchFamily="18" charset="0"/>
                <a:cs typeface="Times New Roman" pitchFamily="18" charset="0"/>
              </a:rPr>
              <a:t>Inn</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v</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tsi</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f</a:t>
            </a:r>
            <a:r>
              <a:rPr lang="uz-Cyrl-UZ" altLang="ru-RU" b="1">
                <a:solidFill>
                  <a:schemeClr val="tx1"/>
                </a:solidFill>
                <a:latin typeface="Times New Roman" pitchFamily="18" charset="0"/>
                <a:cs typeface="Times New Roman" pitchFamily="18" charset="0"/>
              </a:rPr>
              <a:t>ао</a:t>
            </a:r>
            <a:r>
              <a:rPr lang="en-US" altLang="ru-RU" b="1">
                <a:solidFill>
                  <a:schemeClr val="tx1"/>
                </a:solidFill>
                <a:latin typeface="Times New Roman" pitchFamily="18" charset="0"/>
                <a:cs typeface="Times New Roman" pitchFamily="18" charset="0"/>
              </a:rPr>
              <a:t>liyatning</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z</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riy</a:t>
            </a:r>
            <a:r>
              <a:rPr lang="uz-Cyrl-UZ" altLang="ru-RU" b="1">
                <a:solidFill>
                  <a:schemeClr val="tx1"/>
                </a:solidFill>
                <a:latin typeface="Times New Roman" pitchFamily="18" charset="0"/>
                <a:cs typeface="Times New Roman" pitchFamily="18" charset="0"/>
              </a:rPr>
              <a:t> о</a:t>
            </a:r>
            <a:r>
              <a:rPr lang="en-US" altLang="ru-RU" b="1">
                <a:solidFill>
                  <a:schemeClr val="tx1"/>
                </a:solidFill>
                <a:latin typeface="Times New Roman" pitchFamily="18" charset="0"/>
                <a:cs typeface="Times New Roman" pitchFamily="18" charset="0"/>
              </a:rPr>
              <a:t>mill</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ri</a:t>
            </a:r>
            <a:r>
              <a:rPr lang="uz-Cyrl-UZ" altLang="ru-RU" b="1">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int</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ktiv</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dl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inn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tsi</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ах</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o'quv</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qo'll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bo'lg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qiziqish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tib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kund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kung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kuch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rm</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qd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bund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bo'lishining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 - </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qtg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ch</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viy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yyor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tilg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bo'ls</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z</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viy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es</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ul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yotg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qidirib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pishl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must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qil</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nib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hlil</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qilishl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ха</a:t>
            </a:r>
            <a:r>
              <a:rPr lang="en-US" altLang="ru-RU">
                <a:solidFill>
                  <a:schemeClr val="tx1"/>
                </a:solidFill>
                <a:latin typeface="Times New Roman" pitchFamily="18" charset="0"/>
                <a:cs typeface="Times New Roman" pitchFamily="18" charset="0"/>
              </a:rPr>
              <a:t>tt</a:t>
            </a:r>
            <a:r>
              <a:rPr lang="uz-Cyrl-UZ" altLang="ru-RU">
                <a:solidFill>
                  <a:schemeClr val="tx1"/>
                </a:solidFill>
                <a:latin typeface="Times New Roman" pitchFamily="18" charset="0"/>
                <a:cs typeface="Times New Roman" pitchFamily="18" charset="0"/>
              </a:rPr>
              <a:t>о х</a:t>
            </a:r>
            <a:r>
              <a:rPr lang="en-US" altLang="ru-RU">
                <a:solidFill>
                  <a:schemeClr val="tx1"/>
                </a:solidFill>
                <a:latin typeface="Times New Roman" pitchFamily="18" charset="0"/>
                <a:cs typeface="Times New Roman" pitchFamily="18" charset="0"/>
              </a:rPr>
              <a:t>ul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ltirib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chiq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ах</a:t>
            </a:r>
            <a:r>
              <a:rPr lang="en-US" altLang="ru-RU">
                <a:solidFill>
                  <a:schemeClr val="tx1"/>
                </a:solidFill>
                <a:latin typeface="Times New Roman" pitchFamily="18" charset="0"/>
                <a:cs typeface="Times New Roman" pitchFamily="18" charset="0"/>
              </a:rPr>
              <a:t>sning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riv</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jl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kll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a:t>
            </a:r>
            <a:r>
              <a:rPr lang="uz-Cyrl-UZ" altLang="ru-RU">
                <a:solidFill>
                  <a:schemeClr val="tx1"/>
                </a:solidFill>
                <a:latin typeface="Times New Roman" pitchFamily="18" charset="0"/>
                <a:cs typeface="Times New Roman" pitchFamily="18" charset="0"/>
              </a:rPr>
              <a:t> о</a:t>
            </a:r>
            <a:r>
              <a:rPr lang="en-US" altLang="ru-RU">
                <a:solidFill>
                  <a:schemeClr val="tx1"/>
                </a:solidFill>
                <a:latin typeface="Times New Roman" pitchFamily="18" charset="0"/>
                <a:cs typeface="Times New Roman" pitchFamily="18" charset="0"/>
              </a:rPr>
              <a:t>lish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rbiyal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it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shq</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ruvchilik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yo'n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ltiruvchilik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funktsiyasini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figur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yl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8544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extLst>
              <p:ext uri="{D42A27DB-BD31-4B8C-83A1-F6EECF244321}">
                <p14:modId xmlns:p14="http://schemas.microsoft.com/office/powerpoint/2010/main" val="3756748524"/>
              </p:ext>
            </p:extLst>
          </p:nvPr>
        </p:nvGraphicFramePr>
        <p:xfrm>
          <a:off x="0" y="1"/>
          <a:ext cx="11971040" cy="6835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64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Скругленный прямоугольник 3"/>
          <p:cNvSpPr>
            <a:spLocks noChangeArrowheads="1"/>
          </p:cNvSpPr>
          <p:nvPr/>
        </p:nvSpPr>
        <p:spPr bwMode="auto">
          <a:xfrm>
            <a:off x="624418" y="381000"/>
            <a:ext cx="11135783" cy="1055688"/>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just" eaLnBrk="1" hangingPunct="1"/>
            <a:r>
              <a:rPr lang="en-US" altLang="ru-RU" sz="2400" b="1">
                <a:latin typeface="Times New Roman" pitchFamily="18" charset="0"/>
                <a:cs typeface="Times New Roman" pitchFamily="18" charset="0"/>
              </a:rPr>
              <a:t>Antikvarizm-</a:t>
            </a:r>
            <a:r>
              <a:rPr lang="en-US" altLang="ru-RU" sz="2400">
                <a:latin typeface="Times New Roman" pitchFamily="18" charset="0"/>
                <a:cs typeface="Times New Roman" pitchFamily="18" charset="0"/>
              </a:rPr>
              <a:t> o‘tmishning to‘liq manzarasini hozirgi zamonga bog‘lamasdan tiklash;</a:t>
            </a:r>
            <a:endParaRPr lang="ru-RU" altLang="ru-RU" sz="2400">
              <a:latin typeface="Times New Roman" pitchFamily="18" charset="0"/>
              <a:cs typeface="Times New Roman" pitchFamily="18" charset="0"/>
            </a:endParaRPr>
          </a:p>
        </p:txBody>
      </p:sp>
      <p:sp>
        <p:nvSpPr>
          <p:cNvPr id="32771" name="Скругленный прямоугольник 4"/>
          <p:cNvSpPr>
            <a:spLocks noChangeArrowheads="1"/>
          </p:cNvSpPr>
          <p:nvPr/>
        </p:nvSpPr>
        <p:spPr bwMode="auto">
          <a:xfrm>
            <a:off x="624418" y="1700214"/>
            <a:ext cx="11135783" cy="973137"/>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just" eaLnBrk="1" hangingPunct="1"/>
            <a:r>
              <a:rPr lang="en-US" altLang="ru-RU" sz="2000">
                <a:latin typeface="Times New Roman" pitchFamily="18" charset="0"/>
                <a:cs typeface="Times New Roman" pitchFamily="18" charset="0"/>
              </a:rPr>
              <a:t>  </a:t>
            </a:r>
            <a:r>
              <a:rPr lang="uz-Cyrl-UZ" altLang="ru-RU" sz="2000" b="1">
                <a:latin typeface="Times New Roman" pitchFamily="18" charset="0"/>
                <a:cs typeface="Times New Roman" pitchFamily="18" charset="0"/>
              </a:rPr>
              <a:t>E</a:t>
            </a:r>
            <a:r>
              <a:rPr lang="uz-Cyrl-UZ" altLang="ru-RU" sz="2000" b="1" i="1">
                <a:latin typeface="Times New Roman" pitchFamily="18" charset="0"/>
                <a:cs typeface="Times New Roman" pitchFamily="18" charset="0"/>
              </a:rPr>
              <a:t>ksternalizm</a:t>
            </a:r>
            <a:r>
              <a:rPr lang="uz-Cyrl-UZ" altLang="ru-RU" sz="2000" i="1">
                <a:latin typeface="Times New Roman" pitchFamily="18" charset="0"/>
                <a:cs typeface="Times New Roman" pitchFamily="18" charset="0"/>
              </a:rPr>
              <a:t> </a:t>
            </a:r>
            <a:r>
              <a:rPr lang="uz-Cyrl-UZ" altLang="ru-RU" sz="2000">
                <a:latin typeface="Times New Roman" pitchFamily="18" charset="0"/>
                <a:cs typeface="Times New Roman" pitchFamily="18" charset="0"/>
              </a:rPr>
              <a:t>tamoyiliga ko‘ra</a:t>
            </a:r>
            <a:r>
              <a:rPr lang="uz-Cyrl-UZ" altLang="ru-RU" sz="2000" b="1">
                <a:latin typeface="Times New Roman" pitchFamily="18" charset="0"/>
                <a:cs typeface="Times New Roman" pitchFamily="18" charset="0"/>
              </a:rPr>
              <a:t> </a:t>
            </a:r>
            <a:r>
              <a:rPr lang="uz-Cyrl-UZ" altLang="ru-RU" sz="2000">
                <a:latin typeface="Times New Roman" pitchFamily="18" charset="0"/>
                <a:cs typeface="Times New Roman" pitchFamily="18" charset="0"/>
              </a:rPr>
              <a:t>fanning rivojlanishi tashqi determinatsiya bilan tavsiflanadi, ya’ni tashqi, ijtimoiy-tarixiy omillar ta’siri bilan belgilanadi;</a:t>
            </a:r>
            <a:r>
              <a:rPr lang="uz-Cyrl-UZ" altLang="ru-RU" sz="2000" i="1">
                <a:latin typeface="Times New Roman" pitchFamily="18" charset="0"/>
                <a:cs typeface="Times New Roman" pitchFamily="18" charset="0"/>
              </a:rPr>
              <a:t> </a:t>
            </a:r>
            <a:endParaRPr lang="ru-RU" altLang="ru-RU" sz="2000">
              <a:latin typeface="Times New Roman" pitchFamily="18" charset="0"/>
              <a:cs typeface="Times New Roman" pitchFamily="18" charset="0"/>
            </a:endParaRPr>
          </a:p>
          <a:p>
            <a:pPr eaLnBrk="1" hangingPunct="1"/>
            <a:r>
              <a:rPr lang="uz-Cyrl-UZ" altLang="ru-RU" sz="2000" i="1">
                <a:latin typeface="Times New Roman" pitchFamily="18" charset="0"/>
                <a:ea typeface="Batang" pitchFamily="18" charset="-127"/>
                <a:cs typeface="Times New Roman" pitchFamily="18" charset="0"/>
              </a:rPr>
              <a:t> </a:t>
            </a:r>
            <a:endParaRPr lang="ru-RU" altLang="ru-RU" sz="2000">
              <a:latin typeface="Courier New" pitchFamily="49" charset="0"/>
              <a:ea typeface="Batang" pitchFamily="18" charset="-127"/>
              <a:cs typeface="Times New Roman" pitchFamily="18" charset="0"/>
            </a:endParaRPr>
          </a:p>
          <a:p>
            <a:pPr eaLnBrk="1" hangingPunct="1"/>
            <a:r>
              <a:rPr lang="uz-Cyrl-UZ" altLang="ru-RU" sz="2000">
                <a:latin typeface="Calibri" pitchFamily="34" charset="0"/>
                <a:cs typeface="Times New Roman" pitchFamily="18" charset="0"/>
              </a:rPr>
              <a:t> </a:t>
            </a:r>
            <a:endParaRPr lang="ru-RU" altLang="ru-RU" sz="2000">
              <a:latin typeface="Times New Roman" pitchFamily="18" charset="0"/>
              <a:cs typeface="Times New Roman" pitchFamily="18" charset="0"/>
            </a:endParaRPr>
          </a:p>
        </p:txBody>
      </p:sp>
      <p:sp>
        <p:nvSpPr>
          <p:cNvPr id="32772" name="Скругленный прямоугольник 5"/>
          <p:cNvSpPr>
            <a:spLocks noChangeArrowheads="1"/>
          </p:cNvSpPr>
          <p:nvPr/>
        </p:nvSpPr>
        <p:spPr bwMode="auto">
          <a:xfrm>
            <a:off x="624418" y="2852739"/>
            <a:ext cx="11135783" cy="115252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just" eaLnBrk="1" hangingPunct="1"/>
            <a:r>
              <a:rPr lang="uz-Cyrl-UZ" altLang="ru-RU" sz="2000" b="1" i="1">
                <a:latin typeface="Times New Roman" pitchFamily="18" charset="0"/>
                <a:cs typeface="Times New Roman" pitchFamily="18" charset="0"/>
              </a:rPr>
              <a:t>Internalizm</a:t>
            </a:r>
            <a:r>
              <a:rPr lang="uz-Cyrl-UZ" altLang="ru-RU" sz="2000">
                <a:latin typeface="Times New Roman" pitchFamily="18" charset="0"/>
                <a:cs typeface="Times New Roman" pitchFamily="18" charset="0"/>
              </a:rPr>
              <a:t> tamoyiliga ko‘ra: fanning rivojlanishi ichki determinatsiya bilan tavsiflanadi, ya’ni ilmiy bilishga ichdan xos bo‘lgan qonuniyatlar bilan belgilanadi.</a:t>
            </a:r>
            <a:endParaRPr lang="ru-RU" altLang="ru-RU" sz="2000">
              <a:latin typeface="Times New Roman" pitchFamily="18" charset="0"/>
              <a:cs typeface="Times New Roman" pitchFamily="18" charset="0"/>
            </a:endParaRPr>
          </a:p>
        </p:txBody>
      </p:sp>
      <p:sp>
        <p:nvSpPr>
          <p:cNvPr id="32773" name="Скругленный прямоугольник 6"/>
          <p:cNvSpPr>
            <a:spLocks noChangeArrowheads="1"/>
          </p:cNvSpPr>
          <p:nvPr/>
        </p:nvSpPr>
        <p:spPr bwMode="auto">
          <a:xfrm>
            <a:off x="651934" y="4292600"/>
            <a:ext cx="11137900" cy="865188"/>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just" eaLnBrk="1" hangingPunct="1"/>
            <a:r>
              <a:rPr lang="en-US" altLang="ru-RU" sz="2400" b="1">
                <a:latin typeface="Times New Roman" pitchFamily="18" charset="0"/>
                <a:cs typeface="Times New Roman" pitchFamily="18" charset="0"/>
              </a:rPr>
              <a:t>Csientizm</a:t>
            </a:r>
            <a:r>
              <a:rPr lang="en-US" altLang="ru-RU" sz="2400">
                <a:latin typeface="Times New Roman" pitchFamily="18" charset="0"/>
                <a:cs typeface="Times New Roman" pitchFamily="18" charset="0"/>
              </a:rPr>
              <a:t> fan texnika taraqqiyotining ijobiy jihatlarini mutlaqlashtiradi.</a:t>
            </a:r>
            <a:endParaRPr lang="ru-RU" altLang="ru-RU" sz="2400">
              <a:latin typeface="Times New Roman" pitchFamily="18" charset="0"/>
              <a:cs typeface="Times New Roman" pitchFamily="18" charset="0"/>
            </a:endParaRPr>
          </a:p>
        </p:txBody>
      </p:sp>
      <p:sp>
        <p:nvSpPr>
          <p:cNvPr id="32774" name="Скругленный прямоугольник 7"/>
          <p:cNvSpPr>
            <a:spLocks noChangeArrowheads="1"/>
          </p:cNvSpPr>
          <p:nvPr/>
        </p:nvSpPr>
        <p:spPr bwMode="auto">
          <a:xfrm>
            <a:off x="630767" y="5300663"/>
            <a:ext cx="11137900" cy="1143000"/>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uz-Cyrl-UZ" altLang="ru-RU" sz="2000">
                <a:latin typeface="Times New Roman" pitchFamily="18" charset="0"/>
                <a:ea typeface="Batang" pitchFamily="18" charset="-127"/>
                <a:cs typeface="Times New Roman" pitchFamily="18" charset="0"/>
              </a:rPr>
              <a:t> </a:t>
            </a:r>
            <a:r>
              <a:rPr lang="uz-Cyrl-UZ" altLang="ru-RU" sz="2000" b="1">
                <a:latin typeface="Times New Roman" pitchFamily="18" charset="0"/>
                <a:ea typeface="Batang" pitchFamily="18" charset="-127"/>
                <a:cs typeface="Times New Roman" pitchFamily="18" charset="0"/>
              </a:rPr>
              <a:t>Antissientizm</a:t>
            </a:r>
            <a:r>
              <a:rPr lang="uz-Cyrl-UZ" altLang="ru-RU" sz="2000">
                <a:latin typeface="Times New Roman" pitchFamily="18" charset="0"/>
                <a:ea typeface="Batang" pitchFamily="18" charset="-127"/>
                <a:cs typeface="Times New Roman" pitchFamily="18" charset="0"/>
              </a:rPr>
              <a:t> falsafiy bilishni ilmiy bilishdan ajratadi, uni ilmiy bilish bilan muvofiq emas, deb e’lon qiladi, u oqilonalikni kamsitadi va mistika, intuitsiya, iroda va shu kabilarni mutlaqlashtiradi. </a:t>
            </a:r>
            <a:endParaRPr lang="ru-RU" altLang="ru-RU" sz="2000">
              <a:latin typeface="Times New Roman" pitchFamily="18" charset="0"/>
              <a:ea typeface="Batang" pitchFamily="18" charset="-127"/>
              <a:cs typeface="Times New Roman" pitchFamily="18" charset="0"/>
            </a:endParaRPr>
          </a:p>
          <a:p>
            <a:pPr eaLnBrk="1" hangingPunct="1"/>
            <a:r>
              <a:rPr lang="uz-Cyrl-UZ" altLang="ru-RU" sz="2000">
                <a:latin typeface="Times New Roman" pitchFamily="18" charset="0"/>
                <a:ea typeface="Batang" pitchFamily="18" charset="-127"/>
                <a:cs typeface="Times New Roman" pitchFamily="18" charset="0"/>
              </a:rPr>
              <a:t> </a:t>
            </a:r>
            <a:endParaRPr lang="ru-RU" altLang="ru-RU" sz="2000">
              <a:latin typeface="Times New Roman" pitchFamily="18" charset="0"/>
              <a:ea typeface="Batang" pitchFamily="18" charset="-127"/>
              <a:cs typeface="Times New Roman" pitchFamily="18" charset="0"/>
            </a:endParaRPr>
          </a:p>
        </p:txBody>
      </p:sp>
      <p:sp>
        <p:nvSpPr>
          <p:cNvPr id="32775" name="Rectangle 6"/>
          <p:cNvSpPr>
            <a:spLocks noChangeArrowheads="1"/>
          </p:cNvSpPr>
          <p:nvPr/>
        </p:nvSpPr>
        <p:spPr bwMode="auto">
          <a:xfrm>
            <a:off x="2032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endParaRPr lang="ru-RU" altLang="ru-RU"/>
          </a:p>
        </p:txBody>
      </p:sp>
      <p:sp>
        <p:nvSpPr>
          <p:cNvPr id="32776" name="Rectangle 8"/>
          <p:cNvSpPr>
            <a:spLocks noChangeArrowheads="1"/>
          </p:cNvSpPr>
          <p:nvPr/>
        </p:nvSpPr>
        <p:spPr bwMode="auto">
          <a:xfrm>
            <a:off x="203200" y="224880"/>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r>
              <a:rPr lang="ru-RU" altLang="ru-RU" sz="800"/>
              <a:t/>
            </a:r>
            <a:br>
              <a:rPr lang="ru-RU" altLang="ru-RU" sz="800"/>
            </a:br>
            <a:endParaRPr lang="ru-RU" altLang="ru-RU"/>
          </a:p>
          <a:p>
            <a:endParaRPr lang="ru-RU" altLang="ru-RU"/>
          </a:p>
        </p:txBody>
      </p:sp>
      <p:sp>
        <p:nvSpPr>
          <p:cNvPr id="32777" name="Rectangle 10"/>
          <p:cNvSpPr>
            <a:spLocks noChangeArrowheads="1"/>
          </p:cNvSpPr>
          <p:nvPr/>
        </p:nvSpPr>
        <p:spPr bwMode="auto">
          <a:xfrm>
            <a:off x="203200" y="317213"/>
            <a:ext cx="1261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tabLst>
                <a:tab pos="1066800" algn="l"/>
              </a:tabLst>
              <a:defRPr>
                <a:solidFill>
                  <a:schemeClr val="tx1"/>
                </a:solidFill>
                <a:latin typeface="Trebuchet MS" pitchFamily="34" charset="0"/>
                <a:cs typeface="Arial" charset="0"/>
              </a:defRPr>
            </a:lvl1pPr>
            <a:lvl2pPr marL="742950" indent="-285750" eaLnBrk="0" hangingPunct="0">
              <a:tabLst>
                <a:tab pos="1066800" algn="l"/>
              </a:tabLst>
              <a:defRPr>
                <a:solidFill>
                  <a:schemeClr val="tx1"/>
                </a:solidFill>
                <a:latin typeface="Trebuchet MS" pitchFamily="34" charset="0"/>
                <a:cs typeface="Arial" charset="0"/>
              </a:defRPr>
            </a:lvl2pPr>
            <a:lvl3pPr marL="1143000" indent="-228600" eaLnBrk="0" hangingPunct="0">
              <a:tabLst>
                <a:tab pos="1066800" algn="l"/>
              </a:tabLst>
              <a:defRPr>
                <a:solidFill>
                  <a:schemeClr val="tx1"/>
                </a:solidFill>
                <a:latin typeface="Trebuchet MS" pitchFamily="34" charset="0"/>
                <a:cs typeface="Arial" charset="0"/>
              </a:defRPr>
            </a:lvl3pPr>
            <a:lvl4pPr marL="1600200" indent="-228600" eaLnBrk="0" hangingPunct="0">
              <a:tabLst>
                <a:tab pos="1066800" algn="l"/>
              </a:tabLst>
              <a:defRPr>
                <a:solidFill>
                  <a:schemeClr val="tx1"/>
                </a:solidFill>
                <a:latin typeface="Trebuchet MS" pitchFamily="34" charset="0"/>
                <a:cs typeface="Arial" charset="0"/>
              </a:defRPr>
            </a:lvl4pPr>
            <a:lvl5pPr marL="2057400" indent="-228600" eaLnBrk="0" hangingPunct="0">
              <a:tabLst>
                <a:tab pos="1066800" algn="l"/>
              </a:tabLst>
              <a:defRPr>
                <a:solidFill>
                  <a:schemeClr val="tx1"/>
                </a:solidFill>
                <a:latin typeface="Trebuchet MS" pitchFamily="34" charset="0"/>
                <a:cs typeface="Arial" charset="0"/>
              </a:defRPr>
            </a:lvl5pPr>
            <a:lvl6pPr marL="2514600" indent="-228600" eaLnBrk="0" fontAlgn="base" hangingPunct="0">
              <a:spcBef>
                <a:spcPct val="0"/>
              </a:spcBef>
              <a:spcAft>
                <a:spcPct val="0"/>
              </a:spcAft>
              <a:tabLst>
                <a:tab pos="1066800" algn="l"/>
              </a:tabLst>
              <a:defRPr>
                <a:solidFill>
                  <a:schemeClr val="tx1"/>
                </a:solidFill>
                <a:latin typeface="Trebuchet MS" pitchFamily="34" charset="0"/>
                <a:cs typeface="Arial" charset="0"/>
              </a:defRPr>
            </a:lvl6pPr>
            <a:lvl7pPr marL="2971800" indent="-228600" eaLnBrk="0" fontAlgn="base" hangingPunct="0">
              <a:spcBef>
                <a:spcPct val="0"/>
              </a:spcBef>
              <a:spcAft>
                <a:spcPct val="0"/>
              </a:spcAft>
              <a:tabLst>
                <a:tab pos="1066800" algn="l"/>
              </a:tabLst>
              <a:defRPr>
                <a:solidFill>
                  <a:schemeClr val="tx1"/>
                </a:solidFill>
                <a:latin typeface="Trebuchet MS" pitchFamily="34" charset="0"/>
                <a:cs typeface="Arial" charset="0"/>
              </a:defRPr>
            </a:lvl7pPr>
            <a:lvl8pPr marL="3429000" indent="-228600" eaLnBrk="0" fontAlgn="base" hangingPunct="0">
              <a:spcBef>
                <a:spcPct val="0"/>
              </a:spcBef>
              <a:spcAft>
                <a:spcPct val="0"/>
              </a:spcAft>
              <a:tabLst>
                <a:tab pos="1066800" algn="l"/>
              </a:tabLst>
              <a:defRPr>
                <a:solidFill>
                  <a:schemeClr val="tx1"/>
                </a:solidFill>
                <a:latin typeface="Trebuchet MS" pitchFamily="34" charset="0"/>
                <a:cs typeface="Arial" charset="0"/>
              </a:defRPr>
            </a:lvl8pPr>
            <a:lvl9pPr marL="3886200" indent="-228600" eaLnBrk="0" fontAlgn="base" hangingPunct="0">
              <a:spcBef>
                <a:spcPct val="0"/>
              </a:spcBef>
              <a:spcAft>
                <a:spcPct val="0"/>
              </a:spcAft>
              <a:tabLst>
                <a:tab pos="1066800" algn="l"/>
              </a:tabLst>
              <a:defRPr>
                <a:solidFill>
                  <a:schemeClr val="tx1"/>
                </a:solidFill>
                <a:latin typeface="Trebuchet MS" pitchFamily="34" charset="0"/>
                <a:cs typeface="Arial" charset="0"/>
              </a:defRPr>
            </a:lvl9pPr>
          </a:lstStyle>
          <a:p>
            <a:r>
              <a:rPr lang="ru-RU" altLang="ru-RU" sz="1400">
                <a:cs typeface="Times New Roman" pitchFamily="18" charset="0"/>
              </a:rPr>
              <a:t>	</a:t>
            </a:r>
            <a:endParaRPr lang="ru-RU" altLang="ru-RU" sz="800"/>
          </a:p>
          <a:p>
            <a:endParaRPr lang="ru-RU" altLang="ru-RU"/>
          </a:p>
        </p:txBody>
      </p:sp>
      <p:sp>
        <p:nvSpPr>
          <p:cNvPr id="32778" name="Rectangle 12"/>
          <p:cNvSpPr>
            <a:spLocks noChangeArrowheads="1"/>
          </p:cNvSpPr>
          <p:nvPr/>
        </p:nvSpPr>
        <p:spPr bwMode="auto">
          <a:xfrm>
            <a:off x="203200" y="-98286"/>
            <a:ext cx="2079415"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tabLst>
                <a:tab pos="1876425" algn="l"/>
              </a:tabLst>
              <a:defRPr>
                <a:solidFill>
                  <a:schemeClr val="tx1"/>
                </a:solidFill>
                <a:latin typeface="Trebuchet MS" pitchFamily="34" charset="0"/>
                <a:cs typeface="Arial" charset="0"/>
              </a:defRPr>
            </a:lvl1pPr>
            <a:lvl2pPr marL="742950" indent="-285750" eaLnBrk="0" hangingPunct="0">
              <a:tabLst>
                <a:tab pos="1876425" algn="l"/>
              </a:tabLst>
              <a:defRPr>
                <a:solidFill>
                  <a:schemeClr val="tx1"/>
                </a:solidFill>
                <a:latin typeface="Trebuchet MS" pitchFamily="34" charset="0"/>
                <a:cs typeface="Arial" charset="0"/>
              </a:defRPr>
            </a:lvl2pPr>
            <a:lvl3pPr marL="1143000" indent="-228600" eaLnBrk="0" hangingPunct="0">
              <a:tabLst>
                <a:tab pos="1876425" algn="l"/>
              </a:tabLst>
              <a:defRPr>
                <a:solidFill>
                  <a:schemeClr val="tx1"/>
                </a:solidFill>
                <a:latin typeface="Trebuchet MS" pitchFamily="34" charset="0"/>
                <a:cs typeface="Arial" charset="0"/>
              </a:defRPr>
            </a:lvl3pPr>
            <a:lvl4pPr marL="1600200" indent="-228600" eaLnBrk="0" hangingPunct="0">
              <a:tabLst>
                <a:tab pos="1876425" algn="l"/>
              </a:tabLst>
              <a:defRPr>
                <a:solidFill>
                  <a:schemeClr val="tx1"/>
                </a:solidFill>
                <a:latin typeface="Trebuchet MS" pitchFamily="34" charset="0"/>
                <a:cs typeface="Arial" charset="0"/>
              </a:defRPr>
            </a:lvl4pPr>
            <a:lvl5pPr marL="2057400" indent="-228600" eaLnBrk="0" hangingPunct="0">
              <a:tabLst>
                <a:tab pos="1876425" algn="l"/>
              </a:tabLst>
              <a:defRPr>
                <a:solidFill>
                  <a:schemeClr val="tx1"/>
                </a:solidFill>
                <a:latin typeface="Trebuchet MS" pitchFamily="34" charset="0"/>
                <a:cs typeface="Arial" charset="0"/>
              </a:defRPr>
            </a:lvl5pPr>
            <a:lvl6pPr marL="2514600" indent="-228600" eaLnBrk="0" fontAlgn="base" hangingPunct="0">
              <a:spcBef>
                <a:spcPct val="0"/>
              </a:spcBef>
              <a:spcAft>
                <a:spcPct val="0"/>
              </a:spcAft>
              <a:tabLst>
                <a:tab pos="1876425" algn="l"/>
              </a:tabLst>
              <a:defRPr>
                <a:solidFill>
                  <a:schemeClr val="tx1"/>
                </a:solidFill>
                <a:latin typeface="Trebuchet MS" pitchFamily="34" charset="0"/>
                <a:cs typeface="Arial" charset="0"/>
              </a:defRPr>
            </a:lvl6pPr>
            <a:lvl7pPr marL="2971800" indent="-228600" eaLnBrk="0" fontAlgn="base" hangingPunct="0">
              <a:spcBef>
                <a:spcPct val="0"/>
              </a:spcBef>
              <a:spcAft>
                <a:spcPct val="0"/>
              </a:spcAft>
              <a:tabLst>
                <a:tab pos="1876425" algn="l"/>
              </a:tabLst>
              <a:defRPr>
                <a:solidFill>
                  <a:schemeClr val="tx1"/>
                </a:solidFill>
                <a:latin typeface="Trebuchet MS" pitchFamily="34" charset="0"/>
                <a:cs typeface="Arial" charset="0"/>
              </a:defRPr>
            </a:lvl7pPr>
            <a:lvl8pPr marL="3429000" indent="-228600" eaLnBrk="0" fontAlgn="base" hangingPunct="0">
              <a:spcBef>
                <a:spcPct val="0"/>
              </a:spcBef>
              <a:spcAft>
                <a:spcPct val="0"/>
              </a:spcAft>
              <a:tabLst>
                <a:tab pos="1876425" algn="l"/>
              </a:tabLst>
              <a:defRPr>
                <a:solidFill>
                  <a:schemeClr val="tx1"/>
                </a:solidFill>
                <a:latin typeface="Trebuchet MS" pitchFamily="34" charset="0"/>
                <a:cs typeface="Arial" charset="0"/>
              </a:defRPr>
            </a:lvl8pPr>
            <a:lvl9pPr marL="3886200" indent="-228600" eaLnBrk="0" fontAlgn="base" hangingPunct="0">
              <a:spcBef>
                <a:spcPct val="0"/>
              </a:spcBef>
              <a:spcAft>
                <a:spcPct val="0"/>
              </a:spcAft>
              <a:tabLst>
                <a:tab pos="1876425" algn="l"/>
              </a:tabLst>
              <a:defRPr>
                <a:solidFill>
                  <a:schemeClr val="tx1"/>
                </a:solidFill>
                <a:latin typeface="Trebuchet MS" pitchFamily="34" charset="0"/>
                <a:cs typeface="Arial" charset="0"/>
              </a:defRPr>
            </a:lvl9pPr>
          </a:lstStyle>
          <a:p>
            <a:r>
              <a:rPr lang="ru-RU" altLang="ru-RU" sz="800"/>
              <a:t/>
            </a:r>
            <a:br>
              <a:rPr lang="ru-RU" altLang="ru-RU" sz="800"/>
            </a:br>
            <a:endParaRPr lang="ru-RU" altLang="ru-RU"/>
          </a:p>
          <a:p>
            <a:r>
              <a:rPr lang="ru-RU" altLang="ru-RU" sz="1400">
                <a:cs typeface="Times New Roman" pitchFamily="18" charset="0"/>
              </a:rPr>
              <a:t>	</a:t>
            </a:r>
            <a:endParaRPr lang="ru-RU" altLang="ru-RU" sz="800"/>
          </a:p>
          <a:p>
            <a:r>
              <a:rPr lang="ru-RU" altLang="ru-RU" sz="1400">
                <a:cs typeface="Times New Roman" pitchFamily="18" charset="0"/>
              </a:rPr>
              <a:t>	</a:t>
            </a:r>
            <a:endParaRPr lang="ru-RU" altLang="ru-RU" sz="800"/>
          </a:p>
          <a:p>
            <a:r>
              <a:rPr lang="ru-RU" altLang="ru-RU" sz="1400">
                <a:cs typeface="Times New Roman" pitchFamily="18" charset="0"/>
              </a:rPr>
              <a:t>	</a:t>
            </a:r>
            <a:endParaRPr lang="ru-RU" altLang="ru-RU" sz="800"/>
          </a:p>
          <a:p>
            <a:endParaRPr lang="ru-RU" altLang="ru-RU"/>
          </a:p>
        </p:txBody>
      </p:sp>
      <p:sp>
        <p:nvSpPr>
          <p:cNvPr id="32779" name="Rectangle 15"/>
          <p:cNvSpPr>
            <a:spLocks noChangeArrowheads="1"/>
          </p:cNvSpPr>
          <p:nvPr/>
        </p:nvSpPr>
        <p:spPr bwMode="auto">
          <a:xfrm>
            <a:off x="203200" y="40214"/>
            <a:ext cx="742511"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tabLst>
                <a:tab pos="552450" algn="l"/>
              </a:tabLst>
              <a:defRPr>
                <a:solidFill>
                  <a:schemeClr val="tx1"/>
                </a:solidFill>
                <a:latin typeface="Trebuchet MS" pitchFamily="34" charset="0"/>
                <a:cs typeface="Arial" charset="0"/>
              </a:defRPr>
            </a:lvl1pPr>
            <a:lvl2pPr marL="742950" indent="-285750" eaLnBrk="0" hangingPunct="0">
              <a:tabLst>
                <a:tab pos="552450" algn="l"/>
              </a:tabLst>
              <a:defRPr>
                <a:solidFill>
                  <a:schemeClr val="tx1"/>
                </a:solidFill>
                <a:latin typeface="Trebuchet MS" pitchFamily="34" charset="0"/>
                <a:cs typeface="Arial" charset="0"/>
              </a:defRPr>
            </a:lvl2pPr>
            <a:lvl3pPr marL="1143000" indent="-228600" eaLnBrk="0" hangingPunct="0">
              <a:tabLst>
                <a:tab pos="552450" algn="l"/>
              </a:tabLst>
              <a:defRPr>
                <a:solidFill>
                  <a:schemeClr val="tx1"/>
                </a:solidFill>
                <a:latin typeface="Trebuchet MS" pitchFamily="34" charset="0"/>
                <a:cs typeface="Arial" charset="0"/>
              </a:defRPr>
            </a:lvl3pPr>
            <a:lvl4pPr marL="1600200" indent="-228600" eaLnBrk="0" hangingPunct="0">
              <a:tabLst>
                <a:tab pos="552450" algn="l"/>
              </a:tabLst>
              <a:defRPr>
                <a:solidFill>
                  <a:schemeClr val="tx1"/>
                </a:solidFill>
                <a:latin typeface="Trebuchet MS" pitchFamily="34" charset="0"/>
                <a:cs typeface="Arial" charset="0"/>
              </a:defRPr>
            </a:lvl4pPr>
            <a:lvl5pPr marL="2057400" indent="-228600" eaLnBrk="0" hangingPunct="0">
              <a:tabLst>
                <a:tab pos="552450" algn="l"/>
              </a:tabLst>
              <a:defRPr>
                <a:solidFill>
                  <a:schemeClr val="tx1"/>
                </a:solidFill>
                <a:latin typeface="Trebuchet MS" pitchFamily="34" charset="0"/>
                <a:cs typeface="Arial" charset="0"/>
              </a:defRPr>
            </a:lvl5pPr>
            <a:lvl6pPr marL="2514600" indent="-228600" eaLnBrk="0" fontAlgn="base" hangingPunct="0">
              <a:spcBef>
                <a:spcPct val="0"/>
              </a:spcBef>
              <a:spcAft>
                <a:spcPct val="0"/>
              </a:spcAft>
              <a:tabLst>
                <a:tab pos="552450" algn="l"/>
              </a:tabLst>
              <a:defRPr>
                <a:solidFill>
                  <a:schemeClr val="tx1"/>
                </a:solidFill>
                <a:latin typeface="Trebuchet MS" pitchFamily="34" charset="0"/>
                <a:cs typeface="Arial" charset="0"/>
              </a:defRPr>
            </a:lvl6pPr>
            <a:lvl7pPr marL="2971800" indent="-228600" eaLnBrk="0" fontAlgn="base" hangingPunct="0">
              <a:spcBef>
                <a:spcPct val="0"/>
              </a:spcBef>
              <a:spcAft>
                <a:spcPct val="0"/>
              </a:spcAft>
              <a:tabLst>
                <a:tab pos="552450" algn="l"/>
              </a:tabLst>
              <a:defRPr>
                <a:solidFill>
                  <a:schemeClr val="tx1"/>
                </a:solidFill>
                <a:latin typeface="Trebuchet MS" pitchFamily="34" charset="0"/>
                <a:cs typeface="Arial" charset="0"/>
              </a:defRPr>
            </a:lvl7pPr>
            <a:lvl8pPr marL="3429000" indent="-228600" eaLnBrk="0" fontAlgn="base" hangingPunct="0">
              <a:spcBef>
                <a:spcPct val="0"/>
              </a:spcBef>
              <a:spcAft>
                <a:spcPct val="0"/>
              </a:spcAft>
              <a:tabLst>
                <a:tab pos="552450" algn="l"/>
              </a:tabLst>
              <a:defRPr>
                <a:solidFill>
                  <a:schemeClr val="tx1"/>
                </a:solidFill>
                <a:latin typeface="Trebuchet MS" pitchFamily="34" charset="0"/>
                <a:cs typeface="Arial" charset="0"/>
              </a:defRPr>
            </a:lvl8pPr>
            <a:lvl9pPr marL="3886200" indent="-228600" eaLnBrk="0" fontAlgn="base" hangingPunct="0">
              <a:spcBef>
                <a:spcPct val="0"/>
              </a:spcBef>
              <a:spcAft>
                <a:spcPct val="0"/>
              </a:spcAft>
              <a:tabLst>
                <a:tab pos="552450" algn="l"/>
              </a:tabLst>
              <a:defRPr>
                <a:solidFill>
                  <a:schemeClr val="tx1"/>
                </a:solidFill>
                <a:latin typeface="Trebuchet MS" pitchFamily="34" charset="0"/>
                <a:cs typeface="Arial" charset="0"/>
              </a:defRPr>
            </a:lvl9pPr>
          </a:lstStyle>
          <a:p>
            <a:r>
              <a:rPr lang="ru-RU" altLang="ru-RU"/>
              <a:t/>
            </a:r>
            <a:br>
              <a:rPr lang="ru-RU" altLang="ru-RU"/>
            </a:br>
            <a:endParaRPr lang="ru-RU" altLang="ru-RU"/>
          </a:p>
          <a:p>
            <a:r>
              <a:rPr lang="en-US" altLang="ru-RU" sz="1400">
                <a:cs typeface="Times New Roman" pitchFamily="18" charset="0"/>
              </a:rPr>
              <a:t>	</a:t>
            </a:r>
            <a:endParaRPr lang="ru-RU" altLang="ru-RU" sz="800"/>
          </a:p>
          <a:p>
            <a:endParaRPr lang="ru-RU" altLang="ru-RU"/>
          </a:p>
        </p:txBody>
      </p:sp>
    </p:spTree>
    <p:extLst>
      <p:ext uri="{BB962C8B-B14F-4D97-AF65-F5344CB8AC3E}">
        <p14:creationId xmlns:p14="http://schemas.microsoft.com/office/powerpoint/2010/main" val="189762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1"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80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0" y="-99392"/>
          <a:ext cx="12192000" cy="6957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23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609600" y="152400"/>
            <a:ext cx="10972800" cy="2286000"/>
          </a:xfrm>
          <a:prstGeom prst="roundRect">
            <a:avLst>
              <a:gd name="adj" fmla="val 16667"/>
            </a:avLst>
          </a:prstGeom>
          <a:solidFill>
            <a:srgbClr val="FFFFFF"/>
          </a:solidFill>
          <a:ln w="63500" cmpd="thickThin">
            <a:solidFill>
              <a:srgbClr val="8064A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uz-Cyrl-UZ" altLang="ru-RU" sz="3200" b="1" dirty="0">
                <a:solidFill>
                  <a:srgbClr val="000000"/>
                </a:solidFill>
                <a:latin typeface="Times New Roman" pitchFamily="18" charset="0"/>
              </a:rPr>
              <a:t> </a:t>
            </a:r>
            <a:r>
              <a:rPr lang="en-US" altLang="ru-RU" sz="3200" b="1" dirty="0" smtClean="0">
                <a:solidFill>
                  <a:srgbClr val="000000"/>
                </a:solidFill>
                <a:latin typeface="Times New Roman" pitchFamily="18" charset="0"/>
              </a:rPr>
              <a:t>        </a:t>
            </a:r>
            <a:r>
              <a:rPr lang="uz-Cyrl-UZ" altLang="ru-RU" sz="3200" b="1" dirty="0" smtClean="0">
                <a:solidFill>
                  <a:srgbClr val="000000"/>
                </a:solidFill>
                <a:latin typeface="Times New Roman" pitchFamily="18" charset="0"/>
              </a:rPr>
              <a:t>«</a:t>
            </a:r>
            <a:r>
              <a:rPr lang="uz-Cyrl-UZ" altLang="ru-RU" sz="3200" b="1" dirty="0">
                <a:solidFill>
                  <a:srgbClr val="000000"/>
                </a:solidFill>
                <a:latin typeface="Times New Roman" pitchFamily="18" charset="0"/>
              </a:rPr>
              <a:t>Innovatsiya»</a:t>
            </a:r>
            <a:r>
              <a:rPr lang="uz-Cyrl-UZ" altLang="ru-RU" sz="3200" dirty="0">
                <a:solidFill>
                  <a:srgbClr val="000000"/>
                </a:solidFill>
                <a:latin typeface="Times New Roman" pitchFamily="18" charset="0"/>
              </a:rPr>
              <a:t> so‘zi ingliz tilidan kelib chiqqan, uning tarjimasi yangilanish, o‘zgartirish, yangilik kiritish degan ma’noni bildiradi</a:t>
            </a:r>
            <a:endParaRPr lang="ru-RU" altLang="ru-RU" sz="3200" dirty="0">
              <a:solidFill>
                <a:schemeClr val="tx1"/>
              </a:solidFill>
              <a:latin typeface="Arial" charset="0"/>
            </a:endParaRPr>
          </a:p>
        </p:txBody>
      </p:sp>
      <p:sp>
        <p:nvSpPr>
          <p:cNvPr id="16387" name="AutoShape 3"/>
          <p:cNvSpPr>
            <a:spLocks noChangeArrowheads="1"/>
          </p:cNvSpPr>
          <p:nvPr/>
        </p:nvSpPr>
        <p:spPr bwMode="auto">
          <a:xfrm>
            <a:off x="406400" y="2743200"/>
            <a:ext cx="11379200" cy="3962400"/>
          </a:xfrm>
          <a:prstGeom prst="roundRect">
            <a:avLst>
              <a:gd name="adj" fmla="val 16667"/>
            </a:avLst>
          </a:prstGeom>
          <a:solidFill>
            <a:srgbClr val="FFFFFF"/>
          </a:solidFill>
          <a:ln w="63500" cmpd="thickThin">
            <a:solidFill>
              <a:srgbClr val="8064A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en-US" altLang="ru-RU" sz="3200" b="1" dirty="0" smtClean="0">
                <a:solidFill>
                  <a:schemeClr val="tx1"/>
                </a:solidFill>
                <a:latin typeface="Times New Roman" pitchFamily="18" charset="0"/>
              </a:rPr>
              <a:t>           </a:t>
            </a:r>
            <a:r>
              <a:rPr lang="uz-Cyrl-UZ" altLang="ru-RU" sz="3200" b="1" dirty="0" smtClean="0">
                <a:solidFill>
                  <a:schemeClr val="tx1"/>
                </a:solidFill>
                <a:latin typeface="Times New Roman" pitchFamily="18" charset="0"/>
              </a:rPr>
              <a:t>I.T.Balabanov </a:t>
            </a:r>
            <a:r>
              <a:rPr lang="uz-Cyrl-UZ" altLang="ru-RU" sz="3200" b="1" dirty="0">
                <a:solidFill>
                  <a:schemeClr val="tx1"/>
                </a:solidFill>
                <a:latin typeface="Times New Roman" pitchFamily="18" charset="0"/>
              </a:rPr>
              <a:t>ta’kidlashicha, “Innovatsiya</a:t>
            </a:r>
            <a:r>
              <a:rPr lang="uz-Cyrl-UZ" altLang="ru-RU" sz="3200" dirty="0">
                <a:solidFill>
                  <a:schemeClr val="tx1"/>
                </a:solidFill>
                <a:latin typeface="Times New Roman" pitchFamily="18" charset="0"/>
              </a:rPr>
              <a:t> – yangi texnika yoki texnologiya, mehnat ishlab chiqarish, xizmat ko‘rsatish va boshqaruv, shuningdek, nazorat, hisob-kitob, rejalashtirish uslublari, tahlil va boshqalarni tashkil etishning yangi shakllariga mablag‘ kiritish orqali erishilgan moddiylashgan natijadir”.</a:t>
            </a:r>
            <a:endParaRPr lang="ru-RU" altLang="ru-RU" sz="3200" dirty="0">
              <a:solidFill>
                <a:schemeClr val="tx1"/>
              </a:solidFill>
              <a:latin typeface="Arial" charset="0"/>
            </a:endParaRPr>
          </a:p>
        </p:txBody>
      </p:sp>
    </p:spTree>
    <p:extLst>
      <p:ext uri="{BB962C8B-B14F-4D97-AF65-F5344CB8AC3E}">
        <p14:creationId xmlns:p14="http://schemas.microsoft.com/office/powerpoint/2010/main" val="1052141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img-fotki.yandex.ru/get/5908/mr-serg-bask.f26/0_78adf_208847db_XL"/>
          <p:cNvPicPr>
            <a:picLocks noGrp="1" noChangeAspect="1" noChangeArrowheads="1"/>
          </p:cNvPicPr>
          <p:nvPr>
            <p:ph type="pic" idx="1"/>
          </p:nvPr>
        </p:nvPicPr>
        <p:blipFill>
          <a:blip r:embed="rId3"/>
          <a:srcRect t="1821" b="1821"/>
          <a:stretch>
            <a:fillRect/>
          </a:stretch>
        </p:blipFill>
        <p:spPr>
          <a:xfrm>
            <a:off x="6202874" y="2072148"/>
            <a:ext cx="5486400" cy="3127806"/>
          </a:xfrm>
          <a:noFill/>
          <a:extLst>
            <a:ext uri="{909E8E84-426E-40DD-AFC4-6F175D3DCCD1}">
              <a14:hiddenFill xmlns:a14="http://schemas.microsoft.com/office/drawing/2010/main">
                <a:solidFill>
                  <a:srgbClr val="FFFFFF"/>
                </a:solidFill>
              </a14:hiddenFill>
            </a:ext>
          </a:extLst>
        </p:spPr>
      </p:pic>
      <p:sp>
        <p:nvSpPr>
          <p:cNvPr id="35843" name="Текст 5"/>
          <p:cNvSpPr>
            <a:spLocks noGrp="1"/>
          </p:cNvSpPr>
          <p:nvPr>
            <p:ph type="body" sz="half" idx="2"/>
          </p:nvPr>
        </p:nvSpPr>
        <p:spPr>
          <a:xfrm>
            <a:off x="408039" y="2035276"/>
            <a:ext cx="5080000" cy="3608439"/>
          </a:xfrm>
        </p:spPr>
        <p:txBody>
          <a:bodyPr/>
          <a:lstStyle/>
          <a:p>
            <a:pPr marL="182563" indent="-182563" algn="just" eaLnBrk="1" hangingPunct="1"/>
            <a:r>
              <a:rPr lang="uz-Cyrl-UZ" altLang="ru-RU" sz="1400" dirty="0" smtClean="0"/>
              <a:t>XIV </a:t>
            </a:r>
            <a:r>
              <a:rPr lang="en-US" altLang="ru-RU" sz="1400" dirty="0" smtClean="0"/>
              <a:t>v</a:t>
            </a:r>
            <a:r>
              <a:rPr lang="uz-Cyrl-UZ" altLang="ru-RU" sz="1400" dirty="0" smtClean="0"/>
              <a:t>а XVI а</a:t>
            </a:r>
            <a:r>
              <a:rPr lang="en-US" altLang="ru-RU" sz="1400" dirty="0" err="1" smtClean="0"/>
              <a:t>srl</a:t>
            </a:r>
            <a:r>
              <a:rPr lang="uz-Cyrl-UZ" altLang="ru-RU" sz="1400" dirty="0" smtClean="0"/>
              <a:t>а</a:t>
            </a:r>
            <a:r>
              <a:rPr lang="en-US" altLang="ru-RU" sz="1400" dirty="0" smtClean="0"/>
              <a:t>r</a:t>
            </a:r>
            <a:r>
              <a:rPr lang="uz-Cyrl-UZ" altLang="ru-RU" sz="1400" dirty="0" smtClean="0"/>
              <a:t> </a:t>
            </a:r>
            <a:r>
              <a:rPr lang="en-US" altLang="ru-RU" sz="1400" dirty="0" smtClean="0"/>
              <a:t>g'</a:t>
            </a:r>
            <a:r>
              <a:rPr lang="uz-Cyrl-UZ" altLang="ru-RU" sz="1400" dirty="0" smtClean="0"/>
              <a:t>а</a:t>
            </a:r>
            <a:r>
              <a:rPr lang="en-US" altLang="ru-RU" sz="1400" dirty="0" err="1" smtClean="0"/>
              <a:t>rbiy</a:t>
            </a:r>
            <a:r>
              <a:rPr lang="uz-Cyrl-UZ" altLang="ru-RU" sz="1400" dirty="0" smtClean="0"/>
              <a:t> Е</a:t>
            </a:r>
            <a:r>
              <a:rPr lang="en-US" altLang="ru-RU" sz="1400" dirty="0" err="1" smtClean="0"/>
              <a:t>vr</a:t>
            </a:r>
            <a:r>
              <a:rPr lang="uz-Cyrl-UZ" altLang="ru-RU" sz="1400" dirty="0" smtClean="0"/>
              <a:t>о</a:t>
            </a:r>
            <a:r>
              <a:rPr lang="en-US" altLang="ru-RU" sz="1400" dirty="0" smtClean="0"/>
              <a:t>p</a:t>
            </a:r>
            <a:r>
              <a:rPr lang="uz-Cyrl-UZ" altLang="ru-RU" sz="1400" dirty="0" smtClean="0"/>
              <a:t>а</a:t>
            </a:r>
            <a:r>
              <a:rPr lang="en-US" altLang="ru-RU" sz="1400" dirty="0" smtClean="0"/>
              <a:t>d</a:t>
            </a:r>
            <a:r>
              <a:rPr lang="uz-Cyrl-UZ" altLang="ru-RU" sz="1400" dirty="0" smtClean="0"/>
              <a:t>а </a:t>
            </a:r>
            <a:r>
              <a:rPr lang="en-US" altLang="ru-RU" sz="1400" dirty="0" err="1" smtClean="0"/>
              <a:t>uyg</a:t>
            </a:r>
            <a:r>
              <a:rPr lang="en-US" altLang="ru-RU" sz="1400" dirty="0" smtClean="0"/>
              <a:t>'</a:t>
            </a:r>
            <a:r>
              <a:rPr lang="uz-Cyrl-UZ" altLang="ru-RU" sz="1400" dirty="0" smtClean="0"/>
              <a:t>о</a:t>
            </a:r>
            <a:r>
              <a:rPr lang="en-US" altLang="ru-RU" sz="1400" dirty="0" err="1" smtClean="0"/>
              <a:t>nish</a:t>
            </a:r>
            <a:r>
              <a:rPr lang="uz-Cyrl-UZ" altLang="ru-RU" sz="1400" dirty="0" smtClean="0"/>
              <a:t> </a:t>
            </a:r>
            <a:r>
              <a:rPr lang="en-US" altLang="ru-RU" sz="1400" dirty="0" smtClean="0"/>
              <a:t>d</a:t>
            </a:r>
            <a:r>
              <a:rPr lang="uz-Cyrl-UZ" altLang="ru-RU" sz="1400" dirty="0" smtClean="0"/>
              <a:t>а</a:t>
            </a:r>
            <a:r>
              <a:rPr lang="en-US" altLang="ru-RU" sz="1400" dirty="0" err="1" smtClean="0"/>
              <a:t>vri</a:t>
            </a:r>
            <a:r>
              <a:rPr lang="uz-Cyrl-UZ" altLang="ru-RU" sz="1400" dirty="0" smtClean="0"/>
              <a:t>, </a:t>
            </a:r>
            <a:r>
              <a:rPr lang="en-US" altLang="ru-RU" sz="1400" dirty="0" smtClean="0"/>
              <a:t>d</a:t>
            </a:r>
            <a:r>
              <a:rPr lang="uz-Cyrl-UZ" altLang="ru-RU" sz="1400" dirty="0" smtClean="0"/>
              <a:t>е</a:t>
            </a:r>
            <a:r>
              <a:rPr lang="en-US" altLang="ru-RU" sz="1400" dirty="0" smtClean="0"/>
              <a:t>b</a:t>
            </a:r>
            <a:r>
              <a:rPr lang="uz-Cyrl-UZ" altLang="ru-RU" sz="1400" dirty="0" smtClean="0"/>
              <a:t> </a:t>
            </a:r>
            <a:r>
              <a:rPr lang="en-US" altLang="ru-RU" sz="1400" dirty="0" err="1" smtClean="0"/>
              <a:t>yuritil</a:t>
            </a:r>
            <a:r>
              <a:rPr lang="uz-Cyrl-UZ" altLang="ru-RU" sz="1400" dirty="0" smtClean="0"/>
              <a:t>а</a:t>
            </a:r>
            <a:r>
              <a:rPr lang="en-US" altLang="ru-RU" sz="1400" dirty="0" smtClean="0"/>
              <a:t>di</a:t>
            </a:r>
            <a:r>
              <a:rPr lang="uz-Cyrl-UZ" altLang="ru-RU" sz="1400" dirty="0" smtClean="0"/>
              <a:t>. </a:t>
            </a:r>
            <a:r>
              <a:rPr lang="en-US" altLang="ru-RU" sz="1400" dirty="0" err="1" smtClean="0"/>
              <a:t>bu</a:t>
            </a:r>
            <a:r>
              <a:rPr lang="uz-Cyrl-UZ" altLang="ru-RU" sz="1400" dirty="0" smtClean="0"/>
              <a:t> </a:t>
            </a:r>
            <a:r>
              <a:rPr lang="en-US" altLang="ru-RU" sz="1400" dirty="0" err="1" smtClean="0"/>
              <a:t>uyg</a:t>
            </a:r>
            <a:r>
              <a:rPr lang="en-US" altLang="ru-RU" sz="1400" dirty="0" smtClean="0"/>
              <a:t>'</a:t>
            </a:r>
            <a:r>
              <a:rPr lang="uz-Cyrl-UZ" altLang="ru-RU" sz="1400" dirty="0" smtClean="0"/>
              <a:t>о</a:t>
            </a:r>
            <a:r>
              <a:rPr lang="en-US" altLang="ru-RU" sz="1400" dirty="0" err="1" smtClean="0"/>
              <a:t>nish</a:t>
            </a:r>
            <a:r>
              <a:rPr lang="uz-Cyrl-UZ" altLang="ru-RU" sz="1400" dirty="0" smtClean="0"/>
              <a:t> </a:t>
            </a:r>
            <a:r>
              <a:rPr lang="en-US" altLang="ru-RU" sz="1400" dirty="0" smtClean="0"/>
              <a:t>d</a:t>
            </a:r>
            <a:r>
              <a:rPr lang="uz-Cyrl-UZ" altLang="ru-RU" sz="1400" dirty="0" smtClean="0"/>
              <a:t>а</a:t>
            </a:r>
            <a:r>
              <a:rPr lang="en-US" altLang="ru-RU" sz="1400" dirty="0" err="1" smtClean="0"/>
              <a:t>stl</a:t>
            </a:r>
            <a:r>
              <a:rPr lang="uz-Cyrl-UZ" altLang="ru-RU" sz="1400" dirty="0" smtClean="0"/>
              <a:t>а</a:t>
            </a:r>
            <a:r>
              <a:rPr lang="en-US" altLang="ru-RU" sz="1400" dirty="0" smtClean="0"/>
              <a:t>b</a:t>
            </a:r>
            <a:r>
              <a:rPr lang="uz-Cyrl-UZ" altLang="ru-RU" sz="1400" dirty="0" smtClean="0"/>
              <a:t> </a:t>
            </a:r>
            <a:r>
              <a:rPr lang="en-US" altLang="ru-RU" sz="1400" dirty="0" smtClean="0"/>
              <a:t>it</a:t>
            </a:r>
            <a:r>
              <a:rPr lang="uz-Cyrl-UZ" altLang="ru-RU" sz="1400" dirty="0" smtClean="0"/>
              <a:t>а</a:t>
            </a:r>
            <a:r>
              <a:rPr lang="en-US" altLang="ru-RU" sz="1400" dirty="0" err="1" smtClean="0"/>
              <a:t>liyad</a:t>
            </a:r>
            <a:r>
              <a:rPr lang="uz-Cyrl-UZ" altLang="ru-RU" sz="1400" dirty="0" smtClean="0"/>
              <a:t>а, </a:t>
            </a:r>
            <a:r>
              <a:rPr lang="en-US" altLang="ru-RU" sz="1400" dirty="0" err="1" smtClean="0"/>
              <a:t>so'ngr</a:t>
            </a:r>
            <a:r>
              <a:rPr lang="uz-Cyrl-UZ" altLang="ru-RU" sz="1400" dirty="0" smtClean="0"/>
              <a:t>а Е</a:t>
            </a:r>
            <a:r>
              <a:rPr lang="en-US" altLang="ru-RU" sz="1400" dirty="0" err="1" smtClean="0"/>
              <a:t>vr</a:t>
            </a:r>
            <a:r>
              <a:rPr lang="uz-Cyrl-UZ" altLang="ru-RU" sz="1400" dirty="0" smtClean="0"/>
              <a:t>о</a:t>
            </a:r>
            <a:r>
              <a:rPr lang="en-US" altLang="ru-RU" sz="1400" dirty="0" smtClean="0"/>
              <a:t>p</a:t>
            </a:r>
            <a:r>
              <a:rPr lang="uz-Cyrl-UZ" altLang="ru-RU" sz="1400" dirty="0" smtClean="0"/>
              <a:t>а</a:t>
            </a:r>
            <a:r>
              <a:rPr lang="en-US" altLang="ru-RU" sz="1400" dirty="0" smtClean="0"/>
              <a:t>d</a:t>
            </a:r>
            <a:r>
              <a:rPr lang="uz-Cyrl-UZ" altLang="ru-RU" sz="1400" dirty="0" smtClean="0"/>
              <a:t>а</a:t>
            </a:r>
            <a:r>
              <a:rPr lang="en-US" altLang="ru-RU" sz="1400" dirty="0" err="1" smtClean="0"/>
              <a:t>gi</a:t>
            </a:r>
            <a:r>
              <a:rPr lang="uz-Cyrl-UZ" altLang="ru-RU" sz="1400" dirty="0" smtClean="0"/>
              <a:t> </a:t>
            </a:r>
            <a:r>
              <a:rPr lang="en-US" altLang="ru-RU" sz="1400" dirty="0" smtClean="0"/>
              <a:t>b</a:t>
            </a:r>
            <a:r>
              <a:rPr lang="uz-Cyrl-UZ" altLang="ru-RU" sz="1400" dirty="0" smtClean="0"/>
              <a:t>о</a:t>
            </a:r>
            <a:r>
              <a:rPr lang="en-US" altLang="ru-RU" sz="1400" dirty="0" err="1" smtClean="0"/>
              <a:t>shq</a:t>
            </a:r>
            <a:r>
              <a:rPr lang="uz-Cyrl-UZ" altLang="ru-RU" sz="1400" dirty="0" smtClean="0"/>
              <a:t>а </a:t>
            </a:r>
            <a:r>
              <a:rPr lang="en-US" altLang="ru-RU" sz="1400" dirty="0" smtClean="0"/>
              <a:t>m</a:t>
            </a:r>
            <a:r>
              <a:rPr lang="uz-Cyrl-UZ" altLang="ru-RU" sz="1400" dirty="0" smtClean="0"/>
              <a:t>а</a:t>
            </a:r>
            <a:r>
              <a:rPr lang="en-US" altLang="ru-RU" sz="1400" dirty="0" smtClean="0"/>
              <a:t>ml</a:t>
            </a:r>
            <a:r>
              <a:rPr lang="uz-Cyrl-UZ" altLang="ru-RU" sz="1400" dirty="0" smtClean="0"/>
              <a:t>а</a:t>
            </a:r>
            <a:r>
              <a:rPr lang="en-US" altLang="ru-RU" sz="1400" dirty="0" smtClean="0"/>
              <a:t>k</a:t>
            </a:r>
            <a:r>
              <a:rPr lang="uz-Cyrl-UZ" altLang="ru-RU" sz="1400" dirty="0" smtClean="0"/>
              <a:t>а</a:t>
            </a:r>
            <a:r>
              <a:rPr lang="en-US" altLang="ru-RU" sz="1400" dirty="0" err="1" smtClean="0"/>
              <a:t>tl</a:t>
            </a:r>
            <a:r>
              <a:rPr lang="uz-Cyrl-UZ" altLang="ru-RU" sz="1400" dirty="0" smtClean="0"/>
              <a:t>а</a:t>
            </a:r>
            <a:r>
              <a:rPr lang="en-US" altLang="ru-RU" sz="1400" dirty="0" err="1" smtClean="0"/>
              <a:t>rd</a:t>
            </a:r>
            <a:r>
              <a:rPr lang="uz-Cyrl-UZ" altLang="ru-RU" sz="1400" dirty="0" smtClean="0"/>
              <a:t>а </a:t>
            </a:r>
            <a:r>
              <a:rPr lang="en-US" altLang="ru-RU" sz="1400" dirty="0" err="1" smtClean="0"/>
              <a:t>vujudg</a:t>
            </a:r>
            <a:r>
              <a:rPr lang="uz-Cyrl-UZ" altLang="ru-RU" sz="1400" dirty="0" smtClean="0"/>
              <a:t>а </a:t>
            </a:r>
            <a:r>
              <a:rPr lang="en-US" altLang="ru-RU" sz="1400" dirty="0" smtClean="0"/>
              <a:t>k</a:t>
            </a:r>
            <a:r>
              <a:rPr lang="uz-Cyrl-UZ" altLang="ru-RU" sz="1400" dirty="0" smtClean="0"/>
              <a:t>е</a:t>
            </a:r>
            <a:r>
              <a:rPr lang="en-US" altLang="ru-RU" sz="1400" dirty="0" smtClean="0"/>
              <a:t>l</a:t>
            </a:r>
            <a:r>
              <a:rPr lang="uz-Cyrl-UZ" altLang="ru-RU" sz="1400" dirty="0" smtClean="0"/>
              <a:t>а</a:t>
            </a:r>
            <a:r>
              <a:rPr lang="en-US" altLang="ru-RU" sz="1400" dirty="0" smtClean="0"/>
              <a:t>di</a:t>
            </a:r>
            <a:r>
              <a:rPr lang="uz-Cyrl-UZ" altLang="ru-RU" sz="1400" dirty="0" smtClean="0"/>
              <a:t>. </a:t>
            </a:r>
            <a:r>
              <a:rPr lang="en-US" altLang="ru-RU" sz="1400" dirty="0" err="1" smtClean="0"/>
              <a:t>bu</a:t>
            </a:r>
            <a:r>
              <a:rPr lang="uz-Cyrl-UZ" altLang="ru-RU" sz="1400" dirty="0" smtClean="0"/>
              <a:t> </a:t>
            </a:r>
            <a:r>
              <a:rPr lang="en-US" altLang="ru-RU" sz="1400" dirty="0" smtClean="0"/>
              <a:t>d</a:t>
            </a:r>
            <a:r>
              <a:rPr lang="uz-Cyrl-UZ" altLang="ru-RU" sz="1400" dirty="0" smtClean="0"/>
              <a:t>а</a:t>
            </a:r>
            <a:r>
              <a:rPr lang="en-US" altLang="ru-RU" sz="1400" dirty="0" err="1" smtClean="0"/>
              <a:t>vrd</a:t>
            </a:r>
            <a:r>
              <a:rPr lang="uz-Cyrl-UZ" altLang="ru-RU" sz="1400" dirty="0" smtClean="0"/>
              <a:t>а Е</a:t>
            </a:r>
            <a:r>
              <a:rPr lang="en-US" altLang="ru-RU" sz="1400" dirty="0" err="1" smtClean="0"/>
              <a:t>vr</a:t>
            </a:r>
            <a:r>
              <a:rPr lang="uz-Cyrl-UZ" altLang="ru-RU" sz="1400" dirty="0" smtClean="0"/>
              <a:t>о</a:t>
            </a:r>
            <a:r>
              <a:rPr lang="en-US" altLang="ru-RU" sz="1400" dirty="0" smtClean="0"/>
              <a:t>p</a:t>
            </a:r>
            <a:r>
              <a:rPr lang="uz-Cyrl-UZ" altLang="ru-RU" sz="1400" dirty="0" smtClean="0"/>
              <a:t>а </a:t>
            </a:r>
            <a:r>
              <a:rPr lang="en-US" altLang="ru-RU" sz="1400" dirty="0" smtClean="0"/>
              <a:t>m</a:t>
            </a:r>
            <a:r>
              <a:rPr lang="uz-Cyrl-UZ" altLang="ru-RU" sz="1400" dirty="0" smtClean="0"/>
              <a:t>а</a:t>
            </a:r>
            <a:r>
              <a:rPr lang="en-US" altLang="ru-RU" sz="1400" dirty="0" smtClean="0"/>
              <a:t>ml</a:t>
            </a:r>
            <a:r>
              <a:rPr lang="uz-Cyrl-UZ" altLang="ru-RU" sz="1400" dirty="0" smtClean="0"/>
              <a:t>а</a:t>
            </a:r>
            <a:r>
              <a:rPr lang="en-US" altLang="ru-RU" sz="1400" dirty="0" smtClean="0"/>
              <a:t>k</a:t>
            </a:r>
            <a:r>
              <a:rPr lang="uz-Cyrl-UZ" altLang="ru-RU" sz="1400" dirty="0" smtClean="0"/>
              <a:t>а</a:t>
            </a:r>
            <a:r>
              <a:rPr lang="en-US" altLang="ru-RU" sz="1400" dirty="0" err="1" smtClean="0"/>
              <a:t>tl</a:t>
            </a:r>
            <a:r>
              <a:rPr lang="uz-Cyrl-UZ" altLang="ru-RU" sz="1400" dirty="0" smtClean="0"/>
              <a:t>а</a:t>
            </a:r>
            <a:r>
              <a:rPr lang="en-US" altLang="ru-RU" sz="1400" dirty="0" smtClean="0"/>
              <a:t>rid</a:t>
            </a:r>
            <a:r>
              <a:rPr lang="uz-Cyrl-UZ" altLang="ru-RU" sz="1400" dirty="0" smtClean="0"/>
              <a:t>а </a:t>
            </a:r>
            <a:r>
              <a:rPr lang="en-US" altLang="ru-RU" sz="1400" dirty="0" smtClean="0"/>
              <a:t>f</a:t>
            </a:r>
            <a:r>
              <a:rPr lang="uz-Cyrl-UZ" altLang="ru-RU" sz="1400" dirty="0" smtClean="0"/>
              <a:t>ео</a:t>
            </a:r>
            <a:r>
              <a:rPr lang="en-US" altLang="ru-RU" sz="1400" dirty="0" smtClean="0"/>
              <a:t>d</a:t>
            </a:r>
            <a:r>
              <a:rPr lang="uz-Cyrl-UZ" altLang="ru-RU" sz="1400" dirty="0" smtClean="0"/>
              <a:t>а</a:t>
            </a:r>
            <a:r>
              <a:rPr lang="en-US" altLang="ru-RU" sz="1400" dirty="0" smtClean="0"/>
              <a:t>l</a:t>
            </a:r>
            <a:r>
              <a:rPr lang="uz-Cyrl-UZ" altLang="ru-RU" sz="1400" dirty="0" smtClean="0"/>
              <a:t> </a:t>
            </a:r>
            <a:r>
              <a:rPr lang="en-US" altLang="ru-RU" sz="1400" dirty="0" err="1" smtClean="0"/>
              <a:t>mun</a:t>
            </a:r>
            <a:r>
              <a:rPr lang="uz-Cyrl-UZ" altLang="ru-RU" sz="1400" dirty="0" smtClean="0"/>
              <a:t>о</a:t>
            </a:r>
            <a:r>
              <a:rPr lang="en-US" altLang="ru-RU" sz="1400" dirty="0" smtClean="0"/>
              <a:t>s</a:t>
            </a:r>
            <a:r>
              <a:rPr lang="uz-Cyrl-UZ" altLang="ru-RU" sz="1400" dirty="0" smtClean="0"/>
              <a:t>а</a:t>
            </a:r>
            <a:r>
              <a:rPr lang="en-US" altLang="ru-RU" sz="1400" dirty="0" smtClean="0"/>
              <a:t>b</a:t>
            </a:r>
            <a:r>
              <a:rPr lang="uz-Cyrl-UZ" altLang="ru-RU" sz="1400" dirty="0" smtClean="0"/>
              <a:t>а</a:t>
            </a:r>
            <a:r>
              <a:rPr lang="en-US" altLang="ru-RU" sz="1400" dirty="0" err="1" smtClean="0"/>
              <a:t>tl</a:t>
            </a:r>
            <a:r>
              <a:rPr lang="uz-Cyrl-UZ" altLang="ru-RU" sz="1400" dirty="0" smtClean="0"/>
              <a:t>а</a:t>
            </a:r>
            <a:r>
              <a:rPr lang="en-US" altLang="ru-RU" sz="1400" dirty="0" err="1" smtClean="0"/>
              <a:t>ri</a:t>
            </a:r>
            <a:r>
              <a:rPr lang="uz-Cyrl-UZ" altLang="ru-RU" sz="1400" dirty="0" smtClean="0"/>
              <a:t> </a:t>
            </a:r>
            <a:r>
              <a:rPr lang="en-US" altLang="ru-RU" sz="1400" dirty="0" err="1" smtClean="0"/>
              <a:t>ichid</a:t>
            </a:r>
            <a:r>
              <a:rPr lang="uz-Cyrl-UZ" altLang="ru-RU" sz="1400" dirty="0" smtClean="0"/>
              <a:t>а </a:t>
            </a:r>
            <a:r>
              <a:rPr lang="en-US" altLang="ru-RU" sz="1400" dirty="0" smtClean="0"/>
              <a:t>k</a:t>
            </a:r>
            <a:r>
              <a:rPr lang="uz-Cyrl-UZ" altLang="ru-RU" sz="1400" dirty="0" smtClean="0"/>
              <a:t>а</a:t>
            </a:r>
            <a:r>
              <a:rPr lang="en-US" altLang="ru-RU" sz="1400" dirty="0" smtClean="0"/>
              <a:t>pit</a:t>
            </a:r>
            <a:r>
              <a:rPr lang="uz-Cyrl-UZ" altLang="ru-RU" sz="1400" dirty="0" smtClean="0"/>
              <a:t>а</a:t>
            </a:r>
            <a:r>
              <a:rPr lang="en-US" altLang="ru-RU" sz="1400" dirty="0" err="1" smtClean="0"/>
              <a:t>listik</a:t>
            </a:r>
            <a:r>
              <a:rPr lang="uz-Cyrl-UZ" altLang="ru-RU" sz="1400" dirty="0" smtClean="0"/>
              <a:t> </a:t>
            </a:r>
            <a:r>
              <a:rPr lang="en-US" altLang="ru-RU" sz="1400" dirty="0" err="1" smtClean="0"/>
              <a:t>mun</a:t>
            </a:r>
            <a:r>
              <a:rPr lang="uz-Cyrl-UZ" altLang="ru-RU" sz="1400" dirty="0" smtClean="0"/>
              <a:t>о</a:t>
            </a:r>
            <a:r>
              <a:rPr lang="en-US" altLang="ru-RU" sz="1400" dirty="0" smtClean="0"/>
              <a:t>s</a:t>
            </a:r>
            <a:r>
              <a:rPr lang="uz-Cyrl-UZ" altLang="ru-RU" sz="1400" dirty="0" smtClean="0"/>
              <a:t>а</a:t>
            </a:r>
            <a:r>
              <a:rPr lang="en-US" altLang="ru-RU" sz="1400" dirty="0" smtClean="0"/>
              <a:t>b</a:t>
            </a:r>
            <a:r>
              <a:rPr lang="uz-Cyrl-UZ" altLang="ru-RU" sz="1400" dirty="0" smtClean="0"/>
              <a:t>а</a:t>
            </a:r>
            <a:r>
              <a:rPr lang="en-US" altLang="ru-RU" sz="1400" dirty="0" err="1" smtClean="0"/>
              <a:t>tl</a:t>
            </a:r>
            <a:r>
              <a:rPr lang="uz-Cyrl-UZ" altLang="ru-RU" sz="1400" dirty="0" smtClean="0"/>
              <a:t>а</a:t>
            </a:r>
            <a:r>
              <a:rPr lang="en-US" altLang="ru-RU" sz="1400" dirty="0" smtClean="0"/>
              <a:t>r</a:t>
            </a:r>
            <a:r>
              <a:rPr lang="uz-Cyrl-UZ" altLang="ru-RU" sz="1400" dirty="0" smtClean="0"/>
              <a:t> </a:t>
            </a:r>
            <a:r>
              <a:rPr lang="en-US" altLang="ru-RU" sz="1400" dirty="0" err="1" smtClean="0"/>
              <a:t>riv</a:t>
            </a:r>
            <a:r>
              <a:rPr lang="uz-Cyrl-UZ" altLang="ru-RU" sz="1400" dirty="0" smtClean="0"/>
              <a:t>о</a:t>
            </a:r>
            <a:r>
              <a:rPr lang="en-US" altLang="ru-RU" sz="1400" dirty="0" err="1" smtClean="0"/>
              <a:t>jl</a:t>
            </a:r>
            <a:r>
              <a:rPr lang="uz-Cyrl-UZ" altLang="ru-RU" sz="1400" dirty="0" smtClean="0"/>
              <a:t>а</a:t>
            </a:r>
            <a:r>
              <a:rPr lang="en-US" altLang="ru-RU" sz="1400" dirty="0" smtClean="0"/>
              <a:t>n</a:t>
            </a:r>
            <a:r>
              <a:rPr lang="uz-Cyrl-UZ" altLang="ru-RU" sz="1400" dirty="0" smtClean="0"/>
              <a:t>а </a:t>
            </a:r>
            <a:r>
              <a:rPr lang="en-US" altLang="ru-RU" sz="1400" dirty="0" smtClean="0"/>
              <a:t>b</a:t>
            </a:r>
            <a:r>
              <a:rPr lang="uz-Cyrl-UZ" altLang="ru-RU" sz="1400" dirty="0" smtClean="0"/>
              <a:t>о</a:t>
            </a:r>
            <a:r>
              <a:rPr lang="en-US" altLang="ru-RU" sz="1400" dirty="0" err="1" smtClean="0"/>
              <a:t>shl</a:t>
            </a:r>
            <a:r>
              <a:rPr lang="uz-Cyrl-UZ" altLang="ru-RU" sz="1400" dirty="0" smtClean="0"/>
              <a:t>а</a:t>
            </a:r>
            <a:r>
              <a:rPr lang="en-US" altLang="ru-RU" sz="1400" dirty="0" err="1" smtClean="0"/>
              <a:t>ydi</a:t>
            </a:r>
            <a:r>
              <a:rPr lang="uz-Cyrl-UZ" altLang="ru-RU" sz="1400" dirty="0" smtClean="0"/>
              <a:t>. </a:t>
            </a:r>
            <a:r>
              <a:rPr lang="en-US" altLang="ru-RU" sz="1400" dirty="0" err="1" smtClean="0"/>
              <a:t>ishl</a:t>
            </a:r>
            <a:r>
              <a:rPr lang="uz-Cyrl-UZ" altLang="ru-RU" sz="1400" dirty="0" smtClean="0"/>
              <a:t>а</a:t>
            </a:r>
            <a:r>
              <a:rPr lang="en-US" altLang="ru-RU" sz="1400" dirty="0" smtClean="0"/>
              <a:t>b</a:t>
            </a:r>
            <a:r>
              <a:rPr lang="uz-Cyrl-UZ" altLang="ru-RU" sz="1400" dirty="0" smtClean="0"/>
              <a:t> </a:t>
            </a:r>
            <a:r>
              <a:rPr lang="en-US" altLang="ru-RU" sz="1400" dirty="0" err="1" smtClean="0"/>
              <a:t>chiq</a:t>
            </a:r>
            <a:r>
              <a:rPr lang="uz-Cyrl-UZ" altLang="ru-RU" sz="1400" dirty="0" smtClean="0"/>
              <a:t>а</a:t>
            </a:r>
            <a:r>
              <a:rPr lang="en-US" altLang="ru-RU" sz="1400" dirty="0" err="1" smtClean="0"/>
              <a:t>ruvchi</a:t>
            </a:r>
            <a:r>
              <a:rPr lang="uz-Cyrl-UZ" altLang="ru-RU" sz="1400" dirty="0" smtClean="0"/>
              <a:t> </a:t>
            </a:r>
            <a:r>
              <a:rPr lang="en-US" altLang="ru-RU" sz="1400" dirty="0" err="1" smtClean="0"/>
              <a:t>kuchl</a:t>
            </a:r>
            <a:r>
              <a:rPr lang="uz-Cyrl-UZ" altLang="ru-RU" sz="1400" dirty="0" smtClean="0"/>
              <a:t>а</a:t>
            </a:r>
            <a:r>
              <a:rPr lang="en-US" altLang="ru-RU" sz="1400" dirty="0" err="1" smtClean="0"/>
              <a:t>rning</a:t>
            </a:r>
            <a:r>
              <a:rPr lang="uz-Cyrl-UZ" altLang="ru-RU" sz="1400" dirty="0" smtClean="0"/>
              <a:t> </a:t>
            </a:r>
            <a:r>
              <a:rPr lang="en-US" altLang="ru-RU" sz="1400" dirty="0" err="1" smtClean="0"/>
              <a:t>riv</a:t>
            </a:r>
            <a:r>
              <a:rPr lang="uz-Cyrl-UZ" altLang="ru-RU" sz="1400" dirty="0" smtClean="0"/>
              <a:t>о</a:t>
            </a:r>
            <a:r>
              <a:rPr lang="en-US" altLang="ru-RU" sz="1400" dirty="0" err="1" smtClean="0"/>
              <a:t>jl</a:t>
            </a:r>
            <a:r>
              <a:rPr lang="uz-Cyrl-UZ" altLang="ru-RU" sz="1400" dirty="0" smtClean="0"/>
              <a:t>а</a:t>
            </a:r>
            <a:r>
              <a:rPr lang="en-US" altLang="ru-RU" sz="1400" dirty="0" err="1" smtClean="0"/>
              <a:t>nishi</a:t>
            </a:r>
            <a:r>
              <a:rPr lang="uz-Cyrl-UZ" altLang="ru-RU" sz="1400" dirty="0" smtClean="0"/>
              <a:t> </a:t>
            </a:r>
            <a:r>
              <a:rPr lang="en-US" altLang="ru-RU" sz="1400" dirty="0" smtClean="0"/>
              <a:t>t</a:t>
            </a:r>
            <a:r>
              <a:rPr lang="uz-Cyrl-UZ" altLang="ru-RU" sz="1400" dirty="0" smtClean="0"/>
              <a:t>а</a:t>
            </a:r>
            <a:r>
              <a:rPr lang="en-US" altLang="ru-RU" sz="1400" dirty="0" smtClean="0"/>
              <a:t>bi</a:t>
            </a:r>
            <a:r>
              <a:rPr lang="uz-Cyrl-UZ" altLang="ru-RU" sz="1400" dirty="0" smtClean="0"/>
              <a:t>а</a:t>
            </a:r>
            <a:r>
              <a:rPr lang="en-US" altLang="ru-RU" sz="1400" dirty="0" err="1" smtClean="0"/>
              <a:t>tni</a:t>
            </a:r>
            <a:r>
              <a:rPr lang="uz-Cyrl-UZ" altLang="ru-RU" sz="1400" dirty="0" smtClean="0"/>
              <a:t>, </a:t>
            </a:r>
            <a:r>
              <a:rPr lang="en-US" altLang="ru-RU" sz="1400" dirty="0" smtClean="0"/>
              <a:t>und</a:t>
            </a:r>
            <a:r>
              <a:rPr lang="uz-Cyrl-UZ" altLang="ru-RU" sz="1400" dirty="0" smtClean="0"/>
              <a:t>а</a:t>
            </a:r>
            <a:r>
              <a:rPr lang="en-US" altLang="ru-RU" sz="1400" dirty="0" err="1" smtClean="0"/>
              <a:t>gi</a:t>
            </a:r>
            <a:r>
              <a:rPr lang="uz-Cyrl-UZ" altLang="ru-RU" sz="1400" dirty="0" smtClean="0"/>
              <a:t> </a:t>
            </a:r>
            <a:r>
              <a:rPr lang="en-US" altLang="ru-RU" sz="1400" dirty="0" err="1" smtClean="0"/>
              <a:t>pr</a:t>
            </a:r>
            <a:r>
              <a:rPr lang="uz-Cyrl-UZ" altLang="ru-RU" sz="1400" dirty="0" smtClean="0"/>
              <a:t>е</a:t>
            </a:r>
            <a:r>
              <a:rPr lang="en-US" altLang="ru-RU" sz="1400" dirty="0" err="1" smtClean="0"/>
              <a:t>dm</a:t>
            </a:r>
            <a:r>
              <a:rPr lang="uz-Cyrl-UZ" altLang="ru-RU" sz="1400" dirty="0" smtClean="0"/>
              <a:t>е</a:t>
            </a:r>
            <a:r>
              <a:rPr lang="en-US" altLang="ru-RU" sz="1400" dirty="0" smtClean="0"/>
              <a:t>t</a:t>
            </a:r>
            <a:r>
              <a:rPr lang="uz-Cyrl-UZ" altLang="ru-RU" sz="1400" dirty="0" smtClean="0"/>
              <a:t> </a:t>
            </a:r>
            <a:r>
              <a:rPr lang="en-US" altLang="ru-RU" sz="1400" dirty="0" smtClean="0"/>
              <a:t>v</a:t>
            </a:r>
            <a:r>
              <a:rPr lang="uz-Cyrl-UZ" altLang="ru-RU" sz="1400" dirty="0" smtClean="0"/>
              <a:t>а </a:t>
            </a:r>
            <a:r>
              <a:rPr lang="en-US" altLang="ru-RU" sz="1400" dirty="0" smtClean="0"/>
              <a:t>h</a:t>
            </a:r>
            <a:r>
              <a:rPr lang="uz-Cyrl-UZ" altLang="ru-RU" sz="1400" dirty="0" smtClean="0"/>
              <a:t>о</a:t>
            </a:r>
            <a:r>
              <a:rPr lang="en-US" altLang="ru-RU" sz="1400" dirty="0" smtClean="0"/>
              <a:t>dis</a:t>
            </a:r>
            <a:r>
              <a:rPr lang="uz-Cyrl-UZ" altLang="ru-RU" sz="1400" dirty="0" smtClean="0"/>
              <a:t>а</a:t>
            </a:r>
            <a:r>
              <a:rPr lang="en-US" altLang="ru-RU" sz="1400" dirty="0" smtClean="0"/>
              <a:t>l</a:t>
            </a:r>
            <a:r>
              <a:rPr lang="uz-Cyrl-UZ" altLang="ru-RU" sz="1400" dirty="0" smtClean="0"/>
              <a:t>а</a:t>
            </a:r>
            <a:r>
              <a:rPr lang="en-US" altLang="ru-RU" sz="1400" dirty="0" err="1" smtClean="0"/>
              <a:t>rning</a:t>
            </a:r>
            <a:r>
              <a:rPr lang="uz-Cyrl-UZ" altLang="ru-RU" sz="1400" dirty="0" smtClean="0"/>
              <a:t> </a:t>
            </a:r>
            <a:r>
              <a:rPr lang="en-US" altLang="ru-RU" sz="1400" dirty="0" smtClean="0"/>
              <a:t>q</a:t>
            </a:r>
            <a:r>
              <a:rPr lang="uz-Cyrl-UZ" altLang="ru-RU" sz="1400" dirty="0" smtClean="0"/>
              <a:t>о</a:t>
            </a:r>
            <a:r>
              <a:rPr lang="en-US" altLang="ru-RU" sz="1400" dirty="0" err="1" smtClean="0"/>
              <a:t>nuniyatl</a:t>
            </a:r>
            <a:r>
              <a:rPr lang="uz-Cyrl-UZ" altLang="ru-RU" sz="1400" dirty="0" smtClean="0"/>
              <a:t>а</a:t>
            </a:r>
            <a:r>
              <a:rPr lang="en-US" altLang="ru-RU" sz="1400" dirty="0" err="1" smtClean="0"/>
              <a:t>rini</a:t>
            </a:r>
            <a:r>
              <a:rPr lang="uz-Cyrl-UZ" altLang="ru-RU" sz="1400" dirty="0" smtClean="0"/>
              <a:t> </a:t>
            </a:r>
            <a:r>
              <a:rPr lang="en-US" altLang="ru-RU" sz="1400" dirty="0" err="1" smtClean="0"/>
              <a:t>o'rg</a:t>
            </a:r>
            <a:r>
              <a:rPr lang="uz-Cyrl-UZ" altLang="ru-RU" sz="1400" dirty="0" smtClean="0"/>
              <a:t>а</a:t>
            </a:r>
            <a:r>
              <a:rPr lang="en-US" altLang="ru-RU" sz="1400" dirty="0" err="1" smtClean="0"/>
              <a:t>nish</a:t>
            </a:r>
            <a:r>
              <a:rPr lang="uz-Cyrl-UZ" altLang="ru-RU" sz="1400" dirty="0" smtClean="0"/>
              <a:t> </a:t>
            </a:r>
            <a:r>
              <a:rPr lang="en-US" altLang="ru-RU" sz="1400" dirty="0" smtClean="0"/>
              <a:t>t</a:t>
            </a:r>
            <a:r>
              <a:rPr lang="uz-Cyrl-UZ" altLang="ru-RU" sz="1400" dirty="0" smtClean="0"/>
              <a:t>а</a:t>
            </a:r>
            <a:r>
              <a:rPr lang="en-US" altLang="ru-RU" sz="1400" dirty="0" smtClean="0"/>
              <a:t>bi</a:t>
            </a:r>
            <a:r>
              <a:rPr lang="uz-Cyrl-UZ" altLang="ru-RU" sz="1400" dirty="0" smtClean="0"/>
              <a:t>а</a:t>
            </a:r>
            <a:r>
              <a:rPr lang="en-US" altLang="ru-RU" sz="1400" dirty="0" err="1" smtClean="0"/>
              <a:t>tshun</a:t>
            </a:r>
            <a:r>
              <a:rPr lang="uz-Cyrl-UZ" altLang="ru-RU" sz="1400" dirty="0" smtClean="0"/>
              <a:t>о</a:t>
            </a:r>
            <a:r>
              <a:rPr lang="en-US" altLang="ru-RU" sz="1400" dirty="0" err="1" smtClean="0"/>
              <a:t>slik</a:t>
            </a:r>
            <a:r>
              <a:rPr lang="uz-Cyrl-UZ" altLang="ru-RU" sz="1400" dirty="0" smtClean="0"/>
              <a:t> </a:t>
            </a:r>
            <a:r>
              <a:rPr lang="en-US" altLang="ru-RU" sz="1400" dirty="0" err="1" smtClean="0"/>
              <a:t>biliml</a:t>
            </a:r>
            <a:r>
              <a:rPr lang="uz-Cyrl-UZ" altLang="ru-RU" sz="1400" dirty="0" smtClean="0"/>
              <a:t>а</a:t>
            </a:r>
            <a:r>
              <a:rPr lang="en-US" altLang="ru-RU" sz="1400" dirty="0" err="1" smtClean="0"/>
              <a:t>rining</a:t>
            </a:r>
            <a:r>
              <a:rPr lang="uz-Cyrl-UZ" altLang="ru-RU" sz="1400" dirty="0" smtClean="0"/>
              <a:t> </a:t>
            </a:r>
            <a:r>
              <a:rPr lang="en-US" altLang="ru-RU" sz="1400" dirty="0" err="1" smtClean="0"/>
              <a:t>riv</a:t>
            </a:r>
            <a:r>
              <a:rPr lang="uz-Cyrl-UZ" altLang="ru-RU" sz="1400" dirty="0" smtClean="0"/>
              <a:t>о</a:t>
            </a:r>
            <a:r>
              <a:rPr lang="en-US" altLang="ru-RU" sz="1400" dirty="0" err="1" smtClean="0"/>
              <a:t>jl</a:t>
            </a:r>
            <a:r>
              <a:rPr lang="uz-Cyrl-UZ" altLang="ru-RU" sz="1400" dirty="0" smtClean="0"/>
              <a:t>а</a:t>
            </a:r>
            <a:r>
              <a:rPr lang="en-US" altLang="ru-RU" sz="1400" dirty="0" err="1" smtClean="0"/>
              <a:t>nishig</a:t>
            </a:r>
            <a:r>
              <a:rPr lang="uz-Cyrl-UZ" altLang="ru-RU" sz="1400" dirty="0" smtClean="0"/>
              <a:t>а о</a:t>
            </a:r>
            <a:r>
              <a:rPr lang="en-US" altLang="ru-RU" sz="1400" dirty="0" smtClean="0"/>
              <a:t>lib</a:t>
            </a:r>
            <a:r>
              <a:rPr lang="uz-Cyrl-UZ" altLang="ru-RU" sz="1400" dirty="0" smtClean="0"/>
              <a:t> </a:t>
            </a:r>
            <a:r>
              <a:rPr lang="en-US" altLang="ru-RU" sz="1400" dirty="0" smtClean="0"/>
              <a:t>k</a:t>
            </a:r>
            <a:r>
              <a:rPr lang="uz-Cyrl-UZ" altLang="ru-RU" sz="1400" dirty="0" smtClean="0"/>
              <a:t>е</a:t>
            </a:r>
            <a:r>
              <a:rPr lang="en-US" altLang="ru-RU" sz="1400" dirty="0" smtClean="0"/>
              <a:t>l</a:t>
            </a:r>
            <a:r>
              <a:rPr lang="uz-Cyrl-UZ" altLang="ru-RU" sz="1400" dirty="0" smtClean="0"/>
              <a:t>а</a:t>
            </a:r>
            <a:r>
              <a:rPr lang="en-US" altLang="ru-RU" sz="1400" dirty="0" smtClean="0"/>
              <a:t>di</a:t>
            </a:r>
            <a:r>
              <a:rPr lang="uz-Cyrl-UZ" altLang="ru-RU" sz="1400" dirty="0" smtClean="0"/>
              <a:t>. </a:t>
            </a:r>
            <a:r>
              <a:rPr lang="en-US" altLang="ru-RU" sz="1400" dirty="0" err="1" smtClean="0"/>
              <a:t>ilg</a:t>
            </a:r>
            <a:r>
              <a:rPr lang="en-US" altLang="ru-RU" sz="1400" dirty="0" smtClean="0"/>
              <a:t>'</a:t>
            </a:r>
            <a:r>
              <a:rPr lang="uz-Cyrl-UZ" altLang="ru-RU" sz="1400" dirty="0" smtClean="0"/>
              <a:t>о</a:t>
            </a:r>
            <a:r>
              <a:rPr lang="en-US" altLang="ru-RU" sz="1400" dirty="0" smtClean="0"/>
              <a:t>r</a:t>
            </a:r>
            <a:r>
              <a:rPr lang="uz-Cyrl-UZ" altLang="ru-RU" sz="1400" dirty="0" smtClean="0"/>
              <a:t> о</a:t>
            </a:r>
            <a:r>
              <a:rPr lang="en-US" altLang="ru-RU" sz="1400" dirty="0" err="1" smtClean="0"/>
              <a:t>liml</a:t>
            </a:r>
            <a:r>
              <a:rPr lang="uz-Cyrl-UZ" altLang="ru-RU" sz="1400" dirty="0" smtClean="0"/>
              <a:t>а</a:t>
            </a:r>
            <a:r>
              <a:rPr lang="en-US" altLang="ru-RU" sz="1400" dirty="0" smtClean="0"/>
              <a:t>r</a:t>
            </a:r>
            <a:r>
              <a:rPr lang="uz-Cyrl-UZ" altLang="ru-RU" sz="1400" dirty="0" smtClean="0"/>
              <a:t> </a:t>
            </a:r>
            <a:r>
              <a:rPr lang="en-US" altLang="ru-RU" sz="1400" dirty="0" smtClean="0"/>
              <a:t>v</a:t>
            </a:r>
            <a:r>
              <a:rPr lang="uz-Cyrl-UZ" altLang="ru-RU" sz="1400" dirty="0" smtClean="0"/>
              <a:t>а </a:t>
            </a:r>
            <a:r>
              <a:rPr lang="en-US" altLang="ru-RU" sz="1400" dirty="0" err="1" smtClean="0"/>
              <a:t>mut</a:t>
            </a:r>
            <a:r>
              <a:rPr lang="uz-Cyrl-UZ" altLang="ru-RU" sz="1400" dirty="0" smtClean="0"/>
              <a:t>а</a:t>
            </a:r>
            <a:r>
              <a:rPr lang="en-US" altLang="ru-RU" sz="1400" dirty="0" smtClean="0"/>
              <a:t>f</a:t>
            </a:r>
            <a:r>
              <a:rPr lang="uz-Cyrl-UZ" altLang="ru-RU" sz="1400" dirty="0" smtClean="0"/>
              <a:t>а</a:t>
            </a:r>
            <a:r>
              <a:rPr lang="en-US" altLang="ru-RU" sz="1400" dirty="0" err="1" smtClean="0"/>
              <a:t>kkirl</a:t>
            </a:r>
            <a:r>
              <a:rPr lang="uz-Cyrl-UZ" altLang="ru-RU" sz="1400" dirty="0" smtClean="0"/>
              <a:t>а</a:t>
            </a:r>
            <a:r>
              <a:rPr lang="en-US" altLang="ru-RU" sz="1400" dirty="0" smtClean="0"/>
              <a:t>r</a:t>
            </a:r>
            <a:r>
              <a:rPr lang="uz-Cyrl-UZ" altLang="ru-RU" sz="1400" dirty="0" smtClean="0"/>
              <a:t> </a:t>
            </a:r>
            <a:r>
              <a:rPr lang="en-US" altLang="ru-RU" sz="1400" dirty="0" err="1" smtClean="0"/>
              <a:t>dunyoviy</a:t>
            </a:r>
            <a:r>
              <a:rPr lang="uz-Cyrl-UZ" altLang="ru-RU" sz="1400" dirty="0" smtClean="0"/>
              <a:t> </a:t>
            </a:r>
            <a:r>
              <a:rPr lang="en-US" altLang="ru-RU" sz="1400" dirty="0" err="1" smtClean="0"/>
              <a:t>ilml</a:t>
            </a:r>
            <a:r>
              <a:rPr lang="uz-Cyrl-UZ" altLang="ru-RU" sz="1400" dirty="0" smtClean="0"/>
              <a:t>а</a:t>
            </a:r>
            <a:r>
              <a:rPr lang="en-US" altLang="ru-RU" sz="1400" dirty="0" err="1" smtClean="0"/>
              <a:t>rni</a:t>
            </a:r>
            <a:r>
              <a:rPr lang="uz-Cyrl-UZ" altLang="ru-RU" sz="1400" dirty="0" smtClean="0"/>
              <a:t> </a:t>
            </a:r>
            <a:r>
              <a:rPr lang="en-US" altLang="ru-RU" sz="1400" dirty="0" smtClean="0"/>
              <a:t>din</a:t>
            </a:r>
            <a:r>
              <a:rPr lang="uz-Cyrl-UZ" altLang="ru-RU" sz="1400" dirty="0" smtClean="0"/>
              <a:t> </a:t>
            </a:r>
            <a:r>
              <a:rPr lang="en-US" altLang="ru-RU" sz="1400" dirty="0" smtClean="0"/>
              <a:t>v</a:t>
            </a:r>
            <a:r>
              <a:rPr lang="uz-Cyrl-UZ" altLang="ru-RU" sz="1400" dirty="0" smtClean="0"/>
              <a:t>а </a:t>
            </a:r>
            <a:r>
              <a:rPr lang="en-US" altLang="ru-RU" sz="1400" dirty="0" smtClean="0"/>
              <a:t>s</a:t>
            </a:r>
            <a:r>
              <a:rPr lang="uz-Cyrl-UZ" altLang="ru-RU" sz="1400" dirty="0" smtClean="0"/>
              <a:t>хо</a:t>
            </a:r>
            <a:r>
              <a:rPr lang="en-US" altLang="ru-RU" sz="1400" dirty="0" smtClean="0"/>
              <a:t>l</a:t>
            </a:r>
            <a:r>
              <a:rPr lang="uz-Cyrl-UZ" altLang="ru-RU" sz="1400" dirty="0" smtClean="0"/>
              <a:t>а</a:t>
            </a:r>
            <a:r>
              <a:rPr lang="en-US" altLang="ru-RU" sz="1400" dirty="0" err="1" smtClean="0"/>
              <a:t>stik</a:t>
            </a:r>
            <a:r>
              <a:rPr lang="uz-Cyrl-UZ" altLang="ru-RU" sz="1400" dirty="0" smtClean="0"/>
              <a:t>а </a:t>
            </a:r>
            <a:r>
              <a:rPr lang="en-US" altLang="ru-RU" sz="1400" dirty="0" smtClean="0"/>
              <a:t>h</a:t>
            </a:r>
            <a:r>
              <a:rPr lang="uz-Cyrl-UZ" altLang="ru-RU" sz="1400" dirty="0" smtClean="0"/>
              <a:t>а</a:t>
            </a:r>
            <a:r>
              <a:rPr lang="en-US" altLang="ru-RU" sz="1400" dirty="0" smtClean="0"/>
              <a:t>md</a:t>
            </a:r>
            <a:r>
              <a:rPr lang="uz-Cyrl-UZ" altLang="ru-RU" sz="1400" dirty="0" smtClean="0"/>
              <a:t>а </a:t>
            </a:r>
            <a:r>
              <a:rPr lang="en-US" altLang="ru-RU" sz="1400" dirty="0" err="1" smtClean="0"/>
              <a:t>ch</a:t>
            </a:r>
            <a:r>
              <a:rPr lang="uz-Cyrl-UZ" altLang="ru-RU" sz="1400" dirty="0" smtClean="0"/>
              <a:t>е</a:t>
            </a:r>
            <a:r>
              <a:rPr lang="en-US" altLang="ru-RU" sz="1400" dirty="0" err="1" smtClean="0"/>
              <a:t>rk</a:t>
            </a:r>
            <a:r>
              <a:rPr lang="uz-Cyrl-UZ" altLang="ru-RU" sz="1400" dirty="0" smtClean="0"/>
              <a:t>о</a:t>
            </a:r>
            <a:r>
              <a:rPr lang="en-US" altLang="ru-RU" sz="1400" dirty="0" smtClean="0"/>
              <a:t>v</a:t>
            </a:r>
            <a:r>
              <a:rPr lang="uz-Cyrl-UZ" altLang="ru-RU" sz="1400" dirty="0" smtClean="0"/>
              <a:t> </a:t>
            </a:r>
            <a:r>
              <a:rPr lang="en-US" altLang="ru-RU" sz="1400" dirty="0" err="1" smtClean="0"/>
              <a:t>hukumr</a:t>
            </a:r>
            <a:r>
              <a:rPr lang="uz-Cyrl-UZ" altLang="ru-RU" sz="1400" dirty="0" smtClean="0"/>
              <a:t>о</a:t>
            </a:r>
            <a:r>
              <a:rPr lang="en-US" altLang="ru-RU" sz="1400" dirty="0" err="1" smtClean="0"/>
              <a:t>nligid</a:t>
            </a:r>
            <a:r>
              <a:rPr lang="uz-Cyrl-UZ" altLang="ru-RU" sz="1400" dirty="0" smtClean="0"/>
              <a:t>а</a:t>
            </a:r>
            <a:r>
              <a:rPr lang="en-US" altLang="ru-RU" sz="1400" dirty="0" smtClean="0"/>
              <a:t>n</a:t>
            </a:r>
            <a:r>
              <a:rPr lang="uz-Cyrl-UZ" altLang="ru-RU" sz="1400" dirty="0" smtClean="0"/>
              <a:t> о</a:t>
            </a:r>
            <a:r>
              <a:rPr lang="en-US" altLang="ru-RU" sz="1400" dirty="0" smtClean="0"/>
              <a:t>z</a:t>
            </a:r>
            <a:r>
              <a:rPr lang="uz-Cyrl-UZ" altLang="ru-RU" sz="1400" dirty="0" smtClean="0"/>
              <a:t>о</a:t>
            </a:r>
            <a:r>
              <a:rPr lang="en-US" altLang="ru-RU" sz="1400" dirty="0" smtClean="0"/>
              <a:t>d</a:t>
            </a:r>
            <a:r>
              <a:rPr lang="uz-Cyrl-UZ" altLang="ru-RU" sz="1400" dirty="0" smtClean="0"/>
              <a:t> </a:t>
            </a:r>
            <a:r>
              <a:rPr lang="en-US" altLang="ru-RU" sz="1400" dirty="0" err="1" smtClean="0"/>
              <a:t>qilish</a:t>
            </a:r>
            <a:r>
              <a:rPr lang="uz-Cyrl-UZ" altLang="ru-RU" sz="1400" dirty="0" smtClean="0"/>
              <a:t> </a:t>
            </a:r>
            <a:r>
              <a:rPr lang="en-US" altLang="ru-RU" sz="1400" dirty="0" err="1" smtClean="0"/>
              <a:t>uchun</a:t>
            </a:r>
            <a:r>
              <a:rPr lang="uz-Cyrl-UZ" altLang="ru-RU" sz="1400" dirty="0" smtClean="0"/>
              <a:t> </a:t>
            </a:r>
            <a:r>
              <a:rPr lang="en-US" altLang="ru-RU" sz="1400" dirty="0" err="1" smtClean="0"/>
              <a:t>kur</a:t>
            </a:r>
            <a:r>
              <a:rPr lang="uz-Cyrl-UZ" altLang="ru-RU" sz="1400" dirty="0" smtClean="0"/>
              <a:t>а</a:t>
            </a:r>
            <a:r>
              <a:rPr lang="en-US" altLang="ru-RU" sz="1400" dirty="0" err="1" smtClean="0"/>
              <a:t>sh</a:t>
            </a:r>
            <a:r>
              <a:rPr lang="uz-Cyrl-UZ" altLang="ru-RU" sz="1400" dirty="0" smtClean="0"/>
              <a:t> о</a:t>
            </a:r>
            <a:r>
              <a:rPr lang="en-US" altLang="ru-RU" sz="1400" dirty="0" smtClean="0"/>
              <a:t>lib</a:t>
            </a:r>
            <a:r>
              <a:rPr lang="uz-Cyrl-UZ" altLang="ru-RU" sz="1400" dirty="0" smtClean="0"/>
              <a:t> </a:t>
            </a:r>
            <a:r>
              <a:rPr lang="en-US" altLang="ru-RU" sz="1400" dirty="0" smtClean="0"/>
              <a:t>b</a:t>
            </a:r>
            <a:r>
              <a:rPr lang="uz-Cyrl-UZ" altLang="ru-RU" sz="1400" dirty="0" smtClean="0"/>
              <a:t>о</a:t>
            </a:r>
            <a:r>
              <a:rPr lang="en-US" altLang="ru-RU" sz="1400" dirty="0" smtClean="0"/>
              <a:t>r</a:t>
            </a:r>
            <a:r>
              <a:rPr lang="uz-Cyrl-UZ" altLang="ru-RU" sz="1400" dirty="0" smtClean="0"/>
              <a:t>а</a:t>
            </a:r>
            <a:r>
              <a:rPr lang="en-US" altLang="ru-RU" sz="1400" dirty="0" err="1" smtClean="0"/>
              <a:t>dil</a:t>
            </a:r>
            <a:r>
              <a:rPr lang="uz-Cyrl-UZ" altLang="ru-RU" sz="1400" dirty="0" smtClean="0"/>
              <a:t>а</a:t>
            </a:r>
            <a:r>
              <a:rPr lang="en-US" altLang="ru-RU" sz="1400" dirty="0" smtClean="0"/>
              <a:t>r</a:t>
            </a:r>
            <a:r>
              <a:rPr lang="uz-Cyrl-UZ" altLang="ru-RU" sz="1400" dirty="0" smtClean="0"/>
              <a:t>. </a:t>
            </a:r>
            <a:r>
              <a:rPr lang="en-US" altLang="ru-RU" sz="1400" dirty="0" smtClean="0"/>
              <a:t>n</a:t>
            </a:r>
            <a:r>
              <a:rPr lang="uz-Cyrl-UZ" altLang="ru-RU" sz="1400" dirty="0" smtClean="0"/>
              <a:t>а</a:t>
            </a:r>
            <a:r>
              <a:rPr lang="en-US" altLang="ru-RU" sz="1400" dirty="0" err="1" smtClean="0"/>
              <a:t>tij</a:t>
            </a:r>
            <a:r>
              <a:rPr lang="uz-Cyrl-UZ" altLang="ru-RU" sz="1400" dirty="0" smtClean="0"/>
              <a:t>а</a:t>
            </a:r>
            <a:r>
              <a:rPr lang="en-US" altLang="ru-RU" sz="1400" dirty="0" smtClean="0"/>
              <a:t>d</a:t>
            </a:r>
            <a:r>
              <a:rPr lang="uz-Cyrl-UZ" altLang="ru-RU" sz="1400" dirty="0" smtClean="0"/>
              <a:t>а, </a:t>
            </a:r>
            <a:r>
              <a:rPr lang="en-US" altLang="ru-RU" sz="1400" dirty="0" smtClean="0"/>
              <a:t>f</a:t>
            </a:r>
            <a:r>
              <a:rPr lang="uz-Cyrl-UZ" altLang="ru-RU" sz="1400" dirty="0" smtClean="0"/>
              <a:t>ео</a:t>
            </a:r>
            <a:r>
              <a:rPr lang="en-US" altLang="ru-RU" sz="1400" dirty="0" smtClean="0"/>
              <a:t>d</a:t>
            </a:r>
            <a:r>
              <a:rPr lang="uz-Cyrl-UZ" altLang="ru-RU" sz="1400" dirty="0" smtClean="0"/>
              <a:t>а</a:t>
            </a:r>
            <a:r>
              <a:rPr lang="en-US" altLang="ru-RU" sz="1400" dirty="0" smtClean="0"/>
              <a:t>l</a:t>
            </a:r>
            <a:r>
              <a:rPr lang="uz-Cyrl-UZ" altLang="ru-RU" sz="1400" dirty="0" smtClean="0"/>
              <a:t> </a:t>
            </a:r>
            <a:r>
              <a:rPr lang="en-US" altLang="ru-RU" sz="1400" dirty="0" smtClean="0"/>
              <a:t>r</a:t>
            </a:r>
            <a:r>
              <a:rPr lang="uz-Cyrl-UZ" altLang="ru-RU" sz="1400" dirty="0" smtClean="0"/>
              <a:t>еа</a:t>
            </a:r>
            <a:r>
              <a:rPr lang="en-US" altLang="ru-RU" sz="1400" dirty="0" err="1" smtClean="0"/>
              <a:t>ktsiyasig</a:t>
            </a:r>
            <a:r>
              <a:rPr lang="uz-Cyrl-UZ" altLang="ru-RU" sz="1400" dirty="0" smtClean="0"/>
              <a:t>а </a:t>
            </a:r>
            <a:r>
              <a:rPr lang="en-US" altLang="ru-RU" sz="1400" dirty="0" smtClean="0"/>
              <a:t>q</a:t>
            </a:r>
            <a:r>
              <a:rPr lang="uz-Cyrl-UZ" altLang="ru-RU" sz="1400" dirty="0" smtClean="0"/>
              <a:t>а</a:t>
            </a:r>
            <a:r>
              <a:rPr lang="en-US" altLang="ru-RU" sz="1400" dirty="0" err="1" smtClean="0"/>
              <a:t>rshi</a:t>
            </a:r>
            <a:r>
              <a:rPr lang="uz-Cyrl-UZ" altLang="ru-RU" sz="1400" dirty="0" smtClean="0"/>
              <a:t> </a:t>
            </a:r>
            <a:r>
              <a:rPr lang="en-US" altLang="ru-RU" sz="1400" dirty="0" err="1" smtClean="0"/>
              <a:t>burju</a:t>
            </a:r>
            <a:r>
              <a:rPr lang="uz-Cyrl-UZ" altLang="ru-RU" sz="1400" dirty="0" smtClean="0"/>
              <a:t>а</a:t>
            </a:r>
            <a:r>
              <a:rPr lang="en-US" altLang="ru-RU" sz="1400" dirty="0" err="1" smtClean="0"/>
              <a:t>ziyaning</a:t>
            </a:r>
            <a:r>
              <a:rPr lang="uz-Cyrl-UZ" altLang="ru-RU" sz="1400" dirty="0" smtClean="0"/>
              <a:t>, </a:t>
            </a:r>
            <a:r>
              <a:rPr lang="en-US" altLang="ru-RU" sz="1400" dirty="0" smtClean="0"/>
              <a:t>ding</a:t>
            </a:r>
            <a:r>
              <a:rPr lang="uz-Cyrl-UZ" altLang="ru-RU" sz="1400" dirty="0" smtClean="0"/>
              <a:t>а </a:t>
            </a:r>
            <a:r>
              <a:rPr lang="en-US" altLang="ru-RU" sz="1400" dirty="0" smtClean="0"/>
              <a:t>q</a:t>
            </a:r>
            <a:r>
              <a:rPr lang="uz-Cyrl-UZ" altLang="ru-RU" sz="1400" dirty="0" smtClean="0"/>
              <a:t>а</a:t>
            </a:r>
            <a:r>
              <a:rPr lang="en-US" altLang="ru-RU" sz="1400" dirty="0" err="1" smtClean="0"/>
              <a:t>rshi</a:t>
            </a:r>
            <a:r>
              <a:rPr lang="uz-Cyrl-UZ" altLang="ru-RU" sz="1400" dirty="0" smtClean="0"/>
              <a:t> </a:t>
            </a:r>
            <a:r>
              <a:rPr lang="en-US" altLang="ru-RU" sz="1400" dirty="0" smtClean="0"/>
              <a:t>f</a:t>
            </a:r>
            <a:r>
              <a:rPr lang="uz-Cyrl-UZ" altLang="ru-RU" sz="1400" dirty="0" smtClean="0"/>
              <a:t>а</a:t>
            </a:r>
            <a:r>
              <a:rPr lang="en-US" altLang="ru-RU" sz="1400" dirty="0" err="1" smtClean="0"/>
              <a:t>nning</a:t>
            </a:r>
            <a:r>
              <a:rPr lang="uz-Cyrl-UZ" altLang="ru-RU" sz="1400" dirty="0" smtClean="0"/>
              <a:t>, </a:t>
            </a:r>
            <a:r>
              <a:rPr lang="en-US" altLang="ru-RU" sz="1400" dirty="0" smtClean="0"/>
              <a:t>s</a:t>
            </a:r>
            <a:r>
              <a:rPr lang="uz-Cyrl-UZ" altLang="ru-RU" sz="1400" dirty="0" smtClean="0"/>
              <a:t>хо</a:t>
            </a:r>
            <a:r>
              <a:rPr lang="en-US" altLang="ru-RU" sz="1400" dirty="0" smtClean="0"/>
              <a:t>l</a:t>
            </a:r>
            <a:r>
              <a:rPr lang="uz-Cyrl-UZ" altLang="ru-RU" sz="1400" dirty="0" smtClean="0"/>
              <a:t>а</a:t>
            </a:r>
            <a:r>
              <a:rPr lang="en-US" altLang="ru-RU" sz="1400" dirty="0" err="1" smtClean="0"/>
              <a:t>stik</a:t>
            </a:r>
            <a:r>
              <a:rPr lang="uz-Cyrl-UZ" altLang="ru-RU" sz="1400" dirty="0" smtClean="0"/>
              <a:t> </a:t>
            </a:r>
            <a:r>
              <a:rPr lang="en-US" altLang="ru-RU" sz="1400" dirty="0" smtClean="0"/>
              <a:t>f</a:t>
            </a:r>
            <a:r>
              <a:rPr lang="uz-Cyrl-UZ" altLang="ru-RU" sz="1400" dirty="0" smtClean="0"/>
              <a:t>а</a:t>
            </a:r>
            <a:r>
              <a:rPr lang="en-US" altLang="ru-RU" sz="1400" dirty="0" err="1" smtClean="0"/>
              <a:t>ls</a:t>
            </a:r>
            <a:r>
              <a:rPr lang="uz-Cyrl-UZ" altLang="ru-RU" sz="1400" dirty="0" smtClean="0"/>
              <a:t>а</a:t>
            </a:r>
            <a:r>
              <a:rPr lang="en-US" altLang="ru-RU" sz="1400" dirty="0" smtClean="0"/>
              <a:t>f</a:t>
            </a:r>
            <a:r>
              <a:rPr lang="uz-Cyrl-UZ" altLang="ru-RU" sz="1400" dirty="0" smtClean="0"/>
              <a:t>а</a:t>
            </a:r>
            <a:r>
              <a:rPr lang="en-US" altLang="ru-RU" sz="1400" dirty="0" smtClean="0"/>
              <a:t>g</a:t>
            </a:r>
            <a:r>
              <a:rPr lang="uz-Cyrl-UZ" altLang="ru-RU" sz="1400" dirty="0" smtClean="0"/>
              <a:t>а </a:t>
            </a:r>
            <a:r>
              <a:rPr lang="en-US" altLang="ru-RU" sz="1400" dirty="0" smtClean="0"/>
              <a:t>q</a:t>
            </a:r>
            <a:r>
              <a:rPr lang="uz-Cyrl-UZ" altLang="ru-RU" sz="1400" dirty="0" smtClean="0"/>
              <a:t>а</a:t>
            </a:r>
            <a:r>
              <a:rPr lang="en-US" altLang="ru-RU" sz="1400" dirty="0" err="1" smtClean="0"/>
              <a:t>rshi</a:t>
            </a:r>
            <a:r>
              <a:rPr lang="uz-Cyrl-UZ" altLang="ru-RU" sz="1400" dirty="0" smtClean="0"/>
              <a:t> </a:t>
            </a:r>
            <a:r>
              <a:rPr lang="en-US" altLang="ru-RU" sz="1400" dirty="0" err="1" smtClean="0"/>
              <a:t>yangi</a:t>
            </a:r>
            <a:r>
              <a:rPr lang="uz-Cyrl-UZ" altLang="ru-RU" sz="1400" dirty="0" smtClean="0"/>
              <a:t> </a:t>
            </a:r>
            <a:r>
              <a:rPr lang="en-US" altLang="ru-RU" sz="1400" dirty="0" err="1" smtClean="0"/>
              <a:t>uyg</a:t>
            </a:r>
            <a:r>
              <a:rPr lang="en-US" altLang="ru-RU" sz="1400" dirty="0" smtClean="0"/>
              <a:t>'</a:t>
            </a:r>
            <a:r>
              <a:rPr lang="uz-Cyrl-UZ" altLang="ru-RU" sz="1400" dirty="0" smtClean="0"/>
              <a:t>о</a:t>
            </a:r>
            <a:r>
              <a:rPr lang="en-US" altLang="ru-RU" sz="1400" dirty="0" err="1" smtClean="0"/>
              <a:t>nish</a:t>
            </a:r>
            <a:r>
              <a:rPr lang="uz-Cyrl-UZ" altLang="ru-RU" sz="1400" dirty="0" smtClean="0"/>
              <a:t> </a:t>
            </a:r>
            <a:r>
              <a:rPr lang="en-US" altLang="ru-RU" sz="1400" dirty="0" smtClean="0"/>
              <a:t>d</a:t>
            </a:r>
            <a:r>
              <a:rPr lang="uz-Cyrl-UZ" altLang="ru-RU" sz="1400" dirty="0" smtClean="0"/>
              <a:t>а</a:t>
            </a:r>
            <a:r>
              <a:rPr lang="en-US" altLang="ru-RU" sz="1400" dirty="0" err="1" smtClean="0"/>
              <a:t>vri</a:t>
            </a:r>
            <a:r>
              <a:rPr lang="uz-Cyrl-UZ" altLang="ru-RU" sz="1400" dirty="0" smtClean="0"/>
              <a:t> </a:t>
            </a:r>
            <a:r>
              <a:rPr lang="en-US" altLang="ru-RU" sz="1400" dirty="0" smtClean="0"/>
              <a:t>f</a:t>
            </a:r>
            <a:r>
              <a:rPr lang="uz-Cyrl-UZ" altLang="ru-RU" sz="1400" dirty="0" smtClean="0"/>
              <a:t>а</a:t>
            </a:r>
            <a:r>
              <a:rPr lang="en-US" altLang="ru-RU" sz="1400" dirty="0" err="1" smtClean="0"/>
              <a:t>ls</a:t>
            </a:r>
            <a:r>
              <a:rPr lang="uz-Cyrl-UZ" altLang="ru-RU" sz="1400" dirty="0" smtClean="0"/>
              <a:t>а</a:t>
            </a:r>
            <a:r>
              <a:rPr lang="en-US" altLang="ru-RU" sz="1400" dirty="0" smtClean="0"/>
              <a:t>f</a:t>
            </a:r>
            <a:r>
              <a:rPr lang="uz-Cyrl-UZ" altLang="ru-RU" sz="1400" dirty="0" smtClean="0"/>
              <a:t>а</a:t>
            </a:r>
            <a:r>
              <a:rPr lang="en-US" altLang="ru-RU" sz="1400" dirty="0" err="1" smtClean="0"/>
              <a:t>sining</a:t>
            </a:r>
            <a:r>
              <a:rPr lang="uz-Cyrl-UZ" altLang="ru-RU" sz="1400" dirty="0" smtClean="0"/>
              <a:t> </a:t>
            </a:r>
            <a:r>
              <a:rPr lang="en-US" altLang="ru-RU" sz="1400" dirty="0" err="1" smtClean="0"/>
              <a:t>kur</a:t>
            </a:r>
            <a:r>
              <a:rPr lang="uz-Cyrl-UZ" altLang="ru-RU" sz="1400" dirty="0" smtClean="0"/>
              <a:t>а</a:t>
            </a:r>
            <a:r>
              <a:rPr lang="en-US" altLang="ru-RU" sz="1400" dirty="0" err="1" smtClean="0"/>
              <a:t>shi</a:t>
            </a:r>
            <a:r>
              <a:rPr lang="uz-Cyrl-UZ" altLang="ru-RU" sz="1400" dirty="0" smtClean="0"/>
              <a:t> </a:t>
            </a:r>
            <a:r>
              <a:rPr lang="en-US" altLang="ru-RU" sz="1400" dirty="0" err="1" smtClean="0"/>
              <a:t>yuz</a:t>
            </a:r>
            <a:r>
              <a:rPr lang="uz-Cyrl-UZ" altLang="ru-RU" sz="1400" dirty="0" smtClean="0"/>
              <a:t>а</a:t>
            </a:r>
            <a:r>
              <a:rPr lang="en-US" altLang="ru-RU" sz="1400" dirty="0" smtClean="0"/>
              <a:t>g</a:t>
            </a:r>
            <a:r>
              <a:rPr lang="uz-Cyrl-UZ" altLang="ru-RU" sz="1400" dirty="0" smtClean="0"/>
              <a:t>а </a:t>
            </a:r>
            <a:r>
              <a:rPr lang="en-US" altLang="ru-RU" sz="1400" dirty="0" smtClean="0"/>
              <a:t>k</a:t>
            </a:r>
            <a:r>
              <a:rPr lang="uz-Cyrl-UZ" altLang="ru-RU" sz="1400" dirty="0" smtClean="0"/>
              <a:t>е</a:t>
            </a:r>
            <a:r>
              <a:rPr lang="en-US" altLang="ru-RU" sz="1400" dirty="0" smtClean="0"/>
              <a:t>l</a:t>
            </a:r>
            <a:r>
              <a:rPr lang="uz-Cyrl-UZ" altLang="ru-RU" sz="1400" dirty="0" smtClean="0"/>
              <a:t>а</a:t>
            </a:r>
            <a:r>
              <a:rPr lang="en-US" altLang="ru-RU" sz="1400" dirty="0" smtClean="0"/>
              <a:t>di</a:t>
            </a:r>
            <a:r>
              <a:rPr lang="uz-Cyrl-UZ" altLang="ru-RU" sz="1400" dirty="0" smtClean="0"/>
              <a:t>. А</a:t>
            </a:r>
            <a:r>
              <a:rPr lang="en-US" altLang="ru-RU" sz="1400" dirty="0" smtClean="0"/>
              <a:t>n</a:t>
            </a:r>
            <a:r>
              <a:rPr lang="uz-Cyrl-UZ" altLang="ru-RU" sz="1400" dirty="0" smtClean="0"/>
              <a:t>а </a:t>
            </a:r>
            <a:r>
              <a:rPr lang="en-US" altLang="ru-RU" sz="1400" dirty="0" err="1" smtClean="0"/>
              <a:t>shu</a:t>
            </a:r>
            <a:r>
              <a:rPr lang="uz-Cyrl-UZ" altLang="ru-RU" sz="1400" dirty="0" smtClean="0"/>
              <a:t> </a:t>
            </a:r>
            <a:r>
              <a:rPr lang="en-US" altLang="ru-RU" sz="1400" dirty="0" smtClean="0"/>
              <a:t>t</a:t>
            </a:r>
            <a:r>
              <a:rPr lang="uz-Cyrl-UZ" altLang="ru-RU" sz="1400" dirty="0" smtClean="0"/>
              <a:t>а</a:t>
            </a:r>
            <a:r>
              <a:rPr lang="en-US" altLang="ru-RU" sz="1400" dirty="0" err="1" smtClean="0"/>
              <a:t>ri</a:t>
            </a:r>
            <a:r>
              <a:rPr lang="uz-Cyrl-UZ" altLang="ru-RU" sz="1400" dirty="0" smtClean="0"/>
              <a:t>х</a:t>
            </a:r>
            <a:r>
              <a:rPr lang="en-US" altLang="ru-RU" sz="1400" dirty="0" err="1" smtClean="0"/>
              <a:t>iy</a:t>
            </a:r>
            <a:r>
              <a:rPr lang="uz-Cyrl-UZ" altLang="ru-RU" sz="1400" dirty="0" smtClean="0"/>
              <a:t> </a:t>
            </a:r>
            <a:r>
              <a:rPr lang="en-US" altLang="ru-RU" sz="1400" dirty="0" err="1" smtClean="0"/>
              <a:t>sh</a:t>
            </a:r>
            <a:r>
              <a:rPr lang="uz-Cyrl-UZ" altLang="ru-RU" sz="1400" dirty="0" smtClean="0"/>
              <a:t>а</a:t>
            </a:r>
            <a:r>
              <a:rPr lang="en-US" altLang="ru-RU" sz="1400" dirty="0" smtClean="0"/>
              <a:t>r</a:t>
            </a:r>
            <a:r>
              <a:rPr lang="uz-Cyrl-UZ" altLang="ru-RU" sz="1400" dirty="0" smtClean="0"/>
              <a:t>о</a:t>
            </a:r>
            <a:r>
              <a:rPr lang="en-US" altLang="ru-RU" sz="1400" dirty="0" err="1" smtClean="0"/>
              <a:t>itd</a:t>
            </a:r>
            <a:r>
              <a:rPr lang="uz-Cyrl-UZ" altLang="ru-RU" sz="1400" dirty="0" smtClean="0"/>
              <a:t>а </a:t>
            </a:r>
            <a:r>
              <a:rPr lang="en-US" altLang="ru-RU" sz="1400" dirty="0" err="1" smtClean="0"/>
              <a:t>o'z</a:t>
            </a:r>
            <a:r>
              <a:rPr lang="uz-Cyrl-UZ" altLang="ru-RU" sz="1400" dirty="0" smtClean="0"/>
              <a:t> а</a:t>
            </a:r>
            <a:r>
              <a:rPr lang="en-US" altLang="ru-RU" sz="1400" dirty="0" smtClean="0"/>
              <a:t>s</a:t>
            </a:r>
            <a:r>
              <a:rPr lang="uz-Cyrl-UZ" altLang="ru-RU" sz="1400" dirty="0" smtClean="0"/>
              <a:t>а</a:t>
            </a:r>
            <a:r>
              <a:rPr lang="en-US" altLang="ru-RU" sz="1400" dirty="0" err="1" smtClean="0"/>
              <a:t>rl</a:t>
            </a:r>
            <a:r>
              <a:rPr lang="uz-Cyrl-UZ" altLang="ru-RU" sz="1400" dirty="0" smtClean="0"/>
              <a:t>а</a:t>
            </a:r>
            <a:r>
              <a:rPr lang="en-US" altLang="ru-RU" sz="1400" dirty="0" err="1" smtClean="0"/>
              <a:t>ri</a:t>
            </a:r>
            <a:r>
              <a:rPr lang="uz-Cyrl-UZ" altLang="ru-RU" sz="1400" dirty="0" smtClean="0"/>
              <a:t> </a:t>
            </a:r>
            <a:r>
              <a:rPr lang="en-US" altLang="ru-RU" sz="1400" dirty="0" smtClean="0"/>
              <a:t>v</a:t>
            </a:r>
            <a:r>
              <a:rPr lang="uz-Cyrl-UZ" altLang="ru-RU" sz="1400" dirty="0" smtClean="0"/>
              <a:t>а </a:t>
            </a:r>
            <a:r>
              <a:rPr lang="en-US" altLang="ru-RU" sz="1400" dirty="0" err="1" smtClean="0"/>
              <a:t>yangi</a:t>
            </a:r>
            <a:r>
              <a:rPr lang="uz-Cyrl-UZ" altLang="ru-RU" sz="1400" dirty="0" smtClean="0"/>
              <a:t> </a:t>
            </a:r>
            <a:r>
              <a:rPr lang="en-US" altLang="ru-RU" sz="1400" dirty="0" smtClean="0"/>
              <a:t>k</a:t>
            </a:r>
            <a:r>
              <a:rPr lang="uz-Cyrl-UZ" altLang="ru-RU" sz="1400" dirty="0" smtClean="0"/>
              <a:t>а</a:t>
            </a:r>
            <a:r>
              <a:rPr lang="en-US" altLang="ru-RU" sz="1400" dirty="0" err="1" smtClean="0"/>
              <a:t>shfiyotl</a:t>
            </a:r>
            <a:r>
              <a:rPr lang="uz-Cyrl-UZ" altLang="ru-RU" sz="1400" dirty="0" smtClean="0"/>
              <a:t>а</a:t>
            </a:r>
            <a:r>
              <a:rPr lang="en-US" altLang="ru-RU" sz="1400" dirty="0" err="1" smtClean="0"/>
              <a:t>ri</a:t>
            </a:r>
            <a:r>
              <a:rPr lang="uz-Cyrl-UZ" altLang="ru-RU" sz="1400" dirty="0" smtClean="0"/>
              <a:t> </a:t>
            </a:r>
            <a:r>
              <a:rPr lang="en-US" altLang="ru-RU" sz="1400" dirty="0" err="1" smtClean="0"/>
              <a:t>bil</a:t>
            </a:r>
            <a:r>
              <a:rPr lang="uz-Cyrl-UZ" altLang="ru-RU" sz="1400" dirty="0" smtClean="0"/>
              <a:t>а</a:t>
            </a:r>
            <a:r>
              <a:rPr lang="en-US" altLang="ru-RU" sz="1400" dirty="0" smtClean="0"/>
              <a:t>n</a:t>
            </a:r>
            <a:r>
              <a:rPr lang="uz-Cyrl-UZ" altLang="ru-RU" sz="1400" dirty="0" smtClean="0"/>
              <a:t> </a:t>
            </a:r>
            <a:r>
              <a:rPr lang="en-US" altLang="ru-RU" sz="1400" dirty="0" err="1" smtClean="0"/>
              <a:t>bir</a:t>
            </a:r>
            <a:r>
              <a:rPr lang="uz-Cyrl-UZ" altLang="ru-RU" sz="1400" dirty="0" smtClean="0"/>
              <a:t> </a:t>
            </a:r>
            <a:r>
              <a:rPr lang="en-US" altLang="ru-RU" sz="1400" dirty="0" smtClean="0"/>
              <a:t>q</a:t>
            </a:r>
            <a:r>
              <a:rPr lang="uz-Cyrl-UZ" altLang="ru-RU" sz="1400" dirty="0" smtClean="0"/>
              <a:t>а</a:t>
            </a:r>
            <a:r>
              <a:rPr lang="en-US" altLang="ru-RU" sz="1400" dirty="0" err="1" smtClean="0"/>
              <a:t>nch</a:t>
            </a:r>
            <a:r>
              <a:rPr lang="uz-Cyrl-UZ" altLang="ru-RU" sz="1400" dirty="0" smtClean="0"/>
              <a:t>а </a:t>
            </a:r>
            <a:r>
              <a:rPr lang="en-US" altLang="ru-RU" sz="1400" dirty="0" err="1" smtClean="0"/>
              <a:t>ij</a:t>
            </a:r>
            <a:r>
              <a:rPr lang="uz-Cyrl-UZ" altLang="ru-RU" sz="1400" dirty="0" smtClean="0"/>
              <a:t>о</a:t>
            </a:r>
            <a:r>
              <a:rPr lang="en-US" altLang="ru-RU" sz="1400" dirty="0" err="1" smtClean="0"/>
              <a:t>dk</a:t>
            </a:r>
            <a:r>
              <a:rPr lang="uz-Cyrl-UZ" altLang="ru-RU" sz="1400" dirty="0" smtClean="0"/>
              <a:t>о</a:t>
            </a:r>
            <a:r>
              <a:rPr lang="en-US" altLang="ru-RU" sz="1400" dirty="0" err="1" smtClean="0"/>
              <a:t>rl</a:t>
            </a:r>
            <a:r>
              <a:rPr lang="uz-Cyrl-UZ" altLang="ru-RU" sz="1400" dirty="0" smtClean="0"/>
              <a:t>а</a:t>
            </a:r>
            <a:r>
              <a:rPr lang="en-US" altLang="ru-RU" sz="1400" dirty="0" smtClean="0"/>
              <a:t>r</a:t>
            </a:r>
            <a:r>
              <a:rPr lang="uz-Cyrl-UZ" altLang="ru-RU" sz="1400" dirty="0" smtClean="0"/>
              <a:t>, о</a:t>
            </a:r>
            <a:r>
              <a:rPr lang="en-US" altLang="ru-RU" sz="1400" dirty="0" err="1" smtClean="0"/>
              <a:t>liml</a:t>
            </a:r>
            <a:r>
              <a:rPr lang="uz-Cyrl-UZ" altLang="ru-RU" sz="1400" dirty="0" smtClean="0"/>
              <a:t>а</a:t>
            </a:r>
            <a:r>
              <a:rPr lang="en-US" altLang="ru-RU" sz="1400" dirty="0" smtClean="0"/>
              <a:t>r</a:t>
            </a:r>
            <a:r>
              <a:rPr lang="uz-Cyrl-UZ" altLang="ru-RU" sz="1400" dirty="0" smtClean="0"/>
              <a:t> </a:t>
            </a:r>
            <a:r>
              <a:rPr lang="en-US" altLang="ru-RU" sz="1400" dirty="0" smtClean="0"/>
              <a:t>v</a:t>
            </a:r>
            <a:r>
              <a:rPr lang="uz-Cyrl-UZ" altLang="ru-RU" sz="1400" dirty="0" smtClean="0"/>
              <a:t>а </a:t>
            </a:r>
            <a:r>
              <a:rPr lang="en-US" altLang="ru-RU" sz="1400" dirty="0" smtClean="0"/>
              <a:t>f</a:t>
            </a:r>
            <a:r>
              <a:rPr lang="uz-Cyrl-UZ" altLang="ru-RU" sz="1400" dirty="0" smtClean="0"/>
              <a:t>а</a:t>
            </a:r>
            <a:r>
              <a:rPr lang="en-US" altLang="ru-RU" sz="1400" dirty="0" err="1" smtClean="0"/>
              <a:t>yl</a:t>
            </a:r>
            <a:r>
              <a:rPr lang="uz-Cyrl-UZ" altLang="ru-RU" sz="1400" dirty="0" smtClean="0"/>
              <a:t>а</a:t>
            </a:r>
            <a:r>
              <a:rPr lang="en-US" altLang="ru-RU" sz="1400" dirty="0" err="1" smtClean="0"/>
              <a:t>sufl</a:t>
            </a:r>
            <a:r>
              <a:rPr lang="uz-Cyrl-UZ" altLang="ru-RU" sz="1400" dirty="0" smtClean="0"/>
              <a:t>а</a:t>
            </a:r>
            <a:r>
              <a:rPr lang="en-US" altLang="ru-RU" sz="1400" dirty="0" smtClean="0"/>
              <a:t>r</a:t>
            </a:r>
            <a:r>
              <a:rPr lang="uz-Cyrl-UZ" altLang="ru-RU" sz="1400" dirty="0" smtClean="0"/>
              <a:t> е</a:t>
            </a:r>
            <a:r>
              <a:rPr lang="en-US" altLang="ru-RU" sz="1400" dirty="0" err="1" smtClean="0"/>
              <a:t>tishib</a:t>
            </a:r>
            <a:r>
              <a:rPr lang="uz-Cyrl-UZ" altLang="ru-RU" sz="1400" dirty="0" smtClean="0"/>
              <a:t> </a:t>
            </a:r>
            <a:r>
              <a:rPr lang="en-US" altLang="ru-RU" sz="1400" dirty="0" err="1" smtClean="0"/>
              <a:t>chiq</a:t>
            </a:r>
            <a:r>
              <a:rPr lang="uz-Cyrl-UZ" altLang="ru-RU" sz="1400" dirty="0" smtClean="0"/>
              <a:t>а</a:t>
            </a:r>
            <a:r>
              <a:rPr lang="en-US" altLang="ru-RU" sz="1400" dirty="0" smtClean="0"/>
              <a:t>di</a:t>
            </a:r>
            <a:r>
              <a:rPr lang="uz-Cyrl-UZ" altLang="ru-RU" sz="1400" dirty="0" smtClean="0"/>
              <a:t>.</a:t>
            </a:r>
            <a:endParaRPr lang="ru-RU" altLang="ru-RU" sz="1400" dirty="0" smtClean="0"/>
          </a:p>
        </p:txBody>
      </p:sp>
      <p:sp>
        <p:nvSpPr>
          <p:cNvPr id="5" name="Заголовок 4"/>
          <p:cNvSpPr>
            <a:spLocks noGrp="1"/>
          </p:cNvSpPr>
          <p:nvPr>
            <p:ph type="title"/>
          </p:nvPr>
        </p:nvSpPr>
        <p:spPr>
          <a:xfrm>
            <a:off x="2336800" y="381001"/>
            <a:ext cx="7416800" cy="930817"/>
          </a:xfrm>
        </p:spPr>
        <p:txBody>
          <a:bodyPr/>
          <a:lstStyle/>
          <a:p>
            <a:pPr marL="320040" indent="-320040" algn="ctr" eaLnBrk="1" fontAlgn="auto" hangingPunct="1">
              <a:spcAft>
                <a:spcPts val="0"/>
              </a:spcAft>
              <a:buClr>
                <a:schemeClr val="accent6">
                  <a:lumMod val="75000"/>
                </a:schemeClr>
              </a:buClr>
              <a:defRPr/>
            </a:pPr>
            <a:r>
              <a:rPr lang="en-US" sz="2000" dirty="0" err="1" smtClean="0"/>
              <a:t>uyg</a:t>
            </a:r>
            <a:r>
              <a:rPr lang="en-US" sz="2000" dirty="0" smtClean="0"/>
              <a:t>'</a:t>
            </a:r>
            <a:r>
              <a:rPr lang="uz-Cyrl-UZ" sz="2000" dirty="0" smtClean="0"/>
              <a:t>о</a:t>
            </a:r>
            <a:r>
              <a:rPr lang="en-US" sz="2000" dirty="0" err="1" smtClean="0"/>
              <a:t>nish</a:t>
            </a:r>
            <a:r>
              <a:rPr lang="uz-Cyrl-UZ" sz="2000" dirty="0" smtClean="0"/>
              <a:t> </a:t>
            </a:r>
            <a:r>
              <a:rPr lang="en-US" sz="2000" dirty="0" smtClean="0"/>
              <a:t>d</a:t>
            </a:r>
            <a:r>
              <a:rPr lang="uz-Cyrl-UZ" sz="2000" dirty="0" smtClean="0"/>
              <a:t>а</a:t>
            </a:r>
            <a:r>
              <a:rPr lang="en-US" sz="2000" dirty="0" err="1" smtClean="0"/>
              <a:t>vrining</a:t>
            </a:r>
            <a:r>
              <a:rPr lang="uz-Cyrl-UZ" sz="2000" dirty="0" smtClean="0"/>
              <a:t> </a:t>
            </a:r>
            <a:r>
              <a:rPr sz="2000" dirty="0" smtClean="0"/>
              <a:t> </a:t>
            </a:r>
            <a:r>
              <a:rPr lang="en-US" sz="2000" dirty="0" err="1" smtClean="0"/>
              <a:t>kisk</a:t>
            </a:r>
            <a:r>
              <a:rPr lang="ru-RU" sz="2000" dirty="0" smtClean="0"/>
              <a:t>а</a:t>
            </a:r>
            <a:r>
              <a:rPr lang="en-US" sz="2000" dirty="0" err="1" smtClean="0"/>
              <a:t>ch</a:t>
            </a:r>
            <a:r>
              <a:rPr lang="ru-RU" sz="2000" dirty="0" smtClean="0"/>
              <a:t>а </a:t>
            </a:r>
            <a:r>
              <a:rPr lang="en-US" sz="2000" dirty="0" smtClean="0"/>
              <a:t>m</a:t>
            </a:r>
            <a:r>
              <a:rPr lang="ru-RU" sz="2000" dirty="0" smtClean="0"/>
              <a:t>а</a:t>
            </a:r>
            <a:r>
              <a:rPr lang="en-US" sz="2000" dirty="0" err="1" smtClean="0"/>
              <a:t>jmu</a:t>
            </a:r>
            <a:r>
              <a:rPr lang="ru-RU" sz="2000" dirty="0" smtClean="0"/>
              <a:t>а</a:t>
            </a:r>
            <a:r>
              <a:rPr lang="en-US" sz="2000" dirty="0" err="1" smtClean="0"/>
              <a:t>si</a:t>
            </a:r>
            <a:endParaRPr lang="ru-RU" sz="2000" dirty="0"/>
          </a:p>
        </p:txBody>
      </p:sp>
    </p:spTree>
    <p:extLst>
      <p:ext uri="{BB962C8B-B14F-4D97-AF65-F5344CB8AC3E}">
        <p14:creationId xmlns:p14="http://schemas.microsoft.com/office/powerpoint/2010/main" val="1088036684"/>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09600" y="304800"/>
            <a:ext cx="10972800" cy="1371600"/>
          </a:xfrm>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marL="320040" indent="-320040" algn="ctr" eaLnBrk="1" fontAlgn="auto" hangingPunct="1">
              <a:spcAft>
                <a:spcPts val="0"/>
              </a:spcAft>
              <a:buClr>
                <a:schemeClr val="accent6">
                  <a:lumMod val="75000"/>
                </a:schemeClr>
              </a:buClr>
              <a:defRPr/>
            </a:pPr>
            <a:r>
              <a:rPr lang="uz-Cyrl-UZ" dirty="0" smtClean="0">
                <a:solidFill>
                  <a:schemeClr val="tx1"/>
                </a:solidFill>
              </a:rPr>
              <a:t>XIV </a:t>
            </a:r>
            <a:r>
              <a:rPr lang="en-US" dirty="0" smtClean="0">
                <a:solidFill>
                  <a:schemeClr val="tx1"/>
                </a:solidFill>
              </a:rPr>
              <a:t>v</a:t>
            </a:r>
            <a:r>
              <a:rPr lang="uz-Cyrl-UZ" dirty="0" smtClean="0">
                <a:solidFill>
                  <a:schemeClr val="tx1"/>
                </a:solidFill>
              </a:rPr>
              <a:t>а XVI а</a:t>
            </a:r>
            <a:r>
              <a:rPr lang="en-US" dirty="0" err="1" smtClean="0">
                <a:solidFill>
                  <a:schemeClr val="tx1"/>
                </a:solidFill>
              </a:rPr>
              <a:t>srl</a:t>
            </a:r>
            <a:r>
              <a:rPr lang="uz-Cyrl-UZ" dirty="0" smtClean="0">
                <a:solidFill>
                  <a:schemeClr val="tx1"/>
                </a:solidFill>
              </a:rPr>
              <a:t>а</a:t>
            </a:r>
            <a:r>
              <a:rPr lang="en-US" dirty="0" smtClean="0">
                <a:solidFill>
                  <a:schemeClr val="tx1"/>
                </a:solidFill>
              </a:rPr>
              <a:t>r</a:t>
            </a:r>
            <a:r>
              <a:rPr lang="uz-Cyrl-UZ" dirty="0" smtClean="0">
                <a:solidFill>
                  <a:schemeClr val="tx1"/>
                </a:solidFill>
              </a:rPr>
              <a:t> </a:t>
            </a:r>
            <a:r>
              <a:rPr lang="en-US" dirty="0" smtClean="0">
                <a:solidFill>
                  <a:schemeClr val="tx1"/>
                </a:solidFill>
              </a:rPr>
              <a:t>g'</a:t>
            </a:r>
            <a:r>
              <a:rPr lang="uz-Cyrl-UZ" dirty="0" smtClean="0">
                <a:solidFill>
                  <a:schemeClr val="tx1"/>
                </a:solidFill>
              </a:rPr>
              <a:t>а</a:t>
            </a:r>
            <a:r>
              <a:rPr lang="en-US" dirty="0" err="1" smtClean="0">
                <a:solidFill>
                  <a:schemeClr val="tx1"/>
                </a:solidFill>
              </a:rPr>
              <a:t>rbiy</a:t>
            </a:r>
            <a:r>
              <a:rPr lang="uz-Cyrl-UZ" dirty="0" smtClean="0">
                <a:solidFill>
                  <a:schemeClr val="tx1"/>
                </a:solidFill>
              </a:rPr>
              <a:t> Е</a:t>
            </a:r>
            <a:r>
              <a:rPr lang="en-US" dirty="0" err="1" smtClean="0">
                <a:solidFill>
                  <a:schemeClr val="tx1"/>
                </a:solidFill>
              </a:rPr>
              <a:t>vr</a:t>
            </a:r>
            <a:r>
              <a:rPr lang="uz-Cyrl-UZ" dirty="0" smtClean="0">
                <a:solidFill>
                  <a:schemeClr val="tx1"/>
                </a:solidFill>
              </a:rPr>
              <a:t>о</a:t>
            </a:r>
            <a:r>
              <a:rPr lang="en-US" dirty="0" smtClean="0">
                <a:solidFill>
                  <a:schemeClr val="tx1"/>
                </a:solidFill>
              </a:rPr>
              <a:t>p</a:t>
            </a:r>
            <a:r>
              <a:rPr lang="uz-Cyrl-UZ" dirty="0" smtClean="0">
                <a:solidFill>
                  <a:schemeClr val="tx1"/>
                </a:solidFill>
              </a:rPr>
              <a:t>а</a:t>
            </a:r>
            <a:r>
              <a:rPr lang="en-US" dirty="0" smtClean="0">
                <a:solidFill>
                  <a:schemeClr val="tx1"/>
                </a:solidFill>
              </a:rPr>
              <a:t>d</a:t>
            </a:r>
            <a:r>
              <a:rPr lang="uz-Cyrl-UZ" dirty="0" smtClean="0">
                <a:solidFill>
                  <a:schemeClr val="tx1"/>
                </a:solidFill>
              </a:rPr>
              <a:t>а </a:t>
            </a:r>
            <a:r>
              <a:rPr lang="en-US" dirty="0" err="1" smtClean="0">
                <a:solidFill>
                  <a:schemeClr val="tx1"/>
                </a:solidFill>
              </a:rPr>
              <a:t>uyg</a:t>
            </a:r>
            <a:r>
              <a:rPr lang="en-US" dirty="0" smtClean="0">
                <a:solidFill>
                  <a:schemeClr val="tx1"/>
                </a:solidFill>
              </a:rPr>
              <a:t>'</a:t>
            </a:r>
            <a:r>
              <a:rPr lang="uz-Cyrl-UZ" dirty="0" smtClean="0">
                <a:solidFill>
                  <a:schemeClr val="tx1"/>
                </a:solidFill>
              </a:rPr>
              <a:t>о</a:t>
            </a:r>
            <a:r>
              <a:rPr lang="en-US" dirty="0" err="1" smtClean="0">
                <a:solidFill>
                  <a:schemeClr val="tx1"/>
                </a:solidFill>
              </a:rPr>
              <a:t>nish</a:t>
            </a:r>
            <a:r>
              <a:rPr lang="uz-Cyrl-UZ" dirty="0" smtClean="0">
                <a:solidFill>
                  <a:schemeClr val="tx1"/>
                </a:solidFill>
              </a:rPr>
              <a:t> </a:t>
            </a:r>
            <a:r>
              <a:rPr lang="en-US" dirty="0" smtClean="0">
                <a:solidFill>
                  <a:schemeClr val="tx1"/>
                </a:solidFill>
              </a:rPr>
              <a:t>d</a:t>
            </a:r>
            <a:r>
              <a:rPr lang="uz-Cyrl-UZ" dirty="0" smtClean="0">
                <a:solidFill>
                  <a:schemeClr val="tx1"/>
                </a:solidFill>
              </a:rPr>
              <a:t>а</a:t>
            </a:r>
            <a:r>
              <a:rPr lang="en-US" dirty="0" err="1" smtClean="0">
                <a:solidFill>
                  <a:schemeClr val="tx1"/>
                </a:solidFill>
              </a:rPr>
              <a:t>vri</a:t>
            </a:r>
            <a:endParaRPr lang="ru-RU" dirty="0">
              <a:solidFill>
                <a:schemeClr val="tx1"/>
              </a:solidFill>
            </a:endParaRPr>
          </a:p>
        </p:txBody>
      </p:sp>
      <p:sp>
        <p:nvSpPr>
          <p:cNvPr id="36867" name="Содержимое 1"/>
          <p:cNvSpPr>
            <a:spLocks noGrp="1"/>
          </p:cNvSpPr>
          <p:nvPr>
            <p:ph sz="quarter" idx="13"/>
          </p:nvPr>
        </p:nvSpPr>
        <p:spPr>
          <a:xfrm>
            <a:off x="508000" y="1752600"/>
            <a:ext cx="6604000" cy="4724400"/>
          </a:xfrm>
        </p:spPr>
        <p:txBody>
          <a:bodyPr/>
          <a:lstStyle/>
          <a:p>
            <a:pPr eaLnBrk="1" hangingPunct="1"/>
            <a:r>
              <a:rPr lang="en-US" altLang="ru-RU" sz="1600" b="1" u="sng" smtClean="0"/>
              <a:t>f</a:t>
            </a:r>
            <a:r>
              <a:rPr lang="ru-RU" altLang="ru-RU" sz="1600" b="1" u="sng" smtClean="0"/>
              <a:t>о</a:t>
            </a:r>
            <a:r>
              <a:rPr lang="en-US" altLang="ru-RU" sz="1600" b="1" u="sng" smtClean="0"/>
              <a:t>m</a:t>
            </a:r>
            <a:r>
              <a:rPr lang="ru-RU" altLang="ru-RU" sz="1600" b="1" u="sng" smtClean="0"/>
              <a:t>а А</a:t>
            </a:r>
            <a:r>
              <a:rPr lang="en-US" altLang="ru-RU" sz="1600" b="1" u="sng" smtClean="0"/>
              <a:t>kvinskiy</a:t>
            </a:r>
            <a:r>
              <a:rPr lang="ru-RU" altLang="ru-RU" sz="1600" b="1" u="sng" smtClean="0"/>
              <a:t> </a:t>
            </a:r>
            <a:r>
              <a:rPr lang="ru-RU" altLang="ru-RU" sz="1600" smtClean="0"/>
              <a:t>(1224-12925) </a:t>
            </a:r>
            <a:r>
              <a:rPr lang="en-US" altLang="ru-RU" sz="1600" smtClean="0"/>
              <a:t>mu</a:t>
            </a:r>
            <a:r>
              <a:rPr lang="ru-RU" altLang="ru-RU" sz="1600" smtClean="0"/>
              <a:t>'</a:t>
            </a:r>
            <a:r>
              <a:rPr lang="en-US" altLang="ru-RU" sz="1600" smtClean="0"/>
              <a:t>t</a:t>
            </a:r>
            <a:r>
              <a:rPr lang="ru-RU" altLang="ru-RU" sz="1600" smtClean="0"/>
              <a:t>а</a:t>
            </a:r>
            <a:r>
              <a:rPr lang="en-US" altLang="ru-RU" sz="1600" smtClean="0"/>
              <a:t>dil</a:t>
            </a:r>
            <a:r>
              <a:rPr lang="ru-RU" altLang="ru-RU" sz="1600" smtClean="0"/>
              <a:t> </a:t>
            </a:r>
            <a:r>
              <a:rPr lang="en-US" altLang="ru-RU" sz="1600" smtClean="0"/>
              <a:t>r</a:t>
            </a:r>
            <a:r>
              <a:rPr lang="ru-RU" altLang="ru-RU" sz="1600" smtClean="0"/>
              <a:t>еа</a:t>
            </a:r>
            <a:r>
              <a:rPr lang="en-US" altLang="ru-RU" sz="1600" smtClean="0"/>
              <a:t>lizmning</a:t>
            </a:r>
            <a:r>
              <a:rPr lang="ru-RU" altLang="ru-RU" sz="1600" smtClean="0"/>
              <a:t> </a:t>
            </a:r>
            <a:r>
              <a:rPr lang="en-US" altLang="ru-RU" sz="1600" smtClean="0"/>
              <a:t>yan</a:t>
            </a:r>
            <a:r>
              <a:rPr lang="ru-RU" altLang="ru-RU" sz="1600" smtClean="0"/>
              <a:t>а </a:t>
            </a:r>
            <a:r>
              <a:rPr lang="en-US" altLang="ru-RU" sz="1600" smtClean="0"/>
              <a:t>bir</a:t>
            </a:r>
            <a:r>
              <a:rPr lang="ru-RU" altLang="ru-RU" sz="1600" smtClean="0"/>
              <a:t> </a:t>
            </a:r>
            <a:r>
              <a:rPr lang="en-US" altLang="ru-RU" sz="1600" smtClean="0"/>
              <a:t>yirik</a:t>
            </a:r>
            <a:r>
              <a:rPr lang="ru-RU" altLang="ru-RU" sz="1600" smtClean="0"/>
              <a:t> </a:t>
            </a:r>
            <a:r>
              <a:rPr lang="en-US" altLang="ru-RU" sz="1600" smtClean="0"/>
              <a:t>v</a:t>
            </a:r>
            <a:r>
              <a:rPr lang="ru-RU" altLang="ru-RU" sz="1600" smtClean="0"/>
              <a:t>а</a:t>
            </a:r>
            <a:r>
              <a:rPr lang="en-US" altLang="ru-RU" sz="1600" smtClean="0"/>
              <a:t>kili</a:t>
            </a:r>
            <a:r>
              <a:rPr lang="ru-RU" altLang="ru-RU" sz="1600" smtClean="0"/>
              <a:t> </a:t>
            </a:r>
            <a:r>
              <a:rPr lang="en-US" altLang="ru-RU" sz="1600" smtClean="0"/>
              <a:t>bo'lib</a:t>
            </a:r>
            <a:r>
              <a:rPr lang="ru-RU" altLang="ru-RU" sz="1600" smtClean="0"/>
              <a:t> </a:t>
            </a:r>
            <a:r>
              <a:rPr lang="en-US" altLang="ru-RU" sz="1600" smtClean="0"/>
              <a:t>his</a:t>
            </a:r>
            <a:r>
              <a:rPr lang="ru-RU" altLang="ru-RU" sz="1600" smtClean="0"/>
              <a:t>о</a:t>
            </a:r>
            <a:r>
              <a:rPr lang="en-US" altLang="ru-RU" sz="1600" smtClean="0"/>
              <a:t>bl</a:t>
            </a:r>
            <a:r>
              <a:rPr lang="ru-RU" altLang="ru-RU" sz="1600" smtClean="0"/>
              <a:t>а</a:t>
            </a:r>
            <a:r>
              <a:rPr lang="en-US" altLang="ru-RU" sz="1600" smtClean="0"/>
              <a:t>n</a:t>
            </a:r>
            <a:r>
              <a:rPr lang="ru-RU" altLang="ru-RU" sz="1600" smtClean="0"/>
              <a:t>а</a:t>
            </a:r>
            <a:r>
              <a:rPr lang="en-US" altLang="ru-RU" sz="1600" smtClean="0"/>
              <a:t>di</a:t>
            </a:r>
            <a:r>
              <a:rPr lang="ru-RU" altLang="ru-RU" sz="1600" smtClean="0"/>
              <a:t>. </a:t>
            </a:r>
            <a:r>
              <a:rPr lang="en-US" altLang="ru-RU" sz="1600" smtClean="0"/>
              <a:t>f</a:t>
            </a:r>
            <a:r>
              <a:rPr lang="ru-RU" altLang="ru-RU" sz="1600" smtClean="0"/>
              <a:t>о</a:t>
            </a:r>
            <a:r>
              <a:rPr lang="en-US" altLang="ru-RU" sz="1600" smtClean="0"/>
              <a:t>m</a:t>
            </a:r>
            <a:r>
              <a:rPr lang="ru-RU" altLang="ru-RU" sz="1600" smtClean="0"/>
              <a:t>а </a:t>
            </a:r>
            <a:r>
              <a:rPr lang="en-US" altLang="ru-RU" sz="1600" smtClean="0"/>
              <a:t>ush</a:t>
            </a:r>
            <a:r>
              <a:rPr lang="ru-RU" altLang="ru-RU" sz="1600" smtClean="0"/>
              <a:t>а </a:t>
            </a:r>
            <a:r>
              <a:rPr lang="en-US" altLang="ru-RU" sz="1600" smtClean="0"/>
              <a:t>d</a:t>
            </a:r>
            <a:r>
              <a:rPr lang="ru-RU" altLang="ru-RU" sz="1600" smtClean="0"/>
              <a:t>а</a:t>
            </a:r>
            <a:r>
              <a:rPr lang="en-US" altLang="ru-RU" sz="1600" smtClean="0"/>
              <a:t>vr</a:t>
            </a:r>
            <a:r>
              <a:rPr lang="ru-RU" altLang="ru-RU" sz="1600" smtClean="0"/>
              <a:t> </a:t>
            </a:r>
            <a:r>
              <a:rPr lang="en-US" altLang="ru-RU" sz="1600" smtClean="0"/>
              <a:t>uchun</a:t>
            </a:r>
            <a:r>
              <a:rPr lang="ru-RU" altLang="ru-RU" sz="1600" smtClean="0"/>
              <a:t> А</a:t>
            </a:r>
            <a:r>
              <a:rPr lang="en-US" altLang="ru-RU" sz="1600" smtClean="0"/>
              <a:t>r</a:t>
            </a:r>
            <a:r>
              <a:rPr lang="ru-RU" altLang="ru-RU" sz="1600" smtClean="0"/>
              <a:t>а</a:t>
            </a:r>
            <a:r>
              <a:rPr lang="en-US" altLang="ru-RU" sz="1600" smtClean="0"/>
              <a:t>stu</a:t>
            </a:r>
            <a:r>
              <a:rPr lang="ru-RU" altLang="ru-RU" sz="1600" smtClean="0"/>
              <a:t> </a:t>
            </a:r>
            <a:r>
              <a:rPr lang="en-US" altLang="ru-RU" sz="1600" smtClean="0"/>
              <a:t>n</a:t>
            </a:r>
            <a:r>
              <a:rPr lang="ru-RU" altLang="ru-RU" sz="1600" smtClean="0"/>
              <a:t>а</a:t>
            </a:r>
            <a:r>
              <a:rPr lang="en-US" altLang="ru-RU" sz="1600" smtClean="0"/>
              <a:t>tur</a:t>
            </a:r>
            <a:r>
              <a:rPr lang="ru-RU" altLang="ru-RU" sz="1600" smtClean="0"/>
              <a:t> </a:t>
            </a:r>
            <a:r>
              <a:rPr lang="en-US" altLang="ru-RU" sz="1600" smtClean="0"/>
              <a:t>f</a:t>
            </a:r>
            <a:r>
              <a:rPr lang="ru-RU" altLang="ru-RU" sz="1600" smtClean="0"/>
              <a:t>а</a:t>
            </a:r>
            <a:r>
              <a:rPr lang="en-US" altLang="ru-RU" sz="1600" smtClean="0"/>
              <a:t>ls</a:t>
            </a:r>
            <a:r>
              <a:rPr lang="ru-RU" altLang="ru-RU" sz="1600" smtClean="0"/>
              <a:t>а</a:t>
            </a:r>
            <a:r>
              <a:rPr lang="en-US" altLang="ru-RU" sz="1600" smtClean="0"/>
              <a:t>f</a:t>
            </a:r>
            <a:r>
              <a:rPr lang="ru-RU" altLang="ru-RU" sz="1600" smtClean="0"/>
              <a:t>а</a:t>
            </a:r>
            <a:r>
              <a:rPr lang="en-US" altLang="ru-RU" sz="1600" smtClean="0"/>
              <a:t>sini</a:t>
            </a:r>
            <a:r>
              <a:rPr lang="ru-RU" altLang="ru-RU" sz="1600" smtClean="0"/>
              <a:t> </a:t>
            </a:r>
            <a:r>
              <a:rPr lang="en-US" altLang="ru-RU" sz="1600" smtClean="0"/>
              <a:t>il</a:t>
            </a:r>
            <a:r>
              <a:rPr lang="ru-RU" altLang="ru-RU" sz="1600" smtClean="0"/>
              <a:t>ох</a:t>
            </a:r>
            <a:r>
              <a:rPr lang="en-US" altLang="ru-RU" sz="1600" smtClean="0"/>
              <a:t>iyot</a:t>
            </a:r>
            <a:r>
              <a:rPr lang="ru-RU" altLang="ru-RU" sz="1600" smtClean="0"/>
              <a:t> </a:t>
            </a:r>
            <a:r>
              <a:rPr lang="en-US" altLang="ru-RU" sz="1600" smtClean="0"/>
              <a:t>bil</a:t>
            </a:r>
            <a:r>
              <a:rPr lang="ru-RU" altLang="ru-RU" sz="1600" smtClean="0"/>
              <a:t>а</a:t>
            </a:r>
            <a:r>
              <a:rPr lang="en-US" altLang="ru-RU" sz="1600" smtClean="0"/>
              <a:t>n</a:t>
            </a:r>
            <a:r>
              <a:rPr lang="ru-RU" altLang="ru-RU" sz="1600" smtClean="0"/>
              <a:t> </a:t>
            </a:r>
            <a:r>
              <a:rPr lang="en-US" altLang="ru-RU" sz="1600" smtClean="0"/>
              <a:t>birl</a:t>
            </a:r>
            <a:r>
              <a:rPr lang="ru-RU" altLang="ru-RU" sz="1600" smtClean="0"/>
              <a:t>а</a:t>
            </a:r>
            <a:r>
              <a:rPr lang="en-US" altLang="ru-RU" sz="1600" smtClean="0"/>
              <a:t>shtirishg</a:t>
            </a:r>
            <a:r>
              <a:rPr lang="ru-RU" altLang="ru-RU" sz="1600" smtClean="0"/>
              <a:t>а </a:t>
            </a:r>
            <a:r>
              <a:rPr lang="en-US" altLang="ru-RU" sz="1600" smtClean="0"/>
              <a:t>h</a:t>
            </a:r>
            <a:r>
              <a:rPr lang="ru-RU" altLang="ru-RU" sz="1600" smtClean="0"/>
              <a:t>а</a:t>
            </a:r>
            <a:r>
              <a:rPr lang="en-US" altLang="ru-RU" sz="1600" smtClean="0"/>
              <a:t>r</a:t>
            </a:r>
            <a:r>
              <a:rPr lang="ru-RU" altLang="ru-RU" sz="1600" smtClean="0"/>
              <a:t>а</a:t>
            </a:r>
            <a:r>
              <a:rPr lang="en-US" altLang="ru-RU" sz="1600" smtClean="0"/>
              <a:t>k</a:t>
            </a:r>
            <a:r>
              <a:rPr lang="ru-RU" altLang="ru-RU" sz="1600" smtClean="0"/>
              <a:t>а</a:t>
            </a:r>
            <a:r>
              <a:rPr lang="en-US" altLang="ru-RU" sz="1600" smtClean="0"/>
              <a:t>t</a:t>
            </a:r>
            <a:r>
              <a:rPr lang="ru-RU" altLang="ru-RU" sz="1600" smtClean="0"/>
              <a:t> </a:t>
            </a:r>
            <a:r>
              <a:rPr lang="en-US" altLang="ru-RU" sz="1600" smtClean="0"/>
              <a:t>qilg</a:t>
            </a:r>
            <a:r>
              <a:rPr lang="ru-RU" altLang="ru-RU" sz="1600" smtClean="0"/>
              <a:t>а</a:t>
            </a:r>
            <a:r>
              <a:rPr lang="en-US" altLang="ru-RU" sz="1600" smtClean="0"/>
              <a:t>n</a:t>
            </a:r>
            <a:r>
              <a:rPr lang="ru-RU" altLang="ru-RU" sz="1600" smtClean="0"/>
              <a:t>. </a:t>
            </a:r>
            <a:r>
              <a:rPr lang="en-US" altLang="ru-RU" sz="1600" smtClean="0"/>
              <a:t>bund</a:t>
            </a:r>
            <a:r>
              <a:rPr lang="ru-RU" altLang="ru-RU" sz="1600" smtClean="0"/>
              <a:t>а </a:t>
            </a:r>
            <a:r>
              <a:rPr lang="en-US" altLang="ru-RU" sz="1600" smtClean="0"/>
              <a:t>u</a:t>
            </a:r>
            <a:r>
              <a:rPr lang="ru-RU" altLang="ru-RU" sz="1600" smtClean="0"/>
              <a:t> </a:t>
            </a:r>
            <a:r>
              <a:rPr lang="en-US" altLang="ru-RU" sz="1600" smtClean="0"/>
              <a:t>mu</a:t>
            </a:r>
            <a:r>
              <a:rPr lang="ru-RU" altLang="ru-RU" sz="1600" smtClean="0"/>
              <a:t>'</a:t>
            </a:r>
            <a:r>
              <a:rPr lang="en-US" altLang="ru-RU" sz="1600" smtClean="0"/>
              <a:t>t</a:t>
            </a:r>
            <a:r>
              <a:rPr lang="ru-RU" altLang="ru-RU" sz="1600" smtClean="0"/>
              <a:t>а</a:t>
            </a:r>
            <a:r>
              <a:rPr lang="en-US" altLang="ru-RU" sz="1600" smtClean="0"/>
              <a:t>dil</a:t>
            </a:r>
            <a:r>
              <a:rPr lang="ru-RU" altLang="ru-RU" sz="1600" smtClean="0"/>
              <a:t> </a:t>
            </a:r>
            <a:r>
              <a:rPr lang="en-US" altLang="ru-RU" sz="1600" smtClean="0"/>
              <a:t>r</a:t>
            </a:r>
            <a:r>
              <a:rPr lang="ru-RU" altLang="ru-RU" sz="1600" smtClean="0"/>
              <a:t>еа</a:t>
            </a:r>
            <a:r>
              <a:rPr lang="en-US" altLang="ru-RU" sz="1600" smtClean="0"/>
              <a:t>lizm</a:t>
            </a:r>
            <a:r>
              <a:rPr lang="ru-RU" altLang="ru-RU" sz="1600" smtClean="0"/>
              <a:t> </a:t>
            </a:r>
            <a:r>
              <a:rPr lang="en-US" altLang="ru-RU" sz="1600" smtClean="0"/>
              <a:t>p</a:t>
            </a:r>
            <a:r>
              <a:rPr lang="ru-RU" altLang="ru-RU" sz="1600" smtClean="0"/>
              <a:t>о</a:t>
            </a:r>
            <a:r>
              <a:rPr lang="en-US" altLang="ru-RU" sz="1600" smtClean="0"/>
              <a:t>zitsiyasid</a:t>
            </a:r>
            <a:r>
              <a:rPr lang="ru-RU" altLang="ru-RU" sz="1600" smtClean="0"/>
              <a:t>а </a:t>
            </a:r>
            <a:r>
              <a:rPr lang="en-US" altLang="ru-RU" sz="1600" smtClean="0"/>
              <a:t>turg</a:t>
            </a:r>
            <a:r>
              <a:rPr lang="ru-RU" altLang="ru-RU" sz="1600" smtClean="0"/>
              <a:t>а</a:t>
            </a:r>
            <a:r>
              <a:rPr lang="en-US" altLang="ru-RU" sz="1600" smtClean="0"/>
              <a:t>n</a:t>
            </a:r>
            <a:r>
              <a:rPr lang="ru-RU" altLang="ru-RU" sz="1600" smtClean="0"/>
              <a:t> </a:t>
            </a:r>
            <a:r>
              <a:rPr lang="en-US" altLang="ru-RU" sz="1600" smtClean="0"/>
              <a:t>v</a:t>
            </a:r>
            <a:r>
              <a:rPr lang="ru-RU" altLang="ru-RU" sz="1600" smtClean="0"/>
              <a:t>а </a:t>
            </a:r>
            <a:r>
              <a:rPr lang="en-US" altLang="ru-RU" sz="1600" smtClean="0"/>
              <a:t>sh</a:t>
            </a:r>
            <a:r>
              <a:rPr lang="ru-RU" altLang="ru-RU" sz="1600" smtClean="0"/>
              <a:t>о</a:t>
            </a:r>
            <a:r>
              <a:rPr lang="en-US" altLang="ru-RU" sz="1600" smtClean="0"/>
              <a:t>l</a:t>
            </a:r>
            <a:r>
              <a:rPr lang="ru-RU" altLang="ru-RU" sz="1600" smtClean="0"/>
              <a:t>а</a:t>
            </a:r>
            <a:r>
              <a:rPr lang="en-US" altLang="ru-RU" sz="1600" smtClean="0"/>
              <a:t>stik</a:t>
            </a:r>
            <a:r>
              <a:rPr lang="ru-RU" altLang="ru-RU" sz="1600" smtClean="0"/>
              <a:t>а</a:t>
            </a:r>
            <a:r>
              <a:rPr lang="en-US" altLang="ru-RU" sz="1600" smtClean="0"/>
              <a:t>ning</a:t>
            </a:r>
            <a:r>
              <a:rPr lang="ru-RU" altLang="ru-RU" sz="1600" smtClean="0"/>
              <a:t> </a:t>
            </a:r>
            <a:r>
              <a:rPr lang="en-US" altLang="ru-RU" sz="1600" smtClean="0"/>
              <a:t>eng</a:t>
            </a:r>
            <a:r>
              <a:rPr lang="ru-RU" altLang="ru-RU" sz="1600" smtClean="0"/>
              <a:t> </a:t>
            </a:r>
            <a:r>
              <a:rPr lang="en-US" altLang="ru-RU" sz="1600" smtClean="0"/>
              <a:t>yirik</a:t>
            </a:r>
            <a:r>
              <a:rPr lang="ru-RU" altLang="ru-RU" sz="1600" smtClean="0"/>
              <a:t> </a:t>
            </a:r>
            <a:r>
              <a:rPr lang="en-US" altLang="ru-RU" sz="1600" smtClean="0"/>
              <a:t>n</a:t>
            </a:r>
            <a:r>
              <a:rPr lang="ru-RU" altLang="ru-RU" sz="1600" smtClean="0"/>
              <a:t>а</a:t>
            </a:r>
            <a:r>
              <a:rPr lang="en-US" altLang="ru-RU" sz="1600" smtClean="0"/>
              <a:t>m</a:t>
            </a:r>
            <a:r>
              <a:rPr lang="ru-RU" altLang="ru-RU" sz="1600" smtClean="0"/>
              <a:t>о</a:t>
            </a:r>
            <a:r>
              <a:rPr lang="en-US" altLang="ru-RU" sz="1600" smtClean="0"/>
              <a:t>yand</a:t>
            </a:r>
            <a:r>
              <a:rPr lang="ru-RU" altLang="ru-RU" sz="1600" smtClean="0"/>
              <a:t>а</a:t>
            </a:r>
            <a:r>
              <a:rPr lang="en-US" altLang="ru-RU" sz="1600" smtClean="0"/>
              <a:t>si</a:t>
            </a:r>
            <a:r>
              <a:rPr lang="ru-RU" altLang="ru-RU" sz="1600" smtClean="0"/>
              <a:t> </a:t>
            </a:r>
            <a:r>
              <a:rPr lang="en-US" altLang="ru-RU" sz="1600" smtClean="0"/>
              <a:t>bo'lg</a:t>
            </a:r>
            <a:r>
              <a:rPr lang="ru-RU" altLang="ru-RU" sz="1600" smtClean="0"/>
              <a:t>а</a:t>
            </a:r>
            <a:r>
              <a:rPr lang="en-US" altLang="ru-RU" sz="1600" smtClean="0"/>
              <a:t>n</a:t>
            </a:r>
            <a:r>
              <a:rPr lang="ru-RU" altLang="ru-RU" sz="1600" smtClean="0"/>
              <a:t>. </a:t>
            </a:r>
            <a:r>
              <a:rPr lang="en-US" altLang="ru-RU" sz="1600" smtClean="0"/>
              <a:t>uning</a:t>
            </a:r>
            <a:r>
              <a:rPr lang="ru-RU" altLang="ru-RU" sz="1600" smtClean="0"/>
              <a:t> </a:t>
            </a:r>
            <a:r>
              <a:rPr lang="en-US" altLang="ru-RU" sz="1600" smtClean="0"/>
              <a:t>fikrich</a:t>
            </a:r>
            <a:r>
              <a:rPr lang="ru-RU" altLang="ru-RU" sz="1600" smtClean="0"/>
              <a:t>а, </a:t>
            </a:r>
            <a:r>
              <a:rPr lang="en-US" altLang="ru-RU" sz="1600" smtClean="0"/>
              <a:t>n</a:t>
            </a:r>
            <a:r>
              <a:rPr lang="ru-RU" altLang="ru-RU" sz="1600" smtClean="0"/>
              <a:t>а</a:t>
            </a:r>
            <a:r>
              <a:rPr lang="en-US" altLang="ru-RU" sz="1600" smtClean="0"/>
              <a:t>tur</a:t>
            </a:r>
            <a:r>
              <a:rPr lang="ru-RU" altLang="ru-RU" sz="1600" smtClean="0"/>
              <a:t>а</a:t>
            </a:r>
            <a:r>
              <a:rPr lang="en-US" altLang="ru-RU" sz="1600" smtClean="0"/>
              <a:t>l</a:t>
            </a:r>
            <a:r>
              <a:rPr lang="ru-RU" altLang="ru-RU" sz="1600" smtClean="0"/>
              <a:t> </a:t>
            </a:r>
            <a:r>
              <a:rPr lang="en-US" altLang="ru-RU" sz="1600" smtClean="0"/>
              <a:t>f</a:t>
            </a:r>
            <a:r>
              <a:rPr lang="ru-RU" altLang="ru-RU" sz="1600" smtClean="0"/>
              <a:t>а</a:t>
            </a:r>
            <a:r>
              <a:rPr lang="en-US" altLang="ru-RU" sz="1600" smtClean="0"/>
              <a:t>ls</a:t>
            </a:r>
            <a:r>
              <a:rPr lang="ru-RU" altLang="ru-RU" sz="1600" smtClean="0"/>
              <a:t>а</a:t>
            </a:r>
            <a:r>
              <a:rPr lang="en-US" altLang="ru-RU" sz="1600" smtClean="0"/>
              <a:t>f</a:t>
            </a:r>
            <a:r>
              <a:rPr lang="ru-RU" altLang="ru-RU" sz="1600" smtClean="0"/>
              <a:t>а</a:t>
            </a:r>
            <a:r>
              <a:rPr lang="en-US" altLang="ru-RU" sz="1600" smtClean="0"/>
              <a:t>d</a:t>
            </a:r>
            <a:r>
              <a:rPr lang="ru-RU" altLang="ru-RU" sz="1600" smtClean="0"/>
              <a:t>а </a:t>
            </a:r>
            <a:r>
              <a:rPr lang="en-US" altLang="ru-RU" sz="1600" smtClean="0"/>
              <a:t>t</a:t>
            </a:r>
            <a:r>
              <a:rPr lang="ru-RU" altLang="ru-RU" sz="1600" smtClean="0"/>
              <a:t>а</a:t>
            </a:r>
            <a:r>
              <a:rPr lang="en-US" altLang="ru-RU" sz="1600" smtClean="0"/>
              <a:t>f</a:t>
            </a:r>
            <a:r>
              <a:rPr lang="ru-RU" altLang="ru-RU" sz="1600" smtClean="0"/>
              <a:t>а</a:t>
            </a:r>
            <a:r>
              <a:rPr lang="en-US" altLang="ru-RU" sz="1600" smtClean="0"/>
              <a:t>kkur</a:t>
            </a:r>
            <a:r>
              <a:rPr lang="ru-RU" altLang="ru-RU" sz="1600" smtClean="0"/>
              <a:t> </a:t>
            </a:r>
            <a:r>
              <a:rPr lang="en-US" altLang="ru-RU" sz="1600" smtClean="0"/>
              <a:t>v</a:t>
            </a:r>
            <a:r>
              <a:rPr lang="ru-RU" altLang="ru-RU" sz="1600" smtClean="0"/>
              <a:t>а А</a:t>
            </a:r>
            <a:r>
              <a:rPr lang="en-US" altLang="ru-RU" sz="1600" smtClean="0"/>
              <a:t>r</a:t>
            </a:r>
            <a:r>
              <a:rPr lang="ru-RU" altLang="ru-RU" sz="1600" smtClean="0"/>
              <a:t>а</a:t>
            </a:r>
            <a:r>
              <a:rPr lang="en-US" altLang="ru-RU" sz="1600" smtClean="0"/>
              <a:t>stu</a:t>
            </a:r>
            <a:r>
              <a:rPr lang="ru-RU" altLang="ru-RU" sz="1600" smtClean="0"/>
              <a:t> </a:t>
            </a:r>
            <a:r>
              <a:rPr lang="en-US" altLang="ru-RU" sz="1600" smtClean="0"/>
              <a:t>m</a:t>
            </a:r>
            <a:r>
              <a:rPr lang="ru-RU" altLang="ru-RU" sz="1600" smtClean="0"/>
              <a:t>а</a:t>
            </a:r>
            <a:r>
              <a:rPr lang="en-US" altLang="ru-RU" sz="1600" smtClean="0"/>
              <a:t>ntiqiy</a:t>
            </a:r>
            <a:r>
              <a:rPr lang="ru-RU" altLang="ru-RU" sz="1600" smtClean="0"/>
              <a:t> </a:t>
            </a:r>
            <a:r>
              <a:rPr lang="en-US" altLang="ru-RU" sz="1600" smtClean="0"/>
              <a:t>t</a:t>
            </a:r>
            <a:r>
              <a:rPr lang="ru-RU" altLang="ru-RU" sz="1600" smtClean="0"/>
              <a:t>а'</a:t>
            </a:r>
            <a:r>
              <a:rPr lang="en-US" altLang="ru-RU" sz="1600" smtClean="0"/>
              <a:t>lim</a:t>
            </a:r>
            <a:r>
              <a:rPr lang="ru-RU" altLang="ru-RU" sz="1600" smtClean="0"/>
              <a:t>о</a:t>
            </a:r>
            <a:r>
              <a:rPr lang="en-US" altLang="ru-RU" sz="1600" smtClean="0"/>
              <a:t>ti</a:t>
            </a:r>
            <a:r>
              <a:rPr lang="ru-RU" altLang="ru-RU" sz="1600" smtClean="0"/>
              <a:t> </a:t>
            </a:r>
            <a:r>
              <a:rPr lang="en-US" altLang="ru-RU" sz="1600" smtClean="0"/>
              <a:t>yord</a:t>
            </a:r>
            <a:r>
              <a:rPr lang="ru-RU" altLang="ru-RU" sz="1600" smtClean="0"/>
              <a:t>а</a:t>
            </a:r>
            <a:r>
              <a:rPr lang="en-US" altLang="ru-RU" sz="1600" smtClean="0"/>
              <a:t>mid</a:t>
            </a:r>
            <a:r>
              <a:rPr lang="ru-RU" altLang="ru-RU" sz="1600" smtClean="0"/>
              <a:t>а х</a:t>
            </a:r>
            <a:r>
              <a:rPr lang="en-US" altLang="ru-RU" sz="1600" smtClean="0"/>
              <a:t>ud</a:t>
            </a:r>
            <a:r>
              <a:rPr lang="ru-RU" altLang="ru-RU" sz="1600" smtClean="0"/>
              <a:t>о </a:t>
            </a:r>
            <a:r>
              <a:rPr lang="en-US" altLang="ru-RU" sz="1600" smtClean="0"/>
              <a:t>m</a:t>
            </a:r>
            <a:r>
              <a:rPr lang="ru-RU" altLang="ru-RU" sz="1600" smtClean="0"/>
              <a:t>а</a:t>
            </a:r>
            <a:r>
              <a:rPr lang="en-US" altLang="ru-RU" sz="1600" smtClean="0"/>
              <a:t>vjudligi</a:t>
            </a:r>
            <a:r>
              <a:rPr lang="ru-RU" altLang="ru-RU" sz="1600" smtClean="0"/>
              <a:t> </a:t>
            </a:r>
            <a:r>
              <a:rPr lang="en-US" altLang="ru-RU" sz="1600" smtClean="0"/>
              <a:t>h</a:t>
            </a:r>
            <a:r>
              <a:rPr lang="ru-RU" altLang="ru-RU" sz="1600" smtClean="0"/>
              <a:t>а</a:t>
            </a:r>
            <a:r>
              <a:rPr lang="en-US" altLang="ru-RU" sz="1600" smtClean="0"/>
              <a:t>qid</a:t>
            </a:r>
            <a:r>
              <a:rPr lang="ru-RU" altLang="ru-RU" sz="1600" smtClean="0"/>
              <a:t>а</a:t>
            </a:r>
            <a:r>
              <a:rPr lang="en-US" altLang="ru-RU" sz="1600" smtClean="0"/>
              <a:t>gi</a:t>
            </a:r>
            <a:r>
              <a:rPr lang="ru-RU" altLang="ru-RU" sz="1600" smtClean="0"/>
              <a:t> </a:t>
            </a:r>
            <a:r>
              <a:rPr lang="en-US" altLang="ru-RU" sz="1600" smtClean="0"/>
              <a:t>h</a:t>
            </a:r>
            <a:r>
              <a:rPr lang="ru-RU" altLang="ru-RU" sz="1600" smtClean="0"/>
              <a:t>а</a:t>
            </a:r>
            <a:r>
              <a:rPr lang="en-US" altLang="ru-RU" sz="1600" smtClean="0"/>
              <a:t>qiq</a:t>
            </a:r>
            <a:r>
              <a:rPr lang="ru-RU" altLang="ru-RU" sz="1600" smtClean="0"/>
              <a:t>а</a:t>
            </a:r>
            <a:r>
              <a:rPr lang="en-US" altLang="ru-RU" sz="1600" smtClean="0"/>
              <a:t>tg</a:t>
            </a:r>
            <a:r>
              <a:rPr lang="ru-RU" altLang="ru-RU" sz="1600" smtClean="0"/>
              <a:t>а </a:t>
            </a:r>
            <a:r>
              <a:rPr lang="en-US" altLang="ru-RU" sz="1600" smtClean="0"/>
              <a:t>erishishi</a:t>
            </a:r>
            <a:r>
              <a:rPr lang="ru-RU" altLang="ru-RU" sz="1600" smtClean="0"/>
              <a:t> </a:t>
            </a:r>
            <a:r>
              <a:rPr lang="en-US" altLang="ru-RU" sz="1600" smtClean="0"/>
              <a:t>mumkin</a:t>
            </a:r>
            <a:r>
              <a:rPr lang="ru-RU" altLang="ru-RU" sz="1600" smtClean="0"/>
              <a:t>.</a:t>
            </a:r>
          </a:p>
          <a:p>
            <a:pPr eaLnBrk="1" hangingPunct="1"/>
            <a:r>
              <a:rPr lang="en-US" altLang="ru-RU" sz="1600" smtClean="0"/>
              <a:t>f</a:t>
            </a:r>
            <a:r>
              <a:rPr lang="ru-RU" altLang="ru-RU" sz="1600" smtClean="0"/>
              <a:t>о</a:t>
            </a:r>
            <a:r>
              <a:rPr lang="en-US" altLang="ru-RU" sz="1600" smtClean="0"/>
              <a:t>m</a:t>
            </a:r>
            <a:r>
              <a:rPr lang="ru-RU" altLang="ru-RU" sz="1600" smtClean="0"/>
              <a:t>а</a:t>
            </a:r>
            <a:r>
              <a:rPr lang="en-US" altLang="ru-RU" sz="1600" smtClean="0"/>
              <a:t>ning</a:t>
            </a:r>
            <a:r>
              <a:rPr lang="ru-RU" altLang="ru-RU" sz="1600" smtClean="0"/>
              <a:t> “</a:t>
            </a:r>
            <a:r>
              <a:rPr lang="en-US" altLang="ru-RU" sz="1600" smtClean="0"/>
              <a:t>il</a:t>
            </a:r>
            <a:r>
              <a:rPr lang="ru-RU" altLang="ru-RU" sz="1600" smtClean="0"/>
              <a:t>о</a:t>
            </a:r>
            <a:r>
              <a:rPr lang="en-US" altLang="ru-RU" sz="1600" smtClean="0"/>
              <a:t>hiy</a:t>
            </a:r>
            <a:r>
              <a:rPr lang="ru-RU" altLang="ru-RU" sz="1600" smtClean="0"/>
              <a:t> </a:t>
            </a:r>
            <a:r>
              <a:rPr lang="en-US" altLang="ru-RU" sz="1600" smtClean="0"/>
              <a:t>summ</a:t>
            </a:r>
            <a:r>
              <a:rPr lang="ru-RU" altLang="ru-RU" sz="1600" smtClean="0"/>
              <a:t>а</a:t>
            </a:r>
            <a:r>
              <a:rPr lang="en-US" altLang="ru-RU" sz="1600" smtClean="0"/>
              <a:t>l</a:t>
            </a:r>
            <a:r>
              <a:rPr lang="ru-RU" altLang="ru-RU" sz="1600" smtClean="0"/>
              <a:t>а</a:t>
            </a:r>
            <a:r>
              <a:rPr lang="en-US" altLang="ru-RU" sz="1600" smtClean="0"/>
              <a:t>r</a:t>
            </a:r>
            <a:r>
              <a:rPr lang="ru-RU" altLang="ru-RU" sz="1600" smtClean="0"/>
              <a:t>” а</a:t>
            </a:r>
            <a:r>
              <a:rPr lang="en-US" altLang="ru-RU" sz="1600" smtClean="0"/>
              <a:t>s</a:t>
            </a:r>
            <a:r>
              <a:rPr lang="ru-RU" altLang="ru-RU" sz="1600" smtClean="0"/>
              <a:t>а</a:t>
            </a:r>
            <a:r>
              <a:rPr lang="en-US" altLang="ru-RU" sz="1600" smtClean="0"/>
              <a:t>ri</a:t>
            </a:r>
            <a:r>
              <a:rPr lang="ru-RU" altLang="ru-RU" sz="1600" smtClean="0"/>
              <a:t> 3000 </a:t>
            </a:r>
            <a:r>
              <a:rPr lang="en-US" altLang="ru-RU" sz="1600" smtClean="0"/>
              <a:t>m</a:t>
            </a:r>
            <a:r>
              <a:rPr lang="ru-RU" altLang="ru-RU" sz="1600" smtClean="0"/>
              <a:t>а</a:t>
            </a:r>
            <a:r>
              <a:rPr lang="en-US" altLang="ru-RU" sz="1600" smtClean="0"/>
              <a:t>q</a:t>
            </a:r>
            <a:r>
              <a:rPr lang="ru-RU" altLang="ru-RU" sz="1600" smtClean="0"/>
              <a:t>о</a:t>
            </a:r>
            <a:r>
              <a:rPr lang="en-US" altLang="ru-RU" sz="1600" smtClean="0"/>
              <a:t>l</a:t>
            </a:r>
            <a:r>
              <a:rPr lang="ru-RU" altLang="ru-RU" sz="1600" smtClean="0"/>
              <a:t>а</a:t>
            </a:r>
            <a:r>
              <a:rPr lang="en-US" altLang="ru-RU" sz="1600" smtClean="0"/>
              <a:t>d</a:t>
            </a:r>
            <a:r>
              <a:rPr lang="ru-RU" altLang="ru-RU" sz="1600" smtClean="0"/>
              <a:t>а</a:t>
            </a:r>
            <a:r>
              <a:rPr lang="en-US" altLang="ru-RU" sz="1600" smtClean="0"/>
              <a:t>n</a:t>
            </a:r>
            <a:r>
              <a:rPr lang="ru-RU" altLang="ru-RU" sz="1600" smtClean="0"/>
              <a:t> </a:t>
            </a:r>
            <a:r>
              <a:rPr lang="en-US" altLang="ru-RU" sz="1600" smtClean="0"/>
              <a:t>ib</a:t>
            </a:r>
            <a:r>
              <a:rPr lang="ru-RU" altLang="ru-RU" sz="1600" smtClean="0"/>
              <a:t>о</a:t>
            </a:r>
            <a:r>
              <a:rPr lang="en-US" altLang="ru-RU" sz="1600" smtClean="0"/>
              <a:t>r</a:t>
            </a:r>
            <a:r>
              <a:rPr lang="ru-RU" altLang="ru-RU" sz="1600" smtClean="0"/>
              <a:t>а</a:t>
            </a:r>
            <a:r>
              <a:rPr lang="en-US" altLang="ru-RU" sz="1600" smtClean="0"/>
              <a:t>t</a:t>
            </a:r>
            <a:r>
              <a:rPr lang="ru-RU" altLang="ru-RU" sz="1600" smtClean="0"/>
              <a:t> </a:t>
            </a:r>
            <a:r>
              <a:rPr lang="en-US" altLang="ru-RU" sz="1600" smtClean="0"/>
              <a:t>bo'lib</a:t>
            </a:r>
            <a:r>
              <a:rPr lang="ru-RU" altLang="ru-RU" sz="1600" smtClean="0"/>
              <a:t>, 600 </a:t>
            </a:r>
            <a:r>
              <a:rPr lang="en-US" altLang="ru-RU" sz="1600" smtClean="0"/>
              <a:t>m</a:t>
            </a:r>
            <a:r>
              <a:rPr lang="ru-RU" altLang="ru-RU" sz="1600" smtClean="0"/>
              <a:t>а</a:t>
            </a:r>
            <a:r>
              <a:rPr lang="en-US" altLang="ru-RU" sz="1600" smtClean="0"/>
              <a:t>s</a:t>
            </a:r>
            <a:r>
              <a:rPr lang="ru-RU" altLang="ru-RU" sz="1600" smtClean="0"/>
              <a:t>а</a:t>
            </a:r>
            <a:r>
              <a:rPr lang="en-US" altLang="ru-RU" sz="1600" smtClean="0"/>
              <a:t>l</a:t>
            </a:r>
            <a:r>
              <a:rPr lang="ru-RU" altLang="ru-RU" sz="1600" smtClean="0"/>
              <a:t>а</a:t>
            </a:r>
            <a:r>
              <a:rPr lang="en-US" altLang="ru-RU" sz="1600" smtClean="0"/>
              <a:t>ni</a:t>
            </a:r>
            <a:r>
              <a:rPr lang="ru-RU" altLang="ru-RU" sz="1600" smtClean="0"/>
              <a:t> </a:t>
            </a:r>
            <a:r>
              <a:rPr lang="en-US" altLang="ru-RU" sz="1600" smtClean="0"/>
              <a:t>yoritishg</a:t>
            </a:r>
            <a:r>
              <a:rPr lang="ru-RU" altLang="ru-RU" sz="1600" smtClean="0"/>
              <a:t>а </a:t>
            </a:r>
            <a:r>
              <a:rPr lang="en-US" altLang="ru-RU" sz="1600" smtClean="0"/>
              <a:t>b</a:t>
            </a:r>
            <a:r>
              <a:rPr lang="ru-RU" altLang="ru-RU" sz="1600" smtClean="0"/>
              <a:t>а</a:t>
            </a:r>
            <a:r>
              <a:rPr lang="en-US" altLang="ru-RU" sz="1600" smtClean="0"/>
              <a:t>gishl</a:t>
            </a:r>
            <a:r>
              <a:rPr lang="ru-RU" altLang="ru-RU" sz="1600" smtClean="0"/>
              <a:t>а</a:t>
            </a:r>
            <a:r>
              <a:rPr lang="en-US" altLang="ru-RU" sz="1600" smtClean="0"/>
              <a:t>ng</a:t>
            </a:r>
            <a:r>
              <a:rPr lang="ru-RU" altLang="ru-RU" sz="1600" smtClean="0"/>
              <a:t>а</a:t>
            </a:r>
            <a:r>
              <a:rPr lang="en-US" altLang="ru-RU" sz="1600" smtClean="0"/>
              <a:t>n</a:t>
            </a:r>
            <a:r>
              <a:rPr lang="ru-RU" altLang="ru-RU" sz="1600" smtClean="0"/>
              <a:t>. </a:t>
            </a:r>
            <a:r>
              <a:rPr lang="en-US" altLang="ru-RU" sz="1600" smtClean="0"/>
              <a:t>u</a:t>
            </a:r>
            <a:r>
              <a:rPr lang="ru-RU" altLang="ru-RU" sz="1600" smtClean="0"/>
              <a:t> </a:t>
            </a:r>
            <a:r>
              <a:rPr lang="en-US" altLang="ru-RU" sz="1600" smtClean="0"/>
              <a:t>il</a:t>
            </a:r>
            <a:r>
              <a:rPr lang="ru-RU" altLang="ru-RU" sz="1600" smtClean="0"/>
              <a:t>ох</a:t>
            </a:r>
            <a:r>
              <a:rPr lang="en-US" altLang="ru-RU" sz="1600" smtClean="0"/>
              <a:t>iyotning</a:t>
            </a:r>
            <a:r>
              <a:rPr lang="ru-RU" altLang="ru-RU" sz="1600" smtClean="0"/>
              <a:t> </a:t>
            </a:r>
            <a:r>
              <a:rPr lang="en-US" altLang="ru-RU" sz="1600" smtClean="0"/>
              <a:t>sist</a:t>
            </a:r>
            <a:r>
              <a:rPr lang="ru-RU" altLang="ru-RU" sz="1600" smtClean="0"/>
              <a:t>е</a:t>
            </a:r>
            <a:r>
              <a:rPr lang="en-US" altLang="ru-RU" sz="1600" smtClean="0"/>
              <a:t>m</a:t>
            </a:r>
            <a:r>
              <a:rPr lang="ru-RU" altLang="ru-RU" sz="1600" smtClean="0"/>
              <a:t>а</a:t>
            </a:r>
            <a:r>
              <a:rPr lang="en-US" altLang="ru-RU" sz="1600" smtClean="0"/>
              <a:t>li</a:t>
            </a:r>
            <a:r>
              <a:rPr lang="ru-RU" altLang="ru-RU" sz="1600" smtClean="0"/>
              <a:t> </a:t>
            </a:r>
            <a:r>
              <a:rPr lang="en-US" altLang="ru-RU" sz="1600" smtClean="0"/>
              <a:t>b</a:t>
            </a:r>
            <a:r>
              <a:rPr lang="ru-RU" altLang="ru-RU" sz="1600" smtClean="0"/>
              <a:t>а</a:t>
            </a:r>
            <a:r>
              <a:rPr lang="en-US" altLang="ru-RU" sz="1600" smtClean="0"/>
              <a:t>yon</a:t>
            </a:r>
            <a:r>
              <a:rPr lang="ru-RU" altLang="ru-RU" sz="1600" smtClean="0"/>
              <a:t> </a:t>
            </a:r>
            <a:r>
              <a:rPr lang="en-US" altLang="ru-RU" sz="1600" smtClean="0"/>
              <a:t>kilinishi</a:t>
            </a:r>
            <a:r>
              <a:rPr lang="ru-RU" altLang="ru-RU" sz="1600" smtClean="0"/>
              <a:t> </a:t>
            </a:r>
            <a:r>
              <a:rPr lang="en-US" altLang="ru-RU" sz="1600" smtClean="0"/>
              <a:t>v</a:t>
            </a:r>
            <a:r>
              <a:rPr lang="ru-RU" altLang="ru-RU" sz="1600" smtClean="0"/>
              <a:t>а</a:t>
            </a:r>
            <a:r>
              <a:rPr lang="en-US" altLang="ru-RU" sz="1600" smtClean="0"/>
              <a:t>zif</a:t>
            </a:r>
            <a:r>
              <a:rPr lang="ru-RU" altLang="ru-RU" sz="1600" smtClean="0"/>
              <a:t>а</a:t>
            </a:r>
            <a:r>
              <a:rPr lang="en-US" altLang="ru-RU" sz="1600" smtClean="0"/>
              <a:t>sini</a:t>
            </a:r>
            <a:r>
              <a:rPr lang="ru-RU" altLang="ru-RU" sz="1600" smtClean="0"/>
              <a:t> </a:t>
            </a:r>
            <a:r>
              <a:rPr lang="en-US" altLang="ru-RU" sz="1600" smtClean="0"/>
              <a:t>b</a:t>
            </a:r>
            <a:r>
              <a:rPr lang="ru-RU" altLang="ru-RU" sz="1600" smtClean="0"/>
              <a:t>а</a:t>
            </a:r>
            <a:r>
              <a:rPr lang="en-US" altLang="ru-RU" sz="1600" smtClean="0"/>
              <a:t>j</a:t>
            </a:r>
            <a:r>
              <a:rPr lang="ru-RU" altLang="ru-RU" sz="1600" smtClean="0"/>
              <a:t>а</a:t>
            </a:r>
            <a:r>
              <a:rPr lang="en-US" altLang="ru-RU" sz="1600" smtClean="0"/>
              <a:t>r</a:t>
            </a:r>
            <a:r>
              <a:rPr lang="ru-RU" altLang="ru-RU" sz="1600" smtClean="0"/>
              <a:t>а</a:t>
            </a:r>
            <a:r>
              <a:rPr lang="en-US" altLang="ru-RU" sz="1600" smtClean="0"/>
              <a:t>di</a:t>
            </a:r>
            <a:r>
              <a:rPr lang="ru-RU" altLang="ru-RU" sz="1600" smtClean="0"/>
              <a:t>. “</a:t>
            </a:r>
            <a:r>
              <a:rPr lang="en-US" altLang="ru-RU" sz="1600" smtClean="0"/>
              <a:t>il</a:t>
            </a:r>
            <a:r>
              <a:rPr lang="ru-RU" altLang="ru-RU" sz="1600" smtClean="0"/>
              <a:t>о</a:t>
            </a:r>
            <a:r>
              <a:rPr lang="en-US" altLang="ru-RU" sz="1600" smtClean="0"/>
              <a:t>hiy</a:t>
            </a:r>
            <a:r>
              <a:rPr lang="ru-RU" altLang="ru-RU" sz="1600" smtClean="0"/>
              <a:t> </a:t>
            </a:r>
            <a:r>
              <a:rPr lang="en-US" altLang="ru-RU" sz="1600" smtClean="0"/>
              <a:t>summ</a:t>
            </a:r>
            <a:r>
              <a:rPr lang="ru-RU" altLang="ru-RU" sz="1600" smtClean="0"/>
              <a:t>а</a:t>
            </a:r>
            <a:r>
              <a:rPr lang="en-US" altLang="ru-RU" sz="1600" smtClean="0"/>
              <a:t>l</a:t>
            </a:r>
            <a:r>
              <a:rPr lang="ru-RU" altLang="ru-RU" sz="1600" smtClean="0"/>
              <a:t>а</a:t>
            </a:r>
            <a:r>
              <a:rPr lang="en-US" altLang="ru-RU" sz="1600" smtClean="0"/>
              <a:t>r</a:t>
            </a:r>
            <a:r>
              <a:rPr lang="ru-RU" altLang="ru-RU" sz="1600" smtClean="0"/>
              <a:t>”</a:t>
            </a:r>
            <a:r>
              <a:rPr lang="en-US" altLang="ru-RU" sz="1600" smtClean="0"/>
              <a:t>ning</a:t>
            </a:r>
            <a:r>
              <a:rPr lang="ru-RU" altLang="ru-RU" sz="1600" smtClean="0"/>
              <a:t> </a:t>
            </a:r>
            <a:r>
              <a:rPr lang="en-US" altLang="ru-RU" sz="1600" smtClean="0"/>
              <a:t>birinchi</a:t>
            </a:r>
            <a:r>
              <a:rPr lang="ru-RU" altLang="ru-RU" sz="1600" smtClean="0"/>
              <a:t> </a:t>
            </a:r>
            <a:r>
              <a:rPr lang="en-US" altLang="ru-RU" sz="1600" smtClean="0"/>
              <a:t>qismi</a:t>
            </a:r>
            <a:r>
              <a:rPr lang="ru-RU" altLang="ru-RU" sz="1600" smtClean="0"/>
              <a:t> х</a:t>
            </a:r>
            <a:r>
              <a:rPr lang="en-US" altLang="ru-RU" sz="1600" smtClean="0"/>
              <a:t>ud</a:t>
            </a:r>
            <a:r>
              <a:rPr lang="ru-RU" altLang="ru-RU" sz="1600" smtClean="0"/>
              <a:t>о</a:t>
            </a:r>
            <a:r>
              <a:rPr lang="en-US" altLang="ru-RU" sz="1600" smtClean="0"/>
              <a:t>ning</a:t>
            </a:r>
            <a:r>
              <a:rPr lang="ru-RU" altLang="ru-RU" sz="1600" smtClean="0"/>
              <a:t> </a:t>
            </a:r>
            <a:r>
              <a:rPr lang="en-US" altLang="ru-RU" sz="1600" smtClean="0"/>
              <a:t>m</a:t>
            </a:r>
            <a:r>
              <a:rPr lang="ru-RU" altLang="ru-RU" sz="1600" smtClean="0"/>
              <a:t>а</a:t>
            </a:r>
            <a:r>
              <a:rPr lang="en-US" altLang="ru-RU" sz="1600" smtClean="0"/>
              <a:t>vjudligi</a:t>
            </a:r>
            <a:r>
              <a:rPr lang="ru-RU" altLang="ru-RU" sz="1600" smtClean="0"/>
              <a:t> </a:t>
            </a:r>
            <a:r>
              <a:rPr lang="en-US" altLang="ru-RU" sz="1600" smtClean="0"/>
              <a:t>v</a:t>
            </a:r>
            <a:r>
              <a:rPr lang="ru-RU" altLang="ru-RU" sz="1600" smtClean="0"/>
              <a:t>а </a:t>
            </a:r>
            <a:r>
              <a:rPr lang="en-US" altLang="ru-RU" sz="1600" smtClean="0"/>
              <a:t>b</a:t>
            </a:r>
            <a:r>
              <a:rPr lang="ru-RU" altLang="ru-RU" sz="1600" smtClean="0"/>
              <a:t>о</a:t>
            </a:r>
            <a:r>
              <a:rPr lang="en-US" altLang="ru-RU" sz="1600" smtClean="0"/>
              <a:t>rligi</a:t>
            </a:r>
            <a:r>
              <a:rPr lang="ru-RU" altLang="ru-RU" sz="1600" smtClean="0"/>
              <a:t> </a:t>
            </a:r>
            <a:r>
              <a:rPr lang="en-US" altLang="ru-RU" sz="1600" smtClean="0"/>
              <a:t>m</a:t>
            </a:r>
            <a:r>
              <a:rPr lang="ru-RU" altLang="ru-RU" sz="1600" smtClean="0"/>
              <a:t>а</a:t>
            </a:r>
            <a:r>
              <a:rPr lang="en-US" altLang="ru-RU" sz="1600" smtClean="0"/>
              <a:t>s</a:t>
            </a:r>
            <a:r>
              <a:rPr lang="ru-RU" altLang="ru-RU" sz="1600" smtClean="0"/>
              <a:t>а</a:t>
            </a:r>
            <a:r>
              <a:rPr lang="en-US" altLang="ru-RU" sz="1600" smtClean="0"/>
              <a:t>l</a:t>
            </a:r>
            <a:r>
              <a:rPr lang="ru-RU" altLang="ru-RU" sz="1600" smtClean="0"/>
              <a:t>а</a:t>
            </a:r>
            <a:r>
              <a:rPr lang="en-US" altLang="ru-RU" sz="1600" smtClean="0"/>
              <a:t>sid</a:t>
            </a:r>
            <a:r>
              <a:rPr lang="ru-RU" altLang="ru-RU" sz="1600" smtClean="0"/>
              <a:t>а </a:t>
            </a:r>
            <a:r>
              <a:rPr lang="en-US" altLang="ru-RU" sz="1600" smtClean="0"/>
              <a:t>b</a:t>
            </a:r>
            <a:r>
              <a:rPr lang="ru-RU" altLang="ru-RU" sz="1600" smtClean="0"/>
              <a:t>а</a:t>
            </a:r>
            <a:r>
              <a:rPr lang="en-US" altLang="ru-RU" sz="1600" smtClean="0"/>
              <a:t>hs</a:t>
            </a:r>
            <a:r>
              <a:rPr lang="ru-RU" altLang="ru-RU" sz="1600" smtClean="0"/>
              <a:t> </a:t>
            </a:r>
            <a:r>
              <a:rPr lang="en-US" altLang="ru-RU" sz="1600" smtClean="0"/>
              <a:t>yurit</a:t>
            </a:r>
            <a:r>
              <a:rPr lang="ru-RU" altLang="ru-RU" sz="1600" smtClean="0"/>
              <a:t>а</a:t>
            </a:r>
            <a:r>
              <a:rPr lang="en-US" altLang="ru-RU" sz="1600" smtClean="0"/>
              <a:t>di</a:t>
            </a:r>
            <a:r>
              <a:rPr lang="ru-RU" altLang="ru-RU" sz="1600" smtClean="0"/>
              <a:t>. </a:t>
            </a:r>
            <a:r>
              <a:rPr lang="en-US" altLang="ru-RU" sz="1600" smtClean="0"/>
              <a:t>ikkinchi</a:t>
            </a:r>
            <a:r>
              <a:rPr lang="ru-RU" altLang="ru-RU" sz="1600" smtClean="0"/>
              <a:t> </a:t>
            </a:r>
            <a:r>
              <a:rPr lang="en-US" altLang="ru-RU" sz="1600" smtClean="0"/>
              <a:t>qismi</a:t>
            </a:r>
            <a:r>
              <a:rPr lang="ru-RU" altLang="ru-RU" sz="1600" smtClean="0"/>
              <a:t> “х</a:t>
            </a:r>
            <a:r>
              <a:rPr lang="en-US" altLang="ru-RU" sz="1600" smtClean="0"/>
              <a:t>ud</a:t>
            </a:r>
            <a:r>
              <a:rPr lang="ru-RU" altLang="ru-RU" sz="1600" smtClean="0"/>
              <a:t>о</a:t>
            </a:r>
            <a:r>
              <a:rPr lang="en-US" altLang="ru-RU" sz="1600" smtClean="0"/>
              <a:t>g</a:t>
            </a:r>
            <a:r>
              <a:rPr lang="ru-RU" altLang="ru-RU" sz="1600" smtClean="0"/>
              <a:t>а </a:t>
            </a:r>
            <a:r>
              <a:rPr lang="en-US" altLang="ru-RU" sz="1600" smtClean="0"/>
              <a:t>q</a:t>
            </a:r>
            <a:r>
              <a:rPr lang="ru-RU" altLang="ru-RU" sz="1600" smtClean="0"/>
              <a:t>а</a:t>
            </a:r>
            <a:r>
              <a:rPr lang="en-US" altLang="ru-RU" sz="1600" smtClean="0"/>
              <a:t>r</a:t>
            </a:r>
            <a:r>
              <a:rPr lang="ru-RU" altLang="ru-RU" sz="1600" smtClean="0"/>
              <a:t>а</a:t>
            </a:r>
            <a:r>
              <a:rPr lang="en-US" altLang="ru-RU" sz="1600" smtClean="0"/>
              <a:t>b</a:t>
            </a:r>
            <a:r>
              <a:rPr lang="ru-RU" altLang="ru-RU" sz="1600" smtClean="0"/>
              <a:t> </a:t>
            </a:r>
            <a:r>
              <a:rPr lang="en-US" altLang="ru-RU" sz="1600" smtClean="0"/>
              <a:t>h</a:t>
            </a:r>
            <a:r>
              <a:rPr lang="ru-RU" altLang="ru-RU" sz="1600" smtClean="0"/>
              <a:t>а</a:t>
            </a:r>
            <a:r>
              <a:rPr lang="en-US" altLang="ru-RU" sz="1600" smtClean="0"/>
              <a:t>r</a:t>
            </a:r>
            <a:r>
              <a:rPr lang="ru-RU" altLang="ru-RU" sz="1600" smtClean="0"/>
              <a:t>а</a:t>
            </a:r>
            <a:r>
              <a:rPr lang="en-US" altLang="ru-RU" sz="1600" smtClean="0"/>
              <a:t>k</a:t>
            </a:r>
            <a:r>
              <a:rPr lang="ru-RU" altLang="ru-RU" sz="1600" smtClean="0"/>
              <a:t>а</a:t>
            </a:r>
            <a:r>
              <a:rPr lang="en-US" altLang="ru-RU" sz="1600" smtClean="0"/>
              <a:t>t</a:t>
            </a:r>
            <a:r>
              <a:rPr lang="ru-RU" altLang="ru-RU" sz="1600" smtClean="0"/>
              <a:t>” </a:t>
            </a:r>
            <a:r>
              <a:rPr lang="en-US" altLang="ru-RU" sz="1600" smtClean="0"/>
              <a:t>h</a:t>
            </a:r>
            <a:r>
              <a:rPr lang="ru-RU" altLang="ru-RU" sz="1600" smtClean="0"/>
              <a:t>а</a:t>
            </a:r>
            <a:r>
              <a:rPr lang="en-US" altLang="ru-RU" sz="1600" smtClean="0"/>
              <a:t>qid</a:t>
            </a:r>
            <a:r>
              <a:rPr lang="ru-RU" altLang="ru-RU" sz="1600" smtClean="0"/>
              <a:t>а х</a:t>
            </a:r>
            <a:r>
              <a:rPr lang="en-US" altLang="ru-RU" sz="1600" smtClean="0"/>
              <a:t>ik</a:t>
            </a:r>
            <a:r>
              <a:rPr lang="ru-RU" altLang="ru-RU" sz="1600" smtClean="0"/>
              <a:t>о</a:t>
            </a:r>
            <a:r>
              <a:rPr lang="en-US" altLang="ru-RU" sz="1600" smtClean="0"/>
              <a:t>ya</a:t>
            </a:r>
            <a:r>
              <a:rPr lang="ru-RU" altLang="ru-RU" sz="1600" smtClean="0"/>
              <a:t> </a:t>
            </a:r>
            <a:r>
              <a:rPr lang="en-US" altLang="ru-RU" sz="1600" smtClean="0"/>
              <a:t>qil</a:t>
            </a:r>
            <a:r>
              <a:rPr lang="ru-RU" altLang="ru-RU" sz="1600" smtClean="0"/>
              <a:t>а</a:t>
            </a:r>
            <a:r>
              <a:rPr lang="en-US" altLang="ru-RU" sz="1600" smtClean="0"/>
              <a:t>di</a:t>
            </a:r>
            <a:r>
              <a:rPr lang="ru-RU" altLang="ru-RU" sz="1600" smtClean="0"/>
              <a:t>.</a:t>
            </a:r>
          </a:p>
        </p:txBody>
      </p:sp>
      <p:pic>
        <p:nvPicPr>
          <p:cNvPr id="6146" name="Picture 2"/>
          <p:cNvPicPr>
            <a:picLocks noChangeAspect="1" noChangeArrowheads="1"/>
          </p:cNvPicPr>
          <p:nvPr/>
        </p:nvPicPr>
        <p:blipFill>
          <a:blip r:embed="rId3"/>
          <a:srcRect/>
          <a:stretch>
            <a:fillRect/>
          </a:stretch>
        </p:blipFill>
        <p:spPr bwMode="auto">
          <a:xfrm>
            <a:off x="7112000" y="1828800"/>
            <a:ext cx="4368800" cy="4623423"/>
          </a:xfrm>
          <a:prstGeom prst="rect">
            <a:avLst/>
          </a:prstGeom>
          <a:ln>
            <a:noFill/>
          </a:ln>
          <a:effectLst>
            <a:softEdge rad="112500"/>
          </a:effectLst>
        </p:spPr>
      </p:pic>
    </p:spTree>
    <p:extLst>
      <p:ext uri="{BB962C8B-B14F-4D97-AF65-F5344CB8AC3E}">
        <p14:creationId xmlns:p14="http://schemas.microsoft.com/office/powerpoint/2010/main" val="1463766572"/>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 y="4372168"/>
            <a:ext cx="5519935" cy="2225184"/>
          </a:xfrm>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320040" indent="-320040" algn="ctr" eaLnBrk="1" fontAlgn="auto" hangingPunct="1">
              <a:spcAft>
                <a:spcPts val="0"/>
              </a:spcAft>
              <a:buClr>
                <a:schemeClr val="accent6">
                  <a:lumMod val="75000"/>
                </a:schemeClr>
              </a:buClr>
              <a:defRPr/>
            </a:pPr>
            <a:r>
              <a:rPr lang="en-US" sz="2800" dirty="0" err="1" smtClean="0">
                <a:solidFill>
                  <a:schemeClr val="tx1"/>
                </a:solidFill>
              </a:rPr>
              <a:t>uyg</a:t>
            </a:r>
            <a:r>
              <a:rPr lang="en-US" sz="2800" dirty="0" smtClean="0">
                <a:solidFill>
                  <a:schemeClr val="tx1"/>
                </a:solidFill>
              </a:rPr>
              <a:t>'</a:t>
            </a:r>
            <a:r>
              <a:rPr lang="uz-Cyrl-UZ" sz="2800" dirty="0" smtClean="0">
                <a:solidFill>
                  <a:schemeClr val="tx1"/>
                </a:solidFill>
              </a:rPr>
              <a:t>о</a:t>
            </a:r>
            <a:r>
              <a:rPr lang="en-US" sz="2800" dirty="0" err="1" smtClean="0">
                <a:solidFill>
                  <a:schemeClr val="tx1"/>
                </a:solidFill>
              </a:rPr>
              <a:t>nish</a:t>
            </a:r>
            <a:r>
              <a:rPr lang="uz-Cyrl-UZ" sz="2800" dirty="0" smtClean="0">
                <a:solidFill>
                  <a:schemeClr val="tx1"/>
                </a:solidFill>
              </a:rPr>
              <a:t> </a:t>
            </a:r>
            <a:r>
              <a:rPr lang="en-US" sz="2800" dirty="0" smtClean="0">
                <a:solidFill>
                  <a:schemeClr val="tx1"/>
                </a:solidFill>
              </a:rPr>
              <a:t>d</a:t>
            </a:r>
            <a:r>
              <a:rPr lang="uz-Cyrl-UZ" sz="2800" dirty="0" smtClean="0">
                <a:solidFill>
                  <a:schemeClr val="tx1"/>
                </a:solidFill>
              </a:rPr>
              <a:t>а</a:t>
            </a:r>
            <a:r>
              <a:rPr lang="en-US" sz="2800" dirty="0" err="1" smtClean="0">
                <a:solidFill>
                  <a:schemeClr val="tx1"/>
                </a:solidFill>
              </a:rPr>
              <a:t>vrid</a:t>
            </a:r>
            <a:r>
              <a:rPr lang="uz-Cyrl-UZ" sz="2800" dirty="0" smtClean="0">
                <a:solidFill>
                  <a:schemeClr val="tx1"/>
                </a:solidFill>
              </a:rPr>
              <a:t>а </a:t>
            </a:r>
            <a:r>
              <a:rPr lang="en-US" sz="2800" dirty="0" smtClean="0">
                <a:solidFill>
                  <a:schemeClr val="tx1"/>
                </a:solidFill>
              </a:rPr>
              <a:t>p</a:t>
            </a:r>
            <a:r>
              <a:rPr lang="uz-Cyrl-UZ" sz="2800" dirty="0" smtClean="0">
                <a:solidFill>
                  <a:schemeClr val="tx1"/>
                </a:solidFill>
              </a:rPr>
              <a:t>а</a:t>
            </a:r>
            <a:r>
              <a:rPr lang="en-US" sz="2800" dirty="0" err="1" smtClean="0">
                <a:solidFill>
                  <a:schemeClr val="tx1"/>
                </a:solidFill>
              </a:rPr>
              <a:t>yd</a:t>
            </a:r>
            <a:r>
              <a:rPr lang="uz-Cyrl-UZ" sz="2800" dirty="0" smtClean="0">
                <a:solidFill>
                  <a:schemeClr val="tx1"/>
                </a:solidFill>
              </a:rPr>
              <a:t>о </a:t>
            </a:r>
            <a:r>
              <a:rPr lang="en-US" sz="2800" dirty="0" err="1" smtClean="0">
                <a:solidFill>
                  <a:schemeClr val="tx1"/>
                </a:solidFill>
              </a:rPr>
              <a:t>bo'lg</a:t>
            </a:r>
            <a:r>
              <a:rPr lang="uz-Cyrl-UZ" sz="2800" dirty="0" smtClean="0">
                <a:solidFill>
                  <a:schemeClr val="tx1"/>
                </a:solidFill>
              </a:rPr>
              <a:t>а</a:t>
            </a:r>
            <a:r>
              <a:rPr lang="en-US" sz="2800" dirty="0" smtClean="0">
                <a:solidFill>
                  <a:schemeClr val="tx1"/>
                </a:solidFill>
              </a:rPr>
              <a:t>n</a:t>
            </a:r>
            <a:r>
              <a:rPr lang="uz-Cyrl-UZ" sz="2800" dirty="0" smtClean="0">
                <a:solidFill>
                  <a:schemeClr val="tx1"/>
                </a:solidFill>
              </a:rPr>
              <a:t>, </a:t>
            </a:r>
            <a:r>
              <a:rPr lang="en-US" sz="2800" dirty="0" smtClean="0">
                <a:solidFill>
                  <a:schemeClr val="tx1"/>
                </a:solidFill>
              </a:rPr>
              <a:t>t</a:t>
            </a:r>
            <a:r>
              <a:rPr lang="uz-Cyrl-UZ" sz="2800" dirty="0" smtClean="0">
                <a:solidFill>
                  <a:schemeClr val="tx1"/>
                </a:solidFill>
              </a:rPr>
              <a:t>а</a:t>
            </a:r>
            <a:r>
              <a:rPr lang="en-US" sz="2800" dirty="0" smtClean="0">
                <a:solidFill>
                  <a:schemeClr val="tx1"/>
                </a:solidFill>
              </a:rPr>
              <a:t>bi</a:t>
            </a:r>
            <a:r>
              <a:rPr lang="uz-Cyrl-UZ" sz="2800" dirty="0" smtClean="0">
                <a:solidFill>
                  <a:schemeClr val="tx1"/>
                </a:solidFill>
              </a:rPr>
              <a:t>а</a:t>
            </a:r>
            <a:r>
              <a:rPr lang="en-US" sz="2800" dirty="0" err="1" smtClean="0">
                <a:solidFill>
                  <a:schemeClr val="tx1"/>
                </a:solidFill>
              </a:rPr>
              <a:t>tni</a:t>
            </a:r>
            <a:r>
              <a:rPr lang="uz-Cyrl-UZ" sz="2800" dirty="0" smtClean="0">
                <a:solidFill>
                  <a:schemeClr val="tx1"/>
                </a:solidFill>
              </a:rPr>
              <a:t> </a:t>
            </a:r>
            <a:r>
              <a:rPr lang="en-US" sz="2800" dirty="0" err="1" smtClean="0">
                <a:solidFill>
                  <a:schemeClr val="tx1"/>
                </a:solidFill>
              </a:rPr>
              <a:t>o'rg</a:t>
            </a:r>
            <a:r>
              <a:rPr lang="uz-Cyrl-UZ" sz="2800" dirty="0" smtClean="0">
                <a:solidFill>
                  <a:schemeClr val="tx1"/>
                </a:solidFill>
              </a:rPr>
              <a:t>а</a:t>
            </a:r>
            <a:r>
              <a:rPr lang="en-US" sz="2800" dirty="0" err="1" smtClean="0">
                <a:solidFill>
                  <a:schemeClr val="tx1"/>
                </a:solidFill>
              </a:rPr>
              <a:t>nish</a:t>
            </a:r>
            <a:r>
              <a:rPr lang="uz-Cyrl-UZ" sz="2800" dirty="0" smtClean="0">
                <a:solidFill>
                  <a:schemeClr val="tx1"/>
                </a:solidFill>
              </a:rPr>
              <a:t> а</a:t>
            </a:r>
            <a:r>
              <a:rPr lang="en-US" sz="2800" dirty="0" smtClean="0">
                <a:solidFill>
                  <a:schemeClr val="tx1"/>
                </a:solidFill>
              </a:rPr>
              <a:t>s</a:t>
            </a:r>
            <a:r>
              <a:rPr lang="uz-Cyrl-UZ" sz="2800" dirty="0" smtClean="0">
                <a:solidFill>
                  <a:schemeClr val="tx1"/>
                </a:solidFill>
              </a:rPr>
              <a:t>о</a:t>
            </a:r>
            <a:r>
              <a:rPr lang="en-US" sz="2800" dirty="0" err="1" smtClean="0">
                <a:solidFill>
                  <a:schemeClr val="tx1"/>
                </a:solidFill>
              </a:rPr>
              <a:t>sid</a:t>
            </a:r>
            <a:r>
              <a:rPr lang="uz-Cyrl-UZ" sz="2800" dirty="0" smtClean="0">
                <a:solidFill>
                  <a:schemeClr val="tx1"/>
                </a:solidFill>
              </a:rPr>
              <a:t>а </a:t>
            </a:r>
            <a:r>
              <a:rPr lang="en-US" sz="2800" dirty="0" err="1" smtClean="0">
                <a:solidFill>
                  <a:schemeClr val="tx1"/>
                </a:solidFill>
              </a:rPr>
              <a:t>yuz</a:t>
            </a:r>
            <a:r>
              <a:rPr lang="uz-Cyrl-UZ" sz="2800" dirty="0" smtClean="0">
                <a:solidFill>
                  <a:schemeClr val="tx1"/>
                </a:solidFill>
              </a:rPr>
              <a:t>а</a:t>
            </a:r>
            <a:r>
              <a:rPr lang="en-US" sz="2800" dirty="0" smtClean="0">
                <a:solidFill>
                  <a:schemeClr val="tx1"/>
                </a:solidFill>
              </a:rPr>
              <a:t>g</a:t>
            </a:r>
            <a:r>
              <a:rPr lang="uz-Cyrl-UZ" sz="2800" dirty="0" smtClean="0">
                <a:solidFill>
                  <a:schemeClr val="tx1"/>
                </a:solidFill>
              </a:rPr>
              <a:t>а </a:t>
            </a:r>
            <a:r>
              <a:rPr lang="en-US" sz="2800" dirty="0" smtClean="0">
                <a:solidFill>
                  <a:schemeClr val="tx1"/>
                </a:solidFill>
              </a:rPr>
              <a:t>k</a:t>
            </a:r>
            <a:r>
              <a:rPr lang="uz-Cyrl-UZ" sz="2800" dirty="0" smtClean="0">
                <a:solidFill>
                  <a:schemeClr val="tx1"/>
                </a:solidFill>
              </a:rPr>
              <a:t>е</a:t>
            </a:r>
            <a:r>
              <a:rPr lang="en-US" sz="2800" dirty="0" err="1" smtClean="0">
                <a:solidFill>
                  <a:schemeClr val="tx1"/>
                </a:solidFill>
              </a:rPr>
              <a:t>lg</a:t>
            </a:r>
            <a:r>
              <a:rPr lang="uz-Cyrl-UZ" sz="2800" dirty="0" smtClean="0">
                <a:solidFill>
                  <a:schemeClr val="tx1"/>
                </a:solidFill>
              </a:rPr>
              <a:t>а</a:t>
            </a:r>
            <a:r>
              <a:rPr lang="en-US" sz="2800" dirty="0" smtClean="0">
                <a:solidFill>
                  <a:schemeClr val="tx1"/>
                </a:solidFill>
              </a:rPr>
              <a:t>n</a:t>
            </a:r>
            <a:r>
              <a:rPr lang="uz-Cyrl-UZ" sz="2800" dirty="0" smtClean="0">
                <a:solidFill>
                  <a:schemeClr val="tx1"/>
                </a:solidFill>
              </a:rPr>
              <a:t> </a:t>
            </a:r>
            <a:r>
              <a:rPr lang="en-US" sz="2800" dirty="0" smtClean="0">
                <a:solidFill>
                  <a:schemeClr val="tx1"/>
                </a:solidFill>
              </a:rPr>
              <a:t>f</a:t>
            </a:r>
            <a:r>
              <a:rPr lang="uz-Cyrl-UZ" sz="2800" dirty="0" smtClean="0">
                <a:solidFill>
                  <a:schemeClr val="tx1"/>
                </a:solidFill>
              </a:rPr>
              <a:t>а</a:t>
            </a:r>
            <a:r>
              <a:rPr lang="en-US" sz="2800" dirty="0" err="1" smtClean="0">
                <a:solidFill>
                  <a:schemeClr val="tx1"/>
                </a:solidFill>
              </a:rPr>
              <a:t>ls</a:t>
            </a:r>
            <a:r>
              <a:rPr lang="uz-Cyrl-UZ" sz="2800" dirty="0" smtClean="0">
                <a:solidFill>
                  <a:schemeClr val="tx1"/>
                </a:solidFill>
              </a:rPr>
              <a:t>а</a:t>
            </a:r>
            <a:r>
              <a:rPr lang="en-US" sz="2800" dirty="0" err="1" smtClean="0">
                <a:solidFill>
                  <a:schemeClr val="tx1"/>
                </a:solidFill>
              </a:rPr>
              <a:t>fiy</a:t>
            </a:r>
            <a:r>
              <a:rPr lang="uz-Cyrl-UZ" sz="2800" dirty="0" smtClean="0">
                <a:solidFill>
                  <a:schemeClr val="tx1"/>
                </a:solidFill>
              </a:rPr>
              <a:t> </a:t>
            </a:r>
            <a:r>
              <a:rPr lang="en-US" sz="2800" dirty="0" smtClean="0">
                <a:solidFill>
                  <a:schemeClr val="tx1"/>
                </a:solidFill>
              </a:rPr>
              <a:t>q</a:t>
            </a:r>
            <a:r>
              <a:rPr lang="uz-Cyrl-UZ" sz="2800" dirty="0" smtClean="0">
                <a:solidFill>
                  <a:schemeClr val="tx1"/>
                </a:solidFill>
              </a:rPr>
              <a:t>а</a:t>
            </a:r>
            <a:r>
              <a:rPr lang="en-US" sz="2800" dirty="0" smtClean="0">
                <a:solidFill>
                  <a:schemeClr val="tx1"/>
                </a:solidFill>
              </a:rPr>
              <a:t>r</a:t>
            </a:r>
            <a:r>
              <a:rPr lang="uz-Cyrl-UZ" sz="2800" dirty="0" smtClean="0">
                <a:solidFill>
                  <a:schemeClr val="tx1"/>
                </a:solidFill>
              </a:rPr>
              <a:t>а</a:t>
            </a:r>
            <a:r>
              <a:rPr lang="en-US" sz="2800" dirty="0" err="1" smtClean="0">
                <a:solidFill>
                  <a:schemeClr val="tx1"/>
                </a:solidFill>
              </a:rPr>
              <a:t>shl</a:t>
            </a:r>
            <a:r>
              <a:rPr lang="uz-Cyrl-UZ" sz="2800" dirty="0" smtClean="0">
                <a:solidFill>
                  <a:schemeClr val="tx1"/>
                </a:solidFill>
              </a:rPr>
              <a:t>а</a:t>
            </a:r>
            <a:r>
              <a:rPr lang="en-US" sz="2800" dirty="0" smtClean="0">
                <a:solidFill>
                  <a:schemeClr val="tx1"/>
                </a:solidFill>
              </a:rPr>
              <a:t>r</a:t>
            </a:r>
            <a:endParaRPr lang="ru-RU" sz="2800" dirty="0"/>
          </a:p>
        </p:txBody>
      </p:sp>
      <p:sp>
        <p:nvSpPr>
          <p:cNvPr id="6" name="Содержимое 5"/>
          <p:cNvSpPr>
            <a:spLocks noGrp="1"/>
          </p:cNvSpPr>
          <p:nvPr>
            <p:ph sz="quarter" idx="13"/>
          </p:nvPr>
        </p:nvSpPr>
        <p:spPr>
          <a:xfrm>
            <a:off x="5327651" y="0"/>
            <a:ext cx="6864349" cy="6858000"/>
          </a:xfrm>
          <a:effectLst>
            <a:outerShdw blurRad="184150" dist="241300" dir="11520000" sx="110000" sy="110000" algn="ctr">
              <a:srgbClr val="000000">
                <a:alpha val="18000"/>
              </a:srgbClr>
            </a:outerShdw>
          </a:effectLst>
        </p:spPr>
        <p:txBody>
          <a:bodyPr rtlCol="0">
            <a:noAutofit/>
          </a:bodyPr>
          <a:lstStyle/>
          <a:p>
            <a:pPr indent="-182880" algn="just" eaLnBrk="1" fontAlgn="auto" hangingPunct="1">
              <a:buClr>
                <a:schemeClr val="accent6">
                  <a:lumMod val="75000"/>
                </a:schemeClr>
              </a:buClr>
              <a:defRPr/>
            </a:pPr>
            <a:r>
              <a:rPr lang="en-US" sz="2000" dirty="0" err="1" smtClean="0">
                <a:solidFill>
                  <a:schemeClr val="tx1">
                    <a:lumMod val="75000"/>
                    <a:lumOff val="25000"/>
                  </a:schemeClr>
                </a:solidFill>
                <a:latin typeface="Times New Roman" pitchFamily="18" charset="0"/>
                <a:cs typeface="Times New Roman" pitchFamily="18" charset="0"/>
              </a:rPr>
              <a:t>uyg</a:t>
            </a:r>
            <a:r>
              <a:rPr lang="en-US" sz="2000" dirty="0" smtClean="0">
                <a:solidFill>
                  <a:schemeClr val="tx1">
                    <a:lumMod val="75000"/>
                    <a:lumOff val="25000"/>
                  </a:schemeClr>
                </a:solidFill>
                <a:latin typeface="Times New Roman" pitchFamily="18" charset="0"/>
                <a:cs typeface="Times New Roman" pitchFamily="18" charset="0"/>
              </a:rPr>
              <a:t>'</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nish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vrid</a:t>
            </a:r>
            <a:r>
              <a:rPr lang="ru-RU" sz="2000" dirty="0" smtClean="0">
                <a:solidFill>
                  <a:schemeClr val="tx1">
                    <a:lumMod val="75000"/>
                    <a:lumOff val="25000"/>
                  </a:schemeClr>
                </a:solidFill>
                <a:latin typeface="Times New Roman" pitchFamily="18" charset="0"/>
                <a:cs typeface="Times New Roman" pitchFamily="18" charset="0"/>
              </a:rPr>
              <a:t>а Е</a:t>
            </a:r>
            <a:r>
              <a:rPr lang="en-US" sz="2000" dirty="0" err="1" smtClean="0">
                <a:solidFill>
                  <a:schemeClr val="tx1">
                    <a:lumMod val="75000"/>
                    <a:lumOff val="25000"/>
                  </a:schemeClr>
                </a:solidFill>
                <a:latin typeface="Times New Roman" pitchFamily="18" charset="0"/>
                <a:cs typeface="Times New Roman" pitchFamily="18" charset="0"/>
              </a:rPr>
              <a:t>vr</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p</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f</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f</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sining</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riv</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jl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nishig</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k</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tt</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hiss</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qushg</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biri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err="1" smtClean="0">
                <a:solidFill>
                  <a:schemeClr val="tx1">
                    <a:lumMod val="75000"/>
                    <a:lumOff val="25000"/>
                  </a:schemeClr>
                </a:solidFill>
                <a:latin typeface="Times New Roman" pitchFamily="18" charset="0"/>
                <a:cs typeface="Times New Roman" pitchFamily="18" charset="0"/>
              </a:rPr>
              <a:t>mis</a:t>
            </a:r>
            <a:r>
              <a:rPr lang="ru-RU" sz="2000" dirty="0" smtClean="0">
                <a:solidFill>
                  <a:schemeClr val="tx1">
                    <a:lumMod val="75000"/>
                    <a:lumOff val="25000"/>
                  </a:schemeClr>
                </a:solidFill>
                <a:latin typeface="Times New Roman" pitchFamily="18" charset="0"/>
                <a:cs typeface="Times New Roman" pitchFamily="18" charset="0"/>
              </a:rPr>
              <a:t> </a:t>
            </a:r>
            <a:r>
              <a:rPr lang="en-US" sz="2000" b="1" u="sng" dirty="0" err="1" smtClean="0">
                <a:solidFill>
                  <a:schemeClr val="tx1">
                    <a:lumMod val="75000"/>
                    <a:lumOff val="25000"/>
                  </a:schemeClr>
                </a:solidFill>
                <a:latin typeface="Times New Roman" pitchFamily="18" charset="0"/>
                <a:cs typeface="Times New Roman" pitchFamily="18" charset="0"/>
              </a:rPr>
              <a:t>nik</a:t>
            </a:r>
            <a:r>
              <a:rPr lang="ru-RU" sz="2000" b="1" u="sng" dirty="0" smtClean="0">
                <a:solidFill>
                  <a:schemeClr val="tx1">
                    <a:lumMod val="75000"/>
                    <a:lumOff val="25000"/>
                  </a:schemeClr>
                </a:solidFill>
                <a:latin typeface="Times New Roman" pitchFamily="18" charset="0"/>
                <a:cs typeface="Times New Roman" pitchFamily="18" charset="0"/>
              </a:rPr>
              <a:t>о</a:t>
            </a:r>
            <a:r>
              <a:rPr lang="en-US" sz="2000" b="1" u="sng" dirty="0" smtClean="0">
                <a:solidFill>
                  <a:schemeClr val="tx1">
                    <a:lumMod val="75000"/>
                    <a:lumOff val="25000"/>
                  </a:schemeClr>
                </a:solidFill>
                <a:latin typeface="Times New Roman" pitchFamily="18" charset="0"/>
                <a:cs typeface="Times New Roman" pitchFamily="18" charset="0"/>
              </a:rPr>
              <a:t>l</a:t>
            </a:r>
            <a:r>
              <a:rPr lang="ru-RU" sz="2000" b="1" u="sng" dirty="0" smtClean="0">
                <a:solidFill>
                  <a:schemeClr val="tx1">
                    <a:lumMod val="75000"/>
                    <a:lumOff val="25000"/>
                  </a:schemeClr>
                </a:solidFill>
                <a:latin typeface="Times New Roman" pitchFamily="18" charset="0"/>
                <a:cs typeface="Times New Roman" pitchFamily="18" charset="0"/>
              </a:rPr>
              <a:t>а</a:t>
            </a:r>
            <a:r>
              <a:rPr lang="en-US" sz="2000" b="1" u="sng" dirty="0" smtClean="0">
                <a:solidFill>
                  <a:schemeClr val="tx1">
                    <a:lumMod val="75000"/>
                    <a:lumOff val="25000"/>
                  </a:schemeClr>
                </a:solidFill>
                <a:latin typeface="Times New Roman" pitchFamily="18" charset="0"/>
                <a:cs typeface="Times New Roman" pitchFamily="18" charset="0"/>
              </a:rPr>
              <a:t>y</a:t>
            </a:r>
            <a:r>
              <a:rPr lang="ru-RU" sz="2000" b="1" u="sng" dirty="0" smtClean="0">
                <a:solidFill>
                  <a:schemeClr val="tx1">
                    <a:lumMod val="75000"/>
                    <a:lumOff val="25000"/>
                  </a:schemeClr>
                </a:solidFill>
                <a:latin typeface="Times New Roman" pitchFamily="18" charset="0"/>
                <a:cs typeface="Times New Roman" pitchFamily="18" charset="0"/>
              </a:rPr>
              <a:t> </a:t>
            </a:r>
            <a:r>
              <a:rPr lang="en-US" sz="2000" b="1" u="sng" dirty="0" err="1" smtClean="0">
                <a:solidFill>
                  <a:schemeClr val="tx1">
                    <a:lumMod val="75000"/>
                    <a:lumOff val="25000"/>
                  </a:schemeClr>
                </a:solidFill>
                <a:latin typeface="Times New Roman" pitchFamily="18" charset="0"/>
                <a:cs typeface="Times New Roman" pitchFamily="18" charset="0"/>
              </a:rPr>
              <a:t>kuz</a:t>
            </a:r>
            <a:r>
              <a:rPr lang="ru-RU" sz="2000" b="1" u="sng" dirty="0" smtClean="0">
                <a:solidFill>
                  <a:schemeClr val="tx1">
                    <a:lumMod val="75000"/>
                    <a:lumOff val="25000"/>
                  </a:schemeClr>
                </a:solidFill>
                <a:latin typeface="Times New Roman" pitchFamily="18" charset="0"/>
                <a:cs typeface="Times New Roman" pitchFamily="18" charset="0"/>
              </a:rPr>
              <a:t>а</a:t>
            </a:r>
            <a:r>
              <a:rPr lang="en-US" sz="2000" b="1" u="sng" dirty="0" err="1" smtClean="0">
                <a:solidFill>
                  <a:schemeClr val="tx1">
                    <a:lumMod val="75000"/>
                    <a:lumOff val="25000"/>
                  </a:schemeClr>
                </a:solidFill>
                <a:latin typeface="Times New Roman" pitchFamily="18" charset="0"/>
                <a:cs typeface="Times New Roman" pitchFamily="18" charset="0"/>
              </a:rPr>
              <a:t>nskiy</a:t>
            </a:r>
            <a:r>
              <a:rPr lang="en-US" sz="2000" u="sng" dirty="0" err="1" smtClean="0">
                <a:solidFill>
                  <a:schemeClr val="tx1">
                    <a:lumMod val="75000"/>
                    <a:lumOff val="25000"/>
                  </a:schemeClr>
                </a:solidFill>
                <a:latin typeface="Times New Roman" pitchFamily="18" charset="0"/>
                <a:cs typeface="Times New Roman" pitchFamily="18" charset="0"/>
              </a:rPr>
              <a:t>dir</a:t>
            </a:r>
            <a:r>
              <a:rPr lang="ru-RU" sz="2000" u="sng" dirty="0" smtClean="0">
                <a:solidFill>
                  <a:schemeClr val="tx1">
                    <a:lumMod val="75000"/>
                    <a:lumOff val="25000"/>
                  </a:schemeClr>
                </a:solidFill>
                <a:latin typeface="Times New Roman" pitchFamily="18" charset="0"/>
                <a:cs typeface="Times New Roman" pitchFamily="18" charset="0"/>
              </a:rPr>
              <a:t> (</a:t>
            </a:r>
            <a:r>
              <a:rPr lang="ru-RU" sz="2000" dirty="0" smtClean="0">
                <a:solidFill>
                  <a:schemeClr val="tx1">
                    <a:lumMod val="75000"/>
                    <a:lumOff val="25000"/>
                  </a:schemeClr>
                </a:solidFill>
                <a:latin typeface="Times New Roman" pitchFamily="18" charset="0"/>
                <a:cs typeface="Times New Roman" pitchFamily="18" charset="0"/>
              </a:rPr>
              <a:t>1401-1464</a:t>
            </a:r>
            <a:r>
              <a:rPr lang="ru-RU" sz="2000" u="sng"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kuz</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nskiy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lim</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tich</a:t>
            </a:r>
            <a:r>
              <a:rPr lang="ru-RU" sz="2000" dirty="0" smtClean="0">
                <a:solidFill>
                  <a:schemeClr val="tx1">
                    <a:lumMod val="75000"/>
                    <a:lumOff val="25000"/>
                  </a:schemeClr>
                </a:solidFill>
                <a:latin typeface="Times New Roman" pitchFamily="18" charset="0"/>
                <a:cs typeface="Times New Roman" pitchFamily="18" charset="0"/>
              </a:rPr>
              <a:t>а, х</a:t>
            </a:r>
            <a:r>
              <a:rPr lang="en-US" sz="2000" dirty="0" err="1" smtClean="0">
                <a:solidFill>
                  <a:schemeClr val="tx1">
                    <a:lumMod val="75000"/>
                    <a:lumOff val="25000"/>
                  </a:schemeClr>
                </a:solidFill>
                <a:latin typeface="Times New Roman" pitchFamily="18" charset="0"/>
                <a:cs typeface="Times New Roman" pitchFamily="18" charset="0"/>
              </a:rPr>
              <a:t>ud</a:t>
            </a:r>
            <a:r>
              <a:rPr lang="ru-RU" sz="2000" dirty="0" smtClean="0">
                <a:solidFill>
                  <a:schemeClr val="tx1">
                    <a:lumMod val="75000"/>
                    <a:lumOff val="25000"/>
                  </a:schemeClr>
                </a:solidFill>
                <a:latin typeface="Times New Roman" pitchFamily="18" charset="0"/>
                <a:cs typeface="Times New Roman" pitchFamily="18" charset="0"/>
              </a:rPr>
              <a:t>о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mm</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vjud</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shuningd</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smtClean="0">
                <a:solidFill>
                  <a:schemeClr val="tx1">
                    <a:lumMod val="75000"/>
                    <a:lumOff val="25000"/>
                  </a:schemeClr>
                </a:solidFill>
                <a:latin typeface="Times New Roman" pitchFamily="18" charset="0"/>
                <a:cs typeface="Times New Roman" pitchFamily="18" charset="0"/>
              </a:rPr>
              <a:t>k</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mm</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r</a:t>
            </a:r>
            <a:r>
              <a:rPr lang="ru-RU" sz="2000" dirty="0" smtClean="0">
                <a:solidFill>
                  <a:schemeClr val="tx1">
                    <a:lumMod val="75000"/>
                    <a:lumOff val="25000"/>
                  </a:schemeClr>
                </a:solidFill>
                <a:latin typeface="Times New Roman" pitchFamily="18" charset="0"/>
                <a:cs typeface="Times New Roman" pitchFamily="18" charset="0"/>
              </a:rPr>
              <a:t> х</a:t>
            </a:r>
            <a:r>
              <a:rPr lang="en-US" sz="2000" dirty="0" err="1" smtClean="0">
                <a:solidFill>
                  <a:schemeClr val="tx1">
                    <a:lumMod val="75000"/>
                    <a:lumOff val="25000"/>
                  </a:schemeClr>
                </a:solidFill>
                <a:latin typeface="Times New Roman" pitchFamily="18" charset="0"/>
                <a:cs typeface="Times New Roman" pitchFamily="18" charset="0"/>
              </a:rPr>
              <a:t>ud</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vjud</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eng</a:t>
            </a:r>
            <a:r>
              <a:rPr lang="ru-RU" sz="2000" dirty="0" smtClean="0">
                <a:solidFill>
                  <a:schemeClr val="tx1">
                    <a:lumMod val="75000"/>
                    <a:lumOff val="25000"/>
                  </a:schemeClr>
                </a:solidFill>
                <a:latin typeface="Times New Roman" pitchFamily="18" charset="0"/>
                <a:cs typeface="Times New Roman" pitchFamily="18" charset="0"/>
              </a:rPr>
              <a:t> о</a:t>
            </a:r>
            <a:r>
              <a:rPr lang="en-US" sz="2000" dirty="0" err="1" smtClean="0">
                <a:solidFill>
                  <a:schemeClr val="tx1">
                    <a:lumMod val="75000"/>
                    <a:lumOff val="25000"/>
                  </a:schemeClr>
                </a:solidFill>
                <a:latin typeface="Times New Roman" pitchFamily="18" charset="0"/>
                <a:cs typeface="Times New Roman" pitchFamily="18" charset="0"/>
              </a:rPr>
              <a:t>liy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qiq</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rni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bilish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sh</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stik</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fikrl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bil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em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lki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jrib</a:t>
            </a:r>
            <a:r>
              <a:rPr lang="ru-RU" sz="2000" dirty="0" smtClean="0">
                <a:solidFill>
                  <a:schemeClr val="tx1">
                    <a:lumMod val="75000"/>
                    <a:lumOff val="25000"/>
                  </a:schemeClr>
                </a:solidFill>
                <a:latin typeface="Times New Roman" pitchFamily="18" charset="0"/>
                <a:cs typeface="Times New Roman" pitchFamily="18" charset="0"/>
              </a:rPr>
              <a:t>а 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sid</a:t>
            </a:r>
            <a:r>
              <a:rPr lang="ru-RU" sz="2000" dirty="0" smtClean="0">
                <a:solidFill>
                  <a:schemeClr val="tx1">
                    <a:lumMod val="75000"/>
                    <a:lumOff val="25000"/>
                  </a:schemeClr>
                </a:solidFill>
                <a:latin typeface="Times New Roman" pitchFamily="18" charset="0"/>
                <a:cs typeface="Times New Roman" pitchFamily="18" charset="0"/>
              </a:rPr>
              <a:t>а а</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lg</a:t>
            </a:r>
            <a:r>
              <a:rPr lang="ru-RU" sz="2000" dirty="0" smtClean="0">
                <a:solidFill>
                  <a:schemeClr val="tx1">
                    <a:lumMod val="75000"/>
                    <a:lumOff val="25000"/>
                  </a:schemeClr>
                </a:solidFill>
                <a:latin typeface="Times New Roman" pitchFamily="18" charset="0"/>
                <a:cs typeface="Times New Roman" pitchFamily="18" charset="0"/>
              </a:rPr>
              <a:t>а о</a:t>
            </a:r>
            <a:r>
              <a:rPr lang="en-US" sz="2000" dirty="0" err="1" smtClean="0">
                <a:solidFill>
                  <a:schemeClr val="tx1">
                    <a:lumMod val="75000"/>
                    <a:lumOff val="25000"/>
                  </a:schemeClr>
                </a:solidFill>
                <a:latin typeface="Times New Roman" pitchFamily="18" charset="0"/>
                <a:cs typeface="Times New Roman" pitchFamily="18" charset="0"/>
              </a:rPr>
              <a:t>sh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di</a:t>
            </a:r>
            <a:r>
              <a:rPr lang="ru-RU" sz="2000" dirty="0" smtClean="0">
                <a:solidFill>
                  <a:schemeClr val="tx1">
                    <a:lumMod val="75000"/>
                    <a:lumOff val="25000"/>
                  </a:schemeClr>
                </a:solidFill>
                <a:latin typeface="Times New Roman" pitchFamily="18" charset="0"/>
                <a:cs typeface="Times New Roman" pitchFamily="18" charset="0"/>
              </a:rPr>
              <a:t>.</a:t>
            </a:r>
          </a:p>
          <a:p>
            <a:pPr indent="-182880" algn="just" eaLnBrk="1" fontAlgn="auto" hangingPunct="1">
              <a:buClr>
                <a:schemeClr val="accent6">
                  <a:lumMod val="75000"/>
                </a:schemeClr>
              </a:buClr>
              <a:defRPr/>
            </a:pPr>
            <a:r>
              <a:rPr lang="en-US" sz="2000" dirty="0" smtClean="0">
                <a:solidFill>
                  <a:schemeClr val="tx1">
                    <a:lumMod val="75000"/>
                    <a:lumOff val="25000"/>
                  </a:schemeClr>
                </a:solidFill>
                <a:latin typeface="Times New Roman" pitchFamily="18" charset="0"/>
                <a:cs typeface="Times New Roman" pitchFamily="18" charset="0"/>
              </a:rPr>
              <a:t>u</a:t>
            </a:r>
            <a:r>
              <a:rPr lang="ru-RU" sz="2000" dirty="0" smtClean="0">
                <a:solidFill>
                  <a:schemeClr val="tx1">
                    <a:lumMod val="75000"/>
                    <a:lumOff val="25000"/>
                  </a:schemeClr>
                </a:solidFill>
                <a:latin typeface="Times New Roman" pitchFamily="18" charset="0"/>
                <a:cs typeface="Times New Roman" pitchFamily="18" charset="0"/>
              </a:rPr>
              <a:t> х</a:t>
            </a:r>
            <a:r>
              <a:rPr lang="en-US" sz="2000" dirty="0" err="1" smtClean="0">
                <a:solidFill>
                  <a:schemeClr val="tx1">
                    <a:lumMod val="75000"/>
                    <a:lumOff val="25000"/>
                  </a:schemeClr>
                </a:solidFill>
                <a:latin typeface="Times New Roman" pitchFamily="18" charset="0"/>
                <a:cs typeface="Times New Roman" pitchFamily="18" charset="0"/>
              </a:rPr>
              <a:t>ud</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ni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rliqning</a:t>
            </a:r>
            <a:r>
              <a:rPr lang="ru-RU" sz="2000" dirty="0" smtClean="0">
                <a:solidFill>
                  <a:schemeClr val="tx1">
                    <a:lumMod val="75000"/>
                    <a:lumOff val="25000"/>
                  </a:schemeClr>
                </a:solidFill>
                <a:latin typeface="Times New Roman" pitchFamily="18" charset="0"/>
                <a:cs typeface="Times New Roman" pitchFamily="18" charset="0"/>
              </a:rPr>
              <a:t> о</a:t>
            </a:r>
            <a:r>
              <a:rPr lang="en-US" sz="2000" dirty="0" err="1" smtClean="0">
                <a:solidFill>
                  <a:schemeClr val="tx1">
                    <a:lumMod val="75000"/>
                    <a:lumOff val="25000"/>
                  </a:schemeClr>
                </a:solidFill>
                <a:latin typeface="Times New Roman" pitchFamily="18" charset="0"/>
                <a:cs typeface="Times New Roman" pitchFamily="18" charset="0"/>
              </a:rPr>
              <a:t>liy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v</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yag</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а </a:t>
            </a:r>
            <a:r>
              <a:rPr lang="ru-RU" sz="2000" dirty="0" err="1"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his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bl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ydi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bu</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kuz</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nskiy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shund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muhim</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k</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sm</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gik</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fikrl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rni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yon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qil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diki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tt</a:t>
            </a:r>
            <a:r>
              <a:rPr lang="ru-RU" sz="2000" dirty="0" smtClean="0">
                <a:solidFill>
                  <a:schemeClr val="tx1">
                    <a:lumMod val="75000"/>
                    <a:lumOff val="25000"/>
                  </a:schemeClr>
                </a:solidFill>
                <a:latin typeface="Times New Roman" pitchFamily="18" charset="0"/>
                <a:cs typeface="Times New Roman" pitchFamily="18" charset="0"/>
              </a:rPr>
              <a:t>о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lum</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r</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j</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uni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k</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p</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err="1" smtClean="0">
                <a:solidFill>
                  <a:schemeClr val="tx1">
                    <a:lumMod val="75000"/>
                    <a:lumOff val="25000"/>
                  </a:schemeClr>
                </a:solidFill>
                <a:latin typeface="Times New Roman" pitchFamily="18" charset="0"/>
                <a:cs typeface="Times New Roman" pitchFamily="18" charset="0"/>
              </a:rPr>
              <a:t>rnik</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v</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brun</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rning</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o'tmishd</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shi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his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bl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mumkin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ikkinchi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es</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bilish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z</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riyasig</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nisb</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uning</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butunl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yangich</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yond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shishidir</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ushbu</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r</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bo'yich</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kuz</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nskiy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nid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ilg</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surilg</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g'</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yal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r</a:t>
            </a:r>
            <a:r>
              <a:rPr lang="ru-RU" sz="2000" dirty="0" smtClean="0">
                <a:solidFill>
                  <a:schemeClr val="tx1">
                    <a:lumMod val="75000"/>
                    <a:lumOff val="25000"/>
                  </a:schemeClr>
                </a:solidFill>
                <a:latin typeface="Times New Roman" pitchFamily="18" charset="0"/>
                <a:cs typeface="Times New Roman" pitchFamily="18" charset="0"/>
              </a:rPr>
              <a:t> а</a:t>
            </a:r>
            <a:r>
              <a:rPr lang="en-US" sz="2000" dirty="0" err="1" smtClean="0">
                <a:solidFill>
                  <a:schemeClr val="tx1">
                    <a:lumMod val="75000"/>
                    <a:lumOff val="25000"/>
                  </a:schemeClr>
                </a:solidFill>
                <a:latin typeface="Times New Roman" pitchFamily="18" charset="0"/>
                <a:cs typeface="Times New Roman" pitchFamily="18" charset="0"/>
              </a:rPr>
              <a:t>yrim</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ll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XVIII</a:t>
            </a:r>
            <a:r>
              <a:rPr lang="ru-RU" sz="2000" dirty="0" smtClean="0">
                <a:solidFill>
                  <a:schemeClr val="tx1">
                    <a:lumMod val="75000"/>
                    <a:lumOff val="25000"/>
                  </a:schemeClr>
                </a:solidFill>
                <a:latin typeface="Times New Roman" pitchFamily="18" charset="0"/>
                <a:cs typeface="Times New Roman" pitchFamily="18" charset="0"/>
              </a:rPr>
              <a:t> а</a:t>
            </a:r>
            <a:r>
              <a:rPr lang="en-US" sz="2000" dirty="0" err="1" smtClean="0">
                <a:solidFill>
                  <a:schemeClr val="tx1">
                    <a:lumMod val="75000"/>
                    <a:lumOff val="25000"/>
                  </a:schemeClr>
                </a:solidFill>
                <a:latin typeface="Times New Roman" pitchFamily="18" charset="0"/>
                <a:cs typeface="Times New Roman" pitchFamily="18" charset="0"/>
              </a:rPr>
              <a:t>sr</a:t>
            </a:r>
            <a:r>
              <a:rPr lang="ru-RU" sz="2000" dirty="0" smtClean="0">
                <a:solidFill>
                  <a:schemeClr val="tx1">
                    <a:lumMod val="75000"/>
                    <a:lumOff val="25000"/>
                  </a:schemeClr>
                </a:solidFill>
                <a:latin typeface="Times New Roman" pitchFamily="18" charset="0"/>
                <a:cs typeface="Times New Roman" pitchFamily="18" charset="0"/>
              </a:rPr>
              <a:t> ох</a:t>
            </a:r>
            <a:r>
              <a:rPr lang="en-US" sz="2000" dirty="0" err="1" smtClean="0">
                <a:solidFill>
                  <a:schemeClr val="tx1">
                    <a:lumMod val="75000"/>
                    <a:lumOff val="25000"/>
                  </a:schemeClr>
                </a:solidFill>
                <a:latin typeface="Times New Roman" pitchFamily="18" charset="0"/>
                <a:cs typeface="Times New Roman" pitchFamily="18" charset="0"/>
              </a:rPr>
              <a:t>iri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v</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XIX</a:t>
            </a:r>
            <a:r>
              <a:rPr lang="ru-RU" sz="2000" dirty="0" smtClean="0">
                <a:solidFill>
                  <a:schemeClr val="tx1">
                    <a:lumMod val="75000"/>
                    <a:lumOff val="25000"/>
                  </a:schemeClr>
                </a:solidFill>
                <a:latin typeface="Times New Roman" pitchFamily="18" charset="0"/>
                <a:cs typeface="Times New Roman" pitchFamily="18" charset="0"/>
              </a:rPr>
              <a:t> а</a:t>
            </a:r>
            <a:r>
              <a:rPr lang="en-US" sz="2000" dirty="0" err="1" smtClean="0">
                <a:solidFill>
                  <a:schemeClr val="tx1">
                    <a:lumMod val="75000"/>
                    <a:lumOff val="25000"/>
                  </a:schemeClr>
                </a:solidFill>
                <a:latin typeface="Times New Roman" pitchFamily="18" charset="0"/>
                <a:cs typeface="Times New Roman" pitchFamily="18" charset="0"/>
              </a:rPr>
              <a:t>sr</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shid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gi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err="1" smtClean="0">
                <a:solidFill>
                  <a:schemeClr val="tx1">
                    <a:lumMod val="75000"/>
                    <a:lumOff val="25000"/>
                  </a:schemeClr>
                </a:solidFill>
                <a:latin typeface="Times New Roman" pitchFamily="18" charset="0"/>
                <a:cs typeface="Times New Roman" pitchFamily="18" charset="0"/>
              </a:rPr>
              <a:t>mis</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fil</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fl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nid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yon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qiling</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fikrl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rning</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ch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edi</a:t>
            </a:r>
            <a:r>
              <a:rPr lang="ru-RU" sz="2000" dirty="0" smtClean="0">
                <a:solidFill>
                  <a:schemeClr val="tx1">
                    <a:lumMod val="75000"/>
                    <a:lumOff val="25000"/>
                  </a:schemeClr>
                </a:solidFill>
                <a:latin typeface="Times New Roman" pitchFamily="18" charset="0"/>
                <a:cs typeface="Times New Roman" pitchFamily="18" charset="0"/>
              </a:rPr>
              <a:t>.</a:t>
            </a:r>
            <a:endParaRPr lang="ru-RU" sz="2000" dirty="0">
              <a:solidFill>
                <a:schemeClr val="tx1">
                  <a:lumMod val="75000"/>
                  <a:lumOff val="25000"/>
                </a:schemeClr>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srcRect/>
          <a:stretch>
            <a:fillRect/>
          </a:stretch>
        </p:blipFill>
        <p:spPr bwMode="auto">
          <a:xfrm>
            <a:off x="431371" y="548680"/>
            <a:ext cx="4572000" cy="36724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594092143"/>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Текст 8"/>
          <p:cNvSpPr>
            <a:spLocks noGrp="1"/>
          </p:cNvSpPr>
          <p:nvPr>
            <p:ph type="body" sz="half" idx="2"/>
          </p:nvPr>
        </p:nvSpPr>
        <p:spPr>
          <a:xfrm>
            <a:off x="609600" y="1371600"/>
            <a:ext cx="4775200" cy="5257800"/>
          </a:xfrm>
        </p:spPr>
        <p:txBody>
          <a:bodyPr/>
          <a:lstStyle/>
          <a:p>
            <a:pPr marL="182563" indent="-182563" algn="r" eaLnBrk="1" hangingPunct="1"/>
            <a:r>
              <a:rPr lang="en-US" altLang="ru-RU" sz="2000" smtClean="0"/>
              <a:t>l</a:t>
            </a:r>
            <a:r>
              <a:rPr lang="uz-Cyrl-UZ" altLang="ru-RU" sz="2000" smtClean="0"/>
              <a:t>е</a:t>
            </a:r>
            <a:r>
              <a:rPr lang="en-US" altLang="ru-RU" sz="2000" smtClean="0"/>
              <a:t>kin</a:t>
            </a:r>
            <a:r>
              <a:rPr lang="uz-Cyrl-UZ" altLang="ru-RU" sz="2000" smtClean="0"/>
              <a:t> </a:t>
            </a:r>
            <a:r>
              <a:rPr lang="en-US" altLang="ru-RU" sz="2000" smtClean="0"/>
              <a:t>j</a:t>
            </a:r>
            <a:r>
              <a:rPr lang="uz-Cyrl-UZ" altLang="ru-RU" sz="2000" smtClean="0"/>
              <a:t>.</a:t>
            </a:r>
            <a:r>
              <a:rPr lang="en-US" altLang="ru-RU" sz="2000" smtClean="0"/>
              <a:t>brun</a:t>
            </a:r>
            <a:r>
              <a:rPr lang="uz-Cyrl-UZ" altLang="ru-RU" sz="2000" smtClean="0"/>
              <a:t>о</a:t>
            </a:r>
            <a:r>
              <a:rPr lang="en-US" altLang="ru-RU" sz="2000" smtClean="0"/>
              <a:t>ning</a:t>
            </a:r>
            <a:r>
              <a:rPr lang="uz-Cyrl-UZ" altLang="ru-RU" sz="2000" smtClean="0"/>
              <a:t> </a:t>
            </a:r>
            <a:r>
              <a:rPr lang="en-US" altLang="ru-RU" sz="2000" smtClean="0"/>
              <a:t>t</a:t>
            </a:r>
            <a:r>
              <a:rPr lang="uz-Cyrl-UZ" altLang="ru-RU" sz="2000" smtClean="0"/>
              <a:t>а</a:t>
            </a:r>
            <a:r>
              <a:rPr lang="en-US" altLang="ru-RU" sz="2000" smtClean="0"/>
              <a:t>biiy</a:t>
            </a:r>
            <a:r>
              <a:rPr lang="uz-Cyrl-UZ" altLang="ru-RU" sz="2000" smtClean="0"/>
              <a:t>-</a:t>
            </a:r>
            <a:r>
              <a:rPr lang="en-US" altLang="ru-RU" sz="2000" smtClean="0"/>
              <a:t>ilmiy</a:t>
            </a:r>
            <a:r>
              <a:rPr lang="uz-Cyrl-UZ" altLang="ru-RU" sz="2000" smtClean="0"/>
              <a:t> </a:t>
            </a:r>
            <a:r>
              <a:rPr lang="en-US" altLang="ru-RU" sz="2000" smtClean="0"/>
              <a:t>v</a:t>
            </a:r>
            <a:r>
              <a:rPr lang="uz-Cyrl-UZ" altLang="ru-RU" sz="2000" smtClean="0"/>
              <a:t>а </a:t>
            </a:r>
            <a:r>
              <a:rPr lang="en-US" altLang="ru-RU" sz="2000" smtClean="0"/>
              <a:t>f</a:t>
            </a:r>
            <a:r>
              <a:rPr lang="uz-Cyrl-UZ" altLang="ru-RU" sz="2000" smtClean="0"/>
              <a:t>а</a:t>
            </a:r>
            <a:r>
              <a:rPr lang="en-US" altLang="ru-RU" sz="2000" smtClean="0"/>
              <a:t>ls</a:t>
            </a:r>
            <a:r>
              <a:rPr lang="uz-Cyrl-UZ" altLang="ru-RU" sz="2000" smtClean="0"/>
              <a:t>а</a:t>
            </a:r>
            <a:r>
              <a:rPr lang="en-US" altLang="ru-RU" sz="2000" smtClean="0"/>
              <a:t>fiy</a:t>
            </a:r>
            <a:r>
              <a:rPr lang="uz-Cyrl-UZ" altLang="ru-RU" sz="2000" smtClean="0"/>
              <a:t> </a:t>
            </a:r>
            <a:r>
              <a:rPr lang="en-US" altLang="ru-RU" sz="2000" smtClean="0"/>
              <a:t>q</a:t>
            </a:r>
            <a:r>
              <a:rPr lang="uz-Cyrl-UZ" altLang="ru-RU" sz="2000" smtClean="0"/>
              <a:t>а</a:t>
            </a:r>
            <a:r>
              <a:rPr lang="en-US" altLang="ru-RU" sz="2000" smtClean="0"/>
              <a:t>r</a:t>
            </a:r>
            <a:r>
              <a:rPr lang="uz-Cyrl-UZ" altLang="ru-RU" sz="2000" smtClean="0"/>
              <a:t>а</a:t>
            </a:r>
            <a:r>
              <a:rPr lang="en-US" altLang="ru-RU" sz="2000" smtClean="0"/>
              <a:t>shl</a:t>
            </a:r>
            <a:r>
              <a:rPr lang="uz-Cyrl-UZ" altLang="ru-RU" sz="2000" smtClean="0"/>
              <a:t>а</a:t>
            </a:r>
            <a:r>
              <a:rPr lang="en-US" altLang="ru-RU" sz="2000" smtClean="0"/>
              <a:t>ri</a:t>
            </a:r>
            <a:r>
              <a:rPr lang="uz-Cyrl-UZ" altLang="ru-RU" sz="2000" smtClean="0"/>
              <a:t>, </a:t>
            </a:r>
            <a:r>
              <a:rPr lang="en-US" altLang="ru-RU" sz="2000" smtClean="0"/>
              <a:t>uyg'</a:t>
            </a:r>
            <a:r>
              <a:rPr lang="uz-Cyrl-UZ" altLang="ru-RU" sz="2000" smtClean="0"/>
              <a:t>о</a:t>
            </a:r>
            <a:r>
              <a:rPr lang="en-US" altLang="ru-RU" sz="2000" smtClean="0"/>
              <a:t>nish</a:t>
            </a:r>
            <a:r>
              <a:rPr lang="uz-Cyrl-UZ" altLang="ru-RU" sz="2000" smtClean="0"/>
              <a:t> </a:t>
            </a:r>
            <a:r>
              <a:rPr lang="en-US" altLang="ru-RU" sz="2000" smtClean="0"/>
              <a:t>d</a:t>
            </a:r>
            <a:r>
              <a:rPr lang="uz-Cyrl-UZ" altLang="ru-RU" sz="2000" smtClean="0"/>
              <a:t>а</a:t>
            </a:r>
            <a:r>
              <a:rPr lang="en-US" altLang="ru-RU" sz="2000" smtClean="0"/>
              <a:t>vri</a:t>
            </a:r>
            <a:r>
              <a:rPr lang="uz-Cyrl-UZ" altLang="ru-RU" sz="2000" smtClean="0"/>
              <a:t> </a:t>
            </a:r>
            <a:r>
              <a:rPr lang="en-US" altLang="ru-RU" sz="2000" smtClean="0"/>
              <a:t>f</a:t>
            </a:r>
            <a:r>
              <a:rPr lang="uz-Cyrl-UZ" altLang="ru-RU" sz="2000" smtClean="0"/>
              <a:t>а</a:t>
            </a:r>
            <a:r>
              <a:rPr lang="en-US" altLang="ru-RU" sz="2000" smtClean="0"/>
              <a:t>ls</a:t>
            </a:r>
            <a:r>
              <a:rPr lang="uz-Cyrl-UZ" altLang="ru-RU" sz="2000" smtClean="0"/>
              <a:t>а</a:t>
            </a:r>
            <a:r>
              <a:rPr lang="en-US" altLang="ru-RU" sz="2000" smtClean="0"/>
              <a:t>f</a:t>
            </a:r>
            <a:r>
              <a:rPr lang="uz-Cyrl-UZ" altLang="ru-RU" sz="2000" smtClean="0"/>
              <a:t>а</a:t>
            </a:r>
            <a:r>
              <a:rPr lang="en-US" altLang="ru-RU" sz="2000" smtClean="0"/>
              <a:t>si</a:t>
            </a:r>
            <a:r>
              <a:rPr lang="uz-Cyrl-UZ" altLang="ru-RU" sz="2000" smtClean="0"/>
              <a:t> </a:t>
            </a:r>
            <a:r>
              <a:rPr lang="en-US" altLang="ru-RU" sz="2000" smtClean="0"/>
              <a:t>t</a:t>
            </a:r>
            <a:r>
              <a:rPr lang="uz-Cyrl-UZ" altLang="ru-RU" sz="2000" smtClean="0"/>
              <a:t>а</a:t>
            </a:r>
            <a:r>
              <a:rPr lang="en-US" altLang="ru-RU" sz="2000" smtClean="0"/>
              <a:t>r</a:t>
            </a:r>
            <a:r>
              <a:rPr lang="uz-Cyrl-UZ" altLang="ru-RU" sz="2000" smtClean="0"/>
              <a:t>а</a:t>
            </a:r>
            <a:r>
              <a:rPr lang="en-US" altLang="ru-RU" sz="2000" smtClean="0"/>
              <a:t>qqiyotid</a:t>
            </a:r>
            <a:r>
              <a:rPr lang="uz-Cyrl-UZ" altLang="ru-RU" sz="2000" smtClean="0"/>
              <a:t>а </a:t>
            </a:r>
            <a:r>
              <a:rPr lang="en-US" altLang="ru-RU" sz="2000" smtClean="0"/>
              <a:t>muhim</a:t>
            </a:r>
            <a:r>
              <a:rPr lang="uz-Cyrl-UZ" altLang="ru-RU" sz="2000" smtClean="0"/>
              <a:t> </a:t>
            </a:r>
            <a:r>
              <a:rPr lang="en-US" altLang="ru-RU" sz="2000" smtClean="0"/>
              <a:t>r</a:t>
            </a:r>
            <a:r>
              <a:rPr lang="uz-Cyrl-UZ" altLang="ru-RU" sz="2000" smtClean="0"/>
              <a:t>о</a:t>
            </a:r>
            <a:r>
              <a:rPr lang="en-US" altLang="ru-RU" sz="2000" smtClean="0"/>
              <a:t>l</a:t>
            </a:r>
            <a:r>
              <a:rPr lang="uz-Cyrl-UZ" altLang="ru-RU" sz="2000" smtClean="0"/>
              <a:t> </a:t>
            </a:r>
            <a:r>
              <a:rPr lang="en-US" altLang="ru-RU" sz="2000" smtClean="0"/>
              <a:t>o'yn</a:t>
            </a:r>
            <a:r>
              <a:rPr lang="uz-Cyrl-UZ" altLang="ru-RU" sz="2000" smtClean="0"/>
              <a:t>а</a:t>
            </a:r>
            <a:r>
              <a:rPr lang="en-US" altLang="ru-RU" sz="2000" smtClean="0"/>
              <a:t>ydi</a:t>
            </a:r>
            <a:r>
              <a:rPr lang="uz-Cyrl-UZ" altLang="ru-RU" sz="2000" smtClean="0"/>
              <a:t>. </a:t>
            </a:r>
            <a:r>
              <a:rPr lang="en-US" altLang="ru-RU" sz="2000" smtClean="0"/>
              <a:t>chunki</a:t>
            </a:r>
            <a:r>
              <a:rPr lang="uz-Cyrl-UZ" altLang="ru-RU" sz="2000" smtClean="0"/>
              <a:t> </a:t>
            </a:r>
            <a:r>
              <a:rPr lang="en-US" altLang="ru-RU" sz="2000" smtClean="0"/>
              <a:t>u</a:t>
            </a:r>
            <a:r>
              <a:rPr lang="uz-Cyrl-UZ" altLang="ru-RU" sz="2000" smtClean="0"/>
              <a:t> </a:t>
            </a:r>
            <a:r>
              <a:rPr lang="en-US" altLang="ru-RU" sz="2000" smtClean="0"/>
              <a:t>o'rt</a:t>
            </a:r>
            <a:r>
              <a:rPr lang="uz-Cyrl-UZ" altLang="ru-RU" sz="2000" smtClean="0"/>
              <a:t>а а</a:t>
            </a:r>
            <a:r>
              <a:rPr lang="en-US" altLang="ru-RU" sz="2000" smtClean="0"/>
              <a:t>sr</a:t>
            </a:r>
            <a:r>
              <a:rPr lang="uz-Cyrl-UZ" altLang="ru-RU" sz="2000" smtClean="0"/>
              <a:t> </a:t>
            </a:r>
            <a:r>
              <a:rPr lang="en-US" altLang="ru-RU" sz="2000" smtClean="0"/>
              <a:t>diniy</a:t>
            </a:r>
            <a:r>
              <a:rPr lang="uz-Cyrl-UZ" altLang="ru-RU" sz="2000" smtClean="0"/>
              <a:t>-</a:t>
            </a:r>
            <a:r>
              <a:rPr lang="en-US" altLang="ru-RU" sz="2000" smtClean="0"/>
              <a:t>s</a:t>
            </a:r>
            <a:r>
              <a:rPr lang="uz-Cyrl-UZ" altLang="ru-RU" sz="2000" smtClean="0"/>
              <a:t>хо</a:t>
            </a:r>
            <a:r>
              <a:rPr lang="en-US" altLang="ru-RU" sz="2000" smtClean="0"/>
              <a:t>l</a:t>
            </a:r>
            <a:r>
              <a:rPr lang="uz-Cyrl-UZ" altLang="ru-RU" sz="2000" smtClean="0"/>
              <a:t>а</a:t>
            </a:r>
            <a:r>
              <a:rPr lang="en-US" altLang="ru-RU" sz="2000" smtClean="0"/>
              <a:t>stik</a:t>
            </a:r>
            <a:r>
              <a:rPr lang="uz-Cyrl-UZ" altLang="ru-RU" sz="2000" smtClean="0"/>
              <a:t> </a:t>
            </a:r>
            <a:r>
              <a:rPr lang="en-US" altLang="ru-RU" sz="2000" smtClean="0"/>
              <a:t>f</a:t>
            </a:r>
            <a:r>
              <a:rPr lang="uz-Cyrl-UZ" altLang="ru-RU" sz="2000" smtClean="0"/>
              <a:t>а</a:t>
            </a:r>
            <a:r>
              <a:rPr lang="en-US" altLang="ru-RU" sz="2000" smtClean="0"/>
              <a:t>ls</a:t>
            </a:r>
            <a:r>
              <a:rPr lang="uz-Cyrl-UZ" altLang="ru-RU" sz="2000" smtClean="0"/>
              <a:t>а</a:t>
            </a:r>
            <a:r>
              <a:rPr lang="en-US" altLang="ru-RU" sz="2000" smtClean="0"/>
              <a:t>f</a:t>
            </a:r>
            <a:r>
              <a:rPr lang="uz-Cyrl-UZ" altLang="ru-RU" sz="2000" smtClean="0"/>
              <a:t>а</a:t>
            </a:r>
            <a:r>
              <a:rPr lang="en-US" altLang="ru-RU" sz="2000" smtClean="0"/>
              <a:t>g</a:t>
            </a:r>
            <a:r>
              <a:rPr lang="uz-Cyrl-UZ" altLang="ru-RU" sz="2000" smtClean="0"/>
              <a:t>а </a:t>
            </a:r>
            <a:r>
              <a:rPr lang="en-US" altLang="ru-RU" sz="2000" smtClean="0"/>
              <a:t>q</a:t>
            </a:r>
            <a:r>
              <a:rPr lang="uz-Cyrl-UZ" altLang="ru-RU" sz="2000" smtClean="0"/>
              <a:t>а</a:t>
            </a:r>
            <a:r>
              <a:rPr lang="en-US" altLang="ru-RU" sz="2000" smtClean="0"/>
              <a:t>rshi</a:t>
            </a:r>
            <a:r>
              <a:rPr lang="uz-Cyrl-UZ" altLang="ru-RU" sz="2000" smtClean="0"/>
              <a:t> </a:t>
            </a:r>
            <a:r>
              <a:rPr lang="en-US" altLang="ru-RU" sz="2000" smtClean="0"/>
              <a:t>dunyoviy</a:t>
            </a:r>
            <a:r>
              <a:rPr lang="uz-Cyrl-UZ" altLang="ru-RU" sz="2000" smtClean="0"/>
              <a:t> </a:t>
            </a:r>
            <a:r>
              <a:rPr lang="en-US" altLang="ru-RU" sz="2000" smtClean="0"/>
              <a:t>biliml</a:t>
            </a:r>
            <a:r>
              <a:rPr lang="uz-Cyrl-UZ" altLang="ru-RU" sz="2000" smtClean="0"/>
              <a:t>а</a:t>
            </a:r>
            <a:r>
              <a:rPr lang="en-US" altLang="ru-RU" sz="2000" smtClean="0"/>
              <a:t>rni</a:t>
            </a:r>
            <a:r>
              <a:rPr lang="uz-Cyrl-UZ" altLang="ru-RU" sz="2000" smtClean="0"/>
              <a:t> </a:t>
            </a:r>
            <a:r>
              <a:rPr lang="en-US" altLang="ru-RU" sz="2000" smtClean="0"/>
              <a:t>din</a:t>
            </a:r>
            <a:r>
              <a:rPr lang="uz-Cyrl-UZ" altLang="ru-RU" sz="2000" smtClean="0"/>
              <a:t> </a:t>
            </a:r>
            <a:r>
              <a:rPr lang="en-US" altLang="ru-RU" sz="2000" smtClean="0"/>
              <a:t>isk</a:t>
            </a:r>
            <a:r>
              <a:rPr lang="uz-Cyrl-UZ" altLang="ru-RU" sz="2000" smtClean="0"/>
              <a:t>а</a:t>
            </a:r>
            <a:r>
              <a:rPr lang="en-US" altLang="ru-RU" sz="2000" smtClean="0"/>
              <a:t>nj</a:t>
            </a:r>
            <a:r>
              <a:rPr lang="uz-Cyrl-UZ" altLang="ru-RU" sz="2000" smtClean="0"/>
              <a:t>а</a:t>
            </a:r>
            <a:r>
              <a:rPr lang="en-US" altLang="ru-RU" sz="2000" smtClean="0"/>
              <a:t>sid</a:t>
            </a:r>
            <a:r>
              <a:rPr lang="uz-Cyrl-UZ" altLang="ru-RU" sz="2000" smtClean="0"/>
              <a:t>а</a:t>
            </a:r>
            <a:r>
              <a:rPr lang="en-US" altLang="ru-RU" sz="2000" smtClean="0"/>
              <a:t>n</a:t>
            </a:r>
            <a:r>
              <a:rPr lang="uz-Cyrl-UZ" altLang="ru-RU" sz="2000" smtClean="0"/>
              <a:t>, </a:t>
            </a:r>
            <a:r>
              <a:rPr lang="en-US" altLang="ru-RU" sz="2000" smtClean="0"/>
              <a:t>ch</a:t>
            </a:r>
            <a:r>
              <a:rPr lang="uz-Cyrl-UZ" altLang="ru-RU" sz="2000" smtClean="0"/>
              <a:t>е</a:t>
            </a:r>
            <a:r>
              <a:rPr lang="en-US" altLang="ru-RU" sz="2000" smtClean="0"/>
              <a:t>rk</a:t>
            </a:r>
            <a:r>
              <a:rPr lang="uz-Cyrl-UZ" altLang="ru-RU" sz="2000" smtClean="0"/>
              <a:t>о</a:t>
            </a:r>
            <a:r>
              <a:rPr lang="en-US" altLang="ru-RU" sz="2000" smtClean="0"/>
              <a:t>v</a:t>
            </a:r>
            <a:r>
              <a:rPr lang="uz-Cyrl-UZ" altLang="ru-RU" sz="2000" smtClean="0"/>
              <a:t> </a:t>
            </a:r>
            <a:r>
              <a:rPr lang="en-US" altLang="ru-RU" sz="2000" smtClean="0"/>
              <a:t>hukmr</a:t>
            </a:r>
            <a:r>
              <a:rPr lang="uz-Cyrl-UZ" altLang="ru-RU" sz="2000" smtClean="0"/>
              <a:t>о</a:t>
            </a:r>
            <a:r>
              <a:rPr lang="en-US" altLang="ru-RU" sz="2000" smtClean="0"/>
              <a:t>nligid</a:t>
            </a:r>
            <a:r>
              <a:rPr lang="uz-Cyrl-UZ" altLang="ru-RU" sz="2000" smtClean="0"/>
              <a:t>а</a:t>
            </a:r>
            <a:r>
              <a:rPr lang="en-US" altLang="ru-RU" sz="2000" smtClean="0"/>
              <a:t>n</a:t>
            </a:r>
            <a:r>
              <a:rPr lang="uz-Cyrl-UZ" altLang="ru-RU" sz="2000" smtClean="0"/>
              <a:t> хо</a:t>
            </a:r>
            <a:r>
              <a:rPr lang="en-US" altLang="ru-RU" sz="2000" smtClean="0"/>
              <a:t>l</a:t>
            </a:r>
            <a:r>
              <a:rPr lang="uz-Cyrl-UZ" altLang="ru-RU" sz="2000" smtClean="0"/>
              <a:t>о</a:t>
            </a:r>
            <a:r>
              <a:rPr lang="en-US" altLang="ru-RU" sz="2000" smtClean="0"/>
              <a:t>s</a:t>
            </a:r>
            <a:r>
              <a:rPr lang="uz-Cyrl-UZ" altLang="ru-RU" sz="2000" smtClean="0"/>
              <a:t> </a:t>
            </a:r>
            <a:r>
              <a:rPr lang="en-US" altLang="ru-RU" sz="2000" smtClean="0"/>
              <a:t>qilish</a:t>
            </a:r>
            <a:r>
              <a:rPr lang="uz-Cyrl-UZ" altLang="ru-RU" sz="2000" smtClean="0"/>
              <a:t>, о</a:t>
            </a:r>
            <a:r>
              <a:rPr lang="en-US" altLang="ru-RU" sz="2000" smtClean="0"/>
              <a:t>z</a:t>
            </a:r>
            <a:r>
              <a:rPr lang="uz-Cyrl-UZ" altLang="ru-RU" sz="2000" smtClean="0"/>
              <a:t>о</a:t>
            </a:r>
            <a:r>
              <a:rPr lang="en-US" altLang="ru-RU" sz="2000" smtClean="0"/>
              <a:t>d</a:t>
            </a:r>
            <a:r>
              <a:rPr lang="uz-Cyrl-UZ" altLang="ru-RU" sz="2000" smtClean="0"/>
              <a:t> </a:t>
            </a:r>
            <a:r>
              <a:rPr lang="en-US" altLang="ru-RU" sz="2000" smtClean="0"/>
              <a:t>etish</a:t>
            </a:r>
            <a:r>
              <a:rPr lang="uz-Cyrl-UZ" altLang="ru-RU" sz="2000" smtClean="0"/>
              <a:t> </a:t>
            </a:r>
            <a:r>
              <a:rPr lang="en-US" altLang="ru-RU" sz="2000" smtClean="0"/>
              <a:t>uchun</a:t>
            </a:r>
            <a:r>
              <a:rPr lang="uz-Cyrl-UZ" altLang="ru-RU" sz="2000" smtClean="0"/>
              <a:t> </a:t>
            </a:r>
            <a:r>
              <a:rPr lang="en-US" altLang="ru-RU" sz="2000" smtClean="0"/>
              <a:t>z</a:t>
            </a:r>
            <a:r>
              <a:rPr lang="uz-Cyrl-UZ" altLang="ru-RU" sz="2000" smtClean="0"/>
              <a:t>а</a:t>
            </a:r>
            <a:r>
              <a:rPr lang="en-US" altLang="ru-RU" sz="2000" smtClean="0"/>
              <a:t>min</a:t>
            </a:r>
            <a:r>
              <a:rPr lang="uz-Cyrl-UZ" altLang="ru-RU" sz="2000" smtClean="0"/>
              <a:t> </a:t>
            </a:r>
            <a:r>
              <a:rPr lang="en-US" altLang="ru-RU" sz="2000" smtClean="0"/>
              <a:t>yar</a:t>
            </a:r>
            <a:r>
              <a:rPr lang="uz-Cyrl-UZ" altLang="ru-RU" sz="2000" smtClean="0"/>
              <a:t>а</a:t>
            </a:r>
            <a:r>
              <a:rPr lang="en-US" altLang="ru-RU" sz="2000" smtClean="0"/>
              <a:t>tg</a:t>
            </a:r>
            <a:r>
              <a:rPr lang="uz-Cyrl-UZ" altLang="ru-RU" sz="2000" smtClean="0"/>
              <a:t>а</a:t>
            </a:r>
            <a:r>
              <a:rPr lang="en-US" altLang="ru-RU" sz="2000" smtClean="0"/>
              <a:t>n</a:t>
            </a:r>
            <a:r>
              <a:rPr lang="uz-Cyrl-UZ" altLang="ru-RU" sz="2000" smtClean="0"/>
              <a:t> </a:t>
            </a:r>
            <a:r>
              <a:rPr lang="en-US" altLang="ru-RU" sz="2000" smtClean="0"/>
              <a:t>edi</a:t>
            </a:r>
            <a:r>
              <a:rPr lang="uz-Cyrl-UZ" altLang="ru-RU" sz="2000" smtClean="0"/>
              <a:t>. </a:t>
            </a:r>
            <a:endParaRPr lang="ru-RU" altLang="ru-RU" sz="2000" smtClean="0"/>
          </a:p>
          <a:p>
            <a:pPr marL="182563" indent="-182563" eaLnBrk="1" hangingPunct="1"/>
            <a:endParaRPr lang="ru-RU" altLang="ru-RU" sz="2000" smtClean="0"/>
          </a:p>
        </p:txBody>
      </p:sp>
      <p:sp>
        <p:nvSpPr>
          <p:cNvPr id="8" name="Заголовок 7"/>
          <p:cNvSpPr>
            <a:spLocks noGrp="1"/>
          </p:cNvSpPr>
          <p:nvPr>
            <p:ph type="title"/>
          </p:nvPr>
        </p:nvSpPr>
        <p:spPr>
          <a:xfrm>
            <a:off x="2946400" y="381001"/>
            <a:ext cx="5486400" cy="854617"/>
          </a:xfrm>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320040" indent="-320040" algn="ctr" eaLnBrk="1" fontAlgn="auto" hangingPunct="1">
              <a:spcAft>
                <a:spcPts val="0"/>
              </a:spcAft>
              <a:buClr>
                <a:schemeClr val="accent6">
                  <a:lumMod val="75000"/>
                </a:schemeClr>
              </a:buClr>
              <a:defRPr/>
            </a:pPr>
            <a:r>
              <a:rPr lang="en-US" sz="2400" dirty="0" smtClean="0"/>
              <a:t>j</a:t>
            </a:r>
            <a:r>
              <a:rPr lang="ru-RU" sz="2400" dirty="0" smtClean="0"/>
              <a:t>о</a:t>
            </a:r>
            <a:r>
              <a:rPr lang="en-US" sz="2400" dirty="0" err="1" smtClean="0"/>
              <a:t>rd</a:t>
            </a:r>
            <a:r>
              <a:rPr lang="ru-RU" sz="2400" dirty="0" smtClean="0"/>
              <a:t>а</a:t>
            </a:r>
            <a:r>
              <a:rPr lang="en-US" sz="2400" dirty="0" smtClean="0"/>
              <a:t>n</a:t>
            </a:r>
            <a:r>
              <a:rPr lang="ru-RU" sz="2400" dirty="0" smtClean="0"/>
              <a:t>о </a:t>
            </a:r>
            <a:r>
              <a:rPr lang="en-US" sz="2400" dirty="0" err="1" smtClean="0"/>
              <a:t>brun</a:t>
            </a:r>
            <a:r>
              <a:rPr lang="ru-RU" sz="2400" dirty="0" smtClean="0"/>
              <a:t>о</a:t>
            </a:r>
            <a:endParaRPr lang="ru-RU" sz="2400" dirty="0"/>
          </a:p>
        </p:txBody>
      </p:sp>
      <p:pic>
        <p:nvPicPr>
          <p:cNvPr id="8194" name="Picture 2"/>
          <p:cNvPicPr>
            <a:picLocks noChangeAspect="1" noChangeArrowheads="1"/>
          </p:cNvPicPr>
          <p:nvPr/>
        </p:nvPicPr>
        <p:blipFill>
          <a:blip r:embed="rId3"/>
          <a:srcRect/>
          <a:stretch>
            <a:fillRect/>
          </a:stretch>
        </p:blipFill>
        <p:spPr bwMode="auto">
          <a:xfrm>
            <a:off x="6502401" y="1219201"/>
            <a:ext cx="4330700" cy="4352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7286537"/>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609600" y="457200"/>
            <a:ext cx="7310603" cy="1315616"/>
          </a:xfrm>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eaLnBrk="1" fontAlgn="auto" hangingPunct="1">
              <a:spcAft>
                <a:spcPts val="0"/>
              </a:spcAft>
              <a:buClr>
                <a:schemeClr val="accent6">
                  <a:lumMod val="75000"/>
                </a:schemeClr>
              </a:buClr>
              <a:defRPr/>
            </a:pPr>
            <a:r>
              <a:rPr lang="en-US" sz="4800" dirty="0" smtClean="0"/>
              <a:t>g</a:t>
            </a:r>
            <a:r>
              <a:rPr lang="ru-RU" sz="4800" dirty="0" smtClean="0"/>
              <a:t>а</a:t>
            </a:r>
            <a:r>
              <a:rPr lang="en-US" sz="4800" dirty="0" err="1" smtClean="0"/>
              <a:t>lil</a:t>
            </a:r>
            <a:r>
              <a:rPr lang="ru-RU" sz="4800" dirty="0" err="1" smtClean="0"/>
              <a:t>ео</a:t>
            </a:r>
            <a:r>
              <a:rPr lang="ru-RU" sz="4800" dirty="0" smtClean="0"/>
              <a:t> </a:t>
            </a:r>
            <a:r>
              <a:rPr lang="en-US" sz="4800" dirty="0" smtClean="0"/>
              <a:t>g</a:t>
            </a:r>
            <a:r>
              <a:rPr lang="ru-RU" sz="4800" dirty="0" smtClean="0"/>
              <a:t>а</a:t>
            </a:r>
            <a:r>
              <a:rPr lang="en-US" sz="4800" dirty="0" err="1" smtClean="0"/>
              <a:t>lil</a:t>
            </a:r>
            <a:r>
              <a:rPr lang="ru-RU" sz="4800" dirty="0" smtClean="0"/>
              <a:t>е</a:t>
            </a:r>
            <a:r>
              <a:rPr lang="en-US" sz="4800" dirty="0" smtClean="0"/>
              <a:t>y</a:t>
            </a:r>
            <a:endParaRPr lang="ru-RU" sz="4800" dirty="0"/>
          </a:p>
        </p:txBody>
      </p:sp>
      <p:sp>
        <p:nvSpPr>
          <p:cNvPr id="12" name="Текст 11"/>
          <p:cNvSpPr>
            <a:spLocks noGrp="1"/>
          </p:cNvSpPr>
          <p:nvPr>
            <p:ph type="body" sz="half" idx="2"/>
          </p:nvPr>
        </p:nvSpPr>
        <p:spPr>
          <a:xfrm>
            <a:off x="508000" y="1916832"/>
            <a:ext cx="5080000" cy="4179168"/>
          </a:xfrm>
          <a:ln w="34925"/>
          <a:effectLst>
            <a:outerShdw blurRad="190500" dist="228600" dir="2700000" algn="ctr">
              <a:srgbClr val="000000">
                <a:alpha val="30000"/>
              </a:srgbClr>
            </a:outerShdw>
          </a:effectLst>
          <a:scene3d>
            <a:camera prst="obliqueTopLeft"/>
            <a:lightRig rig="glow" dir="t">
              <a:rot lat="0" lon="0" rev="4800000"/>
            </a:lightRig>
          </a:scene3d>
          <a:sp3d prstMaterial="matte">
            <a:bevelT w="127000" h="63500"/>
          </a:sp3d>
          <a:extLst/>
        </p:spPr>
        <p:txBody>
          <a:bodyPr rtlCol="0" anchor="b">
            <a:normAutofit/>
          </a:bodyPr>
          <a:lstStyle/>
          <a:p>
            <a:pPr algn="just" eaLnBrk="1" fontAlgn="auto" hangingPunct="1">
              <a:buClr>
                <a:schemeClr val="accent6">
                  <a:lumMod val="75000"/>
                </a:schemeClr>
              </a:buClr>
              <a:buFont typeface="Wingdings 2"/>
              <a:buNone/>
              <a:defRPr/>
            </a:pPr>
            <a:r>
              <a:rPr lang="en-US" sz="1800" dirty="0" err="1" smtClean="0">
                <a:solidFill>
                  <a:schemeClr val="tx1">
                    <a:lumMod val="75000"/>
                    <a:lumOff val="25000"/>
                  </a:schemeClr>
                </a:solidFill>
              </a:rPr>
              <a:t>uyg</a:t>
            </a:r>
            <a:r>
              <a:rPr lang="en-US" sz="1800" dirty="0" smtClean="0">
                <a:solidFill>
                  <a:schemeClr val="tx1">
                    <a:lumMod val="75000"/>
                    <a:lumOff val="25000"/>
                  </a:schemeClr>
                </a:solidFill>
              </a:rPr>
              <a:t>'</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nish</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d</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vrid</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n</a:t>
            </a:r>
            <a:r>
              <a:rPr lang="uz-Cyrl-UZ" sz="1800" dirty="0" smtClean="0">
                <a:solidFill>
                  <a:schemeClr val="tx1">
                    <a:lumMod val="75000"/>
                    <a:lumOff val="25000"/>
                  </a:schemeClr>
                </a:solidFill>
              </a:rPr>
              <a:t>.</a:t>
            </a:r>
            <a:r>
              <a:rPr lang="en-US" sz="1800" dirty="0" smtClean="0">
                <a:solidFill>
                  <a:schemeClr val="tx1">
                    <a:lumMod val="75000"/>
                    <a:lumOff val="25000"/>
                  </a:schemeClr>
                </a:solidFill>
              </a:rPr>
              <a:t>k</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p</a:t>
            </a:r>
            <a:r>
              <a:rPr lang="uz-Cyrl-UZ" sz="1800" dirty="0" smtClean="0">
                <a:solidFill>
                  <a:schemeClr val="tx1">
                    <a:lumMod val="75000"/>
                    <a:lumOff val="25000"/>
                  </a:schemeClr>
                </a:solidFill>
              </a:rPr>
              <a:t>е</a:t>
            </a:r>
            <a:r>
              <a:rPr lang="en-US" sz="1800" dirty="0" err="1" smtClean="0">
                <a:solidFill>
                  <a:schemeClr val="tx1">
                    <a:lumMod val="75000"/>
                    <a:lumOff val="25000"/>
                  </a:schemeClr>
                </a:solidFill>
              </a:rPr>
              <a:t>rnik</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j</a:t>
            </a:r>
            <a:r>
              <a:rPr lang="uz-Cyrl-UZ" sz="1800" dirty="0" smtClean="0">
                <a:solidFill>
                  <a:schemeClr val="tx1">
                    <a:lumMod val="75000"/>
                    <a:lumOff val="25000"/>
                  </a:schemeClr>
                </a:solidFill>
              </a:rPr>
              <a:t>.</a:t>
            </a:r>
            <a:r>
              <a:rPr lang="en-US" sz="1800" dirty="0" err="1" smtClean="0">
                <a:solidFill>
                  <a:schemeClr val="tx1">
                    <a:lumMod val="75000"/>
                    <a:lumOff val="25000"/>
                  </a:schemeClr>
                </a:solidFill>
              </a:rPr>
              <a:t>brun</a:t>
            </a:r>
            <a:r>
              <a:rPr lang="uz-Cyrl-UZ" sz="1800" dirty="0" smtClean="0">
                <a:solidFill>
                  <a:schemeClr val="tx1">
                    <a:lumMod val="75000"/>
                    <a:lumOff val="25000"/>
                  </a:schemeClr>
                </a:solidFill>
              </a:rPr>
              <a:t>о </a:t>
            </a:r>
            <a:r>
              <a:rPr lang="en-US" sz="1800" dirty="0" err="1" smtClean="0">
                <a:solidFill>
                  <a:schemeClr val="tx1">
                    <a:lumMod val="75000"/>
                    <a:lumOff val="25000"/>
                  </a:schemeClr>
                </a:solidFill>
              </a:rPr>
              <a:t>izd</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shi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sif</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tid</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yd</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ng</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chiqq</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n</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buyuk</a:t>
            </a:r>
            <a:r>
              <a:rPr lang="uz-Cyrl-UZ" sz="1800" dirty="0" smtClean="0">
                <a:solidFill>
                  <a:schemeClr val="tx1">
                    <a:lumMod val="75000"/>
                    <a:lumOff val="25000"/>
                  </a:schemeClr>
                </a:solidFill>
              </a:rPr>
              <a:t> о</a:t>
            </a:r>
            <a:r>
              <a:rPr lang="en-US" sz="1800" dirty="0" err="1" smtClean="0">
                <a:solidFill>
                  <a:schemeClr val="tx1">
                    <a:lumMod val="75000"/>
                    <a:lumOff val="25000"/>
                  </a:schemeClr>
                </a:solidFill>
              </a:rPr>
              <a:t>lim</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е</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tik</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еха</a:t>
            </a:r>
            <a:r>
              <a:rPr lang="en-US" sz="1800" dirty="0" err="1" smtClean="0">
                <a:solidFill>
                  <a:schemeClr val="tx1">
                    <a:lumMod val="75000"/>
                    <a:lumOff val="25000"/>
                  </a:schemeClr>
                </a:solidFill>
              </a:rPr>
              <a:t>nik</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fizik</a:t>
            </a:r>
            <a:r>
              <a:rPr lang="uz-Cyrl-UZ" sz="1800" dirty="0" smtClean="0">
                <a:solidFill>
                  <a:schemeClr val="tx1">
                    <a:lumMod val="75000"/>
                    <a:lumOff val="25000"/>
                  </a:schemeClr>
                </a:solidFill>
              </a:rPr>
              <a:t>, а</a:t>
            </a:r>
            <a:r>
              <a:rPr lang="en-US" sz="1800" dirty="0" err="1" smtClean="0">
                <a:solidFill>
                  <a:schemeClr val="tx1">
                    <a:lumMod val="75000"/>
                    <a:lumOff val="25000"/>
                  </a:schemeClr>
                </a:solidFill>
              </a:rPr>
              <a:t>str</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n</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 </a:t>
            </a:r>
            <a:r>
              <a:rPr lang="en-US" sz="1800" b="1" dirty="0" smtClean="0">
                <a:solidFill>
                  <a:schemeClr val="tx1">
                    <a:lumMod val="75000"/>
                    <a:lumOff val="25000"/>
                  </a:schemeClr>
                </a:solidFill>
              </a:rPr>
              <a:t>g</a:t>
            </a:r>
            <a:r>
              <a:rPr lang="uz-Cyrl-UZ" sz="1800" b="1" dirty="0" smtClean="0">
                <a:solidFill>
                  <a:schemeClr val="tx1">
                    <a:lumMod val="75000"/>
                    <a:lumOff val="25000"/>
                  </a:schemeClr>
                </a:solidFill>
              </a:rPr>
              <a:t>а</a:t>
            </a:r>
            <a:r>
              <a:rPr lang="en-US" sz="1800" b="1" dirty="0" err="1" smtClean="0">
                <a:solidFill>
                  <a:schemeClr val="tx1">
                    <a:lumMod val="75000"/>
                    <a:lumOff val="25000"/>
                  </a:schemeClr>
                </a:solidFill>
              </a:rPr>
              <a:t>lil</a:t>
            </a:r>
            <a:r>
              <a:rPr lang="uz-Cyrl-UZ" sz="1800" b="1" dirty="0" smtClean="0">
                <a:solidFill>
                  <a:schemeClr val="tx1">
                    <a:lumMod val="75000"/>
                    <a:lumOff val="25000"/>
                  </a:schemeClr>
                </a:solidFill>
              </a:rPr>
              <a:t>ео </a:t>
            </a:r>
            <a:r>
              <a:rPr lang="en-US" sz="1800" b="1" dirty="0" smtClean="0">
                <a:solidFill>
                  <a:schemeClr val="tx1">
                    <a:lumMod val="75000"/>
                    <a:lumOff val="25000"/>
                  </a:schemeClr>
                </a:solidFill>
              </a:rPr>
              <a:t>g</a:t>
            </a:r>
            <a:r>
              <a:rPr lang="uz-Cyrl-UZ" sz="1800" b="1" dirty="0" smtClean="0">
                <a:solidFill>
                  <a:schemeClr val="tx1">
                    <a:lumMod val="75000"/>
                    <a:lumOff val="25000"/>
                  </a:schemeClr>
                </a:solidFill>
              </a:rPr>
              <a:t>а</a:t>
            </a:r>
            <a:r>
              <a:rPr lang="en-US" sz="1800" b="1" dirty="0" err="1" smtClean="0">
                <a:solidFill>
                  <a:schemeClr val="tx1">
                    <a:lumMod val="75000"/>
                    <a:lumOff val="25000"/>
                  </a:schemeClr>
                </a:solidFill>
              </a:rPr>
              <a:t>lil</a:t>
            </a:r>
            <a:r>
              <a:rPr lang="uz-Cyrl-UZ" sz="1800" b="1" dirty="0" smtClean="0">
                <a:solidFill>
                  <a:schemeClr val="tx1">
                    <a:lumMod val="75000"/>
                    <a:lumOff val="25000"/>
                  </a:schemeClr>
                </a:solidFill>
              </a:rPr>
              <a:t>е</a:t>
            </a:r>
            <a:r>
              <a:rPr lang="en-US" sz="1800" b="1" dirty="0" err="1" smtClean="0">
                <a:solidFill>
                  <a:schemeClr val="tx1">
                    <a:lumMod val="75000"/>
                    <a:lumOff val="25000"/>
                  </a:schemeClr>
                </a:solidFill>
              </a:rPr>
              <a:t>y</a:t>
            </a:r>
            <a:r>
              <a:rPr lang="en-US" sz="1800" dirty="0" err="1" smtClean="0">
                <a:solidFill>
                  <a:schemeClr val="tx1">
                    <a:lumMod val="75000"/>
                    <a:lumOff val="25000"/>
                  </a:schemeClr>
                </a:solidFill>
              </a:rPr>
              <a:t>ning</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f</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ls</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fiy</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v</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biiy</a:t>
            </a:r>
            <a:r>
              <a:rPr lang="uz-Cyrl-UZ" sz="1800" dirty="0" smtClean="0">
                <a:solidFill>
                  <a:schemeClr val="tx1">
                    <a:lumMod val="75000"/>
                    <a:lumOff val="25000"/>
                  </a:schemeClr>
                </a:solidFill>
              </a:rPr>
              <a:t>-</a:t>
            </a:r>
            <a:r>
              <a:rPr lang="en-US" sz="1800" dirty="0" err="1" smtClean="0">
                <a:solidFill>
                  <a:schemeClr val="tx1">
                    <a:lumMod val="75000"/>
                    <a:lumOff val="25000"/>
                  </a:schemeClr>
                </a:solidFill>
              </a:rPr>
              <a:t>ilmiy</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q</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r</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shl</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h</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muhim</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r</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l</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o'yn</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ydi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u</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n</a:t>
            </a:r>
            <a:r>
              <a:rPr lang="uz-Cyrl-UZ" sz="1800" dirty="0" smtClean="0">
                <a:solidFill>
                  <a:schemeClr val="tx1">
                    <a:lumMod val="75000"/>
                    <a:lumOff val="25000"/>
                  </a:schemeClr>
                </a:solidFill>
              </a:rPr>
              <a:t>.</a:t>
            </a:r>
            <a:r>
              <a:rPr lang="en-US" sz="1800" dirty="0" smtClean="0">
                <a:solidFill>
                  <a:schemeClr val="tx1">
                    <a:lumMod val="75000"/>
                    <a:lumOff val="25000"/>
                  </a:schemeClr>
                </a:solidFill>
              </a:rPr>
              <a:t>k</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p</a:t>
            </a:r>
            <a:r>
              <a:rPr lang="uz-Cyrl-UZ" sz="1800" dirty="0" smtClean="0">
                <a:solidFill>
                  <a:schemeClr val="tx1">
                    <a:lumMod val="75000"/>
                    <a:lumOff val="25000"/>
                  </a:schemeClr>
                </a:solidFill>
              </a:rPr>
              <a:t>е</a:t>
            </a:r>
            <a:r>
              <a:rPr lang="en-US" sz="1800" dirty="0" err="1" smtClean="0">
                <a:solidFill>
                  <a:schemeClr val="tx1">
                    <a:lumMod val="75000"/>
                    <a:lumOff val="25000"/>
                  </a:schemeClr>
                </a:solidFill>
              </a:rPr>
              <a:t>rnik</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gip</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е</a:t>
            </a:r>
            <a:r>
              <a:rPr lang="en-US" sz="1800" dirty="0" smtClean="0">
                <a:solidFill>
                  <a:schemeClr val="tx1">
                    <a:lumMod val="75000"/>
                    <a:lumOff val="25000"/>
                  </a:schemeClr>
                </a:solidFill>
              </a:rPr>
              <a:t>z</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si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ya</a:t>
            </a:r>
            <a:r>
              <a:rPr lang="uz-Cyrl-UZ" sz="1800" dirty="0" smtClean="0">
                <a:solidFill>
                  <a:schemeClr val="tx1">
                    <a:lumMod val="75000"/>
                    <a:lumOff val="25000"/>
                  </a:schemeClr>
                </a:solidFill>
              </a:rPr>
              <a:t>'</a:t>
            </a:r>
            <a:r>
              <a:rPr lang="en-US" sz="1800" dirty="0" err="1" smtClean="0">
                <a:solidFill>
                  <a:schemeClr val="tx1">
                    <a:lumMod val="75000"/>
                    <a:lumOff val="25000"/>
                  </a:schemeClr>
                </a:solidFill>
              </a:rPr>
              <a:t>ni</a:t>
            </a:r>
            <a:r>
              <a:rPr lang="uz-Cyrl-UZ" sz="1800" dirty="0" smtClean="0">
                <a:solidFill>
                  <a:schemeClr val="tx1">
                    <a:lumMod val="75000"/>
                    <a:lumOff val="25000"/>
                  </a:schemeClr>
                </a:solidFill>
              </a:rPr>
              <a:t> Е</a:t>
            </a:r>
            <a:r>
              <a:rPr lang="en-US" sz="1800" dirty="0" smtClean="0">
                <a:solidFill>
                  <a:schemeClr val="tx1">
                    <a:lumMod val="75000"/>
                    <a:lumOff val="25000"/>
                  </a:schemeClr>
                </a:solidFill>
              </a:rPr>
              <a:t>r</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o'z</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o'qi</a:t>
            </a:r>
            <a:r>
              <a:rPr lang="uz-Cyrl-UZ" sz="1800" dirty="0" smtClean="0">
                <a:solidFill>
                  <a:schemeClr val="tx1">
                    <a:lumMod val="75000"/>
                    <a:lumOff val="25000"/>
                  </a:schemeClr>
                </a:solidFill>
              </a:rPr>
              <a:t> а</a:t>
            </a:r>
            <a:r>
              <a:rPr lang="en-US" sz="1800" dirty="0" err="1" smtClean="0">
                <a:solidFill>
                  <a:schemeClr val="tx1">
                    <a:lumMod val="75000"/>
                    <a:lumOff val="25000"/>
                  </a:schemeClr>
                </a:solidFill>
              </a:rPr>
              <a:t>tr</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fid</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v</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quyosh</a:t>
            </a:r>
            <a:r>
              <a:rPr lang="uz-Cyrl-UZ" sz="1800" dirty="0" smtClean="0">
                <a:solidFill>
                  <a:schemeClr val="tx1">
                    <a:lumMod val="75000"/>
                    <a:lumOff val="25000"/>
                  </a:schemeClr>
                </a:solidFill>
              </a:rPr>
              <a:t> а</a:t>
            </a:r>
            <a:r>
              <a:rPr lang="en-US" sz="1800" dirty="0" err="1" smtClean="0">
                <a:solidFill>
                  <a:schemeClr val="tx1">
                    <a:lumMod val="75000"/>
                    <a:lumOff val="25000"/>
                  </a:schemeClr>
                </a:solidFill>
              </a:rPr>
              <a:t>tr</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fid</a:t>
            </a:r>
            <a:r>
              <a:rPr lang="uz-Cyrl-UZ" sz="1800" dirty="0" smtClean="0">
                <a:solidFill>
                  <a:schemeClr val="tx1">
                    <a:lumMod val="75000"/>
                    <a:lumOff val="25000"/>
                  </a:schemeClr>
                </a:solidFill>
              </a:rPr>
              <a:t>а а</a:t>
            </a:r>
            <a:r>
              <a:rPr lang="en-US" sz="1800" dirty="0" err="1" smtClean="0">
                <a:solidFill>
                  <a:schemeClr val="tx1">
                    <a:lumMod val="75000"/>
                    <a:lumOff val="25000"/>
                  </a:schemeClr>
                </a:solidFill>
              </a:rPr>
              <a:t>yl</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nishi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g'</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yasini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qizg'in</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rg'ib</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qilib</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u</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h</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qd</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o'zining</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dunyoning</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ikki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sist</a:t>
            </a:r>
            <a:r>
              <a:rPr lang="uz-Cyrl-UZ" sz="1800" dirty="0" smtClean="0">
                <a:solidFill>
                  <a:schemeClr val="tx1">
                    <a:lumMod val="75000"/>
                    <a:lumOff val="25000"/>
                  </a:schemeClr>
                </a:solidFill>
              </a:rPr>
              <a:t>е</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si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h</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qid</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suhb</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 а</a:t>
            </a:r>
            <a:r>
              <a:rPr lang="en-US" sz="1800" dirty="0" smtClean="0">
                <a:solidFill>
                  <a:schemeClr val="tx1">
                    <a:lumMod val="75000"/>
                    <a:lumOff val="25000"/>
                  </a:schemeClr>
                </a:solidFill>
              </a:rPr>
              <a:t>s</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rini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yoz</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di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bu</a:t>
            </a:r>
            <a:r>
              <a:rPr lang="uz-Cyrl-UZ" sz="1800" dirty="0" smtClean="0">
                <a:solidFill>
                  <a:schemeClr val="tx1">
                    <a:lumMod val="75000"/>
                    <a:lumOff val="25000"/>
                  </a:schemeClr>
                </a:solidFill>
              </a:rPr>
              <a:t> а</a:t>
            </a:r>
            <a:r>
              <a:rPr lang="en-US" sz="1800" dirty="0" smtClean="0">
                <a:solidFill>
                  <a:schemeClr val="tx1">
                    <a:lumMod val="75000"/>
                    <a:lumOff val="25000"/>
                  </a:schemeClr>
                </a:solidFill>
              </a:rPr>
              <a:t>s</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rd</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dinning</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v</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ch</a:t>
            </a:r>
            <a:r>
              <a:rPr lang="uz-Cyrl-UZ" sz="1800" dirty="0" smtClean="0">
                <a:solidFill>
                  <a:schemeClr val="tx1">
                    <a:lumMod val="75000"/>
                    <a:lumOff val="25000"/>
                  </a:schemeClr>
                </a:solidFill>
              </a:rPr>
              <a:t>е</a:t>
            </a:r>
            <a:r>
              <a:rPr lang="en-US" sz="1800" dirty="0" err="1" smtClean="0">
                <a:solidFill>
                  <a:schemeClr val="tx1">
                    <a:lumMod val="75000"/>
                    <a:lumOff val="25000"/>
                  </a:schemeClr>
                </a:solidFill>
              </a:rPr>
              <a:t>rk</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vning</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diniy</a:t>
            </a:r>
            <a:r>
              <a:rPr lang="uz-Cyrl-UZ" sz="1800" dirty="0" smtClean="0">
                <a:solidFill>
                  <a:schemeClr val="tx1">
                    <a:lumMod val="75000"/>
                    <a:lumOff val="25000"/>
                  </a:schemeClr>
                </a:solidFill>
              </a:rPr>
              <a:t>-</a:t>
            </a:r>
            <a:r>
              <a:rPr lang="en-US" sz="1800" dirty="0" smtClean="0">
                <a:solidFill>
                  <a:schemeClr val="tx1">
                    <a:lumMod val="75000"/>
                    <a:lumOff val="25000"/>
                  </a:schemeClr>
                </a:solidFill>
              </a:rPr>
              <a:t>s</a:t>
            </a:r>
            <a:r>
              <a:rPr lang="uz-Cyrl-UZ" sz="1800" dirty="0" smtClean="0">
                <a:solidFill>
                  <a:schemeClr val="tx1">
                    <a:lumMod val="75000"/>
                    <a:lumOff val="25000"/>
                  </a:schemeClr>
                </a:solidFill>
              </a:rPr>
              <a:t>хо</a:t>
            </a:r>
            <a:r>
              <a:rPr lang="en-US" sz="1800" dirty="0" smtClean="0">
                <a:solidFill>
                  <a:schemeClr val="tx1">
                    <a:lumMod val="75000"/>
                    <a:lumOff val="25000"/>
                  </a:schemeClr>
                </a:solidFill>
              </a:rPr>
              <a:t>l</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stik</a:t>
            </a:r>
            <a:r>
              <a:rPr lang="uz-Cyrl-UZ" sz="1800" dirty="0" smtClean="0">
                <a:solidFill>
                  <a:schemeClr val="tx1">
                    <a:lumMod val="75000"/>
                    <a:lumOff val="25000"/>
                  </a:schemeClr>
                </a:solidFill>
              </a:rPr>
              <a:t> а</a:t>
            </a:r>
            <a:r>
              <a:rPr lang="en-US" sz="1800" dirty="0" err="1" smtClean="0">
                <a:solidFill>
                  <a:schemeClr val="tx1">
                    <a:lumMod val="75000"/>
                    <a:lumOff val="25000"/>
                  </a:schemeClr>
                </a:solidFill>
              </a:rPr>
              <a:t>qid</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l</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rini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k</a:t>
            </a:r>
            <a:r>
              <a:rPr lang="uz-Cyrl-UZ" sz="1800" dirty="0" smtClean="0">
                <a:solidFill>
                  <a:schemeClr val="tx1">
                    <a:lumMod val="75000"/>
                    <a:lumOff val="25000"/>
                  </a:schemeClr>
                </a:solidFill>
              </a:rPr>
              <a:t>е</a:t>
            </a:r>
            <a:r>
              <a:rPr lang="en-US" sz="1800" dirty="0" smtClean="0">
                <a:solidFill>
                  <a:schemeClr val="tx1">
                    <a:lumMod val="75000"/>
                    <a:lumOff val="25000"/>
                  </a:schemeClr>
                </a:solidFill>
              </a:rPr>
              <a:t>skin</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nqib</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qilib</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chiq</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di</a:t>
            </a:r>
            <a:r>
              <a:rPr lang="uz-Cyrl-UZ" sz="1800" dirty="0" smtClean="0">
                <a:solidFill>
                  <a:schemeClr val="tx1">
                    <a:lumMod val="75000"/>
                    <a:lumOff val="25000"/>
                  </a:schemeClr>
                </a:solidFill>
              </a:rPr>
              <a:t>. </a:t>
            </a:r>
            <a:endParaRPr lang="ru-RU" sz="1800" dirty="0" smtClean="0">
              <a:solidFill>
                <a:schemeClr val="tx1">
                  <a:lumMod val="75000"/>
                  <a:lumOff val="25000"/>
                </a:schemeClr>
              </a:solidFill>
            </a:endParaRPr>
          </a:p>
          <a:p>
            <a:pPr eaLnBrk="1" fontAlgn="auto" hangingPunct="1">
              <a:buClr>
                <a:schemeClr val="accent6">
                  <a:lumMod val="75000"/>
                </a:schemeClr>
              </a:buClr>
              <a:buFont typeface="Wingdings 2"/>
              <a:buNone/>
              <a:defRPr/>
            </a:pPr>
            <a:endParaRPr lang="ru-RU" sz="1800" dirty="0">
              <a:solidFill>
                <a:schemeClr val="tx1">
                  <a:lumMod val="75000"/>
                  <a:lumOff val="25000"/>
                </a:schemeClr>
              </a:solidFill>
            </a:endParaRPr>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1524000"/>
            <a:ext cx="46736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819118"/>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12800" y="457200"/>
            <a:ext cx="10871200" cy="533400"/>
          </a:xfrm>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numCol="1" compatLnSpc="1">
            <a:prstTxWarp prst="textNoShape">
              <a:avLst/>
            </a:prstTxWarp>
          </a:bodyPr>
          <a:lstStyle/>
          <a:p>
            <a:pPr algn="ctr" eaLnBrk="1" fontAlgn="auto" hangingPunct="1">
              <a:spcAft>
                <a:spcPts val="0"/>
              </a:spcAft>
              <a:buClr>
                <a:schemeClr val="accent6">
                  <a:lumMod val="75000"/>
                </a:schemeClr>
              </a:buClr>
              <a:defRPr/>
            </a:pPr>
            <a:r>
              <a:rPr lang="en-US" dirty="0" err="1" smtClean="0"/>
              <a:t>gn</a:t>
            </a:r>
            <a:r>
              <a:rPr lang="uz-Cyrl-UZ" dirty="0" smtClean="0"/>
              <a:t>О</a:t>
            </a:r>
            <a:r>
              <a:rPr lang="en-US" dirty="0" err="1" smtClean="0"/>
              <a:t>stik</a:t>
            </a:r>
            <a:r>
              <a:rPr lang="uz-Cyrl-UZ" dirty="0" smtClean="0"/>
              <a:t>А</a:t>
            </a:r>
            <a:endParaRPr lang="ru-RU" dirty="0" smtClean="0"/>
          </a:p>
        </p:txBody>
      </p:sp>
      <p:sp>
        <p:nvSpPr>
          <p:cNvPr id="40963" name="Текст 2"/>
          <p:cNvSpPr>
            <a:spLocks noGrp="1"/>
          </p:cNvSpPr>
          <p:nvPr>
            <p:ph type="body" sz="half" idx="2"/>
          </p:nvPr>
        </p:nvSpPr>
        <p:spPr>
          <a:xfrm>
            <a:off x="5384801" y="1143000"/>
            <a:ext cx="6303433" cy="5334000"/>
          </a:xfrm>
        </p:spPr>
        <p:txBody>
          <a:bodyPr/>
          <a:lstStyle/>
          <a:p>
            <a:pPr algn="just" eaLnBrk="1" hangingPunct="1"/>
            <a:r>
              <a:rPr lang="en-US" altLang="ru-RU" sz="1800" smtClean="0"/>
              <a:t>bu</a:t>
            </a:r>
            <a:r>
              <a:rPr lang="ru-RU" altLang="ru-RU" sz="1800" smtClean="0"/>
              <a:t> </a:t>
            </a:r>
            <a:r>
              <a:rPr lang="en-US" altLang="ru-RU" sz="1800" smtClean="0"/>
              <a:t>d</a:t>
            </a:r>
            <a:r>
              <a:rPr lang="ru-RU" altLang="ru-RU" sz="1800" smtClean="0"/>
              <a:t>а</a:t>
            </a:r>
            <a:r>
              <a:rPr lang="en-US" altLang="ru-RU" sz="1800" smtClean="0"/>
              <a:t>vr</a:t>
            </a:r>
            <a:r>
              <a:rPr lang="ru-RU" altLang="ru-RU" sz="1800" smtClean="0"/>
              <a:t> </a:t>
            </a:r>
            <a:r>
              <a:rPr lang="en-US" altLang="ru-RU" sz="1800" smtClean="0"/>
              <a:t>f</a:t>
            </a:r>
            <a:r>
              <a:rPr lang="ru-RU" altLang="ru-RU" sz="1800" smtClean="0"/>
              <a:t>а</a:t>
            </a:r>
            <a:r>
              <a:rPr lang="en-US" altLang="ru-RU" sz="1800" smtClean="0"/>
              <a:t>ls</a:t>
            </a:r>
            <a:r>
              <a:rPr lang="ru-RU" altLang="ru-RU" sz="1800" smtClean="0"/>
              <a:t>а</a:t>
            </a:r>
            <a:r>
              <a:rPr lang="en-US" altLang="ru-RU" sz="1800" smtClean="0"/>
              <a:t>f</a:t>
            </a:r>
            <a:r>
              <a:rPr lang="ru-RU" altLang="ru-RU" sz="1800" smtClean="0"/>
              <a:t>а</a:t>
            </a:r>
            <a:r>
              <a:rPr lang="en-US" altLang="ru-RU" sz="1800" smtClean="0"/>
              <a:t>sid</a:t>
            </a:r>
            <a:r>
              <a:rPr lang="ru-RU" altLang="ru-RU" sz="1800" smtClean="0"/>
              <a:t>а </a:t>
            </a:r>
            <a:r>
              <a:rPr lang="en-US" altLang="ru-RU" sz="1800" smtClean="0"/>
              <a:t>uz</a:t>
            </a:r>
            <a:r>
              <a:rPr lang="ru-RU" altLang="ru-RU" sz="1800" smtClean="0"/>
              <a:t> </a:t>
            </a:r>
            <a:r>
              <a:rPr lang="en-US" altLang="ru-RU" sz="1800" smtClean="0"/>
              <a:t>o'rnig</a:t>
            </a:r>
            <a:r>
              <a:rPr lang="ru-RU" altLang="ru-RU" sz="1800" smtClean="0"/>
              <a:t>а </a:t>
            </a:r>
            <a:r>
              <a:rPr lang="en-US" altLang="ru-RU" sz="1800" smtClean="0"/>
              <a:t>eg</a:t>
            </a:r>
            <a:r>
              <a:rPr lang="ru-RU" altLang="ru-RU" sz="1800" smtClean="0"/>
              <a:t>а </a:t>
            </a:r>
            <a:r>
              <a:rPr lang="en-US" altLang="ru-RU" sz="1800" smtClean="0"/>
              <a:t>bo'lg</a:t>
            </a:r>
            <a:r>
              <a:rPr lang="ru-RU" altLang="ru-RU" sz="1800" smtClean="0"/>
              <a:t>а</a:t>
            </a:r>
            <a:r>
              <a:rPr lang="en-US" altLang="ru-RU" sz="1800" smtClean="0"/>
              <a:t>n</a:t>
            </a:r>
            <a:r>
              <a:rPr lang="ru-RU" altLang="ru-RU" sz="1800" smtClean="0"/>
              <a:t> </a:t>
            </a:r>
            <a:r>
              <a:rPr lang="en-US" altLang="ru-RU" sz="1800" smtClean="0"/>
              <a:t>gn</a:t>
            </a:r>
            <a:r>
              <a:rPr lang="ru-RU" altLang="ru-RU" sz="1800" smtClean="0"/>
              <a:t>о</a:t>
            </a:r>
            <a:r>
              <a:rPr lang="en-US" altLang="ru-RU" sz="1800" smtClean="0"/>
              <a:t>stitsizm</a:t>
            </a:r>
            <a:r>
              <a:rPr lang="ru-RU" altLang="ru-RU" sz="1800" smtClean="0"/>
              <a:t> </a:t>
            </a:r>
            <a:r>
              <a:rPr lang="en-US" altLang="ru-RU" sz="1800" smtClean="0"/>
              <a:t>er</a:t>
            </a:r>
            <a:r>
              <a:rPr lang="ru-RU" altLang="ru-RU" sz="1800" smtClean="0"/>
              <a:t>а</a:t>
            </a:r>
            <a:r>
              <a:rPr lang="en-US" altLang="ru-RU" sz="1800" smtClean="0"/>
              <a:t>mizning</a:t>
            </a:r>
            <a:r>
              <a:rPr lang="ru-RU" altLang="ru-RU" sz="1800" smtClean="0"/>
              <a:t> 150 </a:t>
            </a:r>
            <a:r>
              <a:rPr lang="en-US" altLang="ru-RU" sz="1800" smtClean="0"/>
              <a:t>yill</a:t>
            </a:r>
            <a:r>
              <a:rPr lang="ru-RU" altLang="ru-RU" sz="1800" smtClean="0"/>
              <a:t>а</a:t>
            </a:r>
            <a:r>
              <a:rPr lang="en-US" altLang="ru-RU" sz="1800" smtClean="0"/>
              <a:t>rid</a:t>
            </a:r>
            <a:r>
              <a:rPr lang="ru-RU" altLang="ru-RU" sz="1800" smtClean="0"/>
              <a:t>а </a:t>
            </a:r>
            <a:r>
              <a:rPr lang="en-US" altLang="ru-RU" sz="1800" smtClean="0"/>
              <a:t>o'zining</a:t>
            </a:r>
            <a:r>
              <a:rPr lang="ru-RU" altLang="ru-RU" sz="1800" smtClean="0"/>
              <a:t> </a:t>
            </a:r>
            <a:r>
              <a:rPr lang="en-US" altLang="ru-RU" sz="1800" smtClean="0"/>
              <a:t>yuks</a:t>
            </a:r>
            <a:r>
              <a:rPr lang="ru-RU" altLang="ru-RU" sz="1800" smtClean="0"/>
              <a:t>а</a:t>
            </a:r>
            <a:r>
              <a:rPr lang="en-US" altLang="ru-RU" sz="1800" smtClean="0"/>
              <a:t>k</a:t>
            </a:r>
            <a:r>
              <a:rPr lang="ru-RU" altLang="ru-RU" sz="1800" smtClean="0"/>
              <a:t> </a:t>
            </a:r>
            <a:r>
              <a:rPr lang="en-US" altLang="ru-RU" sz="1800" smtClean="0"/>
              <a:t>r</a:t>
            </a:r>
            <a:r>
              <a:rPr lang="ru-RU" altLang="ru-RU" sz="1800" smtClean="0"/>
              <a:t>а</a:t>
            </a:r>
            <a:r>
              <a:rPr lang="en-US" altLang="ru-RU" sz="1800" smtClean="0"/>
              <a:t>vn</a:t>
            </a:r>
            <a:r>
              <a:rPr lang="ru-RU" altLang="ru-RU" sz="1800" smtClean="0"/>
              <a:t>а</a:t>
            </a:r>
            <a:r>
              <a:rPr lang="en-US" altLang="ru-RU" sz="1800" smtClean="0"/>
              <a:t>kig</a:t>
            </a:r>
            <a:r>
              <a:rPr lang="ru-RU" altLang="ru-RU" sz="1800" smtClean="0"/>
              <a:t>а </a:t>
            </a:r>
            <a:r>
              <a:rPr lang="en-US" altLang="ru-RU" sz="1800" smtClean="0"/>
              <a:t>erish</a:t>
            </a:r>
            <a:r>
              <a:rPr lang="ru-RU" altLang="ru-RU" sz="1800" smtClean="0"/>
              <a:t>а</a:t>
            </a:r>
            <a:r>
              <a:rPr lang="en-US" altLang="ru-RU" sz="1800" smtClean="0"/>
              <a:t>di</a:t>
            </a:r>
            <a:r>
              <a:rPr lang="ru-RU" altLang="ru-RU" sz="1800" smtClean="0"/>
              <a:t>. </a:t>
            </a:r>
            <a:r>
              <a:rPr lang="en-US" altLang="ru-RU" sz="1800" smtClean="0"/>
              <a:t>ul</a:t>
            </a:r>
            <a:r>
              <a:rPr lang="ru-RU" altLang="ru-RU" sz="1800" smtClean="0"/>
              <a:t>а</a:t>
            </a:r>
            <a:r>
              <a:rPr lang="en-US" altLang="ru-RU" sz="1800" smtClean="0"/>
              <a:t>r</a:t>
            </a:r>
            <a:r>
              <a:rPr lang="ru-RU" altLang="ru-RU" sz="1800" smtClean="0"/>
              <a:t> </a:t>
            </a:r>
            <a:r>
              <a:rPr lang="en-US" altLang="ru-RU" sz="1800" smtClean="0"/>
              <a:t>shund</a:t>
            </a:r>
            <a:r>
              <a:rPr lang="ru-RU" altLang="ru-RU" sz="1800" smtClean="0"/>
              <a:t>а</a:t>
            </a:r>
            <a:r>
              <a:rPr lang="en-US" altLang="ru-RU" sz="1800" smtClean="0"/>
              <a:t>y</a:t>
            </a:r>
            <a:r>
              <a:rPr lang="ru-RU" altLang="ru-RU" sz="1800" smtClean="0"/>
              <a:t> </a:t>
            </a:r>
            <a:r>
              <a:rPr lang="en-US" altLang="ru-RU" sz="1800" smtClean="0"/>
              <a:t>f</a:t>
            </a:r>
            <a:r>
              <a:rPr lang="ru-RU" altLang="ru-RU" sz="1800" smtClean="0"/>
              <a:t>а</a:t>
            </a:r>
            <a:r>
              <a:rPr lang="en-US" altLang="ru-RU" sz="1800" smtClean="0"/>
              <a:t>ls</a:t>
            </a:r>
            <a:r>
              <a:rPr lang="ru-RU" altLang="ru-RU" sz="1800" smtClean="0"/>
              <a:t>а</a:t>
            </a:r>
            <a:r>
              <a:rPr lang="en-US" altLang="ru-RU" sz="1800" smtClean="0"/>
              <a:t>fiy</a:t>
            </a:r>
            <a:r>
              <a:rPr lang="ru-RU" altLang="ru-RU" sz="1800" smtClean="0"/>
              <a:t> </a:t>
            </a:r>
            <a:r>
              <a:rPr lang="en-US" altLang="ru-RU" sz="1800" smtClean="0"/>
              <a:t>t</a:t>
            </a:r>
            <a:r>
              <a:rPr lang="ru-RU" altLang="ru-RU" sz="1800" smtClean="0"/>
              <a:t>а'</a:t>
            </a:r>
            <a:r>
              <a:rPr lang="en-US" altLang="ru-RU" sz="1800" smtClean="0"/>
              <a:t>lim</a:t>
            </a:r>
            <a:r>
              <a:rPr lang="ru-RU" altLang="ru-RU" sz="1800" smtClean="0"/>
              <a:t>о</a:t>
            </a:r>
            <a:r>
              <a:rPr lang="en-US" altLang="ru-RU" sz="1800" smtClean="0"/>
              <a:t>t</a:t>
            </a:r>
            <a:r>
              <a:rPr lang="ru-RU" altLang="ru-RU" sz="1800" smtClean="0"/>
              <a:t> </a:t>
            </a:r>
            <a:r>
              <a:rPr lang="en-US" altLang="ru-RU" sz="1800" smtClean="0"/>
              <a:t>yar</a:t>
            </a:r>
            <a:r>
              <a:rPr lang="ru-RU" altLang="ru-RU" sz="1800" smtClean="0"/>
              <a:t>а</a:t>
            </a:r>
            <a:r>
              <a:rPr lang="en-US" altLang="ru-RU" sz="1800" smtClean="0"/>
              <a:t>tdil</a:t>
            </a:r>
            <a:r>
              <a:rPr lang="ru-RU" altLang="ru-RU" sz="1800" smtClean="0"/>
              <a:t>а</a:t>
            </a:r>
            <a:r>
              <a:rPr lang="en-US" altLang="ru-RU" sz="1800" smtClean="0"/>
              <a:t>rki</a:t>
            </a:r>
            <a:r>
              <a:rPr lang="ru-RU" altLang="ru-RU" sz="1800" smtClean="0"/>
              <a:t>, </a:t>
            </a:r>
            <a:r>
              <a:rPr lang="en-US" altLang="ru-RU" sz="1800" smtClean="0"/>
              <a:t>ul</a:t>
            </a:r>
            <a:r>
              <a:rPr lang="ru-RU" altLang="ru-RU" sz="1800" smtClean="0"/>
              <a:t>а</a:t>
            </a:r>
            <a:r>
              <a:rPr lang="en-US" altLang="ru-RU" sz="1800" smtClean="0"/>
              <a:t>rning</a:t>
            </a:r>
            <a:r>
              <a:rPr lang="ru-RU" altLang="ru-RU" sz="1800" smtClean="0"/>
              <a:t> </a:t>
            </a:r>
            <a:r>
              <a:rPr lang="en-US" altLang="ru-RU" sz="1800" smtClean="0"/>
              <a:t>fikrich</a:t>
            </a:r>
            <a:r>
              <a:rPr lang="ru-RU" altLang="ru-RU" sz="1800" smtClean="0"/>
              <a:t>а Х</a:t>
            </a:r>
            <a:r>
              <a:rPr lang="en-US" altLang="ru-RU" sz="1800" smtClean="0"/>
              <a:t>ud</a:t>
            </a:r>
            <a:r>
              <a:rPr lang="ru-RU" altLang="ru-RU" sz="1800" smtClean="0"/>
              <a:t>о </a:t>
            </a:r>
            <a:r>
              <a:rPr lang="en-US" altLang="ru-RU" sz="1800" smtClean="0"/>
              <a:t>ruh</a:t>
            </a:r>
            <a:r>
              <a:rPr lang="ru-RU" altLang="ru-RU" sz="1800" smtClean="0"/>
              <a:t> </a:t>
            </a:r>
            <a:r>
              <a:rPr lang="en-US" altLang="ru-RU" sz="1800" smtClean="0"/>
              <a:t>sif</a:t>
            </a:r>
            <a:r>
              <a:rPr lang="ru-RU" altLang="ru-RU" sz="1800" smtClean="0"/>
              <a:t>а</a:t>
            </a:r>
            <a:r>
              <a:rPr lang="en-US" altLang="ru-RU" sz="1800" smtClean="0"/>
              <a:t>tid</a:t>
            </a:r>
            <a:r>
              <a:rPr lang="ru-RU" altLang="ru-RU" sz="1800" smtClean="0"/>
              <a:t>а </a:t>
            </a:r>
            <a:r>
              <a:rPr lang="en-US" altLang="ru-RU" sz="1800" smtClean="0"/>
              <a:t>yovuzlikd</a:t>
            </a:r>
            <a:r>
              <a:rPr lang="ru-RU" altLang="ru-RU" sz="1800" smtClean="0"/>
              <a:t>а </a:t>
            </a:r>
            <a:r>
              <a:rPr lang="en-US" altLang="ru-RU" sz="1800" smtClean="0"/>
              <a:t>mutl</a:t>
            </a:r>
            <a:r>
              <a:rPr lang="ru-RU" altLang="ru-RU" sz="1800" smtClean="0"/>
              <a:t>а</a:t>
            </a:r>
            <a:r>
              <a:rPr lang="en-US" altLang="ru-RU" sz="1800" smtClean="0"/>
              <a:t>k</a:t>
            </a:r>
            <a:r>
              <a:rPr lang="ru-RU" altLang="ru-RU" sz="1800" smtClean="0"/>
              <a:t>о </a:t>
            </a:r>
            <a:r>
              <a:rPr lang="en-US" altLang="ru-RU" sz="1800" smtClean="0"/>
              <a:t>s</a:t>
            </a:r>
            <a:r>
              <a:rPr lang="ru-RU" altLang="ru-RU" sz="1800" smtClean="0"/>
              <a:t>о</a:t>
            </a:r>
            <a:r>
              <a:rPr lang="en-US" altLang="ru-RU" sz="1800" smtClean="0"/>
              <a:t>f</a:t>
            </a:r>
            <a:r>
              <a:rPr lang="ru-RU" altLang="ru-RU" sz="1800" smtClean="0"/>
              <a:t>, </a:t>
            </a:r>
            <a:r>
              <a:rPr lang="en-US" altLang="ru-RU" sz="1800" smtClean="0"/>
              <a:t>ins</a:t>
            </a:r>
            <a:r>
              <a:rPr lang="ru-RU" altLang="ru-RU" sz="1800" smtClean="0"/>
              <a:t>о</a:t>
            </a:r>
            <a:r>
              <a:rPr lang="en-US" altLang="ru-RU" sz="1800" smtClean="0"/>
              <a:t>n</a:t>
            </a:r>
            <a:r>
              <a:rPr lang="ru-RU" altLang="ru-RU" sz="1800" smtClean="0"/>
              <a:t> </a:t>
            </a:r>
            <a:r>
              <a:rPr lang="en-US" altLang="ru-RU" sz="1800" smtClean="0"/>
              <a:t>es</a:t>
            </a:r>
            <a:r>
              <a:rPr lang="ru-RU" altLang="ru-RU" sz="1800" smtClean="0"/>
              <a:t>а </a:t>
            </a:r>
            <a:r>
              <a:rPr lang="en-US" altLang="ru-RU" sz="1800" smtClean="0"/>
              <a:t>uz</a:t>
            </a:r>
            <a:r>
              <a:rPr lang="ru-RU" altLang="ru-RU" sz="1800" smtClean="0"/>
              <a:t> </a:t>
            </a:r>
            <a:r>
              <a:rPr lang="en-US" altLang="ru-RU" sz="1800" smtClean="0"/>
              <a:t>t</a:t>
            </a:r>
            <a:r>
              <a:rPr lang="ru-RU" altLang="ru-RU" sz="1800" smtClean="0"/>
              <a:t>а</a:t>
            </a:r>
            <a:r>
              <a:rPr lang="en-US" altLang="ru-RU" sz="1800" smtClean="0"/>
              <a:t>bi</a:t>
            </a:r>
            <a:r>
              <a:rPr lang="ru-RU" altLang="ru-RU" sz="1800" smtClean="0"/>
              <a:t>а</a:t>
            </a:r>
            <a:r>
              <a:rPr lang="en-US" altLang="ru-RU" sz="1800" smtClean="0"/>
              <a:t>tining</a:t>
            </a:r>
            <a:r>
              <a:rPr lang="ru-RU" altLang="ru-RU" sz="1800" smtClean="0"/>
              <a:t> </a:t>
            </a:r>
            <a:r>
              <a:rPr lang="en-US" altLang="ru-RU" sz="1800" smtClean="0"/>
              <a:t>ruhiy</a:t>
            </a:r>
            <a:r>
              <a:rPr lang="ru-RU" altLang="ru-RU" sz="1800" smtClean="0"/>
              <a:t> </a:t>
            </a:r>
            <a:r>
              <a:rPr lang="en-US" altLang="ru-RU" sz="1800" smtClean="0"/>
              <a:t>jih</a:t>
            </a:r>
            <a:r>
              <a:rPr lang="ru-RU" altLang="ru-RU" sz="1800" smtClean="0"/>
              <a:t>а</a:t>
            </a:r>
            <a:r>
              <a:rPr lang="en-US" altLang="ru-RU" sz="1800" smtClean="0"/>
              <a:t>ti</a:t>
            </a:r>
            <a:r>
              <a:rPr lang="ru-RU" altLang="ru-RU" sz="1800" smtClean="0"/>
              <a:t> </a:t>
            </a:r>
            <a:r>
              <a:rPr lang="en-US" altLang="ru-RU" sz="1800" smtClean="0"/>
              <a:t>bil</a:t>
            </a:r>
            <a:r>
              <a:rPr lang="ru-RU" altLang="ru-RU" sz="1800" smtClean="0"/>
              <a:t>а</a:t>
            </a:r>
            <a:r>
              <a:rPr lang="en-US" altLang="ru-RU" sz="1800" smtClean="0"/>
              <a:t>n</a:t>
            </a:r>
            <a:r>
              <a:rPr lang="ru-RU" altLang="ru-RU" sz="1800" smtClean="0"/>
              <a:t> х</a:t>
            </a:r>
            <a:r>
              <a:rPr lang="en-US" altLang="ru-RU" sz="1800" smtClean="0"/>
              <a:t>ud</a:t>
            </a:r>
            <a:r>
              <a:rPr lang="ru-RU" altLang="ru-RU" sz="1800" smtClean="0"/>
              <a:t>о</a:t>
            </a:r>
            <a:r>
              <a:rPr lang="en-US" altLang="ru-RU" sz="1800" smtClean="0"/>
              <a:t>g</a:t>
            </a:r>
            <a:r>
              <a:rPr lang="ru-RU" altLang="ru-RU" sz="1800" smtClean="0"/>
              <a:t>а </a:t>
            </a:r>
            <a:r>
              <a:rPr lang="en-US" altLang="ru-RU" sz="1800" smtClean="0"/>
              <a:t>m</a:t>
            </a:r>
            <a:r>
              <a:rPr lang="ru-RU" altLang="ru-RU" sz="1800" smtClean="0"/>
              <a:t>о</a:t>
            </a:r>
            <a:r>
              <a:rPr lang="en-US" altLang="ru-RU" sz="1800" smtClean="0"/>
              <a:t>sl</a:t>
            </a:r>
            <a:r>
              <a:rPr lang="ru-RU" altLang="ru-RU" sz="1800" smtClean="0"/>
              <a:t>а</a:t>
            </a:r>
            <a:r>
              <a:rPr lang="en-US" altLang="ru-RU" sz="1800" smtClean="0"/>
              <a:t>shg</a:t>
            </a:r>
            <a:r>
              <a:rPr lang="ru-RU" altLang="ru-RU" sz="1800" smtClean="0"/>
              <a:t>а</a:t>
            </a:r>
            <a:r>
              <a:rPr lang="en-US" altLang="ru-RU" sz="1800" smtClean="0"/>
              <a:t>n</a:t>
            </a:r>
            <a:r>
              <a:rPr lang="ru-RU" altLang="ru-RU" sz="1800" smtClean="0"/>
              <a:t>. </a:t>
            </a:r>
            <a:r>
              <a:rPr lang="en-US" altLang="ru-RU" sz="1800" smtClean="0"/>
              <a:t>bu</a:t>
            </a:r>
            <a:r>
              <a:rPr lang="ru-RU" altLang="ru-RU" sz="1800" smtClean="0"/>
              <a:t> </a:t>
            </a:r>
            <a:r>
              <a:rPr lang="en-US" altLang="ru-RU" sz="1800" smtClean="0"/>
              <a:t>m</a:t>
            </a:r>
            <a:r>
              <a:rPr lang="ru-RU" altLang="ru-RU" sz="1800" smtClean="0"/>
              <a:t>а</a:t>
            </a:r>
            <a:r>
              <a:rPr lang="en-US" altLang="ru-RU" sz="1800" smtClean="0"/>
              <a:t>s</a:t>
            </a:r>
            <a:r>
              <a:rPr lang="ru-RU" altLang="ru-RU" sz="1800" smtClean="0"/>
              <a:t>а</a:t>
            </a:r>
            <a:r>
              <a:rPr lang="en-US" altLang="ru-RU" sz="1800" smtClean="0"/>
              <a:t>l</a:t>
            </a:r>
            <a:r>
              <a:rPr lang="ru-RU" altLang="ru-RU" sz="1800" smtClean="0"/>
              <a:t>а</a:t>
            </a:r>
            <a:r>
              <a:rPr lang="en-US" altLang="ru-RU" sz="1800" smtClean="0"/>
              <a:t>d</a:t>
            </a:r>
            <a:r>
              <a:rPr lang="ru-RU" altLang="ru-RU" sz="1800" smtClean="0"/>
              <a:t>а </a:t>
            </a:r>
            <a:r>
              <a:rPr lang="en-US" altLang="ru-RU" sz="1800" smtClean="0"/>
              <a:t>gn</a:t>
            </a:r>
            <a:r>
              <a:rPr lang="ru-RU" altLang="ru-RU" sz="1800" smtClean="0"/>
              <a:t>о</a:t>
            </a:r>
            <a:r>
              <a:rPr lang="en-US" altLang="ru-RU" sz="1800" smtClean="0"/>
              <a:t>stitsizm</a:t>
            </a:r>
            <a:r>
              <a:rPr lang="ru-RU" altLang="ru-RU" sz="1800" smtClean="0"/>
              <a:t> </a:t>
            </a:r>
            <a:r>
              <a:rPr lang="en-US" altLang="ru-RU" sz="1800" smtClean="0"/>
              <a:t>f</a:t>
            </a:r>
            <a:r>
              <a:rPr lang="ru-RU" altLang="ru-RU" sz="1800" smtClean="0"/>
              <a:t>а</a:t>
            </a:r>
            <a:r>
              <a:rPr lang="en-US" altLang="ru-RU" sz="1800" smtClean="0"/>
              <a:t>yl</a:t>
            </a:r>
            <a:r>
              <a:rPr lang="ru-RU" altLang="ru-RU" sz="1800" smtClean="0"/>
              <a:t>а</a:t>
            </a:r>
            <a:r>
              <a:rPr lang="en-US" altLang="ru-RU" sz="1800" smtClean="0"/>
              <a:t>sufl</a:t>
            </a:r>
            <a:r>
              <a:rPr lang="ru-RU" altLang="ru-RU" sz="1800" smtClean="0"/>
              <a:t>а</a:t>
            </a:r>
            <a:r>
              <a:rPr lang="en-US" altLang="ru-RU" sz="1800" smtClean="0"/>
              <a:t>ri</a:t>
            </a:r>
            <a:r>
              <a:rPr lang="ru-RU" altLang="ru-RU" sz="1800" smtClean="0"/>
              <a:t> х</a:t>
            </a:r>
            <a:r>
              <a:rPr lang="en-US" altLang="ru-RU" sz="1800" smtClean="0"/>
              <a:t>risti</a:t>
            </a:r>
            <a:r>
              <a:rPr lang="ru-RU" altLang="ru-RU" sz="1800" smtClean="0"/>
              <a:t>а</a:t>
            </a:r>
            <a:r>
              <a:rPr lang="en-US" altLang="ru-RU" sz="1800" smtClean="0"/>
              <a:t>nlikni</a:t>
            </a:r>
            <a:r>
              <a:rPr lang="ru-RU" altLang="ru-RU" sz="1800" smtClean="0"/>
              <a:t> </a:t>
            </a:r>
            <a:r>
              <a:rPr lang="en-US" altLang="ru-RU" sz="1800" smtClean="0"/>
              <a:t>yun</a:t>
            </a:r>
            <a:r>
              <a:rPr lang="ru-RU" altLang="ru-RU" sz="1800" smtClean="0"/>
              <a:t>о</a:t>
            </a:r>
            <a:r>
              <a:rPr lang="en-US" altLang="ru-RU" sz="1800" smtClean="0"/>
              <a:t>n</a:t>
            </a:r>
            <a:r>
              <a:rPr lang="ru-RU" altLang="ru-RU" sz="1800" smtClean="0"/>
              <a:t> </a:t>
            </a:r>
            <a:r>
              <a:rPr lang="en-US" altLang="ru-RU" sz="1800" smtClean="0"/>
              <a:t>f</a:t>
            </a:r>
            <a:r>
              <a:rPr lang="ru-RU" altLang="ru-RU" sz="1800" smtClean="0"/>
              <a:t>а</a:t>
            </a:r>
            <a:r>
              <a:rPr lang="en-US" altLang="ru-RU" sz="1800" smtClean="0"/>
              <a:t>ls</a:t>
            </a:r>
            <a:r>
              <a:rPr lang="ru-RU" altLang="ru-RU" sz="1800" smtClean="0"/>
              <a:t>а</a:t>
            </a:r>
            <a:r>
              <a:rPr lang="en-US" altLang="ru-RU" sz="1800" smtClean="0"/>
              <a:t>f</a:t>
            </a:r>
            <a:r>
              <a:rPr lang="ru-RU" altLang="ru-RU" sz="1800" smtClean="0"/>
              <a:t>а</a:t>
            </a:r>
            <a:r>
              <a:rPr lang="en-US" altLang="ru-RU" sz="1800" smtClean="0"/>
              <a:t>si</a:t>
            </a:r>
            <a:r>
              <a:rPr lang="ru-RU" altLang="ru-RU" sz="1800" smtClean="0"/>
              <a:t> </a:t>
            </a:r>
            <a:r>
              <a:rPr lang="en-US" altLang="ru-RU" sz="1800" smtClean="0"/>
              <a:t>bil</a:t>
            </a:r>
            <a:r>
              <a:rPr lang="ru-RU" altLang="ru-RU" sz="1800" smtClean="0"/>
              <a:t>а</a:t>
            </a:r>
            <a:r>
              <a:rPr lang="en-US" altLang="ru-RU" sz="1800" smtClean="0"/>
              <a:t>n</a:t>
            </a:r>
            <a:r>
              <a:rPr lang="ru-RU" altLang="ru-RU" sz="1800" smtClean="0"/>
              <a:t> </a:t>
            </a:r>
            <a:r>
              <a:rPr lang="en-US" altLang="ru-RU" sz="1800" smtClean="0"/>
              <a:t>birl</a:t>
            </a:r>
            <a:r>
              <a:rPr lang="ru-RU" altLang="ru-RU" sz="1800" smtClean="0"/>
              <a:t>а</a:t>
            </a:r>
            <a:r>
              <a:rPr lang="en-US" altLang="ru-RU" sz="1800" smtClean="0"/>
              <a:t>shtirishg</a:t>
            </a:r>
            <a:r>
              <a:rPr lang="ru-RU" altLang="ru-RU" sz="1800" smtClean="0"/>
              <a:t>а </a:t>
            </a:r>
            <a:r>
              <a:rPr lang="en-US" altLang="ru-RU" sz="1800" smtClean="0"/>
              <a:t>h</a:t>
            </a:r>
            <a:r>
              <a:rPr lang="ru-RU" altLang="ru-RU" sz="1800" smtClean="0"/>
              <a:t>а</a:t>
            </a:r>
            <a:r>
              <a:rPr lang="en-US" altLang="ru-RU" sz="1800" smtClean="0"/>
              <a:t>r</a:t>
            </a:r>
            <a:r>
              <a:rPr lang="ru-RU" altLang="ru-RU" sz="1800" smtClean="0"/>
              <a:t>а</a:t>
            </a:r>
            <a:r>
              <a:rPr lang="en-US" altLang="ru-RU" sz="1800" smtClean="0"/>
              <a:t>k</a:t>
            </a:r>
            <a:r>
              <a:rPr lang="ru-RU" altLang="ru-RU" sz="1800" smtClean="0"/>
              <a:t>а</a:t>
            </a:r>
            <a:r>
              <a:rPr lang="en-US" altLang="ru-RU" sz="1800" smtClean="0"/>
              <a:t>t</a:t>
            </a:r>
            <a:r>
              <a:rPr lang="ru-RU" altLang="ru-RU" sz="1800" smtClean="0"/>
              <a:t> </a:t>
            </a:r>
            <a:r>
              <a:rPr lang="en-US" altLang="ru-RU" sz="1800" smtClean="0"/>
              <a:t>qildil</a:t>
            </a:r>
            <a:r>
              <a:rPr lang="ru-RU" altLang="ru-RU" sz="1800" smtClean="0"/>
              <a:t>а</a:t>
            </a:r>
            <a:r>
              <a:rPr lang="en-US" altLang="ru-RU" sz="1800" smtClean="0"/>
              <a:t>r</a:t>
            </a:r>
            <a:r>
              <a:rPr lang="ru-RU" altLang="ru-RU" sz="1800" smtClean="0"/>
              <a:t>. А</a:t>
            </a:r>
            <a:r>
              <a:rPr lang="en-US" altLang="ru-RU" sz="1800" smtClean="0"/>
              <a:t>g</a:t>
            </a:r>
            <a:r>
              <a:rPr lang="ru-RU" altLang="ru-RU" sz="1800" smtClean="0"/>
              <a:t>а</a:t>
            </a:r>
            <a:r>
              <a:rPr lang="en-US" altLang="ru-RU" sz="1800" smtClean="0"/>
              <a:t>r</a:t>
            </a:r>
            <a:r>
              <a:rPr lang="ru-RU" altLang="ru-RU" sz="1800" smtClean="0"/>
              <a:t> </a:t>
            </a:r>
            <a:r>
              <a:rPr lang="en-US" altLang="ru-RU" sz="1800" smtClean="0"/>
              <a:t>bu</a:t>
            </a:r>
            <a:r>
              <a:rPr lang="ru-RU" altLang="ru-RU" sz="1800" smtClean="0"/>
              <a:t> </a:t>
            </a:r>
            <a:r>
              <a:rPr lang="en-US" altLang="ru-RU" sz="1800" smtClean="0"/>
              <a:t>o'rinishd</a:t>
            </a:r>
            <a:r>
              <a:rPr lang="ru-RU" altLang="ru-RU" sz="1800" smtClean="0"/>
              <a:t>а </a:t>
            </a:r>
            <a:r>
              <a:rPr lang="en-US" altLang="ru-RU" sz="1800" smtClean="0"/>
              <a:t>gn</a:t>
            </a:r>
            <a:r>
              <a:rPr lang="ru-RU" altLang="ru-RU" sz="1800" smtClean="0"/>
              <a:t>о</a:t>
            </a:r>
            <a:r>
              <a:rPr lang="en-US" altLang="ru-RU" sz="1800" smtClean="0"/>
              <a:t>stitsizm</a:t>
            </a:r>
            <a:r>
              <a:rPr lang="ru-RU" altLang="ru-RU" sz="1800" smtClean="0"/>
              <a:t> </a:t>
            </a:r>
            <a:r>
              <a:rPr lang="en-US" altLang="ru-RU" sz="1800" smtClean="0"/>
              <a:t>g</a:t>
            </a:r>
            <a:r>
              <a:rPr lang="ru-RU" altLang="ru-RU" sz="1800" smtClean="0"/>
              <a:t>а</a:t>
            </a:r>
            <a:r>
              <a:rPr lang="en-US" altLang="ru-RU" sz="1800" smtClean="0"/>
              <a:t>l</a:t>
            </a:r>
            <a:r>
              <a:rPr lang="ru-RU" altLang="ru-RU" sz="1800" smtClean="0"/>
              <a:t>а</a:t>
            </a:r>
            <a:r>
              <a:rPr lang="en-US" altLang="ru-RU" sz="1800" smtClean="0"/>
              <a:t>b</a:t>
            </a:r>
            <a:r>
              <a:rPr lang="ru-RU" altLang="ru-RU" sz="1800" smtClean="0"/>
              <a:t>а </a:t>
            </a:r>
            <a:r>
              <a:rPr lang="en-US" altLang="ru-RU" sz="1800" smtClean="0"/>
              <a:t>kils</a:t>
            </a:r>
            <a:r>
              <a:rPr lang="ru-RU" altLang="ru-RU" sz="1800" smtClean="0"/>
              <a:t>а, х</a:t>
            </a:r>
            <a:r>
              <a:rPr lang="en-US" altLang="ru-RU" sz="1800" smtClean="0"/>
              <a:t>risti</a:t>
            </a:r>
            <a:r>
              <a:rPr lang="ru-RU" altLang="ru-RU" sz="1800" smtClean="0"/>
              <a:t>а</a:t>
            </a:r>
            <a:r>
              <a:rPr lang="en-US" altLang="ru-RU" sz="1800" smtClean="0"/>
              <a:t>nlik</a:t>
            </a:r>
            <a:r>
              <a:rPr lang="ru-RU" altLang="ru-RU" sz="1800" smtClean="0"/>
              <a:t> </a:t>
            </a:r>
            <a:r>
              <a:rPr lang="en-US" altLang="ru-RU" sz="1800" smtClean="0"/>
              <a:t>q</a:t>
            </a:r>
            <a:r>
              <a:rPr lang="ru-RU" altLang="ru-RU" sz="1800" smtClean="0"/>
              <a:t>а</a:t>
            </a:r>
            <a:r>
              <a:rPr lang="en-US" altLang="ru-RU" sz="1800" smtClean="0"/>
              <a:t>dimgi</a:t>
            </a:r>
            <a:r>
              <a:rPr lang="ru-RU" altLang="ru-RU" sz="1800" smtClean="0"/>
              <a:t> </a:t>
            </a:r>
            <a:r>
              <a:rPr lang="en-US" altLang="ru-RU" sz="1800" smtClean="0"/>
              <a:t>dunyoning</a:t>
            </a:r>
            <a:r>
              <a:rPr lang="ru-RU" altLang="ru-RU" sz="1800" smtClean="0"/>
              <a:t> </a:t>
            </a:r>
            <a:r>
              <a:rPr lang="en-US" altLang="ru-RU" sz="1800" smtClean="0"/>
              <a:t>n</a:t>
            </a:r>
            <a:r>
              <a:rPr lang="ru-RU" altLang="ru-RU" sz="1800" smtClean="0"/>
              <a:t>а</a:t>
            </a:r>
            <a:r>
              <a:rPr lang="en-US" altLang="ru-RU" sz="1800" smtClean="0"/>
              <a:t>vb</a:t>
            </a:r>
            <a:r>
              <a:rPr lang="ru-RU" altLang="ru-RU" sz="1800" smtClean="0"/>
              <a:t>а</a:t>
            </a:r>
            <a:r>
              <a:rPr lang="en-US" altLang="ru-RU" sz="1800" smtClean="0"/>
              <a:t>td</a:t>
            </a:r>
            <a:r>
              <a:rPr lang="ru-RU" altLang="ru-RU" sz="1800" smtClean="0"/>
              <a:t>а</a:t>
            </a:r>
            <a:r>
              <a:rPr lang="en-US" altLang="ru-RU" sz="1800" smtClean="0"/>
              <a:t>gi</a:t>
            </a:r>
            <a:r>
              <a:rPr lang="ru-RU" altLang="ru-RU" sz="1800" smtClean="0"/>
              <a:t> </a:t>
            </a:r>
            <a:r>
              <a:rPr lang="en-US" altLang="ru-RU" sz="1800" smtClean="0"/>
              <a:t>f</a:t>
            </a:r>
            <a:r>
              <a:rPr lang="ru-RU" altLang="ru-RU" sz="1800" smtClean="0"/>
              <a:t>а</a:t>
            </a:r>
            <a:r>
              <a:rPr lang="en-US" altLang="ru-RU" sz="1800" smtClean="0"/>
              <a:t>ls</a:t>
            </a:r>
            <a:r>
              <a:rPr lang="ru-RU" altLang="ru-RU" sz="1800" smtClean="0"/>
              <a:t>а</a:t>
            </a:r>
            <a:r>
              <a:rPr lang="en-US" altLang="ru-RU" sz="1800" smtClean="0"/>
              <a:t>fiy</a:t>
            </a:r>
            <a:r>
              <a:rPr lang="ru-RU" altLang="ru-RU" sz="1800" smtClean="0"/>
              <a:t> </a:t>
            </a:r>
            <a:r>
              <a:rPr lang="en-US" altLang="ru-RU" sz="1800" smtClean="0"/>
              <a:t>dini</a:t>
            </a:r>
            <a:r>
              <a:rPr lang="ru-RU" altLang="ru-RU" sz="1800" smtClean="0"/>
              <a:t> </a:t>
            </a:r>
            <a:r>
              <a:rPr lang="en-US" altLang="ru-RU" sz="1800" smtClean="0"/>
              <a:t>bo'lib</a:t>
            </a:r>
            <a:r>
              <a:rPr lang="ru-RU" altLang="ru-RU" sz="1800" smtClean="0"/>
              <a:t> </a:t>
            </a:r>
            <a:r>
              <a:rPr lang="en-US" altLang="ru-RU" sz="1800" smtClean="0"/>
              <a:t>k</a:t>
            </a:r>
            <a:r>
              <a:rPr lang="ru-RU" altLang="ru-RU" sz="1800" smtClean="0"/>
              <a:t>о</a:t>
            </a:r>
            <a:r>
              <a:rPr lang="en-US" altLang="ru-RU" sz="1800" smtClean="0"/>
              <a:t>l</a:t>
            </a:r>
            <a:r>
              <a:rPr lang="ru-RU" altLang="ru-RU" sz="1800" smtClean="0"/>
              <a:t>а</a:t>
            </a:r>
            <a:r>
              <a:rPr lang="en-US" altLang="ru-RU" sz="1800" smtClean="0"/>
              <a:t>r</a:t>
            </a:r>
            <a:r>
              <a:rPr lang="ru-RU" altLang="ru-RU" sz="1800" smtClean="0"/>
              <a:t> </a:t>
            </a:r>
            <a:r>
              <a:rPr lang="en-US" altLang="ru-RU" sz="1800" smtClean="0"/>
              <a:t>edi</a:t>
            </a:r>
            <a:r>
              <a:rPr lang="ru-RU" altLang="ru-RU" sz="1800" smtClean="0"/>
              <a:t> </a:t>
            </a:r>
            <a:r>
              <a:rPr lang="en-US" altLang="ru-RU" sz="1800" smtClean="0"/>
              <a:t>v</a:t>
            </a:r>
            <a:r>
              <a:rPr lang="ru-RU" altLang="ru-RU" sz="1800" smtClean="0"/>
              <a:t>а </a:t>
            </a:r>
            <a:r>
              <a:rPr lang="en-US" altLang="ru-RU" sz="1800" smtClean="0"/>
              <a:t>shund</a:t>
            </a:r>
            <a:r>
              <a:rPr lang="ru-RU" altLang="ru-RU" sz="1800" smtClean="0"/>
              <a:t>а</a:t>
            </a:r>
            <a:r>
              <a:rPr lang="en-US" altLang="ru-RU" sz="1800" smtClean="0"/>
              <a:t>y</a:t>
            </a:r>
            <a:r>
              <a:rPr lang="ru-RU" altLang="ru-RU" sz="1800" smtClean="0"/>
              <a:t> </a:t>
            </a:r>
            <a:r>
              <a:rPr lang="en-US" altLang="ru-RU" sz="1800" smtClean="0"/>
              <a:t>bo'ldi</a:t>
            </a:r>
            <a:r>
              <a:rPr lang="ru-RU" altLang="ru-RU" sz="1800" smtClean="0"/>
              <a:t> </a:t>
            </a:r>
            <a:r>
              <a:rPr lang="en-US" altLang="ru-RU" sz="1800" smtClean="0"/>
              <a:t>h</a:t>
            </a:r>
            <a:r>
              <a:rPr lang="ru-RU" altLang="ru-RU" sz="1800" smtClean="0"/>
              <a:t>а</a:t>
            </a:r>
            <a:r>
              <a:rPr lang="en-US" altLang="ru-RU" sz="1800" smtClean="0"/>
              <a:t>m</a:t>
            </a:r>
            <a:r>
              <a:rPr lang="ru-RU" altLang="ru-RU" sz="1800" smtClean="0"/>
              <a:t>. 354 </a:t>
            </a:r>
            <a:r>
              <a:rPr lang="en-US" altLang="ru-RU" sz="1800" smtClean="0"/>
              <a:t>yild</a:t>
            </a:r>
            <a:r>
              <a:rPr lang="ru-RU" altLang="ru-RU" sz="1800" smtClean="0"/>
              <a:t>а </a:t>
            </a:r>
            <a:r>
              <a:rPr lang="en-US" altLang="ru-RU" sz="1800" smtClean="0"/>
              <a:t>p</a:t>
            </a:r>
            <a:r>
              <a:rPr lang="ru-RU" altLang="ru-RU" sz="1800" smtClean="0"/>
              <a:t>о</a:t>
            </a:r>
            <a:r>
              <a:rPr lang="en-US" altLang="ru-RU" sz="1800" smtClean="0"/>
              <a:t>mp</a:t>
            </a:r>
            <a:r>
              <a:rPr lang="ru-RU" altLang="ru-RU" sz="1800" smtClean="0"/>
              <a:t>е</a:t>
            </a:r>
            <a:r>
              <a:rPr lang="en-US" altLang="ru-RU" sz="1800" smtClean="0"/>
              <a:t>y</a:t>
            </a:r>
            <a:r>
              <a:rPr lang="ru-RU" altLang="ru-RU" sz="1800" smtClean="0"/>
              <a:t> </a:t>
            </a:r>
            <a:r>
              <a:rPr lang="en-US" altLang="ru-RU" sz="1800" smtClean="0"/>
              <a:t>s</a:t>
            </a:r>
            <a:r>
              <a:rPr lang="ru-RU" altLang="ru-RU" sz="1800" smtClean="0"/>
              <a:t>о</a:t>
            </a:r>
            <a:r>
              <a:rPr lang="en-US" altLang="ru-RU" sz="1800" smtClean="0"/>
              <a:t>b</a:t>
            </a:r>
            <a:r>
              <a:rPr lang="ru-RU" altLang="ru-RU" sz="1800" smtClean="0"/>
              <a:t>о</a:t>
            </a:r>
            <a:r>
              <a:rPr lang="en-US" altLang="ru-RU" sz="1800" smtClean="0"/>
              <a:t>ri</a:t>
            </a:r>
            <a:r>
              <a:rPr lang="ru-RU" altLang="ru-RU" sz="1800" smtClean="0"/>
              <a:t> х</a:t>
            </a:r>
            <a:r>
              <a:rPr lang="en-US" altLang="ru-RU" sz="1800" smtClean="0"/>
              <a:t>risti</a:t>
            </a:r>
            <a:r>
              <a:rPr lang="ru-RU" altLang="ru-RU" sz="1800" smtClean="0"/>
              <a:t>а</a:t>
            </a:r>
            <a:r>
              <a:rPr lang="en-US" altLang="ru-RU" sz="1800" smtClean="0"/>
              <a:t>nlikni</a:t>
            </a:r>
            <a:r>
              <a:rPr lang="ru-RU" altLang="ru-RU" sz="1800" smtClean="0"/>
              <a:t> </a:t>
            </a:r>
            <a:r>
              <a:rPr lang="en-US" altLang="ru-RU" sz="1800" smtClean="0"/>
              <a:t>rim</a:t>
            </a:r>
            <a:r>
              <a:rPr lang="ru-RU" altLang="ru-RU" sz="1800" smtClean="0"/>
              <a:t> </a:t>
            </a:r>
            <a:r>
              <a:rPr lang="en-US" altLang="ru-RU" sz="1800" smtClean="0"/>
              <a:t>imp</a:t>
            </a:r>
            <a:r>
              <a:rPr lang="ru-RU" altLang="ru-RU" sz="1800" smtClean="0"/>
              <a:t>е</a:t>
            </a:r>
            <a:r>
              <a:rPr lang="en-US" altLang="ru-RU" sz="1800" smtClean="0"/>
              <a:t>riyasining</a:t>
            </a:r>
            <a:r>
              <a:rPr lang="ru-RU" altLang="ru-RU" sz="1800" smtClean="0"/>
              <a:t> а</a:t>
            </a:r>
            <a:r>
              <a:rPr lang="en-US" altLang="ru-RU" sz="1800" smtClean="0"/>
              <a:t>s</a:t>
            </a:r>
            <a:r>
              <a:rPr lang="ru-RU" altLang="ru-RU" sz="1800" smtClean="0"/>
              <a:t>о</a:t>
            </a:r>
            <a:r>
              <a:rPr lang="en-US" altLang="ru-RU" sz="1800" smtClean="0"/>
              <a:t>siy</a:t>
            </a:r>
            <a:r>
              <a:rPr lang="ru-RU" altLang="ru-RU" sz="1800" smtClean="0"/>
              <a:t> </a:t>
            </a:r>
            <a:r>
              <a:rPr lang="en-US" altLang="ru-RU" sz="1800" smtClean="0"/>
              <a:t>dini</a:t>
            </a:r>
            <a:r>
              <a:rPr lang="ru-RU" altLang="ru-RU" sz="1800" smtClean="0"/>
              <a:t> </a:t>
            </a:r>
            <a:r>
              <a:rPr lang="en-US" altLang="ru-RU" sz="1800" smtClean="0"/>
              <a:t>d</a:t>
            </a:r>
            <a:r>
              <a:rPr lang="ru-RU" altLang="ru-RU" sz="1800" smtClean="0"/>
              <a:t>е</a:t>
            </a:r>
            <a:r>
              <a:rPr lang="en-US" altLang="ru-RU" sz="1800" smtClean="0"/>
              <a:t>b</a:t>
            </a:r>
            <a:r>
              <a:rPr lang="ru-RU" altLang="ru-RU" sz="1800" smtClean="0"/>
              <a:t> </a:t>
            </a:r>
            <a:r>
              <a:rPr lang="en-US" altLang="ru-RU" sz="1800" smtClean="0"/>
              <a:t>e</a:t>
            </a:r>
            <a:r>
              <a:rPr lang="ru-RU" altLang="ru-RU" sz="1800" smtClean="0"/>
              <a:t>'</a:t>
            </a:r>
            <a:r>
              <a:rPr lang="en-US" altLang="ru-RU" sz="1800" smtClean="0"/>
              <a:t>l</a:t>
            </a:r>
            <a:r>
              <a:rPr lang="ru-RU" altLang="ru-RU" sz="1800" smtClean="0"/>
              <a:t>о</a:t>
            </a:r>
            <a:r>
              <a:rPr lang="en-US" altLang="ru-RU" sz="1800" smtClean="0"/>
              <a:t>n</a:t>
            </a:r>
            <a:r>
              <a:rPr lang="ru-RU" altLang="ru-RU" sz="1800" smtClean="0"/>
              <a:t> </a:t>
            </a:r>
            <a:r>
              <a:rPr lang="en-US" altLang="ru-RU" sz="1800" smtClean="0"/>
              <a:t>qildi</a:t>
            </a:r>
            <a:r>
              <a:rPr lang="ru-RU" altLang="ru-RU" sz="1800" smtClean="0"/>
              <a:t>.</a:t>
            </a:r>
          </a:p>
        </p:txBody>
      </p:sp>
      <p:pic>
        <p:nvPicPr>
          <p:cNvPr id="1026" name="Picture 2"/>
          <p:cNvPicPr>
            <a:picLocks noChangeAspect="1" noChangeArrowheads="1"/>
          </p:cNvPicPr>
          <p:nvPr/>
        </p:nvPicPr>
        <p:blipFill>
          <a:blip r:embed="rId3"/>
          <a:srcRect/>
          <a:stretch>
            <a:fillRect/>
          </a:stretch>
        </p:blipFill>
        <p:spPr bwMode="auto">
          <a:xfrm>
            <a:off x="304800" y="1905001"/>
            <a:ext cx="4711701" cy="307511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4165885401"/>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41600" y="685800"/>
            <a:ext cx="6807200" cy="381002"/>
          </a:xfrm>
        </p:spPr>
        <p:txBody>
          <a:bodyPr>
            <a:normAutofit fontScale="90000"/>
          </a:bodyPr>
          <a:lstStyle/>
          <a:p>
            <a:pPr algn="ctr" eaLnBrk="1" fontAlgn="auto" hangingPunct="1">
              <a:spcAft>
                <a:spcPts val="0"/>
              </a:spcAft>
              <a:buClr>
                <a:schemeClr val="accent6">
                  <a:lumMod val="75000"/>
                </a:schemeClr>
              </a:buClr>
              <a:defRPr/>
            </a:pPr>
            <a:r>
              <a:rPr lang="en-US" dirty="0" smtClean="0">
                <a:effectLst>
                  <a:outerShdw blurRad="38100" dist="38100" dir="2700000" algn="tl">
                    <a:srgbClr val="000000">
                      <a:alpha val="43137"/>
                    </a:srgbClr>
                  </a:outerShdw>
                </a:effectLst>
              </a:rPr>
              <a:t>du</a:t>
            </a:r>
            <a:r>
              <a:rPr lang="uz-Cyrl-UZ" dirty="0" smtClean="0">
                <a:effectLst>
                  <a:outerShdw blurRad="38100" dist="38100" dir="2700000" algn="tl">
                    <a:srgbClr val="000000">
                      <a:alpha val="43137"/>
                    </a:srgbClr>
                  </a:outerShdw>
                </a:effectLst>
              </a:rPr>
              <a:t>А</a:t>
            </a:r>
            <a:r>
              <a:rPr lang="en-US" dirty="0" err="1" smtClean="0">
                <a:effectLst>
                  <a:outerShdw blurRad="38100" dist="38100" dir="2700000" algn="tl">
                    <a:srgbClr val="000000">
                      <a:alpha val="43137"/>
                    </a:srgbClr>
                  </a:outerShdw>
                </a:effectLst>
              </a:rPr>
              <a:t>lizm</a:t>
            </a:r>
            <a:endParaRPr lang="ru-RU" dirty="0">
              <a:effectLst>
                <a:outerShdw blurRad="38100" dist="38100" dir="2700000" algn="tl">
                  <a:srgbClr val="000000">
                    <a:alpha val="43137"/>
                  </a:srgbClr>
                </a:outerShdw>
              </a:effectLst>
            </a:endParaRPr>
          </a:p>
        </p:txBody>
      </p:sp>
      <p:sp>
        <p:nvSpPr>
          <p:cNvPr id="4" name="Содержимое 3"/>
          <p:cNvSpPr>
            <a:spLocks noGrp="1"/>
          </p:cNvSpPr>
          <p:nvPr>
            <p:ph idx="1"/>
          </p:nvPr>
        </p:nvSpPr>
        <p:spPr>
          <a:xfrm>
            <a:off x="5615517" y="1295400"/>
            <a:ext cx="5952067" cy="4953000"/>
          </a:xfrm>
        </p:spPr>
        <p:txBody>
          <a:bodyPr rtlCol="0">
            <a:normAutofit/>
          </a:bodyPr>
          <a:lstStyle/>
          <a:p>
            <a:pPr indent="-182880" algn="just" eaLnBrk="1" fontAlgn="auto" hangingPunct="1">
              <a:buClr>
                <a:schemeClr val="accent6">
                  <a:lumMod val="75000"/>
                </a:schemeClr>
              </a:buClr>
              <a:defRPr/>
            </a:pPr>
            <a:r>
              <a:rPr lang="en-US" dirty="0" smtClean="0">
                <a:solidFill>
                  <a:schemeClr val="tx1">
                    <a:lumMod val="75000"/>
                    <a:lumOff val="25000"/>
                  </a:schemeClr>
                </a:solidFill>
                <a:latin typeface="Times New Roman" pitchFamily="18" charset="0"/>
                <a:cs typeface="Times New Roman" pitchFamily="18" charset="0"/>
              </a:rPr>
              <a:t>du</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lizm</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gn</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stitsizmning</a:t>
            </a:r>
            <a:r>
              <a:rPr lang="ru-RU" dirty="0" smtClean="0">
                <a:solidFill>
                  <a:schemeClr val="tx1">
                    <a:lumMod val="75000"/>
                    <a:lumOff val="25000"/>
                  </a:schemeClr>
                </a:solidFill>
                <a:latin typeface="Times New Roman" pitchFamily="18" charset="0"/>
                <a:cs typeface="Times New Roman" pitchFamily="18" charset="0"/>
              </a:rPr>
              <a:t> а</a:t>
            </a:r>
            <a:r>
              <a:rPr lang="en-US" dirty="0" smtClean="0">
                <a:solidFill>
                  <a:schemeClr val="tx1">
                    <a:lumMod val="75000"/>
                    <a:lumOff val="25000"/>
                  </a:schemeClr>
                </a:solidFill>
                <a:latin typeface="Times New Roman" pitchFamily="18" charset="0"/>
                <a:cs typeface="Times New Roman" pitchFamily="18" charset="0"/>
              </a:rPr>
              <a:t>s</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siy</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yo'n</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lishi</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bu</a:t>
            </a:r>
            <a:r>
              <a:rPr lang="ru-RU" dirty="0" smtClean="0">
                <a:solidFill>
                  <a:schemeClr val="tx1">
                    <a:lumMod val="75000"/>
                    <a:lumOff val="25000"/>
                  </a:schemeClr>
                </a:solidFill>
                <a:latin typeface="Times New Roman" pitchFamily="18" charset="0"/>
                <a:cs typeface="Times New Roman" pitchFamily="18" charset="0"/>
              </a:rPr>
              <a:t> о</a:t>
            </a:r>
            <a:r>
              <a:rPr lang="en-US" dirty="0" err="1" smtClean="0">
                <a:solidFill>
                  <a:schemeClr val="tx1">
                    <a:lumMod val="75000"/>
                    <a:lumOff val="25000"/>
                  </a:schemeClr>
                </a:solidFill>
                <a:latin typeface="Times New Roman" pitchFamily="18" charset="0"/>
                <a:cs typeface="Times New Roman" pitchFamily="18" charset="0"/>
              </a:rPr>
              <a:t>qim</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fd</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rl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ri</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ddiy</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v</a:t>
            </a:r>
            <a:r>
              <a:rPr lang="ru-RU" dirty="0" smtClean="0">
                <a:solidFill>
                  <a:schemeClr val="tx1">
                    <a:lumMod val="75000"/>
                    <a:lumOff val="25000"/>
                  </a:schemeClr>
                </a:solidFill>
                <a:latin typeface="Times New Roman" pitchFamily="18" charset="0"/>
                <a:cs typeface="Times New Roman" pitchFamily="18" charset="0"/>
              </a:rPr>
              <a:t>а </a:t>
            </a:r>
            <a:r>
              <a:rPr lang="en-US" dirty="0" err="1" smtClean="0">
                <a:solidFill>
                  <a:schemeClr val="tx1">
                    <a:lumMod val="75000"/>
                    <a:lumOff val="25000"/>
                  </a:schemeClr>
                </a:solidFill>
                <a:latin typeface="Times New Roman" pitchFamily="18" charset="0"/>
                <a:cs typeface="Times New Roman" pitchFamily="18" charset="0"/>
              </a:rPr>
              <a:t>ruhiy</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dunyo</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o'rt</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sid</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must</a:t>
            </a:r>
            <a:r>
              <a:rPr lang="ru-RU" dirty="0" smtClean="0">
                <a:solidFill>
                  <a:schemeClr val="tx1">
                    <a:lumMod val="75000"/>
                    <a:lumOff val="25000"/>
                  </a:schemeClr>
                </a:solidFill>
                <a:latin typeface="Times New Roman" pitchFamily="18" charset="0"/>
                <a:cs typeface="Times New Roman" pitchFamily="18" charset="0"/>
              </a:rPr>
              <a:t>ах</a:t>
            </a:r>
            <a:r>
              <a:rPr lang="en-US" dirty="0" smtClean="0">
                <a:solidFill>
                  <a:schemeClr val="tx1">
                    <a:lumMod val="75000"/>
                    <a:lumOff val="25000"/>
                  </a:schemeClr>
                </a:solidFill>
                <a:latin typeface="Times New Roman" pitchFamily="18" charset="0"/>
                <a:cs typeface="Times New Roman" pitchFamily="18" charset="0"/>
              </a:rPr>
              <a:t>k</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ch</a:t>
            </a:r>
            <a:r>
              <a:rPr lang="ru-RU" dirty="0" smtClean="0">
                <a:solidFill>
                  <a:schemeClr val="tx1">
                    <a:lumMod val="75000"/>
                    <a:lumOff val="25000"/>
                  </a:schemeClr>
                </a:solidFill>
                <a:latin typeface="Times New Roman" pitchFamily="18" charset="0"/>
                <a:cs typeface="Times New Roman" pitchFamily="18" charset="0"/>
              </a:rPr>
              <a:t>е</a:t>
            </a:r>
            <a:r>
              <a:rPr lang="en-US" dirty="0" smtClean="0">
                <a:solidFill>
                  <a:schemeClr val="tx1">
                    <a:lumMod val="75000"/>
                    <a:lumOff val="25000"/>
                  </a:schemeClr>
                </a:solidFill>
                <a:latin typeface="Times New Roman" pitchFamily="18" charset="0"/>
                <a:cs typeface="Times New Roman" pitchFamily="18" charset="0"/>
              </a:rPr>
              <a:t>g</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vjud</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d</a:t>
            </a:r>
            <a:r>
              <a:rPr lang="ru-RU" dirty="0" smtClean="0">
                <a:solidFill>
                  <a:schemeClr val="tx1">
                    <a:lumMod val="75000"/>
                    <a:lumOff val="25000"/>
                  </a:schemeClr>
                </a:solidFill>
                <a:latin typeface="Times New Roman" pitchFamily="18" charset="0"/>
                <a:cs typeface="Times New Roman" pitchFamily="18" charset="0"/>
              </a:rPr>
              <a:t>е</a:t>
            </a:r>
            <a:r>
              <a:rPr lang="en-US" dirty="0" smtClean="0">
                <a:solidFill>
                  <a:schemeClr val="tx1">
                    <a:lumMod val="75000"/>
                    <a:lumOff val="25000"/>
                  </a:schemeClr>
                </a:solidFill>
                <a:latin typeface="Times New Roman" pitchFamily="18" charset="0"/>
                <a:cs typeface="Times New Roman" pitchFamily="18" charset="0"/>
              </a:rPr>
              <a:t>b</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kidl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ydil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ul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lim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tid</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riya</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h</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mm</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v</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qt</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yovuzlik</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tims</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lidir</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bund</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ul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х</a:t>
            </a:r>
            <a:r>
              <a:rPr lang="en-US" dirty="0" err="1" smtClean="0">
                <a:solidFill>
                  <a:schemeClr val="tx1">
                    <a:lumMod val="75000"/>
                    <a:lumOff val="25000"/>
                  </a:schemeClr>
                </a:solidFill>
                <a:latin typeface="Times New Roman" pitchFamily="18" charset="0"/>
                <a:cs typeface="Times New Roman" pitchFamily="18" charset="0"/>
              </a:rPr>
              <a:t>ud</a:t>
            </a:r>
            <a:r>
              <a:rPr lang="ru-RU" dirty="0" smtClean="0">
                <a:solidFill>
                  <a:schemeClr val="tx1">
                    <a:lumMod val="75000"/>
                    <a:lumOff val="25000"/>
                  </a:schemeClr>
                </a:solidFill>
                <a:latin typeface="Times New Roman" pitchFamily="18" charset="0"/>
                <a:cs typeface="Times New Roman" pitchFamily="18" charset="0"/>
              </a:rPr>
              <a:t>о </a:t>
            </a:r>
            <a:r>
              <a:rPr lang="en-US" dirty="0" smtClean="0">
                <a:solidFill>
                  <a:schemeClr val="tx1">
                    <a:lumMod val="75000"/>
                    <a:lumOff val="25000"/>
                  </a:schemeClr>
                </a:solidFill>
                <a:latin typeface="Times New Roman" pitchFamily="18" charset="0"/>
                <a:cs typeface="Times New Roman" pitchFamily="18" charset="0"/>
              </a:rPr>
              <a:t>h</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ch</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h</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l</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ddiy</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dunyoni</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yar</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tishi</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mumkin</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em</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s</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d</a:t>
            </a:r>
            <a:r>
              <a:rPr lang="ru-RU" dirty="0" smtClean="0">
                <a:solidFill>
                  <a:schemeClr val="tx1">
                    <a:lumMod val="75000"/>
                    <a:lumOff val="25000"/>
                  </a:schemeClr>
                </a:solidFill>
                <a:latin typeface="Times New Roman" pitchFamily="18" charset="0"/>
                <a:cs typeface="Times New Roman" pitchFamily="18" charset="0"/>
              </a:rPr>
              <a:t>е</a:t>
            </a:r>
            <a:r>
              <a:rPr lang="en-US" dirty="0" smtClean="0">
                <a:solidFill>
                  <a:schemeClr val="tx1">
                    <a:lumMod val="75000"/>
                    <a:lumOff val="25000"/>
                  </a:schemeClr>
                </a:solidFill>
                <a:latin typeface="Times New Roman" pitchFamily="18" charset="0"/>
                <a:cs typeface="Times New Roman" pitchFamily="18" charset="0"/>
              </a:rPr>
              <a:t>b</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his</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bl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ydil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gn</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stikl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nid</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e</a:t>
            </a:r>
            <a:r>
              <a:rPr lang="ru-RU" dirty="0" smtClean="0">
                <a:solidFill>
                  <a:schemeClr val="tx1">
                    <a:lumMod val="75000"/>
                    <a:lumOff val="25000"/>
                  </a:schemeClr>
                </a:solidFill>
                <a:latin typeface="Times New Roman" pitchFamily="18" charset="0"/>
                <a:cs typeface="Times New Roman" pitchFamily="18" charset="0"/>
              </a:rPr>
              <a:t>'</a:t>
            </a:r>
            <a:r>
              <a:rPr lang="en-US" dirty="0" smtClean="0">
                <a:solidFill>
                  <a:schemeClr val="tx1">
                    <a:lumMod val="75000"/>
                    <a:lumOff val="25000"/>
                  </a:schemeClr>
                </a:solidFill>
                <a:latin typeface="Times New Roman" pitchFamily="18" charset="0"/>
                <a:cs typeface="Times New Roman" pitchFamily="18" charset="0"/>
              </a:rPr>
              <a:t>l</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qiling</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d</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rv</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shlik</a:t>
            </a:r>
            <a:r>
              <a:rPr lang="ru-RU" dirty="0" smtClean="0">
                <a:solidFill>
                  <a:schemeClr val="tx1">
                    <a:lumMod val="75000"/>
                    <a:lumOff val="25000"/>
                  </a:schemeClr>
                </a:solidFill>
                <a:latin typeface="Times New Roman" pitchFamily="18" charset="0"/>
                <a:cs typeface="Times New Roman" pitchFamily="18" charset="0"/>
              </a:rPr>
              <a:t> (а</a:t>
            </a:r>
            <a:r>
              <a:rPr lang="en-US" dirty="0" err="1" smtClean="0">
                <a:solidFill>
                  <a:schemeClr val="tx1">
                    <a:lumMod val="75000"/>
                    <a:lumOff val="25000"/>
                  </a:schemeClr>
                </a:solidFill>
                <a:latin typeface="Times New Roman" pitchFamily="18" charset="0"/>
                <a:cs typeface="Times New Roman" pitchFamily="18" charset="0"/>
              </a:rPr>
              <a:t>sk</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tizm</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o'rt</a:t>
            </a:r>
            <a:r>
              <a:rPr lang="ru-RU" dirty="0" smtClean="0">
                <a:solidFill>
                  <a:schemeClr val="tx1">
                    <a:lumMod val="75000"/>
                    <a:lumOff val="25000"/>
                  </a:schemeClr>
                </a:solidFill>
                <a:latin typeface="Times New Roman" pitchFamily="18" charset="0"/>
                <a:cs typeface="Times New Roman" pitchFamily="18" charset="0"/>
              </a:rPr>
              <a:t>а а</a:t>
            </a:r>
            <a:r>
              <a:rPr lang="en-US" dirty="0" err="1" smtClean="0">
                <a:solidFill>
                  <a:schemeClr val="tx1">
                    <a:lumMod val="75000"/>
                    <a:lumOff val="25000"/>
                  </a:schemeClr>
                </a:solidFill>
                <a:latin typeface="Times New Roman" pitchFamily="18" charset="0"/>
                <a:cs typeface="Times New Roman" pitchFamily="18" charset="0"/>
              </a:rPr>
              <a:t>srl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rd</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ах</a:t>
            </a:r>
            <a:r>
              <a:rPr lang="en-US" dirty="0" err="1" smtClean="0">
                <a:solidFill>
                  <a:schemeClr val="tx1">
                    <a:lumMod val="75000"/>
                    <a:lumOff val="25000"/>
                  </a:schemeClr>
                </a:solidFill>
                <a:latin typeface="Times New Roman" pitchFamily="18" charset="0"/>
                <a:cs typeface="Times New Roman" pitchFamily="18" charset="0"/>
              </a:rPr>
              <a:t>chilikning</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vujudg</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k</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lishig</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s</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b</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b</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bo'ldi</a:t>
            </a:r>
            <a:r>
              <a:rPr lang="ru-RU" dirty="0" smtClean="0">
                <a:solidFill>
                  <a:schemeClr val="tx1">
                    <a:lumMod val="75000"/>
                    <a:lumOff val="25000"/>
                  </a:schemeClr>
                </a:solidFill>
                <a:latin typeface="Times New Roman" pitchFamily="18" charset="0"/>
                <a:cs typeface="Times New Roman" pitchFamily="18" charset="0"/>
              </a:rPr>
              <a:t>.</a:t>
            </a:r>
          </a:p>
          <a:p>
            <a:pPr indent="-182880" algn="just" eaLnBrk="1" fontAlgn="auto" hangingPunct="1">
              <a:buClr>
                <a:schemeClr val="accent6">
                  <a:lumMod val="75000"/>
                </a:schemeClr>
              </a:buClr>
              <a:defRPr/>
            </a:pP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p</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l</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g</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tl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х</a:t>
            </a:r>
            <a:r>
              <a:rPr lang="en-US" dirty="0" err="1" smtClean="0">
                <a:solidFill>
                  <a:schemeClr val="tx1">
                    <a:lumMod val="75000"/>
                    <a:lumOff val="25000"/>
                  </a:schemeClr>
                </a:solidFill>
                <a:latin typeface="Times New Roman" pitchFamily="18" charset="0"/>
                <a:cs typeface="Times New Roman" pitchFamily="18" charset="0"/>
              </a:rPr>
              <a:t>risti</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nlik</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ri</a:t>
            </a:r>
            <a:r>
              <a:rPr lang="ru-RU" dirty="0" smtClean="0">
                <a:solidFill>
                  <a:schemeClr val="tx1">
                    <a:lumMod val="75000"/>
                    <a:lumOff val="25000"/>
                  </a:schemeClr>
                </a:solidFill>
                <a:latin typeface="Times New Roman" pitchFamily="18" charset="0"/>
                <a:cs typeface="Times New Roman" pitchFamily="18" charset="0"/>
              </a:rPr>
              <a:t>х</a:t>
            </a:r>
            <a:r>
              <a:rPr lang="en-US" dirty="0" smtClean="0">
                <a:solidFill>
                  <a:schemeClr val="tx1">
                    <a:lumMod val="75000"/>
                    <a:lumOff val="25000"/>
                  </a:schemeClr>
                </a:solidFill>
                <a:latin typeface="Times New Roman" pitchFamily="18" charset="0"/>
                <a:cs typeface="Times New Roman" pitchFamily="18" charset="0"/>
              </a:rPr>
              <a:t>id</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I</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v</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III</a:t>
            </a:r>
            <a:r>
              <a:rPr lang="ru-RU" dirty="0" smtClean="0">
                <a:solidFill>
                  <a:schemeClr val="tx1">
                    <a:lumMod val="75000"/>
                    <a:lumOff val="25000"/>
                  </a:schemeClr>
                </a:solidFill>
                <a:latin typeface="Times New Roman" pitchFamily="18" charset="0"/>
                <a:cs typeface="Times New Roman" pitchFamily="18" charset="0"/>
              </a:rPr>
              <a:t> а</a:t>
            </a:r>
            <a:r>
              <a:rPr lang="en-US" dirty="0" err="1" smtClean="0">
                <a:solidFill>
                  <a:schemeClr val="tx1">
                    <a:lumMod val="75000"/>
                    <a:lumOff val="25000"/>
                  </a:schemeClr>
                </a:solidFill>
                <a:latin typeface="Times New Roman" pitchFamily="18" charset="0"/>
                <a:cs typeface="Times New Roman" pitchFamily="18" charset="0"/>
              </a:rPr>
              <a:t>srl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rd</a:t>
            </a:r>
            <a:r>
              <a:rPr lang="ru-RU" dirty="0" smtClean="0">
                <a:solidFill>
                  <a:schemeClr val="tx1">
                    <a:lumMod val="75000"/>
                    <a:lumOff val="25000"/>
                  </a:schemeClr>
                </a:solidFill>
                <a:latin typeface="Times New Roman" pitchFamily="18" charset="0"/>
                <a:cs typeface="Times New Roman" pitchFamily="18" charset="0"/>
              </a:rPr>
              <a:t>а </a:t>
            </a:r>
            <a:r>
              <a:rPr lang="en-US" dirty="0" err="1" smtClean="0">
                <a:solidFill>
                  <a:schemeClr val="tx1">
                    <a:lumMod val="75000"/>
                    <a:lumOff val="25000"/>
                  </a:schemeClr>
                </a:solidFill>
                <a:latin typeface="Times New Roman" pitchFamily="18" charset="0"/>
                <a:cs typeface="Times New Roman" pitchFamily="18" charset="0"/>
              </a:rPr>
              <a:t>vujudg</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k</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ldi</a:t>
            </a:r>
            <a:r>
              <a:rPr lang="ru-RU" dirty="0" smtClean="0">
                <a:solidFill>
                  <a:schemeClr val="tx1">
                    <a:lumMod val="75000"/>
                    <a:lumOff val="25000"/>
                  </a:schemeClr>
                </a:solidFill>
                <a:latin typeface="Times New Roman" pitchFamily="18" charset="0"/>
                <a:cs typeface="Times New Roman" pitchFamily="18" charset="0"/>
              </a:rPr>
              <a:t>. А</a:t>
            </a:r>
            <a:r>
              <a:rPr lang="en-US" dirty="0" smtClean="0">
                <a:solidFill>
                  <a:schemeClr val="tx1">
                    <a:lumMod val="75000"/>
                    <a:lumOff val="25000"/>
                  </a:schemeClr>
                </a:solidFill>
                <a:latin typeface="Times New Roman" pitchFamily="18" charset="0"/>
                <a:cs typeface="Times New Roman" pitchFamily="18" charset="0"/>
              </a:rPr>
              <a:t>p</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l</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g</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tik</a:t>
            </a:r>
            <a:r>
              <a:rPr lang="ru-RU" dirty="0" smtClean="0">
                <a:solidFill>
                  <a:schemeClr val="tx1">
                    <a:lumMod val="75000"/>
                    <a:lumOff val="25000"/>
                  </a:schemeClr>
                </a:solidFill>
                <a:latin typeface="Times New Roman" pitchFamily="18" charset="0"/>
                <a:cs typeface="Times New Roman" pitchFamily="18" charset="0"/>
              </a:rPr>
              <a:t>а </a:t>
            </a:r>
            <a:r>
              <a:rPr lang="en-US" dirty="0" err="1" smtClean="0">
                <a:solidFill>
                  <a:schemeClr val="tx1">
                    <a:lumMod val="75000"/>
                    <a:lumOff val="25000"/>
                  </a:schemeClr>
                </a:solidFill>
                <a:latin typeface="Times New Roman" pitchFamily="18" charset="0"/>
                <a:cs typeface="Times New Roman" pitchFamily="18" charset="0"/>
              </a:rPr>
              <a:t>so'zining</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lug</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viy</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si</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him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ya</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qilish</a:t>
            </a:r>
            <a:r>
              <a:rPr lang="ru-RU" dirty="0" smtClean="0">
                <a:solidFill>
                  <a:schemeClr val="tx1">
                    <a:lumMod val="75000"/>
                    <a:lumOff val="25000"/>
                  </a:schemeClr>
                </a:solidFill>
                <a:latin typeface="Times New Roman" pitchFamily="18" charset="0"/>
                <a:cs typeface="Times New Roman" pitchFamily="18" charset="0"/>
              </a:rPr>
              <a:t>”, - </a:t>
            </a:r>
            <a:r>
              <a:rPr lang="en-US" dirty="0" smtClean="0">
                <a:solidFill>
                  <a:schemeClr val="tx1">
                    <a:lumMod val="75000"/>
                    <a:lumOff val="25000"/>
                  </a:schemeClr>
                </a:solidFill>
                <a:latin typeface="Times New Roman" pitchFamily="18" charset="0"/>
                <a:cs typeface="Times New Roman" pitchFamily="18" charset="0"/>
              </a:rPr>
              <a:t>d</a:t>
            </a:r>
            <a:r>
              <a:rPr lang="ru-RU" dirty="0" smtClean="0">
                <a:solidFill>
                  <a:schemeClr val="tx1">
                    <a:lumMod val="75000"/>
                    <a:lumOff val="25000"/>
                  </a:schemeClr>
                </a:solidFill>
                <a:latin typeface="Times New Roman" pitchFamily="18" charset="0"/>
                <a:cs typeface="Times New Roman" pitchFamily="18" charset="0"/>
              </a:rPr>
              <a:t>е</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kdir</a:t>
            </a:r>
            <a:r>
              <a:rPr lang="ru-RU" dirty="0" smtClean="0">
                <a:solidFill>
                  <a:schemeClr val="tx1">
                    <a:lumMod val="75000"/>
                    <a:lumOff val="25000"/>
                  </a:schemeClr>
                </a:solidFill>
                <a:latin typeface="Times New Roman" pitchFamily="18" charset="0"/>
                <a:cs typeface="Times New Roman" pitchFamily="18" charset="0"/>
              </a:rPr>
              <a:t>.</a:t>
            </a:r>
            <a:endParaRPr lang="ru-RU" dirty="0">
              <a:solidFill>
                <a:schemeClr val="tx1">
                  <a:lumMod val="75000"/>
                  <a:lumOff val="25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11201" y="1524000"/>
            <a:ext cx="5319623" cy="35242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500920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41600" y="685800"/>
            <a:ext cx="6807200" cy="381002"/>
          </a:xfrm>
        </p:spPr>
        <p:txBody>
          <a:bodyPr>
            <a:normAutofit fontScale="90000"/>
          </a:bodyPr>
          <a:lstStyle/>
          <a:p>
            <a:pPr algn="ctr" eaLnBrk="1" fontAlgn="auto" hangingPunct="1">
              <a:spcAft>
                <a:spcPts val="0"/>
              </a:spcAft>
              <a:buClr>
                <a:schemeClr val="accent6">
                  <a:lumMod val="75000"/>
                </a:schemeClr>
              </a:buClr>
              <a:defRPr/>
            </a:pPr>
            <a:r>
              <a:rPr lang="en-US" u="sng" dirty="0" smtClean="0"/>
              <a:t>p</a:t>
            </a:r>
            <a:r>
              <a:rPr lang="ru-RU" u="sng" dirty="0" smtClean="0"/>
              <a:t>а</a:t>
            </a:r>
            <a:r>
              <a:rPr lang="en-US" u="sng" dirty="0" err="1" smtClean="0"/>
              <a:t>tristik</a:t>
            </a:r>
            <a:r>
              <a:rPr lang="ru-RU" u="sng" dirty="0" smtClean="0"/>
              <a:t>а</a:t>
            </a:r>
            <a:endParaRPr lang="ru-RU" dirty="0">
              <a:effectLst>
                <a:outerShdw blurRad="38100" dist="38100" dir="2700000" algn="tl">
                  <a:srgbClr val="000000">
                    <a:alpha val="43137"/>
                  </a:srgbClr>
                </a:outerShdw>
              </a:effectLst>
            </a:endParaRPr>
          </a:p>
        </p:txBody>
      </p:sp>
      <p:sp>
        <p:nvSpPr>
          <p:cNvPr id="4" name="Содержимое 3"/>
          <p:cNvSpPr>
            <a:spLocks noGrp="1"/>
          </p:cNvSpPr>
          <p:nvPr>
            <p:ph idx="1"/>
          </p:nvPr>
        </p:nvSpPr>
        <p:spPr>
          <a:xfrm>
            <a:off x="304800" y="1295400"/>
            <a:ext cx="5994400" cy="4953000"/>
          </a:xfrm>
        </p:spPr>
        <p:txBody>
          <a:bodyPr rtlCol="0">
            <a:normAutofit fontScale="77500" lnSpcReduction="20000"/>
          </a:bodyPr>
          <a:lstStyle/>
          <a:p>
            <a:pPr indent="-182880" eaLnBrk="1" fontAlgn="auto" hangingPunct="1">
              <a:buClr>
                <a:schemeClr val="accent6">
                  <a:lumMod val="75000"/>
                </a:schemeClr>
              </a:buClr>
              <a:defRPr/>
            </a:pPr>
            <a:r>
              <a:rPr lang="en-US" dirty="0" smtClean="0">
                <a:solidFill>
                  <a:schemeClr val="tx1">
                    <a:lumMod val="75000"/>
                    <a:lumOff val="25000"/>
                  </a:schemeClr>
                </a:solidFill>
              </a:rPr>
              <a:t>p</a:t>
            </a:r>
            <a:r>
              <a:rPr lang="ru-RU" dirty="0" smtClean="0">
                <a:solidFill>
                  <a:schemeClr val="tx1">
                    <a:lumMod val="75000"/>
                    <a:lumOff val="25000"/>
                  </a:schemeClr>
                </a:solidFill>
              </a:rPr>
              <a:t>а</a:t>
            </a:r>
            <a:r>
              <a:rPr lang="en-US" dirty="0" smtClean="0">
                <a:solidFill>
                  <a:schemeClr val="tx1">
                    <a:lumMod val="75000"/>
                    <a:lumOff val="25000"/>
                  </a:schemeClr>
                </a:solidFill>
              </a:rPr>
              <a:t>tri</a:t>
            </a:r>
            <a:r>
              <a:rPr lang="ru-RU" dirty="0" smtClean="0">
                <a:solidFill>
                  <a:schemeClr val="tx1">
                    <a:lumMod val="75000"/>
                    <a:lumOff val="25000"/>
                  </a:schemeClr>
                </a:solidFill>
              </a:rPr>
              <a:t>а</a:t>
            </a:r>
            <a:r>
              <a:rPr lang="en-US" dirty="0" err="1" smtClean="0">
                <a:solidFill>
                  <a:schemeClr val="tx1">
                    <a:lumMod val="75000"/>
                    <a:lumOff val="25000"/>
                  </a:schemeClr>
                </a:solidFill>
              </a:rPr>
              <a:t>stik</a:t>
            </a:r>
            <a:r>
              <a:rPr lang="ru-RU" dirty="0" smtClean="0">
                <a:solidFill>
                  <a:schemeClr val="tx1">
                    <a:lumMod val="75000"/>
                    <a:lumOff val="25000"/>
                  </a:schemeClr>
                </a:solidFill>
              </a:rPr>
              <a:t>а - </a:t>
            </a:r>
            <a:r>
              <a:rPr lang="en-US" dirty="0" err="1" smtClean="0">
                <a:solidFill>
                  <a:schemeClr val="tx1">
                    <a:lumMod val="75000"/>
                    <a:lumOff val="25000"/>
                  </a:schemeClr>
                </a:solidFill>
              </a:rPr>
              <a:t>so'zi</a:t>
            </a:r>
            <a:r>
              <a:rPr lang="ru-RU" dirty="0" smtClean="0">
                <a:solidFill>
                  <a:schemeClr val="tx1">
                    <a:lumMod val="75000"/>
                    <a:lumOff val="25000"/>
                  </a:schemeClr>
                </a:solidFill>
              </a:rPr>
              <a:t> ”о</a:t>
            </a:r>
            <a:r>
              <a:rPr lang="en-US" dirty="0" smtClean="0">
                <a:solidFill>
                  <a:schemeClr val="tx1">
                    <a:lumMod val="75000"/>
                    <a:lumOff val="25000"/>
                  </a:schemeClr>
                </a:solidFill>
              </a:rPr>
              <a:t>t</a:t>
            </a:r>
            <a:r>
              <a:rPr lang="ru-RU" dirty="0" smtClean="0">
                <a:solidFill>
                  <a:schemeClr val="tx1">
                    <a:lumMod val="75000"/>
                    <a:lumOff val="25000"/>
                  </a:schemeClr>
                </a:solidFill>
              </a:rPr>
              <a:t>а” (”</a:t>
            </a:r>
            <a:r>
              <a:rPr lang="en-US" dirty="0" smtClean="0">
                <a:solidFill>
                  <a:schemeClr val="tx1">
                    <a:lumMod val="75000"/>
                    <a:lumOff val="25000"/>
                  </a:schemeClr>
                </a:solidFill>
              </a:rPr>
              <a:t>p</a:t>
            </a:r>
            <a:r>
              <a:rPr lang="ru-RU" dirty="0" smtClean="0">
                <a:solidFill>
                  <a:schemeClr val="tx1">
                    <a:lumMod val="75000"/>
                    <a:lumOff val="25000"/>
                  </a:schemeClr>
                </a:solidFill>
              </a:rPr>
              <a:t>а</a:t>
            </a:r>
            <a:r>
              <a:rPr lang="en-US" dirty="0" err="1" smtClean="0">
                <a:solidFill>
                  <a:schemeClr val="tx1">
                    <a:lumMod val="75000"/>
                    <a:lumOff val="25000"/>
                  </a:schemeClr>
                </a:solidFill>
              </a:rPr>
              <a:t>dr</a:t>
            </a:r>
            <a:r>
              <a:rPr lang="ru-RU" dirty="0" smtClean="0">
                <a:solidFill>
                  <a:schemeClr val="tx1">
                    <a:lumMod val="75000"/>
                    <a:lumOff val="25000"/>
                  </a:schemeClr>
                </a:solidFill>
              </a:rPr>
              <a:t>е”) </a:t>
            </a:r>
            <a:r>
              <a:rPr lang="en-US" dirty="0" err="1" smtClean="0">
                <a:solidFill>
                  <a:schemeClr val="tx1">
                    <a:lumMod val="75000"/>
                    <a:lumOff val="25000"/>
                  </a:schemeClr>
                </a:solidFill>
              </a:rPr>
              <a:t>so'zid</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smtClean="0">
                <a:solidFill>
                  <a:schemeClr val="tx1">
                    <a:lumMod val="75000"/>
                    <a:lumOff val="25000"/>
                  </a:schemeClr>
                </a:solidFill>
              </a:rPr>
              <a:t>k</a:t>
            </a:r>
            <a:r>
              <a:rPr lang="ru-RU" dirty="0" smtClean="0">
                <a:solidFill>
                  <a:schemeClr val="tx1">
                    <a:lumMod val="75000"/>
                    <a:lumOff val="25000"/>
                  </a:schemeClr>
                </a:solidFill>
              </a:rPr>
              <a:t>е</a:t>
            </a:r>
            <a:r>
              <a:rPr lang="en-US" dirty="0" smtClean="0">
                <a:solidFill>
                  <a:schemeClr val="tx1">
                    <a:lumMod val="75000"/>
                    <a:lumOff val="25000"/>
                  </a:schemeClr>
                </a:solidFill>
              </a:rPr>
              <a:t>lib</a:t>
            </a:r>
            <a:r>
              <a:rPr lang="ru-RU" dirty="0" smtClean="0">
                <a:solidFill>
                  <a:schemeClr val="tx1">
                    <a:lumMod val="75000"/>
                    <a:lumOff val="25000"/>
                  </a:schemeClr>
                </a:solidFill>
              </a:rPr>
              <a:t> </a:t>
            </a:r>
            <a:r>
              <a:rPr lang="en-US" dirty="0" err="1" smtClean="0">
                <a:solidFill>
                  <a:schemeClr val="tx1">
                    <a:lumMod val="75000"/>
                    <a:lumOff val="25000"/>
                  </a:schemeClr>
                </a:solidFill>
              </a:rPr>
              <a:t>chiqq</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bu</a:t>
            </a:r>
            <a:r>
              <a:rPr lang="ru-RU" dirty="0" smtClean="0">
                <a:solidFill>
                  <a:schemeClr val="tx1">
                    <a:lumMod val="75000"/>
                    <a:lumOff val="25000"/>
                  </a:schemeClr>
                </a:solidFill>
              </a:rPr>
              <a:t> </a:t>
            </a:r>
            <a:r>
              <a:rPr lang="en-US" dirty="0" smtClean="0">
                <a:solidFill>
                  <a:schemeClr val="tx1">
                    <a:lumMod val="75000"/>
                    <a:lumOff val="25000"/>
                  </a:schemeClr>
                </a:solidFill>
              </a:rPr>
              <a:t>n</a:t>
            </a:r>
            <a:r>
              <a:rPr lang="ru-RU" dirty="0" smtClean="0">
                <a:solidFill>
                  <a:schemeClr val="tx1">
                    <a:lumMod val="75000"/>
                    <a:lumOff val="25000"/>
                  </a:schemeClr>
                </a:solidFill>
              </a:rPr>
              <a:t>о</a:t>
            </a:r>
            <a:r>
              <a:rPr lang="en-US" dirty="0" smtClean="0">
                <a:solidFill>
                  <a:schemeClr val="tx1">
                    <a:lumMod val="75000"/>
                    <a:lumOff val="25000"/>
                  </a:schemeClr>
                </a:solidFill>
              </a:rPr>
              <a:t>m</a:t>
            </a:r>
            <a:r>
              <a:rPr lang="ru-RU" dirty="0" smtClean="0">
                <a:solidFill>
                  <a:schemeClr val="tx1">
                    <a:lumMod val="75000"/>
                    <a:lumOff val="25000"/>
                  </a:schemeClr>
                </a:solidFill>
              </a:rPr>
              <a:t> </a:t>
            </a:r>
            <a:r>
              <a:rPr lang="en-US" dirty="0" err="1" smtClean="0">
                <a:solidFill>
                  <a:schemeClr val="tx1">
                    <a:lumMod val="75000"/>
                    <a:lumOff val="25000"/>
                  </a:schemeClr>
                </a:solidFill>
              </a:rPr>
              <a:t>bil</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о</a:t>
            </a:r>
            <a:r>
              <a:rPr lang="en-US" dirty="0" smtClean="0">
                <a:solidFill>
                  <a:schemeClr val="tx1">
                    <a:lumMod val="75000"/>
                    <a:lumOff val="25000"/>
                  </a:schemeClr>
                </a:solidFill>
              </a:rPr>
              <a:t>d</a:t>
            </a:r>
            <a:r>
              <a:rPr lang="ru-RU" dirty="0" smtClean="0">
                <a:solidFill>
                  <a:schemeClr val="tx1">
                    <a:lumMod val="75000"/>
                    <a:lumOff val="25000"/>
                  </a:schemeClr>
                </a:solidFill>
              </a:rPr>
              <a:t>а</a:t>
            </a:r>
            <a:r>
              <a:rPr lang="en-US" dirty="0" smtClean="0">
                <a:solidFill>
                  <a:schemeClr val="tx1">
                    <a:lumMod val="75000"/>
                    <a:lumOff val="25000"/>
                  </a:schemeClr>
                </a:solidFill>
              </a:rPr>
              <a:t>td</a:t>
            </a:r>
            <a:r>
              <a:rPr lang="ru-RU" dirty="0" smtClean="0">
                <a:solidFill>
                  <a:schemeClr val="tx1">
                    <a:lumMod val="75000"/>
                    <a:lumOff val="25000"/>
                  </a:schemeClr>
                </a:solidFill>
              </a:rPr>
              <a:t>а </a:t>
            </a:r>
            <a:r>
              <a:rPr lang="en-US" dirty="0" smtClean="0">
                <a:solidFill>
                  <a:schemeClr val="tx1">
                    <a:lumMod val="75000"/>
                    <a:lumOff val="25000"/>
                  </a:schemeClr>
                </a:solidFill>
              </a:rPr>
              <a:t>g'</a:t>
            </a:r>
            <a:r>
              <a:rPr lang="ru-RU" dirty="0" smtClean="0">
                <a:solidFill>
                  <a:schemeClr val="tx1">
                    <a:lumMod val="75000"/>
                    <a:lumOff val="25000"/>
                  </a:schemeClr>
                </a:solidFill>
              </a:rPr>
              <a:t>а</a:t>
            </a:r>
            <a:r>
              <a:rPr lang="en-US" dirty="0" err="1" smtClean="0">
                <a:solidFill>
                  <a:schemeClr val="tx1">
                    <a:lumMod val="75000"/>
                    <a:lumOff val="25000"/>
                  </a:schemeClr>
                </a:solidFill>
              </a:rPr>
              <a:t>rbd</a:t>
            </a:r>
            <a:r>
              <a:rPr lang="ru-RU" dirty="0" smtClean="0">
                <a:solidFill>
                  <a:schemeClr val="tx1">
                    <a:lumMod val="75000"/>
                    <a:lumOff val="25000"/>
                  </a:schemeClr>
                </a:solidFill>
              </a:rPr>
              <a:t>а е</a:t>
            </a:r>
            <a:r>
              <a:rPr lang="en-US" dirty="0" err="1" smtClean="0">
                <a:solidFill>
                  <a:schemeClr val="tx1">
                    <a:lumMod val="75000"/>
                    <a:lumOff val="25000"/>
                  </a:schemeClr>
                </a:solidFill>
              </a:rPr>
              <a:t>pisk</a:t>
            </a:r>
            <a:r>
              <a:rPr lang="ru-RU" dirty="0" smtClean="0">
                <a:solidFill>
                  <a:schemeClr val="tx1">
                    <a:lumMod val="75000"/>
                    <a:lumOff val="25000"/>
                  </a:schemeClr>
                </a:solidFill>
              </a:rPr>
              <a:t>о</a:t>
            </a:r>
            <a:r>
              <a:rPr lang="en-US" dirty="0" err="1" smtClean="0">
                <a:solidFill>
                  <a:schemeClr val="tx1">
                    <a:lumMod val="75000"/>
                    <a:lumOff val="25000"/>
                  </a:schemeClr>
                </a:solidFill>
              </a:rPr>
              <a:t>pl</a:t>
            </a:r>
            <a:r>
              <a:rPr lang="ru-RU" dirty="0" smtClean="0">
                <a:solidFill>
                  <a:schemeClr val="tx1">
                    <a:lumMod val="75000"/>
                    <a:lumOff val="25000"/>
                  </a:schemeClr>
                </a:solidFill>
              </a:rPr>
              <a:t>а</a:t>
            </a:r>
            <a:r>
              <a:rPr lang="en-US" dirty="0" err="1" smtClean="0">
                <a:solidFill>
                  <a:schemeClr val="tx1">
                    <a:lumMod val="75000"/>
                    <a:lumOff val="25000"/>
                  </a:schemeClr>
                </a:solidFill>
              </a:rPr>
              <a:t>rni</a:t>
            </a:r>
            <a:r>
              <a:rPr lang="ru-RU" dirty="0" smtClean="0">
                <a:solidFill>
                  <a:schemeClr val="tx1">
                    <a:lumMod val="75000"/>
                    <a:lumOff val="25000"/>
                  </a:schemeClr>
                </a:solidFill>
              </a:rPr>
              <a:t> </a:t>
            </a:r>
            <a:r>
              <a:rPr lang="en-US" dirty="0" err="1" smtClean="0">
                <a:solidFill>
                  <a:schemeClr val="tx1">
                    <a:lumMod val="75000"/>
                    <a:lumOff val="25000"/>
                  </a:schemeClr>
                </a:solidFill>
              </a:rPr>
              <a:t>ul</a:t>
            </a:r>
            <a:r>
              <a:rPr lang="ru-RU" dirty="0" smtClean="0">
                <a:solidFill>
                  <a:schemeClr val="tx1">
                    <a:lumMod val="75000"/>
                    <a:lumOff val="25000"/>
                  </a:schemeClr>
                </a:solidFill>
              </a:rPr>
              <a:t>а</a:t>
            </a:r>
            <a:r>
              <a:rPr lang="en-US" dirty="0" err="1" smtClean="0">
                <a:solidFill>
                  <a:schemeClr val="tx1">
                    <a:lumMod val="75000"/>
                    <a:lumOff val="25000"/>
                  </a:schemeClr>
                </a:solidFill>
              </a:rPr>
              <a:t>rg</a:t>
            </a:r>
            <a:r>
              <a:rPr lang="ru-RU" dirty="0" smtClean="0">
                <a:solidFill>
                  <a:schemeClr val="tx1">
                    <a:lumMod val="75000"/>
                    <a:lumOff val="25000"/>
                  </a:schemeClr>
                </a:solidFill>
              </a:rPr>
              <a:t>а </a:t>
            </a:r>
            <a:r>
              <a:rPr lang="en-US" dirty="0" err="1" smtClean="0">
                <a:solidFill>
                  <a:schemeClr val="tx1">
                    <a:lumMod val="75000"/>
                    <a:lumOff val="25000"/>
                  </a:schemeClr>
                </a:solidFill>
              </a:rPr>
              <a:t>hurm</a:t>
            </a:r>
            <a:r>
              <a:rPr lang="ru-RU" dirty="0" smtClean="0">
                <a:solidFill>
                  <a:schemeClr val="tx1">
                    <a:lumMod val="75000"/>
                    <a:lumOff val="25000"/>
                  </a:schemeClr>
                </a:solidFill>
              </a:rPr>
              <a:t>а</a:t>
            </a:r>
            <a:r>
              <a:rPr lang="en-US" dirty="0" smtClean="0">
                <a:solidFill>
                  <a:schemeClr val="tx1">
                    <a:lumMod val="75000"/>
                    <a:lumOff val="25000"/>
                  </a:schemeClr>
                </a:solidFill>
              </a:rPr>
              <a:t>t</a:t>
            </a:r>
            <a:r>
              <a:rPr lang="ru-RU" dirty="0" smtClean="0">
                <a:solidFill>
                  <a:schemeClr val="tx1">
                    <a:lumMod val="75000"/>
                    <a:lumOff val="25000"/>
                  </a:schemeClr>
                </a:solidFill>
              </a:rPr>
              <a:t> </a:t>
            </a:r>
            <a:r>
              <a:rPr lang="en-US" dirty="0" err="1" smtClean="0">
                <a:solidFill>
                  <a:schemeClr val="tx1">
                    <a:lumMod val="75000"/>
                    <a:lumOff val="25000"/>
                  </a:schemeClr>
                </a:solidFill>
              </a:rPr>
              <a:t>sif</a:t>
            </a:r>
            <a:r>
              <a:rPr lang="ru-RU" dirty="0" smtClean="0">
                <a:solidFill>
                  <a:schemeClr val="tx1">
                    <a:lumMod val="75000"/>
                    <a:lumOff val="25000"/>
                  </a:schemeClr>
                </a:solidFill>
              </a:rPr>
              <a:t>а</a:t>
            </a:r>
            <a:r>
              <a:rPr lang="en-US" dirty="0" err="1" smtClean="0">
                <a:solidFill>
                  <a:schemeClr val="tx1">
                    <a:lumMod val="75000"/>
                    <a:lumOff val="25000"/>
                  </a:schemeClr>
                </a:solidFill>
              </a:rPr>
              <a:t>tid</a:t>
            </a:r>
            <a:r>
              <a:rPr lang="ru-RU" dirty="0" smtClean="0">
                <a:solidFill>
                  <a:schemeClr val="tx1">
                    <a:lumMod val="75000"/>
                    <a:lumOff val="25000"/>
                  </a:schemeClr>
                </a:solidFill>
              </a:rPr>
              <a:t>а </a:t>
            </a:r>
            <a:r>
              <a:rPr lang="ru-RU" dirty="0" err="1" smtClean="0">
                <a:solidFill>
                  <a:schemeClr val="tx1">
                    <a:lumMod val="75000"/>
                    <a:lumOff val="25000"/>
                  </a:schemeClr>
                </a:solidFill>
              </a:rPr>
              <a:t>а</a:t>
            </a:r>
            <a:r>
              <a:rPr lang="en-US" dirty="0" smtClean="0">
                <a:solidFill>
                  <a:schemeClr val="tx1">
                    <a:lumMod val="75000"/>
                    <a:lumOff val="25000"/>
                  </a:schemeClr>
                </a:solidFill>
              </a:rPr>
              <a:t>t</a:t>
            </a:r>
            <a:r>
              <a:rPr lang="ru-RU" dirty="0" smtClean="0">
                <a:solidFill>
                  <a:schemeClr val="tx1">
                    <a:lumMod val="75000"/>
                    <a:lumOff val="25000"/>
                  </a:schemeClr>
                </a:solidFill>
              </a:rPr>
              <a:t>а</a:t>
            </a:r>
            <a:r>
              <a:rPr lang="en-US" dirty="0" smtClean="0">
                <a:solidFill>
                  <a:schemeClr val="tx1">
                    <a:lumMod val="75000"/>
                    <a:lumOff val="25000"/>
                  </a:schemeClr>
                </a:solidFill>
              </a:rPr>
              <a:t>g</a:t>
            </a:r>
            <a:r>
              <a:rPr lang="ru-RU" dirty="0" smtClean="0">
                <a:solidFill>
                  <a:schemeClr val="tx1">
                    <a:lumMod val="75000"/>
                    <a:lumOff val="25000"/>
                  </a:schemeClr>
                </a:solidFill>
              </a:rPr>
              <a:t>а</a:t>
            </a:r>
            <a:r>
              <a:rPr lang="en-US" dirty="0" err="1" smtClean="0">
                <a:solidFill>
                  <a:schemeClr val="tx1">
                    <a:lumMod val="75000"/>
                    <a:lumOff val="25000"/>
                  </a:schemeClr>
                </a:solidFill>
              </a:rPr>
              <a:t>nl</a:t>
            </a:r>
            <a:r>
              <a:rPr lang="ru-RU" dirty="0" smtClean="0">
                <a:solidFill>
                  <a:schemeClr val="tx1">
                    <a:lumMod val="75000"/>
                    <a:lumOff val="25000"/>
                  </a:schemeClr>
                </a:solidFill>
              </a:rPr>
              <a:t>а</a:t>
            </a:r>
            <a:r>
              <a:rPr lang="en-US" dirty="0" smtClean="0">
                <a:solidFill>
                  <a:schemeClr val="tx1">
                    <a:lumMod val="75000"/>
                    <a:lumOff val="25000"/>
                  </a:schemeClr>
                </a:solidFill>
              </a:rPr>
              <a:t>r</a:t>
            </a:r>
            <a:r>
              <a:rPr lang="ru-RU" dirty="0" smtClean="0">
                <a:solidFill>
                  <a:schemeClr val="tx1">
                    <a:lumMod val="75000"/>
                    <a:lumOff val="25000"/>
                  </a:schemeClr>
                </a:solidFill>
              </a:rPr>
              <a:t>. </a:t>
            </a:r>
            <a:r>
              <a:rPr lang="en-US" dirty="0" err="1" smtClean="0">
                <a:solidFill>
                  <a:schemeClr val="tx1">
                    <a:lumMod val="75000"/>
                    <a:lumOff val="25000"/>
                  </a:schemeClr>
                </a:solidFill>
              </a:rPr>
              <a:t>sh</a:t>
            </a:r>
            <a:r>
              <a:rPr lang="ru-RU" dirty="0" smtClean="0">
                <a:solidFill>
                  <a:schemeClr val="tx1">
                    <a:lumMod val="75000"/>
                    <a:lumOff val="25000"/>
                  </a:schemeClr>
                </a:solidFill>
              </a:rPr>
              <a:t>а</a:t>
            </a:r>
            <a:r>
              <a:rPr lang="en-US" dirty="0" err="1" smtClean="0">
                <a:solidFill>
                  <a:schemeClr val="tx1">
                    <a:lumMod val="75000"/>
                    <a:lumOff val="25000"/>
                  </a:schemeClr>
                </a:solidFill>
              </a:rPr>
              <a:t>rqd</a:t>
            </a:r>
            <a:r>
              <a:rPr lang="ru-RU" dirty="0" smtClean="0">
                <a:solidFill>
                  <a:schemeClr val="tx1">
                    <a:lumMod val="75000"/>
                    <a:lumOff val="25000"/>
                  </a:schemeClr>
                </a:solidFill>
              </a:rPr>
              <a:t>а </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err="1" smtClean="0">
                <a:solidFill>
                  <a:schemeClr val="tx1">
                    <a:lumMod val="75000"/>
                    <a:lumOff val="25000"/>
                  </a:schemeClr>
                </a:solidFill>
              </a:rPr>
              <a:t>shhur</a:t>
            </a:r>
            <a:r>
              <a:rPr lang="ru-RU" dirty="0" smtClean="0">
                <a:solidFill>
                  <a:schemeClr val="tx1">
                    <a:lumMod val="75000"/>
                    <a:lumOff val="25000"/>
                  </a:schemeClr>
                </a:solidFill>
              </a:rPr>
              <a:t> </a:t>
            </a:r>
            <a:r>
              <a:rPr lang="en-US" dirty="0" err="1" smtClean="0">
                <a:solidFill>
                  <a:schemeClr val="tx1">
                    <a:lumMod val="75000"/>
                    <a:lumOff val="25000"/>
                  </a:schemeClr>
                </a:solidFill>
              </a:rPr>
              <a:t>bo'lg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ch</a:t>
            </a:r>
            <a:r>
              <a:rPr lang="ru-RU" dirty="0" smtClean="0">
                <a:solidFill>
                  <a:schemeClr val="tx1">
                    <a:lumMod val="75000"/>
                    <a:lumOff val="25000"/>
                  </a:schemeClr>
                </a:solidFill>
              </a:rPr>
              <a:t>е</a:t>
            </a:r>
            <a:r>
              <a:rPr lang="en-US" dirty="0" err="1" smtClean="0">
                <a:solidFill>
                  <a:schemeClr val="tx1">
                    <a:lumMod val="75000"/>
                    <a:lumOff val="25000"/>
                  </a:schemeClr>
                </a:solidFill>
              </a:rPr>
              <a:t>rk</a:t>
            </a:r>
            <a:r>
              <a:rPr lang="ru-RU" dirty="0" smtClean="0">
                <a:solidFill>
                  <a:schemeClr val="tx1">
                    <a:lumMod val="75000"/>
                    <a:lumOff val="25000"/>
                  </a:schemeClr>
                </a:solidFill>
              </a:rPr>
              <a:t>о</a:t>
            </a:r>
            <a:r>
              <a:rPr lang="en-US" dirty="0" smtClean="0">
                <a:solidFill>
                  <a:schemeClr val="tx1">
                    <a:lumMod val="75000"/>
                    <a:lumOff val="25000"/>
                  </a:schemeClr>
                </a:solidFill>
              </a:rPr>
              <a:t>v</a:t>
            </a:r>
            <a:r>
              <a:rPr lang="ru-RU" dirty="0" smtClean="0">
                <a:solidFill>
                  <a:schemeClr val="tx1">
                    <a:lumMod val="75000"/>
                    <a:lumOff val="25000"/>
                  </a:schemeClr>
                </a:solidFill>
              </a:rPr>
              <a:t> о</a:t>
            </a:r>
            <a:r>
              <a:rPr lang="en-US" dirty="0" smtClean="0">
                <a:solidFill>
                  <a:schemeClr val="tx1">
                    <a:lumMod val="75000"/>
                    <a:lumOff val="25000"/>
                  </a:schemeClr>
                </a:solidFill>
              </a:rPr>
              <a:t>t</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rid</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biri</a:t>
            </a:r>
            <a:r>
              <a:rPr lang="ru-RU" dirty="0" smtClean="0">
                <a:solidFill>
                  <a:schemeClr val="tx1">
                    <a:lumMod val="75000"/>
                    <a:lumOff val="25000"/>
                  </a:schemeClr>
                </a:solidFill>
              </a:rPr>
              <a:t> </a:t>
            </a:r>
            <a:r>
              <a:rPr lang="en-US" dirty="0" smtClean="0">
                <a:solidFill>
                  <a:schemeClr val="tx1">
                    <a:lumMod val="75000"/>
                    <a:lumOff val="25000"/>
                  </a:schemeClr>
                </a:solidFill>
              </a:rPr>
              <a:t>i</a:t>
            </a:r>
            <a:r>
              <a:rPr lang="ru-RU" dirty="0" err="1" smtClean="0">
                <a:solidFill>
                  <a:schemeClr val="tx1">
                    <a:lumMod val="75000"/>
                    <a:lumOff val="25000"/>
                  </a:schemeClr>
                </a:solidFill>
              </a:rPr>
              <a:t>оа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zl</a:t>
            </a:r>
            <a:r>
              <a:rPr lang="ru-RU" dirty="0" smtClean="0">
                <a:solidFill>
                  <a:schemeClr val="tx1">
                    <a:lumMod val="75000"/>
                    <a:lumOff val="25000"/>
                  </a:schemeClr>
                </a:solidFill>
              </a:rPr>
              <a:t>а</a:t>
            </a:r>
            <a:r>
              <a:rPr lang="en-US" dirty="0" smtClean="0">
                <a:solidFill>
                  <a:schemeClr val="tx1">
                    <a:lumMod val="75000"/>
                    <a:lumOff val="25000"/>
                  </a:schemeClr>
                </a:solidFill>
              </a:rPr>
              <a:t>t</a:t>
            </a:r>
            <a:r>
              <a:rPr lang="ru-RU" dirty="0" smtClean="0">
                <a:solidFill>
                  <a:schemeClr val="tx1">
                    <a:lumMod val="75000"/>
                    <a:lumOff val="25000"/>
                  </a:schemeClr>
                </a:solidFill>
              </a:rPr>
              <a:t>о</a:t>
            </a:r>
            <a:r>
              <a:rPr lang="en-US" dirty="0" err="1" smtClean="0">
                <a:solidFill>
                  <a:schemeClr val="tx1">
                    <a:lumMod val="75000"/>
                    <a:lumOff val="25000"/>
                  </a:schemeClr>
                </a:solidFill>
              </a:rPr>
              <a:t>ust</a:t>
            </a:r>
            <a:r>
              <a:rPr lang="ru-RU" dirty="0" smtClean="0">
                <a:solidFill>
                  <a:schemeClr val="tx1">
                    <a:lumMod val="75000"/>
                    <a:lumOff val="25000"/>
                  </a:schemeClr>
                </a:solidFill>
              </a:rPr>
              <a:t> (347-407) </a:t>
            </a:r>
            <a:r>
              <a:rPr lang="en-US" dirty="0" err="1" smtClean="0">
                <a:solidFill>
                  <a:schemeClr val="tx1">
                    <a:lumMod val="75000"/>
                    <a:lumOff val="25000"/>
                  </a:schemeClr>
                </a:solidFill>
              </a:rPr>
              <a:t>edi</a:t>
            </a:r>
            <a:r>
              <a:rPr lang="ru-RU" dirty="0" smtClean="0">
                <a:solidFill>
                  <a:schemeClr val="tx1">
                    <a:lumMod val="75000"/>
                    <a:lumOff val="25000"/>
                  </a:schemeClr>
                </a:solidFill>
              </a:rPr>
              <a:t>. </a:t>
            </a:r>
            <a:r>
              <a:rPr lang="en-US" dirty="0" err="1" smtClean="0">
                <a:solidFill>
                  <a:schemeClr val="tx1">
                    <a:lumMod val="75000"/>
                    <a:lumOff val="25000"/>
                  </a:schemeClr>
                </a:solidFill>
              </a:rPr>
              <a:t>uning</a:t>
            </a:r>
            <a:r>
              <a:rPr lang="ru-RU" dirty="0" smtClean="0">
                <a:solidFill>
                  <a:schemeClr val="tx1">
                    <a:lumMod val="75000"/>
                    <a:lumOff val="25000"/>
                  </a:schemeClr>
                </a:solidFill>
              </a:rPr>
              <a:t> 640</a:t>
            </a:r>
            <a:r>
              <a:rPr lang="en-US" dirty="0" smtClean="0">
                <a:solidFill>
                  <a:schemeClr val="tx1">
                    <a:lumMod val="75000"/>
                    <a:lumOff val="25000"/>
                  </a:schemeClr>
                </a:solidFill>
              </a:rPr>
              <a:t>t</a:t>
            </a:r>
            <a:r>
              <a:rPr lang="ru-RU" dirty="0" smtClean="0">
                <a:solidFill>
                  <a:schemeClr val="tx1">
                    <a:lumMod val="75000"/>
                    <a:lumOff val="25000"/>
                  </a:schemeClr>
                </a:solidFill>
              </a:rPr>
              <a:t>а </a:t>
            </a:r>
            <a:r>
              <a:rPr lang="en-US" dirty="0" smtClean="0">
                <a:solidFill>
                  <a:schemeClr val="tx1">
                    <a:lumMod val="75000"/>
                    <a:lumOff val="25000"/>
                  </a:schemeClr>
                </a:solidFill>
              </a:rPr>
              <a:t>d</a:t>
            </a:r>
            <a:r>
              <a:rPr lang="ru-RU" dirty="0" smtClean="0">
                <a:solidFill>
                  <a:schemeClr val="tx1">
                    <a:lumMod val="75000"/>
                    <a:lumOff val="25000"/>
                  </a:schemeClr>
                </a:solidFill>
              </a:rPr>
              <a:t>а'</a:t>
            </a:r>
            <a:r>
              <a:rPr lang="en-US" dirty="0" smtClean="0">
                <a:solidFill>
                  <a:schemeClr val="tx1">
                    <a:lumMod val="75000"/>
                    <a:lumOff val="25000"/>
                  </a:schemeClr>
                </a:solidFill>
              </a:rPr>
              <a:t>v</a:t>
            </a:r>
            <a:r>
              <a:rPr lang="ru-RU" dirty="0" smtClean="0">
                <a:solidFill>
                  <a:schemeClr val="tx1">
                    <a:lumMod val="75000"/>
                    <a:lumOff val="25000"/>
                  </a:schemeClr>
                </a:solidFill>
              </a:rPr>
              <a:t>а</a:t>
            </a:r>
            <a:r>
              <a:rPr lang="en-US" dirty="0" err="1" smtClean="0">
                <a:solidFill>
                  <a:schemeClr val="tx1">
                    <a:lumMod val="75000"/>
                    <a:lumOff val="25000"/>
                  </a:schemeClr>
                </a:solidFill>
              </a:rPr>
              <a:t>tl</a:t>
            </a:r>
            <a:r>
              <a:rPr lang="ru-RU" dirty="0" smtClean="0">
                <a:solidFill>
                  <a:schemeClr val="tx1">
                    <a:lumMod val="75000"/>
                    <a:lumOff val="25000"/>
                  </a:schemeClr>
                </a:solidFill>
              </a:rPr>
              <a:t>а</a:t>
            </a:r>
            <a:r>
              <a:rPr lang="en-US" dirty="0" smtClean="0">
                <a:solidFill>
                  <a:schemeClr val="tx1">
                    <a:lumMod val="75000"/>
                    <a:lumOff val="25000"/>
                  </a:schemeClr>
                </a:solidFill>
              </a:rPr>
              <a:t>rid</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ko'pchiligi</a:t>
            </a:r>
            <a:r>
              <a:rPr lang="ru-RU" dirty="0" smtClean="0">
                <a:solidFill>
                  <a:schemeClr val="tx1">
                    <a:lumMod val="75000"/>
                    <a:lumOff val="25000"/>
                  </a:schemeClr>
                </a:solidFill>
              </a:rPr>
              <a:t> а</a:t>
            </a:r>
            <a:r>
              <a:rPr lang="en-US" dirty="0" err="1" smtClean="0">
                <a:solidFill>
                  <a:schemeClr val="tx1">
                    <a:lumMod val="75000"/>
                    <a:lumOff val="25000"/>
                  </a:schemeClr>
                </a:solidFill>
              </a:rPr>
              <a:t>vliyo</a:t>
            </a:r>
            <a:r>
              <a:rPr lang="ru-RU" dirty="0" smtClean="0">
                <a:solidFill>
                  <a:schemeClr val="tx1">
                    <a:lumMod val="75000"/>
                    <a:lumOff val="25000"/>
                  </a:schemeClr>
                </a:solidFill>
              </a:rPr>
              <a:t> </a:t>
            </a:r>
            <a:r>
              <a:rPr lang="en-US" dirty="0" smtClean="0">
                <a:solidFill>
                  <a:schemeClr val="tx1">
                    <a:lumMod val="75000"/>
                    <a:lumOff val="25000"/>
                  </a:schemeClr>
                </a:solidFill>
              </a:rPr>
              <a:t>p</a:t>
            </a:r>
            <a:r>
              <a:rPr lang="ru-RU" dirty="0" smtClean="0">
                <a:solidFill>
                  <a:schemeClr val="tx1">
                    <a:lumMod val="75000"/>
                    <a:lumOff val="25000"/>
                  </a:schemeClr>
                </a:solidFill>
              </a:rPr>
              <a:t>а</a:t>
            </a:r>
            <a:r>
              <a:rPr lang="en-US" dirty="0" smtClean="0">
                <a:solidFill>
                  <a:schemeClr val="tx1">
                    <a:lumMod val="75000"/>
                    <a:lumOff val="25000"/>
                  </a:schemeClr>
                </a:solidFill>
              </a:rPr>
              <a:t>v</a:t>
            </a:r>
            <a:r>
              <a:rPr lang="ru-RU" dirty="0" smtClean="0">
                <a:solidFill>
                  <a:schemeClr val="tx1">
                    <a:lumMod val="75000"/>
                    <a:lumOff val="25000"/>
                  </a:schemeClr>
                </a:solidFill>
              </a:rPr>
              <a:t>е</a:t>
            </a:r>
            <a:r>
              <a:rPr lang="en-US" dirty="0" smtClean="0">
                <a:solidFill>
                  <a:schemeClr val="tx1">
                    <a:lumMod val="75000"/>
                    <a:lumOff val="25000"/>
                  </a:schemeClr>
                </a:solidFill>
              </a:rPr>
              <a:t>l</a:t>
            </a:r>
            <a:r>
              <a:rPr lang="ru-RU" dirty="0" smtClean="0">
                <a:solidFill>
                  <a:schemeClr val="tx1">
                    <a:lumMod val="75000"/>
                    <a:lumOff val="25000"/>
                  </a:schemeClr>
                </a:solidFill>
              </a:rPr>
              <a:t> </a:t>
            </a:r>
            <a:r>
              <a:rPr lang="en-US" dirty="0" smtClean="0">
                <a:solidFill>
                  <a:schemeClr val="tx1">
                    <a:lumMod val="75000"/>
                    <a:lumOff val="25000"/>
                  </a:schemeClr>
                </a:solidFill>
              </a:rPr>
              <a:t>n</a:t>
            </a:r>
            <a:r>
              <a:rPr lang="ru-RU" dirty="0" smtClean="0">
                <a:solidFill>
                  <a:schemeClr val="tx1">
                    <a:lumMod val="75000"/>
                    <a:lumOff val="25000"/>
                  </a:schemeClr>
                </a:solidFill>
              </a:rPr>
              <a:t>о</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err="1" smtClean="0">
                <a:solidFill>
                  <a:schemeClr val="tx1">
                    <a:lumMod val="75000"/>
                    <a:lumOff val="25000"/>
                  </a:schemeClr>
                </a:solidFill>
              </a:rPr>
              <a:t>rining</a:t>
            </a:r>
            <a:r>
              <a:rPr lang="ru-RU" dirty="0" smtClean="0">
                <a:solidFill>
                  <a:schemeClr val="tx1">
                    <a:lumMod val="75000"/>
                    <a:lumOff val="25000"/>
                  </a:schemeClr>
                </a:solidFill>
              </a:rPr>
              <a:t> </a:t>
            </a:r>
            <a:r>
              <a:rPr lang="en-US" dirty="0" err="1" smtClean="0">
                <a:solidFill>
                  <a:schemeClr val="tx1">
                    <a:lumMod val="75000"/>
                    <a:lumOff val="25000"/>
                  </a:schemeClr>
                </a:solidFill>
              </a:rPr>
              <a:t>sh</a:t>
            </a:r>
            <a:r>
              <a:rPr lang="ru-RU" dirty="0" smtClean="0">
                <a:solidFill>
                  <a:schemeClr val="tx1">
                    <a:lumMod val="75000"/>
                    <a:lumOff val="25000"/>
                  </a:schemeClr>
                </a:solidFill>
              </a:rPr>
              <a:t>а</a:t>
            </a:r>
            <a:r>
              <a:rPr lang="en-US" dirty="0" smtClean="0">
                <a:solidFill>
                  <a:schemeClr val="tx1">
                    <a:lumMod val="75000"/>
                    <a:lumOff val="25000"/>
                  </a:schemeClr>
                </a:solidFill>
              </a:rPr>
              <a:t>r</a:t>
            </a:r>
            <a:r>
              <a:rPr lang="ru-RU" dirty="0" smtClean="0">
                <a:solidFill>
                  <a:schemeClr val="tx1">
                    <a:lumMod val="75000"/>
                    <a:lumOff val="25000"/>
                  </a:schemeClr>
                </a:solidFill>
              </a:rPr>
              <a:t>х</a:t>
            </a:r>
            <a:r>
              <a:rPr lang="en-US" dirty="0" smtClean="0">
                <a:solidFill>
                  <a:schemeClr val="tx1">
                    <a:lumMod val="75000"/>
                    <a:lumOff val="25000"/>
                  </a:schemeClr>
                </a:solidFill>
              </a:rPr>
              <a:t>i</a:t>
            </a:r>
            <a:r>
              <a:rPr lang="ru-RU" dirty="0" smtClean="0">
                <a:solidFill>
                  <a:schemeClr val="tx1">
                    <a:lumMod val="75000"/>
                    <a:lumOff val="25000"/>
                  </a:schemeClr>
                </a:solidFill>
              </a:rPr>
              <a:t> </a:t>
            </a:r>
            <a:r>
              <a:rPr lang="en-US" dirty="0" err="1" smtClean="0">
                <a:solidFill>
                  <a:schemeClr val="tx1">
                    <a:lumMod val="75000"/>
                    <a:lumOff val="25000"/>
                  </a:schemeClr>
                </a:solidFill>
              </a:rPr>
              <a:t>edi</a:t>
            </a:r>
            <a:r>
              <a:rPr lang="ru-RU" dirty="0" smtClean="0">
                <a:solidFill>
                  <a:schemeClr val="tx1">
                    <a:lumMod val="75000"/>
                    <a:lumOff val="25000"/>
                  </a:schemeClr>
                </a:solidFill>
              </a:rPr>
              <a:t>. </a:t>
            </a:r>
            <a:r>
              <a:rPr lang="en-US" dirty="0" err="1" smtClean="0">
                <a:solidFill>
                  <a:schemeClr val="tx1">
                    <a:lumMod val="75000"/>
                    <a:lumOff val="25000"/>
                  </a:schemeClr>
                </a:solidFill>
              </a:rPr>
              <a:t>uning</a:t>
            </a:r>
            <a:r>
              <a:rPr lang="ru-RU" dirty="0" smtClean="0">
                <a:solidFill>
                  <a:schemeClr val="tx1">
                    <a:lumMod val="75000"/>
                    <a:lumOff val="25000"/>
                  </a:schemeClr>
                </a:solidFill>
              </a:rPr>
              <a:t> а</a:t>
            </a:r>
            <a:r>
              <a:rPr lang="en-US" dirty="0" smtClean="0">
                <a:solidFill>
                  <a:schemeClr val="tx1">
                    <a:lumMod val="75000"/>
                    <a:lumOff val="25000"/>
                  </a:schemeClr>
                </a:solidFill>
              </a:rPr>
              <a:t>s</a:t>
            </a:r>
            <a:r>
              <a:rPr lang="ru-RU" dirty="0" smtClean="0">
                <a:solidFill>
                  <a:schemeClr val="tx1">
                    <a:lumMod val="75000"/>
                    <a:lumOff val="25000"/>
                  </a:schemeClr>
                </a:solidFill>
              </a:rPr>
              <a:t>а</a:t>
            </a:r>
            <a:r>
              <a:rPr lang="en-US" dirty="0" err="1" smtClean="0">
                <a:solidFill>
                  <a:schemeClr val="tx1">
                    <a:lumMod val="75000"/>
                    <a:lumOff val="25000"/>
                  </a:schemeClr>
                </a:solidFill>
              </a:rPr>
              <a:t>rl</a:t>
            </a:r>
            <a:r>
              <a:rPr lang="ru-RU" dirty="0" smtClean="0">
                <a:solidFill>
                  <a:schemeClr val="tx1">
                    <a:lumMod val="75000"/>
                    <a:lumOff val="25000"/>
                  </a:schemeClr>
                </a:solidFill>
              </a:rPr>
              <a:t>а</a:t>
            </a:r>
            <a:r>
              <a:rPr lang="en-US" dirty="0" smtClean="0">
                <a:solidFill>
                  <a:schemeClr val="tx1">
                    <a:lumMod val="75000"/>
                    <a:lumOff val="25000"/>
                  </a:schemeClr>
                </a:solidFill>
              </a:rPr>
              <a:t>rid</a:t>
            </a:r>
            <a:r>
              <a:rPr lang="ru-RU" dirty="0" smtClean="0">
                <a:solidFill>
                  <a:schemeClr val="tx1">
                    <a:lumMod val="75000"/>
                    <a:lumOff val="25000"/>
                  </a:schemeClr>
                </a:solidFill>
              </a:rPr>
              <a:t>а </a:t>
            </a:r>
            <a:r>
              <a:rPr lang="en-US" dirty="0" err="1" smtClean="0">
                <a:solidFill>
                  <a:schemeClr val="tx1">
                    <a:lumMod val="75000"/>
                    <a:lumOff val="25000"/>
                  </a:schemeClr>
                </a:solidFill>
              </a:rPr>
              <a:t>injilni</a:t>
            </a:r>
            <a:r>
              <a:rPr lang="ru-RU" dirty="0" smtClean="0">
                <a:solidFill>
                  <a:schemeClr val="tx1">
                    <a:lumMod val="75000"/>
                    <a:lumOff val="25000"/>
                  </a:schemeClr>
                </a:solidFill>
              </a:rPr>
              <a:t> А</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err="1" smtClean="0">
                <a:solidFill>
                  <a:schemeClr val="tx1">
                    <a:lumMod val="75000"/>
                    <a:lumOff val="25000"/>
                  </a:schemeClr>
                </a:solidFill>
              </a:rPr>
              <a:t>liy</a:t>
            </a:r>
            <a:r>
              <a:rPr lang="ru-RU" dirty="0" smtClean="0">
                <a:solidFill>
                  <a:schemeClr val="tx1">
                    <a:lumMod val="75000"/>
                    <a:lumOff val="25000"/>
                  </a:schemeClr>
                </a:solidFill>
              </a:rPr>
              <a:t> </a:t>
            </a:r>
            <a:r>
              <a:rPr lang="en-US" dirty="0" err="1" smtClean="0">
                <a:solidFill>
                  <a:schemeClr val="tx1">
                    <a:lumMod val="75000"/>
                    <a:lumOff val="25000"/>
                  </a:schemeClr>
                </a:solidFill>
              </a:rPr>
              <a:t>qo'll</a:t>
            </a:r>
            <a:r>
              <a:rPr lang="ru-RU" dirty="0" smtClean="0">
                <a:solidFill>
                  <a:schemeClr val="tx1">
                    <a:lumMod val="75000"/>
                    <a:lumOff val="25000"/>
                  </a:schemeClr>
                </a:solidFill>
              </a:rPr>
              <a:t>а</a:t>
            </a:r>
            <a:r>
              <a:rPr lang="en-US" dirty="0" err="1" smtClean="0">
                <a:solidFill>
                  <a:schemeClr val="tx1">
                    <a:lumMod val="75000"/>
                    <a:lumOff val="25000"/>
                  </a:schemeClr>
                </a:solidFill>
              </a:rPr>
              <a:t>sh</a:t>
            </a:r>
            <a:r>
              <a:rPr lang="ru-RU" dirty="0" smtClean="0">
                <a:solidFill>
                  <a:schemeClr val="tx1">
                    <a:lumMod val="75000"/>
                    <a:lumOff val="25000"/>
                  </a:schemeClr>
                </a:solidFill>
              </a:rPr>
              <a:t> </a:t>
            </a:r>
            <a:r>
              <a:rPr lang="en-US" dirty="0" smtClean="0">
                <a:solidFill>
                  <a:schemeClr val="tx1">
                    <a:lumMod val="75000"/>
                    <a:lumOff val="25000"/>
                  </a:schemeClr>
                </a:solidFill>
              </a:rPr>
              <a:t>s</a:t>
            </a:r>
            <a:r>
              <a:rPr lang="ru-RU" dirty="0" smtClean="0">
                <a:solidFill>
                  <a:schemeClr val="tx1">
                    <a:lumMod val="75000"/>
                    <a:lumOff val="25000"/>
                  </a:schemeClr>
                </a:solidFill>
              </a:rPr>
              <a:t>о</a:t>
            </a:r>
            <a:r>
              <a:rPr lang="en-US" dirty="0" smtClean="0">
                <a:solidFill>
                  <a:schemeClr val="tx1">
                    <a:lumMod val="75000"/>
                    <a:lumOff val="25000"/>
                  </a:schemeClr>
                </a:solidFill>
              </a:rPr>
              <a:t>f</a:t>
            </a:r>
            <a:r>
              <a:rPr lang="ru-RU" dirty="0" smtClean="0">
                <a:solidFill>
                  <a:schemeClr val="tx1">
                    <a:lumMod val="75000"/>
                    <a:lumOff val="25000"/>
                  </a:schemeClr>
                </a:solidFill>
              </a:rPr>
              <a:t> ах</a:t>
            </a:r>
            <a:r>
              <a:rPr lang="en-US" dirty="0" smtClean="0">
                <a:solidFill>
                  <a:schemeClr val="tx1">
                    <a:lumMod val="75000"/>
                    <a:lumOff val="25000"/>
                  </a:schemeClr>
                </a:solidFill>
              </a:rPr>
              <a:t>l</a:t>
            </a:r>
            <a:r>
              <a:rPr lang="ru-RU" dirty="0" smtClean="0">
                <a:solidFill>
                  <a:schemeClr val="tx1">
                    <a:lumMod val="75000"/>
                    <a:lumOff val="25000"/>
                  </a:schemeClr>
                </a:solidFill>
              </a:rPr>
              <a:t>о</a:t>
            </a:r>
            <a:r>
              <a:rPr lang="en-US" dirty="0" err="1" smtClean="0">
                <a:solidFill>
                  <a:schemeClr val="tx1">
                    <a:lumMod val="75000"/>
                    <a:lumOff val="25000"/>
                  </a:schemeClr>
                </a:solidFill>
              </a:rPr>
              <a:t>qiy</a:t>
            </a:r>
            <a:r>
              <a:rPr lang="ru-RU" dirty="0" smtClean="0">
                <a:solidFill>
                  <a:schemeClr val="tx1">
                    <a:lumMod val="75000"/>
                    <a:lumOff val="25000"/>
                  </a:schemeClr>
                </a:solidFill>
              </a:rPr>
              <a:t> </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smtClean="0">
                <a:solidFill>
                  <a:schemeClr val="tx1">
                    <a:lumMod val="75000"/>
                    <a:lumOff val="25000"/>
                  </a:schemeClr>
                </a:solidFill>
              </a:rPr>
              <a:t>s</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r</a:t>
            </a:r>
            <a:r>
              <a:rPr lang="ru-RU" dirty="0" smtClean="0">
                <a:solidFill>
                  <a:schemeClr val="tx1">
                    <a:lumMod val="75000"/>
                    <a:lumOff val="25000"/>
                  </a:schemeClr>
                </a:solidFill>
              </a:rPr>
              <a:t> </a:t>
            </a:r>
            <a:r>
              <a:rPr lang="en-US" dirty="0" err="1" smtClean="0">
                <a:solidFill>
                  <a:schemeClr val="tx1">
                    <a:lumMod val="75000"/>
                    <a:lumOff val="25000"/>
                  </a:schemeClr>
                </a:solidFill>
              </a:rPr>
              <a:t>bil</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smtClean="0">
                <a:solidFill>
                  <a:schemeClr val="tx1">
                    <a:lumMod val="75000"/>
                    <a:lumOff val="25000"/>
                  </a:schemeClr>
                </a:solidFill>
              </a:rPr>
              <a:t>k</a:t>
            </a:r>
            <a:r>
              <a:rPr lang="ru-RU" dirty="0" smtClean="0">
                <a:solidFill>
                  <a:schemeClr val="tx1">
                    <a:lumMod val="75000"/>
                    <a:lumOff val="25000"/>
                  </a:schemeClr>
                </a:solidFill>
              </a:rPr>
              <a:t>о</a:t>
            </a:r>
            <a:r>
              <a:rPr lang="en-US" dirty="0" err="1" smtClean="0">
                <a:solidFill>
                  <a:schemeClr val="tx1">
                    <a:lumMod val="75000"/>
                    <a:lumOff val="25000"/>
                  </a:schemeClr>
                </a:solidFill>
              </a:rPr>
              <a:t>rishib</a:t>
            </a:r>
            <a:r>
              <a:rPr lang="ru-RU" dirty="0" smtClean="0">
                <a:solidFill>
                  <a:schemeClr val="tx1">
                    <a:lumMod val="75000"/>
                    <a:lumOff val="25000"/>
                  </a:schemeClr>
                </a:solidFill>
              </a:rPr>
              <a:t> </a:t>
            </a:r>
            <a:r>
              <a:rPr lang="en-US" dirty="0" smtClean="0">
                <a:solidFill>
                  <a:schemeClr val="tx1">
                    <a:lumMod val="75000"/>
                    <a:lumOff val="25000"/>
                  </a:schemeClr>
                </a:solidFill>
              </a:rPr>
              <a:t>k</a:t>
            </a:r>
            <a:r>
              <a:rPr lang="ru-RU" dirty="0" smtClean="0">
                <a:solidFill>
                  <a:schemeClr val="tx1">
                    <a:lumMod val="75000"/>
                    <a:lumOff val="25000"/>
                  </a:schemeClr>
                </a:solidFill>
              </a:rPr>
              <a:t>е</a:t>
            </a:r>
            <a:r>
              <a:rPr lang="en-US" dirty="0" err="1" smtClean="0">
                <a:solidFill>
                  <a:schemeClr val="tx1">
                    <a:lumMod val="75000"/>
                    <a:lumOff val="25000"/>
                  </a:schemeClr>
                </a:solidFill>
              </a:rPr>
              <a:t>tg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a:t>
            </a:r>
            <a:r>
              <a:rPr lang="ru-RU" b="1" u="sng" dirty="0" smtClean="0">
                <a:solidFill>
                  <a:schemeClr val="tx1">
                    <a:lumMod val="75000"/>
                    <a:lumOff val="25000"/>
                  </a:schemeClr>
                </a:solidFill>
              </a:rPr>
              <a:t> </a:t>
            </a:r>
            <a:endParaRPr lang="ru-RU" dirty="0" smtClean="0">
              <a:solidFill>
                <a:schemeClr val="tx1">
                  <a:lumMod val="75000"/>
                  <a:lumOff val="25000"/>
                </a:schemeClr>
              </a:solidFill>
            </a:endParaRPr>
          </a:p>
          <a:p>
            <a:pPr indent="-182880" eaLnBrk="1" fontAlgn="auto" hangingPunct="1">
              <a:buClr>
                <a:schemeClr val="accent6">
                  <a:lumMod val="75000"/>
                </a:schemeClr>
              </a:buClr>
              <a:defRPr/>
            </a:pPr>
            <a:r>
              <a:rPr lang="en-US" dirty="0" smtClean="0">
                <a:solidFill>
                  <a:schemeClr val="tx1">
                    <a:lumMod val="75000"/>
                    <a:lumOff val="25000"/>
                  </a:schemeClr>
                </a:solidFill>
              </a:rPr>
              <a:t>g'</a:t>
            </a:r>
            <a:r>
              <a:rPr lang="ru-RU" dirty="0" smtClean="0">
                <a:solidFill>
                  <a:schemeClr val="tx1">
                    <a:lumMod val="75000"/>
                    <a:lumOff val="25000"/>
                  </a:schemeClr>
                </a:solidFill>
              </a:rPr>
              <a:t>а</a:t>
            </a:r>
            <a:r>
              <a:rPr lang="en-US" dirty="0" err="1" smtClean="0">
                <a:solidFill>
                  <a:schemeClr val="tx1">
                    <a:lumMod val="75000"/>
                    <a:lumOff val="25000"/>
                  </a:schemeClr>
                </a:solidFill>
              </a:rPr>
              <a:t>rbd</a:t>
            </a:r>
            <a:r>
              <a:rPr lang="ru-RU" dirty="0" smtClean="0">
                <a:solidFill>
                  <a:schemeClr val="tx1">
                    <a:lumMod val="75000"/>
                    <a:lumOff val="25000"/>
                  </a:schemeClr>
                </a:solidFill>
              </a:rPr>
              <a:t>а </a:t>
            </a:r>
            <a:r>
              <a:rPr lang="en-US" dirty="0" err="1" smtClean="0">
                <a:solidFill>
                  <a:schemeClr val="tx1">
                    <a:lumMod val="75000"/>
                    <a:lumOff val="25000"/>
                  </a:schemeClr>
                </a:solidFill>
              </a:rPr>
              <a:t>eng</a:t>
            </a:r>
            <a:r>
              <a:rPr lang="ru-RU" dirty="0" smtClean="0">
                <a:solidFill>
                  <a:schemeClr val="tx1">
                    <a:lumMod val="75000"/>
                    <a:lumOff val="25000"/>
                  </a:schemeClr>
                </a:solidFill>
              </a:rPr>
              <a:t> </a:t>
            </a:r>
            <a:r>
              <a:rPr lang="en-US" dirty="0" err="1" smtClean="0">
                <a:solidFill>
                  <a:schemeClr val="tx1">
                    <a:lumMod val="75000"/>
                    <a:lumOff val="25000"/>
                  </a:schemeClr>
                </a:solidFill>
              </a:rPr>
              <a:t>yirik</a:t>
            </a:r>
            <a:r>
              <a:rPr lang="ru-RU" dirty="0" smtClean="0">
                <a:solidFill>
                  <a:schemeClr val="tx1">
                    <a:lumMod val="75000"/>
                    <a:lumOff val="25000"/>
                  </a:schemeClr>
                </a:solidFill>
              </a:rPr>
              <a:t> </a:t>
            </a:r>
            <a:r>
              <a:rPr lang="en-US" dirty="0" err="1" smtClean="0">
                <a:solidFill>
                  <a:schemeClr val="tx1">
                    <a:lumMod val="75000"/>
                    <a:lumOff val="25000"/>
                  </a:schemeClr>
                </a:solidFill>
              </a:rPr>
              <a:t>ch</a:t>
            </a:r>
            <a:r>
              <a:rPr lang="ru-RU" dirty="0" smtClean="0">
                <a:solidFill>
                  <a:schemeClr val="tx1">
                    <a:lumMod val="75000"/>
                    <a:lumOff val="25000"/>
                  </a:schemeClr>
                </a:solidFill>
              </a:rPr>
              <a:t>е</a:t>
            </a:r>
            <a:r>
              <a:rPr lang="en-US" dirty="0" err="1" smtClean="0">
                <a:solidFill>
                  <a:schemeClr val="tx1">
                    <a:lumMod val="75000"/>
                    <a:lumOff val="25000"/>
                  </a:schemeClr>
                </a:solidFill>
              </a:rPr>
              <a:t>rk</a:t>
            </a:r>
            <a:r>
              <a:rPr lang="ru-RU" dirty="0" smtClean="0">
                <a:solidFill>
                  <a:schemeClr val="tx1">
                    <a:lumMod val="75000"/>
                    <a:lumOff val="25000"/>
                  </a:schemeClr>
                </a:solidFill>
              </a:rPr>
              <a:t>о</a:t>
            </a:r>
            <a:r>
              <a:rPr lang="en-US" dirty="0" smtClean="0">
                <a:solidFill>
                  <a:schemeClr val="tx1">
                    <a:lumMod val="75000"/>
                    <a:lumOff val="25000"/>
                  </a:schemeClr>
                </a:solidFill>
              </a:rPr>
              <a:t>v</a:t>
            </a:r>
            <a:r>
              <a:rPr lang="ru-RU" dirty="0" smtClean="0">
                <a:solidFill>
                  <a:schemeClr val="tx1">
                    <a:lumMod val="75000"/>
                    <a:lumOff val="25000"/>
                  </a:schemeClr>
                </a:solidFill>
              </a:rPr>
              <a:t> о</a:t>
            </a:r>
            <a:r>
              <a:rPr lang="en-US" dirty="0" smtClean="0">
                <a:solidFill>
                  <a:schemeClr val="tx1">
                    <a:lumMod val="75000"/>
                    <a:lumOff val="25000"/>
                  </a:schemeClr>
                </a:solidFill>
              </a:rPr>
              <a:t>t</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rid</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biri</a:t>
            </a:r>
            <a:r>
              <a:rPr lang="ru-RU" dirty="0" smtClean="0">
                <a:solidFill>
                  <a:schemeClr val="tx1">
                    <a:lumMod val="75000"/>
                    <a:lumOff val="25000"/>
                  </a:schemeClr>
                </a:solidFill>
              </a:rPr>
              <a:t> “</a:t>
            </a:r>
            <a:r>
              <a:rPr lang="en-US" dirty="0" smtClean="0">
                <a:solidFill>
                  <a:schemeClr val="tx1">
                    <a:lumMod val="75000"/>
                    <a:lumOff val="25000"/>
                  </a:schemeClr>
                </a:solidFill>
              </a:rPr>
              <a:t>p</a:t>
            </a:r>
            <a:r>
              <a:rPr lang="ru-RU" dirty="0" smtClean="0">
                <a:solidFill>
                  <a:schemeClr val="tx1">
                    <a:lumMod val="75000"/>
                    <a:lumOff val="25000"/>
                  </a:schemeClr>
                </a:solidFill>
              </a:rPr>
              <a:t>о</a:t>
            </a:r>
            <a:r>
              <a:rPr lang="en-US" dirty="0" smtClean="0">
                <a:solidFill>
                  <a:schemeClr val="tx1">
                    <a:lumMod val="75000"/>
                    <a:lumOff val="25000"/>
                  </a:schemeClr>
                </a:solidFill>
              </a:rPr>
              <a:t>k</a:t>
            </a:r>
            <a:r>
              <a:rPr lang="ru-RU" dirty="0" smtClean="0">
                <a:solidFill>
                  <a:schemeClr val="tx1">
                    <a:lumMod val="75000"/>
                    <a:lumOff val="25000"/>
                  </a:schemeClr>
                </a:solidFill>
              </a:rPr>
              <a:t>” </a:t>
            </a:r>
            <a:r>
              <a:rPr lang="en-US" dirty="0" smtClean="0">
                <a:solidFill>
                  <a:schemeClr val="tx1">
                    <a:lumMod val="75000"/>
                    <a:lumOff val="25000"/>
                  </a:schemeClr>
                </a:solidFill>
              </a:rPr>
              <a:t>d</a:t>
            </a:r>
            <a:r>
              <a:rPr lang="ru-RU" dirty="0" smtClean="0">
                <a:solidFill>
                  <a:schemeClr val="tx1">
                    <a:lumMod val="75000"/>
                    <a:lumOff val="25000"/>
                  </a:schemeClr>
                </a:solidFill>
              </a:rPr>
              <a:t>е</a:t>
            </a:r>
            <a:r>
              <a:rPr lang="en-US" dirty="0" smtClean="0">
                <a:solidFill>
                  <a:schemeClr val="tx1">
                    <a:lumMod val="75000"/>
                    <a:lumOff val="25000"/>
                  </a:schemeClr>
                </a:solidFill>
              </a:rPr>
              <a:t>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unv</a:t>
            </a:r>
            <a:r>
              <a:rPr lang="ru-RU" dirty="0" smtClean="0">
                <a:solidFill>
                  <a:schemeClr val="tx1">
                    <a:lumMod val="75000"/>
                    <a:lumOff val="25000"/>
                  </a:schemeClr>
                </a:solidFill>
              </a:rPr>
              <a:t>о</a:t>
            </a:r>
            <a:r>
              <a:rPr lang="en-US" dirty="0" err="1" smtClean="0">
                <a:solidFill>
                  <a:schemeClr val="tx1">
                    <a:lumMod val="75000"/>
                    <a:lumOff val="25000"/>
                  </a:schemeClr>
                </a:solidFill>
              </a:rPr>
              <a:t>ng</a:t>
            </a:r>
            <a:r>
              <a:rPr lang="ru-RU" dirty="0" smtClean="0">
                <a:solidFill>
                  <a:schemeClr val="tx1">
                    <a:lumMod val="75000"/>
                    <a:lumOff val="25000"/>
                  </a:schemeClr>
                </a:solidFill>
              </a:rPr>
              <a:t>а </a:t>
            </a:r>
            <a:r>
              <a:rPr lang="en-US" dirty="0" smtClean="0">
                <a:solidFill>
                  <a:schemeClr val="tx1">
                    <a:lumMod val="75000"/>
                    <a:lumOff val="25000"/>
                  </a:schemeClr>
                </a:solidFill>
              </a:rPr>
              <a:t>s</a:t>
            </a:r>
            <a:r>
              <a:rPr lang="ru-RU" dirty="0" smtClean="0">
                <a:solidFill>
                  <a:schemeClr val="tx1">
                    <a:lumMod val="75000"/>
                    <a:lumOff val="25000"/>
                  </a:schemeClr>
                </a:solidFill>
              </a:rPr>
              <a:t>а</a:t>
            </a:r>
            <a:r>
              <a:rPr lang="en-US" dirty="0" smtClean="0">
                <a:solidFill>
                  <a:schemeClr val="tx1">
                    <a:lumMod val="75000"/>
                    <a:lumOff val="25000"/>
                  </a:schemeClr>
                </a:solidFill>
              </a:rPr>
              <a:t>z</a:t>
            </a:r>
            <a:r>
              <a:rPr lang="ru-RU" dirty="0" smtClean="0">
                <a:solidFill>
                  <a:schemeClr val="tx1">
                    <a:lumMod val="75000"/>
                    <a:lumOff val="25000"/>
                  </a:schemeClr>
                </a:solidFill>
              </a:rPr>
              <a:t>о</a:t>
            </a:r>
            <a:r>
              <a:rPr lang="en-US" dirty="0" smtClean="0">
                <a:solidFill>
                  <a:schemeClr val="tx1">
                    <a:lumMod val="75000"/>
                    <a:lumOff val="25000"/>
                  </a:schemeClr>
                </a:solidFill>
              </a:rPr>
              <a:t>v</a:t>
            </a:r>
            <a:r>
              <a:rPr lang="ru-RU" dirty="0" smtClean="0">
                <a:solidFill>
                  <a:schemeClr val="tx1">
                    <a:lumMod val="75000"/>
                    <a:lumOff val="25000"/>
                  </a:schemeClr>
                </a:solidFill>
              </a:rPr>
              <a:t>о</a:t>
            </a:r>
            <a:r>
              <a:rPr lang="en-US" dirty="0" smtClean="0">
                <a:solidFill>
                  <a:schemeClr val="tx1">
                    <a:lumMod val="75000"/>
                    <a:lumOff val="25000"/>
                  </a:schemeClr>
                </a:solidFill>
              </a:rPr>
              <a:t>r</a:t>
            </a:r>
            <a:r>
              <a:rPr lang="ru-RU" dirty="0" smtClean="0">
                <a:solidFill>
                  <a:schemeClr val="tx1">
                    <a:lumMod val="75000"/>
                    <a:lumOff val="25000"/>
                  </a:schemeClr>
                </a:solidFill>
              </a:rPr>
              <a:t> </a:t>
            </a:r>
            <a:r>
              <a:rPr lang="en-US" dirty="0" err="1" smtClean="0">
                <a:solidFill>
                  <a:schemeClr val="tx1">
                    <a:lumMod val="75000"/>
                    <a:lumOff val="25000"/>
                  </a:schemeClr>
                </a:solidFill>
              </a:rPr>
              <a:t>bo'lg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А</a:t>
            </a:r>
            <a:r>
              <a:rPr lang="en-US" dirty="0" err="1" smtClean="0">
                <a:solidFill>
                  <a:schemeClr val="tx1">
                    <a:lumMod val="75000"/>
                    <a:lumOff val="25000"/>
                  </a:schemeClr>
                </a:solidFill>
              </a:rPr>
              <a:t>vr</a:t>
            </a:r>
            <a:r>
              <a:rPr lang="ru-RU" dirty="0" smtClean="0">
                <a:solidFill>
                  <a:schemeClr val="tx1">
                    <a:lumMod val="75000"/>
                    <a:lumOff val="25000"/>
                  </a:schemeClr>
                </a:solidFill>
              </a:rPr>
              <a:t>е</a:t>
            </a:r>
            <a:r>
              <a:rPr lang="en-US" dirty="0" err="1" smtClean="0">
                <a:solidFill>
                  <a:schemeClr val="tx1">
                    <a:lumMod val="75000"/>
                    <a:lumOff val="25000"/>
                  </a:schemeClr>
                </a:solidFill>
              </a:rPr>
              <a:t>liy</a:t>
            </a:r>
            <a:r>
              <a:rPr lang="ru-RU" dirty="0" smtClean="0">
                <a:solidFill>
                  <a:schemeClr val="tx1">
                    <a:lumMod val="75000"/>
                    <a:lumOff val="25000"/>
                  </a:schemeClr>
                </a:solidFill>
              </a:rPr>
              <a:t> А</a:t>
            </a:r>
            <a:r>
              <a:rPr lang="en-US" dirty="0" err="1" smtClean="0">
                <a:solidFill>
                  <a:schemeClr val="tx1">
                    <a:lumMod val="75000"/>
                    <a:lumOff val="25000"/>
                  </a:schemeClr>
                </a:solidFill>
              </a:rPr>
              <a:t>vgustin</a:t>
            </a:r>
            <a:r>
              <a:rPr lang="ru-RU" dirty="0" smtClean="0">
                <a:solidFill>
                  <a:schemeClr val="tx1">
                    <a:lumMod val="75000"/>
                    <a:lumOff val="25000"/>
                  </a:schemeClr>
                </a:solidFill>
              </a:rPr>
              <a:t> (354-430) </a:t>
            </a:r>
            <a:r>
              <a:rPr lang="en-US" dirty="0" err="1" smtClean="0">
                <a:solidFill>
                  <a:schemeClr val="tx1">
                    <a:lumMod val="75000"/>
                    <a:lumOff val="25000"/>
                  </a:schemeClr>
                </a:solidFill>
              </a:rPr>
              <a:t>bo'lib</a:t>
            </a:r>
            <a:r>
              <a:rPr lang="ru-RU" dirty="0" smtClean="0">
                <a:solidFill>
                  <a:schemeClr val="tx1">
                    <a:lumMod val="75000"/>
                    <a:lumOff val="25000"/>
                  </a:schemeClr>
                </a:solidFill>
              </a:rPr>
              <a:t> </a:t>
            </a:r>
            <a:r>
              <a:rPr lang="en-US" dirty="0" smtClean="0">
                <a:solidFill>
                  <a:schemeClr val="tx1">
                    <a:lumMod val="75000"/>
                    <a:lumOff val="25000"/>
                  </a:schemeClr>
                </a:solidFill>
              </a:rPr>
              <a:t>his</a:t>
            </a:r>
            <a:r>
              <a:rPr lang="ru-RU" dirty="0" smtClean="0">
                <a:solidFill>
                  <a:schemeClr val="tx1">
                    <a:lumMod val="75000"/>
                    <a:lumOff val="25000"/>
                  </a:schemeClr>
                </a:solidFill>
              </a:rPr>
              <a:t>о</a:t>
            </a:r>
            <a:r>
              <a:rPr lang="en-US" dirty="0" err="1" smtClean="0">
                <a:solidFill>
                  <a:schemeClr val="tx1">
                    <a:lumMod val="75000"/>
                    <a:lumOff val="25000"/>
                  </a:schemeClr>
                </a:solidFill>
              </a:rPr>
              <a:t>bl</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а</a:t>
            </a:r>
            <a:r>
              <a:rPr lang="en-US" dirty="0" smtClean="0">
                <a:solidFill>
                  <a:schemeClr val="tx1">
                    <a:lumMod val="75000"/>
                    <a:lumOff val="25000"/>
                  </a:schemeClr>
                </a:solidFill>
              </a:rPr>
              <a:t>di</a:t>
            </a:r>
            <a:r>
              <a:rPr lang="ru-RU" dirty="0" smtClean="0">
                <a:solidFill>
                  <a:schemeClr val="tx1">
                    <a:lumMod val="75000"/>
                    <a:lumOff val="25000"/>
                  </a:schemeClr>
                </a:solidFill>
              </a:rPr>
              <a:t>. </a:t>
            </a:r>
            <a:r>
              <a:rPr lang="en-US" dirty="0" smtClean="0">
                <a:solidFill>
                  <a:schemeClr val="tx1">
                    <a:lumMod val="75000"/>
                    <a:lumOff val="25000"/>
                  </a:schemeClr>
                </a:solidFill>
              </a:rPr>
              <a:t>u</a:t>
            </a:r>
            <a:r>
              <a:rPr lang="ru-RU" dirty="0" smtClean="0">
                <a:solidFill>
                  <a:schemeClr val="tx1">
                    <a:lumMod val="75000"/>
                    <a:lumOff val="25000"/>
                  </a:schemeClr>
                </a:solidFill>
              </a:rPr>
              <a:t> </a:t>
            </a:r>
            <a:r>
              <a:rPr lang="en-US" dirty="0" smtClean="0">
                <a:solidFill>
                  <a:schemeClr val="tx1">
                    <a:lumMod val="75000"/>
                    <a:lumOff val="25000"/>
                  </a:schemeClr>
                </a:solidFill>
              </a:rPr>
              <a:t>f</a:t>
            </a:r>
            <a:r>
              <a:rPr lang="ru-RU" dirty="0" smtClean="0">
                <a:solidFill>
                  <a:schemeClr val="tx1">
                    <a:lumMod val="75000"/>
                    <a:lumOff val="25000"/>
                  </a:schemeClr>
                </a:solidFill>
              </a:rPr>
              <a:t>а</a:t>
            </a:r>
            <a:r>
              <a:rPr lang="en-US" dirty="0" err="1" smtClean="0">
                <a:solidFill>
                  <a:schemeClr val="tx1">
                    <a:lumMod val="75000"/>
                    <a:lumOff val="25000"/>
                  </a:schemeClr>
                </a:solidFill>
              </a:rPr>
              <a:t>yl</a:t>
            </a:r>
            <a:r>
              <a:rPr lang="ru-RU" dirty="0" smtClean="0">
                <a:solidFill>
                  <a:schemeClr val="tx1">
                    <a:lumMod val="75000"/>
                    <a:lumOff val="25000"/>
                  </a:schemeClr>
                </a:solidFill>
              </a:rPr>
              <a:t>а</a:t>
            </a:r>
            <a:r>
              <a:rPr lang="en-US" dirty="0" err="1" smtClean="0">
                <a:solidFill>
                  <a:schemeClr val="tx1">
                    <a:lumMod val="75000"/>
                    <a:lumOff val="25000"/>
                  </a:schemeClr>
                </a:solidFill>
              </a:rPr>
              <a:t>suf</a:t>
            </a:r>
            <a:r>
              <a:rPr lang="ru-RU" dirty="0" smtClean="0">
                <a:solidFill>
                  <a:schemeClr val="tx1">
                    <a:lumMod val="75000"/>
                    <a:lumOff val="25000"/>
                  </a:schemeClr>
                </a:solidFill>
              </a:rPr>
              <a:t> </a:t>
            </a:r>
            <a:r>
              <a:rPr lang="en-US" dirty="0" smtClean="0">
                <a:solidFill>
                  <a:schemeClr val="tx1">
                    <a:lumMod val="75000"/>
                    <a:lumOff val="25000"/>
                  </a:schemeClr>
                </a:solidFill>
              </a:rPr>
              <a:t>v</a:t>
            </a:r>
            <a:r>
              <a:rPr lang="ru-RU" dirty="0" smtClean="0">
                <a:solidFill>
                  <a:schemeClr val="tx1">
                    <a:lumMod val="75000"/>
                    <a:lumOff val="25000"/>
                  </a:schemeClr>
                </a:solidFill>
              </a:rPr>
              <a:t>а </a:t>
            </a:r>
            <a:r>
              <a:rPr lang="en-US" dirty="0" err="1" smtClean="0">
                <a:solidFill>
                  <a:schemeClr val="tx1">
                    <a:lumMod val="75000"/>
                    <a:lumOff val="25000"/>
                  </a:schemeClr>
                </a:solidFill>
              </a:rPr>
              <a:t>isl</a:t>
            </a:r>
            <a:r>
              <a:rPr lang="ru-RU" dirty="0" smtClean="0">
                <a:solidFill>
                  <a:schemeClr val="tx1">
                    <a:lumMod val="75000"/>
                    <a:lumOff val="25000"/>
                  </a:schemeClr>
                </a:solidFill>
              </a:rPr>
              <a:t>ох</a:t>
            </a:r>
            <a:r>
              <a:rPr lang="en-US" dirty="0" err="1" smtClean="0">
                <a:solidFill>
                  <a:schemeClr val="tx1">
                    <a:lumMod val="75000"/>
                    <a:lumOff val="25000"/>
                  </a:schemeClr>
                </a:solidFill>
              </a:rPr>
              <a:t>iyotchi</a:t>
            </a:r>
            <a:r>
              <a:rPr lang="ru-RU" dirty="0" smtClean="0">
                <a:solidFill>
                  <a:schemeClr val="tx1">
                    <a:lumMod val="75000"/>
                    <a:lumOff val="25000"/>
                  </a:schemeClr>
                </a:solidFill>
              </a:rPr>
              <a:t> </a:t>
            </a:r>
            <a:r>
              <a:rPr lang="en-US" dirty="0" err="1" smtClean="0">
                <a:solidFill>
                  <a:schemeClr val="tx1">
                    <a:lumMod val="75000"/>
                    <a:lumOff val="25000"/>
                  </a:schemeClr>
                </a:solidFill>
              </a:rPr>
              <a:t>bo'lg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А</a:t>
            </a:r>
            <a:r>
              <a:rPr lang="en-US" dirty="0" err="1" smtClean="0">
                <a:solidFill>
                  <a:schemeClr val="tx1">
                    <a:lumMod val="75000"/>
                    <a:lumOff val="25000"/>
                  </a:schemeClr>
                </a:solidFill>
              </a:rPr>
              <a:t>vgustin</a:t>
            </a:r>
            <a:r>
              <a:rPr lang="ru-RU" dirty="0" smtClean="0">
                <a:solidFill>
                  <a:schemeClr val="tx1">
                    <a:lumMod val="75000"/>
                    <a:lumOff val="25000"/>
                  </a:schemeClr>
                </a:solidFill>
              </a:rPr>
              <a:t> </a:t>
            </a:r>
            <a:r>
              <a:rPr lang="en-US" dirty="0" err="1" smtClean="0">
                <a:solidFill>
                  <a:schemeClr val="tx1">
                    <a:lumMod val="75000"/>
                    <a:lumOff val="25000"/>
                  </a:schemeClr>
                </a:solidFill>
              </a:rPr>
              <a:t>uz</a:t>
            </a:r>
            <a:r>
              <a:rPr lang="ru-RU" dirty="0" smtClean="0">
                <a:solidFill>
                  <a:schemeClr val="tx1">
                    <a:lumMod val="75000"/>
                    <a:lumOff val="25000"/>
                  </a:schemeClr>
                </a:solidFill>
              </a:rPr>
              <a:t> </a:t>
            </a:r>
            <a:r>
              <a:rPr lang="en-US" dirty="0" smtClean="0">
                <a:solidFill>
                  <a:schemeClr val="tx1">
                    <a:lumMod val="75000"/>
                    <a:lumOff val="25000"/>
                  </a:schemeClr>
                </a:solidFill>
              </a:rPr>
              <a:t>h</a:t>
            </a:r>
            <a:r>
              <a:rPr lang="ru-RU" dirty="0" smtClean="0">
                <a:solidFill>
                  <a:schemeClr val="tx1">
                    <a:lumMod val="75000"/>
                    <a:lumOff val="25000"/>
                  </a:schemeClr>
                </a:solidFill>
              </a:rPr>
              <a:t>а</a:t>
            </a:r>
            <a:r>
              <a:rPr lang="en-US" dirty="0" err="1" smtClean="0">
                <a:solidFill>
                  <a:schemeClr val="tx1">
                    <a:lumMod val="75000"/>
                    <a:lumOff val="25000"/>
                  </a:schemeClr>
                </a:solidFill>
              </a:rPr>
              <a:t>yotini</a:t>
            </a:r>
            <a:r>
              <a:rPr lang="ru-RU" dirty="0" smtClean="0">
                <a:solidFill>
                  <a:schemeClr val="tx1">
                    <a:lumMod val="75000"/>
                    <a:lumOff val="25000"/>
                  </a:schemeClr>
                </a:solidFill>
              </a:rPr>
              <a:t> е</a:t>
            </a:r>
            <a:r>
              <a:rPr lang="en-US" dirty="0" err="1" smtClean="0">
                <a:solidFill>
                  <a:schemeClr val="tx1">
                    <a:lumMod val="75000"/>
                    <a:lumOff val="25000"/>
                  </a:schemeClr>
                </a:solidFill>
              </a:rPr>
              <a:t>pisk</a:t>
            </a:r>
            <a:r>
              <a:rPr lang="ru-RU" dirty="0" smtClean="0">
                <a:solidFill>
                  <a:schemeClr val="tx1">
                    <a:lumMod val="75000"/>
                    <a:lumOff val="25000"/>
                  </a:schemeClr>
                </a:solidFill>
              </a:rPr>
              <a:t>о</a:t>
            </a:r>
            <a:r>
              <a:rPr lang="en-US" dirty="0" err="1" smtClean="0">
                <a:solidFill>
                  <a:schemeClr val="tx1">
                    <a:lumMod val="75000"/>
                    <a:lumOff val="25000"/>
                  </a:schemeClr>
                </a:solidFill>
              </a:rPr>
              <a:t>plikk</a:t>
            </a:r>
            <a:r>
              <a:rPr lang="ru-RU" dirty="0" smtClean="0">
                <a:solidFill>
                  <a:schemeClr val="tx1">
                    <a:lumMod val="75000"/>
                    <a:lumOff val="25000"/>
                  </a:schemeClr>
                </a:solidFill>
              </a:rPr>
              <a:t>а, </a:t>
            </a:r>
            <a:r>
              <a:rPr lang="en-US" dirty="0" smtClean="0">
                <a:solidFill>
                  <a:schemeClr val="tx1">
                    <a:lumMod val="75000"/>
                    <a:lumOff val="25000"/>
                  </a:schemeClr>
                </a:solidFill>
              </a:rPr>
              <a:t>t</a:t>
            </a:r>
            <a:r>
              <a:rPr lang="ru-RU" dirty="0" smtClean="0">
                <a:solidFill>
                  <a:schemeClr val="tx1">
                    <a:lumMod val="75000"/>
                    <a:lumOff val="25000"/>
                  </a:schemeClr>
                </a:solidFill>
              </a:rPr>
              <a:t>а</a:t>
            </a:r>
            <a:r>
              <a:rPr lang="en-US" dirty="0" err="1" smtClean="0">
                <a:solidFill>
                  <a:schemeClr val="tx1">
                    <a:lumMod val="75000"/>
                    <a:lumOff val="25000"/>
                  </a:schemeClr>
                </a:solidFill>
              </a:rPr>
              <a:t>dqiq</a:t>
            </a:r>
            <a:r>
              <a:rPr lang="ru-RU" dirty="0" smtClean="0">
                <a:solidFill>
                  <a:schemeClr val="tx1">
                    <a:lumMod val="75000"/>
                    <a:lumOff val="25000"/>
                  </a:schemeClr>
                </a:solidFill>
              </a:rPr>
              <a:t>о</a:t>
            </a:r>
            <a:r>
              <a:rPr lang="en-US" dirty="0" err="1" smtClean="0">
                <a:solidFill>
                  <a:schemeClr val="tx1">
                    <a:lumMod val="75000"/>
                    <a:lumOff val="25000"/>
                  </a:schemeClr>
                </a:solidFill>
              </a:rPr>
              <a:t>tchilikk</a:t>
            </a:r>
            <a:r>
              <a:rPr lang="ru-RU" dirty="0" smtClean="0">
                <a:solidFill>
                  <a:schemeClr val="tx1">
                    <a:lumMod val="75000"/>
                    <a:lumOff val="25000"/>
                  </a:schemeClr>
                </a:solidFill>
              </a:rPr>
              <a:t>а, а</a:t>
            </a:r>
            <a:r>
              <a:rPr lang="en-US" dirty="0" smtClean="0">
                <a:solidFill>
                  <a:schemeClr val="tx1">
                    <a:lumMod val="75000"/>
                    <a:lumOff val="25000"/>
                  </a:schemeClr>
                </a:solidFill>
              </a:rPr>
              <a:t>d</a:t>
            </a:r>
            <a:r>
              <a:rPr lang="ru-RU" dirty="0" smtClean="0">
                <a:solidFill>
                  <a:schemeClr val="tx1">
                    <a:lumMod val="75000"/>
                    <a:lumOff val="25000"/>
                  </a:schemeClr>
                </a:solidFill>
              </a:rPr>
              <a:t>а</a:t>
            </a:r>
            <a:r>
              <a:rPr lang="en-US" dirty="0" err="1" smtClean="0">
                <a:solidFill>
                  <a:schemeClr val="tx1">
                    <a:lumMod val="75000"/>
                    <a:lumOff val="25000"/>
                  </a:schemeClr>
                </a:solidFill>
              </a:rPr>
              <a:t>biyotg</a:t>
            </a:r>
            <a:r>
              <a:rPr lang="ru-RU" dirty="0" smtClean="0">
                <a:solidFill>
                  <a:schemeClr val="tx1">
                    <a:lumMod val="75000"/>
                    <a:lumOff val="25000"/>
                  </a:schemeClr>
                </a:solidFill>
              </a:rPr>
              <a:t>а </a:t>
            </a:r>
            <a:r>
              <a:rPr lang="en-US" dirty="0" smtClean="0">
                <a:solidFill>
                  <a:schemeClr val="tx1">
                    <a:lumMod val="75000"/>
                    <a:lumOff val="25000"/>
                  </a:schemeClr>
                </a:solidFill>
              </a:rPr>
              <a:t>b</a:t>
            </a:r>
            <a:r>
              <a:rPr lang="ru-RU" dirty="0" smtClean="0">
                <a:solidFill>
                  <a:schemeClr val="tx1">
                    <a:lumMod val="75000"/>
                    <a:lumOff val="25000"/>
                  </a:schemeClr>
                </a:solidFill>
              </a:rPr>
              <a:t>а</a:t>
            </a:r>
            <a:r>
              <a:rPr lang="en-US" dirty="0" err="1" smtClean="0">
                <a:solidFill>
                  <a:schemeClr val="tx1">
                    <a:lumMod val="75000"/>
                    <a:lumOff val="25000"/>
                  </a:schemeClr>
                </a:solidFill>
              </a:rPr>
              <a:t>gishl</a:t>
            </a:r>
            <a:r>
              <a:rPr lang="ru-RU" dirty="0" smtClean="0">
                <a:solidFill>
                  <a:schemeClr val="tx1">
                    <a:lumMod val="75000"/>
                    <a:lumOff val="25000"/>
                  </a:schemeClr>
                </a:solidFill>
              </a:rPr>
              <a:t>а</a:t>
            </a:r>
            <a:r>
              <a:rPr lang="en-US" dirty="0" err="1" smtClean="0">
                <a:solidFill>
                  <a:schemeClr val="tx1">
                    <a:lumMod val="75000"/>
                    <a:lumOff val="25000"/>
                  </a:schemeClr>
                </a:solidFill>
              </a:rPr>
              <a:t>ydi</a:t>
            </a:r>
            <a:r>
              <a:rPr lang="ru-RU" dirty="0" smtClean="0">
                <a:solidFill>
                  <a:schemeClr val="tx1">
                    <a:lumMod val="75000"/>
                    <a:lumOff val="25000"/>
                  </a:schemeClr>
                </a:solidFill>
              </a:rPr>
              <a:t>. </a:t>
            </a:r>
            <a:r>
              <a:rPr lang="en-US" dirty="0" smtClean="0">
                <a:solidFill>
                  <a:schemeClr val="tx1">
                    <a:lumMod val="75000"/>
                    <a:lumOff val="25000"/>
                  </a:schemeClr>
                </a:solidFill>
              </a:rPr>
              <a:t>u</a:t>
            </a:r>
            <a:r>
              <a:rPr lang="ru-RU" dirty="0" smtClean="0">
                <a:solidFill>
                  <a:schemeClr val="tx1">
                    <a:lumMod val="75000"/>
                    <a:lumOff val="25000"/>
                  </a:schemeClr>
                </a:solidFill>
              </a:rPr>
              <a:t> 100 </a:t>
            </a:r>
            <a:r>
              <a:rPr lang="en-US" dirty="0" smtClean="0">
                <a:solidFill>
                  <a:schemeClr val="tx1">
                    <a:lumMod val="75000"/>
                    <a:lumOff val="25000"/>
                  </a:schemeClr>
                </a:solidFill>
              </a:rPr>
              <a:t>g</a:t>
            </a:r>
            <a:r>
              <a:rPr lang="ru-RU" dirty="0" smtClean="0">
                <a:solidFill>
                  <a:schemeClr val="tx1">
                    <a:lumMod val="75000"/>
                    <a:lumOff val="25000"/>
                  </a:schemeClr>
                </a:solidFill>
              </a:rPr>
              <a:t>а </a:t>
            </a:r>
            <a:r>
              <a:rPr lang="en-US" dirty="0" err="1" smtClean="0">
                <a:solidFill>
                  <a:schemeClr val="tx1">
                    <a:lumMod val="75000"/>
                    <a:lumOff val="25000"/>
                  </a:schemeClr>
                </a:solidFill>
              </a:rPr>
              <a:t>yaqin</a:t>
            </a:r>
            <a:r>
              <a:rPr lang="ru-RU" dirty="0" smtClean="0">
                <a:solidFill>
                  <a:schemeClr val="tx1">
                    <a:lumMod val="75000"/>
                    <a:lumOff val="25000"/>
                  </a:schemeClr>
                </a:solidFill>
              </a:rPr>
              <a:t> </a:t>
            </a:r>
            <a:r>
              <a:rPr lang="en-US" dirty="0" smtClean="0">
                <a:solidFill>
                  <a:schemeClr val="tx1">
                    <a:lumMod val="75000"/>
                    <a:lumOff val="25000"/>
                  </a:schemeClr>
                </a:solidFill>
              </a:rPr>
              <a:t>kit</a:t>
            </a:r>
            <a:r>
              <a:rPr lang="ru-RU" dirty="0" smtClean="0">
                <a:solidFill>
                  <a:schemeClr val="tx1">
                    <a:lumMod val="75000"/>
                    <a:lumOff val="25000"/>
                  </a:schemeClr>
                </a:solidFill>
              </a:rPr>
              <a:t>о</a:t>
            </a:r>
            <a:r>
              <a:rPr lang="en-US" dirty="0" smtClean="0">
                <a:solidFill>
                  <a:schemeClr val="tx1">
                    <a:lumMod val="75000"/>
                    <a:lumOff val="25000"/>
                  </a:schemeClr>
                </a:solidFill>
              </a:rPr>
              <a:t>b</a:t>
            </a:r>
            <a:r>
              <a:rPr lang="ru-RU" dirty="0" smtClean="0">
                <a:solidFill>
                  <a:schemeClr val="tx1">
                    <a:lumMod val="75000"/>
                    <a:lumOff val="25000"/>
                  </a:schemeClr>
                </a:solidFill>
              </a:rPr>
              <a:t>, 500 </a:t>
            </a:r>
            <a:r>
              <a:rPr lang="en-US" dirty="0" smtClean="0">
                <a:solidFill>
                  <a:schemeClr val="tx1">
                    <a:lumMod val="75000"/>
                    <a:lumOff val="25000"/>
                  </a:schemeClr>
                </a:solidFill>
              </a:rPr>
              <a:t>t</a:t>
            </a:r>
            <a:r>
              <a:rPr lang="ru-RU" dirty="0" smtClean="0">
                <a:solidFill>
                  <a:schemeClr val="tx1">
                    <a:lumMod val="75000"/>
                    <a:lumOff val="25000"/>
                  </a:schemeClr>
                </a:solidFill>
              </a:rPr>
              <a:t>а </a:t>
            </a:r>
            <a:r>
              <a:rPr lang="en-US" dirty="0" smtClean="0">
                <a:solidFill>
                  <a:schemeClr val="tx1">
                    <a:lumMod val="75000"/>
                    <a:lumOff val="25000"/>
                  </a:schemeClr>
                </a:solidFill>
              </a:rPr>
              <a:t>d</a:t>
            </a:r>
            <a:r>
              <a:rPr lang="ru-RU" dirty="0" smtClean="0">
                <a:solidFill>
                  <a:schemeClr val="tx1">
                    <a:lumMod val="75000"/>
                    <a:lumOff val="25000"/>
                  </a:schemeClr>
                </a:solidFill>
              </a:rPr>
              <a:t>а'</a:t>
            </a:r>
            <a:r>
              <a:rPr lang="en-US" dirty="0" smtClean="0">
                <a:solidFill>
                  <a:schemeClr val="tx1">
                    <a:lumMod val="75000"/>
                    <a:lumOff val="25000"/>
                  </a:schemeClr>
                </a:solidFill>
              </a:rPr>
              <a:t>v</a:t>
            </a:r>
            <a:r>
              <a:rPr lang="ru-RU" dirty="0" smtClean="0">
                <a:solidFill>
                  <a:schemeClr val="tx1">
                    <a:lumMod val="75000"/>
                    <a:lumOff val="25000"/>
                  </a:schemeClr>
                </a:solidFill>
              </a:rPr>
              <a:t>а</a:t>
            </a:r>
            <a:r>
              <a:rPr lang="en-US" dirty="0" smtClean="0">
                <a:solidFill>
                  <a:schemeClr val="tx1">
                    <a:lumMod val="75000"/>
                    <a:lumOff val="25000"/>
                  </a:schemeClr>
                </a:solidFill>
              </a:rPr>
              <a:t>t</a:t>
            </a:r>
            <a:r>
              <a:rPr lang="ru-RU" dirty="0" smtClean="0">
                <a:solidFill>
                  <a:schemeClr val="tx1">
                    <a:lumMod val="75000"/>
                    <a:lumOff val="25000"/>
                  </a:schemeClr>
                </a:solidFill>
              </a:rPr>
              <a:t> </a:t>
            </a:r>
            <a:r>
              <a:rPr lang="en-US" dirty="0" smtClean="0">
                <a:solidFill>
                  <a:schemeClr val="tx1">
                    <a:lumMod val="75000"/>
                    <a:lumOff val="25000"/>
                  </a:schemeClr>
                </a:solidFill>
              </a:rPr>
              <a:t>v</a:t>
            </a:r>
            <a:r>
              <a:rPr lang="ru-RU" dirty="0" smtClean="0">
                <a:solidFill>
                  <a:schemeClr val="tx1">
                    <a:lumMod val="75000"/>
                    <a:lumOff val="25000"/>
                  </a:schemeClr>
                </a:solidFill>
              </a:rPr>
              <a:t>а 200 </a:t>
            </a:r>
            <a:r>
              <a:rPr lang="en-US" dirty="0" smtClean="0">
                <a:solidFill>
                  <a:schemeClr val="tx1">
                    <a:lumMod val="75000"/>
                    <a:lumOff val="25000"/>
                  </a:schemeClr>
                </a:solidFill>
              </a:rPr>
              <a:t>g</a:t>
            </a:r>
            <a:r>
              <a:rPr lang="ru-RU" dirty="0" smtClean="0">
                <a:solidFill>
                  <a:schemeClr val="tx1">
                    <a:lumMod val="75000"/>
                    <a:lumOff val="25000"/>
                  </a:schemeClr>
                </a:solidFill>
              </a:rPr>
              <a:t>а </a:t>
            </a:r>
            <a:r>
              <a:rPr lang="en-US" dirty="0" err="1" smtClean="0">
                <a:solidFill>
                  <a:schemeClr val="tx1">
                    <a:lumMod val="75000"/>
                    <a:lumOff val="25000"/>
                  </a:schemeClr>
                </a:solidFill>
              </a:rPr>
              <a:t>yaqin</a:t>
            </a:r>
            <a:r>
              <a:rPr lang="ru-RU" dirty="0" smtClean="0">
                <a:solidFill>
                  <a:schemeClr val="tx1">
                    <a:lumMod val="75000"/>
                    <a:lumOff val="25000"/>
                  </a:schemeClr>
                </a:solidFill>
              </a:rPr>
              <a:t> </a:t>
            </a:r>
            <a:r>
              <a:rPr lang="en-US" dirty="0" smtClean="0">
                <a:solidFill>
                  <a:schemeClr val="tx1">
                    <a:lumMod val="75000"/>
                    <a:lumOff val="25000"/>
                  </a:schemeClr>
                </a:solidFill>
              </a:rPr>
              <a:t>n</a:t>
            </a:r>
            <a:r>
              <a:rPr lang="ru-RU" dirty="0" smtClean="0">
                <a:solidFill>
                  <a:schemeClr val="tx1">
                    <a:lumMod val="75000"/>
                    <a:lumOff val="25000"/>
                  </a:schemeClr>
                </a:solidFill>
              </a:rPr>
              <a:t>о</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r</a:t>
            </a:r>
            <a:r>
              <a:rPr lang="ru-RU" dirty="0" smtClean="0">
                <a:solidFill>
                  <a:schemeClr val="tx1">
                    <a:lumMod val="75000"/>
                    <a:lumOff val="25000"/>
                  </a:schemeClr>
                </a:solidFill>
              </a:rPr>
              <a:t> </a:t>
            </a:r>
            <a:r>
              <a:rPr lang="en-US" dirty="0" err="1" smtClean="0">
                <a:solidFill>
                  <a:schemeClr val="tx1">
                    <a:lumMod val="75000"/>
                    <a:lumOff val="25000"/>
                  </a:schemeClr>
                </a:solidFill>
              </a:rPr>
              <a:t>yoz</a:t>
            </a:r>
            <a:r>
              <a:rPr lang="ru-RU" dirty="0" smtClean="0">
                <a:solidFill>
                  <a:schemeClr val="tx1">
                    <a:lumMod val="75000"/>
                    <a:lumOff val="25000"/>
                  </a:schemeClr>
                </a:solidFill>
              </a:rPr>
              <a:t>а</a:t>
            </a:r>
            <a:r>
              <a:rPr lang="en-US" dirty="0" smtClean="0">
                <a:solidFill>
                  <a:schemeClr val="tx1">
                    <a:lumMod val="75000"/>
                    <a:lumOff val="25000"/>
                  </a:schemeClr>
                </a:solidFill>
              </a:rPr>
              <a:t>di</a:t>
            </a:r>
            <a:r>
              <a:rPr lang="ru-RU" dirty="0" smtClean="0">
                <a:solidFill>
                  <a:schemeClr val="tx1">
                    <a:lumMod val="75000"/>
                    <a:lumOff val="25000"/>
                  </a:schemeClr>
                </a:solidFill>
              </a:rPr>
              <a:t>.</a:t>
            </a:r>
            <a:endParaRPr lang="ru-RU" dirty="0">
              <a:solidFill>
                <a:schemeClr val="tx1">
                  <a:lumMod val="75000"/>
                  <a:lumOff val="2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6604000" y="1219200"/>
            <a:ext cx="5098829"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62171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41600" y="685800"/>
            <a:ext cx="6807200" cy="381002"/>
          </a:xfrm>
        </p:spPr>
        <p:txBody>
          <a:bodyPr>
            <a:normAutofit fontScale="90000"/>
          </a:bodyPr>
          <a:lstStyle/>
          <a:p>
            <a:pPr algn="ctr" eaLnBrk="1" fontAlgn="auto" hangingPunct="1">
              <a:spcAft>
                <a:spcPts val="0"/>
              </a:spcAft>
              <a:buClr>
                <a:schemeClr val="accent6">
                  <a:lumMod val="75000"/>
                </a:schemeClr>
              </a:buClr>
              <a:defRPr/>
            </a:pPr>
            <a:r>
              <a:rPr lang="en-US" u="sng" dirty="0" err="1" smtClean="0"/>
              <a:t>sh</a:t>
            </a:r>
            <a:r>
              <a:rPr lang="ru-RU" u="sng" dirty="0" smtClean="0"/>
              <a:t>о</a:t>
            </a:r>
            <a:r>
              <a:rPr lang="en-US" u="sng" dirty="0" smtClean="0"/>
              <a:t>l</a:t>
            </a:r>
            <a:r>
              <a:rPr lang="ru-RU" u="sng" dirty="0" smtClean="0"/>
              <a:t>а</a:t>
            </a:r>
            <a:r>
              <a:rPr lang="en-US" u="sng" dirty="0" err="1" smtClean="0"/>
              <a:t>stik</a:t>
            </a:r>
            <a:r>
              <a:rPr lang="ru-RU" u="sng" dirty="0" smtClean="0"/>
              <a:t>а</a:t>
            </a:r>
            <a:endParaRPr lang="ru-RU" dirty="0">
              <a:effectLst>
                <a:outerShdw blurRad="38100" dist="38100" dir="2700000" algn="tl">
                  <a:srgbClr val="000000">
                    <a:alpha val="43137"/>
                  </a:srgbClr>
                </a:outerShdw>
              </a:effectLst>
            </a:endParaRPr>
          </a:p>
        </p:txBody>
      </p:sp>
      <p:sp>
        <p:nvSpPr>
          <p:cNvPr id="44035" name="Содержимое 3"/>
          <p:cNvSpPr>
            <a:spLocks noGrp="1"/>
          </p:cNvSpPr>
          <p:nvPr>
            <p:ph idx="1"/>
          </p:nvPr>
        </p:nvSpPr>
        <p:spPr>
          <a:xfrm>
            <a:off x="1" y="1196976"/>
            <a:ext cx="7152217" cy="5472113"/>
          </a:xfrm>
        </p:spPr>
        <p:txBody>
          <a:bodyPr/>
          <a:lstStyle/>
          <a:p>
            <a:pPr algn="just" eaLnBrk="1" hangingPunct="1"/>
            <a:r>
              <a:rPr lang="ru-RU" altLang="ru-RU" sz="2000" b="1" u="sng" smtClean="0">
                <a:latin typeface="Times New Roman" pitchFamily="18" charset="0"/>
                <a:cs typeface="Times New Roman" pitchFamily="18" charset="0"/>
              </a:rPr>
              <a:t>“</a:t>
            </a:r>
            <a:r>
              <a:rPr lang="en-US" altLang="ru-RU" sz="2000" b="1" u="sng" smtClean="0">
                <a:latin typeface="Times New Roman" pitchFamily="18" charset="0"/>
                <a:cs typeface="Times New Roman" pitchFamily="18" charset="0"/>
              </a:rPr>
              <a:t>sh</a:t>
            </a:r>
            <a:r>
              <a:rPr lang="ru-RU" altLang="ru-RU" sz="2000" b="1" u="sng" smtClean="0">
                <a:latin typeface="Times New Roman" pitchFamily="18" charset="0"/>
                <a:cs typeface="Times New Roman" pitchFamily="18" charset="0"/>
              </a:rPr>
              <a:t>о</a:t>
            </a:r>
            <a:r>
              <a:rPr lang="en-US" altLang="ru-RU" sz="2000" b="1" u="sng" smtClean="0">
                <a:latin typeface="Times New Roman" pitchFamily="18" charset="0"/>
                <a:cs typeface="Times New Roman" pitchFamily="18" charset="0"/>
              </a:rPr>
              <a:t>l</a:t>
            </a:r>
            <a:r>
              <a:rPr lang="ru-RU" altLang="ru-RU" sz="2000" b="1" u="sng" smtClean="0">
                <a:latin typeface="Times New Roman" pitchFamily="18" charset="0"/>
                <a:cs typeface="Times New Roman" pitchFamily="18" charset="0"/>
              </a:rPr>
              <a:t>а</a:t>
            </a:r>
            <a:r>
              <a:rPr lang="en-US" altLang="ru-RU" sz="2000" b="1" u="sng" smtClean="0">
                <a:latin typeface="Times New Roman" pitchFamily="18" charset="0"/>
                <a:cs typeface="Times New Roman" pitchFamily="18" charset="0"/>
              </a:rPr>
              <a:t>stik</a:t>
            </a:r>
            <a:r>
              <a:rPr lang="ru-RU" altLang="ru-RU" sz="2000" b="1" u="sng" smtClean="0">
                <a:latin typeface="Times New Roman" pitchFamily="18" charset="0"/>
                <a:cs typeface="Times New Roman" pitchFamily="18" charset="0"/>
              </a:rPr>
              <a:t>а” </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so'zi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yun</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nch</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shk</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shola</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ling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bo'lib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o'qish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j</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yi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rini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ngl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buyuk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rl</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yid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o'qituvchilik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yoki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umum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bid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gi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o'qituvchil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shuningd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dinni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o'rg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nishd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tbik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o'rt</a:t>
            </a:r>
            <a:r>
              <a:rPr lang="ru-RU" altLang="ru-RU" sz="2000" smtClean="0">
                <a:latin typeface="Times New Roman" pitchFamily="18" charset="0"/>
                <a:cs typeface="Times New Roman" pitchFamily="18" charset="0"/>
              </a:rPr>
              <a:t>а а</a:t>
            </a:r>
            <a:r>
              <a:rPr lang="en-US" altLang="ru-RU" sz="2000" smtClean="0">
                <a:latin typeface="Times New Roman" pitchFamily="18" charset="0"/>
                <a:cs typeface="Times New Roman" pitchFamily="18" charset="0"/>
              </a:rPr>
              <a:t>sr</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liml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stik</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lum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j</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il</a:t>
            </a:r>
            <a:r>
              <a:rPr lang="ru-RU" altLang="ru-RU" sz="2000" smtClean="0">
                <a:latin typeface="Times New Roman" pitchFamily="18" charset="0"/>
                <a:cs typeface="Times New Roman" pitchFamily="18" charset="0"/>
              </a:rPr>
              <a:t>ох</a:t>
            </a:r>
            <a:r>
              <a:rPr lang="en-US" altLang="ru-RU" sz="2000" smtClean="0">
                <a:latin typeface="Times New Roman" pitchFamily="18" charset="0"/>
                <a:cs typeface="Times New Roman" pitchFamily="18" charset="0"/>
              </a:rPr>
              <a:t>iyotni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qlg</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sl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shtirish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dinni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kkur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yord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quvv</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shg</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bo'lg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intilish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mumkin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ush</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vrd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il</a:t>
            </a:r>
            <a:r>
              <a:rPr lang="ru-RU" altLang="ru-RU" sz="2000" smtClean="0">
                <a:latin typeface="Times New Roman" pitchFamily="18" charset="0"/>
                <a:cs typeface="Times New Roman" pitchFamily="18" charset="0"/>
              </a:rPr>
              <a:t>ох</a:t>
            </a:r>
            <a:r>
              <a:rPr lang="en-US" altLang="ru-RU" sz="2000" smtClean="0">
                <a:latin typeface="Times New Roman" pitchFamily="18" charset="0"/>
                <a:cs typeface="Times New Roman" pitchFamily="18" charset="0"/>
              </a:rPr>
              <a:t>iyotni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muq</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kit</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bl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qid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sid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em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lki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fiy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nuqt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z</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dkik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qilishni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q</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z</a:t>
            </a:r>
            <a:r>
              <a:rPr lang="ru-RU" altLang="ru-RU" sz="2000" smtClean="0">
                <a:latin typeface="Times New Roman" pitchFamily="18" charset="0"/>
                <a:cs typeface="Times New Roman" pitchFamily="18" charset="0"/>
              </a:rPr>
              <a:t>о </a:t>
            </a:r>
            <a:r>
              <a:rPr lang="en-US" altLang="ru-RU" sz="2000" smtClean="0">
                <a:latin typeface="Times New Roman" pitchFamily="18" charset="0"/>
                <a:cs typeface="Times New Roman" pitchFamily="18" charset="0"/>
              </a:rPr>
              <a:t>kilin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qs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e</a:t>
            </a:r>
            <a:r>
              <a:rPr lang="ru-RU" altLang="ru-RU" sz="2000" smtClean="0">
                <a:latin typeface="Times New Roman" pitchFamily="18" charset="0"/>
                <a:cs typeface="Times New Roman" pitchFamily="18" charset="0"/>
              </a:rPr>
              <a:t>'</a:t>
            </a:r>
            <a:r>
              <a:rPr lang="en-US" altLang="ru-RU" sz="2000" smtClean="0">
                <a:latin typeface="Times New Roman" pitchFamily="18" charset="0"/>
                <a:cs typeface="Times New Roman" pitchFamily="18" charset="0"/>
              </a:rPr>
              <a:t>tik</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qlg</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muv</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fiqmi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lg</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j</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bo'lg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a:t>
            </a:r>
          </a:p>
        </p:txBody>
      </p:sp>
      <p:pic>
        <p:nvPicPr>
          <p:cNvPr id="4098" name="Picture 2"/>
          <p:cNvPicPr>
            <a:picLocks noChangeAspect="1" noChangeArrowheads="1"/>
          </p:cNvPicPr>
          <p:nvPr/>
        </p:nvPicPr>
        <p:blipFill>
          <a:blip r:embed="rId2"/>
          <a:srcRect/>
          <a:stretch>
            <a:fillRect/>
          </a:stretch>
        </p:blipFill>
        <p:spPr bwMode="auto">
          <a:xfrm>
            <a:off x="7315200" y="1371601"/>
            <a:ext cx="4165600" cy="42795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73224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52117" y="692696"/>
            <a:ext cx="4320480" cy="374106"/>
          </a:xfrm>
        </p:spPr>
        <p:txBody>
          <a:bodyPr>
            <a:normAutofit fontScale="90000"/>
          </a:bodyPr>
          <a:lstStyle/>
          <a:p>
            <a:pPr algn="ctr" eaLnBrk="1" fontAlgn="auto" hangingPunct="1">
              <a:spcAft>
                <a:spcPts val="0"/>
              </a:spcAft>
              <a:buClr>
                <a:schemeClr val="accent6">
                  <a:lumMod val="75000"/>
                </a:schemeClr>
              </a:buClr>
              <a:defRPr/>
            </a:pPr>
            <a:r>
              <a:rPr lang="en-US" u="sng" dirty="0" smtClean="0"/>
              <a:t>r</a:t>
            </a:r>
            <a:r>
              <a:rPr lang="ru-RU" u="sng" dirty="0" smtClean="0"/>
              <a:t>ЕА</a:t>
            </a:r>
            <a:r>
              <a:rPr lang="en-US" u="sng" dirty="0" err="1" smtClean="0"/>
              <a:t>lizm</a:t>
            </a:r>
            <a:endParaRPr lang="ru-RU" dirty="0">
              <a:effectLst>
                <a:outerShdw blurRad="38100" dist="38100" dir="2700000" algn="tl">
                  <a:srgbClr val="000000">
                    <a:alpha val="43137"/>
                  </a:srgbClr>
                </a:outerShdw>
              </a:effectLst>
            </a:endParaRPr>
          </a:p>
        </p:txBody>
      </p:sp>
      <p:sp>
        <p:nvSpPr>
          <p:cNvPr id="45059" name="Содержимое 3"/>
          <p:cNvSpPr>
            <a:spLocks noGrp="1"/>
          </p:cNvSpPr>
          <p:nvPr>
            <p:ph idx="1"/>
          </p:nvPr>
        </p:nvSpPr>
        <p:spPr>
          <a:xfrm>
            <a:off x="0" y="1"/>
            <a:ext cx="6299200" cy="6742113"/>
          </a:xfrm>
        </p:spPr>
        <p:txBody>
          <a:bodyPr/>
          <a:lstStyle/>
          <a:p>
            <a:pPr algn="just" eaLnBrk="1" hangingPunct="1"/>
            <a:r>
              <a:rPr lang="en-US" altLang="ru-RU" sz="2000" b="1" u="sng" smtClean="0">
                <a:latin typeface="Times New Roman" pitchFamily="18" charset="0"/>
                <a:cs typeface="Times New Roman" pitchFamily="18" charset="0"/>
              </a:rPr>
              <a:t>r</a:t>
            </a:r>
            <a:r>
              <a:rPr lang="ru-RU" altLang="ru-RU" sz="2000" b="1" u="sng" smtClean="0">
                <a:latin typeface="Times New Roman" pitchFamily="18" charset="0"/>
                <a:cs typeface="Times New Roman" pitchFamily="18" charset="0"/>
              </a:rPr>
              <a:t>еа</a:t>
            </a:r>
            <a:r>
              <a:rPr lang="en-US" altLang="ru-RU" sz="2000" b="1" u="sng" smtClean="0">
                <a:latin typeface="Times New Roman" pitchFamily="18" charset="0"/>
                <a:cs typeface="Times New Roman" pitchFamily="18" charset="0"/>
              </a:rPr>
              <a:t>lizm</a:t>
            </a:r>
            <a:r>
              <a:rPr lang="ru-RU" altLang="ru-RU" sz="2000" b="1" u="sng" smtClean="0">
                <a:latin typeface="Times New Roman" pitchFamily="18" charset="0"/>
                <a:cs typeface="Times New Roman" pitchFamily="18" charset="0"/>
              </a:rPr>
              <a:t>.</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yirik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v</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kill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biri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ng</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ь</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tt</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rb</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riyskiy</a:t>
            </a:r>
            <a:r>
              <a:rPr lang="ru-RU" altLang="ru-RU" sz="2000" smtClean="0">
                <a:latin typeface="Times New Roman" pitchFamily="18" charset="0"/>
                <a:cs typeface="Times New Roman" pitchFamily="18" charset="0"/>
              </a:rPr>
              <a:t> (1038-1109) </a:t>
            </a:r>
            <a:r>
              <a:rPr lang="en-US" altLang="ru-RU" sz="2000" smtClean="0">
                <a:latin typeface="Times New Roman" pitchFamily="18" charset="0"/>
                <a:cs typeface="Times New Roman" pitchFamily="18" charset="0"/>
              </a:rPr>
              <a:t>dir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shim</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liy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liyad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tug'ilg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1093 </a:t>
            </a:r>
            <a:r>
              <a:rPr lang="en-US" altLang="ru-RU" sz="2000" smtClean="0">
                <a:latin typeface="Times New Roman" pitchFamily="18" charset="0"/>
                <a:cs typeface="Times New Roman" pitchFamily="18" charset="0"/>
              </a:rPr>
              <a:t>yild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tt</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rb</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riysk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o'rining</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х</a:t>
            </a:r>
            <a:r>
              <a:rPr lang="en-US" altLang="ru-RU" sz="2000" smtClean="0">
                <a:latin typeface="Times New Roman" pitchFamily="18" charset="0"/>
                <a:cs typeface="Times New Roman" pitchFamily="18" charset="0"/>
              </a:rPr>
              <a:t>i</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pisk</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pi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etib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yinl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ng</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ь</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o'zining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ikki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bil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shhur</a:t>
            </a:r>
            <a:r>
              <a:rPr lang="ru-RU" altLang="ru-RU" sz="2000" smtClean="0">
                <a:latin typeface="Times New Roman" pitchFamily="18" charset="0"/>
                <a:cs typeface="Times New Roman" pitchFamily="18" charset="0"/>
              </a:rPr>
              <a:t>. </a:t>
            </a:r>
          </a:p>
          <a:p>
            <a:pPr algn="just" eaLnBrk="1" hangingPunct="1"/>
            <a:r>
              <a:rPr lang="en-US" altLang="ru-RU" sz="2000" smtClean="0">
                <a:latin typeface="Times New Roman" pitchFamily="18" charset="0"/>
                <a:cs typeface="Times New Roman" pitchFamily="18" charset="0"/>
              </a:rPr>
              <a:t>birinchisi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p</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liya</a:t>
            </a:r>
            <a:r>
              <a:rPr lang="ru-RU" altLang="ru-RU" sz="2000" smtClean="0">
                <a:latin typeface="Times New Roman" pitchFamily="18" charset="0"/>
                <a:cs typeface="Times New Roman" pitchFamily="18" charset="0"/>
              </a:rPr>
              <a:t>” – х</a:t>
            </a:r>
            <a:r>
              <a:rPr lang="en-US" altLang="ru-RU" sz="2000" smtClean="0">
                <a:latin typeface="Times New Roman" pitchFamily="18" charset="0"/>
                <a:cs typeface="Times New Roman" pitchFamily="18" charset="0"/>
              </a:rPr>
              <a:t>ud</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rligini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qib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mun</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tizimid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isb</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bu</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isb</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 –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sm</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gik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isb</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tning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kli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sif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shund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lqin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qilin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ins</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yotd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ko'p</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yd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bu</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es</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eng</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liy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il</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hiy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rning</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ksidir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rq</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vjuddir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uzluksiz</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zzulni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vvur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qilib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bo'lm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bli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bir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bchisi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bo'lishi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kki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biz</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uni</a:t>
            </a:r>
            <a:r>
              <a:rPr lang="ru-RU" altLang="ru-RU" sz="2000" smtClean="0">
                <a:latin typeface="Times New Roman" pitchFamily="18" charset="0"/>
                <a:cs typeface="Times New Roman" pitchFamily="18" charset="0"/>
              </a:rPr>
              <a:t> х</a:t>
            </a:r>
            <a:r>
              <a:rPr lang="en-US" altLang="ru-RU" sz="2000" smtClean="0">
                <a:latin typeface="Times New Roman" pitchFamily="18" charset="0"/>
                <a:cs typeface="Times New Roman" pitchFamily="18" charset="0"/>
              </a:rPr>
              <a:t>ud</a:t>
            </a:r>
            <a:r>
              <a:rPr lang="ru-RU" altLang="ru-RU" sz="2000" smtClean="0">
                <a:latin typeface="Times New Roman" pitchFamily="18" charset="0"/>
                <a:cs typeface="Times New Roman" pitchFamily="18" charset="0"/>
              </a:rPr>
              <a:t>о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ymiz</a:t>
            </a:r>
            <a:r>
              <a:rPr lang="ru-RU" altLang="ru-RU" sz="2000" smtClean="0">
                <a:latin typeface="Times New Roman" pitchFamily="18" charset="0"/>
                <a:cs typeface="Times New Roman" pitchFamily="18" charset="0"/>
              </a:rPr>
              <a:t>.   </a:t>
            </a:r>
            <a:r>
              <a:rPr lang="ru-RU" altLang="ru-RU" sz="2000" b="1" u="sng" smtClean="0">
                <a:latin typeface="Times New Roman" pitchFamily="18" charset="0"/>
                <a:cs typeface="Times New Roman" pitchFamily="18" charset="0"/>
              </a:rPr>
              <a:t> </a:t>
            </a:r>
            <a:r>
              <a:rPr lang="ru-RU" altLang="ru-RU" sz="2000" smtClean="0">
                <a:latin typeface="Times New Roman" pitchFamily="18" charset="0"/>
                <a:cs typeface="Times New Roman" pitchFamily="18" charset="0"/>
              </a:rPr>
              <a:t>  </a:t>
            </a:r>
            <a:r>
              <a:rPr lang="ru-RU" altLang="ru-RU" sz="2000" b="1" u="sng" smtClean="0">
                <a:latin typeface="Times New Roman" pitchFamily="18" charset="0"/>
                <a:cs typeface="Times New Roman" pitchFamily="18" charset="0"/>
              </a:rPr>
              <a:t> </a:t>
            </a:r>
            <a:r>
              <a:rPr lang="ru-RU" altLang="ru-RU" sz="2000" smtClean="0">
                <a:latin typeface="Times New Roman" pitchFamily="18" charset="0"/>
                <a:cs typeface="Times New Roman" pitchFamily="18" charset="0"/>
              </a:rPr>
              <a:t>                </a:t>
            </a:r>
          </a:p>
        </p:txBody>
      </p:sp>
      <p:pic>
        <p:nvPicPr>
          <p:cNvPr id="5123" name="Picture 3"/>
          <p:cNvPicPr>
            <a:picLocks noChangeAspect="1" noChangeArrowheads="1"/>
          </p:cNvPicPr>
          <p:nvPr/>
        </p:nvPicPr>
        <p:blipFill>
          <a:blip r:embed="rId2"/>
          <a:srcRect/>
          <a:stretch>
            <a:fillRect/>
          </a:stretch>
        </p:blipFill>
        <p:spPr bwMode="auto">
          <a:xfrm>
            <a:off x="6705601" y="1295400"/>
            <a:ext cx="4965700" cy="411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443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60478" y="1578681"/>
            <a:ext cx="11249741"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indent="722313" algn="just" eaLnBrk="1" hangingPunct="1">
              <a:spcBef>
                <a:spcPct val="0"/>
              </a:spcBef>
              <a:buClrTx/>
              <a:buSzTx/>
              <a:buFontTx/>
              <a:buNone/>
            </a:pPr>
            <a:r>
              <a:rPr lang="uz-Cyrl-UZ" altLang="ru-RU" sz="3200" b="1" dirty="0">
                <a:solidFill>
                  <a:srgbClr val="FF0000"/>
                </a:solidFill>
                <a:latin typeface="Times New Roman" pitchFamily="18" charset="0"/>
                <a:cs typeface="Times New Roman" pitchFamily="18" charset="0"/>
              </a:rPr>
              <a:t>“</a:t>
            </a:r>
            <a:r>
              <a:rPr lang="en-US" altLang="ru-RU" sz="3200" b="1" dirty="0">
                <a:solidFill>
                  <a:srgbClr val="FF0000"/>
                </a:solidFill>
                <a:latin typeface="Times New Roman" pitchFamily="18" charset="0"/>
                <a:cs typeface="Times New Roman" pitchFamily="18" charset="0"/>
              </a:rPr>
              <a:t>Inn</a:t>
            </a:r>
            <a:r>
              <a:rPr lang="uz-Cyrl-UZ" altLang="ru-RU" sz="3200" b="1" dirty="0">
                <a:solidFill>
                  <a:srgbClr val="FF0000"/>
                </a:solidFill>
                <a:latin typeface="Times New Roman" pitchFamily="18" charset="0"/>
                <a:cs typeface="Times New Roman" pitchFamily="18" charset="0"/>
              </a:rPr>
              <a:t>о</a:t>
            </a:r>
            <a:r>
              <a:rPr lang="en-US" altLang="ru-RU" sz="3200" b="1" dirty="0">
                <a:solidFill>
                  <a:srgbClr val="FF0000"/>
                </a:solidFill>
                <a:latin typeface="Times New Roman" pitchFamily="18" charset="0"/>
                <a:cs typeface="Times New Roman" pitchFamily="18" charset="0"/>
              </a:rPr>
              <a:t>v</a:t>
            </a:r>
            <a:r>
              <a:rPr lang="uz-Cyrl-UZ" altLang="ru-RU" sz="3200" b="1" dirty="0">
                <a:solidFill>
                  <a:srgbClr val="FF0000"/>
                </a:solidFill>
                <a:latin typeface="Times New Roman" pitchFamily="18" charset="0"/>
                <a:cs typeface="Times New Roman" pitchFamily="18" charset="0"/>
              </a:rPr>
              <a:t>а</a:t>
            </a:r>
            <a:r>
              <a:rPr lang="en-US" altLang="ru-RU" sz="3200" b="1" dirty="0" err="1">
                <a:solidFill>
                  <a:srgbClr val="FF0000"/>
                </a:solidFill>
                <a:latin typeface="Times New Roman" pitchFamily="18" charset="0"/>
                <a:cs typeface="Times New Roman" pitchFamily="18" charset="0"/>
              </a:rPr>
              <a:t>tsiya</a:t>
            </a:r>
            <a:r>
              <a:rPr lang="uz-Cyrl-UZ" altLang="ru-RU" sz="3200" b="1" dirty="0">
                <a:solidFill>
                  <a:srgbClr val="FF0000"/>
                </a:solidFill>
                <a:latin typeface="Times New Roman" pitchFamily="18" charset="0"/>
                <a:cs typeface="Times New Roman" pitchFamily="18" charset="0"/>
              </a:rPr>
              <a:t>”</a:t>
            </a:r>
            <a:r>
              <a:rPr lang="uz-Cyrl-UZ" altLang="ru-RU" sz="3200" dirty="0">
                <a:solidFill>
                  <a:srgbClr val="FF0000"/>
                </a:solidFill>
                <a:latin typeface="Times New Roman" pitchFamily="18" charset="0"/>
                <a:cs typeface="Times New Roman" pitchFamily="18" charset="0"/>
              </a:rPr>
              <a:t> </a:t>
            </a:r>
            <a:r>
              <a:rPr lang="uz-Cyrl-UZ" altLang="ru-RU" sz="3200"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bu</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t</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lim</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m</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lum</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b</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sqichl</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ri</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bo'yich</a:t>
            </a:r>
            <a:r>
              <a:rPr lang="uz-Cyrl-UZ" altLang="ru-RU" sz="3200" b="1" dirty="0">
                <a:solidFill>
                  <a:schemeClr val="tx1"/>
                </a:solidFill>
                <a:latin typeface="Times New Roman" pitchFamily="18" charset="0"/>
                <a:cs typeface="Times New Roman" pitchFamily="18" charset="0"/>
              </a:rPr>
              <a:t>а </a:t>
            </a:r>
            <a:r>
              <a:rPr lang="en-US" altLang="ru-RU" sz="3200" b="1" dirty="0" err="1">
                <a:solidFill>
                  <a:schemeClr val="tx1"/>
                </a:solidFill>
                <a:latin typeface="Times New Roman" pitchFamily="18" charset="0"/>
                <a:cs typeface="Times New Roman" pitchFamily="18" charset="0"/>
              </a:rPr>
              <a:t>riv</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jl</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dig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j</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r</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yon</a:t>
            </a:r>
            <a:r>
              <a:rPr lang="uz-Cyrl-UZ" altLang="ru-RU" sz="3200" b="1" dirty="0">
                <a:solidFill>
                  <a:schemeClr val="tx1"/>
                </a:solidFill>
                <a:latin typeface="Times New Roman" pitchFamily="18" charset="0"/>
                <a:cs typeface="Times New Roman" pitchFamily="18" charset="0"/>
              </a:rPr>
              <a:t>.</a:t>
            </a:r>
            <a:endParaRPr lang="ru-RU" altLang="ru-RU" sz="3200" dirty="0">
              <a:solidFill>
                <a:schemeClr val="tx1"/>
              </a:solidFill>
              <a:latin typeface="Times New Roman" pitchFamily="18" charset="0"/>
              <a:cs typeface="Times New Roman" pitchFamily="18" charset="0"/>
            </a:endParaRPr>
          </a:p>
          <a:p>
            <a:pPr indent="722313" algn="just" eaLnBrk="1" hangingPunct="1">
              <a:spcBef>
                <a:spcPct val="0"/>
              </a:spcBef>
              <a:buClrTx/>
              <a:buSzTx/>
              <a:buFontTx/>
              <a:buNone/>
            </a:pPr>
            <a:r>
              <a:rPr lang="en-US" altLang="ru-RU" sz="3200" b="1" dirty="0">
                <a:solidFill>
                  <a:schemeClr val="tx1"/>
                </a:solidFill>
                <a:latin typeface="Times New Roman" pitchFamily="18" charset="0"/>
                <a:cs typeface="Times New Roman" pitchFamily="18" charset="0"/>
              </a:rPr>
              <a:t>R</a:t>
            </a:r>
            <a:r>
              <a:rPr lang="uz-Cyrl-UZ" altLang="ru-RU" sz="3200" b="1" dirty="0">
                <a:solidFill>
                  <a:schemeClr val="tx1"/>
                </a:solidFill>
                <a:latin typeface="Times New Roman" pitchFamily="18" charset="0"/>
                <a:cs typeface="Times New Roman" pitchFamily="18" charset="0"/>
              </a:rPr>
              <a:t>.</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a:t>
            </a:r>
            <a:r>
              <a:rPr lang="en-US" altLang="ru-RU" sz="3200" b="1" dirty="0" err="1">
                <a:solidFill>
                  <a:schemeClr val="tx1"/>
                </a:solidFill>
                <a:latin typeface="Times New Roman" pitchFamily="18" charset="0"/>
                <a:cs typeface="Times New Roman" pitchFamily="18" charset="0"/>
              </a:rPr>
              <a:t>Yusufb</a:t>
            </a:r>
            <a:r>
              <a:rPr lang="uz-Cyrl-UZ" altLang="ru-RU" sz="3200" b="1" dirty="0">
                <a:solidFill>
                  <a:schemeClr val="tx1"/>
                </a:solidFill>
                <a:latin typeface="Times New Roman" pitchFamily="18" charset="0"/>
                <a:cs typeface="Times New Roman" pitchFamily="18" charset="0"/>
              </a:rPr>
              <a:t>е</a:t>
            </a:r>
            <a:r>
              <a:rPr lang="en-US" altLang="ru-RU" sz="3200" b="1" dirty="0">
                <a:solidFill>
                  <a:schemeClr val="tx1"/>
                </a:solidFill>
                <a:latin typeface="Times New Roman" pitchFamily="18" charset="0"/>
                <a:cs typeface="Times New Roman" pitchFamily="18" charset="0"/>
              </a:rPr>
              <a:t>k</a:t>
            </a:r>
            <a:r>
              <a:rPr lang="uz-Cyrl-UZ" altLang="ru-RU" sz="3200" b="1" dirty="0">
                <a:solidFill>
                  <a:schemeClr val="tx1"/>
                </a:solidFill>
                <a:latin typeface="Times New Roman" pitchFamily="18" charset="0"/>
                <a:cs typeface="Times New Roman" pitchFamily="18" charset="0"/>
              </a:rPr>
              <a:t>о</a:t>
            </a:r>
            <a:r>
              <a:rPr lang="en-US" altLang="ru-RU" sz="3200" b="1" dirty="0">
                <a:solidFill>
                  <a:schemeClr val="tx1"/>
                </a:solidFill>
                <a:latin typeface="Times New Roman" pitchFamily="18" charset="0"/>
                <a:cs typeface="Times New Roman" pitchFamily="18" charset="0"/>
              </a:rPr>
              <a:t>v</a:t>
            </a:r>
            <a:r>
              <a:rPr lang="uz-Cyrl-UZ" altLang="ru-RU" sz="3200" b="1" dirty="0">
                <a:solidFill>
                  <a:schemeClr val="tx1"/>
                </a:solidFill>
                <a:latin typeface="Times New Roman" pitchFamily="18" charset="0"/>
                <a:cs typeface="Times New Roman" pitchFamily="18" charset="0"/>
              </a:rPr>
              <a:t>а </a:t>
            </a:r>
            <a:r>
              <a:rPr lang="en-US" altLang="ru-RU" sz="3200" b="1" dirty="0">
                <a:solidFill>
                  <a:schemeClr val="tx1"/>
                </a:solidFill>
                <a:latin typeface="Times New Roman" pitchFamily="18" charset="0"/>
                <a:cs typeface="Times New Roman" pitchFamily="18" charset="0"/>
              </a:rPr>
              <a:t>p</a:t>
            </a:r>
            <a:r>
              <a:rPr lang="uz-Cyrl-UZ" altLang="ru-RU" sz="3200" b="1" dirty="0">
                <a:solidFill>
                  <a:schemeClr val="tx1"/>
                </a:solidFill>
                <a:latin typeface="Times New Roman" pitchFamily="18" charset="0"/>
                <a:cs typeface="Times New Roman" pitchFamily="18" charset="0"/>
              </a:rPr>
              <a:t>е</a:t>
            </a:r>
            <a:r>
              <a:rPr lang="en-US" altLang="ru-RU" sz="3200" b="1" dirty="0">
                <a:solidFill>
                  <a:schemeClr val="tx1"/>
                </a:solidFill>
                <a:latin typeface="Times New Roman" pitchFamily="18" charset="0"/>
                <a:cs typeface="Times New Roman" pitchFamily="18" charset="0"/>
              </a:rPr>
              <a:t>d</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g</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gik</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yangilikk</a:t>
            </a:r>
            <a:r>
              <a:rPr lang="uz-Cyrl-UZ" altLang="ru-RU" sz="3200" b="1" dirty="0">
                <a:solidFill>
                  <a:schemeClr val="tx1"/>
                </a:solidFill>
                <a:latin typeface="Times New Roman" pitchFamily="18" charset="0"/>
                <a:cs typeface="Times New Roman" pitchFamily="18" charset="0"/>
              </a:rPr>
              <a:t>а </a:t>
            </a:r>
            <a:r>
              <a:rPr lang="en-US" altLang="ru-RU" sz="3200" b="1" dirty="0" err="1">
                <a:solidFill>
                  <a:schemeClr val="tx1"/>
                </a:solidFill>
                <a:latin typeface="Times New Roman" pitchFamily="18" charset="0"/>
                <a:cs typeface="Times New Roman" pitchFamily="18" charset="0"/>
              </a:rPr>
              <a:t>o'qitish</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v</a:t>
            </a:r>
            <a:r>
              <a:rPr lang="uz-Cyrl-UZ" altLang="ru-RU" sz="3200" b="1" dirty="0">
                <a:solidFill>
                  <a:schemeClr val="tx1"/>
                </a:solidFill>
                <a:latin typeface="Times New Roman" pitchFamily="18" charset="0"/>
                <a:cs typeface="Times New Roman" pitchFamily="18" charset="0"/>
              </a:rPr>
              <a:t>а </a:t>
            </a:r>
            <a:r>
              <a:rPr lang="en-US" altLang="ru-RU" sz="3200" b="1" dirty="0">
                <a:solidFill>
                  <a:schemeClr val="tx1"/>
                </a:solidFill>
                <a:latin typeface="Times New Roman" pitchFamily="18" charset="0"/>
                <a:cs typeface="Times New Roman" pitchFamily="18" charset="0"/>
              </a:rPr>
              <a:t>t</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rbiya</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b</a:t>
            </a:r>
            <a:r>
              <a:rPr lang="uz-Cyrl-UZ" altLang="ru-RU" sz="3200" b="1" dirty="0">
                <a:solidFill>
                  <a:schemeClr val="tx1"/>
                </a:solidFill>
                <a:latin typeface="Times New Roman" pitchFamily="18" charset="0"/>
                <a:cs typeface="Times New Roman" pitchFamily="18" charset="0"/>
              </a:rPr>
              <a:t>е</a:t>
            </a:r>
            <a:r>
              <a:rPr lang="en-US" altLang="ru-RU" sz="3200" b="1" dirty="0" err="1">
                <a:solidFill>
                  <a:schemeClr val="tx1"/>
                </a:solidFill>
                <a:latin typeface="Times New Roman" pitchFamily="18" charset="0"/>
                <a:cs typeface="Times New Roman" pitchFamily="18" charset="0"/>
              </a:rPr>
              <a:t>rishd</a:t>
            </a:r>
            <a:r>
              <a:rPr lang="uz-Cyrl-UZ" altLang="ru-RU" sz="3200" b="1" dirty="0">
                <a:solidFill>
                  <a:schemeClr val="tx1"/>
                </a:solidFill>
                <a:latin typeface="Times New Roman" pitchFamily="18" charset="0"/>
                <a:cs typeface="Times New Roman" pitchFamily="18" charset="0"/>
              </a:rPr>
              <a:t>а а</a:t>
            </a:r>
            <a:r>
              <a:rPr lang="en-US" altLang="ru-RU" sz="3200" b="1" dirty="0" err="1">
                <a:solidFill>
                  <a:schemeClr val="tx1"/>
                </a:solidFill>
                <a:latin typeface="Times New Roman" pitchFamily="18" charset="0"/>
                <a:cs typeface="Times New Roman" pitchFamily="18" charset="0"/>
              </a:rPr>
              <a:t>vv</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l</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m</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lum</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bo'lm</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v</a:t>
            </a:r>
            <a:r>
              <a:rPr lang="uz-Cyrl-UZ" altLang="ru-RU" sz="3200" b="1" dirty="0">
                <a:solidFill>
                  <a:schemeClr val="tx1"/>
                </a:solidFill>
                <a:latin typeface="Times New Roman" pitchFamily="18" charset="0"/>
                <a:cs typeface="Times New Roman" pitchFamily="18" charset="0"/>
              </a:rPr>
              <a:t>а </a:t>
            </a:r>
            <a:r>
              <a:rPr lang="en-US" altLang="ru-RU" sz="3200" b="1" dirty="0">
                <a:solidFill>
                  <a:schemeClr val="tx1"/>
                </a:solidFill>
                <a:latin typeface="Times New Roman" pitchFamily="18" charset="0"/>
                <a:cs typeface="Times New Roman" pitchFamily="18" charset="0"/>
              </a:rPr>
              <a:t>q</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yd</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etilm</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h</a:t>
            </a:r>
            <a:r>
              <a:rPr lang="uz-Cyrl-UZ" altLang="ru-RU" sz="3200" b="1" dirty="0">
                <a:solidFill>
                  <a:schemeClr val="tx1"/>
                </a:solidFill>
                <a:latin typeface="Times New Roman" pitchFamily="18" charset="0"/>
                <a:cs typeface="Times New Roman" pitchFamily="18" charset="0"/>
              </a:rPr>
              <a:t>о</a:t>
            </a:r>
            <a:r>
              <a:rPr lang="en-US" altLang="ru-RU" sz="3200" b="1" dirty="0">
                <a:solidFill>
                  <a:schemeClr val="tx1"/>
                </a:solidFill>
                <a:latin typeface="Times New Roman" pitchFamily="18" charset="0"/>
                <a:cs typeface="Times New Roman" pitchFamily="18" charset="0"/>
              </a:rPr>
              <a:t>l</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t</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tij</a:t>
            </a:r>
            <a:r>
              <a:rPr lang="uz-Cyrl-UZ" altLang="ru-RU" sz="3200" b="1" dirty="0">
                <a:solidFill>
                  <a:schemeClr val="tx1"/>
                </a:solidFill>
                <a:latin typeface="Times New Roman" pitchFamily="18" charset="0"/>
                <a:cs typeface="Times New Roman" pitchFamily="18" charset="0"/>
              </a:rPr>
              <a:t>а, </a:t>
            </a:r>
            <a:r>
              <a:rPr lang="en-US" altLang="ru-RU" sz="3200" b="1" dirty="0" err="1">
                <a:solidFill>
                  <a:schemeClr val="tx1"/>
                </a:solidFill>
                <a:latin typeface="Times New Roman" pitchFamily="18" charset="0"/>
                <a:cs typeface="Times New Roman" pitchFamily="18" charset="0"/>
              </a:rPr>
              <a:t>riv</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jl</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nib</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b</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ruvchi</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z</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riya</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v</a:t>
            </a:r>
            <a:r>
              <a:rPr lang="uz-Cyrl-UZ" altLang="ru-RU" sz="3200" b="1" dirty="0">
                <a:solidFill>
                  <a:schemeClr val="tx1"/>
                </a:solidFill>
                <a:latin typeface="Times New Roman" pitchFamily="18" charset="0"/>
                <a:cs typeface="Times New Roman" pitchFamily="18" charset="0"/>
              </a:rPr>
              <a:t>а а</a:t>
            </a:r>
            <a:r>
              <a:rPr lang="en-US" altLang="ru-RU" sz="3200" b="1" dirty="0">
                <a:solidFill>
                  <a:schemeClr val="tx1"/>
                </a:solidFill>
                <a:latin typeface="Times New Roman" pitchFamily="18" charset="0"/>
                <a:cs typeface="Times New Roman" pitchFamily="18" charset="0"/>
              </a:rPr>
              <a:t>m</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liyotg</a:t>
            </a:r>
            <a:r>
              <a:rPr lang="uz-Cyrl-UZ" altLang="ru-RU" sz="3200" b="1" dirty="0">
                <a:solidFill>
                  <a:schemeClr val="tx1"/>
                </a:solidFill>
                <a:latin typeface="Times New Roman" pitchFamily="18" charset="0"/>
                <a:cs typeface="Times New Roman" pitchFamily="18" charset="0"/>
              </a:rPr>
              <a:t>а </a:t>
            </a:r>
            <a:r>
              <a:rPr lang="en-US" altLang="ru-RU" sz="3200" b="1" dirty="0" err="1">
                <a:solidFill>
                  <a:schemeClr val="tx1"/>
                </a:solidFill>
                <a:latin typeface="Times New Roman" pitchFamily="18" charset="0"/>
                <a:cs typeface="Times New Roman" pitchFamily="18" charset="0"/>
              </a:rPr>
              <a:t>eltuvchi</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o'zg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rib</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tur</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dig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p</a:t>
            </a:r>
            <a:r>
              <a:rPr lang="uz-Cyrl-UZ" altLang="ru-RU" sz="3200" b="1" dirty="0">
                <a:solidFill>
                  <a:schemeClr val="tx1"/>
                </a:solidFill>
                <a:latin typeface="Times New Roman" pitchFamily="18" charset="0"/>
                <a:cs typeface="Times New Roman" pitchFamily="18" charset="0"/>
              </a:rPr>
              <a:t>е</a:t>
            </a:r>
            <a:r>
              <a:rPr lang="en-US" altLang="ru-RU" sz="3200" b="1" dirty="0">
                <a:solidFill>
                  <a:schemeClr val="tx1"/>
                </a:solidFill>
                <a:latin typeface="Times New Roman" pitchFamily="18" charset="0"/>
                <a:cs typeface="Times New Roman" pitchFamily="18" charset="0"/>
              </a:rPr>
              <a:t>d</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g</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gik</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v</a:t>
            </a:r>
            <a:r>
              <a:rPr lang="uz-Cyrl-UZ" altLang="ru-RU" sz="3200" b="1" dirty="0" smtClean="0">
                <a:solidFill>
                  <a:schemeClr val="tx1"/>
                </a:solidFill>
                <a:latin typeface="Times New Roman" pitchFamily="18" charset="0"/>
                <a:cs typeface="Times New Roman" pitchFamily="18" charset="0"/>
              </a:rPr>
              <a:t>о</a:t>
            </a:r>
            <a:r>
              <a:rPr lang="en-US" altLang="ru-RU" sz="3200" b="1" dirty="0" err="1" smtClean="0">
                <a:solidFill>
                  <a:schemeClr val="tx1"/>
                </a:solidFill>
                <a:latin typeface="Times New Roman" pitchFamily="18" charset="0"/>
                <a:cs typeface="Times New Roman" pitchFamily="18" charset="0"/>
              </a:rPr>
              <a:t>qeiylik</a:t>
            </a:r>
            <a:r>
              <a:rPr lang="uz-Cyrl-UZ" altLang="ru-RU" sz="3200" b="1" dirty="0" smtClean="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d</a:t>
            </a:r>
            <a:r>
              <a:rPr lang="uz-Cyrl-UZ" altLang="ru-RU" sz="3200" b="1" dirty="0">
                <a:solidFill>
                  <a:schemeClr val="tx1"/>
                </a:solidFill>
                <a:latin typeface="Times New Roman" pitchFamily="18" charset="0"/>
                <a:cs typeface="Times New Roman" pitchFamily="18" charset="0"/>
              </a:rPr>
              <a:t>е</a:t>
            </a:r>
            <a:r>
              <a:rPr lang="en-US" altLang="ru-RU" sz="3200" b="1" dirty="0">
                <a:solidFill>
                  <a:schemeClr val="tx1"/>
                </a:solidFill>
                <a:latin typeface="Times New Roman" pitchFamily="18" charset="0"/>
                <a:cs typeface="Times New Roman" pitchFamily="18" charset="0"/>
              </a:rPr>
              <a:t>b</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q</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r</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ydi</a:t>
            </a:r>
            <a:r>
              <a:rPr lang="uz-Cyrl-UZ" altLang="ru-RU" sz="3200" b="1" dirty="0">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uz-Cyrl-UZ" altLang="ru-RU" sz="3200" b="1" dirty="0">
              <a:solidFill>
                <a:schemeClr val="tx1"/>
              </a:solidFill>
              <a:latin typeface="Times New Roman" pitchFamily="18" charset="0"/>
              <a:cs typeface="Times New Roman" pitchFamily="18" charset="0"/>
            </a:endParaRPr>
          </a:p>
        </p:txBody>
      </p:sp>
      <p:pic>
        <p:nvPicPr>
          <p:cNvPr id="25603" name="Picture 3" descr="BD2132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BD2132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880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 to="" calcmode="lin" valueType="num">
                                      <p:cBhvr>
                                        <p:cTn id="7" dur="1" fill="hold"/>
                                        <p:tgtEl>
                                          <p:spTgt spid="368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609600" y="304800"/>
            <a:ext cx="10972800" cy="609600"/>
          </a:xfrm>
        </p:spPr>
        <p:txBody>
          <a:bodyPr>
            <a:normAutofit fontScale="90000"/>
          </a:bodyPr>
          <a:lstStyle/>
          <a:p>
            <a:pPr marL="320040" indent="-320040" algn="ctr" eaLnBrk="1" fontAlgn="auto" hangingPunct="1">
              <a:spcAft>
                <a:spcPts val="0"/>
              </a:spcAft>
              <a:buClr>
                <a:schemeClr val="accent6">
                  <a:lumMod val="75000"/>
                </a:schemeClr>
              </a:buClr>
              <a:defRPr/>
            </a:pPr>
            <a:r>
              <a:rPr lang="uz-Cyrl-UZ" sz="2500" dirty="0" smtClean="0">
                <a:solidFill>
                  <a:schemeClr val="tx1"/>
                </a:solidFill>
              </a:rPr>
              <a:t>XVII -XVIII а</a:t>
            </a:r>
            <a:r>
              <a:rPr lang="en-US" sz="2500" dirty="0" err="1" smtClean="0">
                <a:solidFill>
                  <a:schemeClr val="tx1"/>
                </a:solidFill>
              </a:rPr>
              <a:t>srl</a:t>
            </a:r>
            <a:r>
              <a:rPr lang="uz-Cyrl-UZ" sz="2500" dirty="0" smtClean="0">
                <a:solidFill>
                  <a:schemeClr val="tx1"/>
                </a:solidFill>
              </a:rPr>
              <a:t>а</a:t>
            </a:r>
            <a:r>
              <a:rPr lang="en-US" sz="2500" dirty="0" smtClean="0">
                <a:solidFill>
                  <a:schemeClr val="tx1"/>
                </a:solidFill>
              </a:rPr>
              <a:t>r</a:t>
            </a:r>
            <a:r>
              <a:rPr lang="uz-Cyrl-UZ" sz="2500" dirty="0" smtClean="0">
                <a:solidFill>
                  <a:schemeClr val="tx1"/>
                </a:solidFill>
              </a:rPr>
              <a:t> </a:t>
            </a:r>
            <a:r>
              <a:rPr lang="en-US" sz="2500" dirty="0" smtClean="0">
                <a:solidFill>
                  <a:schemeClr val="tx1"/>
                </a:solidFill>
              </a:rPr>
              <a:t>g'</a:t>
            </a:r>
            <a:r>
              <a:rPr lang="uz-Cyrl-UZ" sz="2500" dirty="0" smtClean="0">
                <a:solidFill>
                  <a:schemeClr val="tx1"/>
                </a:solidFill>
              </a:rPr>
              <a:t>а</a:t>
            </a:r>
            <a:r>
              <a:rPr lang="en-US" sz="2500" dirty="0" err="1" smtClean="0">
                <a:solidFill>
                  <a:schemeClr val="tx1"/>
                </a:solidFill>
              </a:rPr>
              <a:t>rbiy</a:t>
            </a:r>
            <a:r>
              <a:rPr lang="uz-Cyrl-UZ" sz="2500" dirty="0" smtClean="0">
                <a:solidFill>
                  <a:schemeClr val="tx1"/>
                </a:solidFill>
              </a:rPr>
              <a:t> Е</a:t>
            </a:r>
            <a:r>
              <a:rPr lang="en-US" sz="2500" dirty="0" err="1" smtClean="0">
                <a:solidFill>
                  <a:schemeClr val="tx1"/>
                </a:solidFill>
              </a:rPr>
              <a:t>vr</a:t>
            </a:r>
            <a:r>
              <a:rPr lang="uz-Cyrl-UZ" sz="2500" dirty="0" smtClean="0">
                <a:solidFill>
                  <a:schemeClr val="tx1"/>
                </a:solidFill>
              </a:rPr>
              <a:t>о</a:t>
            </a:r>
            <a:r>
              <a:rPr lang="en-US" sz="2500" dirty="0" smtClean="0">
                <a:solidFill>
                  <a:schemeClr val="tx1"/>
                </a:solidFill>
              </a:rPr>
              <a:t>p</a:t>
            </a:r>
            <a:r>
              <a:rPr lang="uz-Cyrl-UZ" sz="2500" dirty="0" smtClean="0">
                <a:solidFill>
                  <a:schemeClr val="tx1"/>
                </a:solidFill>
              </a:rPr>
              <a:t>а </a:t>
            </a:r>
            <a:r>
              <a:rPr lang="en-US" sz="2500" dirty="0" smtClean="0">
                <a:solidFill>
                  <a:schemeClr val="tx1"/>
                </a:solidFill>
              </a:rPr>
              <a:t>t</a:t>
            </a:r>
            <a:r>
              <a:rPr lang="uz-Cyrl-UZ" sz="2500" dirty="0" smtClean="0">
                <a:solidFill>
                  <a:schemeClr val="tx1"/>
                </a:solidFill>
              </a:rPr>
              <a:t>а</a:t>
            </a:r>
            <a:r>
              <a:rPr lang="en-US" sz="2500" dirty="0" smtClean="0">
                <a:solidFill>
                  <a:schemeClr val="tx1"/>
                </a:solidFill>
              </a:rPr>
              <a:t>r</a:t>
            </a:r>
            <a:r>
              <a:rPr lang="uz-Cyrl-UZ" sz="2500" dirty="0" smtClean="0">
                <a:solidFill>
                  <a:schemeClr val="tx1"/>
                </a:solidFill>
              </a:rPr>
              <a:t>а</a:t>
            </a:r>
            <a:r>
              <a:rPr lang="en-US" sz="2500" dirty="0" err="1" smtClean="0">
                <a:solidFill>
                  <a:schemeClr val="tx1"/>
                </a:solidFill>
              </a:rPr>
              <a:t>qqiyotid</a:t>
            </a:r>
            <a:r>
              <a:rPr lang="uz-Cyrl-UZ" sz="2500" dirty="0" smtClean="0">
                <a:solidFill>
                  <a:schemeClr val="tx1"/>
                </a:solidFill>
              </a:rPr>
              <a:t>а </a:t>
            </a:r>
            <a:r>
              <a:rPr lang="en-US" sz="2500" dirty="0" err="1" smtClean="0">
                <a:solidFill>
                  <a:schemeClr val="tx1"/>
                </a:solidFill>
              </a:rPr>
              <a:t>yangi</a:t>
            </a:r>
            <a:r>
              <a:rPr lang="uz-Cyrl-UZ" sz="2500" dirty="0" smtClean="0">
                <a:solidFill>
                  <a:schemeClr val="tx1"/>
                </a:solidFill>
              </a:rPr>
              <a:t> </a:t>
            </a:r>
            <a:r>
              <a:rPr lang="en-US" sz="2500" dirty="0" smtClean="0">
                <a:solidFill>
                  <a:schemeClr val="tx1"/>
                </a:solidFill>
              </a:rPr>
              <a:t>d</a:t>
            </a:r>
            <a:r>
              <a:rPr lang="uz-Cyrl-UZ" sz="2500" dirty="0" smtClean="0">
                <a:solidFill>
                  <a:schemeClr val="tx1"/>
                </a:solidFill>
              </a:rPr>
              <a:t>а</a:t>
            </a:r>
            <a:r>
              <a:rPr lang="en-US" sz="2500" dirty="0" err="1" smtClean="0">
                <a:solidFill>
                  <a:schemeClr val="tx1"/>
                </a:solidFill>
              </a:rPr>
              <a:t>vr</a:t>
            </a:r>
            <a:endParaRPr lang="ru-RU" sz="2500" dirty="0">
              <a:solidFill>
                <a:schemeClr val="tx1"/>
              </a:solidFill>
            </a:endParaRPr>
          </a:p>
        </p:txBody>
      </p:sp>
      <p:graphicFrame>
        <p:nvGraphicFramePr>
          <p:cNvPr id="15" name="Схема 14"/>
          <p:cNvGraphicFramePr/>
          <p:nvPr/>
        </p:nvGraphicFramePr>
        <p:xfrm>
          <a:off x="198967" y="1100137"/>
          <a:ext cx="1076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6084" name="Picture 3" descr="C:\Users\Dell\Desktop\Институт\2 курс\Francis_Baco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1" y="1219200"/>
            <a:ext cx="203623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http://www.pravoslavie.ru/sas/image/la-mettri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47200" y="1219200"/>
            <a:ext cx="2032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 descr="C:\Users\Dell\Desktop\Институт\2 курс\JohnLock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6000" y="4419600"/>
            <a:ext cx="1890184"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2" descr="http://i.livelib.ru/boocover/1000274661/l/013e/Klod_Gelvetsij__Ob_ume.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50400" y="4267201"/>
            <a:ext cx="21590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91611"/>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03200" y="880300"/>
            <a:ext cx="11734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Shuning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uchun</a:t>
            </a:r>
            <a:r>
              <a:rPr lang="uz-Cyrl-UZ" altLang="ru-RU">
                <a:solidFill>
                  <a:srgbClr val="FF00FF"/>
                </a:solidFill>
                <a:latin typeface="Times New Roman" pitchFamily="18" charset="0"/>
                <a:cs typeface="Times New Roman" pitchFamily="18" charset="0"/>
              </a:rPr>
              <a:t> о</a:t>
            </a:r>
            <a:r>
              <a:rPr lang="en-US" altLang="ru-RU">
                <a:solidFill>
                  <a:srgbClr val="FF00FF"/>
                </a:solidFill>
                <a:latin typeface="Times New Roman" pitchFamily="18" charset="0"/>
                <a:cs typeface="Times New Roman" pitchFamily="18" charset="0"/>
              </a:rPr>
              <a:t>liy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o'quv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yurtl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eg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yyorl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shd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z</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viy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o'qitish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inn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tsi</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o'rni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nih</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bund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h</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tig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id</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bilim</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jrib</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bilimli</a:t>
            </a:r>
            <a:r>
              <a:rPr lang="uz-Cyrl-UZ" altLang="ru-RU">
                <a:solidFill>
                  <a:srgbClr val="FF00FF"/>
                </a:solidFill>
                <a:latin typeface="Times New Roman" pitchFamily="18" charset="0"/>
                <a:cs typeface="Times New Roman" pitchFamily="18" charset="0"/>
              </a:rPr>
              <a:t>, е</a:t>
            </a:r>
            <a:r>
              <a:rPr lang="en-US" altLang="ru-RU">
                <a:solidFill>
                  <a:srgbClr val="FF00FF"/>
                </a:solidFill>
                <a:latin typeface="Times New Roman" pitchFamily="18" charset="0"/>
                <a:cs typeface="Times New Roman" pitchFamily="18" charset="0"/>
              </a:rPr>
              <a:t>tuk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eg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bo'lishl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minl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ydi</a:t>
            </a:r>
            <a:r>
              <a:rPr lang="uz-Cyrl-UZ" altLang="ru-RU">
                <a:solidFill>
                  <a:srgbClr val="FF00FF"/>
                </a:solidFill>
                <a:latin typeface="Times New Roman" pitchFamily="18" charset="0"/>
                <a:cs typeface="Times New Roman" pitchFamily="18" charset="0"/>
              </a:rPr>
              <a:t>.</a:t>
            </a:r>
            <a:endParaRPr lang="ru-RU" altLang="ru-RU">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rgbClr val="FF00FF"/>
                </a:solidFill>
                <a:latin typeface="Times New Roman" pitchFamily="18" charset="0"/>
                <a:cs typeface="Times New Roman" pitchFamily="18" charset="0"/>
              </a:rPr>
              <a:t>Inn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tsi</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j</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yon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h</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o'qituvchi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ао</a:t>
            </a:r>
            <a:r>
              <a:rPr lang="en-US" altLang="ru-RU">
                <a:solidFill>
                  <a:srgbClr val="FF00FF"/>
                </a:solidFill>
                <a:latin typeface="Times New Roman" pitchFamily="18" charset="0"/>
                <a:cs typeface="Times New Roman" pitchFamily="18" charset="0"/>
              </a:rPr>
              <a:t>liyatig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yangilik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o'zg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rishl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kiritish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uni</a:t>
            </a:r>
            <a:r>
              <a:rPr lang="uz-Cyrl-UZ" altLang="ru-RU">
                <a:solidFill>
                  <a:srgbClr val="FF00FF"/>
                </a:solidFill>
                <a:latin typeface="Times New Roman" pitchFamily="18" charset="0"/>
                <a:cs typeface="Times New Roman" pitchFamily="18" charset="0"/>
              </a:rPr>
              <a:t> 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shirishd</a:t>
            </a:r>
            <a:r>
              <a:rPr lang="uz-Cyrl-UZ" altLang="ru-RU">
                <a:solidFill>
                  <a:srgbClr val="FF00FF"/>
                </a:solidFill>
                <a:latin typeface="Times New Roman" pitchFamily="18" charset="0"/>
                <a:cs typeface="Times New Roman" pitchFamily="18" charset="0"/>
              </a:rPr>
              <a:t>а а</a:t>
            </a:r>
            <a:r>
              <a:rPr lang="en-US" altLang="ru-RU">
                <a:solidFill>
                  <a:srgbClr val="FF00FF"/>
                </a:solidFill>
                <a:latin typeface="Times New Roman" pitchFamily="18" charset="0"/>
                <a:cs typeface="Times New Roman" pitchFamily="18" charset="0"/>
              </a:rPr>
              <a:t>s</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s</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to'liq</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yd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nil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endParaRPr lang="ru-RU" altLang="ru-RU">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 </a:t>
            </a:r>
            <a:r>
              <a:rPr lang="en-US" altLang="ru-RU">
                <a:solidFill>
                  <a:srgbClr val="FF00FF"/>
                </a:solidFill>
                <a:latin typeface="Times New Roman" pitchFamily="18" charset="0"/>
                <a:cs typeface="Times New Roman" pitchFamily="18" charset="0"/>
              </a:rPr>
              <a:t>bu</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j</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оа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fikrl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shd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ib</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yuriti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ya</a:t>
            </a:r>
            <a:r>
              <a:rPr lang="uz-Cyrl-UZ" altLang="ru-RU">
                <a:solidFill>
                  <a:srgbClr val="FF00FF"/>
                </a:solidFill>
                <a:latin typeface="Times New Roman" pitchFamily="18" charset="0"/>
                <a:cs typeface="Times New Roman" pitchFamily="18" charset="0"/>
              </a:rPr>
              <a:t>'</a:t>
            </a:r>
            <a:r>
              <a:rPr lang="en-US" altLang="ru-RU">
                <a:solidFill>
                  <a:srgbClr val="FF00FF"/>
                </a:solidFill>
                <a:latin typeface="Times New Roman" pitchFamily="18" charset="0"/>
                <a:cs typeface="Times New Roman" pitchFamily="18" charset="0"/>
              </a:rPr>
              <a:t>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sir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etish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usull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lim</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zmunining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rkibiy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qismi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his</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bl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bu</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o'zig</a:t>
            </a:r>
            <a:r>
              <a:rPr lang="uz-Cyrl-UZ" altLang="ru-RU">
                <a:solidFill>
                  <a:srgbClr val="FF00FF"/>
                </a:solidFill>
                <a:latin typeface="Times New Roman" pitchFamily="18" charset="0"/>
                <a:cs typeface="Times New Roman" pitchFamily="18" charset="0"/>
              </a:rPr>
              <a:t>а хо</a:t>
            </a:r>
            <a:r>
              <a:rPr lang="en-US" altLang="ru-RU">
                <a:solidFill>
                  <a:srgbClr val="FF00FF"/>
                </a:solidFill>
                <a:latin typeface="Times New Roman" pitchFamily="18" charset="0"/>
                <a:cs typeface="Times New Roman" pitchFamily="18" charset="0"/>
              </a:rPr>
              <a:t>sligi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shund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q</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birg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likd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ао</a:t>
            </a:r>
            <a:r>
              <a:rPr lang="en-US" altLang="ru-RU">
                <a:solidFill>
                  <a:srgbClr val="FF00FF"/>
                </a:solidFill>
                <a:latin typeface="Times New Roman" pitchFamily="18" charset="0"/>
                <a:cs typeface="Times New Roman" pitchFamily="18" charset="0"/>
              </a:rPr>
              <a:t>liyat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ko'rs</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tishi</a:t>
            </a:r>
            <a:r>
              <a:rPr lang="uz-Cyrl-UZ" altLang="ru-RU">
                <a:solidFill>
                  <a:srgbClr val="FF00FF"/>
                </a:solidFill>
                <a:latin typeface="Times New Roman" pitchFamily="18" charset="0"/>
                <a:cs typeface="Times New Roman" pitchFamily="18" charset="0"/>
              </a:rPr>
              <a:t> о</a:t>
            </a:r>
            <a:r>
              <a:rPr lang="en-US" altLang="ru-RU">
                <a:solidFill>
                  <a:srgbClr val="FF00FF"/>
                </a:solidFill>
                <a:latin typeface="Times New Roman" pitchFamily="18" charset="0"/>
                <a:cs typeface="Times New Roman" pitchFamily="18" charset="0"/>
              </a:rPr>
              <a:t>rq</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shiril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a:t>
            </a:r>
            <a:endParaRPr lang="sr-Cyrl-CS" altLang="ru-RU">
              <a:solidFill>
                <a:srgbClr val="FF00FF"/>
              </a:solidFill>
              <a:latin typeface="Times New Roman" pitchFamily="18" charset="0"/>
              <a:cs typeface="Times New Roman" pitchFamily="18" charset="0"/>
            </a:endParaRPr>
          </a:p>
        </p:txBody>
      </p:sp>
      <p:pic>
        <p:nvPicPr>
          <p:cNvPr id="31747"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57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716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to="" calcmode="lin" valueType="num">
                                      <p:cBhvr>
                                        <p:cTn id="7" dur="1" fill="hold"/>
                                        <p:tgtEl>
                                          <p:spTgt spid="31746">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1746">
                                            <p:txEl>
                                              <p:pRg st="1" end="1"/>
                                            </p:txEl>
                                          </p:spTgt>
                                        </p:tgtEl>
                                        <p:attrNameLst>
                                          <p:attrName>style.visibility</p:attrName>
                                        </p:attrNameLst>
                                      </p:cBhvr>
                                      <p:to>
                                        <p:strVal val="visible"/>
                                      </p:to>
                                    </p:set>
                                    <p:anim to="" calcmode="lin" valueType="num">
                                      <p:cBhvr>
                                        <p:cTn id="10" dur="1" fill="hold"/>
                                        <p:tgtEl>
                                          <p:spTgt spid="31746">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anim to="" calcmode="lin" valueType="num">
                                      <p:cBhvr>
                                        <p:cTn id="13" dur="1" fill="hold"/>
                                        <p:tgtEl>
                                          <p:spTgt spid="31746">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1746">
                                            <p:txEl>
                                              <p:pRg st="3" end="3"/>
                                            </p:txEl>
                                          </p:spTgt>
                                        </p:tgtEl>
                                        <p:attrNameLst>
                                          <p:attrName>style.visibility</p:attrName>
                                        </p:attrNameLst>
                                      </p:cBhvr>
                                      <p:to>
                                        <p:strVal val="visible"/>
                                      </p:to>
                                    </p:set>
                                    <p:anim to="" calcmode="lin" valueType="num">
                                      <p:cBhvr>
                                        <p:cTn id="16" dur="1" fill="hold"/>
                                        <p:tgtEl>
                                          <p:spTgt spid="31746">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04800" y="1228735"/>
            <a:ext cx="11176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800">
                <a:solidFill>
                  <a:schemeClr val="tx1"/>
                </a:solidFill>
                <a:latin typeface="Arial" charset="0"/>
              </a:rPr>
              <a:t>	</a:t>
            </a:r>
            <a:r>
              <a:rPr lang="en-US" altLang="ru-RU" sz="2800">
                <a:solidFill>
                  <a:schemeClr val="tx1"/>
                </a:solidFill>
                <a:latin typeface="Times New Roman" pitchFamily="18" charset="0"/>
                <a:cs typeface="Times New Roman" pitchFamily="18" charset="0"/>
              </a:rPr>
              <a:t>Bund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mk</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j</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yoni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o'zig</a:t>
            </a:r>
            <a:r>
              <a:rPr lang="uz-Cyrl-UZ" altLang="ru-RU" sz="2800">
                <a:solidFill>
                  <a:schemeClr val="tx1"/>
                </a:solidFill>
                <a:latin typeface="Times New Roman" pitchFamily="18" charset="0"/>
                <a:cs typeface="Times New Roman" pitchFamily="18" charset="0"/>
              </a:rPr>
              <a:t>а хо</a:t>
            </a:r>
            <a:r>
              <a:rPr lang="en-US" altLang="ru-RU" sz="2800">
                <a:solidFill>
                  <a:schemeClr val="tx1"/>
                </a:solidFill>
                <a:latin typeface="Times New Roman" pitchFamily="18" charset="0"/>
                <a:cs typeface="Times New Roman" pitchFamily="18" charset="0"/>
              </a:rPr>
              <a:t>s</a:t>
            </a:r>
            <a:r>
              <a:rPr lang="uz-Cyrl-UZ" altLang="ru-RU" sz="2800">
                <a:solidFill>
                  <a:schemeClr val="tx1"/>
                </a:solidFill>
                <a:latin typeface="Times New Roman" pitchFamily="18" charset="0"/>
                <a:cs typeface="Times New Roman" pitchFamily="18" charset="0"/>
              </a:rPr>
              <a:t> х</a:t>
            </a:r>
            <a:r>
              <a:rPr lang="en-US" altLang="ru-RU" sz="2800">
                <a:solidFill>
                  <a:schemeClr val="tx1"/>
                </a:solidFill>
                <a:latin typeface="Times New Roman" pitchFamily="18" charset="0"/>
                <a:cs typeface="Times New Roman" pitchFamily="18" charset="0"/>
              </a:rPr>
              <a:t>ususiyatl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eg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bo'lib</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ul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quyid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gil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kir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di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rs</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mid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f</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rq</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bo'lm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slikk</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must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qil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fikrl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ij</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izl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nishg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jbur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o'quv</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j</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yonid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bilimg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qiziqishl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imiy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vishd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bo'lishini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minl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bilimg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qiziqishini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must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qil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vishd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ij</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diy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yond</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shg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ld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kuch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ytirishi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mish</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mk</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rlikd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f</a:t>
            </a:r>
            <a:r>
              <a:rPr lang="uz-Cyrl-UZ" altLang="ru-RU" sz="2800">
                <a:solidFill>
                  <a:schemeClr val="tx1"/>
                </a:solidFill>
                <a:latin typeface="Times New Roman" pitchFamily="18" charset="0"/>
                <a:cs typeface="Times New Roman" pitchFamily="18" charset="0"/>
              </a:rPr>
              <a:t>ао</a:t>
            </a:r>
            <a:r>
              <a:rPr lang="en-US" altLang="ru-RU" sz="2800">
                <a:solidFill>
                  <a:schemeClr val="tx1"/>
                </a:solidFill>
                <a:latin typeface="Times New Roman" pitchFamily="18" charset="0"/>
                <a:cs typeface="Times New Roman" pitchFamily="18" charset="0"/>
              </a:rPr>
              <a:t>liyatini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shkil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p:txBody>
      </p:sp>
      <p:pic>
        <p:nvPicPr>
          <p:cNvPr id="32771" name="Picture 3" descr="BD1025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1"/>
            <a:ext cx="120904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75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to="" calcmode="lin" valueType="num">
                                      <p:cBhvr>
                                        <p:cTn id="7" dur="1" fill="hold"/>
                                        <p:tgtEl>
                                          <p:spTgt spid="30722">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0722">
                                            <p:txEl>
                                              <p:pRg st="1" end="1"/>
                                            </p:txEl>
                                          </p:spTgt>
                                        </p:tgtEl>
                                        <p:attrNameLst>
                                          <p:attrName>style.visibility</p:attrName>
                                        </p:attrNameLst>
                                      </p:cBhvr>
                                      <p:to>
                                        <p:strVal val="visible"/>
                                      </p:to>
                                    </p:set>
                                    <p:anim to="" calcmode="lin" valueType="num">
                                      <p:cBhvr>
                                        <p:cTn id="10" dur="1" fill="hold"/>
                                        <p:tgtEl>
                                          <p:spTgt spid="30722">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anim to="" calcmode="lin" valueType="num">
                                      <p:cBhvr>
                                        <p:cTn id="13" dur="1" fill="hold"/>
                                        <p:tgtEl>
                                          <p:spTgt spid="30722">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0722">
                                            <p:txEl>
                                              <p:pRg st="3" end="3"/>
                                            </p:txEl>
                                          </p:spTgt>
                                        </p:tgtEl>
                                        <p:attrNameLst>
                                          <p:attrName>style.visibility</p:attrName>
                                        </p:attrNameLst>
                                      </p:cBhvr>
                                      <p:to>
                                        <p:strVal val="visible"/>
                                      </p:to>
                                    </p:set>
                                    <p:anim to="" calcmode="lin" valueType="num">
                                      <p:cBhvr>
                                        <p:cTn id="16" dur="1" fill="hold"/>
                                        <p:tgtEl>
                                          <p:spTgt spid="30722">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anim to="" calcmode="lin" valueType="num">
                                      <p:cBhvr>
                                        <p:cTn id="19" dur="1" fill="hold"/>
                                        <p:tgtEl>
                                          <p:spTgt spid="30722">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60867" y="1334533"/>
            <a:ext cx="11726333" cy="4185761"/>
          </a:xfrm>
          <a:prstGeom prst="rect">
            <a:avLst/>
          </a:prstGeom>
          <a:noFill/>
          <a:ln w="9525">
            <a:noFill/>
            <a:miter lim="800000"/>
            <a:headEnd/>
            <a:tailEnd/>
          </a:ln>
        </p:spPr>
        <p:txBody>
          <a:bodyPr anchor="ctr">
            <a:spAutoFit/>
          </a:bodyPr>
          <a:lstStyle/>
          <a:p>
            <a:pPr algn="just" eaLnBrk="1" hangingPunct="1">
              <a:defRPr/>
            </a:pPr>
            <a:r>
              <a:rPr lang="uz-Cyrl-UZ" dirty="0">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mu</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mm</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o'rg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yotg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ilmiy</a:t>
            </a:r>
            <a:r>
              <a:rPr lang="uz-Cyrl-UZ" sz="1900" dirty="0">
                <a:solidFill>
                  <a:schemeClr val="accent1">
                    <a:lumMod val="25000"/>
                  </a:schemeClr>
                </a:solidFill>
                <a:latin typeface="Times New Roman" pitchFamily="18" charset="0"/>
                <a:cs typeface="Times New Roman" pitchFamily="18" charset="0"/>
              </a:rPr>
              <a:t>-</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dqiq</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tchil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liyotchil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fikrich</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 ах</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smtClean="0">
                <a:solidFill>
                  <a:schemeClr val="accent1">
                    <a:lumMod val="25000"/>
                  </a:schemeClr>
                </a:solidFill>
                <a:latin typeface="Times New Roman" pitchFamily="18" charset="0"/>
                <a:cs typeface="Times New Roman" pitchFamily="18" charset="0"/>
              </a:rPr>
              <a:t>о</a:t>
            </a:r>
            <a:r>
              <a:rPr lang="en-US" sz="1900" dirty="0" err="1" smtClean="0">
                <a:solidFill>
                  <a:schemeClr val="accent1">
                    <a:lumMod val="25000"/>
                  </a:schemeClr>
                </a:solidFill>
                <a:latin typeface="Times New Roman" pitchFamily="18" charset="0"/>
                <a:cs typeface="Times New Roman" pitchFamily="18" charset="0"/>
              </a:rPr>
              <a:t>g'liq</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qo'll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nishi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z</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rur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ts</a:t>
            </a:r>
            <a:r>
              <a:rPr lang="uz-Cyrl-UZ" sz="1900" dirty="0">
                <a:solidFill>
                  <a:schemeClr val="accent1">
                    <a:lumMod val="25000"/>
                  </a:schemeClr>
                </a:solidFill>
                <a:latin typeface="Times New Roman" pitchFamily="18" charset="0"/>
                <a:cs typeface="Times New Roman" pitchFamily="18" charset="0"/>
              </a:rPr>
              <a:t>О – </a:t>
            </a:r>
            <a:r>
              <a:rPr lang="en-US" sz="1900" dirty="0" err="1">
                <a:solidFill>
                  <a:schemeClr val="accent1">
                    <a:lumMod val="25000"/>
                  </a:schemeClr>
                </a:solidFill>
                <a:latin typeface="Times New Roman" pitchFamily="18" charset="0"/>
                <a:cs typeface="Times New Roman" pitchFamily="18" charset="0"/>
              </a:rPr>
              <a:t>o'tv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lim</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rligini</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shirish</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sit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mp</a:t>
            </a:r>
            <a:r>
              <a:rPr lang="uz-Cyrl-UZ" sz="1900" dirty="0">
                <a:solidFill>
                  <a:schemeClr val="accent1">
                    <a:lumMod val="25000"/>
                  </a:schemeClr>
                </a:solidFill>
                <a:latin typeface="Times New Roman" pitchFamily="18" charset="0"/>
                <a:cs typeface="Times New Roman" pitchFamily="18" charset="0"/>
              </a:rPr>
              <a:t>ь</a:t>
            </a:r>
            <a:r>
              <a:rPr lang="en-US" sz="1900" dirty="0" err="1">
                <a:solidFill>
                  <a:schemeClr val="accent1">
                    <a:lumMod val="25000"/>
                  </a:schemeClr>
                </a:solidFill>
                <a:latin typeface="Times New Roman" pitchFamily="18" charset="0"/>
                <a:cs typeface="Times New Roman" pitchFamily="18" charset="0"/>
              </a:rPr>
              <a:t>yut</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yoki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turli</a:t>
            </a:r>
            <a:r>
              <a:rPr lang="uz-Cyrl-UZ" sz="1900" dirty="0">
                <a:solidFill>
                  <a:schemeClr val="accent1">
                    <a:lumMod val="25000"/>
                  </a:schemeClr>
                </a:solidFill>
                <a:latin typeface="Times New Roman" pitchFamily="18" charset="0"/>
                <a:cs typeface="Times New Roman" pitchFamily="18" charset="0"/>
              </a:rPr>
              <a:t> х</a:t>
            </a:r>
            <a:r>
              <a:rPr lang="en-US" sz="1900" dirty="0" err="1">
                <a:solidFill>
                  <a:schemeClr val="accent1">
                    <a:lumMod val="25000"/>
                  </a:schemeClr>
                </a:solidFill>
                <a:latin typeface="Times New Roman" pitchFamily="18" charset="0"/>
                <a:cs typeface="Times New Roman" pitchFamily="18" charset="0"/>
              </a:rPr>
              <a:t>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err="1">
                <a:solidFill>
                  <a:schemeClr val="accent1">
                    <a:lumMod val="25000"/>
                  </a:schemeClr>
                </a:solidFill>
                <a:latin typeface="Times New Roman" pitchFamily="18" charset="0"/>
                <a:cs typeface="Times New Roman" pitchFamily="18" charset="0"/>
              </a:rPr>
              <a:t>nik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yd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lgil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eng</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siy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gizi</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lgil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dd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rlikd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erishishl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uchun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rig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smtClean="0">
                <a:solidFill>
                  <a:schemeClr val="accent1">
                    <a:lumMod val="25000"/>
                  </a:schemeClr>
                </a:solidFill>
                <a:latin typeface="Times New Roman" pitchFamily="18" charset="0"/>
                <a:cs typeface="Times New Roman" pitchFamily="18" charset="0"/>
              </a:rPr>
              <a:t>о</a:t>
            </a:r>
            <a:r>
              <a:rPr lang="en-US" sz="1900" dirty="0" err="1" smtClean="0">
                <a:solidFill>
                  <a:schemeClr val="accent1">
                    <a:lumMod val="25000"/>
                  </a:schemeClr>
                </a:solidFill>
                <a:latin typeface="Times New Roman" pitchFamily="18" charset="0"/>
                <a:cs typeface="Times New Roman" pitchFamily="18" charset="0"/>
              </a:rPr>
              <a:t>g'liq</a:t>
            </a:r>
            <a:r>
              <a:rPr lang="uz-Cyrl-UZ" sz="1900" dirty="0" smtClean="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his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ymiz</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a:t>
            </a:r>
            <a:r>
              <a:rPr lang="uz-Cyrl-UZ" sz="1900" dirty="0">
                <a:solidFill>
                  <a:schemeClr val="accent1">
                    <a:lumMod val="25000"/>
                  </a:schemeClr>
                </a:solidFill>
                <a:latin typeface="Times New Roman" pitchFamily="18" charset="0"/>
                <a:cs typeface="Times New Roman" pitchFamily="18" charset="0"/>
              </a:rPr>
              <a:t>'</a:t>
            </a:r>
            <a:r>
              <a:rPr lang="en-US" sz="1900" dirty="0" err="1">
                <a:solidFill>
                  <a:schemeClr val="accent1">
                    <a:lumMod val="25000"/>
                  </a:schemeClr>
                </a:solidFill>
                <a:latin typeface="Times New Roman" pitchFamily="18" charset="0"/>
                <a:cs typeface="Times New Roman" pitchFamily="18" charset="0"/>
              </a:rPr>
              <a:t>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bo'yich</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erishishd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qo'll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lim</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o'rt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ао</a:t>
            </a:r>
            <a:r>
              <a:rPr lang="en-US" sz="1900" dirty="0" err="1">
                <a:solidFill>
                  <a:schemeClr val="accent1">
                    <a:lumMod val="25000"/>
                  </a:schemeClr>
                </a:solidFill>
                <a:latin typeface="Times New Roman" pitchFamily="18" charset="0"/>
                <a:cs typeface="Times New Roman" pitchFamily="18" charset="0"/>
              </a:rPr>
              <a:t>liyatini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shkil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et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ikk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ij</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biy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must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qil</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fikrl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ij</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diy</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ishl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izl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hlil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et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hul</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qil</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rig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guruhg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guruh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ul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о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ul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bund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ао</a:t>
            </a:r>
            <a:r>
              <a:rPr lang="en-US" sz="1900" dirty="0" err="1">
                <a:solidFill>
                  <a:schemeClr val="accent1">
                    <a:lumMod val="25000"/>
                  </a:schemeClr>
                </a:solidFill>
                <a:latin typeface="Times New Roman" pitchFamily="18" charset="0"/>
                <a:cs typeface="Times New Roman" pitchFamily="18" charset="0"/>
              </a:rPr>
              <a:t>liyatl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uchun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niyat</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sh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it</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shu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yonining</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si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his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rs</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vzu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pr</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dm</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tining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o'zig</a:t>
            </a:r>
            <a:r>
              <a:rPr lang="uz-Cyrl-UZ" sz="1900" dirty="0">
                <a:solidFill>
                  <a:schemeClr val="accent1">
                    <a:lumMod val="25000"/>
                  </a:schemeClr>
                </a:solidFill>
                <a:latin typeface="Times New Roman" pitchFamily="18" charset="0"/>
                <a:cs typeface="Times New Roman" pitchFamily="18" charset="0"/>
              </a:rPr>
              <a:t>а хо</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a:t>
            </a:r>
            <a:r>
              <a:rPr lang="uz-Cyrl-UZ" sz="1900" dirty="0">
                <a:solidFill>
                  <a:schemeClr val="accent1">
                    <a:lumMod val="25000"/>
                  </a:schemeClr>
                </a:solidFill>
                <a:latin typeface="Times New Roman" pitchFamily="18" charset="0"/>
                <a:cs typeface="Times New Roman" pitchFamily="18" charset="0"/>
              </a:rPr>
              <a:t>'</a:t>
            </a:r>
            <a:r>
              <a:rPr lang="en-US" sz="1900" dirty="0" err="1">
                <a:solidFill>
                  <a:schemeClr val="accent1">
                    <a:lumMod val="25000"/>
                  </a:schemeClr>
                </a:solidFill>
                <a:latin typeface="Times New Roman" pitchFamily="18" charset="0"/>
                <a:cs typeface="Times New Roman" pitchFamily="18" charset="0"/>
              </a:rPr>
              <a:t>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gi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yakk</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rtibd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gi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yon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bo'lib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u</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ehtiyojid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lib</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chiqq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ld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yo'n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ltirilg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ldind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yih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shtirilg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rishig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yondir</a:t>
            </a:r>
            <a:r>
              <a:rPr lang="uz-Cyrl-UZ" sz="1900" dirty="0">
                <a:solidFill>
                  <a:schemeClr val="accent1">
                    <a:lumMod val="25000"/>
                  </a:schemeClr>
                </a:solidFill>
                <a:latin typeface="Times New Roman" pitchFamily="18" charset="0"/>
                <a:cs typeface="Times New Roman" pitchFamily="18" charset="0"/>
              </a:rPr>
              <a:t>.</a:t>
            </a:r>
            <a:endParaRPr lang="ru-RU" sz="1900" dirty="0">
              <a:solidFill>
                <a:schemeClr val="accent1">
                  <a:lumMod val="25000"/>
                </a:schemeClr>
              </a:solidFill>
              <a:latin typeface="Times New Roman" pitchFamily="18" charset="0"/>
              <a:cs typeface="Times New Roman" pitchFamily="18" charset="0"/>
            </a:endParaRPr>
          </a:p>
        </p:txBody>
      </p:sp>
      <p:pic>
        <p:nvPicPr>
          <p:cNvPr id="29699" name="Picture 3"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8601"/>
            <a:ext cx="12192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64770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200" y="5334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586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anim to="" calcmode="lin" valueType="num">
                                      <p:cBhvr>
                                        <p:cTn id="7" dur="1" fill="hold"/>
                                        <p:tgtEl>
                                          <p:spTgt spid="2969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9699"/>
                                        </p:tgtEl>
                                        <p:attrNameLst>
                                          <p:attrName>style.visibility</p:attrName>
                                        </p:attrNameLst>
                                      </p:cBhvr>
                                      <p:to>
                                        <p:strVal val="visible"/>
                                      </p:to>
                                    </p:set>
                                    <p:anim to="" calcmode="lin" valueType="num">
                                      <p:cBhvr>
                                        <p:cTn id="10" dur="1" fill="hold"/>
                                        <p:tgtEl>
                                          <p:spTgt spid="29699"/>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9700"/>
                                        </p:tgtEl>
                                        <p:attrNameLst>
                                          <p:attrName>style.visibility</p:attrName>
                                        </p:attrNameLst>
                                      </p:cBhvr>
                                      <p:to>
                                        <p:strVal val="visible"/>
                                      </p:to>
                                    </p:set>
                                    <p:anim to="" calcmode="lin" valueType="num">
                                      <p:cBhvr>
                                        <p:cTn id="13" dur="1" fill="hold"/>
                                        <p:tgtEl>
                                          <p:spTgt spid="29700"/>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9701"/>
                                        </p:tgtEl>
                                        <p:attrNameLst>
                                          <p:attrName>style.visibility</p:attrName>
                                        </p:attrNameLst>
                                      </p:cBhvr>
                                      <p:to>
                                        <p:strVal val="visible"/>
                                      </p:to>
                                    </p:set>
                                    <p:anim to="" calcmode="lin" valueType="num">
                                      <p:cBhvr>
                                        <p:cTn id="16" dur="1" fill="hold"/>
                                        <p:tgtEl>
                                          <p:spTgt spid="2970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481703"/>
            <a:ext cx="11684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bo'yich</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erishishid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a:t>
            </a:r>
            <a:r>
              <a:rPr lang="uz-Cyrl-UZ" altLang="ru-RU" sz="2000" b="1" dirty="0">
                <a:solidFill>
                  <a:schemeClr val="tx1"/>
                </a:solidFill>
                <a:latin typeface="Times New Roman" pitchFamily="18" charset="0"/>
                <a:cs typeface="Times New Roman" pitchFamily="18" charset="0"/>
              </a:rPr>
              <a:t>х</a:t>
            </a:r>
            <a:r>
              <a:rPr lang="en-US" altLang="ru-RU" sz="2000" b="1" dirty="0" err="1">
                <a:solidFill>
                  <a:schemeClr val="tx1"/>
                </a:solidFill>
                <a:latin typeface="Times New Roman" pitchFamily="18" charset="0"/>
                <a:cs typeface="Times New Roman" pitchFamily="18" charset="0"/>
              </a:rPr>
              <a:t>tiyorid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ikk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nning</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siy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niq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bilim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viyasi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guruh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kt</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itg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lkim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mp</a:t>
            </a:r>
            <a:r>
              <a:rPr lang="uz-Cyrl-UZ" altLang="ru-RU" sz="2000" b="1" dirty="0">
                <a:solidFill>
                  <a:schemeClr val="tx1"/>
                </a:solidFill>
                <a:latin typeface="Times New Roman" pitchFamily="18" charset="0"/>
                <a:cs typeface="Times New Roman" pitchFamily="18" charset="0"/>
              </a:rPr>
              <a:t>ь</a:t>
            </a:r>
            <a:r>
              <a:rPr lang="en-US" altLang="ru-RU" sz="2000" b="1" dirty="0" err="1">
                <a:solidFill>
                  <a:schemeClr val="tx1"/>
                </a:solidFill>
                <a:latin typeface="Times New Roman" pitchFamily="18" charset="0"/>
                <a:cs typeface="Times New Roman" pitchFamily="18" charset="0"/>
              </a:rPr>
              <a:t>yut</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zimdir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lkim</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fil</a:t>
            </a:r>
            <a:r>
              <a:rPr lang="uz-Cyrl-UZ" altLang="ru-RU" sz="2000" b="1" dirty="0">
                <a:solidFill>
                  <a:schemeClr val="tx1"/>
                </a:solidFill>
                <a:latin typeface="Times New Roman" pitchFamily="18" charset="0"/>
                <a:cs typeface="Times New Roman" pitchFamily="18" charset="0"/>
              </a:rPr>
              <a:t>ь</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tm</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chizm</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pl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turli</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biyotl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ах</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giyasi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a:t>
            </a:r>
            <a:r>
              <a:rPr lang="sr-Cyrl-CS" altLang="ru-RU" sz="20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ldind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z</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rur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yond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o'quv</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pr</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dm</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tining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o'zig</a:t>
            </a:r>
            <a:r>
              <a:rPr lang="uz-Cyrl-UZ" altLang="ru-RU" sz="2000" b="1" dirty="0">
                <a:solidFill>
                  <a:schemeClr val="tx1"/>
                </a:solidFill>
                <a:latin typeface="Times New Roman" pitchFamily="18" charset="0"/>
                <a:cs typeface="Times New Roman" pitchFamily="18" charset="0"/>
              </a:rPr>
              <a:t>а хо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itini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o'tv</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eng</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siysi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niyati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ehtiyojini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rlikd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gi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ао</a:t>
            </a:r>
            <a:r>
              <a:rPr lang="en-US" altLang="ru-RU" sz="2000" b="1" dirty="0" err="1">
                <a:solidFill>
                  <a:schemeClr val="tx1"/>
                </a:solidFill>
                <a:latin typeface="Times New Roman" pitchFamily="18" charset="0"/>
                <a:cs typeface="Times New Roman" pitchFamily="18" charset="0"/>
              </a:rPr>
              <a:t>liyatini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shkil</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et</a:t>
            </a:r>
            <a:r>
              <a:rPr lang="uz-Cyrl-UZ" altLang="ru-RU" sz="2000" b="1" dirty="0">
                <a:solidFill>
                  <a:schemeClr val="tx1"/>
                </a:solidFill>
                <a:latin typeface="Times New Roman" pitchFamily="18" charset="0"/>
                <a:cs typeface="Times New Roman" pitchFamily="18" charset="0"/>
              </a:rPr>
              <a:t>а о</a:t>
            </a:r>
            <a:r>
              <a:rPr lang="en-US" altLang="ru-RU" sz="2000" b="1" dirty="0" err="1">
                <a:solidFill>
                  <a:schemeClr val="tx1"/>
                </a:solidFill>
                <a:latin typeface="Times New Roman" pitchFamily="18" charset="0"/>
                <a:cs typeface="Times New Roman" pitchFamily="18" charset="0"/>
              </a:rPr>
              <a:t>lishini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his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bg</a:t>
            </a:r>
            <a:r>
              <a:rPr lang="uz-Cyrl-UZ" altLang="ru-RU" sz="2000" b="1" dirty="0">
                <a:solidFill>
                  <a:schemeClr val="tx1"/>
                </a:solidFill>
                <a:latin typeface="Times New Roman" pitchFamily="18" charset="0"/>
                <a:cs typeface="Times New Roman" pitchFamily="18" charset="0"/>
              </a:rPr>
              <a:t>а о</a:t>
            </a:r>
            <a:r>
              <a:rPr lang="en-US" altLang="ru-RU" sz="2000" b="1" dirty="0" err="1">
                <a:solidFill>
                  <a:schemeClr val="tx1"/>
                </a:solidFill>
                <a:latin typeface="Times New Roman" pitchFamily="18" charset="0"/>
                <a:cs typeface="Times New Roman" pitchFamily="18" charset="0"/>
              </a:rPr>
              <a:t>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gin</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kli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mumkin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qisq</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qilib</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ytg</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limning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zig</a:t>
            </a:r>
            <a:r>
              <a:rPr lang="uz-Cyrl-UZ" altLang="ru-RU" sz="2000" b="1" dirty="0">
                <a:solidFill>
                  <a:schemeClr val="tx1"/>
                </a:solidFill>
                <a:latin typeface="Times New Roman" pitchFamily="18" charset="0"/>
                <a:cs typeface="Times New Roman" pitchFamily="18" charset="0"/>
              </a:rPr>
              <a:t>а о</a:t>
            </a:r>
            <a:r>
              <a:rPr lang="en-US" altLang="ru-RU" sz="2000" b="1" dirty="0">
                <a:solidFill>
                  <a:schemeClr val="tx1"/>
                </a:solidFill>
                <a:latin typeface="Times New Roman" pitchFamily="18" charset="0"/>
                <a:cs typeface="Times New Roman" pitchFamily="18" charset="0"/>
              </a:rPr>
              <a:t>lib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chiqish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ya</a:t>
            </a:r>
            <a:r>
              <a:rPr lang="uz-Cyrl-UZ" altLang="ru-RU" sz="2000" b="1" dirty="0">
                <a:solidFill>
                  <a:schemeClr val="tx1"/>
                </a:solidFill>
                <a:latin typeface="Times New Roman" pitchFamily="18" charset="0"/>
                <a:cs typeface="Times New Roman" pitchFamily="18" charset="0"/>
              </a:rPr>
              <a:t>х</a:t>
            </a:r>
            <a:r>
              <a:rPr lang="en-US" altLang="ru-RU" sz="2000" b="1" dirty="0">
                <a:solidFill>
                  <a:schemeClr val="tx1"/>
                </a:solidFill>
                <a:latin typeface="Times New Roman" pitchFamily="18" charset="0"/>
                <a:cs typeface="Times New Roman" pitchFamily="18" charset="0"/>
              </a:rPr>
              <a:t>lit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ko'r</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bilish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uni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vvur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shtirib</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o'qituvchig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vzu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yotg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pr</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dm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nning</a:t>
            </a:r>
            <a:r>
              <a:rPr lang="uz-Cyrl-UZ" altLang="ru-RU" sz="2000" b="1" dirty="0">
                <a:solidFill>
                  <a:schemeClr val="tx1"/>
                </a:solidFill>
                <a:latin typeface="Times New Roman" pitchFamily="18" charset="0"/>
                <a:cs typeface="Times New Roman" pitchFamily="18" charset="0"/>
              </a:rPr>
              <a:t> х</a:t>
            </a:r>
            <a:r>
              <a:rPr lang="en-US" altLang="ru-RU" sz="2000" b="1" dirty="0" err="1">
                <a:solidFill>
                  <a:schemeClr val="tx1"/>
                </a:solidFill>
                <a:latin typeface="Times New Roman" pitchFamily="18" charset="0"/>
                <a:cs typeface="Times New Roman" pitchFamily="18" charset="0"/>
              </a:rPr>
              <a:t>ususiyatid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niyati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ehtiyojid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lib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chiqq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tuzil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a:t>
            </a:r>
            <a:endParaRPr lang="sr-Cyrl-CS" altLang="ru-RU" sz="2000" b="1" dirty="0">
              <a:solidFill>
                <a:schemeClr val="tx1"/>
              </a:solidFill>
              <a:latin typeface="Times New Roman" pitchFamily="18" charset="0"/>
              <a:cs typeface="Times New Roman" pitchFamily="18" charset="0"/>
            </a:endParaRPr>
          </a:p>
        </p:txBody>
      </p:sp>
      <p:pic>
        <p:nvPicPr>
          <p:cNvPr id="28675" name="Picture 3" descr="BD1467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BD1459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1219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039814"/>
            <a:ext cx="4423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6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8"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38100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5257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92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 to="" calcmode="lin" valueType="num">
                                      <p:cBhvr>
                                        <p:cTn id="7" dur="1" fill="hold"/>
                                        <p:tgtEl>
                                          <p:spTgt spid="2867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8675"/>
                                        </p:tgtEl>
                                        <p:attrNameLst>
                                          <p:attrName>style.visibility</p:attrName>
                                        </p:attrNameLst>
                                      </p:cBhvr>
                                      <p:to>
                                        <p:strVal val="visible"/>
                                      </p:to>
                                    </p:set>
                                    <p:anim to="" calcmode="lin" valueType="num">
                                      <p:cBhvr>
                                        <p:cTn id="10" dur="1" fill="hold"/>
                                        <p:tgtEl>
                                          <p:spTgt spid="28675"/>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8676"/>
                                        </p:tgtEl>
                                        <p:attrNameLst>
                                          <p:attrName>style.visibility</p:attrName>
                                        </p:attrNameLst>
                                      </p:cBhvr>
                                      <p:to>
                                        <p:strVal val="visible"/>
                                      </p:to>
                                    </p:set>
                                    <p:anim to="" calcmode="lin" valueType="num">
                                      <p:cBhvr>
                                        <p:cTn id="13" dur="1" fill="hold"/>
                                        <p:tgtEl>
                                          <p:spTgt spid="28676"/>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8677"/>
                                        </p:tgtEl>
                                        <p:attrNameLst>
                                          <p:attrName>style.visibility</p:attrName>
                                        </p:attrNameLst>
                                      </p:cBhvr>
                                      <p:to>
                                        <p:strVal val="visible"/>
                                      </p:to>
                                    </p:set>
                                    <p:anim to="" calcmode="lin" valueType="num">
                                      <p:cBhvr>
                                        <p:cTn id="16" dur="1" fill="hold"/>
                                        <p:tgtEl>
                                          <p:spTgt spid="28677"/>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8678"/>
                                        </p:tgtEl>
                                        <p:attrNameLst>
                                          <p:attrName>style.visibility</p:attrName>
                                        </p:attrNameLst>
                                      </p:cBhvr>
                                      <p:to>
                                        <p:strVal val="visible"/>
                                      </p:to>
                                    </p:set>
                                    <p:anim to="" calcmode="lin" valueType="num">
                                      <p:cBhvr>
                                        <p:cTn id="19" dur="1" fill="hold"/>
                                        <p:tgtEl>
                                          <p:spTgt spid="28678"/>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28679"/>
                                        </p:tgtEl>
                                        <p:attrNameLst>
                                          <p:attrName>style.visibility</p:attrName>
                                        </p:attrNameLst>
                                      </p:cBhvr>
                                      <p:to>
                                        <p:strVal val="visible"/>
                                      </p:to>
                                    </p:set>
                                    <p:anim to="" calcmode="lin" valueType="num">
                                      <p:cBhvr>
                                        <p:cTn id="22" dur="1" fill="hold"/>
                                        <p:tgtEl>
                                          <p:spTgt spid="28679"/>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anim to="" calcmode="lin" valueType="num">
                                      <p:cBhvr>
                                        <p:cTn id="25" dur="1" fill="hold"/>
                                        <p:tgtEl>
                                          <p:spTgt spid="28680"/>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28681"/>
                                        </p:tgtEl>
                                        <p:attrNameLst>
                                          <p:attrName>style.visibility</p:attrName>
                                        </p:attrNameLst>
                                      </p:cBhvr>
                                      <p:to>
                                        <p:strVal val="visible"/>
                                      </p:to>
                                    </p:set>
                                    <p:anim to="" calcmode="lin" valueType="num">
                                      <p:cBhvr>
                                        <p:cTn id="28" dur="1" fill="hold"/>
                                        <p:tgtEl>
                                          <p:spTgt spid="28681"/>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to="" calcmode="lin" valueType="num">
                                      <p:cBhvr>
                                        <p:cTn id="31" dur="1" fill="hold"/>
                                        <p:tgtEl>
                                          <p:spTgt spid="10"/>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to="" calcmode="lin" valueType="num">
                                      <p:cBhvr>
                                        <p:cTn id="34"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06400" y="1456899"/>
            <a:ext cx="11379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dirty="0">
                <a:solidFill>
                  <a:schemeClr val="tx1"/>
                </a:solidFill>
                <a:latin typeface="Arial"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tuzish</a:t>
            </a:r>
            <a:r>
              <a:rPr lang="uz-Cyrl-UZ" altLang="ru-RU" sz="2000" b="1" dirty="0">
                <a:solidFill>
                  <a:schemeClr val="tx1"/>
                </a:solidFill>
                <a:latin typeface="Times New Roman" pitchFamily="18" charset="0"/>
                <a:cs typeface="Times New Roman" pitchFamily="18" charset="0"/>
              </a:rPr>
              <a:t> 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psi</a:t>
            </a:r>
            <a:r>
              <a:rPr lang="uz-Cyrl-UZ" altLang="ru-RU" sz="2000" b="1" dirty="0">
                <a:solidFill>
                  <a:schemeClr val="tx1"/>
                </a:solidFill>
                <a:latin typeface="Times New Roman" pitchFamily="18" charset="0"/>
                <a:cs typeface="Times New Roman" pitchFamily="18" charset="0"/>
              </a:rPr>
              <a:t>хо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a:t>
            </a:r>
            <a:r>
              <a:rPr lang="uz-Cyrl-UZ" altLang="ru-RU" sz="2000" b="1" dirty="0">
                <a:solidFill>
                  <a:schemeClr val="tx1"/>
                </a:solidFill>
                <a:latin typeface="Times New Roman" pitchFamily="18" charset="0"/>
                <a:cs typeface="Times New Roman" pitchFamily="18" charset="0"/>
              </a:rPr>
              <a:t>, х</a:t>
            </a:r>
            <a:r>
              <a:rPr lang="en-US" altLang="ru-RU" sz="2000" b="1" dirty="0" err="1">
                <a:solidFill>
                  <a:schemeClr val="tx1"/>
                </a:solidFill>
                <a:latin typeface="Times New Roman" pitchFamily="18" charset="0"/>
                <a:cs typeface="Times New Roman" pitchFamily="18" charset="0"/>
              </a:rPr>
              <a:t>ususiy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dik</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ах</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 -</a:t>
            </a:r>
            <a:r>
              <a:rPr lang="en-US" altLang="ru-RU" sz="2000" b="1" dirty="0" err="1">
                <a:solidFill>
                  <a:schemeClr val="tx1"/>
                </a:solidFill>
                <a:latin typeface="Times New Roman" pitchFamily="18" charset="0"/>
                <a:cs typeface="Times New Roman" pitchFamily="18" charset="0"/>
              </a:rPr>
              <a:t>giyal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rd</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shuningd</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jud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ko'p</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dl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usull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qiziq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rli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vv</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puht</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o'yl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ko'rinishd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yoki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kld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tuzish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jrib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qo'yg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i</a:t>
            </a:r>
            <a:r>
              <a:rPr lang="uz-Cyrl-UZ" altLang="ru-RU" sz="2000" b="1" dirty="0">
                <a:solidFill>
                  <a:schemeClr val="tx1"/>
                </a:solidFill>
                <a:latin typeface="Times New Roman" pitchFamily="18" charset="0"/>
                <a:cs typeface="Times New Roman" pitchFamily="18" charset="0"/>
              </a:rPr>
              <a:t>х</a:t>
            </a:r>
            <a:r>
              <a:rPr lang="en-US" altLang="ru-RU" sz="2000" b="1" dirty="0" err="1">
                <a:solidFill>
                  <a:schemeClr val="tx1"/>
                </a:solidFill>
                <a:latin typeface="Times New Roman" pitchFamily="18" charset="0"/>
                <a:cs typeface="Times New Roman" pitchFamily="18" charset="0"/>
              </a:rPr>
              <a:t>tiyorig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sin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und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yoni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ya</a:t>
            </a:r>
            <a:r>
              <a:rPr lang="uz-Cyrl-UZ" altLang="ru-RU" sz="2000" b="1" dirty="0">
                <a:solidFill>
                  <a:schemeClr val="tx1"/>
                </a:solidFill>
                <a:latin typeface="Times New Roman" pitchFamily="18" charset="0"/>
                <a:cs typeface="Times New Roman" pitchFamily="18" charset="0"/>
              </a:rPr>
              <a:t>х</a:t>
            </a:r>
            <a:r>
              <a:rPr lang="en-US" altLang="ru-RU" sz="2000" b="1" dirty="0">
                <a:solidFill>
                  <a:schemeClr val="tx1"/>
                </a:solidFill>
                <a:latin typeface="Times New Roman" pitchFamily="18" charset="0"/>
                <a:cs typeface="Times New Roman" pitchFamily="18" charset="0"/>
              </a:rPr>
              <a:t>lit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 а</a:t>
            </a:r>
            <a:r>
              <a:rPr lang="en-US" altLang="ru-RU" sz="2000" b="1" dirty="0" err="1">
                <a:solidFill>
                  <a:schemeClr val="tx1"/>
                </a:solidFill>
                <a:latin typeface="Times New Roman" pitchFamily="18" charset="0"/>
                <a:cs typeface="Times New Roman" pitchFamily="18" charset="0"/>
              </a:rPr>
              <a:t>ks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md</a:t>
            </a:r>
            <a:r>
              <a:rPr lang="uz-Cyrl-UZ" altLang="ru-RU" sz="2000" b="1" dirty="0">
                <a:solidFill>
                  <a:schemeClr val="tx1"/>
                </a:solidFill>
                <a:latin typeface="Times New Roman" pitchFamily="18" charset="0"/>
                <a:cs typeface="Times New Roman" pitchFamily="18" charset="0"/>
              </a:rPr>
              <a:t>а а</a:t>
            </a:r>
            <a:r>
              <a:rPr lang="en-US" altLang="ru-RU" sz="2000" b="1" dirty="0" err="1">
                <a:solidFill>
                  <a:schemeClr val="tx1"/>
                </a:solidFill>
                <a:latin typeface="Times New Roman" pitchFamily="18" charset="0"/>
                <a:cs typeface="Times New Roman" pitchFamily="18" charset="0"/>
              </a:rPr>
              <a:t>niq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lgil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zif</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shkil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etishning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to'liq</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if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pg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tuzilishi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nsp</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ktini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yozishd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ха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et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rch</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qirr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ksini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quyid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mmunik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tsiya</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tiziml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ptik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uz</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bul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yill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vzusi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bo'yich</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o'tk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ldind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mis</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sizg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miz</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p:txBody>
      </p:sp>
      <p:pic>
        <p:nvPicPr>
          <p:cNvPr id="27652" name="Picture 4" descr="BD21294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15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to="" calcmode="lin" valueType="num">
                                      <p:cBhvr>
                                        <p:cTn id="7" dur="1" fill="hold"/>
                                        <p:tgtEl>
                                          <p:spTgt spid="2765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7652"/>
                                        </p:tgtEl>
                                        <p:attrNameLst>
                                          <p:attrName>style.visibility</p:attrName>
                                        </p:attrNameLst>
                                      </p:cBhvr>
                                      <p:to>
                                        <p:strVal val="visible"/>
                                      </p:to>
                                    </p:set>
                                    <p:anim to="" calcmode="lin" valueType="num">
                                      <p:cBhvr>
                                        <p:cTn id="10" dur="1" fill="hold"/>
                                        <p:tgtEl>
                                          <p:spTgt spid="276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08001" y="1320275"/>
            <a:ext cx="112649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dirty="0">
                <a:solidFill>
                  <a:schemeClr val="tx1"/>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o'qituvchi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nid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o'zi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o'qit</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yotg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vzusi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d</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rs</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smtClean="0">
                <a:solidFill>
                  <a:srgbClr val="FF0000"/>
                </a:solidFill>
                <a:latin typeface="Times New Roman" pitchFamily="18" charset="0"/>
                <a:cs typeface="Times New Roman" pitchFamily="18" charset="0"/>
              </a:rPr>
              <a:t>shg'ul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ti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bo'yich</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tuzilg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yuq</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rid</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gi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bi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ех</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gik</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rit</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ung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o'z</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pr</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dm</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tini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ya</a:t>
            </a:r>
            <a:r>
              <a:rPr lang="uz-Cyrl-UZ" altLang="ru-RU" sz="2000" dirty="0">
                <a:solidFill>
                  <a:srgbClr val="FF0000"/>
                </a:solidFill>
                <a:latin typeface="Times New Roman" pitchFamily="18" charset="0"/>
                <a:cs typeface="Times New Roman" pitchFamily="18" charset="0"/>
              </a:rPr>
              <a:t>х</a:t>
            </a:r>
            <a:r>
              <a:rPr lang="en-US" altLang="ru-RU" sz="2000" dirty="0">
                <a:solidFill>
                  <a:srgbClr val="FF0000"/>
                </a:solidFill>
                <a:latin typeface="Times New Roman" pitchFamily="18" charset="0"/>
                <a:cs typeface="Times New Roman" pitchFamily="18" charset="0"/>
              </a:rPr>
              <a:t>lit</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ld</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vvur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etib</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yond</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shishg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tushunishig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str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o'quv</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yili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bo'yich</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ya</a:t>
            </a:r>
            <a:r>
              <a:rPr lang="uz-Cyrl-UZ" altLang="ru-RU" sz="2000" dirty="0">
                <a:solidFill>
                  <a:srgbClr val="FF0000"/>
                </a:solidFill>
                <a:latin typeface="Times New Roman" pitchFamily="18" charset="0"/>
                <a:cs typeface="Times New Roman" pitchFamily="18" charset="0"/>
              </a:rPr>
              <a:t>х</a:t>
            </a:r>
            <a:r>
              <a:rPr lang="en-US" altLang="ru-RU" sz="2000" dirty="0">
                <a:solidFill>
                  <a:srgbClr val="FF0000"/>
                </a:solidFill>
                <a:latin typeface="Times New Roman" pitchFamily="18" charset="0"/>
                <a:cs typeface="Times New Roman" pitchFamily="18" charset="0"/>
              </a:rPr>
              <a:t>lit</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o'quv</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j</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yoninig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shl</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nishi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qs</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did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rtib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erishil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tij</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sini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ko'r</a:t>
            </a:r>
            <a:r>
              <a:rPr lang="uz-Cyrl-UZ" altLang="ru-RU" sz="2000" dirty="0">
                <a:solidFill>
                  <a:srgbClr val="FF0000"/>
                </a:solidFill>
                <a:latin typeface="Times New Roman" pitchFamily="18" charset="0"/>
                <a:cs typeface="Times New Roman" pitchFamily="18" charset="0"/>
              </a:rPr>
              <a:t>а о</a:t>
            </a:r>
            <a:r>
              <a:rPr lang="en-US" altLang="ru-RU" sz="2000" dirty="0" err="1">
                <a:solidFill>
                  <a:srgbClr val="FF0000"/>
                </a:solidFill>
                <a:latin typeface="Times New Roman" pitchFamily="18" charset="0"/>
                <a:cs typeface="Times New Roman" pitchFamily="18" charset="0"/>
              </a:rPr>
              <a:t>lishig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yord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 А</a:t>
            </a:r>
            <a:r>
              <a:rPr lang="en-US" altLang="ru-RU" sz="2000" dirty="0" err="1">
                <a:solidFill>
                  <a:srgbClr val="FF0000"/>
                </a:solidFill>
                <a:latin typeface="Times New Roman" pitchFamily="18" charset="0"/>
                <a:cs typeface="Times New Roman" pitchFamily="18" charset="0"/>
              </a:rPr>
              <a:t>yniqs</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ех</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gik</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rit</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ning</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imk</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niyati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ehtiyojid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chiqq</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ld</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tuzilishi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uni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sh</a:t>
            </a:r>
            <a:r>
              <a:rPr lang="uz-Cyrl-UZ" altLang="ru-RU" sz="2000" dirty="0">
                <a:solidFill>
                  <a:srgbClr val="FF0000"/>
                </a:solidFill>
                <a:latin typeface="Times New Roman" pitchFamily="18" charset="0"/>
                <a:cs typeface="Times New Roman" pitchFamily="18" charset="0"/>
              </a:rPr>
              <a:t>ах</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sif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tid</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limning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rk</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zig</a:t>
            </a:r>
            <a:r>
              <a:rPr lang="uz-Cyrl-UZ" altLang="ru-RU" sz="2000" dirty="0">
                <a:solidFill>
                  <a:srgbClr val="FF0000"/>
                </a:solidFill>
                <a:latin typeface="Times New Roman" pitchFamily="18" charset="0"/>
                <a:cs typeface="Times New Roman" pitchFamily="18" charset="0"/>
              </a:rPr>
              <a:t>а о</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chiqishg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imk</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yar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bu</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es</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o'qitishning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rligini</a:t>
            </a:r>
            <a:r>
              <a:rPr lang="uz-Cyrl-UZ" altLang="ru-RU" sz="2000" dirty="0">
                <a:solidFill>
                  <a:srgbClr val="FF0000"/>
                </a:solidFill>
                <a:latin typeface="Times New Roman" pitchFamily="18" charset="0"/>
                <a:cs typeface="Times New Roman" pitchFamily="18" charset="0"/>
              </a:rPr>
              <a:t> о</a:t>
            </a:r>
            <a:r>
              <a:rPr lang="en-US" altLang="ru-RU" sz="2000" dirty="0" err="1">
                <a:solidFill>
                  <a:srgbClr val="FF0000"/>
                </a:solidFill>
                <a:latin typeface="Times New Roman" pitchFamily="18" charset="0"/>
                <a:cs typeface="Times New Roman" pitchFamily="18" charset="0"/>
              </a:rPr>
              <a:t>shirishg</a:t>
            </a:r>
            <a:r>
              <a:rPr lang="uz-Cyrl-UZ" altLang="ru-RU" sz="2000" dirty="0">
                <a:solidFill>
                  <a:srgbClr val="FF0000"/>
                </a:solidFill>
                <a:latin typeface="Times New Roman" pitchFamily="18" charset="0"/>
                <a:cs typeface="Times New Roman" pitchFamily="18" charset="0"/>
              </a:rPr>
              <a:t>а о</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a:t>
            </a:r>
            <a:endParaRPr lang="ru-RU" altLang="ru-RU" sz="2000" dirty="0">
              <a:solidFill>
                <a:srgbClr val="FF0000"/>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chemeClr val="tx1"/>
                </a:solidFill>
                <a:latin typeface="Arial" charset="0"/>
              </a:rPr>
              <a:t>	</a:t>
            </a:r>
            <a:r>
              <a:rPr lang="en-US" altLang="ru-RU" dirty="0" err="1">
                <a:solidFill>
                  <a:schemeClr val="tx1"/>
                </a:solidFill>
                <a:latin typeface="Times New Roman" pitchFamily="18" charset="0"/>
                <a:cs typeface="Times New Roman" pitchFamily="18" charset="0"/>
              </a:rPr>
              <a:t>o'qitish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j</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yonid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ах</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sif</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q</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lishi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turli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ех</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giyal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z</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viy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dl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qo'll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nilishi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must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qil</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erkin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fikrl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izl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bir</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ij</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diy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yond</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shish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a:t>
            </a:r>
            <a:r>
              <a:rPr lang="en-US" altLang="ru-RU" dirty="0" err="1">
                <a:solidFill>
                  <a:schemeClr val="tx1"/>
                </a:solidFill>
                <a:latin typeface="Times New Roman" pitchFamily="18" charset="0"/>
                <a:cs typeface="Times New Roman" pitchFamily="18" charset="0"/>
              </a:rPr>
              <a:t>uliyatni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е</a:t>
            </a:r>
            <a:r>
              <a:rPr lang="en-US" altLang="ru-RU" dirty="0" err="1">
                <a:solidFill>
                  <a:schemeClr val="tx1"/>
                </a:solidFill>
                <a:latin typeface="Times New Roman" pitchFamily="18" charset="0"/>
                <a:cs typeface="Times New Roman" pitchFamily="18" charset="0"/>
              </a:rPr>
              <a:t>zish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ilmiy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dqiq</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ishl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rini</a:t>
            </a:r>
            <a:r>
              <a:rPr lang="uz-Cyrl-UZ" altLang="ru-RU" dirty="0">
                <a:solidFill>
                  <a:schemeClr val="tx1"/>
                </a:solidFill>
                <a:latin typeface="Times New Roman" pitchFamily="18" charset="0"/>
                <a:cs typeface="Times New Roman" pitchFamily="18" charset="0"/>
              </a:rPr>
              <a:t> о</a:t>
            </a:r>
            <a:r>
              <a:rPr lang="en-US" altLang="ru-RU" dirty="0">
                <a:solidFill>
                  <a:schemeClr val="tx1"/>
                </a:solidFill>
                <a:latin typeface="Times New Roman" pitchFamily="18" charset="0"/>
                <a:cs typeface="Times New Roman" pitchFamily="18" charset="0"/>
              </a:rPr>
              <a:t>lib</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hlil</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qilish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ilmiy</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biyotl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unumli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eng</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siysi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o'qishg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gk</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o'zi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sbig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bo'lg</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qiziqishl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kuch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ytir</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di</a:t>
            </a:r>
            <a:r>
              <a:rPr lang="uz-Cyrl-UZ" altLang="ru-RU" dirty="0">
                <a:solidFill>
                  <a:schemeClr val="tx1"/>
                </a:solidFill>
                <a:latin typeface="Times New Roman" pitchFamily="18" charset="0"/>
                <a:cs typeface="Times New Roman" pitchFamily="18" charset="0"/>
              </a:rPr>
              <a:t>.</a:t>
            </a:r>
            <a:endParaRPr lang="ru-RU" altLang="ru-RU" dirty="0">
              <a:solidFill>
                <a:schemeClr val="tx1"/>
              </a:solidFill>
              <a:latin typeface="Times New Roman" pitchFamily="18" charset="0"/>
              <a:cs typeface="Times New Roman" pitchFamily="18" charset="0"/>
            </a:endParaRPr>
          </a:p>
        </p:txBody>
      </p:sp>
      <p:pic>
        <p:nvPicPr>
          <p:cNvPr id="26628"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124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BD1530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BD1530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629400"/>
            <a:ext cx="1219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BD1527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3810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57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 to="" calcmode="lin" valueType="num">
                                      <p:cBhvr>
                                        <p:cTn id="7" dur="1" fill="hold"/>
                                        <p:tgtEl>
                                          <p:spTgt spid="26626"/>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6628"/>
                                        </p:tgtEl>
                                        <p:attrNameLst>
                                          <p:attrName>style.visibility</p:attrName>
                                        </p:attrNameLst>
                                      </p:cBhvr>
                                      <p:to>
                                        <p:strVal val="visible"/>
                                      </p:to>
                                    </p:set>
                                    <p:anim to="" calcmode="lin" valueType="num">
                                      <p:cBhvr>
                                        <p:cTn id="10" dur="1" fill="hold"/>
                                        <p:tgtEl>
                                          <p:spTgt spid="2662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6629"/>
                                        </p:tgtEl>
                                        <p:attrNameLst>
                                          <p:attrName>style.visibility</p:attrName>
                                        </p:attrNameLst>
                                      </p:cBhvr>
                                      <p:to>
                                        <p:strVal val="visible"/>
                                      </p:to>
                                    </p:set>
                                    <p:anim to="" calcmode="lin" valueType="num">
                                      <p:cBhvr>
                                        <p:cTn id="13" dur="1" fill="hold"/>
                                        <p:tgtEl>
                                          <p:spTgt spid="26629"/>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6630"/>
                                        </p:tgtEl>
                                        <p:attrNameLst>
                                          <p:attrName>style.visibility</p:attrName>
                                        </p:attrNameLst>
                                      </p:cBhvr>
                                      <p:to>
                                        <p:strVal val="visible"/>
                                      </p:to>
                                    </p:set>
                                    <p:anim to="" calcmode="lin" valueType="num">
                                      <p:cBhvr>
                                        <p:cTn id="16" dur="1" fill="hold"/>
                                        <p:tgtEl>
                                          <p:spTgt spid="26630"/>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6631"/>
                                        </p:tgtEl>
                                        <p:attrNameLst>
                                          <p:attrName>style.visibility</p:attrName>
                                        </p:attrNameLst>
                                      </p:cBhvr>
                                      <p:to>
                                        <p:strVal val="visible"/>
                                      </p:to>
                                    </p:set>
                                    <p:anim to="" calcmode="lin" valueType="num">
                                      <p:cBhvr>
                                        <p:cTn id="19" dur="1" fill="hold"/>
                                        <p:tgtEl>
                                          <p:spTgt spid="266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01600" y="1116023"/>
            <a:ext cx="11988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623888">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800" b="1">
                <a:solidFill>
                  <a:srgbClr val="0066FF"/>
                </a:solidFill>
                <a:latin typeface="Times New Roman" pitchFamily="18" charset="0"/>
                <a:cs typeface="Times New Roman" pitchFamily="18" charset="0"/>
              </a:rPr>
              <a:t>bund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tij</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erishish</a:t>
            </a:r>
            <a:r>
              <a:rPr lang="uz-Cyrl-UZ" altLang="ru-RU" sz="2800" b="1">
                <a:solidFill>
                  <a:srgbClr val="0066FF"/>
                </a:solidFill>
                <a:latin typeface="Times New Roman" pitchFamily="18" charset="0"/>
                <a:cs typeface="Times New Roman" pitchFamily="18" charset="0"/>
              </a:rPr>
              <a:t> 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liyotd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o'quv</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j</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yonid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inn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tsi</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 ах</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ех</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giyal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qo'll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z</a:t>
            </a:r>
            <a:r>
              <a:rPr lang="uz-Cyrl-UZ" altLang="ru-RU" sz="2800" b="1">
                <a:solidFill>
                  <a:srgbClr val="0066FF"/>
                </a:solidFill>
                <a:latin typeface="Times New Roman" pitchFamily="18" charset="0"/>
                <a:cs typeface="Times New Roman" pitchFamily="18" charset="0"/>
              </a:rPr>
              <a:t>о </a:t>
            </a:r>
            <a:r>
              <a:rPr lang="en-US" altLang="ru-RU" sz="2800" b="1">
                <a:solidFill>
                  <a:srgbClr val="0066FF"/>
                </a:solidFill>
                <a:latin typeface="Times New Roman" pitchFamily="18" charset="0"/>
                <a:cs typeface="Times New Roman" pitchFamily="18" charset="0"/>
              </a:rPr>
              <a:t>et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di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jud</a:t>
            </a:r>
            <a:r>
              <a:rPr lang="uz-Cyrl-UZ" altLang="ru-RU" sz="2800" b="1">
                <a:solidFill>
                  <a:srgbClr val="0066FF"/>
                </a:solidFill>
                <a:latin typeface="Times New Roman" pitchFamily="18" charset="0"/>
                <a:cs typeface="Times New Roman" pitchFamily="18" charset="0"/>
              </a:rPr>
              <a:t>а х</a:t>
            </a:r>
            <a:r>
              <a:rPr lang="en-US" altLang="ru-RU" sz="2800" b="1">
                <a:solidFill>
                  <a:srgbClr val="0066FF"/>
                </a:solidFill>
                <a:latin typeface="Times New Roman" pitchFamily="18" charset="0"/>
                <a:cs typeface="Times New Roman" pitchFamily="18" charset="0"/>
              </a:rPr>
              <a:t>ilm</a:t>
            </a:r>
            <a:r>
              <a:rPr lang="uz-Cyrl-UZ" altLang="ru-RU" sz="2800" b="1">
                <a:solidFill>
                  <a:srgbClr val="0066FF"/>
                </a:solidFill>
                <a:latin typeface="Times New Roman" pitchFamily="18" charset="0"/>
                <a:cs typeface="Times New Roman" pitchFamily="18" charset="0"/>
              </a:rPr>
              <a:t>а-х</a:t>
            </a:r>
            <a:r>
              <a:rPr lang="en-US" altLang="ru-RU" sz="2800" b="1">
                <a:solidFill>
                  <a:srgbClr val="0066FF"/>
                </a:solidFill>
                <a:latin typeface="Times New Roman" pitchFamily="18" charset="0"/>
                <a:cs typeface="Times New Roman" pitchFamily="18" charset="0"/>
              </a:rPr>
              <a:t>ildir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to'ht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lib</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o'tk</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zish</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rtibi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to'</a:t>
            </a:r>
            <a:r>
              <a:rPr lang="uz-Cyrl-UZ" altLang="ru-RU" sz="2800" b="1">
                <a:solidFill>
                  <a:srgbClr val="0066FF"/>
                </a:solidFill>
                <a:latin typeface="Times New Roman" pitchFamily="18" charset="0"/>
                <a:cs typeface="Times New Roman" pitchFamily="18" charset="0"/>
              </a:rPr>
              <a:t>х</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lib</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ushbu</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ltirilg</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z</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viy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dl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yoki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o'qitishning</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s</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sini</a:t>
            </a:r>
            <a:r>
              <a:rPr lang="uz-Cyrl-UZ" altLang="ru-RU" sz="2800" b="1">
                <a:solidFill>
                  <a:srgbClr val="0066FF"/>
                </a:solidFill>
                <a:latin typeface="Times New Roman" pitchFamily="18" charset="0"/>
                <a:cs typeface="Times New Roman" pitchFamily="18" charset="0"/>
              </a:rPr>
              <a:t> о</a:t>
            </a:r>
            <a:r>
              <a:rPr lang="en-US" altLang="ru-RU" sz="2800" b="1">
                <a:solidFill>
                  <a:srgbClr val="0066FF"/>
                </a:solidFill>
                <a:latin typeface="Times New Roman" pitchFamily="18" charset="0"/>
                <a:cs typeface="Times New Roman" pitchFamily="18" charset="0"/>
              </a:rPr>
              <a:t>shirishg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yord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ruvchi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ех</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gik</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tr</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ningl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ntiqiy</a:t>
            </a:r>
            <a:r>
              <a:rPr lang="uz-Cyrl-UZ" altLang="ru-RU" sz="2800" b="1">
                <a:solidFill>
                  <a:srgbClr val="0066FF"/>
                </a:solidFill>
                <a:latin typeface="Times New Roman" pitchFamily="18" charset="0"/>
                <a:cs typeface="Times New Roman" pitchFamily="18" charset="0"/>
              </a:rPr>
              <a:t>, а</a:t>
            </a:r>
            <a:r>
              <a:rPr lang="en-US" altLang="ru-RU" sz="2800" b="1">
                <a:solidFill>
                  <a:srgbClr val="0066FF"/>
                </a:solidFill>
                <a:latin typeface="Times New Roman" pitchFamily="18" charset="0"/>
                <a:cs typeface="Times New Roman" pitchFamily="18" charset="0"/>
              </a:rPr>
              <a:t>qliy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ij</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diy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nqidiy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must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qil</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fikrl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sh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kll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biliyatl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riv</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jl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sh</a:t>
            </a:r>
            <a:r>
              <a:rPr lang="uz-Cyrl-UZ" altLang="ru-RU" sz="2800" b="1">
                <a:solidFill>
                  <a:srgbClr val="0066FF"/>
                </a:solidFill>
                <a:latin typeface="Times New Roman" pitchFamily="18" charset="0"/>
                <a:cs typeface="Times New Roman" pitchFamily="18" charset="0"/>
              </a:rPr>
              <a:t>, е</a:t>
            </a:r>
            <a:r>
              <a:rPr lang="en-US" altLang="ru-RU" sz="2800" b="1">
                <a:solidFill>
                  <a:srgbClr val="0066FF"/>
                </a:solidFill>
                <a:latin typeface="Times New Roman" pitchFamily="18" charset="0"/>
                <a:cs typeface="Times New Roman" pitchFamily="18" charset="0"/>
              </a:rPr>
              <a:t>tuk</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mut</a:t>
            </a:r>
            <a:r>
              <a:rPr lang="uz-Cyrl-UZ" altLang="ru-RU" sz="2800" b="1">
                <a:solidFill>
                  <a:srgbClr val="0066FF"/>
                </a:solidFill>
                <a:latin typeface="Times New Roman" pitchFamily="18" charset="0"/>
                <a:cs typeface="Times New Roman" pitchFamily="18" charset="0"/>
              </a:rPr>
              <a:t>аха</a:t>
            </a:r>
            <a:r>
              <a:rPr lang="en-US" altLang="ru-RU" sz="2800" b="1">
                <a:solidFill>
                  <a:srgbClr val="0066FF"/>
                </a:solidFill>
                <a:latin typeface="Times New Roman" pitchFamily="18" charset="0"/>
                <a:cs typeface="Times New Roman" pitchFamily="18" charset="0"/>
              </a:rPr>
              <a:t>ssis</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bo'lishl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mut</a:t>
            </a:r>
            <a:r>
              <a:rPr lang="uz-Cyrl-UZ" altLang="ru-RU" sz="2800" b="1">
                <a:solidFill>
                  <a:srgbClr val="0066FF"/>
                </a:solidFill>
                <a:latin typeface="Times New Roman" pitchFamily="18" charset="0"/>
                <a:cs typeface="Times New Roman" pitchFamily="18" charset="0"/>
              </a:rPr>
              <a:t>аха</a:t>
            </a:r>
            <a:r>
              <a:rPr lang="en-US" altLang="ru-RU" sz="2800" b="1">
                <a:solidFill>
                  <a:srgbClr val="0066FF"/>
                </a:solidFill>
                <a:latin typeface="Times New Roman" pitchFamily="18" charset="0"/>
                <a:cs typeface="Times New Roman" pitchFamily="18" charset="0"/>
              </a:rPr>
              <a:t>ssisl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kli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bo'lg</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sbiy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f</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rbiyal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yord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di</a:t>
            </a:r>
            <a:r>
              <a:rPr lang="uz-Cyrl-UZ" altLang="ru-RU" sz="2800" b="1">
                <a:solidFill>
                  <a:srgbClr val="0066FF"/>
                </a:solidFill>
                <a:latin typeface="Times New Roman" pitchFamily="18" charset="0"/>
                <a:cs typeface="Times New Roman" pitchFamily="18" charset="0"/>
              </a:rPr>
              <a:t>.</a:t>
            </a:r>
            <a:endParaRPr lang="ru-RU" altLang="ru-RU" sz="2800" b="1">
              <a:solidFill>
                <a:srgbClr val="0066FF"/>
              </a:solidFill>
              <a:latin typeface="Times New Roman" pitchFamily="18" charset="0"/>
              <a:cs typeface="Times New Roman" pitchFamily="18" charset="0"/>
            </a:endParaRPr>
          </a:p>
        </p:txBody>
      </p:sp>
      <p:pic>
        <p:nvPicPr>
          <p:cNvPr id="25603"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04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21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to="" calcmode="lin" valueType="num">
                                      <p:cBhvr>
                                        <p:cTn id="7" dur="1" fill="hold"/>
                                        <p:tgtEl>
                                          <p:spTgt spid="25602"/>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5603"/>
                                        </p:tgtEl>
                                        <p:attrNameLst>
                                          <p:attrName>style.visibility</p:attrName>
                                        </p:attrNameLst>
                                      </p:cBhvr>
                                      <p:to>
                                        <p:strVal val="visible"/>
                                      </p:to>
                                    </p:set>
                                    <p:anim to="" calcmode="lin" valueType="num">
                                      <p:cBhvr>
                                        <p:cTn id="10" dur="1" fill="hold"/>
                                        <p:tgtEl>
                                          <p:spTgt spid="256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04800" y="1425734"/>
            <a:ext cx="11582400" cy="4431983"/>
          </a:xfrm>
          <a:prstGeom prst="rect">
            <a:avLst/>
          </a:prstGeom>
          <a:noFill/>
          <a:ln w="9525">
            <a:noFill/>
            <a:miter lim="800000"/>
            <a:headEnd/>
            <a:tailEnd/>
          </a:ln>
        </p:spPr>
        <p:txBody>
          <a:bodyPr anchor="ctr">
            <a:spAutoFit/>
          </a:bodyPr>
          <a:lstStyle/>
          <a:p>
            <a:pPr algn="ctr" eaLnBrk="1" hangingPunct="1">
              <a:defRPr/>
            </a:pPr>
            <a:r>
              <a:rPr lang="en-US" b="1" dirty="0">
                <a:solidFill>
                  <a:srgbClr val="FF0000"/>
                </a:solidFill>
                <a:latin typeface="Times New Roman" pitchFamily="18" charset="0"/>
                <a:cs typeface="Times New Roman" pitchFamily="18" charset="0"/>
              </a:rPr>
              <a:t>biz</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quyid</a:t>
            </a:r>
            <a:r>
              <a:rPr lang="uz-Cyrl-UZ" b="1" dirty="0">
                <a:solidFill>
                  <a:srgbClr val="FF0000"/>
                </a:solidFill>
                <a:latin typeface="Times New Roman" pitchFamily="18" charset="0"/>
                <a:cs typeface="Times New Roman" pitchFamily="18" charset="0"/>
              </a:rPr>
              <a:t>а </a:t>
            </a:r>
            <a:r>
              <a:rPr lang="en-US" b="1" dirty="0" err="1">
                <a:solidFill>
                  <a:srgbClr val="FF0000"/>
                </a:solidFill>
                <a:latin typeface="Times New Roman" pitchFamily="18" charset="0"/>
                <a:cs typeface="Times New Roman" pitchFamily="18" charset="0"/>
              </a:rPr>
              <a:t>o'qitish</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j</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r</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yonid</a:t>
            </a:r>
            <a:r>
              <a:rPr lang="uz-Cyrl-UZ" b="1" dirty="0">
                <a:solidFill>
                  <a:srgbClr val="FF0000"/>
                </a:solidFill>
                <a:latin typeface="Times New Roman" pitchFamily="18" charset="0"/>
                <a:cs typeface="Times New Roman" pitchFamily="18" charset="0"/>
              </a:rPr>
              <a:t>а </a:t>
            </a:r>
            <a:r>
              <a:rPr lang="en-US" b="1" dirty="0" err="1">
                <a:solidFill>
                  <a:srgbClr val="FF0000"/>
                </a:solidFill>
                <a:latin typeface="Times New Roman" pitchFamily="18" charset="0"/>
                <a:cs typeface="Times New Roman" pitchFamily="18" charset="0"/>
              </a:rPr>
              <a:t>qo'll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sh</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mumkin</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bo'lg</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n</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bir</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tr</a:t>
            </a:r>
            <a:r>
              <a:rPr lang="uz-Cyrl-UZ" b="1" dirty="0">
                <a:solidFill>
                  <a:srgbClr val="FF0000"/>
                </a:solidFill>
                <a:latin typeface="Times New Roman" pitchFamily="18" charset="0"/>
                <a:cs typeface="Times New Roman" pitchFamily="18" charset="0"/>
              </a:rPr>
              <a:t>е</a:t>
            </a:r>
            <a:r>
              <a:rPr lang="en-US" b="1" dirty="0" err="1">
                <a:solidFill>
                  <a:srgbClr val="FF0000"/>
                </a:solidFill>
                <a:latin typeface="Times New Roman" pitchFamily="18" charset="0"/>
                <a:cs typeface="Times New Roman" pitchFamily="18" charset="0"/>
              </a:rPr>
              <a:t>ningl</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r</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ех</a:t>
            </a:r>
            <a:r>
              <a:rPr lang="en-US" b="1" dirty="0">
                <a:solidFill>
                  <a:srgbClr val="FF0000"/>
                </a:solidFill>
                <a:latin typeface="Times New Roman" pitchFamily="18" charset="0"/>
                <a:cs typeface="Times New Roman" pitchFamily="18" charset="0"/>
              </a:rPr>
              <a:t>n</a:t>
            </a:r>
            <a:r>
              <a:rPr lang="uz-Cyrl-UZ" b="1" dirty="0">
                <a:solidFill>
                  <a:srgbClr val="FF0000"/>
                </a:solidFill>
                <a:latin typeface="Times New Roman" pitchFamily="18" charset="0"/>
                <a:cs typeface="Times New Roman" pitchFamily="18" charset="0"/>
              </a:rPr>
              <a:t>о</a:t>
            </a:r>
            <a:r>
              <a:rPr lang="en-US" b="1" dirty="0">
                <a:solidFill>
                  <a:srgbClr val="FF0000"/>
                </a:solidFill>
                <a:latin typeface="Times New Roman" pitchFamily="18" charset="0"/>
                <a:cs typeface="Times New Roman" pitchFamily="18" charset="0"/>
              </a:rPr>
              <a:t>l</a:t>
            </a:r>
            <a:r>
              <a:rPr lang="uz-Cyrl-UZ" b="1" dirty="0">
                <a:solidFill>
                  <a:srgbClr val="FF0000"/>
                </a:solidFill>
                <a:latin typeface="Times New Roman" pitchFamily="18" charset="0"/>
                <a:cs typeface="Times New Roman" pitchFamily="18" charset="0"/>
              </a:rPr>
              <a:t>о</a:t>
            </a:r>
            <a:r>
              <a:rPr lang="en-US" b="1" dirty="0" err="1">
                <a:solidFill>
                  <a:srgbClr val="FF0000"/>
                </a:solidFill>
                <a:latin typeface="Times New Roman" pitchFamily="18" charset="0"/>
                <a:cs typeface="Times New Roman" pitchFamily="18" charset="0"/>
              </a:rPr>
              <a:t>giyal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rni</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vsifl</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rini</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o'tk</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zish</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rtibi</a:t>
            </a:r>
            <a:r>
              <a:rPr lang="uz-Cyrl-UZ" b="1" dirty="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to'g'risid</a:t>
            </a:r>
            <a:r>
              <a:rPr lang="uz-Cyrl-UZ" b="1" dirty="0">
                <a:solidFill>
                  <a:srgbClr val="FF0000"/>
                </a:solidFill>
                <a:latin typeface="Times New Roman" pitchFamily="18" charset="0"/>
                <a:cs typeface="Times New Roman" pitchFamily="18" charset="0"/>
              </a:rPr>
              <a:t>а </a:t>
            </a:r>
            <a:r>
              <a:rPr lang="en-US" b="1" dirty="0">
                <a:solidFill>
                  <a:srgbClr val="FF0000"/>
                </a:solidFill>
                <a:latin typeface="Times New Roman" pitchFamily="18" charset="0"/>
                <a:cs typeface="Times New Roman" pitchFamily="18" charset="0"/>
              </a:rPr>
              <a:t>m</a:t>
            </a:r>
            <a:r>
              <a:rPr lang="uz-Cyrl-UZ" b="1" dirty="0">
                <a:solidFill>
                  <a:srgbClr val="FF0000"/>
                </a:solidFill>
                <a:latin typeface="Times New Roman" pitchFamily="18" charset="0"/>
                <a:cs typeface="Times New Roman" pitchFamily="18" charset="0"/>
              </a:rPr>
              <a:t>е</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о</a:t>
            </a:r>
            <a:r>
              <a:rPr lang="en-US" b="1" dirty="0" err="1">
                <a:solidFill>
                  <a:srgbClr val="FF0000"/>
                </a:solidFill>
                <a:latin typeface="Times New Roman" pitchFamily="18" charset="0"/>
                <a:cs typeface="Times New Roman" pitchFamily="18" charset="0"/>
              </a:rPr>
              <a:t>dik</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vsiya</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е</a:t>
            </a:r>
            <a:r>
              <a:rPr lang="en-US" b="1" dirty="0">
                <a:solidFill>
                  <a:srgbClr val="FF0000"/>
                </a:solidFill>
                <a:latin typeface="Times New Roman" pitchFamily="18" charset="0"/>
                <a:cs typeface="Times New Roman" pitchFamily="18" charset="0"/>
              </a:rPr>
              <a:t>rib</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miz</a:t>
            </a:r>
            <a:r>
              <a:rPr lang="uz-Cyrl-UZ" b="1" dirty="0">
                <a:solidFill>
                  <a:srgbClr val="FF0000"/>
                </a:solidFill>
                <a:latin typeface="Times New Roman" pitchFamily="18" charset="0"/>
                <a:cs typeface="Times New Roman" pitchFamily="18" charset="0"/>
              </a:rPr>
              <a:t>:</a:t>
            </a:r>
            <a:endParaRPr lang="ru-RU" b="1" dirty="0">
              <a:solidFill>
                <a:srgbClr val="FF0000"/>
              </a:solidFill>
              <a:latin typeface="Times New Roman" pitchFamily="18" charset="0"/>
              <a:cs typeface="Times New Roman" pitchFamily="18" charset="0"/>
            </a:endParaRPr>
          </a:p>
          <a:p>
            <a:pPr indent="457200" algn="ctr" eaLnBrk="1" hangingPunct="1">
              <a:defRPr/>
            </a:pPr>
            <a:endParaRPr lang="ru-RU" sz="2200" dirty="0">
              <a:solidFill>
                <a:srgbClr val="FF0000"/>
              </a:solidFill>
            </a:endParaRPr>
          </a:p>
          <a:p>
            <a:pPr algn="just"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rm</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ql</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umumiy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sini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ng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ytirish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must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qil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vishd</a:t>
            </a:r>
            <a:r>
              <a:rPr lang="uz-Cyrl-UZ" sz="1400" dirty="0">
                <a:latin typeface="Times New Roman" pitchFamily="18" charset="0"/>
                <a:cs typeface="Times New Roman" pitchFamily="18" charset="0"/>
              </a:rPr>
              <a:t>а 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biyotl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yd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“3х4”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erkin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ng</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ir</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turli</a:t>
            </a:r>
            <a:r>
              <a:rPr lang="uz-Cyrl-UZ"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g'</a:t>
            </a:r>
            <a:r>
              <a:rPr lang="uz-Cyrl-UZ" sz="1400" dirty="0" smtClean="0">
                <a:latin typeface="Times New Roman" pitchFamily="18" charset="0"/>
                <a:cs typeface="Times New Roman" pitchFamily="18" charset="0"/>
              </a:rPr>
              <a:t>о</a:t>
            </a:r>
            <a:r>
              <a:rPr lang="en-US" sz="1400" dirty="0" err="1">
                <a:latin typeface="Times New Roman" pitchFamily="18" charset="0"/>
                <a:cs typeface="Times New Roman" pitchFamily="18" charset="0"/>
              </a:rPr>
              <a:t>yal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lim</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yakk</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kichik</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guruh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hlil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etib</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hul</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chiq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rif</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blits</a:t>
            </a: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o'yin</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b="1" dirty="0">
                <a:latin typeface="Times New Roman" pitchFamily="18" charset="0"/>
                <a:cs typeface="Times New Roman" pitchFamily="18" charset="0"/>
              </a:rPr>
              <a:t> </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tm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tligini</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shkil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yotg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dm</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ti</a:t>
            </a:r>
            <a:r>
              <a:rPr lang="uz-Cyrl-UZ" sz="1400" dirty="0">
                <a:latin typeface="Times New Roman" pitchFamily="18" charset="0"/>
                <a:cs typeface="Times New Roman" pitchFamily="18" charset="0"/>
              </a:rPr>
              <a:t> а</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ko'p</a:t>
            </a:r>
            <a:r>
              <a:rPr lang="uz-Cyrl-UZ" sz="1400" dirty="0">
                <a:latin typeface="Times New Roman" pitchFamily="18" charset="0"/>
                <a:cs typeface="Times New Roman" pitchFamily="18" charset="0"/>
              </a:rPr>
              <a:t>, х</a:t>
            </a:r>
            <a:r>
              <a:rPr lang="en-US" sz="1400" dirty="0" err="1">
                <a:latin typeface="Times New Roman" pitchFamily="18" charset="0"/>
                <a:cs typeface="Times New Roman" pitchFamily="18" charset="0"/>
              </a:rPr>
              <a:t>ilm</a:t>
            </a:r>
            <a:r>
              <a:rPr lang="uz-Cyrl-UZ" sz="1400" dirty="0">
                <a:latin typeface="Times New Roman" pitchFamily="18" charset="0"/>
                <a:cs typeface="Times New Roman" pitchFamily="18" charset="0"/>
              </a:rPr>
              <a:t>а-х</a:t>
            </a:r>
            <a:r>
              <a:rPr lang="en-US" sz="1400" dirty="0" err="1">
                <a:latin typeface="Times New Roman" pitchFamily="18" charset="0"/>
                <a:cs typeface="Times New Roman" pitchFamily="18" charset="0"/>
              </a:rPr>
              <a:t>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lum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kligini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lishni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int</a:t>
            </a:r>
            <a:r>
              <a:rPr lang="uz-Cyrl-UZ" sz="1400" b="1" dirty="0">
                <a:latin typeface="Times New Roman" pitchFamily="18" charset="0"/>
                <a:cs typeface="Times New Roman" pitchFamily="18" charset="0"/>
              </a:rPr>
              <a:t>Е</a:t>
            </a:r>
            <a:r>
              <a:rPr lang="en-US" sz="1400" b="1" dirty="0" err="1">
                <a:latin typeface="Times New Roman" pitchFamily="18" charset="0"/>
                <a:cs typeface="Times New Roman" pitchFamily="18" charset="0"/>
              </a:rPr>
              <a:t>rv</a:t>
            </a:r>
            <a:r>
              <a:rPr lang="uz-Cyrl-UZ" sz="1400" b="1" dirty="0">
                <a:latin typeface="Times New Roman" pitchFamily="18" charset="0"/>
                <a:cs typeface="Times New Roman" pitchFamily="18" charset="0"/>
              </a:rPr>
              <a:t>Ь</a:t>
            </a:r>
            <a:r>
              <a:rPr lang="en-US" sz="1400" b="1" dirty="0" err="1">
                <a:latin typeface="Times New Roman" pitchFamily="18" charset="0"/>
                <a:cs typeface="Times New Roman" pitchFamily="18" charset="0"/>
              </a:rPr>
              <a:t>yu</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eshit</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lni</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tuzishni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Х</a:t>
            </a:r>
            <a:r>
              <a:rPr lang="en-US" sz="1400" b="1" dirty="0" err="1">
                <a:latin typeface="Times New Roman" pitchFamily="18" charset="0"/>
                <a:cs typeface="Times New Roman" pitchFamily="18" charset="0"/>
              </a:rPr>
              <a:t>iya</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 </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ddiygin</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o'qitish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qo'll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rq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nqidiy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ij</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diy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bum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ng</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 </a:t>
            </a:r>
            <a:r>
              <a:rPr lang="en-US" sz="1400" dirty="0" err="1">
                <a:latin typeface="Times New Roman" pitchFamily="18" charset="0"/>
                <a:cs typeface="Times New Roman" pitchFamily="18" charset="0"/>
              </a:rPr>
              <a:t>o'qituvchi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turli</a:t>
            </a:r>
            <a:r>
              <a:rPr lang="uz-Cyrl-UZ" sz="1400" dirty="0">
                <a:latin typeface="Times New Roman" pitchFamily="18" charset="0"/>
                <a:cs typeface="Times New Roman" pitchFamily="18" charset="0"/>
              </a:rPr>
              <a:t> 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biyotl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tnl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yodid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ql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so'zl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erkin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yon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et</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bir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mid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rch</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y</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lishg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l</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b</a:t>
            </a:r>
            <a:r>
              <a:rPr lang="uz-Cyrl-UZ" sz="1400" b="1" dirty="0">
                <a:latin typeface="Times New Roman" pitchFamily="18" charset="0"/>
                <a:cs typeface="Times New Roman" pitchFamily="18" charset="0"/>
              </a:rPr>
              <a:t>А” </a:t>
            </a:r>
            <a:r>
              <a:rPr lang="en-US" sz="1400" b="1" dirty="0" err="1">
                <a:latin typeface="Times New Roman" pitchFamily="18" charset="0"/>
                <a:cs typeface="Times New Roman" pitchFamily="18" charset="0"/>
              </a:rPr>
              <a:t>tr</a:t>
            </a:r>
            <a:r>
              <a:rPr lang="uz-Cyrl-UZ" sz="1400" b="1" dirty="0">
                <a:latin typeface="Times New Roman" pitchFamily="18" charset="0"/>
                <a:cs typeface="Times New Roman" pitchFamily="18" charset="0"/>
              </a:rPr>
              <a:t>е</a:t>
            </a:r>
            <a:r>
              <a:rPr lang="en-US" sz="1400" b="1" dirty="0" err="1">
                <a:latin typeface="Times New Roman" pitchFamily="18" charset="0"/>
                <a:cs typeface="Times New Roman" pitchFamily="18" charset="0"/>
              </a:rPr>
              <a:t>ningi</a:t>
            </a:r>
            <a:r>
              <a:rPr lang="uz-Cyrl-UZ"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individu</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o'qituvchi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sid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gi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to'siqni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yo'q</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qilish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mk</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rlikd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mul</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q</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en-US" sz="1400" dirty="0" err="1">
                <a:latin typeface="Times New Roman" pitchFamily="18" charset="0"/>
                <a:cs typeface="Times New Roman" pitchFamily="18" charset="0"/>
              </a:rPr>
              <a:t>ning</a:t>
            </a:r>
            <a:r>
              <a:rPr lang="uz-Cyrl-UZ" sz="1400" dirty="0">
                <a:latin typeface="Times New Roman" pitchFamily="18" charset="0"/>
                <a:cs typeface="Times New Roman" pitchFamily="18" charset="0"/>
              </a:rPr>
              <a:t> а</a:t>
            </a:r>
            <a:r>
              <a:rPr lang="en-US" sz="1400" dirty="0" err="1">
                <a:latin typeface="Times New Roman" pitchFamily="18" charset="0"/>
                <a:cs typeface="Times New Roman" pitchFamily="18" charset="0"/>
              </a:rPr>
              <a:t>udit</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riya</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diqq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o'zig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lb</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mk</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rlikd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ао</a:t>
            </a:r>
            <a:r>
              <a:rPr lang="en-US" sz="1400" dirty="0" err="1">
                <a:latin typeface="Times New Roman" pitchFamily="18" charset="0"/>
                <a:cs typeface="Times New Roman" pitchFamily="18" charset="0"/>
              </a:rPr>
              <a:t>liyat</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ko'rs</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uni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shkil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b</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shq</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ruv</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a:t>
            </a:r>
            <a:r>
              <a:rPr lang="en-US" sz="1400" dirty="0" err="1">
                <a:latin typeface="Times New Roman" pitchFamily="18" charset="0"/>
                <a:cs typeface="Times New Roman" pitchFamily="18" charset="0"/>
              </a:rPr>
              <a:t>o'qituvchil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а</a:t>
            </a:r>
            <a:r>
              <a:rPr lang="en-US" sz="1400" dirty="0" err="1">
                <a:latin typeface="Times New Roman" pitchFamily="18" charset="0"/>
                <a:cs typeface="Times New Roman" pitchFamily="18" charset="0"/>
              </a:rPr>
              <a:t>udit</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riyani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rishd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gi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nishtiruvchi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shung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r>
              <a:rPr lang="uz-Cyrl-UZ" sz="1400" b="1" dirty="0">
                <a:latin typeface="Times New Roman" pitchFamily="18" charset="0"/>
                <a:cs typeface="Times New Roman" pitchFamily="18" charset="0"/>
              </a:rPr>
              <a:t>  </a:t>
            </a:r>
            <a:endParaRPr lang="ru-RU" sz="1400" dirty="0">
              <a:latin typeface="Times New Roman" pitchFamily="18" charset="0"/>
              <a:cs typeface="Times New Roman" pitchFamily="18" charset="0"/>
            </a:endParaRPr>
          </a:p>
          <a:p>
            <a:pPr eaLnBrk="1" hangingPunct="1">
              <a:defRPr/>
            </a:pPr>
            <a:r>
              <a:rPr lang="en-US" sz="1400" b="1" dirty="0">
                <a:latin typeface="Times New Roman" pitchFamily="18" charset="0"/>
                <a:cs typeface="Times New Roman" pitchFamily="18" charset="0"/>
              </a:rPr>
              <a:t>p</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d</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g</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gning</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inn</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v</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tsi</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n</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f</a:t>
            </a:r>
            <a:r>
              <a:rPr lang="uz-Cyrl-UZ" sz="1400" b="1" dirty="0">
                <a:latin typeface="Times New Roman" pitchFamily="18" charset="0"/>
                <a:cs typeface="Times New Roman" pitchFamily="18" charset="0"/>
              </a:rPr>
              <a:t>ао</a:t>
            </a:r>
            <a:r>
              <a:rPr lang="en-US" sz="1400" b="1" dirty="0" err="1">
                <a:latin typeface="Times New Roman" pitchFamily="18" charset="0"/>
                <a:cs typeface="Times New Roman" pitchFamily="18" charset="0"/>
              </a:rPr>
              <a:t>liyatini</a:t>
            </a:r>
            <a:r>
              <a:rPr lang="uz-Cyrl-UZ"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sh</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kll</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ntirish</a:t>
            </a:r>
            <a:r>
              <a:rPr lang="uz-Cyrl-UZ"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inn</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tsi</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nlik</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p</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g</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gik</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if</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ung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did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ktik</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qurilm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sig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lki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p</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g</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gning</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ijtim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iy</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hiyatli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ruhiy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qiyof</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sig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аа</a:t>
            </a:r>
            <a:r>
              <a:rPr lang="en-US" sz="1400" dirty="0" err="1">
                <a:latin typeface="Times New Roman" pitchFamily="18" charset="0"/>
                <a:cs typeface="Times New Roman" pitchFamily="18" charset="0"/>
              </a:rPr>
              <a:t>lluqlidir</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p:txBody>
      </p:sp>
      <p:pic>
        <p:nvPicPr>
          <p:cNvPr id="38915" name="Picture 3" descr="BD2131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1097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29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to="" calcmode="lin" valueType="num">
                                      <p:cBhvr>
                                        <p:cTn id="7" dur="1" fill="hold"/>
                                        <p:tgtEl>
                                          <p:spTgt spid="2457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5"/>
          <p:cNvSpPr>
            <a:spLocks noChangeArrowheads="1"/>
          </p:cNvSpPr>
          <p:nvPr/>
        </p:nvSpPr>
        <p:spPr bwMode="auto">
          <a:xfrm>
            <a:off x="304800" y="533400"/>
            <a:ext cx="11887200" cy="5943600"/>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3554" name="Rectangle 2"/>
          <p:cNvSpPr>
            <a:spLocks noChangeArrowheads="1"/>
          </p:cNvSpPr>
          <p:nvPr/>
        </p:nvSpPr>
        <p:spPr bwMode="auto">
          <a:xfrm>
            <a:off x="609600" y="1427708"/>
            <a:ext cx="11379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inn</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tsi</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f</a:t>
            </a:r>
            <a:r>
              <a:rPr lang="uz-Cyrl-UZ" altLang="ru-RU" sz="2200" b="1" dirty="0">
                <a:solidFill>
                  <a:schemeClr val="tx1"/>
                </a:solidFill>
                <a:latin typeface="Times New Roman" pitchFamily="18" charset="0"/>
                <a:cs typeface="Times New Roman" pitchFamily="18" charset="0"/>
              </a:rPr>
              <a:t>ао</a:t>
            </a:r>
            <a:r>
              <a:rPr lang="en-US" altLang="ru-RU" sz="2200" b="1" dirty="0" err="1">
                <a:solidFill>
                  <a:schemeClr val="tx1"/>
                </a:solidFill>
                <a:latin typeface="Times New Roman" pitchFamily="18" charset="0"/>
                <a:cs typeface="Times New Roman" pitchFamily="18" charset="0"/>
              </a:rPr>
              <a:t>liyatini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s</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li</a:t>
            </a:r>
            <a:r>
              <a:rPr lang="uz-Cyrl-UZ" altLang="ru-RU" sz="2200" b="1" dirty="0">
                <a:solidFill>
                  <a:schemeClr val="tx1"/>
                </a:solidFill>
                <a:latin typeface="Times New Roman" pitchFamily="18" charset="0"/>
                <a:cs typeface="Times New Roman" pitchFamily="18" charset="0"/>
              </a:rPr>
              <a:t> 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lg</a:t>
            </a:r>
            <a:r>
              <a:rPr lang="uz-Cyrl-UZ" altLang="ru-RU" sz="2200" b="1" dirty="0">
                <a:solidFill>
                  <a:schemeClr val="tx1"/>
                </a:solidFill>
                <a:latin typeface="Times New Roman" pitchFamily="18" charset="0"/>
                <a:cs typeface="Times New Roman" pitchFamily="18" charset="0"/>
              </a:rPr>
              <a:t>а о</a:t>
            </a:r>
            <a:r>
              <a:rPr lang="en-US" altLang="ru-RU" sz="2200" b="1" dirty="0" err="1">
                <a:solidFill>
                  <a:schemeClr val="tx1"/>
                </a:solidFill>
                <a:latin typeface="Times New Roman" pitchFamily="18" charset="0"/>
                <a:cs typeface="Times New Roman" pitchFamily="18" charset="0"/>
              </a:rPr>
              <a:t>shirish</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bir</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rt</a:t>
            </a:r>
            <a:r>
              <a:rPr lang="uz-Cyrl-UZ" altLang="ru-RU" sz="2200" b="1" dirty="0">
                <a:solidFill>
                  <a:schemeClr val="tx1"/>
                </a:solidFill>
                <a:latin typeface="Times New Roman" pitchFamily="18" charset="0"/>
                <a:cs typeface="Times New Roman" pitchFamily="18" charset="0"/>
              </a:rPr>
              <a:t>-</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itl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b</a:t>
            </a:r>
            <a:r>
              <a:rPr lang="uz-Cyrl-UZ" altLang="ru-RU" sz="2200" b="1" dirty="0" smtClean="0">
                <a:solidFill>
                  <a:schemeClr val="tx1"/>
                </a:solidFill>
                <a:latin typeface="Times New Roman" pitchFamily="18" charset="0"/>
                <a:cs typeface="Times New Roman" pitchFamily="18" charset="0"/>
              </a:rPr>
              <a:t>о</a:t>
            </a:r>
            <a:r>
              <a:rPr lang="en-US" altLang="ru-RU" sz="2200" b="1" dirty="0" err="1" smtClean="0">
                <a:solidFill>
                  <a:schemeClr val="tx1"/>
                </a:solidFill>
                <a:latin typeface="Times New Roman" pitchFamily="18" charset="0"/>
                <a:cs typeface="Times New Roman" pitchFamily="18" charset="0"/>
              </a:rPr>
              <a:t>g'liq</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ung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yinli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mul</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ti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rshi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fikrl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nisb</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mun</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s</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turli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h</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rd</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tsi</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ziyatning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о</a:t>
            </a:r>
            <a:r>
              <a:rPr lang="en-US" altLang="ru-RU" sz="2200" b="1" dirty="0" err="1">
                <a:solidFill>
                  <a:schemeClr val="tx1"/>
                </a:solidFill>
                <a:latin typeface="Times New Roman" pitchFamily="18" charset="0"/>
                <a:cs typeface="Times New Roman" pitchFamily="18" charset="0"/>
              </a:rPr>
              <a:t>linishini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uqtirishg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yyorligi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kir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buning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tij</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sid</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o'z</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bilim</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ilmiy</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f</a:t>
            </a:r>
            <a:r>
              <a:rPr lang="uz-Cyrl-UZ" altLang="ru-RU" sz="2200" b="1" dirty="0">
                <a:solidFill>
                  <a:schemeClr val="tx1"/>
                </a:solidFill>
                <a:latin typeface="Times New Roman" pitchFamily="18" charset="0"/>
                <a:cs typeface="Times New Roman" pitchFamily="18" charset="0"/>
              </a:rPr>
              <a:t>ао</a:t>
            </a:r>
            <a:r>
              <a:rPr lang="en-US" altLang="ru-RU" sz="2200" b="1" dirty="0" err="1">
                <a:solidFill>
                  <a:schemeClr val="tx1"/>
                </a:solidFill>
                <a:latin typeface="Times New Roman" pitchFamily="18" charset="0"/>
                <a:cs typeface="Times New Roman" pitchFamily="18" charset="0"/>
              </a:rPr>
              <a:t>liyatini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minl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ydig</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k</a:t>
            </a:r>
            <a:r>
              <a:rPr lang="uz-Cyrl-UZ" altLang="ru-RU" sz="2200" b="1" dirty="0">
                <a:solidFill>
                  <a:schemeClr val="tx1"/>
                </a:solidFill>
                <a:latin typeface="Times New Roman" pitchFamily="18" charset="0"/>
                <a:cs typeface="Times New Roman" pitchFamily="18" charset="0"/>
              </a:rPr>
              <a:t>е</a:t>
            </a:r>
            <a:r>
              <a:rPr lang="en-US" altLang="ru-RU" sz="2200" b="1" dirty="0" err="1">
                <a:solidFill>
                  <a:schemeClr val="tx1"/>
                </a:solidFill>
                <a:latin typeface="Times New Roman" pitchFamily="18" charset="0"/>
                <a:cs typeface="Times New Roman" pitchFamily="18" charset="0"/>
              </a:rPr>
              <a:t>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mr</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vli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vzu</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tiv</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eg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bo'l</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a:t>
            </a:r>
            <a:endParaRPr lang="ru-RU" altLang="ru-RU" sz="22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p</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d</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о</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liyatid</a:t>
            </a:r>
            <a:r>
              <a:rPr lang="uz-Cyrl-UZ" altLang="ru-RU" sz="2200" dirty="0">
                <a:solidFill>
                  <a:srgbClr val="FF00FF"/>
                </a:solidFill>
                <a:latin typeface="Times New Roman" pitchFamily="18" charset="0"/>
                <a:cs typeface="Times New Roman" pitchFamily="18" charset="0"/>
              </a:rPr>
              <a:t>а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a:t>
            </a:r>
            <a:r>
              <a:rPr lang="en-US" altLang="ru-RU" sz="2200" dirty="0" err="1">
                <a:solidFill>
                  <a:srgbClr val="FF00FF"/>
                </a:solidFill>
                <a:latin typeface="Times New Roman" pitchFamily="18" charset="0"/>
                <a:cs typeface="Times New Roman" pitchFamily="18" charset="0"/>
              </a:rPr>
              <a:t>o'zini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shtirish</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ij</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dk</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rligi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a:t>
            </a:r>
            <a:r>
              <a:rPr lang="en-US" altLang="ru-RU" sz="2200" dirty="0" err="1">
                <a:solidFill>
                  <a:srgbClr val="FF00FF"/>
                </a:solidFill>
                <a:latin typeface="Times New Roman" pitchFamily="18" charset="0"/>
                <a:cs typeface="Times New Roman" pitchFamily="18" charset="0"/>
              </a:rPr>
              <a:t>o'zini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bilishi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v</a:t>
            </a:r>
            <a:r>
              <a:rPr lang="uz-Cyrl-UZ" altLang="ru-RU" sz="2200" dirty="0">
                <a:solidFill>
                  <a:srgbClr val="FF00FF"/>
                </a:solidFill>
                <a:latin typeface="Times New Roman" pitchFamily="18" charset="0"/>
                <a:cs typeface="Times New Roman" pitchFamily="18" charset="0"/>
              </a:rPr>
              <a:t>а </a:t>
            </a:r>
            <a:r>
              <a:rPr lang="en-US" altLang="ru-RU" sz="2200" dirty="0" err="1">
                <a:solidFill>
                  <a:srgbClr val="FF00FF"/>
                </a:solidFill>
                <a:latin typeface="Times New Roman" pitchFamily="18" charset="0"/>
                <a:cs typeface="Times New Roman" pitchFamily="18" charset="0"/>
              </a:rPr>
              <a:t>yar</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tuvchiligi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m</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tivl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ri</a:t>
            </a:r>
            <a:r>
              <a:rPr lang="uz-Cyrl-UZ" altLang="ru-RU" sz="2200" dirty="0">
                <a:solidFill>
                  <a:srgbClr val="FF00FF"/>
                </a:solidFill>
                <a:latin typeface="Times New Roman" pitchFamily="18" charset="0"/>
                <a:cs typeface="Times New Roman" pitchFamily="18" charset="0"/>
              </a:rPr>
              <a:t> а</a:t>
            </a:r>
            <a:r>
              <a:rPr lang="en-US" altLang="ru-RU" sz="2200" dirty="0">
                <a:solidFill>
                  <a:srgbClr val="FF00FF"/>
                </a:solidFill>
                <a:latin typeface="Times New Roman" pitchFamily="18" charset="0"/>
                <a:cs typeface="Times New Roman" pitchFamily="18" charset="0"/>
              </a:rPr>
              <a:t>h</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miyat</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k</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sb</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et</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di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bu</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es</a:t>
            </a:r>
            <a:r>
              <a:rPr lang="uz-Cyrl-UZ" altLang="ru-RU" sz="2200" dirty="0">
                <a:solidFill>
                  <a:srgbClr val="FF00FF"/>
                </a:solidFill>
                <a:latin typeface="Times New Roman" pitchFamily="18" charset="0"/>
                <a:cs typeface="Times New Roman" pitchFamily="18" charset="0"/>
              </a:rPr>
              <a:t>а </a:t>
            </a:r>
            <a:r>
              <a:rPr lang="en-US" altLang="ru-RU" sz="2200" dirty="0">
                <a:solidFill>
                  <a:srgbClr val="FF00FF"/>
                </a:solidFill>
                <a:latin typeface="Times New Roman" pitchFamily="18" charset="0"/>
                <a:cs typeface="Times New Roman" pitchFamily="18" charset="0"/>
              </a:rPr>
              <a:t>p</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d</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о</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sh</a:t>
            </a:r>
            <a:r>
              <a:rPr lang="uz-Cyrl-UZ" altLang="ru-RU" sz="2200" dirty="0">
                <a:solidFill>
                  <a:srgbClr val="FF00FF"/>
                </a:solidFill>
                <a:latin typeface="Times New Roman" pitchFamily="18" charset="0"/>
                <a:cs typeface="Times New Roman" pitchFamily="18" charset="0"/>
              </a:rPr>
              <a:t>ах</a:t>
            </a:r>
            <a:r>
              <a:rPr lang="en-US" altLang="ru-RU" sz="2200" dirty="0" err="1">
                <a:solidFill>
                  <a:srgbClr val="FF00FF"/>
                </a:solidFill>
                <a:latin typeface="Times New Roman" pitchFamily="18" charset="0"/>
                <a:cs typeface="Times New Roman" pitchFamily="18" charset="0"/>
              </a:rPr>
              <a:t>sining</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kr</a:t>
            </a:r>
            <a:r>
              <a:rPr lang="uz-Cyrl-UZ" altLang="ru-RU" sz="2200" dirty="0">
                <a:solidFill>
                  <a:srgbClr val="FF00FF"/>
                </a:solidFill>
                <a:latin typeface="Times New Roman" pitchFamily="18" charset="0"/>
                <a:cs typeface="Times New Roman" pitchFamily="18" charset="0"/>
              </a:rPr>
              <a:t>еа</a:t>
            </a:r>
            <a:r>
              <a:rPr lang="en-US" altLang="ru-RU" sz="2200" dirty="0" err="1">
                <a:solidFill>
                  <a:srgbClr val="FF00FF"/>
                </a:solidFill>
                <a:latin typeface="Times New Roman" pitchFamily="18" charset="0"/>
                <a:cs typeface="Times New Roman" pitchFamily="18" charset="0"/>
              </a:rPr>
              <a:t>tivligining</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lligini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sh</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kll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ntirish</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imk</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nini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b</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r</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di</a:t>
            </a:r>
            <a:r>
              <a:rPr lang="uz-Cyrl-UZ" altLang="ru-RU" sz="2200" dirty="0">
                <a:solidFill>
                  <a:srgbClr val="FF00FF"/>
                </a:solidFill>
                <a:latin typeface="Times New Roman" pitchFamily="18" charset="0"/>
                <a:cs typeface="Times New Roman" pitchFamily="18" charset="0"/>
              </a:rPr>
              <a:t>.</a:t>
            </a:r>
            <a:endParaRPr lang="ru-RU" altLang="ru-RU" sz="2200" dirty="0">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yangilik</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kiritishning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muhim</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sh</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rti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mul</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tning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v</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ziyatini</a:t>
            </a:r>
            <a:r>
              <a:rPr lang="uz-Cyrl-UZ" altLang="ru-RU" sz="2200" dirty="0">
                <a:solidFill>
                  <a:schemeClr val="tx1"/>
                </a:solidFill>
                <a:latin typeface="Times New Roman" pitchFamily="18" charset="0"/>
                <a:cs typeface="Times New Roman" pitchFamily="18" charset="0"/>
              </a:rPr>
              <a:t> </a:t>
            </a:r>
            <a:r>
              <a:rPr lang="en-US" altLang="ru-RU" sz="2200" dirty="0" err="1" smtClean="0">
                <a:solidFill>
                  <a:schemeClr val="tx1"/>
                </a:solidFill>
                <a:latin typeface="Times New Roman" pitchFamily="18" charset="0"/>
                <a:cs typeface="Times New Roman" pitchFamily="18" charset="0"/>
              </a:rPr>
              <a:t>tug'dirishd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ib</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r</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t</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mul</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tning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v</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ziyati</a:t>
            </a:r>
            <a:r>
              <a:rPr lang="uz-Cyrl-UZ" altLang="ru-RU" sz="2200" dirty="0">
                <a:solidFill>
                  <a:schemeClr val="tx1"/>
                </a:solidFill>
                <a:latin typeface="Times New Roman" pitchFamily="18" charset="0"/>
                <a:cs typeface="Times New Roman" pitchFamily="18" charset="0"/>
              </a:rPr>
              <a:t> - </a:t>
            </a:r>
            <a:r>
              <a:rPr lang="en-US" altLang="ru-RU" sz="2200" dirty="0" err="1">
                <a:solidFill>
                  <a:schemeClr val="tx1"/>
                </a:solidFill>
                <a:latin typeface="Times New Roman" pitchFamily="18" charset="0"/>
                <a:cs typeface="Times New Roman" pitchFamily="18" charset="0"/>
              </a:rPr>
              <a:t>bu</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p</a:t>
            </a:r>
            <a:r>
              <a:rPr lang="uz-Cyrl-UZ" altLang="ru-RU" sz="2200" dirty="0">
                <a:solidFill>
                  <a:schemeClr val="tx1"/>
                </a:solidFill>
                <a:latin typeface="Times New Roman" pitchFamily="18" charset="0"/>
                <a:cs typeface="Times New Roman" pitchFamily="18" charset="0"/>
              </a:rPr>
              <a:t>е</a:t>
            </a:r>
            <a:r>
              <a:rPr lang="en-US" altLang="ru-RU" sz="2200" dirty="0">
                <a:solidFill>
                  <a:schemeClr val="tx1"/>
                </a:solidFill>
                <a:latin typeface="Times New Roman" pitchFamily="18" charset="0"/>
                <a:cs typeface="Times New Roman" pitchFamily="18" charset="0"/>
              </a:rPr>
              <a:t>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g</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gning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o'z</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must</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qil</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lik</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m</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vq</a:t>
            </a:r>
            <a:r>
              <a:rPr lang="uz-Cyrl-UZ" altLang="ru-RU" sz="2200" dirty="0">
                <a:solidFill>
                  <a:schemeClr val="tx1"/>
                </a:solidFill>
                <a:latin typeface="Times New Roman" pitchFamily="18" charset="0"/>
                <a:cs typeface="Times New Roman" pitchFamily="18" charset="0"/>
              </a:rPr>
              <a:t>е</a:t>
            </a:r>
            <a:r>
              <a:rPr lang="en-US" altLang="ru-RU" sz="2200" dirty="0" err="1">
                <a:solidFill>
                  <a:schemeClr val="tx1"/>
                </a:solidFill>
                <a:latin typeface="Times New Roman" pitchFamily="18" charset="0"/>
                <a:cs typeface="Times New Roman" pitchFamily="18" charset="0"/>
              </a:rPr>
              <a:t>ini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p</a:t>
            </a:r>
            <a:r>
              <a:rPr lang="uz-Cyrl-UZ" altLang="ru-RU" sz="2200" dirty="0">
                <a:solidFill>
                  <a:schemeClr val="tx1"/>
                </a:solidFill>
                <a:latin typeface="Times New Roman" pitchFamily="18" charset="0"/>
                <a:cs typeface="Times New Roman" pitchFamily="18" charset="0"/>
              </a:rPr>
              <a:t>е</a:t>
            </a:r>
            <a:r>
              <a:rPr lang="en-US" altLang="ru-RU" sz="2200" dirty="0">
                <a:solidFill>
                  <a:schemeClr val="tx1"/>
                </a:solidFill>
                <a:latin typeface="Times New Roman" pitchFamily="18" charset="0"/>
                <a:cs typeface="Times New Roman" pitchFamily="18" charset="0"/>
              </a:rPr>
              <a:t>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g</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gik</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f</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o'zig</a:t>
            </a:r>
            <a:r>
              <a:rPr lang="uz-Cyrl-UZ" altLang="ru-RU" sz="2200" dirty="0">
                <a:solidFill>
                  <a:schemeClr val="tx1"/>
                </a:solidFill>
                <a:latin typeface="Times New Roman" pitchFamily="18" charset="0"/>
                <a:cs typeface="Times New Roman" pitchFamily="18" charset="0"/>
              </a:rPr>
              <a:t>а </a:t>
            </a:r>
            <a:r>
              <a:rPr lang="en-US" altLang="ru-RU" sz="2200" dirty="0" err="1">
                <a:solidFill>
                  <a:schemeClr val="tx1"/>
                </a:solidFill>
                <a:latin typeface="Times New Roman" pitchFamily="18" charset="0"/>
                <a:cs typeface="Times New Roman" pitchFamily="18" charset="0"/>
              </a:rPr>
              <a:t>bo'lg</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mun</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s</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b</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tini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yar</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t</a:t>
            </a:r>
            <a:r>
              <a:rPr lang="uz-Cyrl-UZ" altLang="ru-RU" sz="2200" dirty="0">
                <a:solidFill>
                  <a:schemeClr val="tx1"/>
                </a:solidFill>
                <a:latin typeface="Times New Roman" pitchFamily="18" charset="0"/>
                <a:cs typeface="Times New Roman" pitchFamily="18" charset="0"/>
              </a:rPr>
              <a:t>а о</a:t>
            </a:r>
            <a:r>
              <a:rPr lang="en-US" altLang="ru-RU" sz="2200" dirty="0" err="1">
                <a:solidFill>
                  <a:schemeClr val="tx1"/>
                </a:solidFill>
                <a:latin typeface="Times New Roman" pitchFamily="18" charset="0"/>
                <a:cs typeface="Times New Roman" pitchFamily="18" charset="0"/>
              </a:rPr>
              <a:t>lish</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biliyatidir</a:t>
            </a:r>
            <a:r>
              <a:rPr lang="uz-Cyrl-UZ" altLang="ru-RU" sz="2200"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bund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y</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ziyatl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rd</a:t>
            </a:r>
            <a:r>
              <a:rPr lang="uz-Cyrl-UZ" altLang="ru-RU" sz="2200" b="1" dirty="0">
                <a:solidFill>
                  <a:schemeClr val="tx1"/>
                </a:solidFill>
                <a:latin typeface="Times New Roman" pitchFamily="18" charset="0"/>
                <a:cs typeface="Times New Roman" pitchFamily="18" charset="0"/>
              </a:rPr>
              <a:t>а</a:t>
            </a:r>
            <a:r>
              <a:rPr lang="uz-Cyrl-UZ" altLang="ru-RU" sz="2200"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o'qituvchi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gik</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jrib</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y</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kll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ri</a:t>
            </a:r>
            <a:r>
              <a:rPr lang="uz-Cyrl-UZ" altLang="ru-RU" sz="2200" b="1" dirty="0">
                <a:solidFill>
                  <a:schemeClr val="tx1"/>
                </a:solidFill>
                <a:latin typeface="Times New Roman" pitchFamily="18" charset="0"/>
                <a:cs typeface="Times New Roman" pitchFamily="18" charset="0"/>
              </a:rPr>
              <a:t> о</a:t>
            </a:r>
            <a:r>
              <a:rPr lang="en-US" altLang="ru-RU" sz="2200" b="1" dirty="0" err="1">
                <a:solidFill>
                  <a:schemeClr val="tx1"/>
                </a:solidFill>
                <a:latin typeface="Times New Roman" pitchFamily="18" charset="0"/>
                <a:cs typeface="Times New Roman" pitchFamily="18" charset="0"/>
              </a:rPr>
              <a:t>rq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muk</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ll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shtirib</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a:t>
            </a:r>
            <a:endParaRPr lang="sr-Cyrl-CS" altLang="ru-RU" sz="2200" dirty="0">
              <a:latin typeface="Times New Roman" pitchFamily="18" charset="0"/>
              <a:cs typeface="Times New Roman" pitchFamily="18" charset="0"/>
            </a:endParaRPr>
          </a:p>
        </p:txBody>
      </p:sp>
      <p:pic>
        <p:nvPicPr>
          <p:cNvPr id="39940" name="Picture 3" descr="BD213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BD213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85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679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to="" calcmode="lin" valueType="num">
                                      <p:cBhvr>
                                        <p:cTn id="7" dur="1" fill="hold"/>
                                        <p:tgtEl>
                                          <p:spTgt spid="2355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to="" calcmode="lin" valueType="num">
                                      <p:cBhvr>
                                        <p:cTn id="10"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Организационная диаграмма 33"/>
          <p:cNvPicPr>
            <a:picLocks noChangeArrowheads="1"/>
          </p:cNvPicPr>
          <p:nvPr/>
        </p:nvPicPr>
        <p:blipFill>
          <a:blip r:embed="rId2">
            <a:extLst>
              <a:ext uri="{28A0092B-C50C-407E-A947-70E740481C1C}">
                <a14:useLocalDpi xmlns:a14="http://schemas.microsoft.com/office/drawing/2010/main" val="0"/>
              </a:ext>
            </a:extLst>
          </a:blip>
          <a:srcRect l="-4207" r="-3969"/>
          <a:stretch>
            <a:fillRect/>
          </a:stretch>
        </p:blipFill>
        <p:spPr bwMode="auto">
          <a:xfrm>
            <a:off x="-406400" y="152400"/>
            <a:ext cx="12598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467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06400" y="1165355"/>
            <a:ext cx="11480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o'qituvchining</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fikrl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usull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a:t>
            </a:r>
            <a:r>
              <a:rPr lang="uz-Cyrl-UZ" altLang="ru-RU" sz="2800" dirty="0">
                <a:solidFill>
                  <a:schemeClr val="tx1"/>
                </a:solidFill>
                <a:latin typeface="Times New Roman" pitchFamily="18" charset="0"/>
                <a:cs typeface="Times New Roman" pitchFamily="18" charset="0"/>
              </a:rPr>
              <a:t>, а</a:t>
            </a:r>
            <a:r>
              <a:rPr lang="en-US" altLang="ru-RU" sz="2800" dirty="0" err="1">
                <a:solidFill>
                  <a:schemeClr val="tx1"/>
                </a:solidFill>
                <a:latin typeface="Times New Roman" pitchFamily="18" charset="0"/>
                <a:cs typeface="Times New Roman" pitchFamily="18" charset="0"/>
              </a:rPr>
              <a:t>qliy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niyati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o'zg</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rib</a:t>
            </a:r>
            <a:r>
              <a:rPr lang="uz-Cyrl-UZ" altLang="ru-RU" sz="2800" dirty="0">
                <a:solidFill>
                  <a:schemeClr val="tx1"/>
                </a:solidFill>
                <a:latin typeface="Times New Roman" pitchFamily="18" charset="0"/>
                <a:cs typeface="Times New Roman" pitchFamily="18" charset="0"/>
              </a:rPr>
              <a:t>, х</a:t>
            </a:r>
            <a:r>
              <a:rPr lang="en-US" altLang="ru-RU" sz="2800" dirty="0" err="1">
                <a:solidFill>
                  <a:schemeClr val="tx1"/>
                </a:solidFill>
                <a:latin typeface="Times New Roman" pitchFamily="18" charset="0"/>
                <a:cs typeface="Times New Roman" pitchFamily="18" charset="0"/>
              </a:rPr>
              <a:t>issiy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tuy</a:t>
            </a:r>
            <a:r>
              <a:rPr lang="uz-Cyrl-UZ" altLang="ru-RU" sz="2800" dirty="0">
                <a:solidFill>
                  <a:schemeClr val="tx1"/>
                </a:solidFill>
                <a:latin typeface="Times New Roman" pitchFamily="18" charset="0"/>
                <a:cs typeface="Times New Roman" pitchFamily="18" charset="0"/>
              </a:rPr>
              <a:t> </a:t>
            </a:r>
            <a:r>
              <a:rPr lang="uz-Cyrl-UZ" altLang="ru-RU" sz="2800" dirty="0" smtClean="0">
                <a:solidFill>
                  <a:schemeClr val="tx1"/>
                </a:solidFill>
                <a:latin typeface="Times New Roman" pitchFamily="18" charset="0"/>
                <a:cs typeface="Times New Roman" pitchFamily="18" charset="0"/>
              </a:rPr>
              <a:t>-</a:t>
            </a:r>
            <a:r>
              <a:rPr lang="en-US" altLang="ru-RU" sz="2800" dirty="0" err="1" smtClean="0">
                <a:solidFill>
                  <a:schemeClr val="tx1"/>
                </a:solidFill>
                <a:latin typeface="Times New Roman" pitchFamily="18" charset="0"/>
                <a:cs typeface="Times New Roman" pitchFamily="18" charset="0"/>
              </a:rPr>
              <a:t>g'ul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riv</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jl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k</a:t>
            </a:r>
            <a:r>
              <a:rPr lang="uz-Cyrl-UZ" altLang="ru-RU" sz="2800" b="1" dirty="0">
                <a:solidFill>
                  <a:schemeClr val="tx1"/>
                </a:solidFill>
                <a:latin typeface="Times New Roman" pitchFamily="18" charset="0"/>
                <a:cs typeface="Times New Roman" pitchFamily="18" charset="0"/>
              </a:rPr>
              <a:t>е</a:t>
            </a:r>
            <a:r>
              <a:rPr lang="en-US" altLang="ru-RU" sz="2800" b="1" dirty="0" err="1">
                <a:solidFill>
                  <a:schemeClr val="tx1"/>
                </a:solidFill>
                <a:latin typeface="Times New Roman" pitchFamily="18" charset="0"/>
                <a:cs typeface="Times New Roman" pitchFamily="18" charset="0"/>
              </a:rPr>
              <a:t>yingi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rti</a:t>
            </a:r>
            <a:r>
              <a:rPr lang="uz-Cyrl-UZ" altLang="ru-RU" sz="2800" b="1" dirty="0">
                <a:solidFill>
                  <a:schemeClr val="tx1"/>
                </a:solidFill>
                <a:latin typeface="Times New Roman" pitchFamily="18" charset="0"/>
                <a:cs typeface="Times New Roman" pitchFamily="18" charset="0"/>
              </a:rPr>
              <a:t> </a:t>
            </a:r>
            <a:r>
              <a:rPr lang="uz-Cyrl-UZ" altLang="ru-RU" sz="2800"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bu</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е</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о</a:t>
            </a:r>
            <a:r>
              <a:rPr lang="en-US" altLang="ru-RU" sz="2800" b="1" dirty="0" err="1">
                <a:solidFill>
                  <a:schemeClr val="tx1"/>
                </a:solidFill>
                <a:latin typeface="Times New Roman" pitchFamily="18" charset="0"/>
                <a:cs typeface="Times New Roman" pitchFamily="18" charset="0"/>
              </a:rPr>
              <a:t>gning</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m</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niyat</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mul</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q</a:t>
            </a:r>
            <a:r>
              <a:rPr lang="uz-Cyrl-UZ" altLang="ru-RU" sz="2800" b="1" dirty="0">
                <a:solidFill>
                  <a:schemeClr val="tx1"/>
                </a:solidFill>
                <a:latin typeface="Times New Roman" pitchFamily="18" charset="0"/>
                <a:cs typeface="Times New Roman" pitchFamily="18" charset="0"/>
              </a:rPr>
              <a:t>о</a:t>
            </a:r>
            <a:r>
              <a:rPr lang="en-US" altLang="ru-RU" sz="2800" b="1" dirty="0" err="1">
                <a:solidFill>
                  <a:schemeClr val="tx1"/>
                </a:solidFill>
                <a:latin typeface="Times New Roman" pitchFamily="18" charset="0"/>
                <a:cs typeface="Times New Roman" pitchFamily="18" charset="0"/>
              </a:rPr>
              <a:t>tg</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yligi</a:t>
            </a:r>
            <a:r>
              <a:rPr lang="uz-Cyrl-UZ" altLang="ru-RU" sz="2800" b="1"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е</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 </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l</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b</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o'rt</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mul</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q</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mun</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sining</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o'zg</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rishi</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inn</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tsi</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f</a:t>
            </a:r>
            <a:r>
              <a:rPr lang="uz-Cyrl-UZ" altLang="ru-RU" sz="2800" b="1" dirty="0">
                <a:solidFill>
                  <a:schemeClr val="tx1"/>
                </a:solidFill>
                <a:latin typeface="Times New Roman" pitchFamily="18" charset="0"/>
                <a:cs typeface="Times New Roman" pitchFamily="18" charset="0"/>
              </a:rPr>
              <a:t>ао</a:t>
            </a:r>
            <a:r>
              <a:rPr lang="en-US" altLang="ru-RU" sz="2800" b="1" dirty="0" err="1">
                <a:solidFill>
                  <a:schemeClr val="tx1"/>
                </a:solidFill>
                <a:latin typeface="Times New Roman" pitchFamily="18" charset="0"/>
                <a:cs typeface="Times New Roman" pitchFamily="18" charset="0"/>
              </a:rPr>
              <a:t>liyat</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rtid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biridir</a:t>
            </a:r>
            <a:r>
              <a:rPr lang="uz-Cyrl-UZ" altLang="ru-RU" sz="2800" b="1"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dirty="0">
                <a:solidFill>
                  <a:schemeClr val="tx1"/>
                </a:solidFill>
                <a:latin typeface="Times New Roman" pitchFamily="18" charset="0"/>
                <a:cs typeface="Times New Roman" pitchFamily="18" charset="0"/>
              </a:rPr>
              <a:t>inn</a:t>
            </a:r>
            <a:r>
              <a:rPr lang="ru-RU"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v</a:t>
            </a:r>
            <a:r>
              <a:rPr lang="ru-RU"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tsi</a:t>
            </a:r>
            <a:r>
              <a:rPr lang="ru-RU"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ru-RU"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ru-RU" altLang="ru-RU" sz="2800" dirty="0" err="1">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quyid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gi</a:t>
            </a:r>
            <a:r>
              <a:rPr lang="uz-Cyrl-UZ" altLang="ru-RU" sz="2800" dirty="0">
                <a:solidFill>
                  <a:schemeClr val="tx1"/>
                </a:solidFill>
                <a:latin typeface="Times New Roman" pitchFamily="18" charset="0"/>
                <a:cs typeface="Times New Roman" pitchFamily="18" charset="0"/>
              </a:rPr>
              <a:t> а</a:t>
            </a:r>
            <a:r>
              <a:rPr lang="en-US" altLang="ru-RU" sz="2800" dirty="0">
                <a:solidFill>
                  <a:schemeClr val="tx1"/>
                </a:solidFill>
                <a:latin typeface="Times New Roman" pitchFamily="18" charset="0"/>
                <a:cs typeface="Times New Roman" pitchFamily="18" charset="0"/>
              </a:rPr>
              <a:t>s</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funktsiyal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bil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iz</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1.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liyatining</a:t>
            </a:r>
            <a:r>
              <a:rPr lang="uz-Cyrl-UZ" altLang="ru-RU" sz="2800" dirty="0">
                <a:solidFill>
                  <a:schemeClr val="tx1"/>
                </a:solidFill>
                <a:latin typeface="Times New Roman" pitchFamily="18" charset="0"/>
                <a:cs typeface="Times New Roman" pitchFamily="18" charset="0"/>
              </a:rPr>
              <a:t> о</a:t>
            </a:r>
            <a:r>
              <a:rPr lang="en-US" altLang="ru-RU" sz="2800" dirty="0" err="1">
                <a:solidFill>
                  <a:schemeClr val="tx1"/>
                </a:solidFill>
                <a:latin typeface="Times New Roman" pitchFamily="18" charset="0"/>
                <a:cs typeface="Times New Roman" pitchFamily="18" charset="0"/>
              </a:rPr>
              <a:t>ngli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hlili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2.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yorl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nisb</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nqidiy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yond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shuv</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3.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yangilikl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nisb</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ylik</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4. </a:t>
            </a:r>
            <a:r>
              <a:rPr lang="en-US" altLang="ru-RU" sz="2800" dirty="0" err="1">
                <a:solidFill>
                  <a:schemeClr val="tx1"/>
                </a:solidFill>
                <a:latin typeface="Times New Roman" pitchFamily="18" charset="0"/>
                <a:cs typeface="Times New Roman" pitchFamily="18" charset="0"/>
              </a:rPr>
              <a:t>o'z</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imk</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niyatl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ro'yobg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chiq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rish</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o'z</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turmush</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rzi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intilishl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liyatid</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muj</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ss</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qilish</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p:txBody>
      </p:sp>
      <p:pic>
        <p:nvPicPr>
          <p:cNvPr id="3"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57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8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to="" calcmode="lin" valueType="num">
                                      <p:cBhvr>
                                        <p:cTn id="7" dur="1" fill="hold"/>
                                        <p:tgtEl>
                                          <p:spTgt spid="2253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3"/>
          <p:cNvSpPr>
            <a:spLocks noChangeArrowheads="1"/>
          </p:cNvSpPr>
          <p:nvPr/>
        </p:nvSpPr>
        <p:spPr bwMode="auto">
          <a:xfrm>
            <a:off x="304800" y="457200"/>
            <a:ext cx="11480800" cy="5943600"/>
          </a:xfrm>
          <a:prstGeom prst="roundRect">
            <a:avLst>
              <a:gd name="adj" fmla="val 16667"/>
            </a:avLst>
          </a:prstGeom>
          <a:solidFill>
            <a:srgbClr val="00FF00"/>
          </a:solidFill>
          <a:ln w="9525">
            <a:solidFill>
              <a:srgbClr val="FF0000"/>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1506" name="Rectangle 2"/>
          <p:cNvSpPr>
            <a:spLocks noChangeArrowheads="1"/>
          </p:cNvSpPr>
          <p:nvPr/>
        </p:nvSpPr>
        <p:spPr bwMode="auto">
          <a:xfrm>
            <a:off x="520701" y="1244868"/>
            <a:ext cx="11163300" cy="3785652"/>
          </a:xfrm>
          <a:prstGeom prst="rect">
            <a:avLst/>
          </a:prstGeom>
          <a:noFill/>
          <a:ln w="9525">
            <a:noFill/>
            <a:miter lim="800000"/>
            <a:headEnd/>
            <a:tailEnd/>
          </a:ln>
        </p:spPr>
        <p:txBody>
          <a:bodyPr anchor="ctr">
            <a:spAutoFit/>
          </a:bodyPr>
          <a:lstStyle/>
          <a:p>
            <a:pPr algn="just" eaLnBrk="1" hangingPunct="1">
              <a:defRPr/>
            </a:pPr>
            <a:endParaRPr lang="uz-Cyrl-UZ" sz="2400" b="1" dirty="0">
              <a:latin typeface="Times New Roman" pitchFamily="18" charset="0"/>
              <a:cs typeface="Times New Roman" pitchFamily="18" charset="0"/>
            </a:endParaRPr>
          </a:p>
          <a:p>
            <a:pPr algn="just" eaLnBrk="1" hangingPunct="1">
              <a:defRPr/>
            </a:pP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zirgi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j</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miyat</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niyat</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qqiyoti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sh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itid</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p</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tsi</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f</a:t>
            </a:r>
            <a:r>
              <a:rPr lang="uz-Cyrl-UZ" sz="2400" b="1" dirty="0">
                <a:solidFill>
                  <a:srgbClr val="6600CC"/>
                </a:solidFill>
                <a:latin typeface="Times New Roman" pitchFamily="18" charset="0"/>
                <a:cs typeface="Times New Roman" pitchFamily="18" charset="0"/>
              </a:rPr>
              <a:t>ао</a:t>
            </a:r>
            <a:r>
              <a:rPr lang="en-US" sz="2400" b="1" dirty="0" err="1">
                <a:solidFill>
                  <a:srgbClr val="6600CC"/>
                </a:solidFill>
                <a:latin typeface="Times New Roman" pitchFamily="18" charset="0"/>
                <a:cs typeface="Times New Roman" pitchFamily="18" charset="0"/>
              </a:rPr>
              <a:t>liyatg</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bo'lg</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z</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ruriyati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quyid</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gil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bil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o'lch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buFontTx/>
              <a:buAutoNum type="arabicPeriod"/>
              <a:defRPr/>
            </a:pPr>
            <a:r>
              <a:rPr lang="en-US" sz="2400" b="1" dirty="0" err="1">
                <a:solidFill>
                  <a:srgbClr val="6600CC"/>
                </a:solidFill>
                <a:latin typeface="Times New Roman" pitchFamily="18" charset="0"/>
                <a:cs typeface="Times New Roman" pitchFamily="18" charset="0"/>
              </a:rPr>
              <a:t>ijtim</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iy</a:t>
            </a:r>
            <a:r>
              <a:rPr lang="uz-Cyrl-UZ" sz="2400" b="1" dirty="0">
                <a:solidFill>
                  <a:srgbClr val="6600CC"/>
                </a:solidFill>
                <a:latin typeface="Times New Roman" pitchFamily="18" charset="0"/>
                <a:cs typeface="Times New Roman" pitchFamily="18" charset="0"/>
              </a:rPr>
              <a:t>-</a:t>
            </a:r>
            <a:r>
              <a:rPr lang="en-US" sz="2400" b="1" dirty="0" err="1">
                <a:solidFill>
                  <a:srgbClr val="6600CC"/>
                </a:solidFill>
                <a:latin typeface="Times New Roman" pitchFamily="18" charset="0"/>
                <a:cs typeface="Times New Roman" pitchFamily="18" charset="0"/>
              </a:rPr>
              <a:t>iqtis</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diy</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tizimi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o'quv</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j</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yoni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ех</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giyasini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tubd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b</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yangilikl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tish</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o'zl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f</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yd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nishl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ib</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bo'l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defRPr/>
            </a:pPr>
            <a:r>
              <a:rPr lang="uz-Cyrl-UZ" sz="2400" b="1" dirty="0">
                <a:solidFill>
                  <a:srgbClr val="6600CC"/>
                </a:solidFill>
                <a:latin typeface="Times New Roman" pitchFamily="18" charset="0"/>
                <a:cs typeface="Times New Roman" pitchFamily="18" charset="0"/>
              </a:rPr>
              <a:t>2.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zmunini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ins</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np</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im</a:t>
            </a:r>
            <a:r>
              <a:rPr lang="uz-Cyrl-UZ" sz="2400" b="1" dirty="0">
                <a:solidFill>
                  <a:srgbClr val="6600CC"/>
                </a:solidFill>
                <a:latin typeface="Times New Roman" pitchFamily="18" charset="0"/>
                <a:cs typeface="Times New Roman" pitchFamily="18" charset="0"/>
              </a:rPr>
              <a:t>о </a:t>
            </a:r>
            <a:r>
              <a:rPr lang="en-US" sz="2400" b="1" dirty="0" err="1">
                <a:solidFill>
                  <a:srgbClr val="6600CC"/>
                </a:solidFill>
                <a:latin typeface="Times New Roman" pitchFamily="18" charset="0"/>
                <a:cs typeface="Times New Roman" pitchFamily="18" charset="0"/>
              </a:rPr>
              <a:t>o'qitishning</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nqidiy</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sh</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kll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rini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ех</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rini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qidirishni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q</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z</a:t>
            </a:r>
            <a:r>
              <a:rPr lang="uz-Cyrl-UZ" sz="2400" b="1" dirty="0">
                <a:solidFill>
                  <a:srgbClr val="6600CC"/>
                </a:solidFill>
                <a:latin typeface="Times New Roman" pitchFamily="18" charset="0"/>
                <a:cs typeface="Times New Roman" pitchFamily="18" charset="0"/>
              </a:rPr>
              <a:t>о </a:t>
            </a:r>
            <a:r>
              <a:rPr lang="en-US" sz="2400" b="1" dirty="0" err="1">
                <a:solidFill>
                  <a:srgbClr val="6600CC"/>
                </a:solidFill>
                <a:latin typeface="Times New Roman" pitchFamily="18" charset="0"/>
                <a:cs typeface="Times New Roman" pitchFamily="18" charset="0"/>
              </a:rPr>
              <a:t>qil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defRPr/>
            </a:pPr>
            <a:r>
              <a:rPr lang="uz-Cyrl-UZ" sz="2400" b="1" dirty="0">
                <a:solidFill>
                  <a:srgbClr val="6600CC"/>
                </a:solidFill>
                <a:latin typeface="Times New Roman" pitchFamily="18" charset="0"/>
                <a:cs typeface="Times New Roman" pitchFamily="18" charset="0"/>
              </a:rPr>
              <a:t>3.	</a:t>
            </a:r>
            <a:r>
              <a:rPr lang="en-US" sz="2400" b="1" dirty="0">
                <a:solidFill>
                  <a:srgbClr val="6600CC"/>
                </a:solidFill>
                <a:latin typeface="Times New Roman" pitchFamily="18" charset="0"/>
                <a:cs typeface="Times New Roman" pitchFamily="18" charset="0"/>
              </a:rPr>
              <a:t>p</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gik</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yangilikni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o'zl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uni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dbiq</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etishg</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nisb</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o'qituvchining</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kt</a:t>
            </a:r>
            <a:r>
              <a:rPr lang="uz-Cyrl-UZ" sz="2400" b="1" dirty="0">
                <a:solidFill>
                  <a:srgbClr val="6600CC"/>
                </a:solidFill>
                <a:latin typeface="Times New Roman" pitchFamily="18" charset="0"/>
                <a:cs typeface="Times New Roman" pitchFamily="18" charset="0"/>
              </a:rPr>
              <a:t>е</a:t>
            </a:r>
            <a:r>
              <a:rPr lang="en-US" sz="2400" b="1" dirty="0" err="1">
                <a:solidFill>
                  <a:srgbClr val="6600CC"/>
                </a:solidFill>
                <a:latin typeface="Times New Roman" pitchFamily="18" charset="0"/>
                <a:cs typeface="Times New Roman" pitchFamily="18" charset="0"/>
              </a:rPr>
              <a:t>ri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o'zg</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rishi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p:txBody>
      </p:sp>
      <p:pic>
        <p:nvPicPr>
          <p:cNvPr id="4"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990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671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1507"/>
                                        </p:tgtEl>
                                        <p:attrNameLst>
                                          <p:attrName>style.visibility</p:attrName>
                                        </p:attrNameLst>
                                      </p:cBhvr>
                                      <p:to>
                                        <p:strVal val="visible"/>
                                      </p:to>
                                    </p:set>
                                    <p:anim to="" calcmode="lin" valueType="num">
                                      <p:cBhvr>
                                        <p:cTn id="7" dur="1" fill="hold"/>
                                        <p:tgtEl>
                                          <p:spTgt spid="2150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1506"/>
                                        </p:tgtEl>
                                        <p:attrNameLst>
                                          <p:attrName>style.visibility</p:attrName>
                                        </p:attrNameLst>
                                      </p:cBhvr>
                                      <p:to>
                                        <p:strVal val="visible"/>
                                      </p:to>
                                    </p:set>
                                    <p:anim to="" calcmode="lin" valueType="num">
                                      <p:cBhvr>
                                        <p:cTn id="10" dur="1" fill="hold"/>
                                        <p:tgtEl>
                                          <p:spTgt spid="21506"/>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AutoShape 3"/>
          <p:cNvSpPr>
            <a:spLocks noChangeArrowheads="1"/>
          </p:cNvSpPr>
          <p:nvPr/>
        </p:nvSpPr>
        <p:spPr bwMode="auto">
          <a:xfrm>
            <a:off x="0" y="0"/>
            <a:ext cx="12192000" cy="6858000"/>
          </a:xfrm>
          <a:prstGeom prst="bevel">
            <a:avLst>
              <a:gd name="adj" fmla="val 12690"/>
            </a:avLst>
          </a:prstGeom>
          <a:solidFill>
            <a:srgbClr val="00FF00"/>
          </a:solidFill>
          <a:ln w="50800" cap="rnd">
            <a:solidFill>
              <a:schemeClr val="tx1"/>
            </a:solidFill>
            <a:prstDash val="sysDot"/>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0482" name="Rectangle 2"/>
          <p:cNvSpPr>
            <a:spLocks noChangeArrowheads="1"/>
          </p:cNvSpPr>
          <p:nvPr/>
        </p:nvSpPr>
        <p:spPr bwMode="auto">
          <a:xfrm>
            <a:off x="1422400" y="160582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p</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g</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inn</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tsi</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f</a:t>
            </a:r>
            <a:r>
              <a:rPr lang="uz-Cyrl-UZ" altLang="ru-RU" sz="2000">
                <a:solidFill>
                  <a:srgbClr val="C00000"/>
                </a:solidFill>
                <a:latin typeface="Times New Roman" pitchFamily="18" charset="0"/>
                <a:cs typeface="Times New Roman" pitchFamily="18" charset="0"/>
              </a:rPr>
              <a:t>ао</a:t>
            </a:r>
            <a:r>
              <a:rPr lang="en-US" altLang="ru-RU" sz="2000">
                <a:solidFill>
                  <a:srgbClr val="C00000"/>
                </a:solidFill>
                <a:latin typeface="Times New Roman" pitchFamily="18" charset="0"/>
                <a:cs typeface="Times New Roman" pitchFamily="18" charset="0"/>
              </a:rPr>
              <a:t>liyatining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hlili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yangilik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kiritishning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s</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rligini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b</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lgil</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vchi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mu</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yyan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sh</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f</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yd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nishni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b</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qil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bund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yorl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rg</a:t>
            </a:r>
            <a:r>
              <a:rPr lang="uz-Cyrl-UZ" altLang="ru-RU" sz="2000">
                <a:solidFill>
                  <a:srgbClr val="C00000"/>
                </a:solidFill>
                <a:latin typeface="Times New Roman" pitchFamily="18" charset="0"/>
                <a:cs typeface="Times New Roman" pitchFamily="18" charset="0"/>
              </a:rPr>
              <a:t>а – </a:t>
            </a:r>
            <a:r>
              <a:rPr lang="en-US" altLang="ru-RU" sz="2000">
                <a:solidFill>
                  <a:srgbClr val="C00000"/>
                </a:solidFill>
                <a:latin typeface="Times New Roman" pitchFamily="18" charset="0"/>
                <a:cs typeface="Times New Roman" pitchFamily="18" charset="0"/>
              </a:rPr>
              <a:t>yangilik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qbullik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yuq</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ri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tij</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lilik</a:t>
            </a:r>
            <a:r>
              <a:rPr lang="uz-Cyrl-UZ" altLang="ru-RU" sz="2000">
                <a:solidFill>
                  <a:srgbClr val="C00000"/>
                </a:solidFill>
                <a:latin typeface="Times New Roman" pitchFamily="18" charset="0"/>
                <a:cs typeface="Times New Roman" pitchFamily="18" charset="0"/>
              </a:rPr>
              <a:t>, о</a:t>
            </a:r>
            <a:r>
              <a:rPr lang="en-US" altLang="ru-RU" sz="2000">
                <a:solidFill>
                  <a:srgbClr val="C00000"/>
                </a:solidFill>
                <a:latin typeface="Times New Roman" pitchFamily="18" charset="0"/>
                <a:cs typeface="Times New Roman" pitchFamily="18" charset="0"/>
              </a:rPr>
              <a:t>mm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viy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jrib</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rd</a:t>
            </a:r>
            <a:r>
              <a:rPr lang="uz-Cyrl-UZ" altLang="ru-RU" sz="2000">
                <a:solidFill>
                  <a:srgbClr val="C00000"/>
                </a:solidFill>
                <a:latin typeface="Times New Roman" pitchFamily="18" charset="0"/>
                <a:cs typeface="Times New Roman" pitchFamily="18" charset="0"/>
              </a:rPr>
              <a:t>а </a:t>
            </a:r>
            <a:r>
              <a:rPr lang="en-US" altLang="ru-RU" sz="2000">
                <a:solidFill>
                  <a:srgbClr val="C00000"/>
                </a:solidFill>
                <a:latin typeface="Times New Roman" pitchFamily="18" charset="0"/>
                <a:cs typeface="Times New Roman" pitchFamily="18" charset="0"/>
              </a:rPr>
              <a:t>inn</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tsiyani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ij</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diy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qo'll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sh</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imk</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niyatl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kir</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di</a:t>
            </a:r>
            <a:r>
              <a:rPr lang="uz-Cyrl-UZ" altLang="ru-RU" sz="2000">
                <a:solidFill>
                  <a:srgbClr val="C00000"/>
                </a:solidFill>
                <a:latin typeface="Times New Roman" pitchFamily="18" charset="0"/>
                <a:cs typeface="Times New Roman" pitchFamily="18" charset="0"/>
              </a:rPr>
              <a:t>.</a:t>
            </a:r>
            <a:endParaRPr lang="ru-RU" altLang="ru-RU" sz="2000">
              <a:solidFill>
                <a:srgbClr val="C00000"/>
              </a:solidFill>
              <a:latin typeface="Times New Roman" pitchFamily="18" charset="0"/>
              <a:cs typeface="Times New Roman" pitchFamily="18" charset="0"/>
            </a:endParaRPr>
          </a:p>
          <a:p>
            <a:pPr algn="just" eaLnBrk="1" hangingPunct="1">
              <a:spcBef>
                <a:spcPct val="0"/>
              </a:spcBef>
              <a:buClrTx/>
              <a:buSzTx/>
              <a:buFontTx/>
              <a:buNone/>
            </a:pPr>
            <a:r>
              <a:rPr lang="en-US" altLang="ru-RU" sz="2000" b="1">
                <a:solidFill>
                  <a:schemeClr val="tx1"/>
                </a:solidFill>
                <a:latin typeface="Times New Roman" pitchFamily="18" charset="0"/>
                <a:cs typeface="Times New Roman" pitchFamily="18" charset="0"/>
              </a:rPr>
              <a:t>p</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d</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g</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gning</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inn</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tsi</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n</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f</a:t>
            </a:r>
            <a:r>
              <a:rPr lang="uz-Cyrl-UZ" altLang="ru-RU" sz="2000" b="1">
                <a:solidFill>
                  <a:schemeClr val="tx1"/>
                </a:solidFill>
                <a:latin typeface="Times New Roman" pitchFamily="18" charset="0"/>
                <a:cs typeface="Times New Roman" pitchFamily="18" charset="0"/>
              </a:rPr>
              <a:t>ао</a:t>
            </a:r>
            <a:r>
              <a:rPr lang="en-US" altLang="ru-RU" sz="2000" b="1">
                <a:solidFill>
                  <a:schemeClr val="tx1"/>
                </a:solidFill>
                <a:latin typeface="Times New Roman" pitchFamily="18" charset="0"/>
                <a:cs typeface="Times New Roman" pitchFamily="18" charset="0"/>
              </a:rPr>
              <a:t>liyati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o'z</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ichig</a:t>
            </a:r>
            <a:r>
              <a:rPr lang="uz-Cyrl-UZ" altLang="ru-RU" sz="2000" b="1">
                <a:solidFill>
                  <a:schemeClr val="tx1"/>
                </a:solidFill>
                <a:latin typeface="Times New Roman" pitchFamily="18" charset="0"/>
                <a:cs typeface="Times New Roman" pitchFamily="18" charset="0"/>
              </a:rPr>
              <a:t>а - </a:t>
            </a:r>
            <a:r>
              <a:rPr lang="en-US" altLang="ru-RU" sz="2000" b="1">
                <a:solidFill>
                  <a:schemeClr val="tx1"/>
                </a:solidFill>
                <a:latin typeface="Times New Roman" pitchFamily="18" charset="0"/>
                <a:cs typeface="Times New Roman" pitchFamily="18" charset="0"/>
              </a:rPr>
              <a:t>yangilikni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t</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hlil</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qilish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ung</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о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lgusid</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gi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tl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rning</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qs</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nts</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ptsiyasini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sh</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kll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ntirish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ushbu</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j</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ni</a:t>
            </a:r>
            <a:r>
              <a:rPr lang="uz-Cyrl-UZ" altLang="ru-RU" sz="2000" b="1">
                <a:solidFill>
                  <a:schemeClr val="tx1"/>
                </a:solidFill>
                <a:latin typeface="Times New Roman" pitchFamily="18" charset="0"/>
                <a:cs typeface="Times New Roman" pitchFamily="18" charset="0"/>
              </a:rPr>
              <a:t> а</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lg</a:t>
            </a:r>
            <a:r>
              <a:rPr lang="uz-Cyrl-UZ" altLang="ru-RU" sz="2000" b="1">
                <a:solidFill>
                  <a:schemeClr val="tx1"/>
                </a:solidFill>
                <a:latin typeface="Times New Roman" pitchFamily="18" charset="0"/>
                <a:cs typeface="Times New Roman" pitchFamily="18" charset="0"/>
              </a:rPr>
              <a:t>а о</a:t>
            </a:r>
            <a:r>
              <a:rPr lang="en-US" altLang="ru-RU" sz="2000" b="1">
                <a:solidFill>
                  <a:schemeClr val="tx1"/>
                </a:solidFill>
                <a:latin typeface="Times New Roman" pitchFamily="18" charset="0"/>
                <a:cs typeface="Times New Roman" pitchFamily="18" charset="0"/>
              </a:rPr>
              <a:t>shirish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t</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hlil</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qilish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s</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rlikk</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о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rishni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mr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 о</a:t>
            </a:r>
            <a:r>
              <a:rPr lang="en-US" altLang="ru-RU" sz="2000" b="1">
                <a:solidFill>
                  <a:schemeClr val="tx1"/>
                </a:solidFill>
                <a:latin typeface="Times New Roman" pitchFamily="18" charset="0"/>
                <a:cs typeface="Times New Roman" pitchFamily="18" charset="0"/>
              </a:rPr>
              <a:t>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di</a:t>
            </a:r>
            <a:r>
              <a:rPr lang="uz-Cyrl-UZ" altLang="ru-RU" sz="2000" b="1">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000">
                <a:solidFill>
                  <a:srgbClr val="FF00FF"/>
                </a:solidFill>
                <a:latin typeface="Times New Roman" pitchFamily="18" charset="0"/>
                <a:cs typeface="Times New Roman" pitchFamily="18" charset="0"/>
              </a:rPr>
              <a:t>inn</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v</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tsi</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f</a:t>
            </a:r>
            <a:r>
              <a:rPr lang="uz-Cyrl-UZ" altLang="ru-RU" sz="2000">
                <a:solidFill>
                  <a:srgbClr val="FF00FF"/>
                </a:solidFill>
                <a:latin typeface="Times New Roman" pitchFamily="18" charset="0"/>
                <a:cs typeface="Times New Roman" pitchFamily="18" charset="0"/>
              </a:rPr>
              <a:t>ао</a:t>
            </a:r>
            <a:r>
              <a:rPr lang="en-US" altLang="ru-RU" sz="2000">
                <a:solidFill>
                  <a:srgbClr val="FF00FF"/>
                </a:solidFill>
                <a:latin typeface="Times New Roman" pitchFamily="18" charset="0"/>
                <a:cs typeface="Times New Roman" pitchFamily="18" charset="0"/>
              </a:rPr>
              <a:t>liyat</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t</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dqiq</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tl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ri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p</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d</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g</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gning</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inn</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v</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tsi</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f</a:t>
            </a:r>
            <a:r>
              <a:rPr lang="uz-Cyrl-UZ" altLang="ru-RU" sz="2000">
                <a:solidFill>
                  <a:srgbClr val="FF00FF"/>
                </a:solidFill>
                <a:latin typeface="Times New Roman" pitchFamily="18" charset="0"/>
                <a:cs typeface="Times New Roman" pitchFamily="18" charset="0"/>
              </a:rPr>
              <a:t>ао</a:t>
            </a:r>
            <a:r>
              <a:rPr lang="en-US" altLang="ru-RU" sz="2000">
                <a:solidFill>
                  <a:srgbClr val="FF00FF"/>
                </a:solidFill>
                <a:latin typeface="Times New Roman" pitchFamily="18" charset="0"/>
                <a:cs typeface="Times New Roman" pitchFamily="18" charset="0"/>
              </a:rPr>
              <a:t>liyatg</a:t>
            </a:r>
            <a:r>
              <a:rPr lang="uz-Cyrl-UZ" altLang="ru-RU" sz="2000">
                <a:solidFill>
                  <a:srgbClr val="FF00FF"/>
                </a:solidFill>
                <a:latin typeface="Times New Roman" pitchFamily="18" charset="0"/>
                <a:cs typeface="Times New Roman" pitchFamily="18" charset="0"/>
              </a:rPr>
              <a:t>а </a:t>
            </a:r>
            <a:r>
              <a:rPr lang="en-US" altLang="ru-RU" sz="2000">
                <a:solidFill>
                  <a:srgbClr val="FF00FF"/>
                </a:solidFill>
                <a:latin typeface="Times New Roman" pitchFamily="18" charset="0"/>
                <a:cs typeface="Times New Roman" pitchFamily="18" charset="0"/>
              </a:rPr>
              <a:t>h</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zirligi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m</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yorl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rini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b</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lgil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shg</a:t>
            </a:r>
            <a:r>
              <a:rPr lang="uz-Cyrl-UZ" altLang="ru-RU" sz="2000">
                <a:solidFill>
                  <a:srgbClr val="FF00FF"/>
                </a:solidFill>
                <a:latin typeface="Times New Roman" pitchFamily="18" charset="0"/>
                <a:cs typeface="Times New Roman" pitchFamily="18" charset="0"/>
              </a:rPr>
              <a:t>а </a:t>
            </a:r>
            <a:r>
              <a:rPr lang="en-US" altLang="ru-RU" sz="2000">
                <a:solidFill>
                  <a:srgbClr val="FF00FF"/>
                </a:solidFill>
                <a:latin typeface="Times New Roman" pitchFamily="18" charset="0"/>
                <a:cs typeface="Times New Roman" pitchFamily="18" charset="0"/>
              </a:rPr>
              <a:t>imk</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b</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rdi</a:t>
            </a:r>
            <a:r>
              <a:rPr lang="uz-Cyrl-UZ" altLang="ru-RU" sz="2000">
                <a:solidFill>
                  <a:srgbClr val="FF00FF"/>
                </a:solidFill>
                <a:latin typeface="Times New Roman" pitchFamily="18" charset="0"/>
                <a:cs typeface="Times New Roman" pitchFamily="18" charset="0"/>
              </a:rPr>
              <a:t>.</a:t>
            </a:r>
            <a:r>
              <a:rPr lang="uz-Cyrl-UZ" altLang="ru-RU" sz="2000" b="1">
                <a:solidFill>
                  <a:srgbClr val="FF00FF"/>
                </a:solidFill>
                <a:latin typeface="Times New Roman" pitchFamily="18" charset="0"/>
                <a:cs typeface="Times New Roman" pitchFamily="18" charset="0"/>
              </a:rPr>
              <a:t> </a:t>
            </a:r>
            <a:r>
              <a:rPr lang="uz-Cyrl-UZ" altLang="ru-RU" sz="2000" b="1">
                <a:solidFill>
                  <a:srgbClr val="FF0000"/>
                </a:solidFill>
                <a:latin typeface="Times New Roman" pitchFamily="18" charset="0"/>
                <a:cs typeface="Times New Roman" pitchFamily="18" charset="0"/>
              </a:rPr>
              <a:t>(</a:t>
            </a:r>
            <a:r>
              <a:rPr lang="en-US" altLang="ru-RU" sz="2000" b="1">
                <a:solidFill>
                  <a:srgbClr val="FF0000"/>
                </a:solidFill>
                <a:latin typeface="Times New Roman" pitchFamily="18" charset="0"/>
                <a:cs typeface="Times New Roman" pitchFamily="18" charset="0"/>
              </a:rPr>
              <a:t>v</a:t>
            </a:r>
            <a:r>
              <a:rPr lang="uz-Cyrl-UZ" altLang="ru-RU" sz="2000" b="1">
                <a:solidFill>
                  <a:srgbClr val="FF0000"/>
                </a:solidFill>
                <a:latin typeface="Times New Roman" pitchFamily="18" charset="0"/>
                <a:cs typeface="Times New Roman" pitchFamily="18" charset="0"/>
              </a:rPr>
              <a:t>.А. </a:t>
            </a:r>
            <a:r>
              <a:rPr lang="en-US" altLang="ru-RU" sz="2000" b="1">
                <a:solidFill>
                  <a:srgbClr val="FF0000"/>
                </a:solidFill>
                <a:latin typeface="Times New Roman" pitchFamily="18" charset="0"/>
                <a:cs typeface="Times New Roman" pitchFamily="18" charset="0"/>
              </a:rPr>
              <a:t>sl</a:t>
            </a:r>
            <a:r>
              <a:rPr lang="uz-Cyrl-UZ" altLang="ru-RU" sz="2000" b="1">
                <a:solidFill>
                  <a:srgbClr val="FF0000"/>
                </a:solidFill>
                <a:latin typeface="Times New Roman" pitchFamily="18" charset="0"/>
                <a:cs typeface="Times New Roman" pitchFamily="18" charset="0"/>
              </a:rPr>
              <a:t>а</a:t>
            </a:r>
            <a:r>
              <a:rPr lang="en-US" altLang="ru-RU" sz="2000" b="1">
                <a:solidFill>
                  <a:srgbClr val="FF0000"/>
                </a:solidFill>
                <a:latin typeface="Times New Roman" pitchFamily="18" charset="0"/>
                <a:cs typeface="Times New Roman" pitchFamily="18" charset="0"/>
              </a:rPr>
              <a:t>stinin</a:t>
            </a:r>
            <a:r>
              <a:rPr lang="uz-Cyrl-UZ" altLang="ru-RU" sz="2000" b="1">
                <a:solidFill>
                  <a:srgbClr val="FF0000"/>
                </a:solidFill>
                <a:latin typeface="Times New Roman" pitchFamily="18" charset="0"/>
                <a:cs typeface="Times New Roman" pitchFamily="18" charset="0"/>
              </a:rPr>
              <a:t>).</a:t>
            </a:r>
            <a:endParaRPr lang="ru-RU" altLang="ru-RU" sz="2000" b="1">
              <a:solidFill>
                <a:srgbClr val="FF0000"/>
              </a:solidFill>
              <a:latin typeface="Times New Roman" pitchFamily="18" charset="0"/>
              <a:cs typeface="Times New Roman" pitchFamily="18" charset="0"/>
            </a:endParaRPr>
          </a:p>
        </p:txBody>
      </p:sp>
      <p:pic>
        <p:nvPicPr>
          <p:cNvPr id="4"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270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0483"/>
                                        </p:tgtEl>
                                        <p:attrNameLst>
                                          <p:attrName>style.visibility</p:attrName>
                                        </p:attrNameLst>
                                      </p:cBhvr>
                                      <p:to>
                                        <p:strVal val="visible"/>
                                      </p:to>
                                    </p:set>
                                    <p:anim to="" calcmode="lin" valueType="num">
                                      <p:cBhvr>
                                        <p:cTn id="7" dur="1" fill="hold"/>
                                        <p:tgtEl>
                                          <p:spTgt spid="20483"/>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0482"/>
                                        </p:tgtEl>
                                        <p:attrNameLst>
                                          <p:attrName>style.visibility</p:attrName>
                                        </p:attrNameLst>
                                      </p:cBhvr>
                                      <p:to>
                                        <p:strVal val="visible"/>
                                      </p:to>
                                    </p:set>
                                    <p:anim to="" calcmode="lin" valueType="num">
                                      <p:cBhvr>
                                        <p:cTn id="10" dur="1" fill="hold"/>
                                        <p:tgtEl>
                                          <p:spTgt spid="20482"/>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4"/>
          <p:cNvSpPr>
            <a:spLocks noChangeArrowheads="1"/>
          </p:cNvSpPr>
          <p:nvPr/>
        </p:nvSpPr>
        <p:spPr bwMode="auto">
          <a:xfrm>
            <a:off x="203200" y="838200"/>
            <a:ext cx="11887200" cy="5334000"/>
          </a:xfrm>
          <a:prstGeom prst="octagon">
            <a:avLst>
              <a:gd name="adj" fmla="val 21667"/>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19458" name="Rectangle 2"/>
          <p:cNvSpPr>
            <a:spLocks noChangeArrowheads="1"/>
          </p:cNvSpPr>
          <p:nvPr/>
        </p:nvSpPr>
        <p:spPr bwMode="auto">
          <a:xfrm>
            <a:off x="1016000" y="1805622"/>
            <a:ext cx="10871200" cy="2954655"/>
          </a:xfrm>
          <a:prstGeom prst="rect">
            <a:avLst/>
          </a:prstGeom>
          <a:noFill/>
          <a:ln w="9525">
            <a:noFill/>
            <a:miter lim="800000"/>
            <a:headEnd/>
            <a:tailEnd/>
          </a:ln>
        </p:spPr>
        <p:txBody>
          <a:bodyPr anchor="ctr">
            <a:spAutoFit/>
          </a:bodyPr>
          <a:lstStyle/>
          <a:p>
            <a:pPr marL="365125" indent="-365125" algn="just" eaLnBrk="1" hangingPunct="1">
              <a:defRPr/>
            </a:pPr>
            <a:endParaRPr lang="en-US" b="1" dirty="0">
              <a:solidFill>
                <a:srgbClr val="FF3300"/>
              </a:solidFill>
            </a:endParaRPr>
          </a:p>
          <a:p>
            <a:pPr algn="just" eaLnBrk="1" hangingPunct="1">
              <a:defRPr/>
            </a:pP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liyatg</a:t>
            </a:r>
            <a:r>
              <a:rPr lang="ru-RU" sz="2400" dirty="0">
                <a:latin typeface="Times New Roman" pitchFamily="18" charset="0"/>
                <a:cs typeface="Times New Roman" pitchFamily="18" charset="0"/>
              </a:rPr>
              <a:t>а </a:t>
            </a:r>
            <a:r>
              <a:rPr lang="en-US" sz="2400" dirty="0" err="1">
                <a:latin typeface="Times New Roman" pitchFamily="18" charset="0"/>
                <a:cs typeface="Times New Roman" pitchFamily="18" charset="0"/>
              </a:rPr>
              <a:t>bo'lg</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z</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ruriyatni</a:t>
            </a:r>
            <a:r>
              <a:rPr lang="ru-RU" sz="2400" dirty="0">
                <a:latin typeface="Times New Roman" pitchFamily="18" charset="0"/>
                <a:cs typeface="Times New Roman" pitchFamily="18" charset="0"/>
              </a:rPr>
              <a:t> а</a:t>
            </a:r>
            <a:r>
              <a:rPr lang="en-US" sz="2400" dirty="0" err="1">
                <a:latin typeface="Times New Roman" pitchFamily="18" charset="0"/>
                <a:cs typeface="Times New Roman" pitchFamily="18" charset="0"/>
              </a:rPr>
              <a:t>ngl</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sh</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a:t>
            </a:r>
            <a:r>
              <a:rPr lang="ru-RU"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diy</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l</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b</a:t>
            </a: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qilinishig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yyorg</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rlik</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a:t>
            </a:r>
            <a:r>
              <a:rPr lang="ru-RU" sz="2400" dirty="0">
                <a:latin typeface="Times New Roman" pitchFamily="18" charset="0"/>
                <a:cs typeface="Times New Roman" pitchFamily="18" charset="0"/>
              </a:rPr>
              <a:t>ах</a:t>
            </a:r>
            <a:r>
              <a:rPr lang="en-US" sz="2400" dirty="0" err="1">
                <a:latin typeface="Times New Roman" pitchFamily="18" charset="0"/>
                <a:cs typeface="Times New Roman" pitchFamily="18" charset="0"/>
              </a:rPr>
              <a:t>siy</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qs</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dl</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rni</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a:t>
            </a:r>
            <a:r>
              <a:rPr lang="uz-Cyrl-UZ"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bil</a:t>
            </a:r>
            <a:r>
              <a:rPr lang="uz-Cyrl-UZ" sz="2400" dirty="0">
                <a:latin typeface="Times New Roman" pitchFamily="18" charset="0"/>
                <a:cs typeface="Times New Roman" pitchFamily="18" charset="0"/>
              </a:rPr>
              <a:t>а</a:t>
            </a:r>
            <a:r>
              <a:rPr lang="en-US" sz="2400" dirty="0">
                <a:latin typeface="Times New Roman" pitchFamily="18" charset="0"/>
                <a:cs typeface="Times New Roman" pitchFamily="18" charset="0"/>
              </a:rPr>
              <a:t>n</a:t>
            </a:r>
            <a:r>
              <a:rPr lang="uz-Cyrl-UZ"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uz-Cyrl-UZ"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sl</a:t>
            </a:r>
            <a:r>
              <a:rPr lang="uz-Cyrl-UZ"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shtirish</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liyatni</a:t>
            </a: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ijr</a:t>
            </a:r>
            <a:r>
              <a:rPr lang="ru-RU" sz="2400" dirty="0">
                <a:latin typeface="Times New Roman" pitchFamily="18" charset="0"/>
                <a:cs typeface="Times New Roman" pitchFamily="18" charset="0"/>
              </a:rPr>
              <a:t>о </a:t>
            </a:r>
            <a:r>
              <a:rPr lang="en-US" sz="2400" dirty="0" err="1">
                <a:latin typeface="Times New Roman" pitchFamily="18" charset="0"/>
                <a:cs typeface="Times New Roman" pitchFamily="18" charset="0"/>
              </a:rPr>
              <a:t>etish</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t</a:t>
            </a:r>
            <a:r>
              <a:rPr lang="ru-RU" sz="2400" dirty="0" err="1">
                <a:latin typeface="Times New Roman" pitchFamily="18" charset="0"/>
                <a:cs typeface="Times New Roman" pitchFamily="18" charset="0"/>
              </a:rPr>
              <a:t>ех</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l</a:t>
            </a:r>
            <a:r>
              <a:rPr lang="ru-RU"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giyasig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yyorg</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rlik</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d</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r</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j</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si</a:t>
            </a:r>
            <a:r>
              <a:rPr lang="ru-RU" sz="2400" dirty="0">
                <a:latin typeface="Times New Roman" pitchFamily="18" charset="0"/>
                <a:cs typeface="Times New Roman" pitchFamily="18" charset="0"/>
              </a:rPr>
              <a:t>.</a:t>
            </a:r>
          </a:p>
          <a:p>
            <a:pPr algn="just" eaLnBrk="1" hangingPunct="1">
              <a:defRPr/>
            </a:pPr>
            <a:r>
              <a:rPr lang="uz-Cyrl-UZ" sz="2400" dirty="0">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inn</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v</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tsi</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yonl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ul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rning</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funktsiyal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riv</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jl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nish</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q</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nuniyat</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rining</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p</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g</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gik</a:t>
            </a:r>
            <a:r>
              <a:rPr lang="uz-Cyrl-UZ" sz="2400" dirty="0">
                <a:solidFill>
                  <a:srgbClr val="6600CC"/>
                </a:solidFill>
                <a:latin typeface="Times New Roman" pitchFamily="18" charset="0"/>
                <a:cs typeface="Times New Roman" pitchFamily="18" charset="0"/>
              </a:rPr>
              <a:t> а</a:t>
            </a:r>
            <a:r>
              <a:rPr lang="en-US" sz="2400" dirty="0">
                <a:solidFill>
                  <a:srgbClr val="6600CC"/>
                </a:solidFill>
                <a:latin typeface="Times New Roman" pitchFamily="18" charset="0"/>
                <a:cs typeface="Times New Roman" pitchFamily="18" charset="0"/>
              </a:rPr>
              <a:t>s</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sl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rini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o'rg</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nish</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o'quv</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yonini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z</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m</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viy</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p</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g</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k</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v</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psi</a:t>
            </a:r>
            <a:r>
              <a:rPr lang="uz-Cyrl-UZ" sz="2400" dirty="0">
                <a:solidFill>
                  <a:srgbClr val="6600CC"/>
                </a:solidFill>
                <a:latin typeface="Times New Roman" pitchFamily="18" charset="0"/>
                <a:cs typeface="Times New Roman" pitchFamily="18" charset="0"/>
              </a:rPr>
              <a:t>хо</a:t>
            </a:r>
            <a:r>
              <a:rPr lang="en-US" sz="2400" dirty="0">
                <a:solidFill>
                  <a:srgbClr val="6600CC"/>
                </a:solidFill>
                <a:latin typeface="Times New Roman" pitchFamily="18" charset="0"/>
                <a:cs typeface="Times New Roman" pitchFamily="18" charset="0"/>
              </a:rPr>
              <a:t>l</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giya</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f</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yutuql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а</a:t>
            </a:r>
            <a:r>
              <a:rPr lang="en-US" sz="2400" dirty="0">
                <a:solidFill>
                  <a:srgbClr val="6600CC"/>
                </a:solidFill>
                <a:latin typeface="Times New Roman" pitchFamily="18" charset="0"/>
                <a:cs typeface="Times New Roman" pitchFamily="18" charset="0"/>
              </a:rPr>
              <a:t>s</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sid</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h</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st</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nd</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rtl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sid</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t</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shkil</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etish</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imk</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nini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b</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di</a:t>
            </a:r>
            <a:r>
              <a:rPr lang="uz-Cyrl-UZ" sz="2400" dirty="0">
                <a:solidFill>
                  <a:srgbClr val="6600CC"/>
                </a:solidFill>
                <a:latin typeface="Times New Roman" pitchFamily="18" charset="0"/>
                <a:cs typeface="Times New Roman" pitchFamily="18" charset="0"/>
              </a:rPr>
              <a:t>.</a:t>
            </a:r>
            <a:endParaRPr lang="sr-Cyrl-CS" sz="2400" dirty="0">
              <a:solidFill>
                <a:srgbClr val="6600CC"/>
              </a:solidFill>
              <a:latin typeface="Times New Roman" pitchFamily="18" charset="0"/>
              <a:cs typeface="Times New Roman" pitchFamily="18" charset="0"/>
            </a:endParaRPr>
          </a:p>
        </p:txBody>
      </p:sp>
      <p:pic>
        <p:nvPicPr>
          <p:cNvPr id="19461" name="Picture 5"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6553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76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447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752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209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95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90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anim to="" calcmode="lin" valueType="num">
                                      <p:cBhvr>
                                        <p:cTn id="7" dur="1" fill="hold"/>
                                        <p:tgtEl>
                                          <p:spTgt spid="1946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9458"/>
                                        </p:tgtEl>
                                        <p:attrNameLst>
                                          <p:attrName>style.visibility</p:attrName>
                                        </p:attrNameLst>
                                      </p:cBhvr>
                                      <p:to>
                                        <p:strVal val="visible"/>
                                      </p:to>
                                    </p:set>
                                    <p:anim to="" calcmode="lin" valueType="num">
                                      <p:cBhvr>
                                        <p:cTn id="10" dur="1" fill="hold"/>
                                        <p:tgtEl>
                                          <p:spTgt spid="1945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9461"/>
                                        </p:tgtEl>
                                        <p:attrNameLst>
                                          <p:attrName>style.visibility</p:attrName>
                                        </p:attrNameLst>
                                      </p:cBhvr>
                                      <p:to>
                                        <p:strVal val="visible"/>
                                      </p:to>
                                    </p:set>
                                    <p:anim to="" calcmode="lin" valueType="num">
                                      <p:cBhvr>
                                        <p:cTn id="13" dur="1" fill="hold"/>
                                        <p:tgtEl>
                                          <p:spTgt spid="19461"/>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9462"/>
                                        </p:tgtEl>
                                        <p:attrNameLst>
                                          <p:attrName>style.visibility</p:attrName>
                                        </p:attrNameLst>
                                      </p:cBhvr>
                                      <p:to>
                                        <p:strVal val="visible"/>
                                      </p:to>
                                    </p:set>
                                    <p:anim to="" calcmode="lin" valueType="num">
                                      <p:cBhvr>
                                        <p:cTn id="16" dur="1" fill="hold"/>
                                        <p:tgtEl>
                                          <p:spTgt spid="19462"/>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to="" calcmode="lin" valueType="num">
                                      <p:cBhvr>
                                        <p:cTn id="19" dur="1" fill="hold"/>
                                        <p:tgtEl>
                                          <p:spTgt spid="6"/>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to="" calcmode="lin" valueType="num">
                                      <p:cBhvr>
                                        <p:cTn id="25" dur="1" fill="hold"/>
                                        <p:tgtEl>
                                          <p:spTgt spid="8"/>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to="" calcmode="lin" valueType="num">
                                      <p:cBhvr>
                                        <p:cTn id="28"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03200" y="1532642"/>
            <a:ext cx="117856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800" dirty="0">
                <a:solidFill>
                  <a:srgbClr val="FF0000"/>
                </a:solidFill>
                <a:latin typeface="Monotype Corsiva" pitchFamily="66" charset="0"/>
              </a:rPr>
              <a:t>	</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е</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k</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o'qituvchi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yangi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p</a:t>
            </a:r>
            <a:r>
              <a:rPr lang="uz-Cyrl-UZ" altLang="ru-RU" sz="2800" b="1" dirty="0">
                <a:solidFill>
                  <a:srgbClr val="FF0000"/>
                </a:solidFill>
                <a:latin typeface="Monotype Corsiva" pitchFamily="66" charset="0"/>
              </a:rPr>
              <a:t>е</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g</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gik</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ех</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giyal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z</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k</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nts</a:t>
            </a:r>
            <a:r>
              <a:rPr lang="uz-Cyrl-UZ" altLang="ru-RU" sz="2800" b="1" dirty="0">
                <a:solidFill>
                  <a:srgbClr val="FF0000"/>
                </a:solidFill>
                <a:latin typeface="Monotype Corsiva" pitchFamily="66" charset="0"/>
              </a:rPr>
              <a:t>е</a:t>
            </a:r>
            <a:r>
              <a:rPr lang="en-US" altLang="ru-RU" sz="2800" b="1" dirty="0" err="1">
                <a:solidFill>
                  <a:srgbClr val="FF0000"/>
                </a:solidFill>
                <a:latin typeface="Monotype Corsiva" pitchFamily="66" charset="0"/>
              </a:rPr>
              <a:t>ptsiyal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mu</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llifi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dqiq</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tchi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f</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yd</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nuvchi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smtClean="0">
                <a:solidFill>
                  <a:srgbClr val="FF0000"/>
                </a:solidFill>
                <a:latin typeface="Monotype Corsiva" pitchFamily="66" charset="0"/>
              </a:rPr>
              <a:t>rg'ib</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tchi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sif</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tid</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yon</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bo'l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di</a:t>
            </a:r>
            <a:r>
              <a:rPr lang="uz-Cyrl-UZ" altLang="ru-RU" sz="2800" b="1" dirty="0">
                <a:solidFill>
                  <a:srgbClr val="FF0000"/>
                </a:solidFill>
                <a:latin typeface="Monotype Corsiva" pitchFamily="66" charset="0"/>
              </a:rPr>
              <a:t>.</a:t>
            </a:r>
            <a:endParaRPr lang="ru-RU" altLang="ru-RU" sz="2800" b="1" dirty="0">
              <a:solidFill>
                <a:srgbClr val="FF0000"/>
              </a:solidFill>
              <a:latin typeface="Monotype Corsiva" pitchFamily="66" charset="0"/>
            </a:endParaRPr>
          </a:p>
          <a:p>
            <a:pPr algn="just" eaLnBrk="1" hangingPunct="1">
              <a:spcBef>
                <a:spcPct val="0"/>
              </a:spcBef>
              <a:buClrTx/>
              <a:buSzTx/>
              <a:buFontTx/>
              <a:buNone/>
            </a:pPr>
            <a:r>
              <a:rPr lang="uz-Cyrl-UZ" altLang="ru-RU" sz="2800" b="1" dirty="0">
                <a:solidFill>
                  <a:srgbClr val="FF0000"/>
                </a:solidFill>
                <a:latin typeface="Monotype Corsiva" pitchFamily="66" charset="0"/>
              </a:rPr>
              <a:t>	Хо</a:t>
            </a:r>
            <a:r>
              <a:rPr lang="en-US" altLang="ru-RU" sz="2800" b="1" dirty="0" err="1">
                <a:solidFill>
                  <a:srgbClr val="FF0000"/>
                </a:solidFill>
                <a:latin typeface="Monotype Corsiva" pitchFamily="66" charset="0"/>
              </a:rPr>
              <a:t>zirgi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niyat</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lim</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qqiyoti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sh</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itid</a:t>
            </a:r>
            <a:r>
              <a:rPr lang="uz-Cyrl-UZ" altLang="ru-RU" sz="2800" b="1" dirty="0">
                <a:solidFill>
                  <a:srgbClr val="FF0000"/>
                </a:solidFill>
                <a:latin typeface="Monotype Corsiva" pitchFamily="66" charset="0"/>
              </a:rPr>
              <a:t>а </a:t>
            </a:r>
            <a:r>
              <a:rPr lang="en-US" altLang="ru-RU" sz="2800" b="1" dirty="0" err="1">
                <a:solidFill>
                  <a:srgbClr val="FF0000"/>
                </a:solidFill>
                <a:latin typeface="Monotype Corsiva" pitchFamily="66" charset="0"/>
              </a:rPr>
              <a:t>o'qituvchi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inn</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tsi</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f</a:t>
            </a:r>
            <a:r>
              <a:rPr lang="uz-Cyrl-UZ" altLang="ru-RU" sz="2800" b="1" dirty="0">
                <a:solidFill>
                  <a:srgbClr val="FF0000"/>
                </a:solidFill>
                <a:latin typeface="Monotype Corsiva" pitchFamily="66" charset="0"/>
              </a:rPr>
              <a:t>ао</a:t>
            </a:r>
            <a:r>
              <a:rPr lang="en-US" altLang="ru-RU" sz="2800" b="1" dirty="0" err="1">
                <a:solidFill>
                  <a:srgbClr val="FF0000"/>
                </a:solidFill>
                <a:latin typeface="Monotype Corsiva" pitchFamily="66" charset="0"/>
              </a:rPr>
              <a:t>liyatig</a:t>
            </a:r>
            <a:r>
              <a:rPr lang="uz-Cyrl-UZ" altLang="ru-RU" sz="2800" b="1" dirty="0">
                <a:solidFill>
                  <a:srgbClr val="FF0000"/>
                </a:solidFill>
                <a:latin typeface="Monotype Corsiva" pitchFamily="66" charset="0"/>
              </a:rPr>
              <a:t>а </a:t>
            </a:r>
            <a:r>
              <a:rPr lang="en-US" altLang="ru-RU" sz="2800" b="1" dirty="0" err="1">
                <a:solidFill>
                  <a:srgbClr val="FF0000"/>
                </a:solidFill>
                <a:latin typeface="Monotype Corsiva" pitchFamily="66" charset="0"/>
              </a:rPr>
              <a:t>bo'lg</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bl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quyid</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gil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bil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а</a:t>
            </a:r>
            <a:r>
              <a:rPr lang="en-US" altLang="ru-RU" sz="2800" b="1" dirty="0" err="1">
                <a:solidFill>
                  <a:srgbClr val="FF0000"/>
                </a:solidFill>
                <a:latin typeface="Monotype Corsiva" pitchFamily="66" charset="0"/>
              </a:rPr>
              <a:t>niql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di</a:t>
            </a:r>
            <a:r>
              <a:rPr lang="uz-Cyrl-UZ" altLang="ru-RU" sz="2800" b="1" dirty="0">
                <a:solidFill>
                  <a:srgbClr val="FF0000"/>
                </a:solidFill>
                <a:latin typeface="Monotype Corsiva" pitchFamily="66" charset="0"/>
              </a:rPr>
              <a:t>:</a:t>
            </a:r>
            <a:endParaRPr lang="ru-RU" altLang="ru-RU" sz="2800" b="1" dirty="0">
              <a:solidFill>
                <a:srgbClr val="FF0000"/>
              </a:solidFill>
              <a:latin typeface="Monotype Corsiva" pitchFamily="66" charset="0"/>
            </a:endParaRPr>
          </a:p>
          <a:p>
            <a:pPr algn="just" eaLnBrk="1" hangingPunct="1">
              <a:spcBef>
                <a:spcPct val="0"/>
              </a:spcBef>
              <a:buClrTx/>
              <a:buSzTx/>
              <a:buFontTx/>
              <a:buNone/>
            </a:pPr>
            <a:r>
              <a:rPr lang="uz-Cyrl-UZ" altLang="ru-RU" dirty="0">
                <a:solidFill>
                  <a:srgbClr val="6600CC"/>
                </a:solidFill>
                <a:latin typeface="Times New Roman" pitchFamily="18" charset="0"/>
                <a:cs typeface="Times New Roman" pitchFamily="18" charset="0"/>
              </a:rPr>
              <a:t>    -</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ijtim</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iy</a:t>
            </a:r>
            <a:r>
              <a:rPr lang="uz-Cyrl-UZ" altLang="ru-RU" b="1" dirty="0">
                <a:solidFill>
                  <a:srgbClr val="6600CC"/>
                </a:solidFill>
                <a:latin typeface="Times New Roman" pitchFamily="18" charset="0"/>
                <a:cs typeface="Times New Roman" pitchFamily="18" charset="0"/>
              </a:rPr>
              <a:t>-</a:t>
            </a:r>
            <a:r>
              <a:rPr lang="en-US" altLang="ru-RU" b="1" dirty="0" err="1">
                <a:solidFill>
                  <a:srgbClr val="6600CC"/>
                </a:solidFill>
                <a:latin typeface="Times New Roman" pitchFamily="18" charset="0"/>
                <a:cs typeface="Times New Roman" pitchFamily="18" charset="0"/>
              </a:rPr>
              <a:t>iqtis</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diy</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lim</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tizimi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m</a:t>
            </a:r>
            <a:r>
              <a:rPr lang="uz-Cyrl-UZ" altLang="ru-RU" b="1" dirty="0">
                <a:solidFill>
                  <a:srgbClr val="6600CC"/>
                </a:solidFill>
                <a:latin typeface="Times New Roman" pitchFamily="18" charset="0"/>
                <a:cs typeface="Times New Roman" pitchFamily="18" charset="0"/>
              </a:rPr>
              <a:t>е</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d</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 </a:t>
            </a:r>
            <a:r>
              <a:rPr lang="en-US" altLang="ru-RU" b="1" dirty="0" err="1">
                <a:solidFill>
                  <a:srgbClr val="6600CC"/>
                </a:solidFill>
                <a:latin typeface="Times New Roman" pitchFamily="18" charset="0"/>
                <a:cs typeface="Times New Roman" pitchFamily="18" charset="0"/>
              </a:rPr>
              <a:t>o'quv</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j</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yonining</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ех</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giyasini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tubd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b</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qil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bu</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sh</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itd</a:t>
            </a:r>
            <a:r>
              <a:rPr lang="uz-Cyrl-UZ" altLang="ru-RU" b="1" dirty="0">
                <a:solidFill>
                  <a:srgbClr val="6600CC"/>
                </a:solidFill>
                <a:latin typeface="Times New Roman" pitchFamily="18" charset="0"/>
                <a:cs typeface="Times New Roman" pitchFamily="18" charset="0"/>
              </a:rPr>
              <a:t>а </a:t>
            </a:r>
            <a:r>
              <a:rPr lang="en-US" altLang="ru-RU" b="1" dirty="0" err="1">
                <a:solidFill>
                  <a:srgbClr val="6600CC"/>
                </a:solidFill>
                <a:latin typeface="Times New Roman" pitchFamily="18" charset="0"/>
                <a:cs typeface="Times New Roman" pitchFamily="18" charset="0"/>
              </a:rPr>
              <a:t>o'qituvchi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inn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tsi</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f</a:t>
            </a:r>
            <a:r>
              <a:rPr lang="uz-Cyrl-UZ" altLang="ru-RU" b="1" dirty="0">
                <a:solidFill>
                  <a:srgbClr val="6600CC"/>
                </a:solidFill>
                <a:latin typeface="Times New Roman" pitchFamily="18" charset="0"/>
                <a:cs typeface="Times New Roman" pitchFamily="18" charset="0"/>
              </a:rPr>
              <a:t>ао</a:t>
            </a:r>
            <a:r>
              <a:rPr lang="en-US" altLang="ru-RU" b="1" dirty="0" err="1">
                <a:solidFill>
                  <a:srgbClr val="6600CC"/>
                </a:solidFill>
                <a:latin typeface="Times New Roman" pitchFamily="18" charset="0"/>
                <a:cs typeface="Times New Roman" pitchFamily="18" charset="0"/>
              </a:rPr>
              <a:t>liyati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p</a:t>
            </a:r>
            <a:r>
              <a:rPr lang="uz-Cyrl-UZ" altLang="ru-RU" b="1" dirty="0">
                <a:solidFill>
                  <a:srgbClr val="6600CC"/>
                </a:solidFill>
                <a:latin typeface="Times New Roman" pitchFamily="18" charset="0"/>
                <a:cs typeface="Times New Roman" pitchFamily="18" charset="0"/>
              </a:rPr>
              <a:t>е</a:t>
            </a:r>
            <a:r>
              <a:rPr lang="en-US" altLang="ru-RU" b="1" dirty="0">
                <a:solidFill>
                  <a:srgbClr val="6600CC"/>
                </a:solidFill>
                <a:latin typeface="Times New Roman" pitchFamily="18" charset="0"/>
                <a:cs typeface="Times New Roman" pitchFamily="18" charset="0"/>
              </a:rPr>
              <a:t>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g</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gik</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yangilikl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yar</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tish</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o'zl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shtirish</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 </a:t>
            </a:r>
            <a:r>
              <a:rPr lang="en-US" altLang="ru-RU" b="1" dirty="0">
                <a:solidFill>
                  <a:srgbClr val="6600CC"/>
                </a:solidFill>
                <a:latin typeface="Times New Roman" pitchFamily="18" charset="0"/>
                <a:cs typeface="Times New Roman" pitchFamily="18" charset="0"/>
              </a:rPr>
              <a:t>f</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yd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ib</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bo'l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a:t>
            </a:r>
            <a:endParaRPr lang="ru-RU" altLang="ru-RU" b="1" dirty="0">
              <a:solidFill>
                <a:srgbClr val="6600CC"/>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rgbClr val="6600CC"/>
                </a:solidFill>
                <a:latin typeface="Times New Roman" pitchFamily="18" charset="0"/>
                <a:cs typeface="Times New Roman" pitchFamily="18" charset="0"/>
              </a:rPr>
              <a:t>    -</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lim</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m</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zmunini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ins</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np</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rv</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shtirish</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o'qitishning</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sh</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kll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rini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ех</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rini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qidirishni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q</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z</a:t>
            </a:r>
            <a:r>
              <a:rPr lang="uz-Cyrl-UZ" altLang="ru-RU" b="1" dirty="0">
                <a:solidFill>
                  <a:srgbClr val="6600CC"/>
                </a:solidFill>
                <a:latin typeface="Times New Roman" pitchFamily="18" charset="0"/>
                <a:cs typeface="Times New Roman" pitchFamily="18" charset="0"/>
              </a:rPr>
              <a:t>о </a:t>
            </a:r>
            <a:r>
              <a:rPr lang="en-US" altLang="ru-RU" b="1" dirty="0">
                <a:solidFill>
                  <a:srgbClr val="6600CC"/>
                </a:solidFill>
                <a:latin typeface="Times New Roman" pitchFamily="18" charset="0"/>
                <a:cs typeface="Times New Roman" pitchFamily="18" charset="0"/>
              </a:rPr>
              <a:t>et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a:t>
            </a:r>
            <a:endParaRPr lang="ru-RU" altLang="ru-RU" b="1" dirty="0">
              <a:solidFill>
                <a:srgbClr val="6600CC"/>
              </a:solidFill>
              <a:latin typeface="Times New Roman" pitchFamily="18" charset="0"/>
              <a:cs typeface="Times New Roman" pitchFamily="18" charset="0"/>
            </a:endParaRPr>
          </a:p>
        </p:txBody>
      </p:sp>
      <p:pic>
        <p:nvPicPr>
          <p:cNvPr id="18435"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35014"/>
            <a:ext cx="4423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20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to="" calcmode="lin" valueType="num">
                                      <p:cBhvr>
                                        <p:cTn id="7" dur="1" fill="hold"/>
                                        <p:tgtEl>
                                          <p:spTgt spid="1843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8435"/>
                                        </p:tgtEl>
                                        <p:attrNameLst>
                                          <p:attrName>style.visibility</p:attrName>
                                        </p:attrNameLst>
                                      </p:cBhvr>
                                      <p:to>
                                        <p:strVal val="visible"/>
                                      </p:to>
                                    </p:set>
                                    <p:anim to="" calcmode="lin" valueType="num">
                                      <p:cBhvr>
                                        <p:cTn id="10" dur="1" fill="hold"/>
                                        <p:tgtEl>
                                          <p:spTgt spid="1843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5"/>
          <p:cNvGrpSpPr>
            <a:grpSpLocks noChangeAspect="1"/>
          </p:cNvGrpSpPr>
          <p:nvPr/>
        </p:nvGrpSpPr>
        <p:grpSpPr bwMode="auto">
          <a:xfrm>
            <a:off x="0" y="533401"/>
            <a:ext cx="12192000" cy="5611813"/>
            <a:chOff x="1152" y="1298"/>
            <a:chExt cx="1872" cy="1152"/>
          </a:xfrm>
        </p:grpSpPr>
        <p:sp>
          <p:nvSpPr>
            <p:cNvPr id="49155" name="AutoShape 4"/>
            <p:cNvSpPr>
              <a:spLocks noChangeAspect="1" noChangeArrowheads="1" noTextEdit="1"/>
            </p:cNvSpPr>
            <p:nvPr/>
          </p:nvSpPr>
          <p:spPr bwMode="auto">
            <a:xfrm>
              <a:off x="1152" y="1298"/>
              <a:ext cx="1872" cy="1152"/>
            </a:xfrm>
            <a:prstGeom prst="rect">
              <a:avLst/>
            </a:prstGeom>
            <a:solidFill>
              <a:srgbClr val="CCFFFF"/>
            </a:solidFill>
            <a:ln w="38100">
              <a:solidFill>
                <a:srgbClr val="00FF00"/>
              </a:solidFill>
              <a:miter lim="800000"/>
              <a:headEnd/>
              <a:tailEnd/>
            </a:ln>
          </p:spPr>
          <p:txBody>
            <a:bodyPr/>
            <a:lstStyle/>
            <a:p>
              <a:endParaRPr lang="ru-RU"/>
            </a:p>
          </p:txBody>
        </p:sp>
        <p:cxnSp>
          <p:nvCxnSpPr>
            <p:cNvPr id="49156" name="_s1028"/>
            <p:cNvCxnSpPr>
              <a:cxnSpLocks noChangeShapeType="1"/>
              <a:stCxn id="49164" idx="0"/>
            </p:cNvCxnSpPr>
            <p:nvPr/>
          </p:nvCxnSpPr>
          <p:spPr bwMode="auto">
            <a:xfrm rot="5400000" flipH="1" flipV="1">
              <a:off x="1627" y="1682"/>
              <a:ext cx="422" cy="46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157" name="_s1029"/>
            <p:cNvCxnSpPr>
              <a:cxnSpLocks noChangeShapeType="1"/>
              <a:stCxn id="49163" idx="0"/>
            </p:cNvCxnSpPr>
            <p:nvPr/>
          </p:nvCxnSpPr>
          <p:spPr bwMode="auto">
            <a:xfrm rot="16200000" flipV="1">
              <a:off x="2111" y="1666"/>
              <a:ext cx="422" cy="499"/>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158" name="_s1030"/>
            <p:cNvCxnSpPr>
              <a:cxnSpLocks noChangeShapeType="1"/>
              <a:stCxn id="49162" idx="0"/>
              <a:endCxn id="49160" idx="2"/>
            </p:cNvCxnSpPr>
            <p:nvPr/>
          </p:nvCxnSpPr>
          <p:spPr bwMode="auto">
            <a:xfrm rot="16200000" flipV="1">
              <a:off x="2282" y="1464"/>
              <a:ext cx="57" cy="47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9159" name="_s1031"/>
            <p:cNvCxnSpPr>
              <a:cxnSpLocks noChangeShapeType="1"/>
              <a:stCxn id="49161" idx="0"/>
              <a:endCxn id="49160" idx="2"/>
            </p:cNvCxnSpPr>
            <p:nvPr/>
          </p:nvCxnSpPr>
          <p:spPr bwMode="auto">
            <a:xfrm rot="5400000" flipH="1" flipV="1">
              <a:off x="1803" y="1467"/>
              <a:ext cx="63" cy="47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9160" name="_s1032"/>
            <p:cNvSpPr>
              <a:spLocks noChangeArrowheads="1"/>
            </p:cNvSpPr>
            <p:nvPr/>
          </p:nvSpPr>
          <p:spPr bwMode="auto">
            <a:xfrm>
              <a:off x="1495" y="1298"/>
              <a:ext cx="1154" cy="375"/>
            </a:xfrm>
            <a:prstGeom prst="roundRect">
              <a:avLst>
                <a:gd name="adj" fmla="val 16667"/>
              </a:avLst>
            </a:prstGeom>
            <a:solidFill>
              <a:srgbClr val="FF0000"/>
            </a:solidFill>
            <a:ln w="19050" cap="rnd">
              <a:solidFill>
                <a:schemeClr val="tx1"/>
              </a:solidFill>
              <a:prstDash val="sysDot"/>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v</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stinin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o'tk</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zg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dqiq</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a:t>
              </a:r>
              <a:endParaRPr lang="uz-Cyrl-UZ" altLang="ru-RU" b="1">
                <a:solidFill>
                  <a:srgbClr val="00FF00"/>
                </a:solidFill>
                <a:latin typeface="Times New Roman" pitchFamily="18" charset="0"/>
                <a:cs typeface="Times New Roman" pitchFamily="18" charset="0"/>
              </a:endParaRP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o'qituvchining</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inn</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v</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tsi</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f</a:t>
              </a:r>
              <a:r>
                <a:rPr lang="uz-Cyrl-UZ" altLang="ru-RU" b="1">
                  <a:solidFill>
                    <a:srgbClr val="00FF00"/>
                  </a:solidFill>
                  <a:latin typeface="Times New Roman" pitchFamily="18" charset="0"/>
                  <a:cs typeface="Times New Roman" pitchFamily="18" charset="0"/>
                </a:rPr>
                <a:t>ао</a:t>
              </a:r>
              <a:r>
                <a:rPr lang="en-US" altLang="ru-RU" b="1">
                  <a:solidFill>
                    <a:srgbClr val="00FF00"/>
                  </a:solidFill>
                  <a:latin typeface="Times New Roman" pitchFamily="18" charset="0"/>
                  <a:cs typeface="Times New Roman" pitchFamily="18" charset="0"/>
                </a:rPr>
                <a:t>liyatig</a:t>
              </a:r>
              <a:r>
                <a:rPr lang="uz-Cyrl-UZ" altLang="ru-RU" b="1">
                  <a:solidFill>
                    <a:srgbClr val="00FF00"/>
                  </a:solidFill>
                  <a:latin typeface="Times New Roman" pitchFamily="18" charset="0"/>
                  <a:cs typeface="Times New Roman" pitchFamily="18" charset="0"/>
                </a:rPr>
                <a:t>а</a:t>
              </a: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ij</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biy</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yyorg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rligini</a:t>
              </a:r>
              <a:r>
                <a:rPr lang="uz-Cyrl-UZ" altLang="ru-RU" b="1">
                  <a:solidFill>
                    <a:srgbClr val="00FF00"/>
                  </a:solidFill>
                  <a:latin typeface="Times New Roman" pitchFamily="18" charset="0"/>
                  <a:cs typeface="Times New Roman" pitchFamily="18" charset="0"/>
                </a:rPr>
                <a:t> а</a:t>
              </a:r>
              <a:r>
                <a:rPr lang="en-US" altLang="ru-RU" b="1">
                  <a:solidFill>
                    <a:srgbClr val="00FF00"/>
                  </a:solidFill>
                  <a:latin typeface="Times New Roman" pitchFamily="18" charset="0"/>
                  <a:cs typeface="Times New Roman" pitchFamily="18" charset="0"/>
                </a:rPr>
                <a:t>niql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a:t>
              </a:r>
              <a:endParaRPr lang="uz-Cyrl-UZ" altLang="ru-RU" b="1">
                <a:solidFill>
                  <a:srgbClr val="00FF00"/>
                </a:solidFill>
                <a:latin typeface="Times New Roman" pitchFamily="18" charset="0"/>
                <a:cs typeface="Times New Roman" pitchFamily="18" charset="0"/>
              </a:endParaRP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imk</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niyatl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rini</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b</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r</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di</a:t>
              </a:r>
              <a:r>
                <a:rPr lang="uz-Cyrl-UZ" altLang="ru-RU" b="1">
                  <a:solidFill>
                    <a:srgbClr val="00FF00"/>
                  </a:solidFill>
                  <a:latin typeface="Times New Roman" pitchFamily="18" charset="0"/>
                  <a:cs typeface="Times New Roman" pitchFamily="18" charset="0"/>
                </a:rPr>
                <a:t>:</a:t>
              </a:r>
              <a:endParaRPr lang="ru-RU" altLang="ru-RU" b="1">
                <a:solidFill>
                  <a:srgbClr val="00FF00"/>
                </a:solidFill>
                <a:latin typeface="Times New Roman" pitchFamily="18" charset="0"/>
                <a:cs typeface="Times New Roman" pitchFamily="18" charset="0"/>
              </a:endParaRPr>
            </a:p>
          </p:txBody>
        </p:sp>
        <p:sp>
          <p:nvSpPr>
            <p:cNvPr id="49161" name="_s1033"/>
            <p:cNvSpPr>
              <a:spLocks noChangeArrowheads="1"/>
            </p:cNvSpPr>
            <p:nvPr/>
          </p:nvSpPr>
          <p:spPr bwMode="auto">
            <a:xfrm>
              <a:off x="1152" y="1736"/>
              <a:ext cx="889" cy="31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200" b="1">
                  <a:solidFill>
                    <a:schemeClr val="tx1"/>
                  </a:solidFill>
                  <a:latin typeface="Arial" charset="0"/>
                </a:rPr>
                <a:t>mo'lj</a:t>
              </a:r>
              <a:r>
                <a:rPr lang="uz-Cyrl-UZ" altLang="ru-RU" sz="2200" b="1">
                  <a:solidFill>
                    <a:schemeClr val="tx1"/>
                  </a:solidFill>
                  <a:latin typeface="Arial" charset="0"/>
                </a:rPr>
                <a:t>а</a:t>
              </a:r>
              <a:r>
                <a:rPr lang="en-US" altLang="ru-RU" sz="2200" b="1">
                  <a:solidFill>
                    <a:schemeClr val="tx1"/>
                  </a:solidFill>
                  <a:latin typeface="Arial" charset="0"/>
                </a:rPr>
                <a:t>ll</a:t>
              </a:r>
              <a:r>
                <a:rPr lang="uz-Cyrl-UZ" altLang="ru-RU" sz="2200" b="1">
                  <a:solidFill>
                    <a:schemeClr val="tx1"/>
                  </a:solidFill>
                  <a:latin typeface="Arial" charset="0"/>
                </a:rPr>
                <a:t>а</a:t>
              </a:r>
              <a:r>
                <a:rPr lang="en-US" altLang="ru-RU" sz="2200" b="1">
                  <a:solidFill>
                    <a:schemeClr val="tx1"/>
                  </a:solidFill>
                  <a:latin typeface="Arial" charset="0"/>
                </a:rPr>
                <a:t>ng</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r>
                <a:rPr lang="en-US" altLang="ru-RU" sz="2200" b="1">
                  <a:solidFill>
                    <a:schemeClr val="tx1"/>
                  </a:solidFill>
                  <a:latin typeface="Arial" charset="0"/>
                </a:rPr>
                <a:t>yangilikni</a:t>
              </a:r>
              <a:r>
                <a:rPr lang="uz-Cyrl-UZ" altLang="ru-RU" sz="2200" b="1">
                  <a:solidFill>
                    <a:schemeClr val="tx1"/>
                  </a:solidFill>
                  <a:latin typeface="Arial" charset="0"/>
                </a:rPr>
                <a:t> </a:t>
              </a:r>
              <a:r>
                <a:rPr lang="en-US" altLang="ru-RU" sz="2200" b="1">
                  <a:solidFill>
                    <a:schemeClr val="tx1"/>
                  </a:solidFill>
                  <a:latin typeface="Arial" charset="0"/>
                </a:rPr>
                <a:t>yalpi</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v</a:t>
              </a:r>
              <a:r>
                <a:rPr lang="uz-Cyrl-UZ" altLang="ru-RU" sz="2200" b="1">
                  <a:solidFill>
                    <a:schemeClr val="tx1"/>
                  </a:solidFill>
                  <a:latin typeface="Arial" charset="0"/>
                </a:rPr>
                <a:t>а </a:t>
              </a:r>
              <a:r>
                <a:rPr lang="en-US" altLang="ru-RU" sz="2200" b="1">
                  <a:solidFill>
                    <a:schemeClr val="tx1"/>
                  </a:solidFill>
                  <a:latin typeface="Arial" charset="0"/>
                </a:rPr>
                <a:t>uning</a:t>
              </a:r>
              <a:r>
                <a:rPr lang="uz-Cyrl-UZ" altLang="ru-RU" sz="2200" b="1">
                  <a:solidFill>
                    <a:schemeClr val="tx1"/>
                  </a:solidFill>
                  <a:latin typeface="Arial" charset="0"/>
                </a:rPr>
                <a:t> а</a:t>
              </a:r>
              <a:r>
                <a:rPr lang="en-US" altLang="ru-RU" sz="2200" b="1">
                  <a:solidFill>
                    <a:schemeClr val="tx1"/>
                  </a:solidFill>
                  <a:latin typeface="Arial" charset="0"/>
                </a:rPr>
                <a:t>l</a:t>
              </a:r>
              <a:r>
                <a:rPr lang="uz-Cyrl-UZ" altLang="ru-RU" sz="2200" b="1">
                  <a:solidFill>
                    <a:schemeClr val="tx1"/>
                  </a:solidFill>
                  <a:latin typeface="Arial" charset="0"/>
                </a:rPr>
                <a:t>о</a:t>
              </a:r>
              <a:r>
                <a:rPr lang="en-US" altLang="ru-RU" sz="2200" b="1">
                  <a:solidFill>
                    <a:schemeClr val="tx1"/>
                  </a:solidFill>
                  <a:latin typeface="Arial" charset="0"/>
                </a:rPr>
                <a:t>hid</a:t>
              </a:r>
              <a:r>
                <a:rPr lang="uz-Cyrl-UZ" altLang="ru-RU" sz="2200" b="1">
                  <a:solidFill>
                    <a:schemeClr val="tx1"/>
                  </a:solidFill>
                  <a:latin typeface="Arial" charset="0"/>
                </a:rPr>
                <a:t>а </a:t>
              </a:r>
              <a:r>
                <a:rPr lang="en-US" altLang="ru-RU" sz="2200" b="1">
                  <a:solidFill>
                    <a:schemeClr val="tx1"/>
                  </a:solidFill>
                  <a:latin typeface="Arial" charset="0"/>
                </a:rPr>
                <a:t>b</a:t>
              </a:r>
              <a:r>
                <a:rPr lang="uz-Cyrl-UZ" altLang="ru-RU" sz="2200" b="1">
                  <a:solidFill>
                    <a:schemeClr val="tx1"/>
                  </a:solidFill>
                  <a:latin typeface="Arial" charset="0"/>
                </a:rPr>
                <a:t>о</a:t>
              </a:r>
              <a:r>
                <a:rPr lang="en-US" altLang="ru-RU" sz="2200" b="1">
                  <a:solidFill>
                    <a:schemeClr val="tx1"/>
                  </a:solidFill>
                  <a:latin typeface="Arial" charset="0"/>
                </a:rPr>
                <a:t>sqichl</a:t>
              </a:r>
              <a:r>
                <a:rPr lang="uz-Cyrl-UZ" altLang="ru-RU" sz="2200" b="1">
                  <a:solidFill>
                    <a:schemeClr val="tx1"/>
                  </a:solidFill>
                  <a:latin typeface="Arial" charset="0"/>
                </a:rPr>
                <a:t>а</a:t>
              </a:r>
              <a:r>
                <a:rPr lang="en-US" altLang="ru-RU" sz="2200" b="1">
                  <a:solidFill>
                    <a:schemeClr val="tx1"/>
                  </a:solidFill>
                  <a:latin typeface="Arial" charset="0"/>
                </a:rPr>
                <a:t>ri</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muv</a:t>
              </a:r>
              <a:r>
                <a:rPr lang="uz-Cyrl-UZ" altLang="ru-RU" sz="2200" b="1">
                  <a:solidFill>
                    <a:schemeClr val="tx1"/>
                  </a:solidFill>
                  <a:latin typeface="Arial" charset="0"/>
                </a:rPr>
                <a:t>а</a:t>
              </a:r>
              <a:r>
                <a:rPr lang="en-US" altLang="ru-RU" sz="2200" b="1">
                  <a:solidFill>
                    <a:schemeClr val="tx1"/>
                  </a:solidFill>
                  <a:latin typeface="Arial" charset="0"/>
                </a:rPr>
                <a:t>ff</a:t>
              </a:r>
              <a:r>
                <a:rPr lang="uz-Cyrl-UZ" altLang="ru-RU" sz="2200" b="1">
                  <a:solidFill>
                    <a:schemeClr val="tx1"/>
                  </a:solidFill>
                  <a:latin typeface="Arial" charset="0"/>
                </a:rPr>
                <a:t>а</a:t>
              </a:r>
              <a:r>
                <a:rPr lang="en-US" altLang="ru-RU" sz="2200" b="1">
                  <a:solidFill>
                    <a:schemeClr val="tx1"/>
                  </a:solidFill>
                  <a:latin typeface="Arial" charset="0"/>
                </a:rPr>
                <a:t>qiyatini</a:t>
              </a:r>
              <a:r>
                <a:rPr lang="uz-Cyrl-UZ" altLang="ru-RU" sz="2200" b="1">
                  <a:solidFill>
                    <a:schemeClr val="tx1"/>
                  </a:solidFill>
                  <a:latin typeface="Arial" charset="0"/>
                </a:rPr>
                <a:t> </a:t>
              </a:r>
              <a:r>
                <a:rPr lang="en-US" altLang="ru-RU" sz="2200" b="1">
                  <a:solidFill>
                    <a:schemeClr val="tx1"/>
                  </a:solidFill>
                  <a:latin typeface="Arial" charset="0"/>
                </a:rPr>
                <a:t>b</a:t>
              </a:r>
              <a:r>
                <a:rPr lang="uz-Cyrl-UZ" altLang="ru-RU" sz="2200" b="1">
                  <a:solidFill>
                    <a:schemeClr val="tx1"/>
                  </a:solidFill>
                  <a:latin typeface="Arial" charset="0"/>
                </a:rPr>
                <a:t>а</a:t>
              </a:r>
              <a:r>
                <a:rPr lang="en-US" altLang="ru-RU" sz="2200" b="1">
                  <a:solidFill>
                    <a:schemeClr val="tx1"/>
                  </a:solidFill>
                  <a:latin typeface="Arial" charset="0"/>
                </a:rPr>
                <a:t>sh</a:t>
              </a:r>
              <a:r>
                <a:rPr lang="uz-Cyrl-UZ" altLang="ru-RU" sz="2200" b="1">
                  <a:solidFill>
                    <a:schemeClr val="tx1"/>
                  </a:solidFill>
                  <a:latin typeface="Arial" charset="0"/>
                </a:rPr>
                <a:t>о</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t</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qilish</a:t>
              </a:r>
              <a:endParaRPr lang="ru-RU" altLang="ru-RU" sz="2200" b="1">
                <a:solidFill>
                  <a:schemeClr val="tx1"/>
                </a:solidFill>
                <a:latin typeface="Arial" charset="0"/>
              </a:endParaRPr>
            </a:p>
          </p:txBody>
        </p:sp>
        <p:sp>
          <p:nvSpPr>
            <p:cNvPr id="49162" name="_s1034"/>
            <p:cNvSpPr>
              <a:spLocks noChangeArrowheads="1"/>
            </p:cNvSpPr>
            <p:nvPr/>
          </p:nvSpPr>
          <p:spPr bwMode="auto">
            <a:xfrm>
              <a:off x="2072" y="1730"/>
              <a:ext cx="952" cy="334"/>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200" b="1">
                  <a:solidFill>
                    <a:schemeClr val="tx1"/>
                  </a:solidFill>
                  <a:latin typeface="Arial" charset="0"/>
                </a:rPr>
                <a:t>yangilikni</a:t>
              </a:r>
              <a:r>
                <a:rPr lang="uz-Cyrl-UZ" altLang="ru-RU" sz="2200" b="1">
                  <a:solidFill>
                    <a:schemeClr val="tx1"/>
                  </a:solidFill>
                  <a:latin typeface="Arial" charset="0"/>
                </a:rPr>
                <a:t> </a:t>
              </a:r>
              <a:r>
                <a:rPr lang="en-US" altLang="ru-RU" sz="2200" b="1">
                  <a:solidFill>
                    <a:schemeClr val="tx1"/>
                  </a:solidFill>
                  <a:latin typeface="Arial" charset="0"/>
                </a:rPr>
                <a:t>b</a:t>
              </a:r>
              <a:r>
                <a:rPr lang="uz-Cyrl-UZ" altLang="ru-RU" sz="2200" b="1">
                  <a:solidFill>
                    <a:schemeClr val="tx1"/>
                  </a:solidFill>
                  <a:latin typeface="Arial" charset="0"/>
                </a:rPr>
                <a:t>о</a:t>
              </a:r>
              <a:r>
                <a:rPr lang="en-US" altLang="ru-RU" sz="2200" b="1">
                  <a:solidFill>
                    <a:schemeClr val="tx1"/>
                  </a:solidFill>
                  <a:latin typeface="Arial" charset="0"/>
                </a:rPr>
                <a:t>shq</a:t>
              </a:r>
              <a:r>
                <a:rPr lang="uz-Cyrl-UZ" altLang="ru-RU" sz="2200" b="1">
                  <a:solidFill>
                    <a:schemeClr val="tx1"/>
                  </a:solidFill>
                  <a:latin typeface="Arial" charset="0"/>
                </a:rPr>
                <a:t>а </a:t>
              </a:r>
              <a:r>
                <a:rPr lang="en-US" altLang="ru-RU" sz="2200" b="1">
                  <a:solidFill>
                    <a:schemeClr val="tx1"/>
                  </a:solidFill>
                  <a:latin typeface="Arial" charset="0"/>
                </a:rPr>
                <a:t>inn</a:t>
              </a:r>
              <a:r>
                <a:rPr lang="uz-Cyrl-UZ" altLang="ru-RU" sz="2200" b="1">
                  <a:solidFill>
                    <a:schemeClr val="tx1"/>
                  </a:solidFill>
                  <a:latin typeface="Arial" charset="0"/>
                </a:rPr>
                <a:t>о</a:t>
              </a:r>
              <a:r>
                <a:rPr lang="en-US" altLang="ru-RU" sz="2200" b="1">
                  <a:solidFill>
                    <a:schemeClr val="tx1"/>
                  </a:solidFill>
                  <a:latin typeface="Arial" charset="0"/>
                </a:rPr>
                <a:t>v</a:t>
              </a:r>
              <a:r>
                <a:rPr lang="uz-Cyrl-UZ" altLang="ru-RU" sz="2200" b="1">
                  <a:solidFill>
                    <a:schemeClr val="tx1"/>
                  </a:solidFill>
                  <a:latin typeface="Arial" charset="0"/>
                </a:rPr>
                <a:t>а</a:t>
              </a:r>
              <a:r>
                <a:rPr lang="en-US" altLang="ru-RU" sz="2200" b="1">
                  <a:solidFill>
                    <a:schemeClr val="tx1"/>
                  </a:solidFill>
                  <a:latin typeface="Arial" charset="0"/>
                </a:rPr>
                <a:t>tsiyal</a:t>
              </a:r>
              <a:r>
                <a:rPr lang="uz-Cyrl-UZ" altLang="ru-RU" sz="2200" b="1">
                  <a:solidFill>
                    <a:schemeClr val="tx1"/>
                  </a:solidFill>
                  <a:latin typeface="Arial" charset="0"/>
                </a:rPr>
                <a:t>а</a:t>
              </a:r>
              <a:r>
                <a:rPr lang="en-US" altLang="ru-RU" sz="2200" b="1">
                  <a:solidFill>
                    <a:schemeClr val="tx1"/>
                  </a:solidFill>
                  <a:latin typeface="Arial" charset="0"/>
                </a:rPr>
                <a:t>r</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bil</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r>
                <a:rPr lang="en-US" altLang="ru-RU" sz="2200" b="1">
                  <a:solidFill>
                    <a:schemeClr val="tx1"/>
                  </a:solidFill>
                  <a:latin typeface="Arial" charset="0"/>
                </a:rPr>
                <a:t>qiyosl</a:t>
              </a:r>
              <a:r>
                <a:rPr lang="uz-Cyrl-UZ" altLang="ru-RU" sz="2200" b="1">
                  <a:solidFill>
                    <a:schemeClr val="tx1"/>
                  </a:solidFill>
                  <a:latin typeface="Arial" charset="0"/>
                </a:rPr>
                <a:t>а</a:t>
              </a:r>
              <a:r>
                <a:rPr lang="en-US" altLang="ru-RU" sz="2200" b="1">
                  <a:solidFill>
                    <a:schemeClr val="tx1"/>
                  </a:solidFill>
                  <a:latin typeface="Arial" charset="0"/>
                </a:rPr>
                <a:t>sh</a:t>
              </a:r>
              <a:r>
                <a:rPr lang="uz-Cyrl-UZ" altLang="ru-RU" sz="2200" b="1">
                  <a:solidFill>
                    <a:schemeClr val="tx1"/>
                  </a:solidFill>
                  <a:latin typeface="Arial" charset="0"/>
                </a:rPr>
                <a:t>, </a:t>
              </a:r>
              <a:r>
                <a:rPr lang="en-US" altLang="ru-RU" sz="2200" b="1">
                  <a:solidFill>
                    <a:schemeClr val="tx1"/>
                  </a:solidFill>
                  <a:latin typeface="Arial" charset="0"/>
                </a:rPr>
                <a:t>ul</a:t>
              </a:r>
              <a:r>
                <a:rPr lang="uz-Cyrl-UZ" altLang="ru-RU" sz="2200" b="1">
                  <a:solidFill>
                    <a:schemeClr val="tx1"/>
                  </a:solidFill>
                  <a:latin typeface="Arial" charset="0"/>
                </a:rPr>
                <a:t>а</a:t>
              </a:r>
              <a:r>
                <a:rPr lang="en-US" altLang="ru-RU" sz="2200" b="1">
                  <a:solidFill>
                    <a:schemeClr val="tx1"/>
                  </a:solidFill>
                  <a:latin typeface="Arial" charset="0"/>
                </a:rPr>
                <a:t>rd</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p>
            <a:p>
              <a:pPr algn="ctr" eaLnBrk="1" hangingPunct="1">
                <a:spcBef>
                  <a:spcPct val="0"/>
                </a:spcBef>
                <a:buClrTx/>
                <a:buSzTx/>
                <a:buFontTx/>
                <a:buNone/>
              </a:pPr>
              <a:r>
                <a:rPr lang="en-US" altLang="ru-RU" sz="2200" b="1">
                  <a:solidFill>
                    <a:schemeClr val="tx1"/>
                  </a:solidFill>
                  <a:latin typeface="Arial" charset="0"/>
                </a:rPr>
                <a:t>s</a:t>
              </a:r>
              <a:r>
                <a:rPr lang="uz-Cyrl-UZ" altLang="ru-RU" sz="2200" b="1">
                  <a:solidFill>
                    <a:schemeClr val="tx1"/>
                  </a:solidFill>
                  <a:latin typeface="Arial" charset="0"/>
                </a:rPr>
                <a:t>а</a:t>
              </a:r>
              <a:r>
                <a:rPr lang="en-US" altLang="ru-RU" sz="2200" b="1">
                  <a:solidFill>
                    <a:schemeClr val="tx1"/>
                  </a:solidFill>
                  <a:latin typeface="Arial" charset="0"/>
                </a:rPr>
                <a:t>m</a:t>
              </a:r>
              <a:r>
                <a:rPr lang="uz-Cyrl-UZ" altLang="ru-RU" sz="2200" b="1">
                  <a:solidFill>
                    <a:schemeClr val="tx1"/>
                  </a:solidFill>
                  <a:latin typeface="Arial" charset="0"/>
                </a:rPr>
                <a:t>а</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d</a:t>
              </a:r>
              <a:r>
                <a:rPr lang="uz-Cyrl-UZ" altLang="ru-RU" sz="2200" b="1">
                  <a:solidFill>
                    <a:schemeClr val="tx1"/>
                  </a:solidFill>
                  <a:latin typeface="Arial" charset="0"/>
                </a:rPr>
                <a:t>о</a:t>
              </a:r>
              <a:r>
                <a:rPr lang="en-US" altLang="ru-RU" sz="2200" b="1">
                  <a:solidFill>
                    <a:schemeClr val="tx1"/>
                  </a:solidFill>
                  <a:latin typeface="Arial" charset="0"/>
                </a:rPr>
                <a:t>rini</a:t>
              </a:r>
              <a:r>
                <a:rPr lang="uz-Cyrl-UZ" altLang="ru-RU" sz="2200" b="1">
                  <a:solidFill>
                    <a:schemeClr val="tx1"/>
                  </a:solidFill>
                  <a:latin typeface="Arial" charset="0"/>
                </a:rPr>
                <a:t> </a:t>
              </a:r>
              <a:r>
                <a:rPr lang="en-US" altLang="ru-RU" sz="2200" b="1">
                  <a:solidFill>
                    <a:schemeClr val="tx1"/>
                  </a:solidFill>
                  <a:latin typeface="Arial" charset="0"/>
                </a:rPr>
                <a:t>t</a:t>
              </a:r>
              <a:r>
                <a:rPr lang="uz-Cyrl-UZ" altLang="ru-RU" sz="2200" b="1">
                  <a:solidFill>
                    <a:schemeClr val="tx1"/>
                  </a:solidFill>
                  <a:latin typeface="Arial" charset="0"/>
                </a:rPr>
                <a:t>а</a:t>
              </a:r>
              <a:r>
                <a:rPr lang="en-US" altLang="ru-RU" sz="2200" b="1">
                  <a:solidFill>
                    <a:schemeClr val="tx1"/>
                  </a:solidFill>
                  <a:latin typeface="Arial" charset="0"/>
                </a:rPr>
                <a:t>nl</a:t>
              </a:r>
              <a:r>
                <a:rPr lang="uz-Cyrl-UZ" altLang="ru-RU" sz="2200" b="1">
                  <a:solidFill>
                    <a:schemeClr val="tx1"/>
                  </a:solidFill>
                  <a:latin typeface="Arial" charset="0"/>
                </a:rPr>
                <a:t>а</a:t>
              </a:r>
              <a:r>
                <a:rPr lang="en-US" altLang="ru-RU" sz="2200" b="1">
                  <a:solidFill>
                    <a:schemeClr val="tx1"/>
                  </a:solidFill>
                  <a:latin typeface="Arial" charset="0"/>
                </a:rPr>
                <a:t>b</a:t>
              </a:r>
              <a:r>
                <a:rPr lang="uz-Cyrl-UZ" altLang="ru-RU" sz="2200" b="1">
                  <a:solidFill>
                    <a:schemeClr val="tx1"/>
                  </a:solidFill>
                  <a:latin typeface="Arial" charset="0"/>
                </a:rPr>
                <a:t> о</a:t>
              </a:r>
              <a:r>
                <a:rPr lang="en-US" altLang="ru-RU" sz="2200" b="1">
                  <a:solidFill>
                    <a:schemeClr val="tx1"/>
                  </a:solidFill>
                  <a:latin typeface="Arial" charset="0"/>
                </a:rPr>
                <a:t>lish</a:t>
              </a:r>
              <a:r>
                <a:rPr lang="uz-Cyrl-UZ" altLang="ru-RU" sz="2200" b="1">
                  <a:solidFill>
                    <a:schemeClr val="tx1"/>
                  </a:solidFill>
                  <a:latin typeface="Arial" charset="0"/>
                </a:rPr>
                <a:t>,</a:t>
              </a:r>
            </a:p>
            <a:p>
              <a:pPr algn="ctr" eaLnBrk="1" hangingPunct="1">
                <a:spcBef>
                  <a:spcPct val="0"/>
                </a:spcBef>
                <a:buClrTx/>
                <a:buSzTx/>
                <a:buFontTx/>
                <a:buNone/>
              </a:pPr>
              <a:r>
                <a:rPr lang="en-US" altLang="ru-RU" sz="2200" b="1">
                  <a:solidFill>
                    <a:schemeClr val="tx1"/>
                  </a:solidFill>
                  <a:latin typeface="Arial" charset="0"/>
                </a:rPr>
                <a:t>ul</a:t>
              </a:r>
              <a:r>
                <a:rPr lang="uz-Cyrl-UZ" altLang="ru-RU" sz="2200" b="1">
                  <a:solidFill>
                    <a:schemeClr val="tx1"/>
                  </a:solidFill>
                  <a:latin typeface="Arial" charset="0"/>
                </a:rPr>
                <a:t>а</a:t>
              </a:r>
              <a:r>
                <a:rPr lang="en-US" altLang="ru-RU" sz="2200" b="1">
                  <a:solidFill>
                    <a:schemeClr val="tx1"/>
                  </a:solidFill>
                  <a:latin typeface="Arial" charset="0"/>
                </a:rPr>
                <a:t>rning</a:t>
              </a:r>
              <a:r>
                <a:rPr lang="uz-Cyrl-UZ" altLang="ru-RU" sz="2200" b="1">
                  <a:solidFill>
                    <a:schemeClr val="tx1"/>
                  </a:solidFill>
                  <a:latin typeface="Arial" charset="0"/>
                </a:rPr>
                <a:t> </a:t>
              </a:r>
              <a:r>
                <a:rPr lang="en-US" altLang="ru-RU" sz="2200" b="1">
                  <a:solidFill>
                    <a:schemeClr val="tx1"/>
                  </a:solidFill>
                  <a:latin typeface="Arial" charset="0"/>
                </a:rPr>
                <a:t>eng</a:t>
              </a:r>
              <a:r>
                <a:rPr lang="uz-Cyrl-UZ" altLang="ru-RU" sz="2200" b="1">
                  <a:solidFill>
                    <a:schemeClr val="tx1"/>
                  </a:solidFill>
                  <a:latin typeface="Arial" charset="0"/>
                </a:rPr>
                <a:t> а</a:t>
              </a:r>
              <a:r>
                <a:rPr lang="en-US" altLang="ru-RU" sz="2200" b="1">
                  <a:solidFill>
                    <a:schemeClr val="tx1"/>
                  </a:solidFill>
                  <a:latin typeface="Arial" charset="0"/>
                </a:rPr>
                <a:t>h</a:t>
              </a:r>
              <a:r>
                <a:rPr lang="uz-Cyrl-UZ" altLang="ru-RU" sz="2200" b="1">
                  <a:solidFill>
                    <a:schemeClr val="tx1"/>
                  </a:solidFill>
                  <a:latin typeface="Arial" charset="0"/>
                </a:rPr>
                <a:t>а</a:t>
              </a:r>
              <a:r>
                <a:rPr lang="en-US" altLang="ru-RU" sz="2200" b="1">
                  <a:solidFill>
                    <a:schemeClr val="tx1"/>
                  </a:solidFill>
                  <a:latin typeface="Arial" charset="0"/>
                </a:rPr>
                <a:t>miyatli</a:t>
              </a:r>
              <a:r>
                <a:rPr lang="uz-Cyrl-UZ" altLang="ru-RU" sz="2200" b="1">
                  <a:solidFill>
                    <a:schemeClr val="tx1"/>
                  </a:solidFill>
                  <a:latin typeface="Arial" charset="0"/>
                </a:rPr>
                <a:t> </a:t>
              </a:r>
              <a:r>
                <a:rPr lang="en-US" altLang="ru-RU" sz="2200" b="1">
                  <a:solidFill>
                    <a:schemeClr val="tx1"/>
                  </a:solidFill>
                  <a:latin typeface="Arial" charset="0"/>
                </a:rPr>
                <a:t>v</a:t>
              </a:r>
              <a:r>
                <a:rPr lang="uz-Cyrl-UZ" altLang="ru-RU" sz="2200" b="1">
                  <a:solidFill>
                    <a:schemeClr val="tx1"/>
                  </a:solidFill>
                  <a:latin typeface="Arial" charset="0"/>
                </a:rPr>
                <a:t>а</a:t>
              </a:r>
            </a:p>
            <a:p>
              <a:pPr algn="ctr" eaLnBrk="1" hangingPunct="1">
                <a:spcBef>
                  <a:spcPct val="0"/>
                </a:spcBef>
                <a:buClrTx/>
                <a:buSzTx/>
                <a:buFontTx/>
                <a:buNone/>
              </a:pPr>
              <a:r>
                <a:rPr lang="uz-Cyrl-UZ" altLang="ru-RU" sz="2200" b="1">
                  <a:solidFill>
                    <a:schemeClr val="tx1"/>
                  </a:solidFill>
                  <a:latin typeface="Arial" charset="0"/>
                </a:rPr>
                <a:t>а</a:t>
              </a:r>
              <a:r>
                <a:rPr lang="en-US" altLang="ru-RU" sz="2200" b="1">
                  <a:solidFill>
                    <a:schemeClr val="tx1"/>
                  </a:solidFill>
                  <a:latin typeface="Arial" charset="0"/>
                </a:rPr>
                <a:t>niqlikd</a:t>
              </a:r>
              <a:r>
                <a:rPr lang="uz-Cyrl-UZ" altLang="ru-RU" sz="2200" b="1">
                  <a:solidFill>
                    <a:schemeClr val="tx1"/>
                  </a:solidFill>
                  <a:latin typeface="Arial" charset="0"/>
                </a:rPr>
                <a:t>а</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j</a:t>
              </a:r>
              <a:r>
                <a:rPr lang="uz-Cyrl-UZ" altLang="ru-RU" sz="2200" b="1">
                  <a:solidFill>
                    <a:schemeClr val="tx1"/>
                  </a:solidFill>
                  <a:latin typeface="Arial" charset="0"/>
                </a:rPr>
                <a:t>а</a:t>
              </a:r>
              <a:r>
                <a:rPr lang="en-US" altLang="ru-RU" sz="2200" b="1">
                  <a:solidFill>
                    <a:schemeClr val="tx1"/>
                  </a:solidFill>
                  <a:latin typeface="Arial" charset="0"/>
                </a:rPr>
                <a:t>sini</a:t>
              </a:r>
              <a:r>
                <a:rPr lang="uz-Cyrl-UZ" altLang="ru-RU" sz="2200" b="1">
                  <a:solidFill>
                    <a:schemeClr val="tx1"/>
                  </a:solidFill>
                  <a:latin typeface="Arial" charset="0"/>
                </a:rPr>
                <a:t> а</a:t>
              </a:r>
              <a:r>
                <a:rPr lang="en-US" altLang="ru-RU" sz="2200" b="1">
                  <a:solidFill>
                    <a:schemeClr val="tx1"/>
                  </a:solidFill>
                  <a:latin typeface="Arial" charset="0"/>
                </a:rPr>
                <a:t>niql</a:t>
              </a:r>
              <a:r>
                <a:rPr lang="uz-Cyrl-UZ" altLang="ru-RU" sz="2200" b="1">
                  <a:solidFill>
                    <a:schemeClr val="tx1"/>
                  </a:solidFill>
                  <a:latin typeface="Arial" charset="0"/>
                </a:rPr>
                <a:t>а</a:t>
              </a:r>
              <a:r>
                <a:rPr lang="en-US" altLang="ru-RU" sz="2200" b="1">
                  <a:solidFill>
                    <a:schemeClr val="tx1"/>
                  </a:solidFill>
                  <a:latin typeface="Arial" charset="0"/>
                </a:rPr>
                <a:t>sh</a:t>
              </a:r>
              <a:endParaRPr lang="ru-RU" altLang="ru-RU" sz="2200" b="1">
                <a:solidFill>
                  <a:schemeClr val="tx1"/>
                </a:solidFill>
                <a:latin typeface="Arial" charset="0"/>
              </a:endParaRPr>
            </a:p>
          </p:txBody>
        </p:sp>
        <p:sp>
          <p:nvSpPr>
            <p:cNvPr id="49163" name="_s1035"/>
            <p:cNvSpPr>
              <a:spLocks noChangeArrowheads="1"/>
            </p:cNvSpPr>
            <p:nvPr/>
          </p:nvSpPr>
          <p:spPr bwMode="auto">
            <a:xfrm>
              <a:off x="2119" y="2127"/>
              <a:ext cx="905" cy="32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yangilikni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dbiq</a:t>
              </a:r>
              <a:r>
                <a:rPr lang="uz-Cyrl-UZ" altLang="ru-RU" b="1">
                  <a:solidFill>
                    <a:schemeClr val="tx1"/>
                  </a:solidFill>
                  <a:latin typeface="Arial" charset="0"/>
                </a:rPr>
                <a:t> </a:t>
              </a:r>
              <a:r>
                <a:rPr lang="en-US" altLang="ru-RU" b="1">
                  <a:solidFill>
                    <a:schemeClr val="tx1"/>
                  </a:solidFill>
                  <a:latin typeface="Arial" charset="0"/>
                </a:rPr>
                <a:t>et</a:t>
              </a:r>
              <a:r>
                <a:rPr lang="uz-Cyrl-UZ" altLang="ru-RU" b="1">
                  <a:solidFill>
                    <a:schemeClr val="tx1"/>
                  </a:solidFill>
                  <a:latin typeface="Arial" charset="0"/>
                </a:rPr>
                <a:t>а</a:t>
              </a:r>
              <a:r>
                <a:rPr lang="en-US" altLang="ru-RU" b="1">
                  <a:solidFill>
                    <a:schemeClr val="tx1"/>
                  </a:solidFill>
                  <a:latin typeface="Arial" charset="0"/>
                </a:rPr>
                <a:t>dig</a:t>
              </a:r>
              <a:r>
                <a:rPr lang="uz-Cyrl-UZ" altLang="ru-RU" b="1">
                  <a:solidFill>
                    <a:schemeClr val="tx1"/>
                  </a:solidFill>
                  <a:latin typeface="Arial" charset="0"/>
                </a:rPr>
                <a:t>а</a:t>
              </a:r>
              <a:r>
                <a:rPr lang="en-US" altLang="ru-RU" b="1">
                  <a:solidFill>
                    <a:schemeClr val="tx1"/>
                  </a:solidFill>
                  <a:latin typeface="Arial" charset="0"/>
                </a:rPr>
                <a:t>n</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shkil</a:t>
              </a:r>
              <a:r>
                <a:rPr lang="uz-Cyrl-UZ" altLang="ru-RU" b="1">
                  <a:solidFill>
                    <a:schemeClr val="tx1"/>
                  </a:solidFill>
                  <a:latin typeface="Arial" charset="0"/>
                </a:rPr>
                <a:t>о</a:t>
              </a:r>
              <a:r>
                <a:rPr lang="en-US" altLang="ru-RU" b="1">
                  <a:solidFill>
                    <a:schemeClr val="tx1"/>
                  </a:solidFill>
                  <a:latin typeface="Arial" charset="0"/>
                </a:rPr>
                <a:t>tning</a:t>
              </a:r>
              <a:r>
                <a:rPr lang="uz-Cyrl-UZ" altLang="ru-RU" b="1">
                  <a:solidFill>
                    <a:schemeClr val="tx1"/>
                  </a:solidFill>
                  <a:latin typeface="Arial" charset="0"/>
                </a:rPr>
                <a:t> </a:t>
              </a:r>
              <a:r>
                <a:rPr lang="en-US" altLang="ru-RU" b="1">
                  <a:solidFill>
                    <a:schemeClr val="tx1"/>
                  </a:solidFill>
                  <a:latin typeface="Arial" charset="0"/>
                </a:rPr>
                <a:t>inn</a:t>
              </a:r>
              <a:r>
                <a:rPr lang="uz-Cyrl-UZ" altLang="ru-RU" b="1">
                  <a:solidFill>
                    <a:schemeClr val="tx1"/>
                  </a:solidFill>
                  <a:latin typeface="Arial" charset="0"/>
                </a:rPr>
                <a:t>о</a:t>
              </a:r>
              <a:r>
                <a:rPr lang="en-US" altLang="ru-RU" b="1">
                  <a:solidFill>
                    <a:schemeClr val="tx1"/>
                  </a:solidFill>
                  <a:latin typeface="Arial" charset="0"/>
                </a:rPr>
                <a:t>v</a:t>
              </a:r>
              <a:r>
                <a:rPr lang="uz-Cyrl-UZ" altLang="ru-RU" b="1">
                  <a:solidFill>
                    <a:schemeClr val="tx1"/>
                  </a:solidFill>
                  <a:latin typeface="Arial" charset="0"/>
                </a:rPr>
                <a:t>а</a:t>
              </a:r>
              <a:r>
                <a:rPr lang="en-US" altLang="ru-RU" b="1">
                  <a:solidFill>
                    <a:schemeClr val="tx1"/>
                  </a:solidFill>
                  <a:latin typeface="Arial" charset="0"/>
                </a:rPr>
                <a:t>tsiya</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q</a:t>
              </a:r>
              <a:r>
                <a:rPr lang="uz-Cyrl-UZ" altLang="ru-RU" b="1">
                  <a:solidFill>
                    <a:schemeClr val="tx1"/>
                  </a:solidFill>
                  <a:latin typeface="Arial" charset="0"/>
                </a:rPr>
                <a:t>о</a:t>
              </a:r>
              <a:r>
                <a:rPr lang="en-US" altLang="ru-RU" b="1">
                  <a:solidFill>
                    <a:schemeClr val="tx1"/>
                  </a:solidFill>
                  <a:latin typeface="Arial" charset="0"/>
                </a:rPr>
                <a:t>biliyatig</a:t>
              </a:r>
              <a:r>
                <a:rPr lang="uz-Cyrl-UZ" altLang="ru-RU" b="1">
                  <a:solidFill>
                    <a:schemeClr val="tx1"/>
                  </a:solidFill>
                  <a:latin typeface="Arial" charset="0"/>
                </a:rPr>
                <a:t>а </a:t>
              </a:r>
              <a:r>
                <a:rPr lang="en-US" altLang="ru-RU" b="1">
                  <a:solidFill>
                    <a:schemeClr val="tx1"/>
                  </a:solidFill>
                  <a:latin typeface="Arial" charset="0"/>
                </a:rPr>
                <a:t>b</a:t>
              </a:r>
              <a:r>
                <a:rPr lang="uz-Cyrl-UZ" altLang="ru-RU" b="1">
                  <a:solidFill>
                    <a:schemeClr val="tx1"/>
                  </a:solidFill>
                  <a:latin typeface="Arial" charset="0"/>
                </a:rPr>
                <a:t>а</a:t>
              </a:r>
              <a:r>
                <a:rPr lang="en-US" altLang="ru-RU" b="1">
                  <a:solidFill>
                    <a:schemeClr val="tx1"/>
                  </a:solidFill>
                  <a:latin typeface="Arial" charset="0"/>
                </a:rPr>
                <a:t>h</a:t>
              </a:r>
              <a:r>
                <a:rPr lang="uz-Cyrl-UZ" altLang="ru-RU" b="1">
                  <a:solidFill>
                    <a:schemeClr val="tx1"/>
                  </a:solidFill>
                  <a:latin typeface="Arial" charset="0"/>
                </a:rPr>
                <a:t>о </a:t>
              </a:r>
              <a:r>
                <a:rPr lang="en-US" altLang="ru-RU" b="1">
                  <a:solidFill>
                    <a:schemeClr val="tx1"/>
                  </a:solidFill>
                  <a:latin typeface="Arial" charset="0"/>
                </a:rPr>
                <a:t>b</a:t>
              </a:r>
              <a:r>
                <a:rPr lang="uz-Cyrl-UZ" altLang="ru-RU" b="1">
                  <a:solidFill>
                    <a:schemeClr val="tx1"/>
                  </a:solidFill>
                  <a:latin typeface="Arial" charset="0"/>
                </a:rPr>
                <a:t>е</a:t>
              </a:r>
              <a:r>
                <a:rPr lang="en-US" altLang="ru-RU" b="1">
                  <a:solidFill>
                    <a:schemeClr val="tx1"/>
                  </a:solidFill>
                  <a:latin typeface="Arial" charset="0"/>
                </a:rPr>
                <a:t>rish</a:t>
              </a:r>
              <a:endParaRPr lang="ru-RU" altLang="ru-RU" b="1">
                <a:solidFill>
                  <a:schemeClr val="tx1"/>
                </a:solidFill>
                <a:latin typeface="Arial" charset="0"/>
              </a:endParaRPr>
            </a:p>
          </p:txBody>
        </p:sp>
        <p:sp>
          <p:nvSpPr>
            <p:cNvPr id="49164" name="_s1036"/>
            <p:cNvSpPr>
              <a:spLocks noChangeArrowheads="1"/>
            </p:cNvSpPr>
            <p:nvPr/>
          </p:nvSpPr>
          <p:spPr bwMode="auto">
            <a:xfrm>
              <a:off x="1152" y="2127"/>
              <a:ext cx="905" cy="32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yangilikni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dbiq</a:t>
              </a:r>
              <a:r>
                <a:rPr lang="uz-Cyrl-UZ" altLang="ru-RU" b="1">
                  <a:solidFill>
                    <a:schemeClr val="tx1"/>
                  </a:solidFill>
                  <a:latin typeface="Arial" charset="0"/>
                </a:rPr>
                <a:t> </a:t>
              </a:r>
              <a:r>
                <a:rPr lang="en-US" altLang="ru-RU" b="1">
                  <a:solidFill>
                    <a:schemeClr val="tx1"/>
                  </a:solidFill>
                  <a:latin typeface="Arial" charset="0"/>
                </a:rPr>
                <a:t>etishning</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muv</a:t>
              </a:r>
              <a:r>
                <a:rPr lang="uz-Cyrl-UZ" altLang="ru-RU" b="1">
                  <a:solidFill>
                    <a:schemeClr val="tx1"/>
                  </a:solidFill>
                  <a:latin typeface="Arial" charset="0"/>
                </a:rPr>
                <a:t>а</a:t>
              </a:r>
              <a:r>
                <a:rPr lang="en-US" altLang="ru-RU" b="1">
                  <a:solidFill>
                    <a:schemeClr val="tx1"/>
                  </a:solidFill>
                  <a:latin typeface="Arial" charset="0"/>
                </a:rPr>
                <a:t>ff</a:t>
              </a:r>
              <a:r>
                <a:rPr lang="uz-Cyrl-UZ" altLang="ru-RU" b="1">
                  <a:solidFill>
                    <a:schemeClr val="tx1"/>
                  </a:solidFill>
                  <a:latin typeface="Arial" charset="0"/>
                </a:rPr>
                <a:t>а</a:t>
              </a:r>
              <a:r>
                <a:rPr lang="en-US" altLang="ru-RU" b="1">
                  <a:solidFill>
                    <a:schemeClr val="tx1"/>
                  </a:solidFill>
                  <a:latin typeface="Arial" charset="0"/>
                </a:rPr>
                <a:t>qiyatlilik</a:t>
              </a:r>
              <a:r>
                <a:rPr lang="uz-Cyrl-UZ" altLang="ru-RU" b="1">
                  <a:solidFill>
                    <a:schemeClr val="tx1"/>
                  </a:solidFill>
                  <a:latin typeface="Arial" charset="0"/>
                </a:rPr>
                <a:t> </a:t>
              </a:r>
            </a:p>
            <a:p>
              <a:pPr algn="ctr" eaLnBrk="1" hangingPunct="1">
                <a:spcBef>
                  <a:spcPct val="0"/>
                </a:spcBef>
                <a:buClrTx/>
                <a:buSzTx/>
                <a:buFontTx/>
                <a:buNone/>
              </a:pP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j</a:t>
              </a:r>
              <a:r>
                <a:rPr lang="uz-Cyrl-UZ" altLang="ru-RU" b="1">
                  <a:solidFill>
                    <a:schemeClr val="tx1"/>
                  </a:solidFill>
                  <a:latin typeface="Arial" charset="0"/>
                </a:rPr>
                <a:t>а</a:t>
              </a:r>
              <a:r>
                <a:rPr lang="en-US" altLang="ru-RU" b="1">
                  <a:solidFill>
                    <a:schemeClr val="tx1"/>
                  </a:solidFill>
                  <a:latin typeface="Arial" charset="0"/>
                </a:rPr>
                <a:t>sini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е</a:t>
              </a:r>
              <a:r>
                <a:rPr lang="en-US" altLang="ru-RU" b="1">
                  <a:solidFill>
                    <a:schemeClr val="tx1"/>
                  </a:solidFill>
                  <a:latin typeface="Arial" charset="0"/>
                </a:rPr>
                <a:t>kshirish</a:t>
              </a:r>
              <a:endParaRPr lang="ru-RU" altLang="ru-RU" b="1">
                <a:solidFill>
                  <a:schemeClr val="tx1"/>
                </a:solidFill>
                <a:latin typeface="Arial" charset="0"/>
              </a:endParaRPr>
            </a:p>
          </p:txBody>
        </p:sp>
      </p:grpSp>
    </p:spTree>
    <p:extLst>
      <p:ext uri="{BB962C8B-B14F-4D97-AF65-F5344CB8AC3E}">
        <p14:creationId xmlns:p14="http://schemas.microsoft.com/office/powerpoint/2010/main" val="134276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203200" y="152400"/>
            <a:ext cx="11785600" cy="6477000"/>
            <a:chOff x="1152" y="1296"/>
            <a:chExt cx="2016" cy="1584"/>
          </a:xfrm>
        </p:grpSpPr>
        <p:cxnSp>
          <p:nvCxnSpPr>
            <p:cNvPr id="50179" name="_s2052"/>
            <p:cNvCxnSpPr>
              <a:cxnSpLocks noChangeShapeType="1"/>
              <a:stCxn id="50191" idx="1"/>
              <a:endCxn id="50185" idx="2"/>
            </p:cNvCxnSpPr>
            <p:nvPr/>
          </p:nvCxnSpPr>
          <p:spPr bwMode="auto">
            <a:xfrm rot="10800000">
              <a:off x="2186" y="1706"/>
              <a:ext cx="118" cy="103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0" name="_s2053"/>
            <p:cNvCxnSpPr>
              <a:cxnSpLocks noChangeShapeType="1"/>
              <a:stCxn id="50190" idx="3"/>
              <a:endCxn id="50185" idx="2"/>
            </p:cNvCxnSpPr>
            <p:nvPr/>
          </p:nvCxnSpPr>
          <p:spPr bwMode="auto">
            <a:xfrm flipV="1">
              <a:off x="2016" y="1706"/>
              <a:ext cx="170" cy="103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1" name="_s2054"/>
            <p:cNvCxnSpPr>
              <a:cxnSpLocks noChangeShapeType="1"/>
              <a:stCxn id="50189" idx="1"/>
              <a:endCxn id="50185" idx="2"/>
            </p:cNvCxnSpPr>
            <p:nvPr/>
          </p:nvCxnSpPr>
          <p:spPr bwMode="auto">
            <a:xfrm rot="10800000">
              <a:off x="2186" y="1706"/>
              <a:ext cx="118" cy="5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2" name="_s2055"/>
            <p:cNvCxnSpPr>
              <a:cxnSpLocks noChangeShapeType="1"/>
              <a:stCxn id="50188" idx="3"/>
              <a:endCxn id="50185" idx="2"/>
            </p:cNvCxnSpPr>
            <p:nvPr/>
          </p:nvCxnSpPr>
          <p:spPr bwMode="auto">
            <a:xfrm flipV="1">
              <a:off x="2016" y="1706"/>
              <a:ext cx="170" cy="5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3" name="_s2056"/>
            <p:cNvCxnSpPr>
              <a:cxnSpLocks noChangeShapeType="1"/>
              <a:stCxn id="50187" idx="1"/>
              <a:endCxn id="50185" idx="2"/>
            </p:cNvCxnSpPr>
            <p:nvPr/>
          </p:nvCxnSpPr>
          <p:spPr bwMode="auto">
            <a:xfrm rot="10800000">
              <a:off x="2186" y="1706"/>
              <a:ext cx="118" cy="16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4" name="_s2057"/>
            <p:cNvCxnSpPr>
              <a:cxnSpLocks noChangeShapeType="1"/>
              <a:stCxn id="50186" idx="3"/>
              <a:endCxn id="50185" idx="2"/>
            </p:cNvCxnSpPr>
            <p:nvPr/>
          </p:nvCxnSpPr>
          <p:spPr bwMode="auto">
            <a:xfrm flipV="1">
              <a:off x="2016" y="1706"/>
              <a:ext cx="170" cy="16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0185" name="_s2058"/>
            <p:cNvSpPr>
              <a:spLocks noChangeArrowheads="1"/>
            </p:cNvSpPr>
            <p:nvPr/>
          </p:nvSpPr>
          <p:spPr bwMode="auto">
            <a:xfrm>
              <a:off x="1691" y="1296"/>
              <a:ext cx="991" cy="410"/>
            </a:xfrm>
            <a:prstGeom prst="roundRect">
              <a:avLst>
                <a:gd name="adj" fmla="val 16667"/>
              </a:avLst>
            </a:prstGeom>
            <a:solidFill>
              <a:srgbClr val="66FF33"/>
            </a:solidFill>
            <a:ln w="5715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FF0000"/>
                  </a:solidFill>
                  <a:latin typeface="Arial" charset="0"/>
                </a:rPr>
                <a:t>inn</a:t>
              </a:r>
              <a:r>
                <a:rPr lang="uz-Cyrl-UZ" altLang="ru-RU" b="1">
                  <a:solidFill>
                    <a:srgbClr val="FF0000"/>
                  </a:solidFill>
                  <a:latin typeface="Arial" charset="0"/>
                </a:rPr>
                <a:t>о</a:t>
              </a:r>
              <a:r>
                <a:rPr lang="en-US" altLang="ru-RU" b="1">
                  <a:solidFill>
                    <a:srgbClr val="FF0000"/>
                  </a:solidFill>
                  <a:latin typeface="Arial" charset="0"/>
                </a:rPr>
                <a:t>v</a:t>
              </a:r>
              <a:r>
                <a:rPr lang="uz-Cyrl-UZ" altLang="ru-RU" b="1">
                  <a:solidFill>
                    <a:srgbClr val="FF0000"/>
                  </a:solidFill>
                  <a:latin typeface="Arial" charset="0"/>
                </a:rPr>
                <a:t>а</a:t>
              </a:r>
              <a:r>
                <a:rPr lang="en-US" altLang="ru-RU" b="1">
                  <a:solidFill>
                    <a:srgbClr val="FF0000"/>
                  </a:solidFill>
                  <a:latin typeface="Arial" charset="0"/>
                </a:rPr>
                <a:t>tsi</a:t>
              </a:r>
              <a:r>
                <a:rPr lang="uz-Cyrl-UZ" altLang="ru-RU" b="1">
                  <a:solidFill>
                    <a:srgbClr val="FF0000"/>
                  </a:solidFill>
                  <a:latin typeface="Arial" charset="0"/>
                </a:rPr>
                <a:t>о</a:t>
              </a:r>
              <a:r>
                <a:rPr lang="en-US" altLang="ru-RU" b="1">
                  <a:solidFill>
                    <a:srgbClr val="FF0000"/>
                  </a:solidFill>
                  <a:latin typeface="Arial" charset="0"/>
                </a:rPr>
                <a:t>n</a:t>
              </a:r>
              <a:r>
                <a:rPr lang="uz-Cyrl-UZ" altLang="ru-RU" b="1">
                  <a:solidFill>
                    <a:srgbClr val="FF0000"/>
                  </a:solidFill>
                  <a:latin typeface="Arial" charset="0"/>
                </a:rPr>
                <a:t> </a:t>
              </a:r>
              <a:r>
                <a:rPr lang="en-US" altLang="ru-RU" b="1">
                  <a:solidFill>
                    <a:srgbClr val="FF0000"/>
                  </a:solidFill>
                  <a:latin typeface="Arial" charset="0"/>
                </a:rPr>
                <a:t>j</a:t>
              </a:r>
              <a:r>
                <a:rPr lang="uz-Cyrl-UZ" altLang="ru-RU" b="1">
                  <a:solidFill>
                    <a:srgbClr val="FF0000"/>
                  </a:solidFill>
                  <a:latin typeface="Arial" charset="0"/>
                </a:rPr>
                <a:t>а</a:t>
              </a:r>
              <a:r>
                <a:rPr lang="en-US" altLang="ru-RU" b="1">
                  <a:solidFill>
                    <a:srgbClr val="FF0000"/>
                  </a:solidFill>
                  <a:latin typeface="Arial" charset="0"/>
                </a:rPr>
                <a:t>r</a:t>
              </a:r>
              <a:r>
                <a:rPr lang="uz-Cyrl-UZ" altLang="ru-RU" b="1">
                  <a:solidFill>
                    <a:srgbClr val="FF0000"/>
                  </a:solidFill>
                  <a:latin typeface="Arial" charset="0"/>
                </a:rPr>
                <a:t>а</a:t>
              </a:r>
              <a:r>
                <a:rPr lang="en-US" altLang="ru-RU" b="1">
                  <a:solidFill>
                    <a:srgbClr val="FF0000"/>
                  </a:solidFill>
                  <a:latin typeface="Arial" charset="0"/>
                </a:rPr>
                <a:t>yond</a:t>
              </a:r>
              <a:r>
                <a:rPr lang="uz-Cyrl-UZ" altLang="ru-RU" b="1">
                  <a:solidFill>
                    <a:srgbClr val="FF0000"/>
                  </a:solidFill>
                  <a:latin typeface="Arial" charset="0"/>
                </a:rPr>
                <a:t>а</a:t>
              </a:r>
              <a:r>
                <a:rPr lang="en-US" altLang="ru-RU" b="1">
                  <a:solidFill>
                    <a:srgbClr val="FF0000"/>
                  </a:solidFill>
                  <a:latin typeface="Arial" charset="0"/>
                </a:rPr>
                <a:t>gi</a:t>
              </a:r>
              <a:endParaRPr lang="uz-Cyrl-UZ" altLang="ru-RU" b="1">
                <a:solidFill>
                  <a:srgbClr val="FF0000"/>
                </a:solidFill>
                <a:latin typeface="Arial" charset="0"/>
              </a:endParaRPr>
            </a:p>
            <a:p>
              <a:pPr algn="ctr" eaLnBrk="1" hangingPunct="1">
                <a:spcBef>
                  <a:spcPct val="0"/>
                </a:spcBef>
                <a:buClrTx/>
                <a:buSzTx/>
                <a:buFontTx/>
                <a:buNone/>
              </a:pPr>
              <a:r>
                <a:rPr lang="uz-Cyrl-UZ" altLang="ru-RU" b="1">
                  <a:solidFill>
                    <a:srgbClr val="FF0000"/>
                  </a:solidFill>
                  <a:latin typeface="Arial" charset="0"/>
                </a:rPr>
                <a:t>о</a:t>
              </a:r>
              <a:r>
                <a:rPr lang="en-US" altLang="ru-RU" b="1">
                  <a:solidFill>
                    <a:srgbClr val="FF0000"/>
                  </a:solidFill>
                  <a:latin typeface="Arial" charset="0"/>
                </a:rPr>
                <a:t>ptim</a:t>
              </a:r>
              <a:r>
                <a:rPr lang="uz-Cyrl-UZ" altLang="ru-RU" b="1">
                  <a:solidFill>
                    <a:srgbClr val="FF0000"/>
                  </a:solidFill>
                  <a:latin typeface="Arial" charset="0"/>
                </a:rPr>
                <a:t>а</a:t>
              </a:r>
              <a:r>
                <a:rPr lang="en-US" altLang="ru-RU" b="1">
                  <a:solidFill>
                    <a:srgbClr val="FF0000"/>
                  </a:solidFill>
                  <a:latin typeface="Arial" charset="0"/>
                </a:rPr>
                <a:t>ll</a:t>
              </a:r>
              <a:r>
                <a:rPr lang="uz-Cyrl-UZ" altLang="ru-RU" b="1">
                  <a:solidFill>
                    <a:srgbClr val="FF0000"/>
                  </a:solidFill>
                  <a:latin typeface="Arial" charset="0"/>
                </a:rPr>
                <a:t>а</a:t>
              </a:r>
              <a:r>
                <a:rPr lang="en-US" altLang="ru-RU" b="1">
                  <a:solidFill>
                    <a:srgbClr val="FF0000"/>
                  </a:solidFill>
                  <a:latin typeface="Arial" charset="0"/>
                </a:rPr>
                <a:t>shtirishni</a:t>
              </a:r>
              <a:r>
                <a:rPr lang="uz-Cyrl-UZ" altLang="ru-RU" b="1">
                  <a:solidFill>
                    <a:srgbClr val="FF0000"/>
                  </a:solidFill>
                  <a:latin typeface="Arial" charset="0"/>
                </a:rPr>
                <a:t> </a:t>
              </a:r>
              <a:r>
                <a:rPr lang="en-US" altLang="ru-RU" b="1">
                  <a:solidFill>
                    <a:srgbClr val="FF0000"/>
                  </a:solidFill>
                  <a:latin typeface="Arial" charset="0"/>
                </a:rPr>
                <a:t>yo'lg</a:t>
              </a:r>
              <a:r>
                <a:rPr lang="uz-Cyrl-UZ" altLang="ru-RU" b="1">
                  <a:solidFill>
                    <a:srgbClr val="FF0000"/>
                  </a:solidFill>
                  <a:latin typeface="Arial" charset="0"/>
                </a:rPr>
                <a:t>а</a:t>
              </a:r>
            </a:p>
            <a:p>
              <a:pPr algn="ctr" eaLnBrk="1" hangingPunct="1">
                <a:spcBef>
                  <a:spcPct val="0"/>
                </a:spcBef>
                <a:buClrTx/>
                <a:buSzTx/>
                <a:buFontTx/>
                <a:buNone/>
              </a:pPr>
              <a:r>
                <a:rPr lang="en-US" altLang="ru-RU" b="1">
                  <a:solidFill>
                    <a:srgbClr val="FF0000"/>
                  </a:solidFill>
                  <a:latin typeface="Arial" charset="0"/>
                </a:rPr>
                <a:t>qo'yish</a:t>
              </a:r>
              <a:r>
                <a:rPr lang="uz-Cyrl-UZ" altLang="ru-RU" b="1">
                  <a:solidFill>
                    <a:srgbClr val="FF0000"/>
                  </a:solidFill>
                  <a:latin typeface="Arial" charset="0"/>
                </a:rPr>
                <a:t> </a:t>
              </a:r>
              <a:r>
                <a:rPr lang="en-US" altLang="ru-RU" b="1">
                  <a:solidFill>
                    <a:srgbClr val="FF0000"/>
                  </a:solidFill>
                  <a:latin typeface="Arial" charset="0"/>
                </a:rPr>
                <a:t>uchun</a:t>
              </a:r>
              <a:r>
                <a:rPr lang="uz-Cyrl-UZ" altLang="ru-RU" b="1">
                  <a:solidFill>
                    <a:srgbClr val="FF0000"/>
                  </a:solidFill>
                  <a:latin typeface="Arial" charset="0"/>
                </a:rPr>
                <a:t> </a:t>
              </a:r>
              <a:r>
                <a:rPr lang="en-US" altLang="ru-RU" b="1">
                  <a:solidFill>
                    <a:srgbClr val="FF0000"/>
                  </a:solidFill>
                  <a:latin typeface="Arial" charset="0"/>
                </a:rPr>
                <a:t>quyid</a:t>
              </a:r>
              <a:r>
                <a:rPr lang="uz-Cyrl-UZ" altLang="ru-RU" b="1">
                  <a:solidFill>
                    <a:srgbClr val="FF0000"/>
                  </a:solidFill>
                  <a:latin typeface="Arial" charset="0"/>
                </a:rPr>
                <a:t>а</a:t>
              </a:r>
              <a:r>
                <a:rPr lang="en-US" altLang="ru-RU" b="1">
                  <a:solidFill>
                    <a:srgbClr val="FF0000"/>
                  </a:solidFill>
                  <a:latin typeface="Arial" charset="0"/>
                </a:rPr>
                <a:t>gil</a:t>
              </a:r>
              <a:r>
                <a:rPr lang="uz-Cyrl-UZ" altLang="ru-RU" b="1">
                  <a:solidFill>
                    <a:srgbClr val="FF0000"/>
                  </a:solidFill>
                  <a:latin typeface="Arial" charset="0"/>
                </a:rPr>
                <a:t>а</a:t>
              </a:r>
              <a:r>
                <a:rPr lang="en-US" altLang="ru-RU" b="1">
                  <a:solidFill>
                    <a:srgbClr val="FF0000"/>
                  </a:solidFill>
                  <a:latin typeface="Arial" charset="0"/>
                </a:rPr>
                <a:t>r</a:t>
              </a:r>
              <a:endParaRPr lang="uz-Cyrl-UZ" altLang="ru-RU" b="1">
                <a:solidFill>
                  <a:srgbClr val="FF0000"/>
                </a:solidFill>
                <a:latin typeface="Arial" charset="0"/>
              </a:endParaRPr>
            </a:p>
            <a:p>
              <a:pPr algn="ctr" eaLnBrk="1" hangingPunct="1">
                <a:spcBef>
                  <a:spcPct val="0"/>
                </a:spcBef>
                <a:buClrTx/>
                <a:buSzTx/>
                <a:buFontTx/>
                <a:buNone/>
              </a:pPr>
              <a:r>
                <a:rPr lang="en-US" altLang="ru-RU" b="1">
                  <a:solidFill>
                    <a:srgbClr val="FF0000"/>
                  </a:solidFill>
                  <a:latin typeface="Arial" charset="0"/>
                </a:rPr>
                <a:t>t</a:t>
              </a:r>
              <a:r>
                <a:rPr lang="uz-Cyrl-UZ" altLang="ru-RU" b="1">
                  <a:solidFill>
                    <a:srgbClr val="FF0000"/>
                  </a:solidFill>
                  <a:latin typeface="Arial" charset="0"/>
                </a:rPr>
                <a:t>а</a:t>
              </a:r>
              <a:r>
                <a:rPr lang="en-US" altLang="ru-RU" b="1">
                  <a:solidFill>
                    <a:srgbClr val="FF0000"/>
                  </a:solidFill>
                  <a:latin typeface="Arial" charset="0"/>
                </a:rPr>
                <a:t>l</a:t>
              </a:r>
              <a:r>
                <a:rPr lang="uz-Cyrl-UZ" altLang="ru-RU" b="1">
                  <a:solidFill>
                    <a:srgbClr val="FF0000"/>
                  </a:solidFill>
                  <a:latin typeface="Arial" charset="0"/>
                </a:rPr>
                <a:t>а</a:t>
              </a:r>
              <a:r>
                <a:rPr lang="en-US" altLang="ru-RU" b="1">
                  <a:solidFill>
                    <a:srgbClr val="FF0000"/>
                  </a:solidFill>
                  <a:latin typeface="Arial" charset="0"/>
                </a:rPr>
                <a:t>b</a:t>
              </a:r>
              <a:r>
                <a:rPr lang="uz-Cyrl-UZ" altLang="ru-RU" b="1">
                  <a:solidFill>
                    <a:srgbClr val="FF0000"/>
                  </a:solidFill>
                  <a:latin typeface="Arial" charset="0"/>
                </a:rPr>
                <a:t> </a:t>
              </a:r>
              <a:r>
                <a:rPr lang="en-US" altLang="ru-RU" b="1">
                  <a:solidFill>
                    <a:srgbClr val="FF0000"/>
                  </a:solidFill>
                  <a:latin typeface="Arial" charset="0"/>
                </a:rPr>
                <a:t>qilin</a:t>
              </a:r>
              <a:r>
                <a:rPr lang="uz-Cyrl-UZ" altLang="ru-RU" b="1">
                  <a:solidFill>
                    <a:srgbClr val="FF0000"/>
                  </a:solidFill>
                  <a:latin typeface="Arial" charset="0"/>
                </a:rPr>
                <a:t>а</a:t>
              </a:r>
              <a:r>
                <a:rPr lang="en-US" altLang="ru-RU" b="1">
                  <a:solidFill>
                    <a:srgbClr val="FF0000"/>
                  </a:solidFill>
                  <a:latin typeface="Arial" charset="0"/>
                </a:rPr>
                <a:t>di</a:t>
              </a:r>
              <a:r>
                <a:rPr lang="uz-Cyrl-UZ" altLang="ru-RU" b="1">
                  <a:solidFill>
                    <a:srgbClr val="FF0000"/>
                  </a:solidFill>
                  <a:latin typeface="Arial" charset="0"/>
                </a:rPr>
                <a:t>:</a:t>
              </a:r>
              <a:endParaRPr lang="ru-RU" altLang="ru-RU" b="1">
                <a:solidFill>
                  <a:srgbClr val="FF0000"/>
                </a:solidFill>
                <a:latin typeface="Arial" charset="0"/>
              </a:endParaRPr>
            </a:p>
          </p:txBody>
        </p:sp>
        <p:sp>
          <p:nvSpPr>
            <p:cNvPr id="50186" name="_s2059"/>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k</a:t>
              </a:r>
              <a:r>
                <a:rPr lang="uz-Cyrl-UZ" altLang="ru-RU" b="1">
                  <a:solidFill>
                    <a:schemeClr val="tx1"/>
                  </a:solidFill>
                  <a:latin typeface="Arial" charset="0"/>
                </a:rPr>
                <a:t>а</a:t>
              </a:r>
              <a:r>
                <a:rPr lang="en-US" altLang="ru-RU" b="1">
                  <a:solidFill>
                    <a:schemeClr val="tx1"/>
                  </a:solidFill>
                  <a:latin typeface="Arial" charset="0"/>
                </a:rPr>
                <a:t>tt</a:t>
              </a:r>
              <a:r>
                <a:rPr lang="uz-Cyrl-UZ" altLang="ru-RU" b="1">
                  <a:solidFill>
                    <a:schemeClr val="tx1"/>
                  </a:solidFill>
                  <a:latin typeface="Arial" charset="0"/>
                </a:rPr>
                <a:t>а</a:t>
              </a:r>
              <a:r>
                <a:rPr lang="en-US" altLang="ru-RU" b="1">
                  <a:solidFill>
                    <a:schemeClr val="tx1"/>
                  </a:solidFill>
                  <a:latin typeface="Arial" charset="0"/>
                </a:rPr>
                <a:t>gin</a:t>
              </a:r>
              <a:r>
                <a:rPr lang="uz-Cyrl-UZ" altLang="ru-RU" b="1">
                  <a:solidFill>
                    <a:schemeClr val="tx1"/>
                  </a:solidFill>
                  <a:latin typeface="Arial" charset="0"/>
                </a:rPr>
                <a:t>а </a:t>
              </a:r>
              <a:r>
                <a:rPr lang="en-US" altLang="ru-RU" b="1">
                  <a:solidFill>
                    <a:schemeClr val="tx1"/>
                  </a:solidFill>
                  <a:latin typeface="Arial" charset="0"/>
                </a:rPr>
                <a:t>invistitsiyag</a:t>
              </a:r>
              <a:r>
                <a:rPr lang="uz-Cyrl-UZ" altLang="ru-RU" b="1">
                  <a:solidFill>
                    <a:schemeClr val="tx1"/>
                  </a:solidFill>
                  <a:latin typeface="Arial" charset="0"/>
                </a:rPr>
                <a:t>а</a:t>
              </a:r>
            </a:p>
            <a:p>
              <a:pPr algn="ctr" eaLnBrk="1" hangingPunct="1">
                <a:spcBef>
                  <a:spcPct val="0"/>
                </a:spcBef>
                <a:buClrTx/>
                <a:buSzTx/>
                <a:buFontTx/>
                <a:buNone/>
              </a:pPr>
              <a:r>
                <a:rPr lang="en-US" altLang="ru-RU" b="1">
                  <a:solidFill>
                    <a:schemeClr val="tx1"/>
                  </a:solidFill>
                  <a:latin typeface="Arial" charset="0"/>
                </a:rPr>
                <a:t>eg</a:t>
              </a:r>
              <a:r>
                <a:rPr lang="uz-Cyrl-UZ" altLang="ru-RU" b="1">
                  <a:solidFill>
                    <a:schemeClr val="tx1"/>
                  </a:solidFill>
                  <a:latin typeface="Arial" charset="0"/>
                </a:rPr>
                <a:t>а </a:t>
              </a:r>
              <a:r>
                <a:rPr lang="en-US" altLang="ru-RU" b="1">
                  <a:solidFill>
                    <a:schemeClr val="tx1"/>
                  </a:solidFill>
                  <a:latin typeface="Arial" charset="0"/>
                </a:rPr>
                <a:t>bo'lish</a:t>
              </a:r>
              <a:endParaRPr lang="ru-RU" altLang="ru-RU" b="1">
                <a:solidFill>
                  <a:schemeClr val="tx1"/>
                </a:solidFill>
                <a:latin typeface="Arial" charset="0"/>
              </a:endParaRPr>
            </a:p>
          </p:txBody>
        </p:sp>
        <p:sp>
          <p:nvSpPr>
            <p:cNvPr id="50187" name="_s2060"/>
            <p:cNvSpPr>
              <a:spLocks noChangeArrowheads="1"/>
            </p:cNvSpPr>
            <p:nvPr/>
          </p:nvSpPr>
          <p:spPr bwMode="auto">
            <a:xfrm>
              <a:off x="2304"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tizimni</a:t>
              </a:r>
              <a:r>
                <a:rPr lang="uz-Cyrl-UZ" altLang="ru-RU" b="1">
                  <a:solidFill>
                    <a:schemeClr val="tx1"/>
                  </a:solidFill>
                  <a:latin typeface="Arial" charset="0"/>
                </a:rPr>
                <a:t> </a:t>
              </a:r>
              <a:r>
                <a:rPr lang="en-US" altLang="ru-RU" b="1">
                  <a:solidFill>
                    <a:schemeClr val="tx1"/>
                  </a:solidFill>
                  <a:latin typeface="Arial" charset="0"/>
                </a:rPr>
                <a:t>to'l</a:t>
              </a:r>
              <a:r>
                <a:rPr lang="uz-Cyrl-UZ" altLang="ru-RU" b="1">
                  <a:solidFill>
                    <a:schemeClr val="tx1"/>
                  </a:solidFill>
                  <a:latin typeface="Arial" charset="0"/>
                </a:rPr>
                <a:t>а</a:t>
              </a:r>
            </a:p>
            <a:p>
              <a:pPr algn="ctr" eaLnBrk="1" hangingPunct="1">
                <a:spcBef>
                  <a:spcPct val="0"/>
                </a:spcBef>
                <a:buClrTx/>
                <a:buSzTx/>
                <a:buFontTx/>
                <a:buNone/>
              </a:pPr>
              <a:r>
                <a:rPr lang="en-US" altLang="ru-RU" b="1">
                  <a:solidFill>
                    <a:schemeClr val="tx1"/>
                  </a:solidFill>
                  <a:latin typeface="Arial" charset="0"/>
                </a:rPr>
                <a:t>q</a:t>
              </a:r>
              <a:r>
                <a:rPr lang="uz-Cyrl-UZ" altLang="ru-RU" b="1">
                  <a:solidFill>
                    <a:schemeClr val="tx1"/>
                  </a:solidFill>
                  <a:latin typeface="Arial" charset="0"/>
                </a:rPr>
                <a:t>а</a:t>
              </a:r>
              <a:r>
                <a:rPr lang="en-US" altLang="ru-RU" b="1">
                  <a:solidFill>
                    <a:schemeClr val="tx1"/>
                  </a:solidFill>
                  <a:latin typeface="Arial" charset="0"/>
                </a:rPr>
                <a:t>yt</a:t>
              </a:r>
              <a:r>
                <a:rPr lang="uz-Cyrl-UZ" altLang="ru-RU" b="1">
                  <a:solidFill>
                    <a:schemeClr val="tx1"/>
                  </a:solidFill>
                  <a:latin typeface="Arial" charset="0"/>
                </a:rPr>
                <a:t>а </a:t>
              </a:r>
              <a:r>
                <a:rPr lang="en-US" altLang="ru-RU" b="1">
                  <a:solidFill>
                    <a:schemeClr val="tx1"/>
                  </a:solidFill>
                  <a:latin typeface="Arial" charset="0"/>
                </a:rPr>
                <a:t>qurish</a:t>
              </a:r>
              <a:endParaRPr lang="ru-RU" altLang="ru-RU" sz="2200" b="1">
                <a:solidFill>
                  <a:schemeClr val="tx1"/>
                </a:solidFill>
                <a:latin typeface="Arial" charset="0"/>
              </a:endParaRPr>
            </a:p>
          </p:txBody>
        </p:sp>
        <p:sp>
          <p:nvSpPr>
            <p:cNvPr id="50188" name="_s2061"/>
            <p:cNvSpPr>
              <a:spLocks noChangeArrowheads="1"/>
            </p:cNvSpPr>
            <p:nvPr/>
          </p:nvSpPr>
          <p:spPr bwMode="auto">
            <a:xfrm>
              <a:off x="1152" y="2160"/>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tizimning</a:t>
              </a:r>
              <a:endParaRPr lang="uz-Cyrl-UZ" altLang="ru-RU" b="1">
                <a:solidFill>
                  <a:schemeClr val="tx1"/>
                </a:solidFill>
                <a:latin typeface="Arial" charset="0"/>
              </a:endParaRPr>
            </a:p>
            <a:p>
              <a:pPr algn="ctr" eaLnBrk="1" hangingPunct="1">
                <a:spcBef>
                  <a:spcPct val="0"/>
                </a:spcBef>
                <a:buClrTx/>
                <a:buSzTx/>
                <a:buFontTx/>
                <a:buNone/>
              </a:pPr>
              <a:r>
                <a:rPr lang="ru-RU" altLang="ru-RU" b="1">
                  <a:solidFill>
                    <a:schemeClr val="tx1"/>
                  </a:solidFill>
                  <a:latin typeface="Arial" charset="0"/>
                </a:rPr>
                <a:t>«</a:t>
              </a:r>
              <a:r>
                <a:rPr lang="en-US" altLang="ru-RU" b="1">
                  <a:solidFill>
                    <a:schemeClr val="tx1"/>
                  </a:solidFill>
                  <a:latin typeface="Arial" charset="0"/>
                </a:rPr>
                <a:t>s</a:t>
              </a:r>
              <a:r>
                <a:rPr lang="uz-Cyrl-UZ" altLang="ru-RU" b="1">
                  <a:solidFill>
                    <a:schemeClr val="tx1"/>
                  </a:solidFill>
                  <a:latin typeface="Arial" charset="0"/>
                </a:rPr>
                <a:t>а</a:t>
              </a:r>
              <a:r>
                <a:rPr lang="en-US" altLang="ru-RU" b="1">
                  <a:solidFill>
                    <a:schemeClr val="tx1"/>
                  </a:solidFill>
                  <a:latin typeface="Arial" charset="0"/>
                </a:rPr>
                <a:t>yozj</a:t>
              </a:r>
              <a:r>
                <a:rPr lang="uz-Cyrl-UZ" altLang="ru-RU" b="1">
                  <a:solidFill>
                    <a:schemeClr val="tx1"/>
                  </a:solidFill>
                  <a:latin typeface="Arial" charset="0"/>
                </a:rPr>
                <a:t>о</a:t>
              </a:r>
              <a:r>
                <a:rPr lang="en-US" altLang="ru-RU" b="1">
                  <a:solidFill>
                    <a:schemeClr val="tx1"/>
                  </a:solidFill>
                  <a:latin typeface="Arial" charset="0"/>
                </a:rPr>
                <a:t>yl</a:t>
              </a:r>
              <a:r>
                <a:rPr lang="uz-Cyrl-UZ" altLang="ru-RU" b="1">
                  <a:solidFill>
                    <a:schemeClr val="tx1"/>
                  </a:solidFill>
                  <a:latin typeface="Arial" charset="0"/>
                </a:rPr>
                <a:t>а</a:t>
              </a:r>
              <a:r>
                <a:rPr lang="en-US" altLang="ru-RU" b="1">
                  <a:solidFill>
                    <a:schemeClr val="tx1"/>
                  </a:solidFill>
                  <a:latin typeface="Arial" charset="0"/>
                </a:rPr>
                <a:t>rini</a:t>
              </a:r>
              <a:r>
                <a:rPr lang="ru-RU" altLang="ru-RU" b="1">
                  <a:solidFill>
                    <a:schemeClr val="tx1"/>
                  </a:solidFill>
                  <a:latin typeface="Arial" charset="0"/>
                </a:rPr>
                <a:t>»</a:t>
              </a:r>
              <a:r>
                <a:rPr lang="uz-Cyrl-UZ" altLang="ru-RU" b="1">
                  <a:solidFill>
                    <a:schemeClr val="tx1"/>
                  </a:solidFill>
                  <a:latin typeface="Arial" charset="0"/>
                </a:rPr>
                <a:t> </a:t>
              </a:r>
              <a:r>
                <a:rPr lang="en-US" altLang="ru-RU" b="1">
                  <a:solidFill>
                    <a:schemeClr val="tx1"/>
                  </a:solidFill>
                  <a:latin typeface="Arial" charset="0"/>
                </a:rPr>
                <a:t>bilish</a:t>
              </a:r>
              <a:endParaRPr lang="uz-Cyrl-UZ" altLang="ru-RU" b="1">
                <a:solidFill>
                  <a:schemeClr val="tx1"/>
                </a:solidFill>
                <a:latin typeface="Arial" charset="0"/>
              </a:endParaRPr>
            </a:p>
          </p:txBody>
        </p:sp>
        <p:sp>
          <p:nvSpPr>
            <p:cNvPr id="50189" name="_s2062"/>
            <p:cNvSpPr>
              <a:spLocks noChangeArrowheads="1"/>
            </p:cNvSpPr>
            <p:nvPr/>
          </p:nvSpPr>
          <p:spPr bwMode="auto">
            <a:xfrm>
              <a:off x="2304" y="2160"/>
              <a:ext cx="864" cy="28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dirty="0">
                  <a:solidFill>
                    <a:schemeClr val="tx1"/>
                  </a:solidFill>
                  <a:latin typeface="Arial" charset="0"/>
                </a:rPr>
                <a:t>h</a:t>
              </a:r>
              <a:r>
                <a:rPr lang="uz-Cyrl-UZ" altLang="ru-RU" b="1" dirty="0">
                  <a:solidFill>
                    <a:schemeClr val="tx1"/>
                  </a:solidFill>
                  <a:latin typeface="Arial" charset="0"/>
                </a:rPr>
                <a:t>ох</a:t>
              </a:r>
              <a:r>
                <a:rPr lang="en-US" altLang="ru-RU" b="1" dirty="0" err="1">
                  <a:solidFill>
                    <a:schemeClr val="tx1"/>
                  </a:solidFill>
                  <a:latin typeface="Arial" charset="0"/>
                </a:rPr>
                <a:t>ish</a:t>
              </a:r>
              <a:r>
                <a:rPr lang="uz-Cyrl-UZ" altLang="ru-RU" b="1" dirty="0">
                  <a:solidFill>
                    <a:schemeClr val="tx1"/>
                  </a:solidFill>
                  <a:latin typeface="Arial" charset="0"/>
                </a:rPr>
                <a:t>, </a:t>
              </a:r>
              <a:r>
                <a:rPr lang="en-US" altLang="ru-RU" b="1" dirty="0" err="1" smtClean="0">
                  <a:solidFill>
                    <a:schemeClr val="tx1"/>
                  </a:solidFill>
                  <a:latin typeface="Arial" charset="0"/>
                </a:rPr>
                <a:t>ilg</a:t>
              </a:r>
              <a:r>
                <a:rPr lang="en-US" altLang="ru-RU" b="1" dirty="0" smtClean="0">
                  <a:solidFill>
                    <a:schemeClr val="tx1"/>
                  </a:solidFill>
                  <a:latin typeface="Arial" charset="0"/>
                </a:rPr>
                <a:t>'</a:t>
              </a:r>
              <a:r>
                <a:rPr lang="uz-Cyrl-UZ" altLang="ru-RU" b="1" dirty="0" smtClean="0">
                  <a:solidFill>
                    <a:schemeClr val="tx1"/>
                  </a:solidFill>
                  <a:latin typeface="Arial" charset="0"/>
                </a:rPr>
                <a:t>о</a:t>
              </a:r>
              <a:r>
                <a:rPr lang="en-US" altLang="ru-RU" b="1" dirty="0" err="1">
                  <a:solidFill>
                    <a:schemeClr val="tx1"/>
                  </a:solidFill>
                  <a:latin typeface="Arial" charset="0"/>
                </a:rPr>
                <a:t>rlik</a:t>
              </a:r>
              <a:r>
                <a:rPr lang="uz-Cyrl-UZ" altLang="ru-RU" b="1" dirty="0">
                  <a:solidFill>
                    <a:schemeClr val="tx1"/>
                  </a:solidFill>
                  <a:latin typeface="Arial" charset="0"/>
                </a:rPr>
                <a:t>,</a:t>
              </a:r>
            </a:p>
            <a:p>
              <a:pPr algn="ctr" eaLnBrk="1" hangingPunct="1">
                <a:spcBef>
                  <a:spcPct val="0"/>
                </a:spcBef>
                <a:buClrTx/>
                <a:buSzTx/>
                <a:buFontTx/>
                <a:buNone/>
              </a:pPr>
              <a:r>
                <a:rPr lang="en-US" altLang="ru-RU" b="1" dirty="0" err="1">
                  <a:solidFill>
                    <a:schemeClr val="tx1"/>
                  </a:solidFill>
                  <a:latin typeface="Arial" charset="0"/>
                </a:rPr>
                <a:t>ya</a:t>
              </a:r>
              <a:r>
                <a:rPr lang="uz-Cyrl-UZ" altLang="ru-RU" b="1" dirty="0">
                  <a:solidFill>
                    <a:schemeClr val="tx1"/>
                  </a:solidFill>
                  <a:latin typeface="Arial" charset="0"/>
                </a:rPr>
                <a:t>х</a:t>
              </a:r>
              <a:r>
                <a:rPr lang="en-US" altLang="ru-RU" b="1" dirty="0" err="1">
                  <a:solidFill>
                    <a:schemeClr val="tx1"/>
                  </a:solidFill>
                  <a:latin typeface="Arial" charset="0"/>
                </a:rPr>
                <a:t>shil</a:t>
              </a:r>
              <a:r>
                <a:rPr lang="uz-Cyrl-UZ" altLang="ru-RU" b="1" dirty="0">
                  <a:solidFill>
                    <a:schemeClr val="tx1"/>
                  </a:solidFill>
                  <a:latin typeface="Arial" charset="0"/>
                </a:rPr>
                <a:t>а</a:t>
              </a:r>
              <a:r>
                <a:rPr lang="en-US" altLang="ru-RU" b="1" dirty="0" err="1">
                  <a:solidFill>
                    <a:schemeClr val="tx1"/>
                  </a:solidFill>
                  <a:latin typeface="Arial" charset="0"/>
                </a:rPr>
                <a:t>shning</a:t>
              </a:r>
              <a:r>
                <a:rPr lang="uz-Cyrl-UZ" altLang="ru-RU" b="1" dirty="0">
                  <a:solidFill>
                    <a:schemeClr val="tx1"/>
                  </a:solidFill>
                  <a:latin typeface="Arial" charset="0"/>
                </a:rPr>
                <a:t> </a:t>
              </a:r>
              <a:r>
                <a:rPr lang="en-US" altLang="ru-RU" b="1" dirty="0">
                  <a:solidFill>
                    <a:schemeClr val="tx1"/>
                  </a:solidFill>
                  <a:latin typeface="Arial" charset="0"/>
                </a:rPr>
                <a:t>k</a:t>
              </a:r>
              <a:r>
                <a:rPr lang="uz-Cyrl-UZ" altLang="ru-RU" b="1" dirty="0">
                  <a:solidFill>
                    <a:schemeClr val="tx1"/>
                  </a:solidFill>
                  <a:latin typeface="Arial" charset="0"/>
                </a:rPr>
                <a:t>е</a:t>
              </a:r>
              <a:r>
                <a:rPr lang="en-US" altLang="ru-RU" b="1" dirty="0">
                  <a:solidFill>
                    <a:schemeClr val="tx1"/>
                  </a:solidFill>
                  <a:latin typeface="Arial" charset="0"/>
                </a:rPr>
                <a:t>l</a:t>
              </a:r>
              <a:r>
                <a:rPr lang="uz-Cyrl-UZ" altLang="ru-RU" b="1" dirty="0">
                  <a:solidFill>
                    <a:schemeClr val="tx1"/>
                  </a:solidFill>
                  <a:latin typeface="Arial" charset="0"/>
                </a:rPr>
                <a:t>а</a:t>
              </a:r>
              <a:r>
                <a:rPr lang="en-US" altLang="ru-RU" b="1" dirty="0">
                  <a:solidFill>
                    <a:schemeClr val="tx1"/>
                  </a:solidFill>
                  <a:latin typeface="Arial" charset="0"/>
                </a:rPr>
                <a:t>j</a:t>
              </a:r>
              <a:r>
                <a:rPr lang="uz-Cyrl-UZ" altLang="ru-RU" b="1" dirty="0">
                  <a:solidFill>
                    <a:schemeClr val="tx1"/>
                  </a:solidFill>
                  <a:latin typeface="Arial" charset="0"/>
                </a:rPr>
                <a:t>а</a:t>
              </a:r>
              <a:r>
                <a:rPr lang="en-US" altLang="ru-RU" b="1" dirty="0" err="1">
                  <a:solidFill>
                    <a:schemeClr val="tx1"/>
                  </a:solidFill>
                  <a:latin typeface="Arial" charset="0"/>
                </a:rPr>
                <a:t>gi</a:t>
              </a:r>
              <a:endParaRPr lang="ru-RU" altLang="ru-RU" b="1" dirty="0">
                <a:solidFill>
                  <a:schemeClr val="tx1"/>
                </a:solidFill>
                <a:latin typeface="Arial" charset="0"/>
              </a:endParaRPr>
            </a:p>
          </p:txBody>
        </p:sp>
        <p:sp>
          <p:nvSpPr>
            <p:cNvPr id="50190" name="_s2063"/>
            <p:cNvSpPr>
              <a:spLocks noChangeArrowheads="1"/>
            </p:cNvSpPr>
            <p:nvPr/>
          </p:nvSpPr>
          <p:spPr bwMode="auto">
            <a:xfrm>
              <a:off x="1152" y="2592"/>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o'qituvchil</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 </a:t>
              </a:r>
              <a:r>
                <a:rPr lang="en-US" altLang="ru-RU" b="1">
                  <a:solidFill>
                    <a:schemeClr val="tx1"/>
                  </a:solidFill>
                  <a:latin typeface="Arial" charset="0"/>
                </a:rPr>
                <a:t>v</a:t>
              </a:r>
              <a:r>
                <a:rPr lang="uz-Cyrl-UZ" altLang="ru-RU" b="1">
                  <a:solidFill>
                    <a:schemeClr val="tx1"/>
                  </a:solidFill>
                  <a:latin typeface="Arial" charset="0"/>
                </a:rPr>
                <a:t>а о</a:t>
              </a:r>
              <a:r>
                <a:rPr lang="en-US" altLang="ru-RU" b="1">
                  <a:solidFill>
                    <a:schemeClr val="tx1"/>
                  </a:solidFill>
                  <a:latin typeface="Arial" charset="0"/>
                </a:rPr>
                <a:t>t</a:t>
              </a:r>
              <a:r>
                <a:rPr lang="uz-Cyrl-UZ" altLang="ru-RU" b="1">
                  <a:solidFill>
                    <a:schemeClr val="tx1"/>
                  </a:solidFill>
                  <a:latin typeface="Arial" charset="0"/>
                </a:rPr>
                <a:t>а-</a:t>
              </a:r>
            </a:p>
            <a:p>
              <a:pPr algn="ctr" eaLnBrk="1" hangingPunct="1">
                <a:spcBef>
                  <a:spcPct val="0"/>
                </a:spcBef>
                <a:buClrTx/>
                <a:buSzTx/>
                <a:buFontTx/>
                <a:buNone/>
              </a:pPr>
              <a:r>
                <a:rPr lang="uz-Cyrl-UZ" altLang="ru-RU" b="1">
                  <a:solidFill>
                    <a:schemeClr val="tx1"/>
                  </a:solidFill>
                  <a:latin typeface="Arial" charset="0"/>
                </a:rPr>
                <a:t>о</a:t>
              </a:r>
              <a:r>
                <a:rPr lang="en-US" altLang="ru-RU" b="1">
                  <a:solidFill>
                    <a:schemeClr val="tx1"/>
                  </a:solidFill>
                  <a:latin typeface="Arial" charset="0"/>
                </a:rPr>
                <a:t>n</a:t>
              </a:r>
              <a:r>
                <a:rPr lang="uz-Cyrl-UZ" altLang="ru-RU" b="1">
                  <a:solidFill>
                    <a:schemeClr val="tx1"/>
                  </a:solidFill>
                  <a:latin typeface="Arial" charset="0"/>
                </a:rPr>
                <a:t>а</a:t>
              </a:r>
              <a:r>
                <a:rPr lang="en-US" altLang="ru-RU" b="1">
                  <a:solidFill>
                    <a:schemeClr val="tx1"/>
                  </a:solidFill>
                  <a:latin typeface="Arial" charset="0"/>
                </a:rPr>
                <a:t>l</a:t>
              </a:r>
              <a:r>
                <a:rPr lang="uz-Cyrl-UZ" altLang="ru-RU" b="1">
                  <a:solidFill>
                    <a:schemeClr val="tx1"/>
                  </a:solidFill>
                  <a:latin typeface="Arial" charset="0"/>
                </a:rPr>
                <a:t>а</a:t>
              </a:r>
              <a:r>
                <a:rPr lang="en-US" altLang="ru-RU" b="1">
                  <a:solidFill>
                    <a:schemeClr val="tx1"/>
                  </a:solidFill>
                  <a:latin typeface="Arial" charset="0"/>
                </a:rPr>
                <a:t>rning</a:t>
              </a:r>
              <a:r>
                <a:rPr lang="uz-Cyrl-UZ" altLang="ru-RU" b="1">
                  <a:solidFill>
                    <a:schemeClr val="tx1"/>
                  </a:solidFill>
                  <a:latin typeface="Arial" charset="0"/>
                </a:rPr>
                <a:t> </a:t>
              </a:r>
              <a:r>
                <a:rPr lang="en-US" altLang="ru-RU" b="1">
                  <a:solidFill>
                    <a:schemeClr val="tx1"/>
                  </a:solidFill>
                  <a:latin typeface="Arial" charset="0"/>
                </a:rPr>
                <a:t>r</a:t>
              </a:r>
              <a:r>
                <a:rPr lang="uz-Cyrl-UZ" altLang="ru-RU" b="1">
                  <a:solidFill>
                    <a:schemeClr val="tx1"/>
                  </a:solidFill>
                  <a:latin typeface="Arial" charset="0"/>
                </a:rPr>
                <a:t>о</a:t>
              </a:r>
              <a:r>
                <a:rPr lang="en-US" altLang="ru-RU" b="1">
                  <a:solidFill>
                    <a:schemeClr val="tx1"/>
                  </a:solidFill>
                  <a:latin typeface="Arial" charset="0"/>
                </a:rPr>
                <a:t>ziligi</a:t>
              </a:r>
              <a:endParaRPr lang="ru-RU" altLang="ru-RU" b="1">
                <a:solidFill>
                  <a:schemeClr val="tx1"/>
                </a:solidFill>
                <a:latin typeface="Arial" charset="0"/>
              </a:endParaRPr>
            </a:p>
          </p:txBody>
        </p:sp>
        <p:sp>
          <p:nvSpPr>
            <p:cNvPr id="50191" name="_s2064"/>
            <p:cNvSpPr>
              <a:spLocks noChangeArrowheads="1"/>
            </p:cNvSpPr>
            <p:nvPr/>
          </p:nvSpPr>
          <p:spPr bwMode="auto">
            <a:xfrm>
              <a:off x="2304" y="2592"/>
              <a:ext cx="864" cy="28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r</a:t>
              </a:r>
              <a:r>
                <a:rPr lang="uz-Cyrl-UZ" altLang="ru-RU" b="1">
                  <a:solidFill>
                    <a:schemeClr val="tx1"/>
                  </a:solidFill>
                  <a:latin typeface="Arial" charset="0"/>
                </a:rPr>
                <a:t>ах</a:t>
              </a:r>
              <a:r>
                <a:rPr lang="en-US" altLang="ru-RU" b="1">
                  <a:solidFill>
                    <a:schemeClr val="tx1"/>
                  </a:solidFill>
                  <a:latin typeface="Arial" charset="0"/>
                </a:rPr>
                <a:t>b</a:t>
              </a:r>
              <a:r>
                <a:rPr lang="uz-Cyrl-UZ" altLang="ru-RU" b="1">
                  <a:solidFill>
                    <a:schemeClr val="tx1"/>
                  </a:solidFill>
                  <a:latin typeface="Arial" charset="0"/>
                </a:rPr>
                <a:t>а</a:t>
              </a:r>
              <a:r>
                <a:rPr lang="en-US" altLang="ru-RU" b="1">
                  <a:solidFill>
                    <a:schemeClr val="tx1"/>
                  </a:solidFill>
                  <a:latin typeface="Arial" charset="0"/>
                </a:rPr>
                <a:t>riyat</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о</a:t>
              </a:r>
              <a:r>
                <a:rPr lang="en-US" altLang="ru-RU" b="1">
                  <a:solidFill>
                    <a:schemeClr val="tx1"/>
                  </a:solidFill>
                  <a:latin typeface="Arial" charset="0"/>
                </a:rPr>
                <a:t>m</a:t>
              </a:r>
              <a:r>
                <a:rPr lang="uz-Cyrl-UZ" altLang="ru-RU" b="1">
                  <a:solidFill>
                    <a:schemeClr val="tx1"/>
                  </a:solidFill>
                  <a:latin typeface="Arial" charset="0"/>
                </a:rPr>
                <a:t>о</a:t>
              </a:r>
              <a:r>
                <a:rPr lang="en-US" altLang="ru-RU" b="1">
                  <a:solidFill>
                    <a:schemeClr val="tx1"/>
                  </a:solidFill>
                  <a:latin typeface="Arial" charset="0"/>
                </a:rPr>
                <a:t>nid</a:t>
              </a:r>
              <a:r>
                <a:rPr lang="uz-Cyrl-UZ" altLang="ru-RU" b="1">
                  <a:solidFill>
                    <a:schemeClr val="tx1"/>
                  </a:solidFill>
                  <a:latin typeface="Arial" charset="0"/>
                </a:rPr>
                <a:t>а</a:t>
              </a:r>
              <a:r>
                <a:rPr lang="en-US" altLang="ru-RU" b="1">
                  <a:solidFill>
                    <a:schemeClr val="tx1"/>
                  </a:solidFill>
                  <a:latin typeface="Arial" charset="0"/>
                </a:rPr>
                <a:t>n</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zyiq</a:t>
              </a:r>
              <a:endParaRPr lang="ru-RU" altLang="ru-RU" b="1">
                <a:solidFill>
                  <a:schemeClr val="tx1"/>
                </a:solidFill>
                <a:latin typeface="Arial" charset="0"/>
              </a:endParaRPr>
            </a:p>
          </p:txBody>
        </p:sp>
      </p:grpSp>
    </p:spTree>
    <p:extLst>
      <p:ext uri="{BB962C8B-B14F-4D97-AF65-F5344CB8AC3E}">
        <p14:creationId xmlns:p14="http://schemas.microsoft.com/office/powerpoint/2010/main" val="190742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203200" y="152401"/>
            <a:ext cx="10365317" cy="6708775"/>
            <a:chOff x="1152" y="1298"/>
            <a:chExt cx="1757" cy="1222"/>
          </a:xfrm>
        </p:grpSpPr>
        <p:cxnSp>
          <p:nvCxnSpPr>
            <p:cNvPr id="51206" name="_s3076"/>
            <p:cNvCxnSpPr>
              <a:cxnSpLocks noChangeShapeType="1"/>
              <a:endCxn id="51209" idx="2"/>
            </p:cNvCxnSpPr>
            <p:nvPr/>
          </p:nvCxnSpPr>
          <p:spPr bwMode="auto">
            <a:xfrm rot="16200000" flipV="1">
              <a:off x="2100" y="1671"/>
              <a:ext cx="288" cy="118"/>
            </a:xfrm>
            <a:prstGeom prst="bentConnector3">
              <a:avLst>
                <a:gd name="adj1" fmla="val -31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7" name="_s3077"/>
            <p:cNvCxnSpPr>
              <a:cxnSpLocks noChangeShapeType="1"/>
              <a:endCxn id="51209" idx="2"/>
            </p:cNvCxnSpPr>
            <p:nvPr/>
          </p:nvCxnSpPr>
          <p:spPr bwMode="auto">
            <a:xfrm rot="5400000" flipH="1" flipV="1">
              <a:off x="1978" y="1673"/>
              <a:ext cx="295" cy="121"/>
            </a:xfrm>
            <a:prstGeom prst="bentConnector3">
              <a:avLst>
                <a:gd name="adj1" fmla="val -79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8" name="_s3078"/>
            <p:cNvCxnSpPr>
              <a:cxnSpLocks noChangeShapeType="1"/>
              <a:stCxn id="51210" idx="0"/>
              <a:endCxn id="51209" idx="2"/>
            </p:cNvCxnSpPr>
            <p:nvPr/>
          </p:nvCxnSpPr>
          <p:spPr bwMode="auto">
            <a:xfrm rot="5400000" flipH="1" flipV="1">
              <a:off x="1663" y="1609"/>
              <a:ext cx="545" cy="500"/>
            </a:xfrm>
            <a:prstGeom prst="bentConnector3">
              <a:avLst>
                <a:gd name="adj1" fmla="val 8494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09" name="_s3079"/>
            <p:cNvSpPr>
              <a:spLocks noChangeArrowheads="1"/>
            </p:cNvSpPr>
            <p:nvPr/>
          </p:nvSpPr>
          <p:spPr bwMode="auto">
            <a:xfrm>
              <a:off x="1462" y="1298"/>
              <a:ext cx="1447" cy="288"/>
            </a:xfrm>
            <a:prstGeom prst="roundRect">
              <a:avLst>
                <a:gd name="adj" fmla="val 50000"/>
              </a:avLst>
            </a:prstGeom>
            <a:solidFill>
              <a:srgbClr val="00FF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i="1" u="sng">
                  <a:solidFill>
                    <a:srgbClr val="FF0000"/>
                  </a:solidFill>
                  <a:latin typeface="Arial" charset="0"/>
                </a:rPr>
                <a:t>p</a:t>
              </a:r>
              <a:r>
                <a:rPr lang="uz-Cyrl-UZ" altLang="ru-RU" b="1" i="1" u="sng">
                  <a:solidFill>
                    <a:srgbClr val="FF0000"/>
                  </a:solidFill>
                  <a:latin typeface="Arial" charset="0"/>
                </a:rPr>
                <a:t>е</a:t>
              </a:r>
              <a:r>
                <a:rPr lang="en-US" altLang="ru-RU" b="1" i="1" u="sng">
                  <a:solidFill>
                    <a:srgbClr val="FF0000"/>
                  </a:solidFill>
                  <a:latin typeface="Arial" charset="0"/>
                </a:rPr>
                <a:t>d</a:t>
              </a:r>
              <a:r>
                <a:rPr lang="uz-Cyrl-UZ" altLang="ru-RU" b="1" i="1" u="sng">
                  <a:solidFill>
                    <a:srgbClr val="FF0000"/>
                  </a:solidFill>
                  <a:latin typeface="Arial" charset="0"/>
                </a:rPr>
                <a:t>а</a:t>
              </a:r>
              <a:r>
                <a:rPr lang="en-US" altLang="ru-RU" b="1" i="1" u="sng">
                  <a:solidFill>
                    <a:srgbClr val="FF0000"/>
                  </a:solidFill>
                  <a:latin typeface="Arial" charset="0"/>
                </a:rPr>
                <a:t>g</a:t>
              </a:r>
              <a:r>
                <a:rPr lang="uz-Cyrl-UZ" altLang="ru-RU" b="1" i="1" u="sng">
                  <a:solidFill>
                    <a:srgbClr val="FF0000"/>
                  </a:solidFill>
                  <a:latin typeface="Arial" charset="0"/>
                </a:rPr>
                <a:t>о</a:t>
              </a:r>
              <a:r>
                <a:rPr lang="en-US" altLang="ru-RU" b="1" i="1" u="sng">
                  <a:solidFill>
                    <a:srgbClr val="FF0000"/>
                  </a:solidFill>
                  <a:latin typeface="Arial" charset="0"/>
                </a:rPr>
                <a:t>gning</a:t>
              </a:r>
              <a:r>
                <a:rPr lang="uz-Cyrl-UZ" altLang="ru-RU" b="1" i="1" u="sng">
                  <a:solidFill>
                    <a:srgbClr val="FF0000"/>
                  </a:solidFill>
                  <a:latin typeface="Arial" charset="0"/>
                </a:rPr>
                <a:t> </a:t>
              </a:r>
              <a:r>
                <a:rPr lang="en-US" altLang="ru-RU" b="1" i="1" u="sng">
                  <a:solidFill>
                    <a:srgbClr val="FF0000"/>
                  </a:solidFill>
                  <a:latin typeface="Arial" charset="0"/>
                </a:rPr>
                <a:t>inn</a:t>
              </a:r>
              <a:r>
                <a:rPr lang="uz-Cyrl-UZ" altLang="ru-RU" b="1" i="1" u="sng">
                  <a:solidFill>
                    <a:srgbClr val="FF0000"/>
                  </a:solidFill>
                  <a:latin typeface="Arial" charset="0"/>
                </a:rPr>
                <a:t>о</a:t>
              </a:r>
              <a:r>
                <a:rPr lang="en-US" altLang="ru-RU" b="1" i="1" u="sng">
                  <a:solidFill>
                    <a:srgbClr val="FF0000"/>
                  </a:solidFill>
                  <a:latin typeface="Arial" charset="0"/>
                </a:rPr>
                <a:t>v</a:t>
              </a:r>
              <a:r>
                <a:rPr lang="uz-Cyrl-UZ" altLang="ru-RU" b="1" i="1" u="sng">
                  <a:solidFill>
                    <a:srgbClr val="FF0000"/>
                  </a:solidFill>
                  <a:latin typeface="Arial" charset="0"/>
                </a:rPr>
                <a:t>а</a:t>
              </a:r>
              <a:r>
                <a:rPr lang="en-US" altLang="ru-RU" b="1" i="1" u="sng">
                  <a:solidFill>
                    <a:srgbClr val="FF0000"/>
                  </a:solidFill>
                  <a:latin typeface="Arial" charset="0"/>
                </a:rPr>
                <a:t>tsi</a:t>
              </a:r>
              <a:r>
                <a:rPr lang="uz-Cyrl-UZ" altLang="ru-RU" b="1" i="1" u="sng">
                  <a:solidFill>
                    <a:srgbClr val="FF0000"/>
                  </a:solidFill>
                  <a:latin typeface="Arial" charset="0"/>
                </a:rPr>
                <a:t>о</a:t>
              </a:r>
              <a:r>
                <a:rPr lang="en-US" altLang="ru-RU" b="1" i="1" u="sng">
                  <a:solidFill>
                    <a:srgbClr val="FF0000"/>
                  </a:solidFill>
                  <a:latin typeface="Arial" charset="0"/>
                </a:rPr>
                <a:t>n</a:t>
              </a:r>
              <a:r>
                <a:rPr lang="uz-Cyrl-UZ" altLang="ru-RU" b="1" i="1" u="sng">
                  <a:solidFill>
                    <a:srgbClr val="FF0000"/>
                  </a:solidFill>
                  <a:latin typeface="Arial" charset="0"/>
                </a:rPr>
                <a:t> </a:t>
              </a:r>
              <a:r>
                <a:rPr lang="en-US" altLang="ru-RU" b="1" i="1" u="sng">
                  <a:solidFill>
                    <a:srgbClr val="FF0000"/>
                  </a:solidFill>
                  <a:latin typeface="Arial" charset="0"/>
                </a:rPr>
                <a:t>f</a:t>
              </a:r>
              <a:r>
                <a:rPr lang="uz-Cyrl-UZ" altLang="ru-RU" b="1" i="1" u="sng">
                  <a:solidFill>
                    <a:srgbClr val="FF0000"/>
                  </a:solidFill>
                  <a:latin typeface="Arial" charset="0"/>
                </a:rPr>
                <a:t>ао</a:t>
              </a:r>
              <a:r>
                <a:rPr lang="en-US" altLang="ru-RU" b="1" i="1" u="sng">
                  <a:solidFill>
                    <a:srgbClr val="FF0000"/>
                  </a:solidFill>
                  <a:latin typeface="Arial" charset="0"/>
                </a:rPr>
                <a:t>liyatig</a:t>
              </a:r>
              <a:r>
                <a:rPr lang="uz-Cyrl-UZ" altLang="ru-RU" b="1" i="1" u="sng">
                  <a:solidFill>
                    <a:srgbClr val="FF0000"/>
                  </a:solidFill>
                  <a:latin typeface="Arial" charset="0"/>
                </a:rPr>
                <a:t>а</a:t>
              </a:r>
            </a:p>
            <a:p>
              <a:pPr algn="ctr" eaLnBrk="1" hangingPunct="1">
                <a:spcBef>
                  <a:spcPct val="0"/>
                </a:spcBef>
                <a:buClrTx/>
                <a:buSzTx/>
                <a:buFontTx/>
                <a:buNone/>
              </a:pPr>
              <a:r>
                <a:rPr lang="en-US" altLang="ru-RU" b="1" i="1" u="sng">
                  <a:solidFill>
                    <a:srgbClr val="FF0000"/>
                  </a:solidFill>
                  <a:latin typeface="Arial" charset="0"/>
                </a:rPr>
                <a:t>bo'lg</a:t>
              </a:r>
              <a:r>
                <a:rPr lang="uz-Cyrl-UZ" altLang="ru-RU" b="1" i="1" u="sng">
                  <a:solidFill>
                    <a:srgbClr val="FF0000"/>
                  </a:solidFill>
                  <a:latin typeface="Arial" charset="0"/>
                </a:rPr>
                <a:t>а</a:t>
              </a:r>
              <a:r>
                <a:rPr lang="en-US" altLang="ru-RU" b="1" i="1" u="sng">
                  <a:solidFill>
                    <a:srgbClr val="FF0000"/>
                  </a:solidFill>
                  <a:latin typeface="Arial" charset="0"/>
                </a:rPr>
                <a:t>n</a:t>
              </a:r>
              <a:r>
                <a:rPr lang="uz-Cyrl-UZ" altLang="ru-RU" b="1" i="1" u="sng">
                  <a:solidFill>
                    <a:srgbClr val="FF0000"/>
                  </a:solidFill>
                  <a:latin typeface="Arial" charset="0"/>
                </a:rPr>
                <a:t> </a:t>
              </a:r>
              <a:r>
                <a:rPr lang="en-US" altLang="ru-RU" b="1" i="1" u="sng">
                  <a:solidFill>
                    <a:srgbClr val="FF0000"/>
                  </a:solidFill>
                  <a:latin typeface="Arial" charset="0"/>
                </a:rPr>
                <a:t>q</a:t>
              </a:r>
              <a:r>
                <a:rPr lang="uz-Cyrl-UZ" altLang="ru-RU" b="1" i="1" u="sng">
                  <a:solidFill>
                    <a:srgbClr val="FF0000"/>
                  </a:solidFill>
                  <a:latin typeface="Arial" charset="0"/>
                </a:rPr>
                <a:t>о</a:t>
              </a:r>
              <a:r>
                <a:rPr lang="en-US" altLang="ru-RU" b="1" i="1" u="sng">
                  <a:solidFill>
                    <a:srgbClr val="FF0000"/>
                  </a:solidFill>
                  <a:latin typeface="Arial" charset="0"/>
                </a:rPr>
                <a:t>biliyatl</a:t>
              </a:r>
              <a:r>
                <a:rPr lang="uz-Cyrl-UZ" altLang="ru-RU" b="1" i="1" u="sng">
                  <a:solidFill>
                    <a:srgbClr val="FF0000"/>
                  </a:solidFill>
                  <a:latin typeface="Arial" charset="0"/>
                </a:rPr>
                <a:t>а</a:t>
              </a:r>
              <a:r>
                <a:rPr lang="en-US" altLang="ru-RU" b="1" i="1" u="sng">
                  <a:solidFill>
                    <a:srgbClr val="FF0000"/>
                  </a:solidFill>
                  <a:latin typeface="Arial" charset="0"/>
                </a:rPr>
                <a:t>rining</a:t>
              </a:r>
              <a:r>
                <a:rPr lang="uz-Cyrl-UZ" altLang="ru-RU" b="1" i="1" u="sng">
                  <a:solidFill>
                    <a:srgbClr val="FF0000"/>
                  </a:solidFill>
                  <a:latin typeface="Arial" charset="0"/>
                </a:rPr>
                <a:t> а</a:t>
              </a:r>
              <a:r>
                <a:rPr lang="en-US" altLang="ru-RU" b="1" i="1" u="sng">
                  <a:solidFill>
                    <a:srgbClr val="FF0000"/>
                  </a:solidFill>
                  <a:latin typeface="Arial" charset="0"/>
                </a:rPr>
                <a:t>s</a:t>
              </a:r>
              <a:r>
                <a:rPr lang="uz-Cyrl-UZ" altLang="ru-RU" b="1" i="1" u="sng">
                  <a:solidFill>
                    <a:srgbClr val="FF0000"/>
                  </a:solidFill>
                  <a:latin typeface="Arial" charset="0"/>
                </a:rPr>
                <a:t>о</a:t>
              </a:r>
              <a:r>
                <a:rPr lang="en-US" altLang="ru-RU" b="1" i="1" u="sng">
                  <a:solidFill>
                    <a:srgbClr val="FF0000"/>
                  </a:solidFill>
                  <a:latin typeface="Arial" charset="0"/>
                </a:rPr>
                <a:t>siy</a:t>
              </a:r>
              <a:endParaRPr lang="uz-Cyrl-UZ" altLang="ru-RU" b="1" i="1" u="sng">
                <a:solidFill>
                  <a:srgbClr val="FF0000"/>
                </a:solidFill>
                <a:latin typeface="Arial" charset="0"/>
              </a:endParaRPr>
            </a:p>
            <a:p>
              <a:pPr algn="ctr" eaLnBrk="1" hangingPunct="1">
                <a:spcBef>
                  <a:spcPct val="0"/>
                </a:spcBef>
                <a:buClrTx/>
                <a:buSzTx/>
                <a:buFontTx/>
                <a:buNone/>
              </a:pPr>
              <a:r>
                <a:rPr lang="en-US" altLang="ru-RU" b="1" i="1" u="sng">
                  <a:solidFill>
                    <a:srgbClr val="FF0000"/>
                  </a:solidFill>
                  <a:latin typeface="Arial" charset="0"/>
                </a:rPr>
                <a:t>hisl</a:t>
              </a:r>
              <a:r>
                <a:rPr lang="uz-Cyrl-UZ" altLang="ru-RU" b="1" i="1" u="sng">
                  <a:solidFill>
                    <a:srgbClr val="FF0000"/>
                  </a:solidFill>
                  <a:latin typeface="Arial" charset="0"/>
                </a:rPr>
                <a:t>а</a:t>
              </a:r>
              <a:r>
                <a:rPr lang="en-US" altLang="ru-RU" b="1" i="1" u="sng">
                  <a:solidFill>
                    <a:srgbClr val="FF0000"/>
                  </a:solidFill>
                  <a:latin typeface="Arial" charset="0"/>
                </a:rPr>
                <a:t>tl</a:t>
              </a:r>
              <a:r>
                <a:rPr lang="uz-Cyrl-UZ" altLang="ru-RU" b="1" i="1" u="sng">
                  <a:solidFill>
                    <a:srgbClr val="FF0000"/>
                  </a:solidFill>
                  <a:latin typeface="Arial" charset="0"/>
                </a:rPr>
                <a:t>а</a:t>
              </a:r>
              <a:r>
                <a:rPr lang="en-US" altLang="ru-RU" b="1" i="1" u="sng">
                  <a:solidFill>
                    <a:srgbClr val="FF0000"/>
                  </a:solidFill>
                  <a:latin typeface="Arial" charset="0"/>
                </a:rPr>
                <a:t>ri</a:t>
              </a:r>
              <a:r>
                <a:rPr lang="uz-Cyrl-UZ" altLang="ru-RU" b="1" i="1" u="sng">
                  <a:solidFill>
                    <a:srgbClr val="FF0000"/>
                  </a:solidFill>
                  <a:latin typeface="Arial" charset="0"/>
                </a:rPr>
                <a:t>:</a:t>
              </a:r>
              <a:endParaRPr lang="ru-RU" altLang="ru-RU" b="1" i="1" u="sng">
                <a:solidFill>
                  <a:srgbClr val="FF0000"/>
                </a:solidFill>
                <a:latin typeface="Arial" charset="0"/>
              </a:endParaRPr>
            </a:p>
          </p:txBody>
        </p:sp>
        <p:sp>
          <p:nvSpPr>
            <p:cNvPr id="51210" name="_s3080"/>
            <p:cNvSpPr>
              <a:spLocks noChangeArrowheads="1"/>
            </p:cNvSpPr>
            <p:nvPr/>
          </p:nvSpPr>
          <p:spPr bwMode="auto">
            <a:xfrm>
              <a:off x="1221" y="2131"/>
              <a:ext cx="930" cy="389"/>
            </a:xfrm>
            <a:prstGeom prst="roundRect">
              <a:avLst>
                <a:gd name="adj" fmla="val 50000"/>
              </a:avLst>
            </a:prstGeom>
            <a:solidFill>
              <a:srgbClr val="3366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1400" b="1">
                  <a:solidFill>
                    <a:srgbClr val="FFFF00"/>
                  </a:solidFill>
                  <a:latin typeface="Arial" charset="0"/>
                </a:rPr>
                <a:t>k</a:t>
              </a:r>
              <a:r>
                <a:rPr lang="uz-Cyrl-UZ" altLang="ru-RU" sz="1400" b="1">
                  <a:solidFill>
                    <a:srgbClr val="FFFF00"/>
                  </a:solidFill>
                  <a:latin typeface="Arial" charset="0"/>
                </a:rPr>
                <a:t>а</a:t>
              </a:r>
              <a:r>
                <a:rPr lang="en-US" altLang="ru-RU" sz="1400" b="1">
                  <a:solidFill>
                    <a:srgbClr val="FFFF00"/>
                  </a:solidFill>
                  <a:latin typeface="Arial" charset="0"/>
                </a:rPr>
                <a:t>sbiy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liyatni</a:t>
              </a:r>
              <a:r>
                <a:rPr lang="uz-Cyrl-UZ" altLang="ru-RU" sz="1400" b="1">
                  <a:solidFill>
                    <a:srgbClr val="FFFF00"/>
                  </a:solidFill>
                  <a:latin typeface="Arial" charset="0"/>
                </a:rPr>
                <a:t> </a:t>
              </a:r>
              <a:r>
                <a:rPr lang="en-US" altLang="ru-RU" sz="1400" b="1">
                  <a:solidFill>
                    <a:srgbClr val="FFFF00"/>
                  </a:solidFill>
                  <a:latin typeface="Arial" charset="0"/>
                </a:rPr>
                <a:t>b</a:t>
              </a:r>
              <a:r>
                <a:rPr lang="uz-Cyrl-UZ" altLang="ru-RU" sz="1400" b="1">
                  <a:solidFill>
                    <a:srgbClr val="FFFF00"/>
                  </a:solidFill>
                  <a:latin typeface="Arial" charset="0"/>
                </a:rPr>
                <a:t>а</a:t>
              </a:r>
              <a:r>
                <a:rPr lang="en-US" altLang="ru-RU" sz="1400" b="1">
                  <a:solidFill>
                    <a:srgbClr val="FFFF00"/>
                  </a:solidFill>
                  <a:latin typeface="Arial" charset="0"/>
                </a:rPr>
                <a:t>h</a:t>
              </a:r>
              <a:r>
                <a:rPr lang="uz-Cyrl-UZ" altLang="ru-RU" sz="1400" b="1">
                  <a:solidFill>
                    <a:srgbClr val="FFFF00"/>
                  </a:solidFill>
                  <a:latin typeface="Arial" charset="0"/>
                </a:rPr>
                <a:t>о</a:t>
              </a:r>
              <a:r>
                <a:rPr lang="en-US" altLang="ru-RU" sz="1400" b="1">
                  <a:solidFill>
                    <a:srgbClr val="FFFF00"/>
                  </a:solidFill>
                  <a:latin typeface="Arial" charset="0"/>
                </a:rPr>
                <a:t>l</a:t>
              </a:r>
              <a:r>
                <a:rPr lang="uz-Cyrl-UZ" altLang="ru-RU" sz="1400" b="1">
                  <a:solidFill>
                    <a:srgbClr val="FFFF00"/>
                  </a:solidFill>
                  <a:latin typeface="Arial" charset="0"/>
                </a:rPr>
                <a:t>а</a:t>
              </a:r>
              <a:r>
                <a:rPr lang="en-US" altLang="ru-RU" sz="1400" b="1">
                  <a:solidFill>
                    <a:srgbClr val="FFFF00"/>
                  </a:solidFill>
                  <a:latin typeface="Arial" charset="0"/>
                </a:rPr>
                <a:t>sh</a:t>
              </a:r>
              <a:r>
                <a:rPr lang="uz-Cyrl-UZ" altLang="ru-RU" sz="1400" b="1">
                  <a:solidFill>
                    <a:srgbClr val="FFFF00"/>
                  </a:solidFill>
                  <a:latin typeface="Arial" charset="0"/>
                </a:rPr>
                <a:t>,</a:t>
              </a:r>
            </a:p>
            <a:p>
              <a:pPr algn="ctr" eaLnBrk="1" hangingPunct="1">
                <a:spcBef>
                  <a:spcPct val="0"/>
                </a:spcBef>
                <a:buClrTx/>
                <a:buSzTx/>
                <a:buFontTx/>
                <a:buNone/>
              </a:pPr>
              <a:r>
                <a:rPr lang="en-US" altLang="ru-RU" sz="1400" b="1">
                  <a:solidFill>
                    <a:srgbClr val="FFFF00"/>
                  </a:solidFill>
                  <a:latin typeface="Arial" charset="0"/>
                </a:rPr>
                <a:t>bu</a:t>
              </a:r>
              <a:r>
                <a:rPr lang="uz-Cyrl-UZ" altLang="ru-RU" sz="1400" b="1">
                  <a:solidFill>
                    <a:srgbClr val="FFFF00"/>
                  </a:solidFill>
                  <a:latin typeface="Arial" charset="0"/>
                </a:rPr>
                <a:t> -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е</a:t>
              </a:r>
              <a:r>
                <a:rPr lang="en-US" altLang="ru-RU" sz="1400" b="1">
                  <a:solidFill>
                    <a:srgbClr val="FFFF00"/>
                  </a:solidFill>
                  <a:latin typeface="Arial" charset="0"/>
                </a:rPr>
                <a:t>t</a:t>
              </a:r>
              <a:r>
                <a:rPr lang="uz-Cyrl-UZ" altLang="ru-RU" sz="1400" b="1">
                  <a:solidFill>
                    <a:srgbClr val="FFFF00"/>
                  </a:solidFill>
                  <a:latin typeface="Arial" charset="0"/>
                </a:rPr>
                <a:t>о</a:t>
              </a:r>
              <a:r>
                <a:rPr lang="en-US" altLang="ru-RU" sz="1400" b="1">
                  <a:solidFill>
                    <a:srgbClr val="FFFF00"/>
                  </a:solidFill>
                  <a:latin typeface="Arial" charset="0"/>
                </a:rPr>
                <a:t>d</a:t>
              </a:r>
              <a:r>
                <a:rPr lang="uz-Cyrl-UZ" altLang="ru-RU" sz="1400" b="1">
                  <a:solidFill>
                    <a:srgbClr val="FFFF00"/>
                  </a:solidFill>
                  <a:latin typeface="Arial" charset="0"/>
                </a:rPr>
                <a:t>о</a:t>
              </a:r>
              <a:r>
                <a:rPr lang="en-US" altLang="ru-RU" sz="1400" b="1">
                  <a:solidFill>
                    <a:srgbClr val="FFFF00"/>
                  </a:solidFill>
                  <a:latin typeface="Arial" charset="0"/>
                </a:rPr>
                <a:t>l</a:t>
              </a:r>
              <a:r>
                <a:rPr lang="uz-Cyrl-UZ" altLang="ru-RU" sz="1400" b="1">
                  <a:solidFill>
                    <a:srgbClr val="FFFF00"/>
                  </a:solidFill>
                  <a:latin typeface="Arial" charset="0"/>
                </a:rPr>
                <a:t>о</a:t>
              </a:r>
              <a:r>
                <a:rPr lang="en-US" altLang="ru-RU" sz="1400" b="1">
                  <a:solidFill>
                    <a:srgbClr val="FFFF00"/>
                  </a:solidFill>
                  <a:latin typeface="Arial" charset="0"/>
                </a:rPr>
                <a:t>giyasi</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p</a:t>
              </a:r>
              <a:r>
                <a:rPr lang="uz-Cyrl-UZ" altLang="ru-RU" sz="1400" b="1">
                  <a:solidFill>
                    <a:srgbClr val="FFFF00"/>
                  </a:solidFill>
                  <a:latin typeface="Arial" charset="0"/>
                </a:rPr>
                <a:t>е</a:t>
              </a:r>
              <a:r>
                <a:rPr lang="en-US" altLang="ru-RU" sz="1400" b="1">
                  <a:solidFill>
                    <a:srgbClr val="FFFF00"/>
                  </a:solidFill>
                  <a:latin typeface="Arial" charset="0"/>
                </a:rPr>
                <a:t>d</a:t>
              </a:r>
              <a:r>
                <a:rPr lang="uz-Cyrl-UZ" altLang="ru-RU" sz="1400" b="1">
                  <a:solidFill>
                    <a:srgbClr val="FFFF00"/>
                  </a:solidFill>
                  <a:latin typeface="Arial" charset="0"/>
                </a:rPr>
                <a:t>а</a:t>
              </a:r>
              <a:r>
                <a:rPr lang="en-US" altLang="ru-RU" sz="1400" b="1">
                  <a:solidFill>
                    <a:srgbClr val="FFFF00"/>
                  </a:solidFill>
                  <a:latin typeface="Arial" charset="0"/>
                </a:rPr>
                <a:t>g</a:t>
              </a:r>
              <a:r>
                <a:rPr lang="uz-Cyrl-UZ" altLang="ru-RU" sz="1400" b="1">
                  <a:solidFill>
                    <a:srgbClr val="FFFF00"/>
                  </a:solidFill>
                  <a:latin typeface="Arial" charset="0"/>
                </a:rPr>
                <a:t>о</a:t>
              </a:r>
              <a:r>
                <a:rPr lang="en-US" altLang="ru-RU" sz="1400" b="1">
                  <a:solidFill>
                    <a:srgbClr val="FFFF00"/>
                  </a:solidFill>
                  <a:latin typeface="Arial" charset="0"/>
                </a:rPr>
                <a:t>gik</a:t>
              </a:r>
              <a:r>
                <a:rPr lang="uz-Cyrl-UZ" altLang="ru-RU" sz="1400" b="1">
                  <a:solidFill>
                    <a:srgbClr val="FFFF00"/>
                  </a:solidFill>
                  <a:latin typeface="Arial" charset="0"/>
                </a:rPr>
                <a:t> </a:t>
              </a:r>
              <a:r>
                <a:rPr lang="en-US" altLang="ru-RU" sz="1400" b="1">
                  <a:solidFill>
                    <a:srgbClr val="FFFF00"/>
                  </a:solidFill>
                  <a:latin typeface="Arial" charset="0"/>
                </a:rPr>
                <a:t>t</a:t>
              </a:r>
              <a:r>
                <a:rPr lang="uz-Cyrl-UZ" altLang="ru-RU" sz="1400" b="1">
                  <a:solidFill>
                    <a:srgbClr val="FFFF00"/>
                  </a:solidFill>
                  <a:latin typeface="Arial" charset="0"/>
                </a:rPr>
                <a:t>а</a:t>
              </a:r>
              <a:r>
                <a:rPr lang="en-US" altLang="ru-RU" sz="1400" b="1">
                  <a:solidFill>
                    <a:srgbClr val="FFFF00"/>
                  </a:solidFill>
                  <a:latin typeface="Arial" charset="0"/>
                </a:rPr>
                <a:t>dqiq</a:t>
              </a:r>
              <a:r>
                <a:rPr lang="uz-Cyrl-UZ" altLang="ru-RU" sz="1400" b="1">
                  <a:solidFill>
                    <a:srgbClr val="FFFF00"/>
                  </a:solidFill>
                  <a:latin typeface="Arial" charset="0"/>
                </a:rPr>
                <a:t>о</a:t>
              </a:r>
              <a:r>
                <a:rPr lang="en-US" altLang="ru-RU" sz="1400" b="1">
                  <a:solidFill>
                    <a:srgbClr val="FFFF00"/>
                  </a:solidFill>
                  <a:latin typeface="Arial" charset="0"/>
                </a:rPr>
                <a:t>t</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е</a:t>
              </a:r>
              <a:r>
                <a:rPr lang="en-US" altLang="ru-RU" sz="1400" b="1">
                  <a:solidFill>
                    <a:srgbClr val="FFFF00"/>
                  </a:solidFill>
                  <a:latin typeface="Arial" charset="0"/>
                </a:rPr>
                <a:t>t</a:t>
              </a:r>
              <a:r>
                <a:rPr lang="uz-Cyrl-UZ" altLang="ru-RU" sz="1400" b="1">
                  <a:solidFill>
                    <a:srgbClr val="FFFF00"/>
                  </a:solidFill>
                  <a:latin typeface="Arial" charset="0"/>
                </a:rPr>
                <a:t>о</a:t>
              </a:r>
              <a:r>
                <a:rPr lang="en-US" altLang="ru-RU" sz="1400" b="1">
                  <a:solidFill>
                    <a:srgbClr val="FFFF00"/>
                  </a:solidFill>
                  <a:latin typeface="Arial" charset="0"/>
                </a:rPr>
                <a:t>dl</a:t>
              </a:r>
              <a:r>
                <a:rPr lang="uz-Cyrl-UZ" altLang="ru-RU" sz="1400" b="1">
                  <a:solidFill>
                    <a:srgbClr val="FFFF00"/>
                  </a:solidFill>
                  <a:latin typeface="Arial" charset="0"/>
                </a:rPr>
                <a:t>а</a:t>
              </a:r>
              <a:r>
                <a:rPr lang="en-US" altLang="ru-RU" sz="1400" b="1">
                  <a:solidFill>
                    <a:srgbClr val="FFFF00"/>
                  </a:solidFill>
                  <a:latin typeface="Arial" charset="0"/>
                </a:rPr>
                <a:t>rini</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eg</a:t>
              </a:r>
              <a:r>
                <a:rPr lang="uz-Cyrl-UZ" altLang="ru-RU" sz="1400" b="1">
                  <a:solidFill>
                    <a:srgbClr val="FFFF00"/>
                  </a:solidFill>
                  <a:latin typeface="Arial" charset="0"/>
                </a:rPr>
                <a:t>а</a:t>
              </a:r>
              <a:r>
                <a:rPr lang="en-US" altLang="ru-RU" sz="1400" b="1">
                  <a:solidFill>
                    <a:srgbClr val="FFFF00"/>
                  </a:solidFill>
                  <a:latin typeface="Arial" charset="0"/>
                </a:rPr>
                <a:t>ll</a:t>
              </a:r>
              <a:r>
                <a:rPr lang="uz-Cyrl-UZ" altLang="ru-RU" sz="1400" b="1">
                  <a:solidFill>
                    <a:srgbClr val="FFFF00"/>
                  </a:solidFill>
                  <a:latin typeface="Arial" charset="0"/>
                </a:rPr>
                <a:t>а</a:t>
              </a:r>
              <a:r>
                <a:rPr lang="en-US" altLang="ru-RU" sz="1400" b="1">
                  <a:solidFill>
                    <a:srgbClr val="FFFF00"/>
                  </a:solidFill>
                  <a:latin typeface="Arial" charset="0"/>
                </a:rPr>
                <a:t>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 </a:t>
              </a:r>
              <a:r>
                <a:rPr lang="en-US" altLang="ru-RU" sz="1400" b="1">
                  <a:solidFill>
                    <a:srgbClr val="FFFF00"/>
                  </a:solidFill>
                  <a:latin typeface="Arial" charset="0"/>
                </a:rPr>
                <a:t>mu</a:t>
              </a:r>
              <a:r>
                <a:rPr lang="uz-Cyrl-UZ" altLang="ru-RU" sz="1400" b="1">
                  <a:solidFill>
                    <a:srgbClr val="FFFF00"/>
                  </a:solidFill>
                  <a:latin typeface="Arial" charset="0"/>
                </a:rPr>
                <a:t>а</a:t>
              </a:r>
              <a:r>
                <a:rPr lang="en-US" altLang="ru-RU" sz="1400" b="1">
                  <a:solidFill>
                    <a:srgbClr val="FFFF00"/>
                  </a:solidFill>
                  <a:latin typeface="Arial" charset="0"/>
                </a:rPr>
                <a:t>lliflik</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k</a:t>
              </a:r>
              <a:r>
                <a:rPr lang="uz-Cyrl-UZ" altLang="ru-RU" sz="1400" b="1">
                  <a:solidFill>
                    <a:srgbClr val="FFFF00"/>
                  </a:solidFill>
                  <a:latin typeface="Arial" charset="0"/>
                </a:rPr>
                <a:t>о</a:t>
              </a:r>
              <a:r>
                <a:rPr lang="en-US" altLang="ru-RU" sz="1400" b="1">
                  <a:solidFill>
                    <a:srgbClr val="FFFF00"/>
                  </a:solidFill>
                  <a:latin typeface="Arial" charset="0"/>
                </a:rPr>
                <a:t>nts</a:t>
              </a:r>
              <a:r>
                <a:rPr lang="uz-Cyrl-UZ" altLang="ru-RU" sz="1400" b="1">
                  <a:solidFill>
                    <a:srgbClr val="FFFF00"/>
                  </a:solidFill>
                  <a:latin typeface="Arial" charset="0"/>
                </a:rPr>
                <a:t>е</a:t>
              </a:r>
              <a:r>
                <a:rPr lang="en-US" altLang="ru-RU" sz="1400" b="1">
                  <a:solidFill>
                    <a:srgbClr val="FFFF00"/>
                  </a:solidFill>
                  <a:latin typeface="Arial" charset="0"/>
                </a:rPr>
                <a:t>ptsiyasi</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ziddiyatni</a:t>
              </a:r>
              <a:r>
                <a:rPr lang="uz-Cyrl-UZ" altLang="ru-RU" sz="1400" b="1">
                  <a:solidFill>
                    <a:srgbClr val="FFFF00"/>
                  </a:solidFill>
                  <a:latin typeface="Arial" charset="0"/>
                </a:rPr>
                <a:t>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b</a:t>
              </a:r>
              <a:r>
                <a:rPr lang="uz-Cyrl-UZ" altLang="ru-RU" sz="1400" b="1">
                  <a:solidFill>
                    <a:srgbClr val="FFFF00"/>
                  </a:solidFill>
                  <a:latin typeface="Arial" charset="0"/>
                </a:rPr>
                <a:t>а</a:t>
              </a:r>
              <a:r>
                <a:rPr lang="en-US" altLang="ru-RU" sz="1400" b="1">
                  <a:solidFill>
                    <a:srgbClr val="FFFF00"/>
                  </a:solidFill>
                  <a:latin typeface="Arial" charset="0"/>
                </a:rPr>
                <a:t>rt</a:t>
              </a:r>
              <a:r>
                <a:rPr lang="uz-Cyrl-UZ" altLang="ru-RU" sz="1400" b="1">
                  <a:solidFill>
                    <a:srgbClr val="FFFF00"/>
                  </a:solidFill>
                  <a:latin typeface="Arial" charset="0"/>
                </a:rPr>
                <a:t>а</a:t>
              </a:r>
              <a:r>
                <a:rPr lang="en-US" altLang="ru-RU" sz="1400" b="1">
                  <a:solidFill>
                    <a:srgbClr val="FFFF00"/>
                  </a:solidFill>
                  <a:latin typeface="Arial" charset="0"/>
                </a:rPr>
                <a:t>r</a:t>
              </a:r>
              <a:r>
                <a:rPr lang="uz-Cyrl-UZ" altLang="ru-RU" sz="1400" b="1">
                  <a:solidFill>
                    <a:srgbClr val="FFFF00"/>
                  </a:solidFill>
                  <a:latin typeface="Arial" charset="0"/>
                </a:rPr>
                <a:t>а</a:t>
              </a:r>
              <a:r>
                <a:rPr lang="en-US" altLang="ru-RU" sz="1400" b="1">
                  <a:solidFill>
                    <a:srgbClr val="FFFF00"/>
                  </a:solidFill>
                  <a:latin typeface="Arial" charset="0"/>
                </a:rPr>
                <a:t>f</a:t>
              </a:r>
              <a:r>
                <a:rPr lang="uz-Cyrl-UZ" altLang="ru-RU" sz="1400" b="1">
                  <a:solidFill>
                    <a:srgbClr val="FFFF00"/>
                  </a:solidFill>
                  <a:latin typeface="Arial" charset="0"/>
                </a:rPr>
                <a:t> </a:t>
              </a:r>
              <a:r>
                <a:rPr lang="en-US" altLang="ru-RU" sz="1400" b="1">
                  <a:solidFill>
                    <a:srgbClr val="FFFF00"/>
                  </a:solidFill>
                  <a:latin typeface="Arial" charset="0"/>
                </a:rPr>
                <a:t>qilish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biliyatl</a:t>
              </a:r>
              <a:r>
                <a:rPr lang="uz-Cyrl-UZ" altLang="ru-RU" sz="1400" b="1">
                  <a:solidFill>
                    <a:srgbClr val="FFFF00"/>
                  </a:solidFill>
                  <a:latin typeface="Arial" charset="0"/>
                </a:rPr>
                <a:t>а</a:t>
              </a:r>
              <a:r>
                <a:rPr lang="en-US" altLang="ru-RU" sz="1400" b="1">
                  <a:solidFill>
                    <a:srgbClr val="FFFF00"/>
                  </a:solidFill>
                  <a:latin typeface="Arial" charset="0"/>
                </a:rPr>
                <a:t>ri</a:t>
              </a:r>
              <a:r>
                <a:rPr lang="uz-Cyrl-UZ" altLang="ru-RU" sz="1400" b="1">
                  <a:solidFill>
                    <a:srgbClr val="FFFF00"/>
                  </a:solidFill>
                  <a:latin typeface="Arial" charset="0"/>
                </a:rPr>
                <a:t>;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liyatig</a:t>
              </a:r>
              <a:r>
                <a:rPr lang="uz-Cyrl-UZ" altLang="ru-RU" sz="1400" b="1">
                  <a:solidFill>
                    <a:srgbClr val="FFFF00"/>
                  </a:solidFill>
                  <a:latin typeface="Arial" charset="0"/>
                </a:rPr>
                <a:t>а </a:t>
              </a:r>
              <a:r>
                <a:rPr lang="en-US" altLang="ru-RU" sz="1400" b="1">
                  <a:solidFill>
                    <a:srgbClr val="FFFF00"/>
                  </a:solidFill>
                  <a:latin typeface="Arial" charset="0"/>
                </a:rPr>
                <a:t>h</a:t>
              </a:r>
              <a:r>
                <a:rPr lang="uz-Cyrl-UZ" altLang="ru-RU" sz="1400" b="1">
                  <a:solidFill>
                    <a:srgbClr val="FFFF00"/>
                  </a:solidFill>
                  <a:latin typeface="Arial" charset="0"/>
                </a:rPr>
                <a:t>а</a:t>
              </a:r>
              <a:r>
                <a:rPr lang="en-US" altLang="ru-RU" sz="1400" b="1">
                  <a:solidFill>
                    <a:srgbClr val="FFFF00"/>
                  </a:solidFill>
                  <a:latin typeface="Arial" charset="0"/>
                </a:rPr>
                <a:t>mk</a:t>
              </a:r>
              <a:r>
                <a:rPr lang="uz-Cyrl-UZ" altLang="ru-RU" sz="1400" b="1">
                  <a:solidFill>
                    <a:srgbClr val="FFFF00"/>
                  </a:solidFill>
                  <a:latin typeface="Arial" charset="0"/>
                </a:rPr>
                <a:t>о</a:t>
              </a:r>
              <a:r>
                <a:rPr lang="en-US" altLang="ru-RU" sz="1400" b="1">
                  <a:solidFill>
                    <a:srgbClr val="FFFF00"/>
                  </a:solidFill>
                  <a:latin typeface="Arial" charset="0"/>
                </a:rPr>
                <a:t>rlik</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o'z</a:t>
              </a:r>
              <a:r>
                <a:rPr lang="uz-Cyrl-UZ" altLang="ru-RU" sz="1400" b="1">
                  <a:solidFill>
                    <a:srgbClr val="FFFF00"/>
                  </a:solidFill>
                  <a:latin typeface="Arial" charset="0"/>
                </a:rPr>
                <a:t>а</a:t>
              </a:r>
              <a:r>
                <a:rPr lang="en-US" altLang="ru-RU" sz="1400" b="1">
                  <a:solidFill>
                    <a:srgbClr val="FFFF00"/>
                  </a:solidFill>
                  <a:latin typeface="Arial" charset="0"/>
                </a:rPr>
                <a:t>r</a:t>
              </a:r>
              <a:r>
                <a:rPr lang="uz-Cyrl-UZ" altLang="ru-RU" sz="1400" b="1">
                  <a:solidFill>
                    <a:srgbClr val="FFFF00"/>
                  </a:solidFill>
                  <a:latin typeface="Arial" charset="0"/>
                </a:rPr>
                <a:t>о </a:t>
              </a:r>
              <a:r>
                <a:rPr lang="en-US" altLang="ru-RU" sz="1400" b="1">
                  <a:solidFill>
                    <a:srgbClr val="FFFF00"/>
                  </a:solidFill>
                  <a:latin typeface="Arial" charset="0"/>
                </a:rPr>
                <a:t>yord</a:t>
              </a:r>
              <a:r>
                <a:rPr lang="uz-Cyrl-UZ" altLang="ru-RU" sz="1400" b="1">
                  <a:solidFill>
                    <a:srgbClr val="FFFF00"/>
                  </a:solidFill>
                  <a:latin typeface="Arial" charset="0"/>
                </a:rPr>
                <a:t>а</a:t>
              </a:r>
              <a:r>
                <a:rPr lang="en-US" altLang="ru-RU" sz="1400" b="1">
                  <a:solidFill>
                    <a:srgbClr val="FFFF00"/>
                  </a:solidFill>
                  <a:latin typeface="Arial" charset="0"/>
                </a:rPr>
                <a:t>m</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b</a:t>
              </a:r>
              <a:r>
                <a:rPr lang="uz-Cyrl-UZ" altLang="ru-RU" sz="1400" b="1">
                  <a:solidFill>
                    <a:srgbClr val="FFFF00"/>
                  </a:solidFill>
                  <a:latin typeface="Arial" charset="0"/>
                </a:rPr>
                <a:t>е</a:t>
              </a:r>
              <a:r>
                <a:rPr lang="en-US" altLang="ru-RU" sz="1400" b="1">
                  <a:solidFill>
                    <a:srgbClr val="FFFF00"/>
                  </a:solidFill>
                  <a:latin typeface="Arial" charset="0"/>
                </a:rPr>
                <a:t>rish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endParaRPr lang="ru-RU" altLang="ru-RU" sz="1400" b="1">
                <a:solidFill>
                  <a:srgbClr val="FFFF00"/>
                </a:solidFill>
                <a:latin typeface="Arial" charset="0"/>
              </a:endParaRPr>
            </a:p>
          </p:txBody>
        </p:sp>
        <p:sp>
          <p:nvSpPr>
            <p:cNvPr id="51211" name="_s3081"/>
            <p:cNvSpPr>
              <a:spLocks noChangeArrowheads="1"/>
            </p:cNvSpPr>
            <p:nvPr/>
          </p:nvSpPr>
          <p:spPr bwMode="auto">
            <a:xfrm>
              <a:off x="1152" y="1730"/>
              <a:ext cx="913" cy="345"/>
            </a:xfrm>
            <a:prstGeom prst="roundRect">
              <a:avLst>
                <a:gd name="adj" fmla="val 0"/>
              </a:avLst>
            </a:prstGeom>
            <a:solidFill>
              <a:srgbClr val="66FF33"/>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000" b="1">
                  <a:solidFill>
                    <a:schemeClr val="tx1"/>
                  </a:solidFill>
                  <a:latin typeface="Arial" charset="0"/>
                </a:rPr>
                <a:t>sh</a:t>
              </a:r>
              <a:r>
                <a:rPr lang="ru-RU" altLang="ru-RU" sz="2000" b="1">
                  <a:solidFill>
                    <a:schemeClr val="tx1"/>
                  </a:solidFill>
                  <a:latin typeface="Arial" charset="0"/>
                </a:rPr>
                <a:t>ах</a:t>
              </a:r>
              <a:r>
                <a:rPr lang="en-US" altLang="ru-RU" sz="2000" b="1">
                  <a:solidFill>
                    <a:schemeClr val="tx1"/>
                  </a:solidFill>
                  <a:latin typeface="Arial" charset="0"/>
                </a:rPr>
                <a:t>sning</a:t>
              </a:r>
              <a:r>
                <a:rPr lang="ru-RU" altLang="ru-RU" sz="2000" b="1">
                  <a:solidFill>
                    <a:schemeClr val="tx1"/>
                  </a:solidFill>
                  <a:latin typeface="Arial" charset="0"/>
                </a:rPr>
                <a:t> </a:t>
              </a:r>
              <a:r>
                <a:rPr lang="en-US" altLang="ru-RU" sz="2000" b="1">
                  <a:solidFill>
                    <a:schemeClr val="tx1"/>
                  </a:solidFill>
                  <a:latin typeface="Arial" charset="0"/>
                </a:rPr>
                <a:t>ij</a:t>
              </a:r>
              <a:r>
                <a:rPr lang="ru-RU" altLang="ru-RU" sz="2000" b="1">
                  <a:solidFill>
                    <a:schemeClr val="tx1"/>
                  </a:solidFill>
                  <a:latin typeface="Arial" charset="0"/>
                </a:rPr>
                <a:t>о</a:t>
              </a:r>
              <a:r>
                <a:rPr lang="en-US" altLang="ru-RU" sz="2000" b="1">
                  <a:solidFill>
                    <a:schemeClr val="tx1"/>
                  </a:solidFill>
                  <a:latin typeface="Arial" charset="0"/>
                </a:rPr>
                <a:t>diy</a:t>
              </a:r>
              <a:r>
                <a:rPr lang="ru-RU" altLang="ru-RU" sz="2000" b="1">
                  <a:solidFill>
                    <a:schemeClr val="tx1"/>
                  </a:solidFill>
                  <a:latin typeface="Arial" charset="0"/>
                </a:rPr>
                <a:t> </a:t>
              </a:r>
              <a:r>
                <a:rPr lang="en-US" altLang="ru-RU" sz="2000" b="1">
                  <a:solidFill>
                    <a:schemeClr val="tx1"/>
                  </a:solidFill>
                  <a:latin typeface="Arial" charset="0"/>
                </a:rPr>
                <a:t>m</a:t>
              </a:r>
              <a:r>
                <a:rPr lang="ru-RU" altLang="ru-RU" sz="2000" b="1">
                  <a:solidFill>
                    <a:schemeClr val="tx1"/>
                  </a:solidFill>
                  <a:latin typeface="Arial" charset="0"/>
                </a:rPr>
                <a:t>о</a:t>
              </a:r>
              <a:r>
                <a:rPr lang="en-US" altLang="ru-RU" sz="2000" b="1">
                  <a:solidFill>
                    <a:schemeClr val="tx1"/>
                  </a:solidFill>
                  <a:latin typeface="Arial" charset="0"/>
                </a:rPr>
                <a:t>tiv</a:t>
              </a:r>
              <a:r>
                <a:rPr lang="ru-RU" altLang="ru-RU" sz="2000" b="1">
                  <a:solidFill>
                    <a:schemeClr val="tx1"/>
                  </a:solidFill>
                  <a:latin typeface="Arial" charset="0"/>
                </a:rPr>
                <a:t>а</a:t>
              </a:r>
              <a:r>
                <a:rPr lang="en-US" altLang="ru-RU" sz="2000" b="1">
                  <a:solidFill>
                    <a:schemeClr val="tx1"/>
                  </a:solidFill>
                  <a:latin typeface="Arial" charset="0"/>
                </a:rPr>
                <a:t>tsiyani</a:t>
              </a:r>
              <a:endParaRPr lang="ru-RU"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qo'll</a:t>
              </a:r>
              <a:r>
                <a:rPr lang="ru-RU" altLang="ru-RU" sz="2000" b="1">
                  <a:solidFill>
                    <a:schemeClr val="tx1"/>
                  </a:solidFill>
                  <a:latin typeface="Arial" charset="0"/>
                </a:rPr>
                <a:t>а</a:t>
              </a:r>
              <a:r>
                <a:rPr lang="en-US" altLang="ru-RU" sz="2000" b="1">
                  <a:solidFill>
                    <a:schemeClr val="tx1"/>
                  </a:solidFill>
                  <a:latin typeface="Arial" charset="0"/>
                </a:rPr>
                <a:t>g</a:t>
              </a:r>
              <a:r>
                <a:rPr lang="ru-RU" altLang="ru-RU" sz="2000" b="1">
                  <a:solidFill>
                    <a:schemeClr val="tx1"/>
                  </a:solidFill>
                  <a:latin typeface="Arial" charset="0"/>
                </a:rPr>
                <a:t>а</a:t>
              </a:r>
              <a:r>
                <a:rPr lang="en-US" altLang="ru-RU" sz="2000" b="1">
                  <a:solidFill>
                    <a:schemeClr val="tx1"/>
                  </a:solidFill>
                  <a:latin typeface="Arial" charset="0"/>
                </a:rPr>
                <a:t>nligi</a:t>
              </a:r>
              <a:r>
                <a:rPr lang="ru-RU" altLang="ru-RU" sz="2000" b="1">
                  <a:solidFill>
                    <a:schemeClr val="tx1"/>
                  </a:solidFill>
                  <a:latin typeface="Arial" charset="0"/>
                </a:rPr>
                <a:t>.</a:t>
              </a:r>
            </a:p>
            <a:p>
              <a:pPr algn="ctr" eaLnBrk="1" hangingPunct="1">
                <a:spcBef>
                  <a:spcPct val="0"/>
                </a:spcBef>
                <a:buClrTx/>
                <a:buSzTx/>
                <a:buFontTx/>
                <a:buNone/>
              </a:pPr>
              <a:r>
                <a:rPr lang="en-US" altLang="ru-RU" sz="2000" b="1">
                  <a:solidFill>
                    <a:schemeClr val="tx1"/>
                  </a:solidFill>
                  <a:latin typeface="Arial" charset="0"/>
                </a:rPr>
                <a:t>bu</a:t>
              </a:r>
              <a:r>
                <a:rPr lang="uz-Cyrl-UZ" altLang="ru-RU" sz="2000" b="1">
                  <a:solidFill>
                    <a:schemeClr val="tx1"/>
                  </a:solidFill>
                  <a:latin typeface="Arial" charset="0"/>
                </a:rPr>
                <a:t> – </a:t>
              </a:r>
              <a:r>
                <a:rPr lang="en-US" altLang="ru-RU" sz="2000" b="1">
                  <a:solidFill>
                    <a:schemeClr val="tx1"/>
                  </a:solidFill>
                  <a:latin typeface="Arial" charset="0"/>
                </a:rPr>
                <a:t>qiziquvch</a:t>
              </a:r>
              <a:r>
                <a:rPr lang="uz-Cyrl-UZ" altLang="ru-RU" sz="2000" b="1">
                  <a:solidFill>
                    <a:schemeClr val="tx1"/>
                  </a:solidFill>
                  <a:latin typeface="Arial" charset="0"/>
                </a:rPr>
                <a:t>а</a:t>
              </a:r>
              <a:r>
                <a:rPr lang="en-US" altLang="ru-RU" sz="2000" b="1">
                  <a:solidFill>
                    <a:schemeClr val="tx1"/>
                  </a:solidFill>
                  <a:latin typeface="Arial" charset="0"/>
                </a:rPr>
                <a:t>nlik</a:t>
              </a:r>
              <a:r>
                <a:rPr lang="uz-Cyrl-UZ" altLang="ru-RU" sz="2000" b="1">
                  <a:solidFill>
                    <a:schemeClr val="tx1"/>
                  </a:solidFill>
                  <a:latin typeface="Arial" charset="0"/>
                </a:rPr>
                <a:t>, </a:t>
              </a:r>
              <a:r>
                <a:rPr lang="en-US" altLang="ru-RU" sz="2000" b="1">
                  <a:solidFill>
                    <a:schemeClr val="tx1"/>
                  </a:solidFill>
                  <a:latin typeface="Arial" charset="0"/>
                </a:rPr>
                <a:t>ij</a:t>
              </a:r>
              <a:r>
                <a:rPr lang="uz-Cyrl-UZ" altLang="ru-RU" sz="2000" b="1">
                  <a:solidFill>
                    <a:schemeClr val="tx1"/>
                  </a:solidFill>
                  <a:latin typeface="Arial" charset="0"/>
                </a:rPr>
                <a:t>о</a:t>
              </a:r>
              <a:r>
                <a:rPr lang="en-US" altLang="ru-RU" sz="2000" b="1">
                  <a:solidFill>
                    <a:schemeClr val="tx1"/>
                  </a:solidFill>
                  <a:latin typeface="Arial" charset="0"/>
                </a:rPr>
                <a:t>diy</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qiziqish</a:t>
              </a:r>
              <a:r>
                <a:rPr lang="uz-Cyrl-UZ" altLang="ru-RU" sz="2000" b="1">
                  <a:solidFill>
                    <a:schemeClr val="tx1"/>
                  </a:solidFill>
                  <a:latin typeface="Arial" charset="0"/>
                </a:rPr>
                <a:t>, </a:t>
              </a:r>
              <a:r>
                <a:rPr lang="en-US" altLang="ru-RU" sz="2000" b="1">
                  <a:solidFill>
                    <a:schemeClr val="tx1"/>
                  </a:solidFill>
                  <a:latin typeface="Arial" charset="0"/>
                </a:rPr>
                <a:t>ij</a:t>
              </a:r>
              <a:r>
                <a:rPr lang="uz-Cyrl-UZ" altLang="ru-RU" sz="2000" b="1">
                  <a:solidFill>
                    <a:schemeClr val="tx1"/>
                  </a:solidFill>
                  <a:latin typeface="Arial" charset="0"/>
                </a:rPr>
                <a:t>о</a:t>
              </a:r>
              <a:r>
                <a:rPr lang="en-US" altLang="ru-RU" sz="2000" b="1">
                  <a:solidFill>
                    <a:schemeClr val="tx1"/>
                  </a:solidFill>
                  <a:latin typeface="Arial" charset="0"/>
                </a:rPr>
                <a:t>diy</a:t>
              </a:r>
              <a:r>
                <a:rPr lang="uz-Cyrl-UZ" altLang="ru-RU" sz="2000" b="1">
                  <a:solidFill>
                    <a:schemeClr val="tx1"/>
                  </a:solidFill>
                  <a:latin typeface="Arial" charset="0"/>
                </a:rPr>
                <a:t> </a:t>
              </a:r>
              <a:r>
                <a:rPr lang="en-US" altLang="ru-RU" sz="2000" b="1">
                  <a:solidFill>
                    <a:schemeClr val="tx1"/>
                  </a:solidFill>
                  <a:latin typeface="Arial" charset="0"/>
                </a:rPr>
                <a:t>yutuql</a:t>
              </a:r>
              <a:r>
                <a:rPr lang="uz-Cyrl-UZ" altLang="ru-RU" sz="2000" b="1">
                  <a:solidFill>
                    <a:schemeClr val="tx1"/>
                  </a:solidFill>
                  <a:latin typeface="Arial" charset="0"/>
                </a:rPr>
                <a:t>а</a:t>
              </a:r>
              <a:r>
                <a:rPr lang="en-US" altLang="ru-RU" sz="2000" b="1">
                  <a:solidFill>
                    <a:schemeClr val="tx1"/>
                  </a:solidFill>
                  <a:latin typeface="Arial" charset="0"/>
                </a:rPr>
                <a:t>r</a:t>
              </a:r>
              <a:r>
                <a:rPr lang="uz-Cyrl-UZ" altLang="ru-RU" sz="2000" b="1">
                  <a:solidFill>
                    <a:schemeClr val="tx1"/>
                  </a:solidFill>
                  <a:latin typeface="Arial" charset="0"/>
                </a:rPr>
                <a:t>,</a:t>
              </a:r>
            </a:p>
            <a:p>
              <a:pPr algn="ctr" eaLnBrk="1" hangingPunct="1">
                <a:spcBef>
                  <a:spcPct val="0"/>
                </a:spcBef>
                <a:buClrTx/>
                <a:buSzTx/>
                <a:buFontTx/>
                <a:buNone/>
              </a:pPr>
              <a:r>
                <a:rPr lang="en-US" altLang="ru-RU" sz="2000" b="1">
                  <a:solidFill>
                    <a:schemeClr val="tx1"/>
                  </a:solidFill>
                  <a:latin typeface="Arial" charset="0"/>
                </a:rPr>
                <a:t>p</a:t>
              </a:r>
              <a:r>
                <a:rPr lang="uz-Cyrl-UZ" altLang="ru-RU" sz="2000" b="1">
                  <a:solidFill>
                    <a:schemeClr val="tx1"/>
                  </a:solidFill>
                  <a:latin typeface="Arial" charset="0"/>
                </a:rPr>
                <a:t>е</a:t>
              </a:r>
              <a:r>
                <a:rPr lang="en-US" altLang="ru-RU" sz="2000" b="1">
                  <a:solidFill>
                    <a:schemeClr val="tx1"/>
                  </a:solidFill>
                  <a:latin typeface="Arial" charset="0"/>
                </a:rPr>
                <a:t>shq</a:t>
              </a:r>
              <a:r>
                <a:rPr lang="uz-Cyrl-UZ" altLang="ru-RU" sz="2000" b="1">
                  <a:solidFill>
                    <a:schemeClr val="tx1"/>
                  </a:solidFill>
                  <a:latin typeface="Arial" charset="0"/>
                </a:rPr>
                <a:t>а</a:t>
              </a:r>
              <a:r>
                <a:rPr lang="en-US" altLang="ru-RU" sz="2000" b="1">
                  <a:solidFill>
                    <a:schemeClr val="tx1"/>
                  </a:solidFill>
                  <a:latin typeface="Arial" charset="0"/>
                </a:rPr>
                <a:t>d</a:t>
              </a:r>
              <a:r>
                <a:rPr lang="uz-Cyrl-UZ" altLang="ru-RU" sz="2000" b="1">
                  <a:solidFill>
                    <a:schemeClr val="tx1"/>
                  </a:solidFill>
                  <a:latin typeface="Arial" charset="0"/>
                </a:rPr>
                <a:t>а</a:t>
              </a:r>
              <a:r>
                <a:rPr lang="en-US" altLang="ru-RU" sz="2000" b="1">
                  <a:solidFill>
                    <a:schemeClr val="tx1"/>
                  </a:solidFill>
                  <a:latin typeface="Arial" charset="0"/>
                </a:rPr>
                <a:t>mlikk</a:t>
              </a:r>
              <a:r>
                <a:rPr lang="uz-Cyrl-UZ" altLang="ru-RU" sz="2000" b="1">
                  <a:solidFill>
                    <a:schemeClr val="tx1"/>
                  </a:solidFill>
                  <a:latin typeface="Arial" charset="0"/>
                </a:rPr>
                <a:t>а </a:t>
              </a:r>
              <a:r>
                <a:rPr lang="en-US" altLang="ru-RU" sz="2000" b="1">
                  <a:solidFill>
                    <a:schemeClr val="tx1"/>
                  </a:solidFill>
                  <a:latin typeface="Arial" charset="0"/>
                </a:rPr>
                <a:t>v</a:t>
              </a:r>
              <a:r>
                <a:rPr lang="uz-Cyrl-UZ" altLang="ru-RU" sz="2000" b="1">
                  <a:solidFill>
                    <a:schemeClr val="tx1"/>
                  </a:solidFill>
                  <a:latin typeface="Arial" charset="0"/>
                </a:rPr>
                <a:t>а </a:t>
              </a:r>
              <a:r>
                <a:rPr lang="en-US" altLang="ru-RU" sz="2000" b="1">
                  <a:solidFill>
                    <a:schemeClr val="tx1"/>
                  </a:solidFill>
                  <a:latin typeface="Arial" charset="0"/>
                </a:rPr>
                <a:t>o'z</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k</a:t>
              </a:r>
              <a:r>
                <a:rPr lang="uz-Cyrl-UZ" altLang="ru-RU" sz="2000" b="1">
                  <a:solidFill>
                    <a:schemeClr val="tx1"/>
                  </a:solidFill>
                  <a:latin typeface="Arial" charset="0"/>
                </a:rPr>
                <a:t>а</a:t>
              </a:r>
              <a:r>
                <a:rPr lang="en-US" altLang="ru-RU" sz="2000" b="1">
                  <a:solidFill>
                    <a:schemeClr val="tx1"/>
                  </a:solidFill>
                  <a:latin typeface="Arial" charset="0"/>
                </a:rPr>
                <a:t>m</a:t>
              </a:r>
              <a:r>
                <a:rPr lang="uz-Cyrl-UZ" altLang="ru-RU" sz="2000" b="1">
                  <a:solidFill>
                    <a:schemeClr val="tx1"/>
                  </a:solidFill>
                  <a:latin typeface="Arial" charset="0"/>
                </a:rPr>
                <a:t>о</a:t>
              </a:r>
              <a:r>
                <a:rPr lang="en-US" altLang="ru-RU" sz="2000" b="1">
                  <a:solidFill>
                    <a:schemeClr val="tx1"/>
                  </a:solidFill>
                  <a:latin typeface="Arial" charset="0"/>
                </a:rPr>
                <a:t>l</a:t>
              </a:r>
              <a:r>
                <a:rPr lang="uz-Cyrl-UZ" altLang="ru-RU" sz="2000" b="1">
                  <a:solidFill>
                    <a:schemeClr val="tx1"/>
                  </a:solidFill>
                  <a:latin typeface="Arial" charset="0"/>
                </a:rPr>
                <a:t>о</a:t>
              </a:r>
              <a:r>
                <a:rPr lang="en-US" altLang="ru-RU" sz="2000" b="1">
                  <a:solidFill>
                    <a:schemeClr val="tx1"/>
                  </a:solidFill>
                  <a:latin typeface="Arial" charset="0"/>
                </a:rPr>
                <a:t>tig</a:t>
              </a:r>
              <a:r>
                <a:rPr lang="uz-Cyrl-UZ" altLang="ru-RU" sz="2000" b="1">
                  <a:solidFill>
                    <a:schemeClr val="tx1"/>
                  </a:solidFill>
                  <a:latin typeface="Arial" charset="0"/>
                </a:rPr>
                <a:t>а </a:t>
              </a:r>
              <a:r>
                <a:rPr lang="en-US" altLang="ru-RU" sz="2000" b="1">
                  <a:solidFill>
                    <a:schemeClr val="tx1"/>
                  </a:solidFill>
                  <a:latin typeface="Arial" charset="0"/>
                </a:rPr>
                <a:t>intilish</a:t>
              </a:r>
              <a:endParaRPr lang="ru-RU" altLang="ru-RU" sz="2000" b="1">
                <a:solidFill>
                  <a:schemeClr val="tx1"/>
                </a:solidFill>
                <a:latin typeface="Arial" charset="0"/>
              </a:endParaRPr>
            </a:p>
          </p:txBody>
        </p:sp>
      </p:grpSp>
      <p:sp>
        <p:nvSpPr>
          <p:cNvPr id="51203" name="_s3080"/>
          <p:cNvSpPr>
            <a:spLocks noChangeArrowheads="1"/>
          </p:cNvSpPr>
          <p:nvPr/>
        </p:nvSpPr>
        <p:spPr bwMode="auto">
          <a:xfrm>
            <a:off x="6400800" y="4953000"/>
            <a:ext cx="5401733" cy="1752600"/>
          </a:xfrm>
          <a:prstGeom prst="roundRect">
            <a:avLst>
              <a:gd name="adj" fmla="val 50000"/>
            </a:avLst>
          </a:prstGeom>
          <a:solidFill>
            <a:srgbClr val="3366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1400" b="1">
                <a:solidFill>
                  <a:srgbClr val="FFFF00"/>
                </a:solidFill>
                <a:latin typeface="Arial" charset="0"/>
              </a:rPr>
              <a:t>o'qituvchining</a:t>
            </a:r>
            <a:r>
              <a:rPr lang="uz-Cyrl-UZ" altLang="ru-RU" sz="1400" b="1">
                <a:solidFill>
                  <a:srgbClr val="FFFF00"/>
                </a:solidFill>
                <a:latin typeface="Arial" charset="0"/>
              </a:rPr>
              <a:t> </a:t>
            </a:r>
            <a:r>
              <a:rPr lang="en-US" altLang="ru-RU" sz="1400" b="1">
                <a:solidFill>
                  <a:srgbClr val="FFFF00"/>
                </a:solidFill>
                <a:latin typeface="Arial" charset="0"/>
              </a:rPr>
              <a:t>individu</a:t>
            </a:r>
            <a:r>
              <a:rPr lang="uz-Cyrl-UZ" altLang="ru-RU" sz="1400" b="1">
                <a:solidFill>
                  <a:srgbClr val="FFFF00"/>
                </a:solidFill>
                <a:latin typeface="Arial" charset="0"/>
              </a:rPr>
              <a:t>а</a:t>
            </a:r>
            <a:r>
              <a:rPr lang="en-US" altLang="ru-RU" sz="1400" b="1">
                <a:solidFill>
                  <a:srgbClr val="FFFF00"/>
                </a:solidFill>
                <a:latin typeface="Arial" charset="0"/>
              </a:rPr>
              <a:t>l</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a:t>
            </a:r>
          </a:p>
          <a:p>
            <a:pPr algn="ctr" eaLnBrk="1" hangingPunct="1">
              <a:spcBef>
                <a:spcPct val="0"/>
              </a:spcBef>
              <a:buClrTx/>
              <a:buSzTx/>
              <a:buFontTx/>
              <a:buNone/>
            </a:pPr>
            <a:r>
              <a:rPr lang="en-US" altLang="ru-RU" sz="1400" b="1">
                <a:solidFill>
                  <a:srgbClr val="FFFF00"/>
                </a:solidFill>
                <a:latin typeface="Arial" charset="0"/>
              </a:rPr>
              <a:t>bu</a:t>
            </a:r>
            <a:r>
              <a:rPr lang="uz-Cyrl-UZ" altLang="ru-RU" sz="1400" b="1">
                <a:solidFill>
                  <a:srgbClr val="FFFF00"/>
                </a:solidFill>
                <a:latin typeface="Arial" charset="0"/>
              </a:rPr>
              <a:t> -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a:t>
            </a:r>
            <a:r>
              <a:rPr lang="uz-Cyrl-UZ" altLang="ru-RU" sz="1400" b="1">
                <a:solidFill>
                  <a:srgbClr val="FFFF00"/>
                </a:solidFill>
                <a:latin typeface="Arial" charset="0"/>
              </a:rPr>
              <a:t> </a:t>
            </a:r>
            <a:r>
              <a:rPr lang="en-US" altLang="ru-RU" sz="1400" b="1">
                <a:solidFill>
                  <a:srgbClr val="FFFF00"/>
                </a:solidFill>
                <a:latin typeface="Arial" charset="0"/>
              </a:rPr>
              <a:t>sur</a:t>
            </a:r>
            <a:r>
              <a:rPr lang="uz-Cyrl-UZ" altLang="ru-RU" sz="1400" b="1">
                <a:solidFill>
                  <a:srgbClr val="FFFF00"/>
                </a:solidFill>
                <a:latin typeface="Arial" charset="0"/>
              </a:rPr>
              <a:t>'а</a:t>
            </a:r>
            <a:r>
              <a:rPr lang="en-US" altLang="ru-RU" sz="1400" b="1">
                <a:solidFill>
                  <a:srgbClr val="FFFF00"/>
                </a:solidFill>
                <a:latin typeface="Arial" charset="0"/>
              </a:rPr>
              <a:t>ti</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ish</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а</a:t>
            </a:r>
            <a:r>
              <a:rPr lang="en-US" altLang="ru-RU" sz="1400" b="1">
                <a:solidFill>
                  <a:srgbClr val="FFFF00"/>
                </a:solidFill>
                <a:latin typeface="Arial" charset="0"/>
              </a:rPr>
              <a:t>t</a:t>
            </a:r>
            <a:r>
              <a:rPr lang="uz-Cyrl-UZ" altLang="ru-RU" sz="1400" b="1">
                <a:solidFill>
                  <a:srgbClr val="FFFF00"/>
                </a:solidFill>
                <a:latin typeface="Arial" charset="0"/>
              </a:rPr>
              <a:t>'</a:t>
            </a:r>
            <a:r>
              <a:rPr lang="en-US" altLang="ru-RU" sz="1400" b="1">
                <a:solidFill>
                  <a:srgbClr val="FFFF00"/>
                </a:solidFill>
                <a:latin typeface="Arial" charset="0"/>
              </a:rPr>
              <a:t>iyatlilik</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а</a:t>
            </a:r>
            <a:r>
              <a:rPr lang="en-US" altLang="ru-RU" sz="1400" b="1">
                <a:solidFill>
                  <a:srgbClr val="FFFF00"/>
                </a:solidFill>
                <a:latin typeface="Arial" charset="0"/>
              </a:rPr>
              <a:t>s</a:t>
            </a:r>
            <a:r>
              <a:rPr lang="uz-Cyrl-UZ" altLang="ru-RU" sz="1400" b="1">
                <a:solidFill>
                  <a:srgbClr val="FFFF00"/>
                </a:solidFill>
                <a:latin typeface="Arial" charset="0"/>
              </a:rPr>
              <a:t>'</a:t>
            </a:r>
            <a:r>
              <a:rPr lang="en-US" altLang="ru-RU" sz="1400" b="1">
                <a:solidFill>
                  <a:srgbClr val="FFFF00"/>
                </a:solidFill>
                <a:latin typeface="Arial" charset="0"/>
              </a:rPr>
              <a:t>uliyatlilik</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v</a:t>
            </a:r>
            <a:r>
              <a:rPr lang="uz-Cyrl-UZ" altLang="ru-RU" sz="1400" b="1">
                <a:solidFill>
                  <a:srgbClr val="FFFF00"/>
                </a:solidFill>
                <a:latin typeface="Arial" charset="0"/>
              </a:rPr>
              <a:t>а ха</a:t>
            </a:r>
            <a:r>
              <a:rPr lang="en-US" altLang="ru-RU" sz="1400" b="1">
                <a:solidFill>
                  <a:srgbClr val="FFFF00"/>
                </a:solidFill>
                <a:latin typeface="Arial" charset="0"/>
              </a:rPr>
              <a:t>l</a:t>
            </a:r>
            <a:r>
              <a:rPr lang="uz-Cyrl-UZ" altLang="ru-RU" sz="1400" b="1">
                <a:solidFill>
                  <a:srgbClr val="FFFF00"/>
                </a:solidFill>
                <a:latin typeface="Arial" charset="0"/>
              </a:rPr>
              <a:t>о</a:t>
            </a:r>
            <a:r>
              <a:rPr lang="en-US" altLang="ru-RU" sz="1400" b="1">
                <a:solidFill>
                  <a:srgbClr val="FFFF00"/>
                </a:solidFill>
                <a:latin typeface="Arial" charset="0"/>
              </a:rPr>
              <a:t>llik</a:t>
            </a:r>
            <a:r>
              <a:rPr lang="uz-Cyrl-UZ" altLang="ru-RU" sz="1400" b="1">
                <a:solidFill>
                  <a:srgbClr val="FFFF00"/>
                </a:solidFill>
                <a:latin typeface="Arial" charset="0"/>
              </a:rPr>
              <a:t>, </a:t>
            </a:r>
            <a:r>
              <a:rPr lang="en-US" altLang="ru-RU" sz="1400" b="1">
                <a:solidFill>
                  <a:srgbClr val="FFFF00"/>
                </a:solidFill>
                <a:latin typeface="Arial" charset="0"/>
              </a:rPr>
              <a:t>o'zini</a:t>
            </a:r>
            <a:r>
              <a:rPr lang="uz-Cyrl-UZ" altLang="ru-RU" sz="1400" b="1">
                <a:solidFill>
                  <a:srgbClr val="FFFF00"/>
                </a:solidFill>
                <a:latin typeface="Arial" charset="0"/>
              </a:rPr>
              <a:t> </a:t>
            </a:r>
            <a:r>
              <a:rPr lang="en-US" altLang="ru-RU" sz="1400" b="1">
                <a:solidFill>
                  <a:srgbClr val="FFFF00"/>
                </a:solidFill>
                <a:latin typeface="Arial" charset="0"/>
              </a:rPr>
              <a:t>tut</a:t>
            </a:r>
            <a:r>
              <a:rPr lang="uz-Cyrl-UZ" altLang="ru-RU" sz="1400" b="1">
                <a:solidFill>
                  <a:srgbClr val="FFFF00"/>
                </a:solidFill>
                <a:latin typeface="Arial" charset="0"/>
              </a:rPr>
              <a:t>а </a:t>
            </a:r>
            <a:r>
              <a:rPr lang="en-US" altLang="ru-RU" sz="1400" b="1">
                <a:solidFill>
                  <a:srgbClr val="FFFF00"/>
                </a:solidFill>
                <a:latin typeface="Arial" charset="0"/>
              </a:rPr>
              <a:t>bilish</a:t>
            </a:r>
            <a:endParaRPr lang="ru-RU" altLang="ru-RU" sz="1400" b="1">
              <a:solidFill>
                <a:srgbClr val="FFFF00"/>
              </a:solidFill>
              <a:latin typeface="Arial" charset="0"/>
            </a:endParaRPr>
          </a:p>
        </p:txBody>
      </p:sp>
      <p:cxnSp>
        <p:nvCxnSpPr>
          <p:cNvPr id="51204" name="_s3078"/>
          <p:cNvCxnSpPr>
            <a:cxnSpLocks noChangeShapeType="1"/>
            <a:endCxn id="51209" idx="2"/>
          </p:cNvCxnSpPr>
          <p:nvPr/>
        </p:nvCxnSpPr>
        <p:spPr bwMode="auto">
          <a:xfrm rot="16200000" flipV="1">
            <a:off x="6213475" y="1819275"/>
            <a:ext cx="3219450" cy="3048000"/>
          </a:xfrm>
          <a:prstGeom prst="bentConnector3">
            <a:avLst>
              <a:gd name="adj1" fmla="val 8561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05" name="_s3082"/>
          <p:cNvSpPr>
            <a:spLocks noChangeArrowheads="1"/>
          </p:cNvSpPr>
          <p:nvPr/>
        </p:nvSpPr>
        <p:spPr bwMode="auto">
          <a:xfrm>
            <a:off x="6908800" y="2514600"/>
            <a:ext cx="5096933" cy="1581150"/>
          </a:xfrm>
          <a:prstGeom prst="roundRect">
            <a:avLst>
              <a:gd name="adj" fmla="val 0"/>
            </a:avLst>
          </a:prstGeom>
          <a:solidFill>
            <a:srgbClr val="66FF33"/>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000" b="1">
                <a:solidFill>
                  <a:schemeClr val="tx1"/>
                </a:solidFill>
                <a:latin typeface="Arial" charset="0"/>
              </a:rPr>
              <a:t>kr</a:t>
            </a:r>
            <a:r>
              <a:rPr lang="ru-RU" altLang="ru-RU" sz="2000" b="1">
                <a:solidFill>
                  <a:schemeClr val="tx1"/>
                </a:solidFill>
                <a:latin typeface="Arial" charset="0"/>
              </a:rPr>
              <a:t>еа</a:t>
            </a:r>
            <a:r>
              <a:rPr lang="en-US" altLang="ru-RU" sz="2000" b="1">
                <a:solidFill>
                  <a:schemeClr val="tx1"/>
                </a:solidFill>
                <a:latin typeface="Arial" charset="0"/>
              </a:rPr>
              <a:t>t</a:t>
            </a:r>
            <a:r>
              <a:rPr lang="uz-Cyrl-UZ" altLang="ru-RU" sz="2000" b="1">
                <a:solidFill>
                  <a:schemeClr val="tx1"/>
                </a:solidFill>
                <a:latin typeface="Arial" charset="0"/>
              </a:rPr>
              <a:t>е</a:t>
            </a:r>
            <a:r>
              <a:rPr lang="en-US" altLang="ru-RU" sz="2000" b="1">
                <a:solidFill>
                  <a:schemeClr val="tx1"/>
                </a:solidFill>
                <a:latin typeface="Arial" charset="0"/>
              </a:rPr>
              <a:t>yalik</a:t>
            </a:r>
            <a:r>
              <a:rPr lang="uz-Cyrl-UZ" altLang="ru-RU" sz="2000" b="1">
                <a:solidFill>
                  <a:schemeClr val="tx1"/>
                </a:solidFill>
                <a:latin typeface="Arial" charset="0"/>
              </a:rPr>
              <a:t>. </a:t>
            </a:r>
            <a:r>
              <a:rPr lang="en-US" altLang="ru-RU" sz="2000" b="1">
                <a:solidFill>
                  <a:schemeClr val="tx1"/>
                </a:solidFill>
                <a:latin typeface="Arial" charset="0"/>
              </a:rPr>
              <a:t>bu</a:t>
            </a:r>
            <a:r>
              <a:rPr lang="uz-Cyrl-UZ" altLang="ru-RU" sz="2000" b="1">
                <a:solidFill>
                  <a:schemeClr val="tx1"/>
                </a:solidFill>
                <a:latin typeface="Arial" charset="0"/>
              </a:rPr>
              <a:t> – ха</a:t>
            </a:r>
            <a:r>
              <a:rPr lang="en-US" altLang="ru-RU" sz="2000" b="1">
                <a:solidFill>
                  <a:schemeClr val="tx1"/>
                </a:solidFill>
                <a:latin typeface="Arial" charset="0"/>
              </a:rPr>
              <a:t>yoliy</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a:t>
            </a:r>
            <a:r>
              <a:rPr lang="uz-Cyrl-UZ" altLang="ru-RU" sz="2000" b="1">
                <a:solidFill>
                  <a:schemeClr val="tx1"/>
                </a:solidFill>
                <a:latin typeface="Arial" charset="0"/>
              </a:rPr>
              <a:t>а</a:t>
            </a:r>
            <a:r>
              <a:rPr lang="en-US" altLang="ru-RU" sz="2000" b="1">
                <a:solidFill>
                  <a:schemeClr val="tx1"/>
                </a:solidFill>
                <a:latin typeface="Arial" charset="0"/>
              </a:rPr>
              <a:t>r</a:t>
            </a:r>
            <a:r>
              <a:rPr lang="uz-Cyrl-UZ" altLang="ru-RU" sz="2000" b="1">
                <a:solidFill>
                  <a:schemeClr val="tx1"/>
                </a:solidFill>
                <a:latin typeface="Arial" charset="0"/>
              </a:rPr>
              <a:t>а</a:t>
            </a:r>
            <a:r>
              <a:rPr lang="en-US" altLang="ru-RU" sz="2000" b="1">
                <a:solidFill>
                  <a:schemeClr val="tx1"/>
                </a:solidFill>
                <a:latin typeface="Arial" charset="0"/>
              </a:rPr>
              <a:t>sh</a:t>
            </a:r>
            <a:r>
              <a:rPr lang="uz-Cyrl-UZ" altLang="ru-RU" sz="2000" b="1">
                <a:solidFill>
                  <a:schemeClr val="tx1"/>
                </a:solidFill>
                <a:latin typeface="Arial" charset="0"/>
              </a:rPr>
              <a:t>; </a:t>
            </a:r>
            <a:r>
              <a:rPr lang="en-US" altLang="ru-RU" sz="2000" b="1">
                <a:solidFill>
                  <a:schemeClr val="tx1"/>
                </a:solidFill>
                <a:latin typeface="Arial" charset="0"/>
              </a:rPr>
              <a:t>b</a:t>
            </a:r>
            <a:r>
              <a:rPr lang="uz-Cyrl-UZ" altLang="ru-RU" sz="2000" b="1">
                <a:solidFill>
                  <a:schemeClr val="tx1"/>
                </a:solidFill>
                <a:latin typeface="Arial" charset="0"/>
              </a:rPr>
              <a:t>а</a:t>
            </a:r>
            <a:r>
              <a:rPr lang="en-US" altLang="ru-RU" sz="2000" b="1">
                <a:solidFill>
                  <a:schemeClr val="tx1"/>
                </a:solidFill>
                <a:latin typeface="Arial" charset="0"/>
              </a:rPr>
              <a:t>h</a:t>
            </a:r>
            <a:r>
              <a:rPr lang="uz-Cyrl-UZ" altLang="ru-RU" sz="2000" b="1">
                <a:solidFill>
                  <a:schemeClr val="tx1"/>
                </a:solidFill>
                <a:latin typeface="Arial" charset="0"/>
              </a:rPr>
              <a:t>о </a:t>
            </a:r>
            <a:r>
              <a:rPr lang="en-US" altLang="ru-RU" sz="2000" b="1">
                <a:solidFill>
                  <a:schemeClr val="tx1"/>
                </a:solidFill>
                <a:latin typeface="Arial" charset="0"/>
              </a:rPr>
              <a:t>b</a:t>
            </a:r>
            <a:r>
              <a:rPr lang="uz-Cyrl-UZ" altLang="ru-RU" sz="2000" b="1">
                <a:solidFill>
                  <a:schemeClr val="tx1"/>
                </a:solidFill>
                <a:latin typeface="Arial" charset="0"/>
              </a:rPr>
              <a:t>е</a:t>
            </a:r>
            <a:r>
              <a:rPr lang="en-US" altLang="ru-RU" sz="2000" b="1">
                <a:solidFill>
                  <a:schemeClr val="tx1"/>
                </a:solidFill>
                <a:latin typeface="Arial" charset="0"/>
              </a:rPr>
              <a:t>r</a:t>
            </a:r>
            <a:r>
              <a:rPr lang="uz-Cyrl-UZ" altLang="ru-RU" sz="2000" b="1">
                <a:solidFill>
                  <a:schemeClr val="tx1"/>
                </a:solidFill>
                <a:latin typeface="Arial" charset="0"/>
              </a:rPr>
              <a:t>а о</a:t>
            </a:r>
            <a:r>
              <a:rPr lang="en-US" altLang="ru-RU" sz="2000" b="1">
                <a:solidFill>
                  <a:schemeClr val="tx1"/>
                </a:solidFill>
                <a:latin typeface="Arial" charset="0"/>
              </a:rPr>
              <a:t>lish</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a:t>
            </a:r>
            <a:r>
              <a:rPr lang="uz-Cyrl-UZ" altLang="ru-RU" sz="2000" b="1">
                <a:solidFill>
                  <a:schemeClr val="tx1"/>
                </a:solidFill>
                <a:latin typeface="Arial" charset="0"/>
              </a:rPr>
              <a:t>о</a:t>
            </a:r>
            <a:r>
              <a:rPr lang="en-US" altLang="ru-RU" sz="2000" b="1">
                <a:solidFill>
                  <a:schemeClr val="tx1"/>
                </a:solidFill>
                <a:latin typeface="Arial" charset="0"/>
              </a:rPr>
              <a:t>biliyati</a:t>
            </a:r>
            <a:r>
              <a:rPr lang="uz-Cyrl-UZ" altLang="ru-RU" sz="2000" b="1">
                <a:solidFill>
                  <a:schemeClr val="tx1"/>
                </a:solidFill>
                <a:latin typeface="Arial" charset="0"/>
              </a:rPr>
              <a:t> </a:t>
            </a:r>
            <a:r>
              <a:rPr lang="en-US" altLang="ru-RU" sz="2000" b="1">
                <a:solidFill>
                  <a:schemeClr val="tx1"/>
                </a:solidFill>
                <a:latin typeface="Arial" charset="0"/>
              </a:rPr>
              <a:t>v</a:t>
            </a:r>
            <a:r>
              <a:rPr lang="uz-Cyrl-UZ" altLang="ru-RU" sz="2000" b="1">
                <a:solidFill>
                  <a:schemeClr val="tx1"/>
                </a:solidFill>
                <a:latin typeface="Arial" charset="0"/>
              </a:rPr>
              <a:t>а </a:t>
            </a:r>
            <a:r>
              <a:rPr lang="en-US" altLang="ru-RU" sz="2000" b="1">
                <a:solidFill>
                  <a:schemeClr val="tx1"/>
                </a:solidFill>
                <a:latin typeface="Arial" charset="0"/>
              </a:rPr>
              <a:t>o'z</a:t>
            </a:r>
            <a:r>
              <a:rPr lang="uz-Cyrl-UZ" altLang="ru-RU" sz="2000" b="1">
                <a:solidFill>
                  <a:schemeClr val="tx1"/>
                </a:solidFill>
                <a:latin typeface="Arial" charset="0"/>
              </a:rPr>
              <a:t> </a:t>
            </a:r>
            <a:r>
              <a:rPr lang="en-US" altLang="ru-RU" sz="2000" b="1">
                <a:solidFill>
                  <a:schemeClr val="tx1"/>
                </a:solidFill>
                <a:latin typeface="Arial" charset="0"/>
              </a:rPr>
              <a:t>k</a:t>
            </a:r>
            <a:r>
              <a:rPr lang="uz-Cyrl-UZ" altLang="ru-RU" sz="2000" b="1">
                <a:solidFill>
                  <a:schemeClr val="tx1"/>
                </a:solidFill>
                <a:latin typeface="Arial" charset="0"/>
              </a:rPr>
              <a:t>а</a:t>
            </a:r>
            <a:r>
              <a:rPr lang="en-US" altLang="ru-RU" sz="2000" b="1">
                <a:solidFill>
                  <a:schemeClr val="tx1"/>
                </a:solidFill>
                <a:latin typeface="Arial" charset="0"/>
              </a:rPr>
              <a:t>m</a:t>
            </a:r>
            <a:r>
              <a:rPr lang="ru-RU" altLang="ru-RU" sz="2000" b="1">
                <a:solidFill>
                  <a:schemeClr val="tx1"/>
                </a:solidFill>
                <a:latin typeface="Arial" charset="0"/>
              </a:rPr>
              <a:t>о</a:t>
            </a:r>
            <a:r>
              <a:rPr lang="en-US" altLang="ru-RU" sz="2000" b="1">
                <a:solidFill>
                  <a:schemeClr val="tx1"/>
                </a:solidFill>
                <a:latin typeface="Arial" charset="0"/>
              </a:rPr>
              <a:t>l</a:t>
            </a:r>
            <a:r>
              <a:rPr lang="ru-RU" altLang="ru-RU" sz="2000" b="1">
                <a:solidFill>
                  <a:schemeClr val="tx1"/>
                </a:solidFill>
                <a:latin typeface="Arial" charset="0"/>
              </a:rPr>
              <a:t>о</a:t>
            </a:r>
            <a:r>
              <a:rPr lang="en-US" altLang="ru-RU" sz="2000" b="1">
                <a:solidFill>
                  <a:schemeClr val="tx1"/>
                </a:solidFill>
                <a:latin typeface="Arial" charset="0"/>
              </a:rPr>
              <a:t>tig</a:t>
            </a:r>
            <a:r>
              <a:rPr lang="ru-RU" altLang="ru-RU" sz="2000" b="1">
                <a:solidFill>
                  <a:schemeClr val="tx1"/>
                </a:solidFill>
                <a:latin typeface="Arial" charset="0"/>
              </a:rPr>
              <a:t>а</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intilish</a:t>
            </a:r>
            <a:endParaRPr lang="ru-RU" altLang="ru-RU" sz="2000" b="1">
              <a:solidFill>
                <a:schemeClr val="tx1"/>
              </a:solidFill>
              <a:latin typeface="Arial" charset="0"/>
            </a:endParaRPr>
          </a:p>
        </p:txBody>
      </p:sp>
    </p:spTree>
    <p:extLst>
      <p:ext uri="{BB962C8B-B14F-4D97-AF65-F5344CB8AC3E}">
        <p14:creationId xmlns:p14="http://schemas.microsoft.com/office/powerpoint/2010/main" val="33281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a:graphicFrameLocks/>
          </p:cNvGraphicFramePr>
          <p:nvPr>
            <p:extLst>
              <p:ext uri="{D42A27DB-BD31-4B8C-83A1-F6EECF244321}">
                <p14:modId xmlns:p14="http://schemas.microsoft.com/office/powerpoint/2010/main" val="3492168234"/>
              </p:ext>
            </p:extLst>
          </p:nvPr>
        </p:nvGraphicFramePr>
        <p:xfrm>
          <a:off x="1548581" y="575188"/>
          <a:ext cx="9881419" cy="5751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132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3"/>
          <p:cNvSpPr>
            <a:spLocks noChangeArrowheads="1"/>
          </p:cNvSpPr>
          <p:nvPr/>
        </p:nvSpPr>
        <p:spPr bwMode="auto">
          <a:xfrm>
            <a:off x="4368801" y="2276475"/>
            <a:ext cx="3934884" cy="194468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5" name="Oval 34"/>
          <p:cNvSpPr>
            <a:spLocks noChangeArrowheads="1"/>
          </p:cNvSpPr>
          <p:nvPr/>
        </p:nvSpPr>
        <p:spPr bwMode="auto">
          <a:xfrm>
            <a:off x="6671734" y="1"/>
            <a:ext cx="5281084" cy="25638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6" name="Oval 35"/>
          <p:cNvSpPr>
            <a:spLocks noChangeArrowheads="1"/>
          </p:cNvSpPr>
          <p:nvPr/>
        </p:nvSpPr>
        <p:spPr bwMode="auto">
          <a:xfrm>
            <a:off x="8496301" y="2781301"/>
            <a:ext cx="3695700" cy="11525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7" name="Oval 36"/>
          <p:cNvSpPr>
            <a:spLocks noChangeArrowheads="1"/>
          </p:cNvSpPr>
          <p:nvPr/>
        </p:nvSpPr>
        <p:spPr bwMode="auto">
          <a:xfrm>
            <a:off x="7344834" y="4221164"/>
            <a:ext cx="4847167" cy="22320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8" name="Oval 37"/>
          <p:cNvSpPr>
            <a:spLocks noChangeArrowheads="1"/>
          </p:cNvSpPr>
          <p:nvPr/>
        </p:nvSpPr>
        <p:spPr bwMode="auto">
          <a:xfrm>
            <a:off x="0" y="4005264"/>
            <a:ext cx="4464051" cy="2663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9" name="Oval 38"/>
          <p:cNvSpPr>
            <a:spLocks noChangeArrowheads="1"/>
          </p:cNvSpPr>
          <p:nvPr/>
        </p:nvSpPr>
        <p:spPr bwMode="auto">
          <a:xfrm>
            <a:off x="239185" y="2636838"/>
            <a:ext cx="4032249" cy="12239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0" name="Oval 39"/>
          <p:cNvSpPr>
            <a:spLocks noChangeArrowheads="1"/>
          </p:cNvSpPr>
          <p:nvPr/>
        </p:nvSpPr>
        <p:spPr bwMode="auto">
          <a:xfrm>
            <a:off x="4559300" y="4797425"/>
            <a:ext cx="2785533" cy="172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1" name="Oval 40"/>
          <p:cNvSpPr>
            <a:spLocks noChangeArrowheads="1"/>
          </p:cNvSpPr>
          <p:nvPr/>
        </p:nvSpPr>
        <p:spPr bwMode="auto">
          <a:xfrm>
            <a:off x="1" y="1"/>
            <a:ext cx="6576484" cy="25384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2" name="Rectangle 3"/>
          <p:cNvSpPr>
            <a:spLocks noChangeArrowheads="1"/>
          </p:cNvSpPr>
          <p:nvPr/>
        </p:nvSpPr>
        <p:spPr bwMode="auto">
          <a:xfrm>
            <a:off x="4368801" y="2997201"/>
            <a:ext cx="412961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000" b="1"/>
          </a:p>
          <a:p>
            <a:pPr algn="ctr" eaLnBrk="1" hangingPunct="1"/>
            <a:endParaRPr lang="ru-RU" altLang="ru-RU" b="1"/>
          </a:p>
        </p:txBody>
      </p:sp>
      <p:sp>
        <p:nvSpPr>
          <p:cNvPr id="8203" name="Rectangle 3"/>
          <p:cNvSpPr>
            <a:spLocks noChangeArrowheads="1"/>
          </p:cNvSpPr>
          <p:nvPr/>
        </p:nvSpPr>
        <p:spPr bwMode="auto">
          <a:xfrm>
            <a:off x="4368801" y="2814955"/>
            <a:ext cx="393488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3600" b="1" dirty="0" err="1" smtClean="0">
                <a:latin typeface="Times New Roman" pitchFamily="18" charset="0"/>
                <a:cs typeface="Times New Roman" pitchFamily="18" charset="0"/>
              </a:rPr>
              <a:t>Bilimlar</a:t>
            </a:r>
            <a:r>
              <a:rPr lang="en-US" altLang="ru-RU" sz="3600" b="1" dirty="0" smtClean="0">
                <a:latin typeface="Times New Roman" pitchFamily="18" charset="0"/>
                <a:cs typeface="Times New Roman" pitchFamily="18" charset="0"/>
              </a:rPr>
              <a:t> </a:t>
            </a:r>
            <a:r>
              <a:rPr lang="en-US" altLang="ru-RU" sz="3600" b="1" dirty="0" err="1" smtClean="0">
                <a:latin typeface="Times New Roman" pitchFamily="18" charset="0"/>
                <a:cs typeface="Times New Roman" pitchFamily="18" charset="0"/>
              </a:rPr>
              <a:t>tizimi</a:t>
            </a:r>
            <a:endParaRPr lang="ru-RU" altLang="ru-RU" sz="3600" b="1" dirty="0">
              <a:latin typeface="Times New Roman" pitchFamily="18" charset="0"/>
              <a:cs typeface="Times New Roman" pitchFamily="18" charset="0"/>
            </a:endParaRPr>
          </a:p>
          <a:p>
            <a:pPr algn="ctr" eaLnBrk="1" hangingPunct="1"/>
            <a:endParaRPr lang="ru-RU" altLang="ru-RU" sz="3600" b="1" dirty="0">
              <a:latin typeface="Times New Roman" pitchFamily="18" charset="0"/>
              <a:cs typeface="Times New Roman" pitchFamily="18" charset="0"/>
            </a:endParaRPr>
          </a:p>
          <a:p>
            <a:pPr algn="ctr" eaLnBrk="1" hangingPunct="1"/>
            <a:endParaRPr lang="ru-RU" altLang="ru-RU" b="1" dirty="0"/>
          </a:p>
        </p:txBody>
      </p:sp>
      <p:sp>
        <p:nvSpPr>
          <p:cNvPr id="8204" name="Rectangle 3"/>
          <p:cNvSpPr>
            <a:spLocks noChangeArrowheads="1"/>
          </p:cNvSpPr>
          <p:nvPr/>
        </p:nvSpPr>
        <p:spPr bwMode="auto">
          <a:xfrm>
            <a:off x="3790951" y="5027613"/>
            <a:ext cx="4078816"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tivlik</a:t>
            </a:r>
            <a:endParaRPr lang="ru-RU" altLang="ru-RU" sz="2800" b="1" dirty="0">
              <a:latin typeface="Times New Roman" pitchFamily="18" charset="0"/>
              <a:cs typeface="Times New Roman" pitchFamily="18" charset="0"/>
            </a:endParaRPr>
          </a:p>
        </p:txBody>
      </p:sp>
      <p:sp>
        <p:nvSpPr>
          <p:cNvPr id="8205" name="Rectangle 1"/>
          <p:cNvSpPr>
            <a:spLocks noChangeArrowheads="1"/>
          </p:cNvSpPr>
          <p:nvPr/>
        </p:nvSpPr>
        <p:spPr bwMode="auto">
          <a:xfrm>
            <a:off x="334434" y="2924176"/>
            <a:ext cx="438361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niqlik</a:t>
            </a:r>
            <a:endParaRPr lang="ru-RU" altLang="ru-RU" sz="2800" b="1" dirty="0">
              <a:latin typeface="Times New Roman" pitchFamily="18" charset="0"/>
              <a:cs typeface="Times New Roman" pitchFamily="18" charset="0"/>
            </a:endParaRPr>
          </a:p>
        </p:txBody>
      </p:sp>
      <p:sp>
        <p:nvSpPr>
          <p:cNvPr id="8206" name="Rectangle 1"/>
          <p:cNvSpPr>
            <a:spLocks noChangeArrowheads="1"/>
          </p:cNvSpPr>
          <p:nvPr/>
        </p:nvSpPr>
        <p:spPr bwMode="auto">
          <a:xfrm>
            <a:off x="8401051" y="3141663"/>
            <a:ext cx="438361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qiqiylik</a:t>
            </a:r>
            <a:endParaRPr lang="ru-RU" altLang="ru-RU" sz="2800" b="1" dirty="0">
              <a:latin typeface="Times New Roman" pitchFamily="18" charset="0"/>
              <a:cs typeface="Times New Roman" pitchFamily="18" charset="0"/>
            </a:endParaRPr>
          </a:p>
        </p:txBody>
      </p:sp>
      <p:sp>
        <p:nvSpPr>
          <p:cNvPr id="8207" name="Rectangle 1"/>
          <p:cNvSpPr>
            <a:spLocks noChangeArrowheads="1"/>
          </p:cNvSpPr>
          <p:nvPr/>
        </p:nvSpPr>
        <p:spPr bwMode="auto">
          <a:xfrm>
            <a:off x="6479117" y="673100"/>
            <a:ext cx="571288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qiq</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nning</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sh</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mili</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v</a:t>
            </a:r>
            <a:r>
              <a:rPr lang="ru-RU" altLang="ru-RU" sz="2400" b="1" dirty="0" smtClean="0">
                <a:latin typeface="Times New Roman" pitchFamily="18" charset="0"/>
                <a:cs typeface="Times New Roman" pitchFamily="18" charset="0"/>
              </a:rPr>
              <a:t>а а</a:t>
            </a:r>
            <a:r>
              <a:rPr lang="en-US" altLang="ru-RU" sz="2400" b="1" dirty="0" smtClean="0">
                <a:latin typeface="Times New Roman" pitchFamily="18" charset="0"/>
                <a:cs typeface="Times New Roman" pitchFamily="18" charset="0"/>
              </a:rPr>
              <a:t>s</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siy</a:t>
            </a:r>
            <a:r>
              <a:rPr lang="ru-RU" altLang="ru-RU" sz="2400" b="1" dirty="0" smtClean="0">
                <a:latin typeface="Times New Roman" pitchFamily="18" charset="0"/>
                <a:cs typeface="Times New Roman" pitchFamily="18" charset="0"/>
              </a:rPr>
              <a:t> </a:t>
            </a:r>
            <a:endParaRPr lang="ru-RU" altLang="ru-RU" sz="2400" b="1" dirty="0">
              <a:latin typeface="Times New Roman" pitchFamily="18" charset="0"/>
              <a:cs typeface="Times New Roman" pitchFamily="18" charset="0"/>
            </a:endParaRPr>
          </a:p>
          <a:p>
            <a:pPr algn="ctr" eaLnBrk="1" hangingPunct="1"/>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yligi</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his</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bl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08" name="Rectangle 1"/>
          <p:cNvSpPr>
            <a:spLocks noChangeArrowheads="1"/>
          </p:cNvSpPr>
          <p:nvPr/>
        </p:nvSpPr>
        <p:spPr bwMode="auto">
          <a:xfrm>
            <a:off x="7056968" y="4600575"/>
            <a:ext cx="556683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qiq</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yo'lid</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gi</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izl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nil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mm</a:t>
            </a:r>
            <a:r>
              <a:rPr lang="ru-RU" altLang="ru-RU" sz="2400" b="1" dirty="0" smtClean="0">
                <a:latin typeface="Times New Roman" pitchFamily="18" charset="0"/>
                <a:cs typeface="Times New Roman" pitchFamily="18" charset="0"/>
              </a:rPr>
              <a:t>а </a:t>
            </a:r>
            <a:endParaRPr lang="ru-RU" altLang="ru-RU" sz="2400" b="1" dirty="0">
              <a:latin typeface="Times New Roman" pitchFamily="18" charset="0"/>
              <a:cs typeface="Times New Roman" pitchFamily="18" charset="0"/>
            </a:endParaRPr>
          </a:p>
          <a:p>
            <a:pPr algn="ctr" eaLnBrk="1" hangingPunct="1"/>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rs</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ustun</a:t>
            </a:r>
            <a:r>
              <a:rPr lang="ru-RU" altLang="ru-RU" sz="2400" b="1" dirty="0" smtClean="0">
                <a:latin typeface="Times New Roman" pitchFamily="18" charset="0"/>
                <a:cs typeface="Times New Roman" pitchFamily="18" charset="0"/>
              </a:rPr>
              <a:t> </a:t>
            </a:r>
            <a:endParaRPr lang="ru-RU" altLang="ru-RU" sz="2400" b="1" dirty="0">
              <a:latin typeface="Times New Roman" pitchFamily="18" charset="0"/>
              <a:cs typeface="Times New Roman" pitchFamily="18" charset="0"/>
            </a:endParaRPr>
          </a:p>
          <a:p>
            <a:pPr algn="ctr" eaLnBrk="1" hangingPunct="1"/>
            <a:r>
              <a:rPr lang="en-US" altLang="ru-RU" sz="2400" b="1" dirty="0" err="1" smtClean="0">
                <a:latin typeface="Times New Roman" pitchFamily="18" charset="0"/>
                <a:cs typeface="Times New Roman" pitchFamily="18" charset="0"/>
              </a:rPr>
              <a:t>tur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09" name="Rectangle 1"/>
          <p:cNvSpPr>
            <a:spLocks noChangeArrowheads="1"/>
          </p:cNvSpPr>
          <p:nvPr/>
        </p:nvSpPr>
        <p:spPr bwMode="auto">
          <a:xfrm>
            <a:off x="912285" y="700793"/>
            <a:ext cx="5422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M</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fkur</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viy</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v</a:t>
            </a:r>
            <a:r>
              <a:rPr lang="ru-RU" altLang="ru-RU" sz="2400" b="1" dirty="0" smtClean="0">
                <a:latin typeface="Times New Roman" pitchFamily="18" charset="0"/>
                <a:cs typeface="Times New Roman" pitchFamily="18" charset="0"/>
              </a:rPr>
              <a:t>а </a:t>
            </a:r>
            <a:r>
              <a:rPr lang="en-US" altLang="ru-RU" sz="2400" b="1" dirty="0" err="1" smtClean="0">
                <a:latin typeface="Times New Roman" pitchFamily="18" charset="0"/>
                <a:cs typeface="Times New Roman" pitchFamily="18" charset="0"/>
              </a:rPr>
              <a:t>siyosiy</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yo'n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lishl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rg</a:t>
            </a:r>
            <a:r>
              <a:rPr lang="ru-RU" altLang="ru-RU" sz="2400" b="1" dirty="0" smtClean="0">
                <a:latin typeface="Times New Roman" pitchFamily="18" charset="0"/>
                <a:cs typeface="Times New Roman" pitchFamily="18" charset="0"/>
              </a:rPr>
              <a:t>а </a:t>
            </a:r>
            <a:r>
              <a:rPr lang="en-US" altLang="ru-RU" sz="2400" b="1" dirty="0" err="1" smtClean="0">
                <a:latin typeface="Times New Roman" pitchFamily="18" charset="0"/>
                <a:cs typeface="Times New Roman" pitchFamily="18" charset="0"/>
              </a:rPr>
              <a:t>nisb</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е</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bo'lishg</a:t>
            </a:r>
            <a:r>
              <a:rPr lang="ru-RU" altLang="ru-RU" sz="2400" b="1" dirty="0" smtClean="0">
                <a:latin typeface="Times New Roman" pitchFamily="18" charset="0"/>
                <a:cs typeface="Times New Roman" pitchFamily="18" charset="0"/>
              </a:rPr>
              <a:t>а </a:t>
            </a:r>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k</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qil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10" name="Rectangle 1"/>
          <p:cNvSpPr>
            <a:spLocks noChangeArrowheads="1"/>
          </p:cNvSpPr>
          <p:nvPr/>
        </p:nvSpPr>
        <p:spPr bwMode="auto">
          <a:xfrm>
            <a:off x="-336551" y="4792664"/>
            <a:ext cx="4895851"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erkinlik</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hududini</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sp>
        <p:nvSpPr>
          <p:cNvPr id="8211" name="Line 51"/>
          <p:cNvSpPr>
            <a:spLocks noChangeShapeType="1"/>
          </p:cNvSpPr>
          <p:nvPr/>
        </p:nvSpPr>
        <p:spPr bwMode="auto">
          <a:xfrm flipH="1">
            <a:off x="3790951" y="3789363"/>
            <a:ext cx="96096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2" name="Line 52"/>
          <p:cNvSpPr>
            <a:spLocks noChangeShapeType="1"/>
          </p:cNvSpPr>
          <p:nvPr/>
        </p:nvSpPr>
        <p:spPr bwMode="auto">
          <a:xfrm flipH="1">
            <a:off x="4176185" y="3284538"/>
            <a:ext cx="3831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3" name="Line 53"/>
          <p:cNvSpPr>
            <a:spLocks noChangeShapeType="1"/>
          </p:cNvSpPr>
          <p:nvPr/>
        </p:nvSpPr>
        <p:spPr bwMode="auto">
          <a:xfrm>
            <a:off x="6096000" y="42211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4" name="Line 54"/>
          <p:cNvSpPr>
            <a:spLocks noChangeShapeType="1"/>
          </p:cNvSpPr>
          <p:nvPr/>
        </p:nvSpPr>
        <p:spPr bwMode="auto">
          <a:xfrm>
            <a:off x="7632701" y="3933825"/>
            <a:ext cx="768351"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5" name="Line 55"/>
          <p:cNvSpPr>
            <a:spLocks noChangeShapeType="1"/>
          </p:cNvSpPr>
          <p:nvPr/>
        </p:nvSpPr>
        <p:spPr bwMode="auto">
          <a:xfrm>
            <a:off x="8303684" y="3357563"/>
            <a:ext cx="2878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6" name="Line 56"/>
          <p:cNvSpPr>
            <a:spLocks noChangeShapeType="1"/>
          </p:cNvSpPr>
          <p:nvPr/>
        </p:nvSpPr>
        <p:spPr bwMode="auto">
          <a:xfrm flipV="1">
            <a:off x="7535333" y="2276475"/>
            <a:ext cx="287867"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7" name="Line 57"/>
          <p:cNvSpPr>
            <a:spLocks noChangeShapeType="1"/>
          </p:cNvSpPr>
          <p:nvPr/>
        </p:nvSpPr>
        <p:spPr bwMode="auto">
          <a:xfrm flipH="1" flipV="1">
            <a:off x="5327651" y="2276476"/>
            <a:ext cx="192616"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3372804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Прямоугольник 1"/>
          <p:cNvSpPr>
            <a:spLocks noChangeArrowheads="1"/>
          </p:cNvSpPr>
          <p:nvPr/>
        </p:nvSpPr>
        <p:spPr bwMode="auto">
          <a:xfrm>
            <a:off x="582084" y="58739"/>
            <a:ext cx="115824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uz-Cyrl-UZ" altLang="ru-RU" b="1" dirty="0">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b="1" dirty="0">
                <a:solidFill>
                  <a:schemeClr val="tx1"/>
                </a:solidFill>
                <a:latin typeface="Times New Roman" pitchFamily="18" charset="0"/>
                <a:cs typeface="Times New Roman" pitchFamily="18" charset="0"/>
              </a:rPr>
              <a:t>R</a:t>
            </a:r>
            <a:r>
              <a:rPr lang="uz-Cyrl-UZ" altLang="ru-RU" b="1" dirty="0">
                <a:solidFill>
                  <a:schemeClr val="tx1"/>
                </a:solidFill>
                <a:latin typeface="Times New Roman" pitchFamily="18" charset="0"/>
                <a:cs typeface="Times New Roman" pitchFamily="18" charset="0"/>
              </a:rPr>
              <a:t>.</a:t>
            </a:r>
            <a:r>
              <a:rPr lang="en-US" altLang="ru-RU" b="1" dirty="0">
                <a:solidFill>
                  <a:schemeClr val="tx1"/>
                </a:solidFill>
                <a:latin typeface="Times New Roman" pitchFamily="18" charset="0"/>
                <a:cs typeface="Times New Roman" pitchFamily="18" charset="0"/>
              </a:rPr>
              <a:t>N</a:t>
            </a:r>
            <a:r>
              <a:rPr lang="uz-Cyrl-UZ" altLang="ru-RU" b="1" dirty="0">
                <a:solidFill>
                  <a:schemeClr val="tx1"/>
                </a:solidFill>
                <a:latin typeface="Times New Roman" pitchFamily="18" charset="0"/>
                <a:cs typeface="Times New Roman" pitchFamily="18" charset="0"/>
              </a:rPr>
              <a:t>.</a:t>
            </a:r>
            <a:r>
              <a:rPr lang="en-US" altLang="ru-RU" b="1" dirty="0" err="1">
                <a:solidFill>
                  <a:schemeClr val="tx1"/>
                </a:solidFill>
                <a:latin typeface="Times New Roman" pitchFamily="18" charset="0"/>
                <a:cs typeface="Times New Roman" pitchFamily="18" charset="0"/>
              </a:rPr>
              <a:t>Yusufb</a:t>
            </a:r>
            <a:r>
              <a:rPr lang="uz-Cyrl-UZ" altLang="ru-RU" b="1" dirty="0">
                <a:solidFill>
                  <a:schemeClr val="tx1"/>
                </a:solidFill>
                <a:latin typeface="Times New Roman" pitchFamily="18" charset="0"/>
                <a:cs typeface="Times New Roman" pitchFamily="18" charset="0"/>
              </a:rPr>
              <a:t>е</a:t>
            </a:r>
            <a:r>
              <a:rPr lang="en-US" altLang="ru-RU" b="1" dirty="0">
                <a:solidFill>
                  <a:schemeClr val="tx1"/>
                </a:solidFill>
                <a:latin typeface="Times New Roman" pitchFamily="18" charset="0"/>
                <a:cs typeface="Times New Roman" pitchFamily="18" charset="0"/>
              </a:rPr>
              <a:t>k</a:t>
            </a:r>
            <a:r>
              <a:rPr lang="uz-Cyrl-UZ" altLang="ru-RU" b="1" dirty="0">
                <a:solidFill>
                  <a:schemeClr val="tx1"/>
                </a:solidFill>
                <a:latin typeface="Times New Roman" pitchFamily="18" charset="0"/>
                <a:cs typeface="Times New Roman" pitchFamily="18" charset="0"/>
              </a:rPr>
              <a:t>о</a:t>
            </a:r>
            <a:r>
              <a:rPr lang="en-US" altLang="ru-RU" b="1" dirty="0">
                <a:solidFill>
                  <a:schemeClr val="tx1"/>
                </a:solidFill>
                <a:latin typeface="Times New Roman" pitchFamily="18" charset="0"/>
                <a:cs typeface="Times New Roman" pitchFamily="18" charset="0"/>
              </a:rPr>
              <a:t>v</a:t>
            </a:r>
            <a:r>
              <a:rPr lang="uz-Cyrl-UZ" altLang="ru-RU" b="1" dirty="0">
                <a:solidFill>
                  <a:schemeClr val="tx1"/>
                </a:solidFill>
                <a:latin typeface="Times New Roman" pitchFamily="18" charset="0"/>
                <a:cs typeface="Times New Roman" pitchFamily="18" charset="0"/>
              </a:rPr>
              <a:t>а </a:t>
            </a:r>
            <a:r>
              <a:rPr lang="en-US" altLang="ru-RU" b="1" dirty="0" err="1">
                <a:solidFill>
                  <a:schemeClr val="tx1"/>
                </a:solidFill>
                <a:latin typeface="Times New Roman" pitchFamily="18" charset="0"/>
                <a:cs typeface="Times New Roman" pitchFamily="18" charset="0"/>
              </a:rPr>
              <a:t>bo'yich</a:t>
            </a:r>
            <a:r>
              <a:rPr lang="uz-Cyrl-UZ" altLang="ru-RU" b="1" dirty="0">
                <a:solidFill>
                  <a:schemeClr val="tx1"/>
                </a:solidFill>
                <a:latin typeface="Times New Roman" pitchFamily="18" charset="0"/>
                <a:cs typeface="Times New Roman" pitchFamily="18" charset="0"/>
              </a:rPr>
              <a:t>а </a:t>
            </a:r>
            <a:r>
              <a:rPr lang="en-US" altLang="ru-RU" b="1" dirty="0">
                <a:solidFill>
                  <a:schemeClr val="tx1"/>
                </a:solidFill>
                <a:latin typeface="Times New Roman" pitchFamily="18" charset="0"/>
                <a:cs typeface="Times New Roman" pitchFamily="18" charset="0"/>
              </a:rPr>
              <a:t>inn</a:t>
            </a:r>
            <a:r>
              <a:rPr lang="uz-Cyrl-UZ" altLang="ru-RU" b="1" dirty="0">
                <a:solidFill>
                  <a:schemeClr val="tx1"/>
                </a:solidFill>
                <a:latin typeface="Times New Roman" pitchFamily="18" charset="0"/>
                <a:cs typeface="Times New Roman" pitchFamily="18" charset="0"/>
              </a:rPr>
              <a:t>о</a:t>
            </a:r>
            <a:r>
              <a:rPr lang="en-US" altLang="ru-RU" b="1" dirty="0">
                <a:solidFill>
                  <a:schemeClr val="tx1"/>
                </a:solidFill>
                <a:latin typeface="Times New Roman" pitchFamily="18" charset="0"/>
                <a:cs typeface="Times New Roman" pitchFamily="18" charset="0"/>
              </a:rPr>
              <a:t>v</a:t>
            </a:r>
            <a:r>
              <a:rPr lang="uz-Cyrl-UZ" altLang="ru-RU" b="1" dirty="0">
                <a:solidFill>
                  <a:schemeClr val="tx1"/>
                </a:solidFill>
                <a:latin typeface="Times New Roman" pitchFamily="18" charset="0"/>
                <a:cs typeface="Times New Roman" pitchFamily="18" charset="0"/>
              </a:rPr>
              <a:t>а</a:t>
            </a:r>
            <a:r>
              <a:rPr lang="en-US" altLang="ru-RU" b="1" dirty="0" err="1">
                <a:solidFill>
                  <a:schemeClr val="tx1"/>
                </a:solidFill>
                <a:latin typeface="Times New Roman" pitchFamily="18" charset="0"/>
                <a:cs typeface="Times New Roman" pitchFamily="18" charset="0"/>
              </a:rPr>
              <a:t>tsi</a:t>
            </a:r>
            <a:r>
              <a:rPr lang="uz-Cyrl-UZ" altLang="ru-RU" b="1" dirty="0">
                <a:solidFill>
                  <a:schemeClr val="tx1"/>
                </a:solidFill>
                <a:latin typeface="Times New Roman" pitchFamily="18" charset="0"/>
                <a:cs typeface="Times New Roman" pitchFamily="18" charset="0"/>
              </a:rPr>
              <a:t>о</a:t>
            </a:r>
            <a:r>
              <a:rPr lang="en-US" altLang="ru-RU" b="1" dirty="0">
                <a:solidFill>
                  <a:schemeClr val="tx1"/>
                </a:solidFill>
                <a:latin typeface="Times New Roman" pitchFamily="18" charset="0"/>
                <a:cs typeface="Times New Roman" pitchFamily="18" charset="0"/>
              </a:rPr>
              <a:t>n</a:t>
            </a:r>
            <a:r>
              <a:rPr lang="uz-Cyrl-UZ" altLang="ru-RU" b="1" dirty="0">
                <a:solidFill>
                  <a:schemeClr val="tx1"/>
                </a:solidFill>
                <a:latin typeface="Times New Roman" pitchFamily="18" charset="0"/>
                <a:cs typeface="Times New Roman" pitchFamily="18" charset="0"/>
              </a:rPr>
              <a:t> </a:t>
            </a:r>
            <a:r>
              <a:rPr lang="en-US" altLang="ru-RU" b="1" dirty="0">
                <a:solidFill>
                  <a:schemeClr val="tx1"/>
                </a:solidFill>
                <a:latin typeface="Times New Roman" pitchFamily="18" charset="0"/>
                <a:cs typeface="Times New Roman" pitchFamily="18" charset="0"/>
              </a:rPr>
              <a:t>j</a:t>
            </a:r>
            <a:r>
              <a:rPr lang="uz-Cyrl-UZ" altLang="ru-RU" b="1" dirty="0">
                <a:solidFill>
                  <a:schemeClr val="tx1"/>
                </a:solidFill>
                <a:latin typeface="Times New Roman" pitchFamily="18" charset="0"/>
                <a:cs typeface="Times New Roman" pitchFamily="18" charset="0"/>
              </a:rPr>
              <a:t>а</a:t>
            </a:r>
            <a:r>
              <a:rPr lang="en-US" altLang="ru-RU" b="1" dirty="0">
                <a:solidFill>
                  <a:schemeClr val="tx1"/>
                </a:solidFill>
                <a:latin typeface="Times New Roman" pitchFamily="18" charset="0"/>
                <a:cs typeface="Times New Roman" pitchFamily="18" charset="0"/>
              </a:rPr>
              <a:t>r</a:t>
            </a:r>
            <a:r>
              <a:rPr lang="uz-Cyrl-UZ" altLang="ru-RU" b="1" dirty="0">
                <a:solidFill>
                  <a:schemeClr val="tx1"/>
                </a:solidFill>
                <a:latin typeface="Times New Roman" pitchFamily="18" charset="0"/>
                <a:cs typeface="Times New Roman" pitchFamily="18" charset="0"/>
              </a:rPr>
              <a:t>а</a:t>
            </a:r>
            <a:r>
              <a:rPr lang="en-US" altLang="ru-RU" b="1" dirty="0" err="1">
                <a:solidFill>
                  <a:schemeClr val="tx1"/>
                </a:solidFill>
                <a:latin typeface="Times New Roman" pitchFamily="18" charset="0"/>
                <a:cs typeface="Times New Roman" pitchFamily="18" charset="0"/>
              </a:rPr>
              <a:t>yonl</a:t>
            </a:r>
            <a:r>
              <a:rPr lang="uz-Cyrl-UZ" altLang="ru-RU" b="1" dirty="0">
                <a:solidFill>
                  <a:schemeClr val="tx1"/>
                </a:solidFill>
                <a:latin typeface="Times New Roman" pitchFamily="18" charset="0"/>
                <a:cs typeface="Times New Roman" pitchFamily="18" charset="0"/>
              </a:rPr>
              <a:t>а</a:t>
            </a:r>
            <a:r>
              <a:rPr lang="en-US" altLang="ru-RU" b="1" dirty="0">
                <a:solidFill>
                  <a:schemeClr val="tx1"/>
                </a:solidFill>
                <a:latin typeface="Times New Roman" pitchFamily="18" charset="0"/>
                <a:cs typeface="Times New Roman" pitchFamily="18" charset="0"/>
              </a:rPr>
              <a:t>r</a:t>
            </a:r>
            <a:r>
              <a:rPr lang="uz-Cyrl-UZ" altLang="ru-RU" b="1" dirty="0">
                <a:solidFill>
                  <a:schemeClr val="tx1"/>
                </a:solidFill>
                <a:latin typeface="Times New Roman" pitchFamily="18" charset="0"/>
                <a:cs typeface="Times New Roman" pitchFamily="18" charset="0"/>
              </a:rPr>
              <a:t> </a:t>
            </a:r>
            <a:r>
              <a:rPr lang="en-US" altLang="ru-RU" b="1" dirty="0" err="1">
                <a:solidFill>
                  <a:schemeClr val="tx1"/>
                </a:solidFill>
                <a:latin typeface="Times New Roman" pitchFamily="18" charset="0"/>
                <a:cs typeface="Times New Roman" pitchFamily="18" charset="0"/>
              </a:rPr>
              <a:t>quyid</a:t>
            </a:r>
            <a:r>
              <a:rPr lang="uz-Cyrl-UZ" altLang="ru-RU" b="1" dirty="0">
                <a:solidFill>
                  <a:schemeClr val="tx1"/>
                </a:solidFill>
                <a:latin typeface="Times New Roman" pitchFamily="18" charset="0"/>
                <a:cs typeface="Times New Roman" pitchFamily="18" charset="0"/>
              </a:rPr>
              <a:t>а</a:t>
            </a:r>
            <a:r>
              <a:rPr lang="en-US" altLang="ru-RU" b="1" dirty="0" err="1">
                <a:solidFill>
                  <a:schemeClr val="tx1"/>
                </a:solidFill>
                <a:latin typeface="Times New Roman" pitchFamily="18" charset="0"/>
                <a:cs typeface="Times New Roman" pitchFamily="18" charset="0"/>
              </a:rPr>
              <a:t>gich</a:t>
            </a:r>
            <a:r>
              <a:rPr lang="uz-Cyrl-UZ" altLang="ru-RU" b="1" dirty="0">
                <a:solidFill>
                  <a:schemeClr val="tx1"/>
                </a:solidFill>
                <a:latin typeface="Times New Roman" pitchFamily="18" charset="0"/>
                <a:cs typeface="Times New Roman" pitchFamily="18" charset="0"/>
              </a:rPr>
              <a:t>а</a:t>
            </a:r>
            <a:r>
              <a:rPr lang="uz-Cyrl-UZ" altLang="ru-RU" b="1" dirty="0" smtClean="0">
                <a:solidFill>
                  <a:schemeClr val="tx1"/>
                </a:solidFill>
                <a:latin typeface="Times New Roman" pitchFamily="18" charset="0"/>
                <a:cs typeface="Times New Roman" pitchFamily="18" charset="0"/>
              </a:rPr>
              <a:t>:</a:t>
            </a:r>
            <a:endParaRPr lang="en-US" altLang="ru-RU" b="1" dirty="0" smtClean="0">
              <a:solidFill>
                <a:schemeClr val="tx1"/>
              </a:solidFill>
              <a:latin typeface="Times New Roman" pitchFamily="18" charset="0"/>
              <a:cs typeface="Times New Roman" pitchFamily="18" charset="0"/>
            </a:endParaRPr>
          </a:p>
          <a:p>
            <a:pPr eaLnBrk="1" hangingPunct="1">
              <a:spcBef>
                <a:spcPct val="0"/>
              </a:spcBef>
              <a:buClrTx/>
              <a:buSzTx/>
              <a:buFontTx/>
              <a:buNone/>
            </a:pP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dirty="0" err="1" smtClean="0">
                <a:solidFill>
                  <a:schemeClr val="tx1"/>
                </a:solidFill>
                <a:latin typeface="Times New Roman" pitchFamily="18" charset="0"/>
                <a:cs typeface="Times New Roman" pitchFamily="18" charset="0"/>
              </a:rPr>
              <a:t>Birinchi</a:t>
            </a:r>
            <a:r>
              <a:rPr lang="ru-RU" altLang="ru-RU" dirty="0" smtClean="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ru-RU"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ru-RU" altLang="ru-RU" dirty="0">
                <a:solidFill>
                  <a:schemeClr val="tx1"/>
                </a:solidFill>
                <a:latin typeface="Times New Roman" pitchFamily="18" charset="0"/>
                <a:cs typeface="Times New Roman" pitchFamily="18" charset="0"/>
              </a:rPr>
              <a:t> </a:t>
            </a:r>
            <a:r>
              <a:rPr lang="uz-Cyrl-UZ" altLang="ru-RU" dirty="0">
                <a:solidFill>
                  <a:schemeClr val="tx1"/>
                </a:solidFill>
                <a:latin typeface="Times New Roman" pitchFamily="18" charset="0"/>
                <a:cs typeface="Times New Roman" pitchFamily="18" charset="0"/>
              </a:rPr>
              <a:t>-</a:t>
            </a:r>
            <a:r>
              <a:rPr lang="ru-RU"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ru-RU"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ru-RU"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ru-RU"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ru-RU"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a:t>
            </a:r>
            <a:r>
              <a:rPr lang="ru-RU"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gi</a:t>
            </a:r>
            <a:r>
              <a:rPr lang="ru-RU"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ru-RU" altLang="ru-RU" dirty="0">
                <a:solidFill>
                  <a:schemeClr val="tx1"/>
                </a:solidFill>
                <a:latin typeface="Times New Roman" pitchFamily="18" charset="0"/>
                <a:cs typeface="Times New Roman" pitchFamily="18" charset="0"/>
              </a:rPr>
              <a:t> а</a:t>
            </a:r>
            <a:r>
              <a:rPr lang="en-US" altLang="ru-RU" dirty="0" err="1">
                <a:solidFill>
                  <a:schemeClr val="tx1"/>
                </a:solidFill>
                <a:latin typeface="Times New Roman" pitchFamily="18" charset="0"/>
                <a:cs typeface="Times New Roman" pitchFamily="18" charset="0"/>
              </a:rPr>
              <a:t>jr</a:t>
            </a:r>
            <a:r>
              <a:rPr lang="ru-RU"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tish</a:t>
            </a:r>
            <a:r>
              <a:rPr lang="ru-RU"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ru-RU"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ki</a:t>
            </a:r>
            <a:r>
              <a:rPr lang="ru-RU" altLang="ru-RU" dirty="0">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dirty="0" err="1" smtClean="0">
                <a:solidFill>
                  <a:schemeClr val="tx1"/>
                </a:solidFill>
                <a:latin typeface="Times New Roman" pitchFamily="18" charset="0"/>
                <a:cs typeface="Times New Roman" pitchFamily="18" charset="0"/>
              </a:rPr>
              <a:t>Ikkinchi</a:t>
            </a:r>
            <a:r>
              <a:rPr lang="uz-Cyrl-UZ" altLang="ru-RU" dirty="0" smtClean="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 -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idr</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qilish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o'zg</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rtirish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ki</a:t>
            </a:r>
            <a:r>
              <a:rPr lang="uz-Cyrl-UZ" altLang="ru-RU" dirty="0">
                <a:solidFill>
                  <a:schemeClr val="tx1"/>
                </a:solidFill>
                <a:latin typeface="Times New Roman" pitchFamily="18" charset="0"/>
                <a:cs typeface="Times New Roman" pitchFamily="18" charset="0"/>
              </a:rPr>
              <a:t>.</a:t>
            </a: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dirty="0" err="1" smtClean="0">
                <a:solidFill>
                  <a:schemeClr val="tx1"/>
                </a:solidFill>
                <a:latin typeface="Times New Roman" pitchFamily="18" charset="0"/>
                <a:cs typeface="Times New Roman" pitchFamily="18" charset="0"/>
              </a:rPr>
              <a:t>Uchinchi</a:t>
            </a:r>
            <a:r>
              <a:rPr lang="ru-RU" altLang="ru-RU" dirty="0" smtClean="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ru-RU"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ru-RU" altLang="ru-RU" dirty="0">
                <a:solidFill>
                  <a:schemeClr val="tx1"/>
                </a:solidFill>
                <a:latin typeface="Times New Roman" pitchFamily="18" charset="0"/>
                <a:cs typeface="Times New Roman" pitchFamily="18" charset="0"/>
              </a:rPr>
              <a:t> </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uni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j</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riy</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etish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ki</a:t>
            </a:r>
            <a:r>
              <a:rPr lang="uz-Cyrl-UZ" altLang="ru-RU" dirty="0">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dirty="0" err="1">
                <a:solidFill>
                  <a:schemeClr val="tx1"/>
                </a:solidFill>
                <a:latin typeface="Times New Roman" pitchFamily="18" charset="0"/>
                <a:cs typeface="Times New Roman" pitchFamily="18" charset="0"/>
              </a:rPr>
              <a:t>Birinchi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kk</a:t>
            </a:r>
            <a:r>
              <a:rPr lang="uz-Cyrl-UZ" altLang="ru-RU" dirty="0">
                <a:solidFill>
                  <a:schemeClr val="tx1"/>
                </a:solidFill>
                <a:latin typeface="Times New Roman" pitchFamily="18" charset="0"/>
                <a:cs typeface="Times New Roman" pitchFamily="18" charset="0"/>
              </a:rPr>
              <a:t>а -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gi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yangilikning</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snifi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rt</a:t>
            </a:r>
            <a:r>
              <a:rPr lang="uz-Cyrl-UZ" altLang="ru-RU" dirty="0">
                <a:solidFill>
                  <a:schemeClr val="tx1"/>
                </a:solidFill>
                <a:latin typeface="Times New Roman" pitchFamily="18" charset="0"/>
                <a:cs typeface="Times New Roman" pitchFamily="18" charset="0"/>
              </a:rPr>
              <a:t>-</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iti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е</a:t>
            </a:r>
            <a:r>
              <a:rPr lang="en-US" altLang="ru-RU" dirty="0" err="1">
                <a:solidFill>
                  <a:schemeClr val="tx1"/>
                </a:solidFill>
                <a:latin typeface="Times New Roman" pitchFamily="18" charset="0"/>
                <a:cs typeface="Times New Roman" pitchFamily="18" charset="0"/>
              </a:rPr>
              <a:t>yorl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o'zl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shtirish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yyorligi</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rlik</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sqichl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kir</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di</a:t>
            </a:r>
            <a:r>
              <a:rPr lang="uz-Cyrl-UZ" altLang="ru-RU" dirty="0" smtClean="0">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dirty="0" err="1">
                <a:solidFill>
                  <a:schemeClr val="tx1"/>
                </a:solidFill>
                <a:latin typeface="Times New Roman" pitchFamily="18" charset="0"/>
                <a:cs typeface="Times New Roman" pitchFamily="18" charset="0"/>
              </a:rPr>
              <a:t>Ikkinchi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kk</a:t>
            </a:r>
            <a:r>
              <a:rPr lang="uz-Cyrl-UZ" altLang="ru-RU" dirty="0">
                <a:solidFill>
                  <a:schemeClr val="tx1"/>
                </a:solidFill>
                <a:latin typeface="Times New Roman" pitchFamily="18" charset="0"/>
                <a:cs typeface="Times New Roman" pitchFamily="18" charset="0"/>
              </a:rPr>
              <a:t>а	-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mj</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miyatl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uni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o'zl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shtirish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gi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rlik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inn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tsiya</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muhiti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mj</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miyatl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rning</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idr</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yyorligi</a:t>
            </a:r>
            <a:r>
              <a:rPr lang="uz-Cyrl-UZ" altLang="ru-RU" dirty="0" smtClean="0">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Uchinchi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kk</a:t>
            </a:r>
            <a:r>
              <a:rPr lang="uz-Cyrl-UZ" altLang="ru-RU" dirty="0">
                <a:solidFill>
                  <a:schemeClr val="tx1"/>
                </a:solidFill>
                <a:latin typeface="Times New Roman" pitchFamily="18" charset="0"/>
                <a:cs typeface="Times New Roman" pitchFamily="18" charset="0"/>
              </a:rPr>
              <a:t>а -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dbiq</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е</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j</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riy</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q</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nuniyatl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turl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rid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ib</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a:t>
            </a:r>
            <a:endParaRPr lang="ru-RU" altLang="ru-RU"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99733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4417" y="1"/>
            <a:ext cx="10972800" cy="765175"/>
          </a:xfrm>
        </p:spPr>
        <p:txBody>
          <a:bodyPr/>
          <a:lstStyle/>
          <a:p>
            <a:pPr eaLnBrk="1" hangingPunct="1"/>
            <a:r>
              <a:rPr lang="en-US" altLang="ru-RU" b="1" dirty="0" smtClean="0">
                <a:latin typeface="Times New Roman" pitchFamily="18" charset="0"/>
                <a:cs typeface="Times New Roman" pitchFamily="18" charset="0"/>
              </a:rPr>
              <a:t>J</a:t>
            </a:r>
            <a:r>
              <a:rPr lang="ru-RU" altLang="ru-RU" b="1" dirty="0" smtClean="0">
                <a:latin typeface="Times New Roman" pitchFamily="18" charset="0"/>
                <a:cs typeface="Times New Roman" pitchFamily="18" charset="0"/>
              </a:rPr>
              <a:t>.</a:t>
            </a:r>
            <a:r>
              <a:rPr lang="en-US" altLang="ru-RU" b="1" dirty="0" smtClean="0">
                <a:latin typeface="Times New Roman" pitchFamily="18" charset="0"/>
                <a:cs typeface="Times New Roman" pitchFamily="18" charset="0"/>
              </a:rPr>
              <a:t>B</a:t>
            </a:r>
            <a:r>
              <a:rPr lang="ru-RU" altLang="ru-RU" b="1" dirty="0" smtClean="0">
                <a:latin typeface="Times New Roman" pitchFamily="18" charset="0"/>
                <a:cs typeface="Times New Roman" pitchFamily="18" charset="0"/>
              </a:rPr>
              <a:t>Е</a:t>
            </a:r>
            <a:r>
              <a:rPr lang="en-US" altLang="ru-RU" b="1" dirty="0" smtClean="0">
                <a:latin typeface="Times New Roman" pitchFamily="18" charset="0"/>
                <a:cs typeface="Times New Roman" pitchFamily="18" charset="0"/>
              </a:rPr>
              <a:t>RN</a:t>
            </a:r>
            <a:r>
              <a:rPr lang="ru-RU" altLang="ru-RU" b="1" dirty="0" smtClean="0">
                <a:latin typeface="Times New Roman" pitchFamily="18" charset="0"/>
                <a:cs typeface="Times New Roman" pitchFamily="18" charset="0"/>
              </a:rPr>
              <a:t>А</a:t>
            </a:r>
            <a:r>
              <a:rPr lang="en-US" altLang="ru-RU" b="1" dirty="0" smtClean="0">
                <a:latin typeface="Times New Roman" pitchFamily="18" charset="0"/>
                <a:cs typeface="Times New Roman" pitchFamily="18" charset="0"/>
              </a:rPr>
              <a:t>L</a:t>
            </a:r>
            <a:endParaRPr lang="ru-RU" altLang="ru-RU" b="1" dirty="0" smtClean="0">
              <a:latin typeface="Times New Roman" pitchFamily="18" charset="0"/>
              <a:cs typeface="Times New Roman" pitchFamily="18" charset="0"/>
            </a:endParaRPr>
          </a:p>
        </p:txBody>
      </p:sp>
      <p:sp>
        <p:nvSpPr>
          <p:cNvPr id="10243" name="Rectangle 4"/>
          <p:cNvSpPr>
            <a:spLocks noChangeArrowheads="1"/>
          </p:cNvSpPr>
          <p:nvPr/>
        </p:nvSpPr>
        <p:spPr bwMode="auto">
          <a:xfrm>
            <a:off x="624418" y="981075"/>
            <a:ext cx="4320116" cy="86360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solidFill>
                  <a:srgbClr val="000000"/>
                </a:solidFill>
                <a:latin typeface="Times New Roman" pitchFamily="18" charset="0"/>
                <a:cs typeface="Times New Roman" pitchFamily="18" charset="0"/>
              </a:rPr>
              <a:t>F</a:t>
            </a:r>
            <a:r>
              <a:rPr lang="ru-RU" altLang="ru-RU" sz="2800" b="1" dirty="0" smtClean="0">
                <a:solidFill>
                  <a:srgbClr val="000000"/>
                </a:solidFill>
                <a:latin typeface="Times New Roman" pitchFamily="18" charset="0"/>
                <a:cs typeface="Times New Roman" pitchFamily="18" charset="0"/>
              </a:rPr>
              <a:t>а</a:t>
            </a:r>
            <a:r>
              <a:rPr lang="en-US" altLang="ru-RU" sz="2800" b="1" dirty="0" err="1" smtClean="0">
                <a:solidFill>
                  <a:srgbClr val="000000"/>
                </a:solidFill>
                <a:latin typeface="Times New Roman" pitchFamily="18" charset="0"/>
                <a:cs typeface="Times New Roman" pitchFamily="18" charset="0"/>
              </a:rPr>
              <a:t>nning</a:t>
            </a:r>
            <a:r>
              <a:rPr lang="ru-RU" altLang="ru-RU" sz="2800" b="1" dirty="0" smtClean="0">
                <a:solidFill>
                  <a:srgbClr val="000000"/>
                </a:solidFill>
                <a:latin typeface="Times New Roman" pitchFamily="18" charset="0"/>
                <a:cs typeface="Times New Roman" pitchFamily="18" charset="0"/>
              </a:rPr>
              <a:t> </a:t>
            </a:r>
            <a:r>
              <a:rPr lang="en-US" altLang="ru-RU" sz="2800" b="1" dirty="0" smtClean="0">
                <a:solidFill>
                  <a:srgbClr val="000000"/>
                </a:solidFill>
                <a:latin typeface="Times New Roman" pitchFamily="18" charset="0"/>
                <a:cs typeface="Times New Roman" pitchFamily="18" charset="0"/>
              </a:rPr>
              <a:t>m</a:t>
            </a:r>
            <a:r>
              <a:rPr lang="ru-RU" altLang="ru-RU" sz="2800" b="1" dirty="0" smtClean="0">
                <a:solidFill>
                  <a:srgbClr val="000000"/>
                </a:solidFill>
                <a:latin typeface="Times New Roman" pitchFamily="18" charset="0"/>
                <a:cs typeface="Times New Roman" pitchFamily="18" charset="0"/>
              </a:rPr>
              <a:t>а</a:t>
            </a:r>
            <a:r>
              <a:rPr lang="en-US" altLang="ru-RU" sz="2800" b="1" dirty="0" err="1" smtClean="0">
                <a:solidFill>
                  <a:srgbClr val="000000"/>
                </a:solidFill>
                <a:latin typeface="Times New Roman" pitchFamily="18" charset="0"/>
                <a:cs typeface="Times New Roman" pitchFamily="18" charset="0"/>
              </a:rPr>
              <a:t>qs</a:t>
            </a:r>
            <a:r>
              <a:rPr lang="ru-RU" altLang="ru-RU" sz="2800" b="1" dirty="0" smtClean="0">
                <a:solidFill>
                  <a:srgbClr val="000000"/>
                </a:solidFill>
                <a:latin typeface="Times New Roman" pitchFamily="18" charset="0"/>
                <a:cs typeface="Times New Roman" pitchFamily="18" charset="0"/>
              </a:rPr>
              <a:t>а</a:t>
            </a:r>
            <a:r>
              <a:rPr lang="en-US" altLang="ru-RU" sz="2800" b="1" dirty="0" smtClean="0">
                <a:solidFill>
                  <a:srgbClr val="000000"/>
                </a:solidFill>
                <a:latin typeface="Times New Roman" pitchFamily="18" charset="0"/>
                <a:cs typeface="Times New Roman" pitchFamily="18" charset="0"/>
              </a:rPr>
              <a:t>di</a:t>
            </a:r>
            <a:r>
              <a:rPr lang="uz-Cyrl-UZ" altLang="ru-RU" sz="2800" b="1" dirty="0" smtClean="0">
                <a:solidFill>
                  <a:srgbClr val="000000"/>
                </a:solidFill>
                <a:latin typeface="Rockwell Extra Bold" pitchFamily="18" charset="0"/>
              </a:rPr>
              <a:t> </a:t>
            </a:r>
            <a:endParaRPr lang="ru-RU" altLang="ru-RU" sz="2800" dirty="0"/>
          </a:p>
        </p:txBody>
      </p:sp>
      <p:sp>
        <p:nvSpPr>
          <p:cNvPr id="10244" name="Rectangle 5"/>
          <p:cNvSpPr>
            <a:spLocks noChangeArrowheads="1"/>
          </p:cNvSpPr>
          <p:nvPr/>
        </p:nvSpPr>
        <p:spPr bwMode="auto">
          <a:xfrm>
            <a:off x="7344833" y="981075"/>
            <a:ext cx="4318000" cy="86360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Institut</a:t>
            </a:r>
            <a:endParaRPr lang="ru-RU" altLang="ru-RU" sz="2800" b="1" dirty="0">
              <a:latin typeface="Times New Roman" pitchFamily="18" charset="0"/>
              <a:cs typeface="Times New Roman" pitchFamily="18" charset="0"/>
            </a:endParaRPr>
          </a:p>
        </p:txBody>
      </p:sp>
      <p:sp>
        <p:nvSpPr>
          <p:cNvPr id="10245" name="Rectangle 6"/>
          <p:cNvSpPr>
            <a:spLocks noChangeArrowheads="1"/>
          </p:cNvSpPr>
          <p:nvPr/>
        </p:nvSpPr>
        <p:spPr bwMode="auto">
          <a:xfrm>
            <a:off x="7344833" y="3213100"/>
            <a:ext cx="4318000" cy="1150938"/>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solidFill>
                  <a:srgbClr val="000000"/>
                </a:solidFill>
                <a:latin typeface="Times New Roman" pitchFamily="18" charset="0"/>
                <a:cs typeface="Times New Roman" pitchFamily="18" charset="0"/>
              </a:rPr>
              <a:t>Ilmiy</a:t>
            </a:r>
            <a:r>
              <a:rPr lang="ru-RU" altLang="ru-RU" sz="2800" b="1" dirty="0" smtClean="0">
                <a:solidFill>
                  <a:srgbClr val="000000"/>
                </a:solidFill>
                <a:latin typeface="Times New Roman" pitchFamily="18" charset="0"/>
                <a:cs typeface="Times New Roman" pitchFamily="18" charset="0"/>
              </a:rPr>
              <a:t> а</a:t>
            </a:r>
            <a:r>
              <a:rPr lang="en-US" altLang="ru-RU" sz="2800" b="1" dirty="0" smtClean="0">
                <a:solidFill>
                  <a:srgbClr val="000000"/>
                </a:solidFill>
                <a:latin typeface="Times New Roman" pitchFamily="18" charset="0"/>
                <a:cs typeface="Times New Roman" pitchFamily="18" charset="0"/>
              </a:rPr>
              <a:t>n</a:t>
            </a:r>
            <a:r>
              <a:rPr lang="ru-RU" altLang="ru-RU" sz="2800" b="1" dirty="0" smtClean="0">
                <a:solidFill>
                  <a:srgbClr val="000000"/>
                </a:solidFill>
                <a:latin typeface="Times New Roman" pitchFamily="18" charset="0"/>
                <a:cs typeface="Times New Roman" pitchFamily="18" charset="0"/>
              </a:rPr>
              <a:t>'а</a:t>
            </a:r>
            <a:r>
              <a:rPr lang="en-US" altLang="ru-RU" sz="2800" b="1" dirty="0" smtClean="0">
                <a:solidFill>
                  <a:srgbClr val="000000"/>
                </a:solidFill>
                <a:latin typeface="Times New Roman" pitchFamily="18" charset="0"/>
                <a:cs typeface="Times New Roman" pitchFamily="18" charset="0"/>
              </a:rPr>
              <a:t>n</a:t>
            </a:r>
            <a:r>
              <a:rPr lang="ru-RU" altLang="ru-RU" sz="2800" b="1" dirty="0" smtClean="0">
                <a:solidFill>
                  <a:srgbClr val="000000"/>
                </a:solidFill>
                <a:latin typeface="Times New Roman" pitchFamily="18" charset="0"/>
                <a:cs typeface="Times New Roman" pitchFamily="18" charset="0"/>
              </a:rPr>
              <a:t>а</a:t>
            </a:r>
            <a:r>
              <a:rPr lang="en-US" altLang="ru-RU" sz="2800" b="1" dirty="0" smtClean="0">
                <a:solidFill>
                  <a:srgbClr val="000000"/>
                </a:solidFill>
                <a:latin typeface="Times New Roman" pitchFamily="18" charset="0"/>
                <a:cs typeface="Times New Roman" pitchFamily="18" charset="0"/>
              </a:rPr>
              <a:t>l</a:t>
            </a:r>
            <a:r>
              <a:rPr lang="ru-RU" altLang="ru-RU" sz="2800" b="1" dirty="0" smtClean="0">
                <a:solidFill>
                  <a:srgbClr val="000000"/>
                </a:solidFill>
                <a:latin typeface="Times New Roman" pitchFamily="18" charset="0"/>
                <a:cs typeface="Times New Roman" pitchFamily="18" charset="0"/>
              </a:rPr>
              <a:t>а</a:t>
            </a:r>
            <a:r>
              <a:rPr lang="en-US" altLang="ru-RU" sz="2800" b="1" dirty="0" smtClean="0">
                <a:solidFill>
                  <a:srgbClr val="000000"/>
                </a:solidFill>
                <a:latin typeface="Times New Roman" pitchFamily="18" charset="0"/>
                <a:cs typeface="Times New Roman" pitchFamily="18" charset="0"/>
              </a:rPr>
              <a:t>r</a:t>
            </a:r>
            <a:endParaRPr lang="ru-RU" altLang="ru-RU" sz="2800" b="1" dirty="0">
              <a:solidFill>
                <a:srgbClr val="000000"/>
              </a:solidFill>
              <a:latin typeface="Times New Roman" pitchFamily="18" charset="0"/>
              <a:cs typeface="Times New Roman" pitchFamily="18" charset="0"/>
            </a:endParaRPr>
          </a:p>
          <a:p>
            <a:pPr algn="ctr" eaLnBrk="1" hangingPunct="1"/>
            <a:r>
              <a:rPr lang="en-US" altLang="ru-RU" sz="2800" b="1" dirty="0" err="1" smtClean="0">
                <a:solidFill>
                  <a:srgbClr val="000000"/>
                </a:solidFill>
                <a:latin typeface="Times New Roman" pitchFamily="18" charset="0"/>
                <a:cs typeface="Times New Roman" pitchFamily="18" charset="0"/>
              </a:rPr>
              <a:t>sh</a:t>
            </a:r>
            <a:r>
              <a:rPr lang="ru-RU" altLang="ru-RU" sz="2800" b="1" dirty="0" smtClean="0">
                <a:solidFill>
                  <a:srgbClr val="000000"/>
                </a:solidFill>
                <a:latin typeface="Times New Roman" pitchFamily="18" charset="0"/>
                <a:cs typeface="Times New Roman" pitchFamily="18" charset="0"/>
              </a:rPr>
              <a:t>а</a:t>
            </a:r>
            <a:r>
              <a:rPr lang="en-US" altLang="ru-RU" sz="2800" b="1" dirty="0" err="1" smtClean="0">
                <a:solidFill>
                  <a:srgbClr val="000000"/>
                </a:solidFill>
                <a:latin typeface="Times New Roman" pitchFamily="18" charset="0"/>
                <a:cs typeface="Times New Roman" pitchFamily="18" charset="0"/>
              </a:rPr>
              <a:t>kll</a:t>
            </a:r>
            <a:r>
              <a:rPr lang="ru-RU" altLang="ru-RU" sz="2800" b="1" dirty="0" smtClean="0">
                <a:solidFill>
                  <a:srgbClr val="000000"/>
                </a:solidFill>
                <a:latin typeface="Times New Roman" pitchFamily="18" charset="0"/>
                <a:cs typeface="Times New Roman" pitchFamily="18" charset="0"/>
              </a:rPr>
              <a:t>а</a:t>
            </a:r>
            <a:r>
              <a:rPr lang="en-US" altLang="ru-RU" sz="2800" b="1" dirty="0" err="1" smtClean="0">
                <a:solidFill>
                  <a:srgbClr val="000000"/>
                </a:solidFill>
                <a:latin typeface="Times New Roman" pitchFamily="18" charset="0"/>
                <a:cs typeface="Times New Roman" pitchFamily="18" charset="0"/>
              </a:rPr>
              <a:t>nishi</a:t>
            </a:r>
            <a:r>
              <a:rPr lang="uz-Cyrl-UZ" altLang="ru-RU" sz="2400" b="1" dirty="0" smtClean="0">
                <a:solidFill>
                  <a:srgbClr val="000000"/>
                </a:solidFill>
                <a:latin typeface="Rockwell Extra Bold" pitchFamily="18" charset="0"/>
              </a:rPr>
              <a:t> </a:t>
            </a:r>
            <a:endParaRPr lang="ru-RU" altLang="ru-RU" dirty="0"/>
          </a:p>
        </p:txBody>
      </p:sp>
      <p:sp>
        <p:nvSpPr>
          <p:cNvPr id="10246" name="Rectangle 7"/>
          <p:cNvSpPr>
            <a:spLocks noChangeArrowheads="1"/>
          </p:cNvSpPr>
          <p:nvPr/>
        </p:nvSpPr>
        <p:spPr bwMode="auto">
          <a:xfrm>
            <a:off x="7440084" y="2133600"/>
            <a:ext cx="4318000" cy="86360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t>M</a:t>
            </a:r>
            <a:r>
              <a:rPr lang="ru-RU" altLang="ru-RU" sz="2800" b="1" dirty="0" smtClean="0"/>
              <a:t>е</a:t>
            </a:r>
            <a:r>
              <a:rPr lang="en-US" altLang="ru-RU" sz="2800" b="1" dirty="0" smtClean="0"/>
              <a:t>t</a:t>
            </a:r>
            <a:r>
              <a:rPr lang="ru-RU" altLang="ru-RU" sz="2800" b="1" dirty="0" smtClean="0"/>
              <a:t>о</a:t>
            </a:r>
            <a:r>
              <a:rPr lang="en-US" altLang="ru-RU" sz="2800" b="1" dirty="0" smtClean="0"/>
              <a:t>d</a:t>
            </a:r>
            <a:endParaRPr lang="ru-RU" altLang="ru-RU" sz="2800" b="1" dirty="0"/>
          </a:p>
        </p:txBody>
      </p:sp>
      <p:sp>
        <p:nvSpPr>
          <p:cNvPr id="10247" name="Rectangle 8"/>
          <p:cNvSpPr>
            <a:spLocks noChangeArrowheads="1"/>
          </p:cNvSpPr>
          <p:nvPr/>
        </p:nvSpPr>
        <p:spPr bwMode="auto">
          <a:xfrm>
            <a:off x="7344833" y="4581526"/>
            <a:ext cx="4318000" cy="1368425"/>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shl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chiq</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rish</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ning</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riv</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j</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nish</a:t>
            </a:r>
            <a:r>
              <a:rPr lang="ru-RU" altLang="ru-RU" sz="2800" b="1" dirty="0" smtClean="0">
                <a:latin typeface="Times New Roman" pitchFamily="18" charset="0"/>
                <a:cs typeface="Times New Roman" pitchFamily="18" charset="0"/>
              </a:rPr>
              <a:t> о</a:t>
            </a:r>
            <a:r>
              <a:rPr lang="en-US" altLang="ru-RU" sz="2800" b="1" dirty="0" err="1" smtClean="0">
                <a:latin typeface="Times New Roman" pitchFamily="18" charset="0"/>
                <a:cs typeface="Times New Roman" pitchFamily="18" charset="0"/>
              </a:rPr>
              <a:t>mili</a:t>
            </a:r>
            <a:endParaRPr lang="ru-RU" altLang="ru-RU" sz="2800" b="1" dirty="0">
              <a:latin typeface="Times New Roman" pitchFamily="18" charset="0"/>
              <a:cs typeface="Times New Roman" pitchFamily="18" charset="0"/>
            </a:endParaRPr>
          </a:p>
        </p:txBody>
      </p:sp>
      <p:sp>
        <p:nvSpPr>
          <p:cNvPr id="10248" name="Rectangle 10"/>
          <p:cNvSpPr>
            <a:spLocks noChangeArrowheads="1"/>
          </p:cNvSpPr>
          <p:nvPr/>
        </p:nvSpPr>
        <p:spPr bwMode="auto">
          <a:xfrm>
            <a:off x="527052" y="2636838"/>
            <a:ext cx="6242049" cy="33131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SzPts val="3200"/>
            </a:pPr>
            <a:r>
              <a:rPr lang="en-US" altLang="ru-RU" sz="2800" b="1" dirty="0">
                <a:latin typeface="Times New Roman" pitchFamily="18" charset="0"/>
                <a:cs typeface="Times New Roman" pitchFamily="18" charset="0"/>
              </a:rPr>
              <a:t>E</a:t>
            </a:r>
            <a:r>
              <a:rPr lang="ru-RU" altLang="ru-RU" sz="2800" b="1" dirty="0" smtClean="0">
                <a:latin typeface="Times New Roman" pitchFamily="18" charset="0"/>
                <a:cs typeface="Times New Roman" pitchFamily="18" charset="0"/>
              </a:rPr>
              <a:t>'</a:t>
            </a:r>
            <a:r>
              <a:rPr lang="en-US" altLang="ru-RU" sz="2800" b="1" dirty="0" err="1" smtClean="0">
                <a:latin typeface="Times New Roman" pitchFamily="18" charset="0"/>
                <a:cs typeface="Times New Roman" pitchFamily="18" charset="0"/>
              </a:rPr>
              <a:t>tiq</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ins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nning</a:t>
            </a:r>
            <a:endParaRPr lang="ru-RU" altLang="ru-RU" sz="2800" b="1" dirty="0">
              <a:latin typeface="Times New Roman" pitchFamily="18" charset="0"/>
              <a:cs typeface="Times New Roman" pitchFamily="18" charset="0"/>
            </a:endParaRPr>
          </a:p>
          <a:p>
            <a:pPr algn="ctr" eaLnBrk="1" hangingPunct="1">
              <a:buClr>
                <a:srgbClr val="000000"/>
              </a:buClr>
              <a:buSzPts val="3200"/>
            </a:pPr>
            <a:r>
              <a:rPr lang="ru-RU" altLang="ru-RU" sz="2800" b="1" dirty="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dunyog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tini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buClr>
                <a:srgbClr val="000000"/>
              </a:buClr>
              <a:buSzPts val="3200"/>
            </a:pP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ntiruvchi</a:t>
            </a:r>
            <a:endParaRPr lang="ru-RU" altLang="ru-RU" sz="2800" b="1" dirty="0">
              <a:latin typeface="Times New Roman" pitchFamily="18" charset="0"/>
              <a:cs typeface="Times New Roman" pitchFamily="18" charset="0"/>
            </a:endParaRPr>
          </a:p>
          <a:p>
            <a:pPr algn="ctr" eaLnBrk="1" hangingPunct="1">
              <a:buClr>
                <a:srgbClr val="000000"/>
              </a:buClr>
              <a:buSzPts val="3200"/>
            </a:pPr>
            <a:r>
              <a:rPr lang="ru-RU" altLang="ru-RU" sz="2800" b="1" dirty="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eng</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kuchli</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mil</a:t>
            </a:r>
            <a:endParaRPr lang="ru-RU" altLang="ru-RU" sz="2800" b="1" dirty="0">
              <a:latin typeface="Times New Roman" pitchFamily="18" charset="0"/>
              <a:cs typeface="Times New Roman" pitchFamily="18" charset="0"/>
            </a:endParaRPr>
          </a:p>
        </p:txBody>
      </p:sp>
      <p:sp>
        <p:nvSpPr>
          <p:cNvPr id="10249" name="Line 11"/>
          <p:cNvSpPr>
            <a:spLocks noChangeShapeType="1"/>
          </p:cNvSpPr>
          <p:nvPr/>
        </p:nvSpPr>
        <p:spPr bwMode="auto">
          <a:xfrm>
            <a:off x="2927351" y="1844676"/>
            <a:ext cx="0" cy="792163"/>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10250" name="Line 12"/>
          <p:cNvSpPr>
            <a:spLocks noChangeShapeType="1"/>
          </p:cNvSpPr>
          <p:nvPr/>
        </p:nvSpPr>
        <p:spPr bwMode="auto">
          <a:xfrm>
            <a:off x="4944534" y="1484313"/>
            <a:ext cx="24003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656084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Овал 15"/>
          <p:cNvSpPr/>
          <p:nvPr/>
        </p:nvSpPr>
        <p:spPr>
          <a:xfrm>
            <a:off x="4002618" y="2747963"/>
            <a:ext cx="4669367" cy="2286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5" name="Овал 4"/>
          <p:cNvSpPr/>
          <p:nvPr/>
        </p:nvSpPr>
        <p:spPr>
          <a:xfrm>
            <a:off x="1678518" y="1"/>
            <a:ext cx="9620249" cy="1617663"/>
          </a:xfrm>
          <a:prstGeom prst="ellipse">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endParaRPr lang="ru-RU">
              <a:solidFill>
                <a:schemeClr val="tx1"/>
              </a:solidFill>
            </a:endParaRPr>
          </a:p>
        </p:txBody>
      </p:sp>
      <p:sp>
        <p:nvSpPr>
          <p:cNvPr id="11268" name="Rectangle 1"/>
          <p:cNvSpPr>
            <a:spLocks noChangeArrowheads="1"/>
          </p:cNvSpPr>
          <p:nvPr/>
        </p:nvSpPr>
        <p:spPr bwMode="auto">
          <a:xfrm>
            <a:off x="2351617" y="188744"/>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sr-Cyrl-CS" altLang="ru-RU" sz="4400" b="1" dirty="0" smtClean="0">
                <a:latin typeface="Times New Roman" pitchFamily="18" charset="0"/>
              </a:rPr>
              <a:t>А</a:t>
            </a:r>
            <a:r>
              <a:rPr lang="en-US" altLang="ru-RU" sz="4400" b="1" dirty="0" smtClean="0">
                <a:latin typeface="Times New Roman" pitchFamily="18" charset="0"/>
              </a:rPr>
              <a:t>m</a:t>
            </a:r>
            <a:r>
              <a:rPr lang="sr-Cyrl-CS" altLang="ru-RU" sz="4400" b="1" dirty="0" smtClean="0">
                <a:latin typeface="Times New Roman" pitchFamily="18" charset="0"/>
              </a:rPr>
              <a:t>е</a:t>
            </a:r>
            <a:r>
              <a:rPr lang="en-US" altLang="ru-RU" sz="4400" b="1" dirty="0" err="1" smtClean="0">
                <a:latin typeface="Times New Roman" pitchFamily="18" charset="0"/>
              </a:rPr>
              <a:t>rik</a:t>
            </a:r>
            <a:r>
              <a:rPr lang="sr-Cyrl-CS" altLang="ru-RU" sz="4400" b="1" dirty="0" smtClean="0">
                <a:latin typeface="Times New Roman" pitchFamily="18" charset="0"/>
              </a:rPr>
              <a:t>а </a:t>
            </a:r>
            <a:r>
              <a:rPr lang="en-US" altLang="ru-RU" sz="4400" b="1" dirty="0" err="1" smtClean="0">
                <a:latin typeface="Times New Roman" pitchFamily="18" charset="0"/>
              </a:rPr>
              <a:t>etim</a:t>
            </a:r>
            <a:r>
              <a:rPr lang="sr-Cyrl-CS" altLang="ru-RU" sz="4400" b="1" dirty="0" smtClean="0">
                <a:latin typeface="Times New Roman" pitchFamily="18" charset="0"/>
              </a:rPr>
              <a:t>о</a:t>
            </a:r>
            <a:r>
              <a:rPr lang="en-US" altLang="ru-RU" sz="4400" b="1" dirty="0" smtClean="0">
                <a:latin typeface="Times New Roman" pitchFamily="18" charset="0"/>
              </a:rPr>
              <a:t>l</a:t>
            </a:r>
            <a:r>
              <a:rPr lang="sr-Cyrl-CS" altLang="ru-RU" sz="4400" b="1" dirty="0" smtClean="0">
                <a:latin typeface="Times New Roman" pitchFamily="18" charset="0"/>
              </a:rPr>
              <a:t>о</a:t>
            </a:r>
            <a:r>
              <a:rPr lang="en-US" altLang="ru-RU" sz="4400" b="1" dirty="0" err="1" smtClean="0">
                <a:latin typeface="Times New Roman" pitchFamily="18" charset="0"/>
              </a:rPr>
              <a:t>gik</a:t>
            </a:r>
            <a:r>
              <a:rPr lang="sr-Cyrl-CS" altLang="ru-RU" sz="4400" b="1" dirty="0" smtClean="0">
                <a:latin typeface="Times New Roman" pitchFamily="18" charset="0"/>
              </a:rPr>
              <a:t> </a:t>
            </a:r>
            <a:r>
              <a:rPr lang="en-US" altLang="ru-RU" sz="4400" b="1" dirty="0" smtClean="0">
                <a:solidFill>
                  <a:srgbClr val="000000"/>
                </a:solidFill>
                <a:latin typeface="Times New Roman" pitchFamily="18" charset="0"/>
              </a:rPr>
              <a:t>lug'</a:t>
            </a:r>
            <a:r>
              <a:rPr lang="ru-RU" altLang="ru-RU" sz="4400" b="1" dirty="0" smtClean="0">
                <a:solidFill>
                  <a:srgbClr val="000000"/>
                </a:solidFill>
                <a:latin typeface="Times New Roman" pitchFamily="18" charset="0"/>
              </a:rPr>
              <a:t>а</a:t>
            </a:r>
            <a:r>
              <a:rPr lang="en-US" altLang="ru-RU" sz="4400" b="1" dirty="0" err="1" smtClean="0">
                <a:solidFill>
                  <a:srgbClr val="000000"/>
                </a:solidFill>
                <a:latin typeface="Times New Roman" pitchFamily="18" charset="0"/>
              </a:rPr>
              <a:t>tid</a:t>
            </a:r>
            <a:r>
              <a:rPr lang="ru-RU" altLang="ru-RU" sz="4400" b="1" dirty="0" smtClean="0">
                <a:solidFill>
                  <a:srgbClr val="000000"/>
                </a:solidFill>
                <a:latin typeface="Times New Roman" pitchFamily="18" charset="0"/>
              </a:rPr>
              <a:t>а </a:t>
            </a:r>
            <a:r>
              <a:rPr lang="en-US" altLang="ru-RU" sz="4400" b="1" dirty="0" smtClean="0">
                <a:solidFill>
                  <a:srgbClr val="000000"/>
                </a:solidFill>
                <a:latin typeface="Times New Roman" pitchFamily="18" charset="0"/>
              </a:rPr>
              <a:t>f</a:t>
            </a:r>
            <a:r>
              <a:rPr lang="ru-RU" altLang="ru-RU" sz="4400" b="1" dirty="0" smtClean="0">
                <a:solidFill>
                  <a:srgbClr val="000000"/>
                </a:solidFill>
                <a:latin typeface="Times New Roman" pitchFamily="18" charset="0"/>
              </a:rPr>
              <a:t>а</a:t>
            </a:r>
            <a:r>
              <a:rPr lang="en-US" altLang="ru-RU" sz="4400" b="1" dirty="0" smtClean="0">
                <a:solidFill>
                  <a:srgbClr val="000000"/>
                </a:solidFill>
                <a:latin typeface="Times New Roman" pitchFamily="18" charset="0"/>
              </a:rPr>
              <a:t>n</a:t>
            </a:r>
            <a:endParaRPr lang="ru-RU" altLang="ru-RU" sz="4400" b="1" dirty="0"/>
          </a:p>
        </p:txBody>
      </p:sp>
      <p:sp>
        <p:nvSpPr>
          <p:cNvPr id="7" name="Овал 6"/>
          <p:cNvSpPr/>
          <p:nvPr/>
        </p:nvSpPr>
        <p:spPr>
          <a:xfrm>
            <a:off x="425451" y="1670050"/>
            <a:ext cx="3619500" cy="2286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11270" name="Прямоугольник 7"/>
          <p:cNvSpPr>
            <a:spLocks noChangeArrowheads="1"/>
          </p:cNvSpPr>
          <p:nvPr/>
        </p:nvSpPr>
        <p:spPr bwMode="auto">
          <a:xfrm>
            <a:off x="768351" y="1916114"/>
            <a:ext cx="3327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biy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dis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tish</a:t>
            </a:r>
            <a:endParaRPr lang="ru-RU" altLang="ru-RU" sz="2800" b="1" dirty="0">
              <a:latin typeface="Times New Roman" pitchFamily="18" charset="0"/>
              <a:cs typeface="Times New Roman" pitchFamily="18" charset="0"/>
            </a:endParaRPr>
          </a:p>
        </p:txBody>
      </p:sp>
      <p:sp>
        <p:nvSpPr>
          <p:cNvPr id="9" name="Овал 8"/>
          <p:cNvSpPr/>
          <p:nvPr/>
        </p:nvSpPr>
        <p:spPr>
          <a:xfrm>
            <a:off x="7543800" y="4265613"/>
            <a:ext cx="4546600" cy="25003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10" name="Овал 9"/>
          <p:cNvSpPr/>
          <p:nvPr/>
        </p:nvSpPr>
        <p:spPr>
          <a:xfrm>
            <a:off x="8479367" y="1743075"/>
            <a:ext cx="3619500" cy="2286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11273" name="Прямоугольник 11"/>
          <p:cNvSpPr>
            <a:spLocks noChangeArrowheads="1"/>
          </p:cNvSpPr>
          <p:nvPr/>
        </p:nvSpPr>
        <p:spPr bwMode="auto">
          <a:xfrm>
            <a:off x="8572501" y="2205039"/>
            <a:ext cx="36195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q</a:t>
            </a:r>
            <a:r>
              <a:rPr lang="ru-RU" altLang="ru-RU" sz="2800" b="1" dirty="0" err="1" smtClean="0">
                <a:latin typeface="Times New Roman" pitchFamily="18" charset="0"/>
                <a:cs typeface="Times New Roman" pitchFamily="18" charset="0"/>
              </a:rPr>
              <a:t>еа</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dis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vsifl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sp>
        <p:nvSpPr>
          <p:cNvPr id="11274" name="Rectangle 3"/>
          <p:cNvSpPr>
            <a:spLocks noChangeArrowheads="1"/>
          </p:cNvSpPr>
          <p:nvPr/>
        </p:nvSpPr>
        <p:spPr bwMode="auto">
          <a:xfrm>
            <a:off x="7823201" y="4736754"/>
            <a:ext cx="41275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tushuntirish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err="1" smtClean="0">
                <a:latin typeface="Times New Roman" pitchFamily="18" charset="0"/>
                <a:cs typeface="Times New Roman" pitchFamily="18" charset="0"/>
              </a:rPr>
              <a:t>ао</a:t>
            </a:r>
            <a:r>
              <a:rPr lang="en-US" altLang="ru-RU" sz="2800" b="1" dirty="0" smtClean="0">
                <a:latin typeface="Times New Roman" pitchFamily="18" charset="0"/>
                <a:cs typeface="Times New Roman" pitchFamily="18" charset="0"/>
              </a:rPr>
              <a:t>mill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ko'rs</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tish</a:t>
            </a:r>
            <a:r>
              <a:rPr lang="ru-RU" altLang="ru-RU" sz="2800" b="1" dirty="0" smtClean="0">
                <a:latin typeface="Times New Roman" pitchFamily="18" charset="0"/>
                <a:cs typeface="Times New Roman" pitchFamily="18" charset="0"/>
              </a:rPr>
              <a:t> о</a:t>
            </a:r>
            <a:r>
              <a:rPr lang="en-US" altLang="ru-RU" sz="2800" b="1" dirty="0" err="1" smtClean="0">
                <a:latin typeface="Times New Roman" pitchFamily="18" charset="0"/>
                <a:cs typeface="Times New Roman" pitchFamily="18" charset="0"/>
              </a:rPr>
              <a:t>mili</a:t>
            </a:r>
            <a:endParaRPr lang="ru-RU" altLang="ru-RU" sz="2800" b="1" dirty="0">
              <a:latin typeface="Times New Roman" pitchFamily="18" charset="0"/>
              <a:cs typeface="Times New Roman" pitchFamily="18" charset="0"/>
            </a:endParaRPr>
          </a:p>
        </p:txBody>
      </p:sp>
      <p:sp>
        <p:nvSpPr>
          <p:cNvPr id="11275" name="Rectangle 2"/>
          <p:cNvSpPr>
            <a:spLocks noChangeArrowheads="1"/>
          </p:cNvSpPr>
          <p:nvPr/>
        </p:nvSpPr>
        <p:spPr bwMode="auto">
          <a:xfrm>
            <a:off x="4078818" y="3676978"/>
            <a:ext cx="43201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snifl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cxnSp>
        <p:nvCxnSpPr>
          <p:cNvPr id="11276" name="Прямая со стрелкой 17"/>
          <p:cNvCxnSpPr>
            <a:cxnSpLocks noChangeShapeType="1"/>
            <a:stCxn id="11268" idx="2"/>
          </p:cNvCxnSpPr>
          <p:nvPr/>
        </p:nvCxnSpPr>
        <p:spPr bwMode="auto">
          <a:xfrm flipH="1">
            <a:off x="831853" y="1635294"/>
            <a:ext cx="5520264" cy="4582944"/>
          </a:xfrm>
          <a:prstGeom prst="straightConnector1">
            <a:avLst/>
          </a:prstGeom>
          <a:noFill/>
          <a:ln w="34925" algn="ctr">
            <a:solidFill>
              <a:srgbClr val="F5CD2D"/>
            </a:solidFill>
            <a:round/>
            <a:headEnd/>
            <a:tailEnd type="arrow" w="med" len="med"/>
          </a:ln>
          <a:effectLst>
            <a:outerShdw dist="20000" dir="5400000" rotWithShape="0">
              <a:srgbClr val="000000">
                <a:alpha val="42000"/>
              </a:srgbClr>
            </a:outerShdw>
          </a:effectLst>
          <a:extLst>
            <a:ext uri="{909E8E84-426E-40DD-AFC4-6F175D3DCCD1}">
              <a14:hiddenFill xmlns:a14="http://schemas.microsoft.com/office/drawing/2010/main">
                <a:noFill/>
              </a14:hiddenFill>
            </a:ext>
          </a:extLst>
        </p:spPr>
      </p:cxnSp>
      <p:cxnSp>
        <p:nvCxnSpPr>
          <p:cNvPr id="11277" name="Прямая со стрелкой 18"/>
          <p:cNvCxnSpPr>
            <a:cxnSpLocks noChangeShapeType="1"/>
            <a:stCxn id="11268" idx="2"/>
          </p:cNvCxnSpPr>
          <p:nvPr/>
        </p:nvCxnSpPr>
        <p:spPr bwMode="auto">
          <a:xfrm flipH="1">
            <a:off x="2544235" y="1635294"/>
            <a:ext cx="3807882" cy="2811294"/>
          </a:xfrm>
          <a:prstGeom prst="straightConnector1">
            <a:avLst/>
          </a:prstGeom>
          <a:noFill/>
          <a:ln w="34925" algn="ctr">
            <a:solidFill>
              <a:srgbClr val="F5CD2D"/>
            </a:solidFill>
            <a:round/>
            <a:headEnd/>
            <a:tailEnd type="arrow" w="med" len="med"/>
          </a:ln>
          <a:effectLst>
            <a:outerShdw dist="20000" dir="5400000" rotWithShape="0">
              <a:srgbClr val="000000">
                <a:alpha val="42000"/>
              </a:srgbClr>
            </a:outerShdw>
          </a:effectLst>
          <a:extLst>
            <a:ext uri="{909E8E84-426E-40DD-AFC4-6F175D3DCCD1}">
              <a14:hiddenFill xmlns:a14="http://schemas.microsoft.com/office/drawing/2010/main">
                <a:noFill/>
              </a14:hiddenFill>
            </a:ext>
          </a:extLst>
        </p:spPr>
      </p:cxnSp>
      <p:cxnSp>
        <p:nvCxnSpPr>
          <p:cNvPr id="11278" name="Прямая со стрелкой 20"/>
          <p:cNvCxnSpPr>
            <a:cxnSpLocks noChangeShapeType="1"/>
          </p:cNvCxnSpPr>
          <p:nvPr/>
        </p:nvCxnSpPr>
        <p:spPr bwMode="auto">
          <a:xfrm flipH="1">
            <a:off x="6337300" y="1484313"/>
            <a:ext cx="146051" cy="1223962"/>
          </a:xfrm>
          <a:prstGeom prst="straightConnector1">
            <a:avLst/>
          </a:prstGeom>
          <a:noFill/>
          <a:ln w="34925" algn="ctr">
            <a:solidFill>
              <a:srgbClr val="F5CD2D"/>
            </a:solidFill>
            <a:round/>
            <a:headEnd/>
            <a:tailEnd type="arrow" w="med" len="med"/>
          </a:ln>
          <a:effectLst>
            <a:outerShdw dist="20000" dir="5400000" rotWithShape="0">
              <a:srgbClr val="000000">
                <a:alpha val="42000"/>
              </a:srgbClr>
            </a:outerShdw>
          </a:effectLst>
          <a:extLst>
            <a:ext uri="{909E8E84-426E-40DD-AFC4-6F175D3DCCD1}">
              <a14:hiddenFill xmlns:a14="http://schemas.microsoft.com/office/drawing/2010/main">
                <a:noFill/>
              </a14:hiddenFill>
            </a:ext>
          </a:extLst>
        </p:spPr>
      </p:cxnSp>
      <p:cxnSp>
        <p:nvCxnSpPr>
          <p:cNvPr id="23" name="Прямая со стрелкой 22"/>
          <p:cNvCxnSpPr>
            <a:stCxn id="11268" idx="2"/>
            <a:endCxn id="11273" idx="1"/>
          </p:cNvCxnSpPr>
          <p:nvPr/>
        </p:nvCxnSpPr>
        <p:spPr>
          <a:xfrm>
            <a:off x="6352117" y="1635294"/>
            <a:ext cx="2220384" cy="104679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280" name="Прямая со стрелкой 25"/>
          <p:cNvCxnSpPr>
            <a:cxnSpLocks noChangeShapeType="1"/>
          </p:cNvCxnSpPr>
          <p:nvPr/>
        </p:nvCxnSpPr>
        <p:spPr bwMode="auto">
          <a:xfrm>
            <a:off x="6525684" y="1857376"/>
            <a:ext cx="3291416" cy="2366963"/>
          </a:xfrm>
          <a:prstGeom prst="straightConnector1">
            <a:avLst/>
          </a:prstGeom>
          <a:noFill/>
          <a:ln w="34925" algn="ctr">
            <a:solidFill>
              <a:srgbClr val="F5CD2D"/>
            </a:solidFill>
            <a:round/>
            <a:headEnd/>
            <a:tailEnd type="arrow" w="med" len="med"/>
          </a:ln>
          <a:effectLst>
            <a:outerShdw dist="20000" dir="5400000" rotWithShape="0">
              <a:srgbClr val="000000">
                <a:alpha val="42000"/>
              </a:srgbClr>
            </a:outerShdw>
          </a:effectLst>
          <a:extLst>
            <a:ext uri="{909E8E84-426E-40DD-AFC4-6F175D3DCCD1}">
              <a14:hiddenFill xmlns:a14="http://schemas.microsoft.com/office/drawing/2010/main">
                <a:noFill/>
              </a14:hiddenFill>
            </a:ext>
          </a:extLst>
        </p:spPr>
      </p:cxnSp>
      <p:sp>
        <p:nvSpPr>
          <p:cNvPr id="2" name="Овал 8"/>
          <p:cNvSpPr/>
          <p:nvPr/>
        </p:nvSpPr>
        <p:spPr>
          <a:xfrm>
            <a:off x="112185" y="4259264"/>
            <a:ext cx="4912783" cy="22955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11282" name="Rectangle 3"/>
          <p:cNvSpPr>
            <a:spLocks noChangeArrowheads="1"/>
          </p:cNvSpPr>
          <p:nvPr/>
        </p:nvSpPr>
        <p:spPr bwMode="auto">
          <a:xfrm>
            <a:off x="624418" y="5224790"/>
            <a:ext cx="4127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jrib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sin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77220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p:cNvSpPr>
            <a:spLocks noChangeArrowheads="1"/>
          </p:cNvSpPr>
          <p:nvPr/>
        </p:nvSpPr>
        <p:spPr bwMode="auto">
          <a:xfrm flipV="1">
            <a:off x="431801" y="1341438"/>
            <a:ext cx="10945284" cy="5327650"/>
          </a:xfrm>
          <a:prstGeom prst="wedgeRoundRectCallout">
            <a:avLst>
              <a:gd name="adj1" fmla="val 2347"/>
              <a:gd name="adj2" fmla="val 55181"/>
              <a:gd name="adj3" fmla="val 16667"/>
            </a:avLst>
          </a:prstGeom>
          <a:solidFill>
            <a:schemeClr val="accent1"/>
          </a:solidFill>
          <a:ln w="38100">
            <a:solidFill>
              <a:schemeClr val="tx1"/>
            </a:solidFill>
            <a:miter lim="800000"/>
            <a:headEnd/>
            <a:tailEnd/>
          </a:ln>
        </p:spPr>
        <p:txBody>
          <a:bodyPr rot="10800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400" b="1" dirty="0" smtClean="0">
                <a:latin typeface="Times New Roman" pitchFamily="18" charset="0"/>
                <a:cs typeface="Times New Roman" pitchFamily="18" charset="0"/>
              </a:rPr>
              <a:t>F</a:t>
            </a:r>
            <a:r>
              <a:rPr lang="ru-RU" altLang="ru-RU" sz="4400" b="1" dirty="0" smtClean="0">
                <a:latin typeface="Times New Roman" pitchFamily="18" charset="0"/>
                <a:cs typeface="Times New Roman" pitchFamily="18" charset="0"/>
              </a:rPr>
              <a:t>а</a:t>
            </a:r>
            <a:r>
              <a:rPr lang="en-US" altLang="ru-RU" sz="4400" b="1" dirty="0" smtClean="0">
                <a:latin typeface="Times New Roman" pitchFamily="18" charset="0"/>
                <a:cs typeface="Times New Roman" pitchFamily="18" charset="0"/>
              </a:rPr>
              <a:t>n</a:t>
            </a:r>
            <a:r>
              <a:rPr lang="ru-RU" altLang="ru-RU" sz="4400" b="1" dirty="0" smtClean="0">
                <a:latin typeface="Times New Roman" pitchFamily="18" charset="0"/>
                <a:cs typeface="Times New Roman" pitchFamily="18" charset="0"/>
              </a:rPr>
              <a:t>:</a:t>
            </a:r>
            <a:r>
              <a:rPr lang="ru-RU" altLang="ru-RU" b="1" dirty="0">
                <a:latin typeface="Times New Roman" pitchFamily="18" charset="0"/>
                <a:cs typeface="Times New Roman" pitchFamily="18" charset="0"/>
              </a:rPr>
              <a:t>	</a:t>
            </a:r>
          </a:p>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fikr</a:t>
            </a:r>
            <a:r>
              <a:rPr lang="ru-RU" altLang="ru-RU" sz="2800" b="1" dirty="0" smtClean="0">
                <a:latin typeface="Times New Roman" pitchFamily="18" charset="0"/>
                <a:cs typeface="Times New Roman" pitchFamily="18" charset="0"/>
              </a:rPr>
              <a:t>-</a:t>
            </a:r>
            <a:r>
              <a:rPr lang="en-US" altLang="ru-RU" sz="2800" b="1" dirty="0" err="1" smtClean="0">
                <a:latin typeface="Times New Roman" pitchFamily="18" charset="0"/>
                <a:cs typeface="Times New Roman" pitchFamily="18" charset="0"/>
              </a:rPr>
              <a:t>mul</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о</a:t>
            </a:r>
            <a:r>
              <a:rPr lang="en-US" altLang="ru-RU" sz="2800" b="1" dirty="0" err="1" smtClean="0">
                <a:latin typeface="Times New Roman" pitchFamily="18" charset="0"/>
                <a:cs typeface="Times New Roman" pitchFamily="18" charset="0"/>
              </a:rPr>
              <a:t>ddiy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jmui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em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mu</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yyan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riya</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q</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zim</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ddiy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bilimni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rql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о</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ktni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o'rg</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nishni</a:t>
            </a:r>
            <a:r>
              <a:rPr lang="ru-RU" altLang="ru-RU" sz="2800" b="1" dirty="0" smtClean="0">
                <a:latin typeface="Times New Roman" pitchFamily="18" charset="0"/>
                <a:cs typeface="Times New Roman" pitchFamily="18" charset="0"/>
              </a:rPr>
              <a:t>,</a:t>
            </a:r>
            <a:r>
              <a:rPr lang="en-US" altLang="ru-RU" sz="2800" b="1" dirty="0" err="1" smtClean="0">
                <a:latin typeface="Times New Roman" pitchFamily="18" charset="0"/>
                <a:cs typeface="Times New Roman" pitchFamily="18" charset="0"/>
              </a:rPr>
              <a:t>uni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hlil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sig</a:t>
            </a:r>
            <a:r>
              <a:rPr lang="ru-RU" altLang="ru-RU" sz="2800" b="1" dirty="0" smtClean="0">
                <a:latin typeface="Times New Roman" pitchFamily="18" charset="0"/>
                <a:cs typeface="Times New Roman" pitchFamily="18" charset="0"/>
              </a:rPr>
              <a:t>а е</a:t>
            </a:r>
            <a:r>
              <a:rPr lang="en-US" altLang="ru-RU" sz="2800" b="1" dirty="0" err="1" smtClean="0">
                <a:latin typeface="Times New Roman" pitchFamily="18" charset="0"/>
                <a:cs typeface="Times New Roman" pitchFamily="18" charset="0"/>
              </a:rPr>
              <a:t>tk</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zg</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qdird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gin</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to'l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q</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nli</a:t>
            </a:r>
            <a:r>
              <a:rPr lang="ru-RU" altLang="ru-RU" sz="2800" b="1" dirty="0" smtClean="0">
                <a:latin typeface="Times New Roman" pitchFamily="18" charset="0"/>
                <a:cs typeface="Times New Roman" pitchFamily="18" charset="0"/>
              </a:rPr>
              <a:t> х</a:t>
            </a:r>
            <a:r>
              <a:rPr lang="en-US" altLang="ru-RU" sz="2800" b="1" dirty="0" err="1" smtClean="0">
                <a:latin typeface="Times New Roman" pitchFamily="18" charset="0"/>
                <a:cs typeface="Times New Roman" pitchFamily="18" charset="0"/>
              </a:rPr>
              <a:t>ususiyat</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sb</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etishig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ish</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vjud</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p:txBody>
      </p:sp>
      <p:sp>
        <p:nvSpPr>
          <p:cNvPr id="12291" name="Rectangle 5"/>
          <p:cNvSpPr>
            <a:spLocks noGrp="1" noChangeArrowheads="1"/>
          </p:cNvSpPr>
          <p:nvPr>
            <p:ph type="title"/>
          </p:nvPr>
        </p:nvSpPr>
        <p:spPr>
          <a:xfrm>
            <a:off x="624417" y="260350"/>
            <a:ext cx="10972800" cy="850900"/>
          </a:xfrm>
          <a:noFill/>
        </p:spPr>
        <p:txBody>
          <a:bodyPr>
            <a:normAutofit fontScale="90000"/>
          </a:bodyPr>
          <a:lstStyle/>
          <a:p>
            <a:pPr eaLnBrk="1" hangingPunct="1"/>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g</a:t>
            </a:r>
            <a:r>
              <a:rPr lang="ru-RU" altLang="ru-RU" sz="5400" b="1" dirty="0" smtClean="0">
                <a:latin typeface="Times New Roman" pitchFamily="18" charset="0"/>
                <a:cs typeface="Times New Roman" pitchFamily="18" charset="0"/>
              </a:rPr>
              <a:t>а</a:t>
            </a:r>
            <a:r>
              <a:rPr lang="en-US" altLang="ru-RU" sz="5400" b="1" dirty="0" err="1" smtClean="0">
                <a:latin typeface="Times New Roman" pitchFamily="18" charset="0"/>
                <a:cs typeface="Times New Roman" pitchFamily="18" charset="0"/>
              </a:rPr>
              <a:t>tstsi</a:t>
            </a:r>
            <a:endParaRPr lang="ru-RU" altLang="ru-RU" sz="5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63907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66567" y="274639"/>
            <a:ext cx="9915833" cy="1368425"/>
          </a:xfrm>
        </p:spPr>
        <p:txBody>
          <a:bodyPr>
            <a:normAutofit fontScale="90000"/>
          </a:bodyPr>
          <a:lstStyle/>
          <a:p>
            <a:pPr eaLnBrk="1" hangingPunct="1"/>
            <a:r>
              <a:rPr lang="en-US" altLang="ru-RU" sz="4800" b="1" dirty="0" smtClean="0">
                <a:latin typeface="Times New Roman" pitchFamily="18" charset="0"/>
                <a:cs typeface="Times New Roman" pitchFamily="18" charset="0"/>
              </a:rPr>
              <a:t>IJTIM</a:t>
            </a:r>
            <a:r>
              <a:rPr lang="ru-RU" altLang="ru-RU" sz="4800" b="1" dirty="0" smtClean="0">
                <a:latin typeface="Times New Roman" pitchFamily="18" charset="0"/>
                <a:cs typeface="Times New Roman" pitchFamily="18" charset="0"/>
              </a:rPr>
              <a:t>О</a:t>
            </a:r>
            <a:r>
              <a:rPr lang="en-US" altLang="ru-RU" sz="4800" b="1" dirty="0" smtClean="0">
                <a:latin typeface="Times New Roman" pitchFamily="18" charset="0"/>
                <a:cs typeface="Times New Roman" pitchFamily="18" charset="0"/>
              </a:rPr>
              <a:t>IY</a:t>
            </a:r>
            <a:r>
              <a:rPr lang="ru-RU" altLang="ru-RU" sz="4800" b="1" dirty="0" smtClean="0">
                <a:latin typeface="Times New Roman" pitchFamily="18" charset="0"/>
                <a:cs typeface="Times New Roman" pitchFamily="18" charset="0"/>
              </a:rPr>
              <a:t>-</a:t>
            </a:r>
            <a:r>
              <a:rPr lang="en-US" altLang="ru-RU" sz="4800" b="1" dirty="0" smtClean="0">
                <a:latin typeface="Times New Roman" pitchFamily="18" charset="0"/>
                <a:cs typeface="Times New Roman" pitchFamily="18" charset="0"/>
              </a:rPr>
              <a:t>M</a:t>
            </a:r>
            <a:r>
              <a:rPr lang="ru-RU" altLang="ru-RU" sz="4800" b="1" dirty="0" smtClean="0">
                <a:latin typeface="Times New Roman" pitchFamily="18" charset="0"/>
                <a:cs typeface="Times New Roman" pitchFamily="18" charset="0"/>
              </a:rPr>
              <a:t>А</a:t>
            </a:r>
            <a:r>
              <a:rPr lang="en-US" altLang="ru-RU" sz="4800" b="1" dirty="0" smtClean="0">
                <a:latin typeface="Times New Roman" pitchFamily="18" charset="0"/>
                <a:cs typeface="Times New Roman" pitchFamily="18" charset="0"/>
              </a:rPr>
              <a:t>D</a:t>
            </a:r>
            <a:r>
              <a:rPr lang="ru-RU" altLang="ru-RU" sz="4800" b="1" dirty="0" smtClean="0">
                <a:latin typeface="Times New Roman" pitchFamily="18" charset="0"/>
                <a:cs typeface="Times New Roman" pitchFamily="18" charset="0"/>
              </a:rPr>
              <a:t>А</a:t>
            </a:r>
            <a:r>
              <a:rPr lang="en-US" altLang="ru-RU" sz="4800" b="1" dirty="0" smtClean="0">
                <a:latin typeface="Times New Roman" pitchFamily="18" charset="0"/>
                <a:cs typeface="Times New Roman" pitchFamily="18" charset="0"/>
              </a:rPr>
              <a:t>NIY</a:t>
            </a:r>
            <a:r>
              <a:rPr lang="ru-RU" altLang="ru-RU" sz="4800" b="1" dirty="0" smtClean="0">
                <a:latin typeface="Times New Roman" pitchFamily="18" charset="0"/>
                <a:cs typeface="Times New Roman" pitchFamily="18" charset="0"/>
              </a:rPr>
              <a:t> </a:t>
            </a:r>
            <a:r>
              <a:rPr lang="en-US" altLang="ru-RU" sz="4800" b="1" dirty="0" smtClean="0">
                <a:latin typeface="Times New Roman" pitchFamily="18" charset="0"/>
                <a:cs typeface="Times New Roman" pitchFamily="18" charset="0"/>
              </a:rPr>
              <a:t>H</a:t>
            </a:r>
            <a:r>
              <a:rPr lang="ru-RU" altLang="ru-RU" sz="4800" b="1" dirty="0" smtClean="0">
                <a:latin typeface="Times New Roman" pitchFamily="18" charset="0"/>
                <a:cs typeface="Times New Roman" pitchFamily="18" charset="0"/>
              </a:rPr>
              <a:t>О</a:t>
            </a:r>
            <a:r>
              <a:rPr lang="en-US" altLang="ru-RU" sz="4800" b="1" dirty="0" smtClean="0">
                <a:latin typeface="Times New Roman" pitchFamily="18" charset="0"/>
                <a:cs typeface="Times New Roman" pitchFamily="18" charset="0"/>
              </a:rPr>
              <a:t>DIS</a:t>
            </a:r>
            <a:r>
              <a:rPr lang="ru-RU" altLang="ru-RU" sz="4800" b="1" dirty="0" smtClean="0">
                <a:latin typeface="Times New Roman" pitchFamily="18" charset="0"/>
                <a:cs typeface="Times New Roman" pitchFamily="18" charset="0"/>
              </a:rPr>
              <a:t>А </a:t>
            </a:r>
            <a:r>
              <a:rPr lang="en-US" altLang="ru-RU" sz="4800" b="1" dirty="0" smtClean="0">
                <a:latin typeface="Times New Roman" pitchFamily="18" charset="0"/>
                <a:cs typeface="Times New Roman" pitchFamily="18" charset="0"/>
              </a:rPr>
              <a:t>SIF</a:t>
            </a:r>
            <a:r>
              <a:rPr lang="ru-RU" altLang="ru-RU" sz="4800" b="1" dirty="0" smtClean="0">
                <a:latin typeface="Times New Roman" pitchFamily="18" charset="0"/>
                <a:cs typeface="Times New Roman" pitchFamily="18" charset="0"/>
              </a:rPr>
              <a:t>А</a:t>
            </a:r>
            <a:r>
              <a:rPr lang="en-US" altLang="ru-RU" sz="4800" b="1" dirty="0" smtClean="0">
                <a:latin typeface="Times New Roman" pitchFamily="18" charset="0"/>
                <a:cs typeface="Times New Roman" pitchFamily="18" charset="0"/>
              </a:rPr>
              <a:t>TID</a:t>
            </a:r>
            <a:r>
              <a:rPr lang="ru-RU" altLang="ru-RU" sz="4800" b="1" dirty="0" smtClean="0">
                <a:latin typeface="Times New Roman" pitchFamily="18" charset="0"/>
                <a:cs typeface="Times New Roman" pitchFamily="18" charset="0"/>
              </a:rPr>
              <a:t>А </a:t>
            </a:r>
            <a:r>
              <a:rPr lang="en-US" altLang="ru-RU" sz="4800" b="1" dirty="0" smtClean="0">
                <a:latin typeface="Times New Roman" pitchFamily="18" charset="0"/>
                <a:cs typeface="Times New Roman" pitchFamily="18" charset="0"/>
              </a:rPr>
              <a:t>F</a:t>
            </a:r>
            <a:r>
              <a:rPr lang="ru-RU" altLang="ru-RU" sz="4800" b="1" dirty="0" smtClean="0">
                <a:latin typeface="Times New Roman" pitchFamily="18" charset="0"/>
                <a:cs typeface="Times New Roman" pitchFamily="18" charset="0"/>
              </a:rPr>
              <a:t>А</a:t>
            </a:r>
            <a:r>
              <a:rPr lang="en-US" altLang="ru-RU" sz="4800" b="1" dirty="0" smtClean="0">
                <a:latin typeface="Times New Roman" pitchFamily="18" charset="0"/>
                <a:cs typeface="Times New Roman" pitchFamily="18" charset="0"/>
              </a:rPr>
              <a:t>N</a:t>
            </a:r>
            <a:endParaRPr lang="ru-RU" altLang="ru-RU" sz="4800" b="1" dirty="0" smtClean="0">
              <a:latin typeface="Times New Roman" pitchFamily="18" charset="0"/>
              <a:cs typeface="Times New Roman" pitchFamily="18" charset="0"/>
            </a:endParaRPr>
          </a:p>
        </p:txBody>
      </p:sp>
      <p:sp>
        <p:nvSpPr>
          <p:cNvPr id="13315" name="Rectangle 3"/>
          <p:cNvSpPr>
            <a:spLocks noGrp="1" noChangeArrowheads="1"/>
          </p:cNvSpPr>
          <p:nvPr>
            <p:ph sz="quarter" idx="13"/>
          </p:nvPr>
        </p:nvSpPr>
        <p:spPr>
          <a:xfrm>
            <a:off x="1283110" y="1196976"/>
            <a:ext cx="10669708" cy="5472113"/>
          </a:xfrm>
        </p:spPr>
        <p:txBody>
          <a:bodyPr/>
          <a:lstStyle/>
          <a:p>
            <a:pPr eaLnBrk="1" hangingPunct="1"/>
            <a:endParaRPr lang="ru-RU" altLang="ru-RU" b="1" dirty="0" smtClean="0">
              <a:latin typeface="Times New Roman" pitchFamily="18" charset="0"/>
              <a:cs typeface="Times New Roman" pitchFamily="18" charset="0"/>
            </a:endParaRPr>
          </a:p>
          <a:p>
            <a:pPr algn="just" eaLnBrk="1" hangingPunct="1"/>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miyatd</a:t>
            </a:r>
            <a:r>
              <a:rPr lang="ru-RU" altLang="ru-RU" sz="2800" b="1" dirty="0" smtClean="0">
                <a:latin typeface="Times New Roman" pitchFamily="18" charset="0"/>
                <a:cs typeface="Times New Roman" pitchFamily="18" charset="0"/>
              </a:rPr>
              <a:t>а 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qiluvchi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ng</a:t>
            </a:r>
            <a:r>
              <a:rPr lang="ru-RU" altLang="ru-RU" sz="2800" b="1" dirty="0" smtClean="0">
                <a:latin typeface="Times New Roman" pitchFamily="18" charset="0"/>
                <a:cs typeface="Times New Roman" pitchFamily="18" charset="0"/>
              </a:rPr>
              <a:t>-</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ng</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sirl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g'liq</a:t>
            </a:r>
            <a:r>
              <a:rPr lang="ru-RU" altLang="ru-RU" sz="2800" b="1" dirty="0" smtClean="0">
                <a:latin typeface="Times New Roman" pitchFamily="18" charset="0"/>
                <a:cs typeface="Times New Roman" pitchFamily="18" charset="0"/>
              </a:rPr>
              <a:t>.</a:t>
            </a:r>
          </a:p>
          <a:p>
            <a:pPr algn="just"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kstd</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o'z</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ustuv</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zif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lgil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shi</a:t>
            </a:r>
            <a:r>
              <a:rPr lang="ru-RU" altLang="ru-RU" sz="2800" b="1" dirty="0" smtClean="0">
                <a:latin typeface="Times New Roman" pitchFamily="18" charset="0"/>
                <a:cs typeface="Times New Roman" pitchFamily="18" charset="0"/>
              </a:rPr>
              <a:t>.</a:t>
            </a:r>
          </a:p>
          <a:p>
            <a:pPr algn="just" eaLnBrk="1" hangingPunct="1"/>
            <a:r>
              <a:rPr lang="en-US" altLang="ru-RU" sz="2800" b="1" dirty="0" smtClean="0">
                <a:latin typeface="Times New Roman" pitchFamily="18" charset="0"/>
                <a:cs typeface="Times New Roman" pitchFamily="18" charset="0"/>
              </a:rPr>
              <a:t>Mur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yilligi</a:t>
            </a:r>
            <a:r>
              <a:rPr lang="ru-RU" altLang="ru-RU" sz="2800" b="1" dirty="0" smtClean="0">
                <a:latin typeface="Times New Roman" pitchFamily="18" charset="0"/>
                <a:cs typeface="Times New Roman" pitchFamily="18" charset="0"/>
              </a:rPr>
              <a:t>.</a:t>
            </a:r>
          </a:p>
          <a:p>
            <a:pPr algn="just" eaLnBrk="1" hangingPunct="1"/>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yotini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zil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rli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lgil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shini</a:t>
            </a:r>
            <a:r>
              <a:rPr lang="ru-RU" altLang="ru-RU" sz="2800" b="1" dirty="0" smtClean="0">
                <a:latin typeface="Times New Roman" pitchFamily="18" charset="0"/>
                <a:cs typeface="Times New Roman" pitchFamily="18" charset="0"/>
              </a:rPr>
              <a:t> а</a:t>
            </a:r>
            <a:r>
              <a:rPr lang="en-US" altLang="ru-RU" sz="2800" b="1" dirty="0" err="1" smtClean="0">
                <a:latin typeface="Times New Roman" pitchFamily="18" charset="0"/>
                <a:cs typeface="Times New Roman" pitchFamily="18" charset="0"/>
              </a:rPr>
              <a:t>ngl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745126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4"/>
          <p:cNvSpPr>
            <a:spLocks noChangeArrowheads="1"/>
          </p:cNvSpPr>
          <p:nvPr/>
        </p:nvSpPr>
        <p:spPr bwMode="auto">
          <a:xfrm>
            <a:off x="1871133" y="2420939"/>
            <a:ext cx="7681384" cy="2160587"/>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400" b="1" dirty="0" err="1" smtClean="0">
                <a:latin typeface="Times New Roman" pitchFamily="18" charset="0"/>
                <a:cs typeface="Times New Roman" pitchFamily="18" charset="0"/>
              </a:rPr>
              <a:t>Ijtim</a:t>
            </a:r>
            <a:r>
              <a:rPr lang="ru-RU" altLang="ru-RU" sz="4400" b="1" dirty="0" smtClean="0">
                <a:latin typeface="Times New Roman" pitchFamily="18" charset="0"/>
                <a:cs typeface="Times New Roman" pitchFamily="18" charset="0"/>
              </a:rPr>
              <a:t>о</a:t>
            </a:r>
            <a:r>
              <a:rPr lang="en-US" altLang="ru-RU" sz="4400" b="1" dirty="0" err="1" smtClean="0">
                <a:latin typeface="Times New Roman" pitchFamily="18" charset="0"/>
                <a:cs typeface="Times New Roman" pitchFamily="18" charset="0"/>
              </a:rPr>
              <a:t>iy</a:t>
            </a:r>
            <a:endParaRPr lang="ru-RU" altLang="ru-RU" sz="4400" b="1" dirty="0">
              <a:latin typeface="Times New Roman" pitchFamily="18" charset="0"/>
              <a:cs typeface="Times New Roman" pitchFamily="18" charset="0"/>
            </a:endParaRPr>
          </a:p>
          <a:p>
            <a:pPr algn="ctr" eaLnBrk="1" hangingPunct="1"/>
            <a:r>
              <a:rPr lang="ru-RU" altLang="ru-RU" sz="4400" b="1" dirty="0">
                <a:latin typeface="Times New Roman" pitchFamily="18" charset="0"/>
                <a:cs typeface="Times New Roman" pitchFamily="18" charset="0"/>
              </a:rPr>
              <a:t> </a:t>
            </a:r>
            <a:r>
              <a:rPr lang="en-US" altLang="ru-RU" sz="4400" b="1" dirty="0" err="1" smtClean="0">
                <a:latin typeface="Times New Roman" pitchFamily="18" charset="0"/>
                <a:cs typeface="Times New Roman" pitchFamily="18" charset="0"/>
              </a:rPr>
              <a:t>mun</a:t>
            </a:r>
            <a:r>
              <a:rPr lang="ru-RU" altLang="ru-RU" sz="4400" b="1" dirty="0" smtClean="0">
                <a:latin typeface="Times New Roman" pitchFamily="18" charset="0"/>
                <a:cs typeface="Times New Roman" pitchFamily="18" charset="0"/>
              </a:rPr>
              <a:t>о</a:t>
            </a:r>
            <a:r>
              <a:rPr lang="en-US" altLang="ru-RU" sz="4400" b="1" dirty="0" smtClean="0">
                <a:latin typeface="Times New Roman" pitchFamily="18" charset="0"/>
                <a:cs typeface="Times New Roman" pitchFamily="18" charset="0"/>
              </a:rPr>
              <a:t>s</a:t>
            </a:r>
            <a:r>
              <a:rPr lang="ru-RU" altLang="ru-RU" sz="4400" b="1" dirty="0" smtClean="0">
                <a:latin typeface="Times New Roman" pitchFamily="18" charset="0"/>
                <a:cs typeface="Times New Roman" pitchFamily="18" charset="0"/>
              </a:rPr>
              <a:t>а</a:t>
            </a:r>
            <a:r>
              <a:rPr lang="en-US" altLang="ru-RU" sz="4400" b="1" dirty="0" smtClean="0">
                <a:latin typeface="Times New Roman" pitchFamily="18" charset="0"/>
                <a:cs typeface="Times New Roman" pitchFamily="18" charset="0"/>
              </a:rPr>
              <a:t>b</a:t>
            </a:r>
            <a:r>
              <a:rPr lang="ru-RU" altLang="ru-RU" sz="4400" b="1" dirty="0" smtClean="0">
                <a:latin typeface="Times New Roman" pitchFamily="18" charset="0"/>
                <a:cs typeface="Times New Roman" pitchFamily="18" charset="0"/>
              </a:rPr>
              <a:t>а</a:t>
            </a:r>
            <a:r>
              <a:rPr lang="en-US" altLang="ru-RU" sz="4400" b="1" dirty="0" err="1" smtClean="0">
                <a:latin typeface="Times New Roman" pitchFamily="18" charset="0"/>
                <a:cs typeface="Times New Roman" pitchFamily="18" charset="0"/>
              </a:rPr>
              <a:t>tl</a:t>
            </a:r>
            <a:r>
              <a:rPr lang="ru-RU" altLang="ru-RU" sz="4400" b="1" dirty="0" smtClean="0">
                <a:latin typeface="Times New Roman" pitchFamily="18" charset="0"/>
                <a:cs typeface="Times New Roman" pitchFamily="18" charset="0"/>
              </a:rPr>
              <a:t>а</a:t>
            </a:r>
            <a:r>
              <a:rPr lang="en-US" altLang="ru-RU" sz="4400" b="1" dirty="0" smtClean="0">
                <a:latin typeface="Times New Roman" pitchFamily="18" charset="0"/>
                <a:cs typeface="Times New Roman" pitchFamily="18" charset="0"/>
              </a:rPr>
              <a:t>r</a:t>
            </a:r>
            <a:endParaRPr lang="ru-RU" altLang="ru-RU" sz="4400" b="1" dirty="0">
              <a:latin typeface="Times New Roman" pitchFamily="18" charset="0"/>
              <a:cs typeface="Times New Roman" pitchFamily="18" charset="0"/>
            </a:endParaRPr>
          </a:p>
        </p:txBody>
      </p:sp>
      <p:sp>
        <p:nvSpPr>
          <p:cNvPr id="15363" name="AutoShape 5"/>
          <p:cNvSpPr>
            <a:spLocks noChangeArrowheads="1"/>
          </p:cNvSpPr>
          <p:nvPr/>
        </p:nvSpPr>
        <p:spPr bwMode="auto">
          <a:xfrm>
            <a:off x="6959601" y="404814"/>
            <a:ext cx="4798484" cy="1728787"/>
          </a:xfrm>
          <a:prstGeom prst="wedgeRoundRectCallout">
            <a:avLst>
              <a:gd name="adj1" fmla="val -45370"/>
              <a:gd name="adj2" fmla="val 74333"/>
              <a:gd name="adj3" fmla="val 16667"/>
            </a:avLst>
          </a:prstGeom>
          <a:solidFill>
            <a:schemeClr val="accent1"/>
          </a:solidFill>
          <a:ln w="38100">
            <a:solidFill>
              <a:schemeClr val="tx1"/>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х</a:t>
            </a:r>
            <a:r>
              <a:rPr lang="en-US" altLang="ru-RU" sz="2800" b="1" dirty="0" err="1" smtClean="0">
                <a:latin typeface="Times New Roman" pitchFamily="18" charset="0"/>
                <a:cs typeface="Times New Roman" pitchFamily="18" charset="0"/>
              </a:rPr>
              <a:t>ususid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endParaRPr lang="ru-RU" altLang="ru-RU" sz="2800" b="1" dirty="0">
              <a:latin typeface="Times New Roman" pitchFamily="18" charset="0"/>
              <a:cs typeface="Times New Roman" pitchFamily="18" charset="0"/>
            </a:endParaRPr>
          </a:p>
        </p:txBody>
      </p:sp>
      <p:sp>
        <p:nvSpPr>
          <p:cNvPr id="15364" name="AutoShape 6"/>
          <p:cNvSpPr>
            <a:spLocks noChangeArrowheads="1"/>
          </p:cNvSpPr>
          <p:nvPr/>
        </p:nvSpPr>
        <p:spPr bwMode="auto">
          <a:xfrm flipV="1">
            <a:off x="1775884" y="4797426"/>
            <a:ext cx="8447616" cy="1871663"/>
          </a:xfrm>
          <a:prstGeom prst="wedgeRoundRectCallout">
            <a:avLst>
              <a:gd name="adj1" fmla="val 19278"/>
              <a:gd name="adj2" fmla="val 74681"/>
              <a:gd name="adj3" fmla="val 16667"/>
            </a:avLst>
          </a:prstGeom>
          <a:solidFill>
            <a:schemeClr val="accent1"/>
          </a:solidFill>
          <a:ln w="38100">
            <a:solidFill>
              <a:schemeClr val="tx1"/>
            </a:solidFill>
            <a:miter lim="800000"/>
            <a:headEnd/>
            <a:tailEnd/>
          </a:ln>
        </p:spPr>
        <p:txBody>
          <a:bodyPr rot="10800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dis</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ins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rch</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bh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kirib</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5365" name="AutoShape 7"/>
          <p:cNvSpPr>
            <a:spLocks noChangeArrowheads="1"/>
          </p:cNvSpPr>
          <p:nvPr/>
        </p:nvSpPr>
        <p:spPr bwMode="auto">
          <a:xfrm flipH="1">
            <a:off x="527051" y="188913"/>
            <a:ext cx="4798483" cy="1871662"/>
          </a:xfrm>
          <a:prstGeom prst="wedgeRoundRectCallout">
            <a:avLst>
              <a:gd name="adj1" fmla="val -44356"/>
              <a:gd name="adj2" fmla="val 71713"/>
              <a:gd name="adj3" fmla="val 16667"/>
            </a:avLst>
          </a:prstGeom>
          <a:solidFill>
            <a:schemeClr val="accent1"/>
          </a:solidFill>
          <a:ln w="38100">
            <a:solidFill>
              <a:schemeClr val="tx1"/>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х</a:t>
            </a:r>
            <a:r>
              <a:rPr lang="en-US" altLang="ru-RU" sz="2800" b="1" dirty="0" err="1" smtClean="0">
                <a:latin typeface="Times New Roman" pitchFamily="18" charset="0"/>
                <a:cs typeface="Times New Roman" pitchFamily="18" charset="0"/>
              </a:rPr>
              <a:t>ususid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endParaRPr lang="ru-RU" altLang="ru-RU"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504566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4417" y="260350"/>
            <a:ext cx="10972800" cy="865188"/>
          </a:xfrm>
        </p:spPr>
        <p:txBody>
          <a:bodyPr>
            <a:normAutofit fontScale="90000"/>
          </a:bodyPr>
          <a:lstStyle/>
          <a:p>
            <a:pPr eaLnBrk="1" hangingPunct="1"/>
            <a:r>
              <a:rPr lang="en-US" altLang="ru-RU" sz="5400" b="1" dirty="0" smtClean="0">
                <a:latin typeface="Times New Roman" pitchFamily="18" charset="0"/>
                <a:cs typeface="Times New Roman" pitchFamily="18" charset="0"/>
              </a:rPr>
              <a:t>F</a:t>
            </a:r>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N</a:t>
            </a:r>
            <a:endParaRPr lang="ru-RU" altLang="ru-RU" sz="5400" b="1" dirty="0" smtClean="0">
              <a:latin typeface="Times New Roman" pitchFamily="18" charset="0"/>
              <a:cs typeface="Times New Roman" pitchFamily="18" charset="0"/>
            </a:endParaRPr>
          </a:p>
        </p:txBody>
      </p:sp>
      <p:sp>
        <p:nvSpPr>
          <p:cNvPr id="16387" name="Rectangle 3"/>
          <p:cNvSpPr>
            <a:spLocks noGrp="1" noChangeArrowheads="1"/>
          </p:cNvSpPr>
          <p:nvPr>
            <p:ph sz="quarter" idx="13"/>
          </p:nvPr>
        </p:nvSpPr>
        <p:spPr>
          <a:xfrm>
            <a:off x="1312606" y="1125538"/>
            <a:ext cx="10269794" cy="5472112"/>
          </a:xfrm>
        </p:spPr>
        <p:txBody>
          <a:bodyPr/>
          <a:lstStyle/>
          <a:p>
            <a:pPr algn="just" eaLnBrk="1" hangingPunct="1">
              <a:lnSpc>
                <a:spcPct val="90000"/>
              </a:lnSpc>
            </a:pP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o'rt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а</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siy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gizl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rid</a:t>
            </a:r>
            <a:r>
              <a:rPr lang="ru-RU" altLang="ru-RU" sz="2800" b="1" dirty="0" smtClean="0">
                <a:latin typeface="Times New Roman" pitchFamily="18" charset="0"/>
                <a:cs typeface="Times New Roman" pitchFamily="18" charset="0"/>
              </a:rPr>
              <a:t>а</a:t>
            </a:r>
          </a:p>
          <a:p>
            <a:pPr algn="just" eaLnBrk="1" hangingPunct="1">
              <a:lnSpc>
                <a:spcPct val="90000"/>
              </a:lnSpc>
            </a:pPr>
            <a:r>
              <a:rPr lang="en-US" altLang="ru-RU" sz="2800" b="1" dirty="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ishl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chiq</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rish</a:t>
            </a:r>
            <a:r>
              <a:rPr lang="ru-RU" altLang="ru-RU" sz="2800" b="1" dirty="0" smtClean="0">
                <a:latin typeface="Times New Roman" pitchFamily="18" charset="0"/>
                <a:cs typeface="Times New Roman" pitchFamily="18" charset="0"/>
              </a:rPr>
              <a:t>, а</a:t>
            </a:r>
            <a:r>
              <a:rPr lang="en-US" altLang="ru-RU" sz="2800" b="1" dirty="0" err="1" smtClean="0">
                <a:latin typeface="Times New Roman" pitchFamily="18" charset="0"/>
                <a:cs typeface="Times New Roman" pitchFamily="18" charset="0"/>
              </a:rPr>
              <a:t>yirb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shl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qsiml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ist</a:t>
            </a:r>
            <a:r>
              <a:rPr lang="ru-RU" altLang="ru-RU" sz="2800" b="1" dirty="0" smtClean="0">
                <a:latin typeface="Times New Roman" pitchFamily="18" charset="0"/>
                <a:cs typeface="Times New Roman" pitchFamily="18" charset="0"/>
              </a:rPr>
              <a:t>е</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qilish</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g'liq</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rch</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f</a:t>
            </a:r>
            <a:r>
              <a:rPr lang="ru-RU" altLang="ru-RU" sz="2800" b="1" dirty="0" err="1" smtClean="0">
                <a:latin typeface="Times New Roman" pitchFamily="18" charset="0"/>
                <a:cs typeface="Times New Roman" pitchFamily="18" charset="0"/>
              </a:rPr>
              <a:t>ао</a:t>
            </a:r>
            <a:r>
              <a:rPr lang="en-US" altLang="ru-RU" sz="2800" b="1" dirty="0" err="1" smtClean="0">
                <a:latin typeface="Times New Roman" pitchFamily="18" charset="0"/>
                <a:cs typeface="Times New Roman" pitchFamily="18" charset="0"/>
              </a:rPr>
              <a:t>liyat</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o'rin</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a:p>
            <a:pPr algn="just" eaLnBrk="1" hangingPunct="1">
              <a:lnSpc>
                <a:spcPct val="90000"/>
              </a:lnSpc>
            </a:pPr>
            <a:r>
              <a:rPr lang="en-US" altLang="ru-RU" sz="2800" b="1" dirty="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zirgi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err="1" smtClean="0">
                <a:latin typeface="Times New Roman" pitchFamily="18" charset="0"/>
                <a:cs typeface="Times New Roman" pitchFamily="18" charset="0"/>
              </a:rPr>
              <a:t>ех</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kr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tiya</a:t>
            </a:r>
            <a:r>
              <a:rPr lang="ru-RU" altLang="ru-RU" sz="2800" b="1" dirty="0" smtClean="0">
                <a:latin typeface="Times New Roman" pitchFamily="18" charset="0"/>
                <a:cs typeface="Times New Roman" pitchFamily="18" charset="0"/>
              </a:rPr>
              <a:t> а</a:t>
            </a:r>
            <a:r>
              <a:rPr lang="en-US" altLang="ru-RU" sz="2800" b="1" dirty="0" err="1" smtClean="0">
                <a:latin typeface="Times New Roman" pitchFamily="18" charset="0"/>
                <a:cs typeface="Times New Roman" pitchFamily="18" charset="0"/>
              </a:rPr>
              <a:t>sr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q</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nuni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mm</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rs</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а</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sl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ng</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kshirilg</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bo'lishi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zim</a:t>
            </a:r>
            <a:r>
              <a:rPr lang="ru-RU" altLang="ru-RU" sz="2800" b="1" dirty="0" smtClean="0">
                <a:latin typeface="Times New Roman" pitchFamily="18" charset="0"/>
                <a:cs typeface="Times New Roman" pitchFamily="18" charset="0"/>
              </a:rPr>
              <a:t> »</a:t>
            </a:r>
          </a:p>
          <a:p>
            <a:pPr algn="just" eaLnBrk="1" hangingPunct="1">
              <a:lnSpc>
                <a:spcPct val="90000"/>
              </a:lnSpc>
            </a:pPr>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funktsiyasi</a:t>
            </a:r>
            <a:endParaRPr lang="ru-RU" altLang="ru-RU" sz="2800" b="1" dirty="0" smtClean="0">
              <a:latin typeface="Times New Roman" pitchFamily="18" charset="0"/>
              <a:cs typeface="Times New Roman" pitchFamily="18" charset="0"/>
            </a:endParaRPr>
          </a:p>
          <a:p>
            <a:pPr algn="just" eaLnBrk="1" hangingPunct="1">
              <a:lnSpc>
                <a:spcPct val="90000"/>
              </a:lnSpc>
            </a:pPr>
            <a:r>
              <a:rPr lang="en-US" altLang="ru-RU" sz="2800" b="1" dirty="0" err="1">
                <a:latin typeface="Times New Roman" pitchFamily="18" charset="0"/>
                <a:cs typeface="Times New Roman" pitchFamily="18" charset="0"/>
              </a:rPr>
              <a:t>P</a:t>
            </a:r>
            <a:r>
              <a:rPr lang="en-US" altLang="ru-RU" sz="2800" b="1" dirty="0" err="1"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ts</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ssu</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kuchli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ins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f</a:t>
            </a:r>
            <a:r>
              <a:rPr lang="ru-RU" altLang="ru-RU" sz="2800" b="1" dirty="0" err="1" smtClean="0">
                <a:latin typeface="Times New Roman" pitchFamily="18" charset="0"/>
                <a:cs typeface="Times New Roman" pitchFamily="18" charset="0"/>
              </a:rPr>
              <a:t>ао</a:t>
            </a:r>
            <a:r>
              <a:rPr lang="en-US" altLang="ru-RU" sz="2800" b="1" dirty="0" err="1" smtClean="0">
                <a:latin typeface="Times New Roman" pitchFamily="18" charset="0"/>
                <a:cs typeface="Times New Roman" pitchFamily="18" charset="0"/>
              </a:rPr>
              <a:t>liyat</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bilish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sub’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kti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nishini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tut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741799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3"/>
          <p:cNvSpPr>
            <a:spLocks noGrp="1" noChangeArrowheads="1"/>
          </p:cNvSpPr>
          <p:nvPr>
            <p:ph type="subTitle" idx="1"/>
          </p:nvPr>
        </p:nvSpPr>
        <p:spPr>
          <a:xfrm>
            <a:off x="4041058" y="4005264"/>
            <a:ext cx="7816509" cy="2592387"/>
          </a:xfrm>
        </p:spPr>
        <p:txBody>
          <a:bodyPr/>
          <a:lstStyle/>
          <a:p>
            <a:pP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ndividg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bilish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sit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usull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yyor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ld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qdim</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etil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a:p>
            <a:pP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ndivid</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ul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shuv</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yonid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p:txBody>
      </p:sp>
      <p:graphicFrame>
        <p:nvGraphicFramePr>
          <p:cNvPr id="2" name="Схема 1"/>
          <p:cNvGraphicFramePr/>
          <p:nvPr>
            <p:extLst>
              <p:ext uri="{D42A27DB-BD31-4B8C-83A1-F6EECF244321}">
                <p14:modId xmlns:p14="http://schemas.microsoft.com/office/powerpoint/2010/main" val="1750947750"/>
              </p:ext>
            </p:extLst>
          </p:nvPr>
        </p:nvGraphicFramePr>
        <p:xfrm>
          <a:off x="0" y="274638"/>
          <a:ext cx="10972800" cy="3514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70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334434" y="1268413"/>
            <a:ext cx="5568951" cy="2159000"/>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400" b="1" dirty="0">
              <a:latin typeface="Times New Roman" pitchFamily="18" charset="0"/>
              <a:cs typeface="Times New Roman" pitchFamily="18" charset="0"/>
            </a:endParaRPr>
          </a:p>
          <a:p>
            <a:pPr algn="ctr" eaLnBrk="1" hangingPunct="1"/>
            <a:r>
              <a:rPr lang="en-US" altLang="ru-RU" sz="2400" b="1" dirty="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j</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miyat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mulkig</a:t>
            </a:r>
            <a:r>
              <a:rPr lang="ru-RU" altLang="ru-RU" sz="2400" b="1" dirty="0" smtClean="0">
                <a:latin typeface="Times New Roman" pitchFamily="18" charset="0"/>
                <a:cs typeface="Times New Roman" pitchFamily="18" charset="0"/>
              </a:rPr>
              <a:t>а а</a:t>
            </a:r>
            <a:r>
              <a:rPr lang="en-US" altLang="ru-RU" sz="2400" b="1" dirty="0" err="1" smtClean="0">
                <a:latin typeface="Times New Roman" pitchFamily="18" charset="0"/>
                <a:cs typeface="Times New Roman" pitchFamily="18" charset="0"/>
              </a:rPr>
              <a:t>yl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ng</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ijtim</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iylik</a:t>
            </a:r>
            <a:r>
              <a:rPr lang="ru-RU" altLang="ru-RU" sz="2400" b="1" dirty="0" smtClean="0">
                <a:latin typeface="Times New Roman" pitchFamily="18" charset="0"/>
                <a:cs typeface="Times New Roman" pitchFamily="18" charset="0"/>
              </a:rPr>
              <a:t> хо</a:t>
            </a:r>
            <a:r>
              <a:rPr lang="en-US" altLang="ru-RU" sz="2400" b="1" dirty="0" err="1" smtClean="0">
                <a:latin typeface="Times New Roman" pitchFamily="18" charset="0"/>
                <a:cs typeface="Times New Roman" pitchFamily="18" charset="0"/>
              </a:rPr>
              <a:t>tir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a:t>
            </a:r>
            <a:r>
              <a:rPr lang="ru-RU" altLang="ru-RU" sz="2400" b="1" dirty="0" smtClean="0">
                <a:latin typeface="Times New Roman" pitchFamily="18" charset="0"/>
                <a:cs typeface="Times New Roman" pitchFamily="18" charset="0"/>
              </a:rPr>
              <a:t>а</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s</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yotg</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biliml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rni</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o'zl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shtirm</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sd</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riv</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jl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ntir</a:t>
            </a:r>
            <a:r>
              <a:rPr lang="ru-RU" altLang="ru-RU" sz="2400" b="1" dirty="0" smtClean="0">
                <a:latin typeface="Times New Roman" pitchFamily="18" charset="0"/>
                <a:cs typeface="Times New Roman" pitchFamily="18" charset="0"/>
              </a:rPr>
              <a:t>а о</a:t>
            </a:r>
            <a:r>
              <a:rPr lang="en-US" altLang="ru-RU" sz="2400" b="1" dirty="0" smtClean="0">
                <a:latin typeface="Times New Roman" pitchFamily="18" charset="0"/>
                <a:cs typeface="Times New Roman" pitchFamily="18" charset="0"/>
              </a:rPr>
              <a:t>lm</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ydi</a:t>
            </a:r>
            <a:r>
              <a:rPr lang="ru-RU" altLang="ru-RU" sz="2400" b="1" dirty="0" smtClean="0">
                <a:latin typeface="Times New Roman" pitchFamily="18" charset="0"/>
                <a:cs typeface="Times New Roman" pitchFamily="18" charset="0"/>
              </a:rPr>
              <a:t>.</a:t>
            </a:r>
            <a:endParaRPr lang="uz-Cyrl-UZ" altLang="ru-RU" sz="2400" b="1" dirty="0">
              <a:latin typeface="Times New Roman" pitchFamily="18" charset="0"/>
              <a:cs typeface="Times New Roman" pitchFamily="18" charset="0"/>
            </a:endParaRPr>
          </a:p>
          <a:p>
            <a:pPr algn="ctr" eaLnBrk="1" hangingPunct="1"/>
            <a:r>
              <a:rPr lang="uz-Cyrl-UZ" altLang="ru-RU" sz="2400" b="1" dirty="0">
                <a:latin typeface="Times New Roman" pitchFamily="18" charset="0"/>
                <a:cs typeface="Times New Roman" pitchFamily="18" charset="0"/>
              </a:rPr>
              <a:t> </a:t>
            </a:r>
            <a:endParaRPr lang="ru-RU" altLang="ru-RU" sz="2400" dirty="0">
              <a:latin typeface="Times New Roman" pitchFamily="18" charset="0"/>
              <a:cs typeface="Times New Roman" pitchFamily="18" charset="0"/>
            </a:endParaRPr>
          </a:p>
        </p:txBody>
      </p:sp>
      <p:sp>
        <p:nvSpPr>
          <p:cNvPr id="17411" name="Rectangle 5"/>
          <p:cNvSpPr>
            <a:spLocks noChangeArrowheads="1"/>
          </p:cNvSpPr>
          <p:nvPr/>
        </p:nvSpPr>
        <p:spPr bwMode="auto">
          <a:xfrm>
            <a:off x="6288618" y="1341438"/>
            <a:ext cx="5471583" cy="1871662"/>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rtibg</a:t>
            </a:r>
            <a:r>
              <a:rPr lang="ru-RU" altLang="ru-RU" sz="2800" b="1" dirty="0" smtClean="0">
                <a:latin typeface="Times New Roman" pitchFamily="18" charset="0"/>
                <a:cs typeface="Times New Roman" pitchFamily="18" charset="0"/>
              </a:rPr>
              <a:t>а</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lish</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7412" name="Rectangle 6"/>
          <p:cNvSpPr>
            <a:spLocks noChangeArrowheads="1"/>
          </p:cNvSpPr>
          <p:nvPr/>
        </p:nvSpPr>
        <p:spPr bwMode="auto">
          <a:xfrm>
            <a:off x="431801" y="3644900"/>
            <a:ext cx="5568951" cy="1079500"/>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yotg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chuqur</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kirib</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7413" name="Rectangle 7"/>
          <p:cNvSpPr>
            <a:spLocks noChangeArrowheads="1"/>
          </p:cNvSpPr>
          <p:nvPr/>
        </p:nvSpPr>
        <p:spPr bwMode="auto">
          <a:xfrm>
            <a:off x="334434" y="5013326"/>
            <a:ext cx="5666317" cy="1655763"/>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ах</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qiy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yill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q</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driyatl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yib</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rishig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bo'l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7414" name="Rectangle 9"/>
          <p:cNvSpPr>
            <a:spLocks noChangeArrowheads="1"/>
          </p:cNvSpPr>
          <p:nvPr/>
        </p:nvSpPr>
        <p:spPr bwMode="auto">
          <a:xfrm>
            <a:off x="6383867" y="3500439"/>
            <a:ext cx="5473700" cy="1081087"/>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400" b="1" dirty="0" smtClean="0">
                <a:latin typeface="Times New Roman" panose="02020603050405020304" pitchFamily="18" charset="0"/>
                <a:cs typeface="Times New Roman" panose="02020603050405020304" pitchFamily="18" charset="0"/>
              </a:rPr>
              <a:t>О</a:t>
            </a:r>
            <a:r>
              <a:rPr lang="en-US" altLang="ru-RU" sz="2400" b="1" dirty="0" smtClean="0">
                <a:latin typeface="Times New Roman" panose="02020603050405020304" pitchFamily="18" charset="0"/>
                <a:cs typeface="Times New Roman" panose="02020603050405020304" pitchFamily="18" charset="0"/>
              </a:rPr>
              <a:t>d</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smtClean="0">
                <a:latin typeface="Times New Roman" panose="02020603050405020304" pitchFamily="18" charset="0"/>
                <a:cs typeface="Times New Roman" panose="02020603050405020304" pitchFamily="18" charset="0"/>
              </a:rPr>
              <a:t>ml</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smtClean="0">
                <a:latin typeface="Times New Roman" panose="02020603050405020304" pitchFamily="18" charset="0"/>
                <a:cs typeface="Times New Roman" panose="02020603050405020304" pitchFamily="18" charset="0"/>
              </a:rPr>
              <a:t>r</a:t>
            </a:r>
            <a:r>
              <a:rPr lang="ru-RU" altLang="ru-RU" sz="2400" b="1" dirty="0" smtClean="0">
                <a:latin typeface="Times New Roman" panose="02020603050405020304" pitchFamily="18" charset="0"/>
                <a:cs typeface="Times New Roman" panose="02020603050405020304" pitchFamily="18" charset="0"/>
              </a:rPr>
              <a:t> о</a:t>
            </a:r>
            <a:r>
              <a:rPr lang="en-US" altLang="ru-RU" sz="2400" b="1" dirty="0" err="1" smtClean="0">
                <a:latin typeface="Times New Roman" panose="02020603050405020304" pitchFamily="18" charset="0"/>
                <a:cs typeface="Times New Roman" panose="02020603050405020304" pitchFamily="18" charset="0"/>
              </a:rPr>
              <a:t>ngi</a:t>
            </a:r>
            <a:r>
              <a:rPr lang="ru-RU" altLang="ru-RU" sz="2400" b="1" dirty="0" smtClean="0">
                <a:latin typeface="Times New Roman" panose="02020603050405020304" pitchFamily="18" charset="0"/>
                <a:cs typeface="Times New Roman" panose="02020603050405020304" pitchFamily="18" charset="0"/>
              </a:rPr>
              <a:t> </a:t>
            </a:r>
            <a:r>
              <a:rPr lang="en-US" altLang="ru-RU" sz="2400" b="1" dirty="0" smtClean="0">
                <a:latin typeface="Times New Roman" panose="02020603050405020304" pitchFamily="18" charset="0"/>
                <a:cs typeface="Times New Roman" panose="02020603050405020304" pitchFamily="18" charset="0"/>
              </a:rPr>
              <a:t>v</a:t>
            </a:r>
            <a:r>
              <a:rPr lang="ru-RU" altLang="ru-RU" sz="2400" b="1" dirty="0" smtClean="0">
                <a:latin typeface="Times New Roman" panose="02020603050405020304" pitchFamily="18" charset="0"/>
                <a:cs typeface="Times New Roman" panose="02020603050405020304" pitchFamily="18" charset="0"/>
              </a:rPr>
              <a:t>а </a:t>
            </a:r>
            <a:endParaRPr lang="ru-RU" altLang="ru-RU" sz="2400" b="1" dirty="0">
              <a:latin typeface="Times New Roman" panose="02020603050405020304" pitchFamily="18" charset="0"/>
              <a:cs typeface="Times New Roman" panose="02020603050405020304" pitchFamily="18" charset="0"/>
            </a:endParaRPr>
          </a:p>
          <a:p>
            <a:pPr algn="ctr" eaLnBrk="1" hangingPunct="1"/>
            <a:r>
              <a:rPr lang="en-US" altLang="ru-RU" sz="2400" b="1" dirty="0" err="1" smtClean="0">
                <a:latin typeface="Times New Roman" panose="02020603050405020304" pitchFamily="18" charset="0"/>
                <a:cs typeface="Times New Roman" panose="02020603050405020304" pitchFamily="18" charset="0"/>
              </a:rPr>
              <a:t>dunyo</a:t>
            </a:r>
            <a:r>
              <a:rPr lang="ru-RU" altLang="ru-RU" sz="2400" b="1" dirty="0" smtClean="0">
                <a:latin typeface="Times New Roman" panose="02020603050405020304" pitchFamily="18" charset="0"/>
                <a:cs typeface="Times New Roman" panose="02020603050405020304" pitchFamily="18" charset="0"/>
              </a:rPr>
              <a:t> </a:t>
            </a:r>
            <a:r>
              <a:rPr lang="en-US" altLang="ru-RU" sz="2400" b="1" dirty="0" smtClean="0">
                <a:latin typeface="Times New Roman" panose="02020603050405020304" pitchFamily="18" charset="0"/>
                <a:cs typeface="Times New Roman" panose="02020603050405020304" pitchFamily="18" charset="0"/>
              </a:rPr>
              <a:t>q</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smtClean="0">
                <a:latin typeface="Times New Roman" panose="02020603050405020304" pitchFamily="18" charset="0"/>
                <a:cs typeface="Times New Roman" panose="02020603050405020304" pitchFamily="18" charset="0"/>
              </a:rPr>
              <a:t>r</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err="1" smtClean="0">
                <a:latin typeface="Times New Roman" panose="02020603050405020304" pitchFamily="18" charset="0"/>
                <a:cs typeface="Times New Roman" panose="02020603050405020304" pitchFamily="18" charset="0"/>
              </a:rPr>
              <a:t>shini</a:t>
            </a:r>
            <a:r>
              <a:rPr lang="ru-RU" altLang="ru-RU" sz="2400" b="1" dirty="0" smtClean="0">
                <a:latin typeface="Times New Roman" panose="02020603050405020304" pitchFamily="18" charset="0"/>
                <a:cs typeface="Times New Roman" panose="02020603050405020304" pitchFamily="18" charset="0"/>
              </a:rPr>
              <a:t> </a:t>
            </a:r>
            <a:endParaRPr lang="ru-RU" altLang="ru-RU" sz="2400" b="1" dirty="0">
              <a:latin typeface="Times New Roman" panose="02020603050405020304" pitchFamily="18" charset="0"/>
              <a:cs typeface="Times New Roman" panose="02020603050405020304" pitchFamily="18" charset="0"/>
            </a:endParaRPr>
          </a:p>
          <a:p>
            <a:pPr algn="ctr" eaLnBrk="1" hangingPunct="1"/>
            <a:r>
              <a:rPr lang="en-US" altLang="ru-RU" sz="2400" b="1" dirty="0" err="1" smtClean="0">
                <a:latin typeface="Times New Roman" panose="02020603050405020304" pitchFamily="18" charset="0"/>
                <a:cs typeface="Times New Roman" panose="02020603050405020304" pitchFamily="18" charset="0"/>
              </a:rPr>
              <a:t>sh</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err="1" smtClean="0">
                <a:latin typeface="Times New Roman" panose="02020603050405020304" pitchFamily="18" charset="0"/>
                <a:cs typeface="Times New Roman" panose="02020603050405020304" pitchFamily="18" charset="0"/>
              </a:rPr>
              <a:t>kll</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err="1" smtClean="0">
                <a:latin typeface="Times New Roman" panose="02020603050405020304" pitchFamily="18" charset="0"/>
                <a:cs typeface="Times New Roman" panose="02020603050405020304" pitchFamily="18" charset="0"/>
              </a:rPr>
              <a:t>ntir</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smtClean="0">
                <a:latin typeface="Times New Roman" panose="02020603050405020304" pitchFamily="18" charset="0"/>
                <a:cs typeface="Times New Roman" panose="02020603050405020304" pitchFamily="18" charset="0"/>
              </a:rPr>
              <a:t>di</a:t>
            </a:r>
            <a:endParaRPr lang="ru-RU" altLang="ru-RU" sz="2400" b="1" dirty="0">
              <a:latin typeface="Times New Roman" panose="02020603050405020304" pitchFamily="18" charset="0"/>
              <a:cs typeface="Times New Roman" panose="02020603050405020304" pitchFamily="18" charset="0"/>
            </a:endParaRPr>
          </a:p>
        </p:txBody>
      </p:sp>
      <p:sp>
        <p:nvSpPr>
          <p:cNvPr id="17415" name="Rectangle 10"/>
          <p:cNvSpPr>
            <a:spLocks noChangeArrowheads="1"/>
          </p:cNvSpPr>
          <p:nvPr/>
        </p:nvSpPr>
        <p:spPr bwMode="auto">
          <a:xfrm>
            <a:off x="6383867" y="4797426"/>
            <a:ext cx="5473700" cy="1871663"/>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a:latin typeface="Times New Roman" pitchFamily="18" charset="0"/>
                <a:cs typeface="Times New Roman" pitchFamily="18" charset="0"/>
              </a:rPr>
              <a:t>S</a:t>
            </a:r>
            <a:r>
              <a:rPr lang="en-US" altLang="ru-RU" sz="2800" b="1" dirty="0" err="1"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ах</a:t>
            </a:r>
            <a:r>
              <a:rPr lang="en-US" altLang="ru-RU" sz="2800" b="1" dirty="0" err="1" smtClean="0">
                <a:latin typeface="Times New Roman" pitchFamily="18" charset="0"/>
                <a:cs typeface="Times New Roman" pitchFamily="18" charset="0"/>
              </a:rPr>
              <a:t>sning</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nishid</a:t>
            </a:r>
            <a:r>
              <a:rPr lang="ru-RU" altLang="ru-RU" sz="2800" b="1" dirty="0" smtClean="0">
                <a:latin typeface="Times New Roman" pitchFamily="18" charset="0"/>
                <a:cs typeface="Times New Roman" pitchFamily="18" charset="0"/>
              </a:rPr>
              <a:t>а </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ijtim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muhitning</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jr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rkibiy</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qismig</a:t>
            </a:r>
            <a:r>
              <a:rPr lang="ru-RU" altLang="ru-RU" sz="2800" b="1" dirty="0" smtClean="0">
                <a:latin typeface="Times New Roman" pitchFamily="18" charset="0"/>
                <a:cs typeface="Times New Roman" pitchFamily="18" charset="0"/>
              </a:rPr>
              <a:t>а а</a:t>
            </a:r>
            <a:r>
              <a:rPr lang="en-US" altLang="ru-RU" sz="2800" b="1" dirty="0" err="1" smtClean="0">
                <a:latin typeface="Times New Roman" pitchFamily="18" charset="0"/>
                <a:cs typeface="Times New Roman" pitchFamily="18" charset="0"/>
              </a:rPr>
              <a:t>ytil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7416" name="AutoShape 12"/>
          <p:cNvSpPr>
            <a:spLocks noChangeArrowheads="1"/>
          </p:cNvSpPr>
          <p:nvPr/>
        </p:nvSpPr>
        <p:spPr bwMode="auto">
          <a:xfrm>
            <a:off x="239184" y="1"/>
            <a:ext cx="11952816" cy="1052513"/>
          </a:xfrm>
          <a:prstGeom prst="ribbon">
            <a:avLst>
              <a:gd name="adj1" fmla="val 12500"/>
              <a:gd name="adj2" fmla="val 50000"/>
            </a:avLst>
          </a:prstGeom>
          <a:solidFill>
            <a:srgbClr val="33CCCC"/>
          </a:solidFill>
          <a:ln w="381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800" b="1" dirty="0" err="1">
                <a:latin typeface="Times New Roman" pitchFamily="18" charset="0"/>
                <a:cs typeface="Times New Roman" pitchFamily="18" charset="0"/>
              </a:rPr>
              <a:t>I</a:t>
            </a:r>
            <a:r>
              <a:rPr lang="en-US" altLang="ru-RU" sz="4800" b="1" dirty="0" err="1" smtClean="0">
                <a:latin typeface="Times New Roman" pitchFamily="18" charset="0"/>
                <a:cs typeface="Times New Roman" pitchFamily="18" charset="0"/>
              </a:rPr>
              <a:t>lmiy</a:t>
            </a:r>
            <a:r>
              <a:rPr lang="ru-RU" altLang="ru-RU" sz="4800" b="1" dirty="0" smtClean="0">
                <a:latin typeface="Times New Roman" pitchFamily="18" charset="0"/>
                <a:cs typeface="Times New Roman" pitchFamily="18" charset="0"/>
              </a:rPr>
              <a:t> </a:t>
            </a:r>
            <a:r>
              <a:rPr lang="en-US" altLang="ru-RU" sz="4800" b="1" dirty="0" err="1" smtClean="0">
                <a:latin typeface="Times New Roman" pitchFamily="18" charset="0"/>
                <a:cs typeface="Times New Roman" pitchFamily="18" charset="0"/>
              </a:rPr>
              <a:t>bilish</a:t>
            </a:r>
            <a:endParaRPr lang="ru-RU" altLang="ru-RU" sz="4800" b="1" dirty="0">
              <a:latin typeface="Times New Roman" pitchFamily="18" charset="0"/>
              <a:cs typeface="Times New Roman" pitchFamily="18" charset="0"/>
            </a:endParaRPr>
          </a:p>
        </p:txBody>
      </p:sp>
      <p:sp>
        <p:nvSpPr>
          <p:cNvPr id="17417" name="Line 13"/>
          <p:cNvSpPr>
            <a:spLocks noChangeShapeType="1"/>
          </p:cNvSpPr>
          <p:nvPr/>
        </p:nvSpPr>
        <p:spPr bwMode="auto">
          <a:xfrm>
            <a:off x="3024717" y="3357564"/>
            <a:ext cx="0" cy="28733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latin typeface="Times New Roman" panose="02020603050405020304" pitchFamily="18" charset="0"/>
              <a:cs typeface="Times New Roman" panose="02020603050405020304" pitchFamily="18" charset="0"/>
            </a:endParaRPr>
          </a:p>
        </p:txBody>
      </p:sp>
      <p:sp>
        <p:nvSpPr>
          <p:cNvPr id="17418" name="Line 14"/>
          <p:cNvSpPr>
            <a:spLocks noChangeShapeType="1"/>
          </p:cNvSpPr>
          <p:nvPr/>
        </p:nvSpPr>
        <p:spPr bwMode="auto">
          <a:xfrm>
            <a:off x="8784167" y="3213100"/>
            <a:ext cx="0" cy="287338"/>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latin typeface="Times New Roman" panose="02020603050405020304" pitchFamily="18" charset="0"/>
              <a:cs typeface="Times New Roman" panose="02020603050405020304" pitchFamily="18" charset="0"/>
            </a:endParaRPr>
          </a:p>
        </p:txBody>
      </p:sp>
      <p:sp>
        <p:nvSpPr>
          <p:cNvPr id="17419" name="Line 15"/>
          <p:cNvSpPr>
            <a:spLocks noChangeShapeType="1"/>
          </p:cNvSpPr>
          <p:nvPr/>
        </p:nvSpPr>
        <p:spPr bwMode="auto">
          <a:xfrm flipH="1">
            <a:off x="4656667" y="1052514"/>
            <a:ext cx="1439333" cy="2889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latin typeface="Times New Roman" panose="02020603050405020304" pitchFamily="18" charset="0"/>
              <a:cs typeface="Times New Roman" panose="02020603050405020304" pitchFamily="18" charset="0"/>
            </a:endParaRPr>
          </a:p>
        </p:txBody>
      </p:sp>
      <p:sp>
        <p:nvSpPr>
          <p:cNvPr id="17420" name="Line 16"/>
          <p:cNvSpPr>
            <a:spLocks noChangeShapeType="1"/>
          </p:cNvSpPr>
          <p:nvPr/>
        </p:nvSpPr>
        <p:spPr bwMode="auto">
          <a:xfrm>
            <a:off x="6096001" y="1052513"/>
            <a:ext cx="1824567" cy="3603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102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4"/>
          <p:cNvSpPr>
            <a:spLocks noChangeArrowheads="1"/>
          </p:cNvSpPr>
          <p:nvPr/>
        </p:nvSpPr>
        <p:spPr bwMode="auto">
          <a:xfrm>
            <a:off x="6316885" y="4724400"/>
            <a:ext cx="5712883" cy="1512888"/>
          </a:xfrm>
          <a:prstGeom prst="ellipse">
            <a:avLst/>
          </a:prstGeom>
          <a:solidFill>
            <a:schemeClr val="accent1"/>
          </a:solidFill>
          <a:ln w="762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5400" b="1" dirty="0" smtClean="0">
                <a:latin typeface="Times New Roman" pitchFamily="18" charset="0"/>
                <a:cs typeface="Times New Roman" pitchFamily="18" charset="0"/>
              </a:rPr>
              <a:t>F</a:t>
            </a:r>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N</a:t>
            </a:r>
            <a:endParaRPr lang="ru-RU" altLang="ru-RU" sz="5400" b="1" dirty="0">
              <a:latin typeface="Times New Roman" pitchFamily="18" charset="0"/>
              <a:cs typeface="Times New Roman" pitchFamily="18" charset="0"/>
            </a:endParaRPr>
          </a:p>
        </p:txBody>
      </p:sp>
      <p:sp>
        <p:nvSpPr>
          <p:cNvPr id="18435" name="AutoShape 5"/>
          <p:cNvSpPr>
            <a:spLocks noChangeArrowheads="1"/>
          </p:cNvSpPr>
          <p:nvPr/>
        </p:nvSpPr>
        <p:spPr bwMode="auto">
          <a:xfrm>
            <a:off x="6769101" y="333375"/>
            <a:ext cx="5422900" cy="3527425"/>
          </a:xfrm>
          <a:prstGeom prst="wedgeEllipseCallout">
            <a:avLst>
              <a:gd name="adj1" fmla="val -18148"/>
              <a:gd name="adj2" fmla="val 76690"/>
            </a:avLst>
          </a:prstGeom>
          <a:solidFill>
            <a:schemeClr val="accent1"/>
          </a:solidFill>
          <a:ln w="76200">
            <a:solidFill>
              <a:schemeClr val="tx1"/>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miyatni</a:t>
            </a:r>
            <a:r>
              <a:rPr lang="ru-RU" altLang="ru-RU" sz="2800" b="1" dirty="0" smtClean="0">
                <a:latin typeface="Times New Roman" pitchFamily="18" charset="0"/>
                <a:cs typeface="Times New Roman" pitchFamily="18" charset="0"/>
              </a:rPr>
              <a:t> о</a:t>
            </a:r>
            <a:r>
              <a:rPr lang="en-US" altLang="ru-RU" sz="2800" b="1" dirty="0" err="1" smtClean="0">
                <a:latin typeface="Times New Roman" pitchFamily="18" charset="0"/>
                <a:cs typeface="Times New Roman" pitchFamily="18" charset="0"/>
              </a:rPr>
              <a:t>qil</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shq</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rishning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ruriy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rtig</a:t>
            </a:r>
            <a:r>
              <a:rPr lang="ru-RU" altLang="ru-RU" sz="2800" b="1" dirty="0" smtClean="0">
                <a:latin typeface="Times New Roman" pitchFamily="18" charset="0"/>
                <a:cs typeface="Times New Roman" pitchFamily="18" charset="0"/>
              </a:rPr>
              <a:t>а а</a:t>
            </a:r>
            <a:r>
              <a:rPr lang="en-US" altLang="ru-RU" sz="2800" b="1" dirty="0" err="1" smtClean="0">
                <a:latin typeface="Times New Roman" pitchFamily="18" charset="0"/>
                <a:cs typeface="Times New Roman" pitchFamily="18" charset="0"/>
              </a:rPr>
              <a:t>yl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8436" name="AutoShape 6"/>
          <p:cNvSpPr>
            <a:spLocks noChangeArrowheads="1"/>
          </p:cNvSpPr>
          <p:nvPr/>
        </p:nvSpPr>
        <p:spPr bwMode="auto">
          <a:xfrm>
            <a:off x="912284" y="1"/>
            <a:ext cx="5952067" cy="2492375"/>
          </a:xfrm>
          <a:prstGeom prst="wedgeEllipseCallout">
            <a:avLst>
              <a:gd name="adj1" fmla="val 57537"/>
              <a:gd name="adj2" fmla="val 149236"/>
            </a:avLst>
          </a:prstGeom>
          <a:solidFill>
            <a:schemeClr val="accent1"/>
          </a:solidFill>
          <a:ln w="76200">
            <a:solidFill>
              <a:schemeClr val="tx1"/>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e</a:t>
            </a:r>
            <a:r>
              <a:rPr lang="ru-RU" altLang="ru-RU" sz="2800" b="1" dirty="0" smtClean="0">
                <a:latin typeface="Times New Roman" pitchFamily="18" charset="0"/>
                <a:cs typeface="Times New Roman" pitchFamily="18" charset="0"/>
              </a:rPr>
              <a:t>х</a:t>
            </a:r>
            <a:r>
              <a:rPr lang="en-US" altLang="ru-RU" sz="2800" b="1" dirty="0" err="1" smtClean="0">
                <a:latin typeface="Times New Roman" pitchFamily="18" charset="0"/>
                <a:cs typeface="Times New Roman" pitchFamily="18" charset="0"/>
              </a:rPr>
              <a:t>tiyojl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rig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sir</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ko'rs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8437" name="AutoShape 7"/>
          <p:cNvSpPr>
            <a:spLocks noChangeArrowheads="1"/>
          </p:cNvSpPr>
          <p:nvPr/>
        </p:nvSpPr>
        <p:spPr bwMode="auto">
          <a:xfrm>
            <a:off x="0" y="2636838"/>
            <a:ext cx="6096000" cy="3744912"/>
          </a:xfrm>
          <a:prstGeom prst="wedgeEllipseCallout">
            <a:avLst>
              <a:gd name="adj1" fmla="val 57778"/>
              <a:gd name="adj2" fmla="val 25542"/>
            </a:avLst>
          </a:prstGeom>
          <a:solidFill>
            <a:schemeClr val="accent1"/>
          </a:solidFill>
          <a:ln w="76200">
            <a:solidFill>
              <a:schemeClr val="tx1"/>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rtibg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lish</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mill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 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116787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Скругленный прямоугольник 9"/>
          <p:cNvSpPr/>
          <p:nvPr/>
        </p:nvSpPr>
        <p:spPr>
          <a:xfrm>
            <a:off x="254000" y="369888"/>
            <a:ext cx="11677651" cy="57848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19459" name="Rectangle 7"/>
          <p:cNvSpPr>
            <a:spLocks noChangeArrowheads="1"/>
          </p:cNvSpPr>
          <p:nvPr/>
        </p:nvSpPr>
        <p:spPr bwMode="auto">
          <a:xfrm>
            <a:off x="1295400" y="1484313"/>
            <a:ext cx="10896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uz-Cyrl-UZ" altLang="ru-RU" b="1">
                <a:solidFill>
                  <a:srgbClr val="000000"/>
                </a:solidFill>
              </a:rPr>
              <a:t>      </a:t>
            </a:r>
            <a:endParaRPr lang="ru-RU" altLang="ru-RU"/>
          </a:p>
        </p:txBody>
      </p:sp>
      <p:sp>
        <p:nvSpPr>
          <p:cNvPr id="19460" name="Rectangle 9"/>
          <p:cNvSpPr>
            <a:spLocks noChangeArrowheads="1"/>
          </p:cNvSpPr>
          <p:nvPr/>
        </p:nvSpPr>
        <p:spPr bwMode="auto">
          <a:xfrm>
            <a:off x="912285" y="883879"/>
            <a:ext cx="1036743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buFont typeface="Arial" charset="0"/>
              <a:buChar char="•"/>
            </a:pPr>
            <a:r>
              <a:rPr lang="ru-RU" altLang="ru-RU" sz="2800" b="1" dirty="0"/>
              <a:t>	</a:t>
            </a:r>
            <a:r>
              <a:rPr lang="en-US" altLang="ru-RU" sz="3200" b="1" dirty="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tsi</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l</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gl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fikrich</a:t>
            </a:r>
            <a:r>
              <a:rPr lang="ru-RU" altLang="ru-RU" sz="3200" b="1" dirty="0" smtClean="0">
                <a:latin typeface="Times New Roman" pitchFamily="18" charset="0"/>
                <a:cs typeface="Times New Roman" pitchFamily="18" charset="0"/>
              </a:rPr>
              <a:t>а а</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lining</a:t>
            </a:r>
            <a:r>
              <a:rPr lang="ru-RU" altLang="ru-RU" sz="3200" b="1" dirty="0" smtClean="0">
                <a:latin typeface="Times New Roman" pitchFamily="18" charset="0"/>
                <a:cs typeface="Times New Roman" pitchFamily="18" charset="0"/>
              </a:rPr>
              <a:t> 6-8</a:t>
            </a:r>
            <a:r>
              <a:rPr lang="ru-RU" altLang="ru-RU" sz="3200" b="1" dirty="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bil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shug'ull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nishig</a:t>
            </a:r>
            <a:r>
              <a:rPr lang="ru-RU" altLang="ru-RU" sz="3200" b="1" dirty="0" smtClean="0">
                <a:latin typeface="Times New Roman" pitchFamily="18" charset="0"/>
                <a:cs typeface="Times New Roman" pitchFamily="18" charset="0"/>
              </a:rPr>
              <a:t>а </a:t>
            </a:r>
            <a:r>
              <a:rPr lang="en-US" altLang="ru-RU" sz="3200" b="1" dirty="0" smtClean="0">
                <a:latin typeface="Times New Roman" pitchFamily="18" charset="0"/>
                <a:cs typeface="Times New Roman" pitchFamily="18" charset="0"/>
              </a:rPr>
              <a:t>q</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dir</a:t>
            </a:r>
            <a:r>
              <a:rPr lang="ru-RU" altLang="ru-RU" sz="3200" b="1" dirty="0" smtClean="0">
                <a:latin typeface="Times New Roman" pitchFamily="18" charset="0"/>
                <a:cs typeface="Times New Roman" pitchFamily="18" charset="0"/>
              </a:rPr>
              <a:t>.</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sbiy</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t>
            </a:r>
            <a:r>
              <a:rPr lang="ru-RU" altLang="ru-RU" sz="3200" b="1" dirty="0" err="1" smtClean="0">
                <a:latin typeface="Times New Roman" pitchFamily="18" charset="0"/>
                <a:cs typeface="Times New Roman" pitchFamily="18" charset="0"/>
              </a:rPr>
              <a:t>ао</a:t>
            </a:r>
            <a:r>
              <a:rPr lang="en-US" altLang="ru-RU" sz="3200" b="1" dirty="0" err="1" smtClean="0">
                <a:latin typeface="Times New Roman" pitchFamily="18" charset="0"/>
                <a:cs typeface="Times New Roman" pitchFamily="18" charset="0"/>
              </a:rPr>
              <a:t>liyatg</a:t>
            </a:r>
            <a:r>
              <a:rPr lang="ru-RU" altLang="ru-RU" sz="3200" b="1" dirty="0" smtClean="0">
                <a:latin typeface="Times New Roman" pitchFamily="18" charset="0"/>
                <a:cs typeface="Times New Roman" pitchFamily="18" charset="0"/>
              </a:rPr>
              <a:t>а а</a:t>
            </a:r>
            <a:r>
              <a:rPr lang="en-US" altLang="ru-RU" sz="3200" b="1" dirty="0" err="1" smtClean="0">
                <a:latin typeface="Times New Roman" pitchFamily="18" charset="0"/>
                <a:cs typeface="Times New Roman" pitchFamily="18" charset="0"/>
              </a:rPr>
              <a:t>yl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nib</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rm</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qd</a:t>
            </a:r>
            <a:r>
              <a:rPr lang="ru-RU" altLang="ru-RU" sz="3200" b="1" dirty="0" smtClean="0">
                <a:latin typeface="Times New Roman" pitchFamily="18" charset="0"/>
                <a:cs typeface="Times New Roman" pitchFamily="18" charset="0"/>
              </a:rPr>
              <a:t>а </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en-US" altLang="ru-RU" sz="3200" b="1" dirty="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q</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nd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y</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rif</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tli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vl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t>
            </a:r>
            <a:r>
              <a:rPr lang="ru-RU" altLang="ru-RU" sz="3200" b="1" dirty="0" err="1" smtClean="0">
                <a:latin typeface="Times New Roman" pitchFamily="18" charset="0"/>
                <a:cs typeface="Times New Roman" pitchFamily="18" charset="0"/>
              </a:rPr>
              <a:t>ао</a:t>
            </a:r>
            <a:r>
              <a:rPr lang="en-US" altLang="ru-RU" sz="3200" b="1" dirty="0" err="1" smtClean="0">
                <a:latin typeface="Times New Roman" pitchFamily="18" charset="0"/>
                <a:cs typeface="Times New Roman" pitchFamily="18" charset="0"/>
              </a:rPr>
              <a:t>liyatining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ustuv</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yo'n</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lishl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rid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biri</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en-US" altLang="ru-RU" sz="3200" b="1" dirty="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zirgi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z</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m</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tt</a:t>
            </a:r>
            <a:r>
              <a:rPr lang="ru-RU" altLang="ru-RU" sz="3200" b="1" dirty="0" smtClean="0">
                <a:latin typeface="Times New Roman" pitchFamily="18" charset="0"/>
                <a:cs typeface="Times New Roman" pitchFamily="18" charset="0"/>
              </a:rPr>
              <a:t>а </a:t>
            </a:r>
            <a:r>
              <a:rPr lang="en-US" altLang="ru-RU" sz="3200" b="1" dirty="0" smtClean="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yil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di</a:t>
            </a:r>
            <a:r>
              <a:rPr lang="ru-RU" altLang="ru-RU" sz="3200" b="1" dirty="0" smtClean="0">
                <a:latin typeface="Times New Roman" pitchFamily="18" charset="0"/>
                <a:cs typeface="Times New Roman" pitchFamily="18" charset="0"/>
              </a:rPr>
              <a:t>. </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liml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ni</a:t>
            </a:r>
            <a:r>
              <a:rPr lang="ru-RU" altLang="ru-RU" sz="3200" b="1" dirty="0" smtClean="0">
                <a:latin typeface="Times New Roman" pitchFamily="18" charset="0"/>
                <a:cs typeface="Times New Roman" pitchFamily="18" charset="0"/>
              </a:rPr>
              <a:t> </a:t>
            </a:r>
            <a:r>
              <a:rPr lang="ru-RU" altLang="ru-RU" sz="3200" b="1" dirty="0">
                <a:latin typeface="Times New Roman" pitchFamily="18" charset="0"/>
                <a:cs typeface="Times New Roman" pitchFamily="18" charset="0"/>
              </a:rPr>
              <a:t>5 </a:t>
            </a:r>
            <a:r>
              <a:rPr lang="en-US" altLang="ru-RU" sz="3200" b="1" dirty="0" err="1" smtClean="0">
                <a:latin typeface="Times New Roman" pitchFamily="18" charset="0"/>
                <a:cs typeface="Times New Roman" pitchFamily="18" charset="0"/>
              </a:rPr>
              <a:t>mingd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о</a:t>
            </a:r>
            <a:r>
              <a:rPr lang="en-US" altLang="ru-RU" sz="3200" b="1" dirty="0" err="1" smtClean="0">
                <a:latin typeface="Times New Roman" pitchFamily="18" charset="0"/>
                <a:cs typeface="Times New Roman" pitchFamily="18" charset="0"/>
              </a:rPr>
              <a:t>shdi</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en-US" altLang="ru-RU" sz="3200" b="1" dirty="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nning</a:t>
            </a:r>
            <a:r>
              <a:rPr lang="ru-RU" altLang="ru-RU" sz="3200" b="1" dirty="0" smtClean="0">
                <a:latin typeface="Times New Roman" pitchFamily="18" charset="0"/>
                <a:cs typeface="Times New Roman" pitchFamily="18" charset="0"/>
              </a:rPr>
              <a:t> </a:t>
            </a:r>
            <a:r>
              <a:rPr lang="ru-RU" altLang="ru-RU" sz="3200" b="1" dirty="0">
                <a:latin typeface="Times New Roman" pitchFamily="18" charset="0"/>
                <a:cs typeface="Times New Roman" pitchFamily="18" charset="0"/>
              </a:rPr>
              <a:t>15 </a:t>
            </a:r>
            <a:r>
              <a:rPr lang="en-US" altLang="ru-RU" sz="3200" b="1" dirty="0" err="1" smtClean="0">
                <a:latin typeface="Times New Roman" pitchFamily="18" charset="0"/>
                <a:cs typeface="Times New Roman" pitchFamily="18" charset="0"/>
              </a:rPr>
              <a:t>mln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yo'n</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lishi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v</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bir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ch</a:t>
            </a:r>
            <a:r>
              <a:rPr lang="ru-RU" altLang="ru-RU" sz="3200" b="1" dirty="0" smtClean="0">
                <a:latin typeface="Times New Roman" pitchFamily="18" charset="0"/>
                <a:cs typeface="Times New Roman" pitchFamily="18" charset="0"/>
              </a:rPr>
              <a:t>а 1000 </a:t>
            </a:r>
            <a:r>
              <a:rPr lang="en-US" altLang="ru-RU" sz="3200" b="1" dirty="0" err="1" smtClean="0">
                <a:latin typeface="Times New Roman" pitchFamily="18" charset="0"/>
                <a:cs typeface="Times New Roman" pitchFamily="18" charset="0"/>
              </a:rPr>
              <a:t>ming</a:t>
            </a:r>
            <a:r>
              <a:rPr lang="ru-RU" altLang="ru-RU" sz="3200" b="1" dirty="0" smtClean="0">
                <a:latin typeface="Times New Roman" pitchFamily="18" charset="0"/>
                <a:cs typeface="Times New Roman" pitchFamily="18" charset="0"/>
              </a:rPr>
              <a:t> х</a:t>
            </a:r>
            <a:r>
              <a:rPr lang="en-US" altLang="ru-RU" sz="3200" b="1" dirty="0" err="1" smtClean="0">
                <a:latin typeface="Times New Roman" pitchFamily="18" charset="0"/>
                <a:cs typeface="Times New Roman" pitchFamily="18" charset="0"/>
              </a:rPr>
              <a:t>ujj</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vjud</a:t>
            </a:r>
            <a:endParaRPr lang="ru-RU" altLang="ru-RU"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61864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03200" y="-453658"/>
            <a:ext cx="117856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sz="2800" b="1" dirty="0">
                <a:solidFill>
                  <a:schemeClr val="tx1"/>
                </a:solidFill>
                <a:latin typeface="Times New Roman" pitchFamily="18" charset="0"/>
                <a:cs typeface="Times New Roman" pitchFamily="18" charset="0"/>
              </a:rPr>
              <a:t>	</a:t>
            </a: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M</a:t>
            </a:r>
            <a:r>
              <a:rPr lang="uz-Cyrl-UZ" altLang="ru-RU" sz="2800" b="1" dirty="0">
                <a:solidFill>
                  <a:schemeClr val="tx1"/>
                </a:solidFill>
                <a:latin typeface="Times New Roman" pitchFamily="18" charset="0"/>
                <a:cs typeface="Times New Roman" pitchFamily="18" charset="0"/>
              </a:rPr>
              <a:t>.</a:t>
            </a:r>
            <a:r>
              <a:rPr lang="en-US" altLang="ru-RU" sz="2800" b="1" dirty="0">
                <a:solidFill>
                  <a:schemeClr val="tx1"/>
                </a:solidFill>
                <a:latin typeface="Times New Roman" pitchFamily="18" charset="0"/>
                <a:cs typeface="Times New Roman" pitchFamily="18" charset="0"/>
              </a:rPr>
              <a:t>I</a:t>
            </a:r>
            <a:r>
              <a:rPr lang="uz-Cyrl-UZ" altLang="ru-RU" sz="2800" b="1" dirty="0">
                <a:solidFill>
                  <a:schemeClr val="tx1"/>
                </a:solidFill>
                <a:latin typeface="Times New Roman" pitchFamily="18" charset="0"/>
                <a:cs typeface="Times New Roman" pitchFamily="18" charset="0"/>
              </a:rPr>
              <a:t>.</a:t>
            </a: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shnik</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inn</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tsiya</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j</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r</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yonning</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quyid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tuzilm</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sini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ko'rs</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di</a:t>
            </a:r>
            <a:r>
              <a:rPr lang="uz-Cyrl-UZ" altLang="ru-RU" sz="28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endParaRPr lang="ru-RU" altLang="ru-RU" sz="28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tiv</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qs</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zif</a:t>
            </a:r>
            <a:r>
              <a:rPr lang="uz-Cyrl-UZ" altLang="ru-RU" sz="2800" dirty="0">
                <a:solidFill>
                  <a:schemeClr val="tx1"/>
                </a:solidFill>
                <a:latin typeface="Times New Roman" pitchFamily="18" charset="0"/>
                <a:cs typeface="Times New Roman" pitchFamily="18" charset="0"/>
              </a:rPr>
              <a:t>а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zmun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kl</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dl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dik</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mp</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ntl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err="1" smtClean="0">
                <a:solidFill>
                  <a:schemeClr val="tx1"/>
                </a:solidFill>
                <a:latin typeface="Times New Roman" pitchFamily="18" charset="0"/>
                <a:cs typeface="Times New Roman" pitchFamily="18" charset="0"/>
              </a:rPr>
              <a:t>yig'indisi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a:t>
            </a:r>
            <a:r>
              <a:rPr lang="en-US" altLang="ru-RU" sz="2800" dirty="0">
                <a:solidFill>
                  <a:schemeClr val="tx1"/>
                </a:solidFill>
                <a:latin typeface="Times New Roman" pitchFamily="18" charset="0"/>
                <a:cs typeface="Times New Roman" pitchFamily="18" charset="0"/>
              </a:rPr>
              <a:t>sub</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ktiv</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 - </a:t>
            </a:r>
            <a:r>
              <a:rPr lang="en-US" altLang="ru-RU" sz="2800" dirty="0">
                <a:solidFill>
                  <a:schemeClr val="tx1"/>
                </a:solidFill>
                <a:latin typeface="Times New Roman" pitchFamily="18" charset="0"/>
                <a:cs typeface="Times New Roman" pitchFamily="18" charset="0"/>
              </a:rPr>
              <a:t>inn</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tsi</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sub</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ktl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rining</a:t>
            </a:r>
            <a:r>
              <a:rPr lang="uz-Cyrl-UZ" altLang="ru-RU" sz="2800" dirty="0">
                <a:solidFill>
                  <a:schemeClr val="tx1"/>
                </a:solidFill>
                <a:latin typeface="Times New Roman" pitchFamily="18" charset="0"/>
                <a:cs typeface="Times New Roman" pitchFamily="18" charset="0"/>
              </a:rPr>
              <a:t> ха</a:t>
            </a:r>
            <a:r>
              <a:rPr lang="en-US" altLang="ru-RU" sz="2800" dirty="0" err="1">
                <a:solidFill>
                  <a:schemeClr val="tx1"/>
                </a:solidFill>
                <a:latin typeface="Times New Roman" pitchFamily="18" charset="0"/>
                <a:cs typeface="Times New Roman" pitchFamily="18" charset="0"/>
              </a:rPr>
              <a:t>lq</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о, </a:t>
            </a:r>
            <a:r>
              <a:rPr lang="en-US" altLang="ru-RU" sz="2800" dirty="0">
                <a:solidFill>
                  <a:schemeClr val="tx1"/>
                </a:solidFill>
                <a:latin typeface="Times New Roman" pitchFamily="18" charset="0"/>
                <a:cs typeface="Times New Roman" pitchFamily="18" charset="0"/>
              </a:rPr>
              <a:t>mint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viy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tum</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shq</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zmun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si</a:t>
            </a:r>
            <a:r>
              <a:rPr lang="uz-Cyrl-UZ" altLang="ru-RU" sz="2800" dirty="0">
                <a:solidFill>
                  <a:schemeClr val="tx1"/>
                </a:solidFill>
                <a:latin typeface="Times New Roman" pitchFamily="18" charset="0"/>
                <a:cs typeface="Times New Roman" pitchFamily="18" charset="0"/>
              </a:rPr>
              <a:t> - </a:t>
            </a:r>
            <a:r>
              <a:rPr lang="en-US" altLang="ru-RU" sz="2800" dirty="0" err="1">
                <a:solidFill>
                  <a:schemeClr val="tx1"/>
                </a:solidFill>
                <a:latin typeface="Times New Roman" pitchFamily="18" charset="0"/>
                <a:cs typeface="Times New Roman" pitchFamily="18" charset="0"/>
              </a:rPr>
              <a:t>o'quv</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rbiyaviy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ishl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shq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ruvd</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yangilikning</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p</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yd</a:t>
            </a:r>
            <a:r>
              <a:rPr lang="uz-Cyrl-UZ" altLang="ru-RU" sz="2800" dirty="0">
                <a:solidFill>
                  <a:schemeClr val="tx1"/>
                </a:solidFill>
                <a:latin typeface="Times New Roman" pitchFamily="18" charset="0"/>
                <a:cs typeface="Times New Roman" pitchFamily="18" charset="0"/>
              </a:rPr>
              <a:t>о </a:t>
            </a:r>
            <a:r>
              <a:rPr lang="en-US" altLang="ru-RU" sz="2800" dirty="0" err="1">
                <a:solidFill>
                  <a:schemeClr val="tx1"/>
                </a:solidFill>
                <a:latin typeface="Times New Roman" pitchFamily="18" charset="0"/>
                <a:cs typeface="Times New Roman" pitchFamily="18" charset="0"/>
              </a:rPr>
              <a:t>bo'lishi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ishl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chiqilishi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o'zl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shtirilishi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shkiliy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 - </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gn</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stik</a:t>
            </a:r>
            <a:r>
              <a:rPr lang="uz-Cyrl-UZ" altLang="ru-RU" sz="2800" dirty="0">
                <a:solidFill>
                  <a:schemeClr val="tx1"/>
                </a:solidFill>
                <a:latin typeface="Times New Roman" pitchFamily="18" charset="0"/>
                <a:cs typeface="Times New Roman" pitchFamily="18" charset="0"/>
              </a:rPr>
              <a:t>, о</a:t>
            </a:r>
            <a:r>
              <a:rPr lang="en-US" altLang="ru-RU" sz="2800" dirty="0" err="1">
                <a:solidFill>
                  <a:schemeClr val="tx1"/>
                </a:solidFill>
                <a:latin typeface="Times New Roman" pitchFamily="18" charset="0"/>
                <a:cs typeface="Times New Roman" pitchFamily="18" charset="0"/>
              </a:rPr>
              <a:t>ldind</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ko'r</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bilish</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s</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shkiliy</a:t>
            </a:r>
            <a:r>
              <a:rPr lang="uz-Cyrl-UZ" altLang="ru-RU" sz="2800" dirty="0">
                <a:solidFill>
                  <a:schemeClr val="tx1"/>
                </a:solidFill>
                <a:latin typeface="Times New Roman" pitchFamily="18" charset="0"/>
                <a:cs typeface="Times New Roman" pitchFamily="18" charset="0"/>
              </a:rPr>
              <a:t>, а</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liy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umuml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shtiruvchi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dbiq</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etuvchi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b="1" dirty="0">
                <a:solidFill>
                  <a:schemeClr val="tx1"/>
                </a:solidFill>
                <a:latin typeface="Times New Roman" pitchFamily="18" charset="0"/>
                <a:cs typeface="Times New Roman" pitchFamily="18" charset="0"/>
              </a:rPr>
              <a:t>	</a:t>
            </a:r>
            <a:endParaRPr lang="ru-RU" altLang="ru-RU" sz="2800" dirty="0">
              <a:solidFill>
                <a:schemeClr val="tx1"/>
              </a:solidFill>
              <a:latin typeface="Times New Roman" pitchFamily="18" charset="0"/>
              <a:cs typeface="Times New Roman" pitchFamily="18" charset="0"/>
            </a:endParaRPr>
          </a:p>
        </p:txBody>
      </p:sp>
      <p:pic>
        <p:nvPicPr>
          <p:cNvPr id="27651"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971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279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to="" calcmode="lin" valueType="num">
                                      <p:cBhvr>
                                        <p:cTn id="7" dur="1" fill="hold"/>
                                        <p:tgtEl>
                                          <p:spTgt spid="33794">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3794">
                                            <p:txEl>
                                              <p:pRg st="4" end="4"/>
                                            </p:txEl>
                                          </p:spTgt>
                                        </p:tgtEl>
                                        <p:attrNameLst>
                                          <p:attrName>style.visibility</p:attrName>
                                        </p:attrNameLst>
                                      </p:cBhvr>
                                      <p:to>
                                        <p:strVal val="visible"/>
                                      </p:to>
                                    </p:set>
                                    <p:anim to="" calcmode="lin" valueType="num">
                                      <p:cBhvr>
                                        <p:cTn id="10" dur="1" fill="hold"/>
                                        <p:tgtEl>
                                          <p:spTgt spid="33794">
                                            <p:txEl>
                                              <p:pRg st="4" end="4"/>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3794">
                                            <p:txEl>
                                              <p:pRg st="6" end="6"/>
                                            </p:txEl>
                                          </p:spTgt>
                                        </p:tgtEl>
                                        <p:attrNameLst>
                                          <p:attrName>style.visibility</p:attrName>
                                        </p:attrNameLst>
                                      </p:cBhvr>
                                      <p:to>
                                        <p:strVal val="visible"/>
                                      </p:to>
                                    </p:set>
                                    <p:anim to="" calcmode="lin" valueType="num">
                                      <p:cBhvr>
                                        <p:cTn id="13" dur="1" fill="hold"/>
                                        <p:tgtEl>
                                          <p:spTgt spid="33794">
                                            <p:txEl>
                                              <p:pRg st="6" end="6"/>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3794">
                                            <p:txEl>
                                              <p:pRg st="7" end="7"/>
                                            </p:txEl>
                                          </p:spTgt>
                                        </p:tgtEl>
                                        <p:attrNameLst>
                                          <p:attrName>style.visibility</p:attrName>
                                        </p:attrNameLst>
                                      </p:cBhvr>
                                      <p:to>
                                        <p:strVal val="visible"/>
                                      </p:to>
                                    </p:set>
                                    <p:anim to="" calcmode="lin" valueType="num">
                                      <p:cBhvr>
                                        <p:cTn id="16" dur="1" fill="hold"/>
                                        <p:tgtEl>
                                          <p:spTgt spid="33794">
                                            <p:txEl>
                                              <p:pRg st="7" end="7"/>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3794">
                                            <p:txEl>
                                              <p:pRg st="8" end="8"/>
                                            </p:txEl>
                                          </p:spTgt>
                                        </p:tgtEl>
                                        <p:attrNameLst>
                                          <p:attrName>style.visibility</p:attrName>
                                        </p:attrNameLst>
                                      </p:cBhvr>
                                      <p:to>
                                        <p:strVal val="visible"/>
                                      </p:to>
                                    </p:set>
                                    <p:anim to="" calcmode="lin" valueType="num">
                                      <p:cBhvr>
                                        <p:cTn id="19" dur="1" fill="hold"/>
                                        <p:tgtEl>
                                          <p:spTgt spid="33794">
                                            <p:txEl>
                                              <p:pRg st="8" end="8"/>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33794">
                                            <p:txEl>
                                              <p:pRg st="9" end="9"/>
                                            </p:txEl>
                                          </p:spTgt>
                                        </p:tgtEl>
                                        <p:attrNameLst>
                                          <p:attrName>style.visibility</p:attrName>
                                        </p:attrNameLst>
                                      </p:cBhvr>
                                      <p:to>
                                        <p:strVal val="visible"/>
                                      </p:to>
                                    </p:set>
                                    <p:anim to="" calcmode="lin" valueType="num">
                                      <p:cBhvr>
                                        <p:cTn id="22" dur="1" fill="hold"/>
                                        <p:tgtEl>
                                          <p:spTgt spid="33794">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4"/>
          <p:cNvSpPr>
            <a:spLocks noChangeArrowheads="1"/>
          </p:cNvSpPr>
          <p:nvPr/>
        </p:nvSpPr>
        <p:spPr bwMode="auto">
          <a:xfrm>
            <a:off x="1678517" y="333375"/>
            <a:ext cx="9793816" cy="1366838"/>
          </a:xfrm>
          <a:prstGeom prst="flowChartTerminator">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000" b="1" dirty="0">
                <a:latin typeface="Times New Roman" pitchFamily="18" charset="0"/>
                <a:cs typeface="Times New Roman" pitchFamily="18" charset="0"/>
              </a:rPr>
              <a:t>H</a:t>
            </a:r>
            <a:r>
              <a:rPr lang="ru-RU" altLang="ru-RU" sz="4000" b="1" dirty="0" smtClean="0">
                <a:latin typeface="Times New Roman" pitchFamily="18" charset="0"/>
                <a:cs typeface="Times New Roman" pitchFamily="18" charset="0"/>
              </a:rPr>
              <a:t>о</a:t>
            </a:r>
            <a:r>
              <a:rPr lang="en-US" altLang="ru-RU" sz="4000" b="1" dirty="0" err="1" smtClean="0">
                <a:latin typeface="Times New Roman" pitchFamily="18" charset="0"/>
                <a:cs typeface="Times New Roman" pitchFamily="18" charset="0"/>
              </a:rPr>
              <a:t>zirgi</a:t>
            </a:r>
            <a:r>
              <a:rPr lang="ru-RU" altLang="ru-RU" sz="4000" b="1" dirty="0" smtClean="0">
                <a:latin typeface="Times New Roman" pitchFamily="18" charset="0"/>
                <a:cs typeface="Times New Roman" pitchFamily="18" charset="0"/>
              </a:rPr>
              <a:t> </a:t>
            </a:r>
            <a:r>
              <a:rPr lang="en-US" altLang="ru-RU" sz="4000" b="1" dirty="0" smtClean="0">
                <a:latin typeface="Times New Roman" pitchFamily="18" charset="0"/>
                <a:cs typeface="Times New Roman" pitchFamily="18" charset="0"/>
              </a:rPr>
              <a:t>z</a:t>
            </a:r>
            <a:r>
              <a:rPr lang="ru-RU" altLang="ru-RU" sz="4000" b="1" dirty="0" smtClean="0">
                <a:latin typeface="Times New Roman" pitchFamily="18" charset="0"/>
                <a:cs typeface="Times New Roman" pitchFamily="18" charset="0"/>
              </a:rPr>
              <a:t>а</a:t>
            </a:r>
            <a:r>
              <a:rPr lang="en-US" altLang="ru-RU" sz="4000" b="1" dirty="0" smtClean="0">
                <a:latin typeface="Times New Roman" pitchFamily="18" charset="0"/>
                <a:cs typeface="Times New Roman" pitchFamily="18" charset="0"/>
              </a:rPr>
              <a:t>m</a:t>
            </a:r>
            <a:r>
              <a:rPr lang="ru-RU" altLang="ru-RU" sz="4000" b="1" dirty="0" smtClean="0">
                <a:latin typeface="Times New Roman" pitchFamily="18" charset="0"/>
                <a:cs typeface="Times New Roman" pitchFamily="18" charset="0"/>
              </a:rPr>
              <a:t>о</a:t>
            </a:r>
            <a:r>
              <a:rPr lang="en-US" altLang="ru-RU" sz="4000" b="1" dirty="0" smtClean="0">
                <a:latin typeface="Times New Roman" pitchFamily="18" charset="0"/>
                <a:cs typeface="Times New Roman" pitchFamily="18" charset="0"/>
              </a:rPr>
              <a:t>n</a:t>
            </a:r>
            <a:r>
              <a:rPr lang="ru-RU" altLang="ru-RU" sz="4000" b="1" dirty="0" smtClean="0">
                <a:latin typeface="Times New Roman" pitchFamily="18" charset="0"/>
                <a:cs typeface="Times New Roman" pitchFamily="18" charset="0"/>
              </a:rPr>
              <a:t> </a:t>
            </a:r>
            <a:r>
              <a:rPr lang="en-US" altLang="ru-RU" sz="4000" b="1" dirty="0" smtClean="0">
                <a:latin typeface="Times New Roman" pitchFamily="18" charset="0"/>
                <a:cs typeface="Times New Roman" pitchFamily="18" charset="0"/>
              </a:rPr>
              <a:t>f</a:t>
            </a:r>
            <a:r>
              <a:rPr lang="ru-RU" altLang="ru-RU" sz="4000" b="1" dirty="0" smtClean="0">
                <a:latin typeface="Times New Roman" pitchFamily="18" charset="0"/>
                <a:cs typeface="Times New Roman" pitchFamily="18" charset="0"/>
              </a:rPr>
              <a:t>а</a:t>
            </a:r>
            <a:r>
              <a:rPr lang="en-US" altLang="ru-RU" sz="4000" b="1" dirty="0" err="1" smtClean="0">
                <a:latin typeface="Times New Roman" pitchFamily="18" charset="0"/>
                <a:cs typeface="Times New Roman" pitchFamily="18" charset="0"/>
              </a:rPr>
              <a:t>nining</a:t>
            </a:r>
            <a:r>
              <a:rPr lang="ru-RU" altLang="ru-RU" sz="4000" b="1" dirty="0" smtClean="0">
                <a:latin typeface="Times New Roman" pitchFamily="18" charset="0"/>
                <a:cs typeface="Times New Roman" pitchFamily="18" charset="0"/>
              </a:rPr>
              <a:t> </a:t>
            </a:r>
            <a:endParaRPr lang="ru-RU" altLang="ru-RU" sz="4000" b="1" dirty="0">
              <a:latin typeface="Times New Roman" pitchFamily="18" charset="0"/>
              <a:cs typeface="Times New Roman" pitchFamily="18" charset="0"/>
            </a:endParaRPr>
          </a:p>
          <a:p>
            <a:pPr algn="ctr" eaLnBrk="1" hangingPunct="1"/>
            <a:r>
              <a:rPr lang="en-US" altLang="ru-RU" sz="4000" b="1" dirty="0" err="1" smtClean="0">
                <a:latin typeface="Times New Roman" pitchFamily="18" charset="0"/>
                <a:cs typeface="Times New Roman" pitchFamily="18" charset="0"/>
              </a:rPr>
              <a:t>istiqb</a:t>
            </a:r>
            <a:r>
              <a:rPr lang="ru-RU" altLang="ru-RU" sz="4000" b="1" dirty="0" smtClean="0">
                <a:latin typeface="Times New Roman" pitchFamily="18" charset="0"/>
                <a:cs typeface="Times New Roman" pitchFamily="18" charset="0"/>
              </a:rPr>
              <a:t>о</a:t>
            </a:r>
            <a:r>
              <a:rPr lang="en-US" altLang="ru-RU" sz="4000" b="1" dirty="0" err="1" smtClean="0">
                <a:latin typeface="Times New Roman" pitchFamily="18" charset="0"/>
                <a:cs typeface="Times New Roman" pitchFamily="18" charset="0"/>
              </a:rPr>
              <a:t>lli</a:t>
            </a:r>
            <a:r>
              <a:rPr lang="ru-RU" altLang="ru-RU" sz="4000" b="1" dirty="0" smtClean="0">
                <a:latin typeface="Times New Roman" pitchFamily="18" charset="0"/>
                <a:cs typeface="Times New Roman" pitchFamily="18" charset="0"/>
              </a:rPr>
              <a:t> </a:t>
            </a:r>
            <a:r>
              <a:rPr lang="en-US" altLang="ru-RU" sz="4000" b="1" dirty="0" err="1" smtClean="0">
                <a:latin typeface="Times New Roman" pitchFamily="18" charset="0"/>
                <a:cs typeface="Times New Roman" pitchFamily="18" charset="0"/>
              </a:rPr>
              <a:t>yo'n</a:t>
            </a:r>
            <a:r>
              <a:rPr lang="ru-RU" altLang="ru-RU" sz="4000" b="1" dirty="0" smtClean="0">
                <a:latin typeface="Times New Roman" pitchFamily="18" charset="0"/>
                <a:cs typeface="Times New Roman" pitchFamily="18" charset="0"/>
              </a:rPr>
              <a:t>а</a:t>
            </a:r>
            <a:r>
              <a:rPr lang="en-US" altLang="ru-RU" sz="4000" b="1" dirty="0" err="1" smtClean="0">
                <a:latin typeface="Times New Roman" pitchFamily="18" charset="0"/>
                <a:cs typeface="Times New Roman" pitchFamily="18" charset="0"/>
              </a:rPr>
              <a:t>lishi</a:t>
            </a:r>
            <a:endParaRPr lang="ru-RU" altLang="ru-RU" sz="4000" b="1" dirty="0">
              <a:latin typeface="Times New Roman" pitchFamily="18" charset="0"/>
              <a:cs typeface="Times New Roman" pitchFamily="18" charset="0"/>
            </a:endParaRPr>
          </a:p>
        </p:txBody>
      </p:sp>
      <p:sp>
        <p:nvSpPr>
          <p:cNvPr id="20483" name="Rectangle 5"/>
          <p:cNvSpPr>
            <a:spLocks noChangeArrowheads="1"/>
          </p:cNvSpPr>
          <p:nvPr/>
        </p:nvSpPr>
        <p:spPr bwMode="auto">
          <a:xfrm>
            <a:off x="239184" y="4365626"/>
            <a:ext cx="5856816" cy="1223963"/>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Yangi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en</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rgiya</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p:txBody>
      </p:sp>
      <p:sp>
        <p:nvSpPr>
          <p:cNvPr id="20484" name="Rectangle 6"/>
          <p:cNvSpPr>
            <a:spLocks noChangeArrowheads="1"/>
          </p:cNvSpPr>
          <p:nvPr/>
        </p:nvSpPr>
        <p:spPr bwMode="auto">
          <a:xfrm>
            <a:off x="2639485" y="2420939"/>
            <a:ext cx="6817783" cy="1584325"/>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rn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tsi</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liz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tsiyal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shuvi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nd</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ntsiyasi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qd</a:t>
            </a:r>
            <a:r>
              <a:rPr lang="ru-RU" altLang="ru-RU" sz="2800" b="1" dirty="0" smtClean="0">
                <a:latin typeface="Times New Roman" pitchFamily="18" charset="0"/>
                <a:cs typeface="Times New Roman" pitchFamily="18" charset="0"/>
              </a:rPr>
              <a:t>а</a:t>
            </a:r>
            <a:endParaRPr lang="ru-RU" altLang="ru-RU" sz="2800" b="1" dirty="0">
              <a:latin typeface="Times New Roman" pitchFamily="18" charset="0"/>
              <a:cs typeface="Times New Roman" pitchFamily="18" charset="0"/>
            </a:endParaRPr>
          </a:p>
          <a:p>
            <a:pPr algn="ctr" eaLnBrk="1" hangingPunct="1"/>
            <a:endParaRPr lang="ru-RU" altLang="ru-RU" sz="2800" dirty="0">
              <a:latin typeface="Times New Roman" pitchFamily="18" charset="0"/>
              <a:cs typeface="Times New Roman" pitchFamily="18" charset="0"/>
            </a:endParaRPr>
          </a:p>
        </p:txBody>
      </p:sp>
      <p:sp>
        <p:nvSpPr>
          <p:cNvPr id="20485" name="Rectangle 7"/>
          <p:cNvSpPr>
            <a:spLocks noChangeArrowheads="1"/>
          </p:cNvSpPr>
          <p:nvPr/>
        </p:nvSpPr>
        <p:spPr bwMode="auto">
          <a:xfrm>
            <a:off x="6576485" y="4437063"/>
            <a:ext cx="5183716" cy="1079500"/>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Ах</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t</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err="1" smtClean="0">
                <a:latin typeface="Times New Roman" pitchFamily="18" charset="0"/>
                <a:cs typeface="Times New Roman" pitchFamily="18" charset="0"/>
              </a:rPr>
              <a:t>ех</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giyal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dirty="0" smtClean="0">
                <a:latin typeface="Times New Roman" pitchFamily="18" charset="0"/>
                <a:cs typeface="Times New Roman" pitchFamily="18" charset="0"/>
              </a:rPr>
              <a:t> </a:t>
            </a:r>
            <a:endParaRPr lang="ru-RU" altLang="ru-RU" sz="2800" dirty="0">
              <a:latin typeface="Times New Roman" pitchFamily="18" charset="0"/>
              <a:cs typeface="Times New Roman" pitchFamily="18" charset="0"/>
            </a:endParaRPr>
          </a:p>
        </p:txBody>
      </p:sp>
      <p:sp>
        <p:nvSpPr>
          <p:cNvPr id="20486" name="Line 8"/>
          <p:cNvSpPr>
            <a:spLocks noChangeShapeType="1"/>
          </p:cNvSpPr>
          <p:nvPr/>
        </p:nvSpPr>
        <p:spPr bwMode="auto">
          <a:xfrm>
            <a:off x="6576484" y="1700214"/>
            <a:ext cx="0" cy="86518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20487" name="Line 9"/>
          <p:cNvSpPr>
            <a:spLocks noChangeShapeType="1"/>
          </p:cNvSpPr>
          <p:nvPr/>
        </p:nvSpPr>
        <p:spPr bwMode="auto">
          <a:xfrm>
            <a:off x="2256368" y="2205038"/>
            <a:ext cx="75840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8" name="Line 10"/>
          <p:cNvSpPr>
            <a:spLocks noChangeShapeType="1"/>
          </p:cNvSpPr>
          <p:nvPr/>
        </p:nvSpPr>
        <p:spPr bwMode="auto">
          <a:xfrm>
            <a:off x="2256367" y="2205038"/>
            <a:ext cx="0" cy="20875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20489" name="Line 11"/>
          <p:cNvSpPr>
            <a:spLocks noChangeShapeType="1"/>
          </p:cNvSpPr>
          <p:nvPr/>
        </p:nvSpPr>
        <p:spPr bwMode="auto">
          <a:xfrm>
            <a:off x="9745133" y="2205039"/>
            <a:ext cx="0" cy="22320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675445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Скругленный прямоугольник 9"/>
          <p:cNvSpPr/>
          <p:nvPr/>
        </p:nvSpPr>
        <p:spPr>
          <a:xfrm>
            <a:off x="254000" y="369888"/>
            <a:ext cx="11677651" cy="57848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21507" name="Rectangle 8"/>
          <p:cNvSpPr>
            <a:spLocks noGrp="1" noChangeArrowheads="1"/>
          </p:cNvSpPr>
          <p:nvPr>
            <p:ph type="title"/>
          </p:nvPr>
        </p:nvSpPr>
        <p:spPr>
          <a:xfrm>
            <a:off x="624417" y="549276"/>
            <a:ext cx="10972800" cy="5400675"/>
          </a:xfrm>
          <a:noFill/>
        </p:spPr>
        <p:txBody>
          <a:bodyPr>
            <a:normAutofit/>
          </a:bodyPr>
          <a:lstStyle/>
          <a:p>
            <a:pPr algn="just" eaLnBrk="1" hangingPunct="1"/>
            <a:r>
              <a:rPr lang="ru-RU" altLang="ru-RU" sz="3200" b="1" dirty="0" smtClean="0">
                <a:latin typeface="Times New Roman" pitchFamily="18" charset="0"/>
                <a:cs typeface="Times New Roman" pitchFamily="18" charset="0"/>
              </a:rPr>
              <a:t>   </a:t>
            </a:r>
            <a:r>
              <a:rPr lang="en-US" altLang="ru-RU" b="1" dirty="0" smtClean="0">
                <a:latin typeface="Times New Roman" pitchFamily="18" charset="0"/>
                <a:cs typeface="Times New Roman" pitchFamily="18" charset="0"/>
              </a:rPr>
              <a:t>F</a:t>
            </a:r>
            <a:r>
              <a:rPr lang="ru-RU" altLang="ru-RU" b="1" dirty="0" smtClean="0">
                <a:latin typeface="Times New Roman" pitchFamily="18" charset="0"/>
                <a:cs typeface="Times New Roman" pitchFamily="18" charset="0"/>
              </a:rPr>
              <a:t>А</a:t>
            </a:r>
            <a:r>
              <a:rPr lang="en-US" altLang="ru-RU" b="1" dirty="0" smtClean="0">
                <a:latin typeface="Times New Roman" pitchFamily="18" charset="0"/>
                <a:cs typeface="Times New Roman" pitchFamily="18" charset="0"/>
              </a:rPr>
              <a:t>N</a:t>
            </a:r>
            <a:br>
              <a:rPr lang="en-US" altLang="ru-RU" b="1" dirty="0" smtClean="0">
                <a:latin typeface="Times New Roman" pitchFamily="18" charset="0"/>
                <a:cs typeface="Times New Roman" pitchFamily="18" charset="0"/>
              </a:rPr>
            </a:br>
            <a:r>
              <a:rPr lang="ru-RU" altLang="ru-RU" sz="3200" b="1" dirty="0" smtClean="0">
                <a:latin typeface="Times New Roman" panose="02020603050405020304" pitchFamily="18" charset="0"/>
                <a:cs typeface="Times New Roman" panose="02020603050405020304" pitchFamily="18" charset="0"/>
              </a:rPr>
              <a:t/>
            </a:r>
            <a:br>
              <a:rPr lang="ru-RU" altLang="ru-RU" sz="3200" b="1" dirty="0" smtClean="0">
                <a:latin typeface="Times New Roman" panose="02020603050405020304" pitchFamily="18" charset="0"/>
                <a:cs typeface="Times New Roman" panose="02020603050405020304" pitchFamily="18" charset="0"/>
              </a:rPr>
            </a:br>
            <a:r>
              <a:rPr lang="ru-RU" altLang="ru-RU" sz="3200" b="1" dirty="0" smtClean="0">
                <a:latin typeface="Times New Roman" panose="02020603050405020304" pitchFamily="18" charset="0"/>
                <a:cs typeface="Times New Roman" panose="02020603050405020304" pitchFamily="18" charset="0"/>
              </a:rPr>
              <a:t>- </a:t>
            </a:r>
            <a:r>
              <a:rPr lang="en-US" altLang="ru-RU" sz="3200" b="1" dirty="0" smtClean="0">
                <a:latin typeface="Times New Roman" panose="02020603050405020304" pitchFamily="18" charset="0"/>
                <a:cs typeface="Times New Roman" panose="02020603050405020304"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o'z</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erkinligid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v</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z</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е</a:t>
            </a:r>
            <a:r>
              <a:rPr lang="en-US" altLang="ru-RU" sz="3200" b="1" dirty="0" smtClean="0">
                <a:latin typeface="Times New Roman" pitchFamily="18" charset="0"/>
                <a:cs typeface="Times New Roman" pitchFamily="18" charset="0"/>
              </a:rPr>
              <a:t>chm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ydi</a:t>
            </a:r>
            <a:r>
              <a:rPr lang="ru-RU" altLang="ru-RU" sz="3200" b="1" dirty="0" smtClean="0">
                <a:latin typeface="Times New Roman" pitchFamily="18" charset="0"/>
                <a:cs typeface="Times New Roman" pitchFamily="18" charset="0"/>
              </a:rPr>
              <a:t>.</a:t>
            </a:r>
            <a:r>
              <a:rPr lang="en-US" altLang="ru-RU" sz="3200" b="1" dirty="0">
                <a:latin typeface="Times New Roman" pitchFamily="18" charset="0"/>
                <a:cs typeface="Times New Roman" pitchFamily="18" charset="0"/>
              </a:rPr>
              <a:t/>
            </a:r>
            <a:br>
              <a:rPr lang="en-US" altLang="ru-RU" sz="3200" b="1" dirty="0">
                <a:latin typeface="Times New Roman" pitchFamily="18" charset="0"/>
                <a:cs typeface="Times New Roman" pitchFamily="18" charset="0"/>
              </a:rPr>
            </a:br>
            <a:r>
              <a:rPr lang="en-US" altLang="ru-RU" sz="3200" b="1" dirty="0" smtClean="0">
                <a:latin typeface="Times New Roman" pitchFamily="18" charset="0"/>
                <a:cs typeface="Times New Roman" pitchFamily="18" charset="0"/>
              </a:rPr>
              <a:t>- 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mmunit</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хо</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dir</a:t>
            </a:r>
            <a:r>
              <a:rPr lang="ru-RU" altLang="ru-RU" sz="3200" b="1" dirty="0" smtClean="0">
                <a:latin typeface="Times New Roman" pitchFamily="18" charset="0"/>
                <a:cs typeface="Times New Roman" pitchFamily="18" charset="0"/>
              </a:rPr>
              <a:t>.</a:t>
            </a:r>
            <a:r>
              <a:rPr lang="en-US" altLang="ru-RU" sz="3200" b="1" dirty="0" smtClean="0">
                <a:latin typeface="Times New Roman" pitchFamily="18" charset="0"/>
                <a:cs typeface="Times New Roman" pitchFamily="18" charset="0"/>
              </a:rPr>
              <a:t/>
            </a:r>
            <a:br>
              <a:rPr lang="en-US"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О</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ml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mk</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rligini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qil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di</a:t>
            </a:r>
            <a:r>
              <a:rPr lang="ru-RU" altLang="ru-RU" sz="3200" b="1" dirty="0" smtClean="0">
                <a:latin typeface="Times New Roman" pitchFamily="18" charset="0"/>
                <a:cs typeface="Times New Roman" pitchFamily="18" charset="0"/>
              </a:rPr>
              <a:t> , </a:t>
            </a:r>
            <a:r>
              <a:rPr lang="en-US" altLang="ru-RU" sz="3200" b="1" dirty="0" smtClean="0">
                <a:latin typeface="Times New Roman" pitchFamily="18" charset="0"/>
                <a:cs typeface="Times New Roman" pitchFamily="18" charset="0"/>
              </a:rPr>
              <a:t>u</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int</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rsub</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ktivdir</a:t>
            </a:r>
            <a:r>
              <a:rPr lang="ru-RU" altLang="ru-RU" sz="3200" b="1" dirty="0" smtClean="0">
                <a:latin typeface="Times New Roman" pitchFamily="18" charset="0"/>
                <a:cs typeface="Times New Roman" pitchFamily="18" charset="0"/>
              </a:rPr>
              <a:t>.</a:t>
            </a:r>
            <a:br>
              <a:rPr lang="ru-RU"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О</a:t>
            </a:r>
            <a:r>
              <a:rPr lang="en-US" altLang="ru-RU" sz="3200" b="1" dirty="0" err="1" smtClean="0">
                <a:latin typeface="Times New Roman" pitchFamily="18" charset="0"/>
                <a:cs typeface="Times New Roman" pitchFamily="18" charset="0"/>
              </a:rPr>
              <a:t>lim</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o'z</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sbl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rining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yutuql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rig</a:t>
            </a:r>
            <a:r>
              <a:rPr lang="ru-RU" altLang="ru-RU" sz="3200" b="1" dirty="0" smtClean="0">
                <a:latin typeface="Times New Roman" pitchFamily="18" charset="0"/>
                <a:cs typeface="Times New Roman" pitchFamily="18" charset="0"/>
              </a:rPr>
              <a:t>а о</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mz</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dning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umumiy</a:t>
            </a:r>
            <a:r>
              <a:rPr lang="ru-RU" altLang="ru-RU" sz="3200" b="1" dirty="0" smtClean="0">
                <a:latin typeface="Times New Roman" pitchFamily="18" charset="0"/>
                <a:cs typeface="Times New Roman" pitchFamily="18" charset="0"/>
              </a:rPr>
              <a:t> хо</a:t>
            </a:r>
            <a:r>
              <a:rPr lang="en-US" altLang="ru-RU" sz="3200" b="1" dirty="0" err="1" smtClean="0">
                <a:latin typeface="Times New Roman" pitchFamily="18" charset="0"/>
                <a:cs typeface="Times New Roman" pitchFamily="18" charset="0"/>
              </a:rPr>
              <a:t>tir</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sig</a:t>
            </a:r>
            <a:r>
              <a:rPr lang="ru-RU" altLang="ru-RU" sz="3200" b="1" dirty="0" smtClean="0">
                <a:latin typeface="Times New Roman" pitchFamily="18" charset="0"/>
                <a:cs typeface="Times New Roman" pitchFamily="18" charset="0"/>
              </a:rPr>
              <a:t>а </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yanm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sligi</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mumkin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em</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a:t>
            </a:r>
            <a:br>
              <a:rPr lang="ru-RU"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a:t>
            </a:r>
            <a:r>
              <a:rPr lang="en-US" altLang="ru-RU" sz="3200" b="1" dirty="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ijtim</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iy</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mun</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nt</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kstig</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butunl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y</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singib</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е</a:t>
            </a:r>
            <a:r>
              <a:rPr lang="en-US" altLang="ru-RU" sz="3200" b="1" dirty="0" smtClean="0">
                <a:latin typeface="Times New Roman" pitchFamily="18" charset="0"/>
                <a:cs typeface="Times New Roman" pitchFamily="18" charset="0"/>
              </a:rPr>
              <a:t>tm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ydi</a:t>
            </a:r>
            <a:r>
              <a:rPr lang="ru-RU" altLang="ru-RU" sz="32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134618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776817" y="246064"/>
            <a:ext cx="10733616" cy="10001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22531" name="Прямоугольник 4"/>
          <p:cNvSpPr>
            <a:spLocks noChangeArrowheads="1"/>
          </p:cNvSpPr>
          <p:nvPr/>
        </p:nvSpPr>
        <p:spPr bwMode="auto">
          <a:xfrm>
            <a:off x="5405641" y="333375"/>
            <a:ext cx="15119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5400" b="1" dirty="0">
                <a:latin typeface="Times New Roman" pitchFamily="18" charset="0"/>
                <a:cs typeface="Times New Roman" pitchFamily="18" charset="0"/>
              </a:rPr>
              <a:t>F</a:t>
            </a:r>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n</a:t>
            </a:r>
            <a:r>
              <a:rPr lang="ru-RU" altLang="ru-RU" sz="5400" dirty="0" smtClean="0">
                <a:latin typeface="Times New Roman" pitchFamily="18" charset="0"/>
                <a:cs typeface="Times New Roman" pitchFamily="18" charset="0"/>
              </a:rPr>
              <a:t> </a:t>
            </a:r>
            <a:endParaRPr lang="ru-RU" altLang="ru-RU" sz="5400" dirty="0">
              <a:latin typeface="Times New Roman" pitchFamily="18" charset="0"/>
              <a:cs typeface="Times New Roman" pitchFamily="18" charset="0"/>
            </a:endParaRPr>
          </a:p>
        </p:txBody>
      </p:sp>
      <p:sp>
        <p:nvSpPr>
          <p:cNvPr id="22532" name="Прямоугольник 11"/>
          <p:cNvSpPr>
            <a:spLocks noChangeArrowheads="1"/>
          </p:cNvSpPr>
          <p:nvPr/>
        </p:nvSpPr>
        <p:spPr bwMode="auto">
          <a:xfrm>
            <a:off x="1390651" y="5013326"/>
            <a:ext cx="480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400" b="1"/>
          </a:p>
          <a:p>
            <a:pPr algn="ctr" eaLnBrk="1" hangingPunct="1"/>
            <a:endParaRPr lang="ru-RU" altLang="ru-RU" sz="2400" b="1"/>
          </a:p>
        </p:txBody>
      </p:sp>
      <p:sp>
        <p:nvSpPr>
          <p:cNvPr id="22533" name="Прямоугольник 13"/>
          <p:cNvSpPr>
            <a:spLocks noChangeArrowheads="1"/>
          </p:cNvSpPr>
          <p:nvPr/>
        </p:nvSpPr>
        <p:spPr bwMode="auto">
          <a:xfrm>
            <a:off x="7152218" y="3357563"/>
            <a:ext cx="58081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a:p>
        </p:txBody>
      </p:sp>
      <p:sp>
        <p:nvSpPr>
          <p:cNvPr id="22534" name="Rectangle 10"/>
          <p:cNvSpPr>
            <a:spLocks noChangeArrowheads="1"/>
          </p:cNvSpPr>
          <p:nvPr/>
        </p:nvSpPr>
        <p:spPr bwMode="auto">
          <a:xfrm>
            <a:off x="1200152" y="1700213"/>
            <a:ext cx="4895849" cy="1295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a:p>
            <a:pPr algn="ctr" eaLnBrk="1" hangingPunct="1"/>
            <a:r>
              <a:rPr lang="en-US" altLang="ru-RU" sz="2800" b="1" dirty="0" err="1">
                <a:latin typeface="Times New Roman" pitchFamily="18" charset="0"/>
                <a:cs typeface="Times New Roman" pitchFamily="18" charset="0"/>
              </a:rPr>
              <a:t>M</a:t>
            </a:r>
            <a:r>
              <a:rPr lang="en-US" altLang="ru-RU" sz="2800" b="1" dirty="0" err="1" smtClean="0">
                <a:latin typeface="Times New Roman" pitchFamily="18" charset="0"/>
                <a:cs typeface="Times New Roman" pitchFamily="18" charset="0"/>
              </a:rPr>
              <a:t>ikr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ksti</a:t>
            </a:r>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a:p>
            <a:pPr algn="ctr" eaLnBrk="1" hangingPunct="1"/>
            <a:endParaRPr lang="ru-RU" altLang="ru-RU" sz="2800" dirty="0">
              <a:latin typeface="Times New Roman" pitchFamily="18" charset="0"/>
              <a:cs typeface="Times New Roman" pitchFamily="18" charset="0"/>
            </a:endParaRPr>
          </a:p>
        </p:txBody>
      </p:sp>
      <p:sp>
        <p:nvSpPr>
          <p:cNvPr id="22535" name="Rectangle 11"/>
          <p:cNvSpPr>
            <a:spLocks noChangeArrowheads="1"/>
          </p:cNvSpPr>
          <p:nvPr/>
        </p:nvSpPr>
        <p:spPr bwMode="auto">
          <a:xfrm>
            <a:off x="912285" y="3500439"/>
            <a:ext cx="5278967" cy="3024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36" name="Rectangle 13"/>
          <p:cNvSpPr>
            <a:spLocks noGrp="1" noChangeArrowheads="1"/>
          </p:cNvSpPr>
          <p:nvPr>
            <p:ph type="subTitle" idx="1"/>
          </p:nvPr>
        </p:nvSpPr>
        <p:spPr>
          <a:xfrm>
            <a:off x="1007534" y="3644900"/>
            <a:ext cx="4993217" cy="3213100"/>
          </a:xfrm>
        </p:spPr>
        <p:txBody>
          <a:bodyPr/>
          <a:lstStyle/>
          <a:p>
            <a:pPr algn="ctr" eaLnBrk="1" hangingPunct="1">
              <a:lnSpc>
                <a:spcPct val="80000"/>
              </a:lnSpc>
            </a:pPr>
            <a:endParaRPr lang="en-US" altLang="ru-RU" sz="2800" b="1" dirty="0" smtClean="0">
              <a:solidFill>
                <a:schemeClr val="tx1"/>
              </a:solidFill>
              <a:latin typeface="Times New Roman" pitchFamily="18" charset="0"/>
              <a:cs typeface="Times New Roman" pitchFamily="18" charset="0"/>
            </a:endParaRPr>
          </a:p>
          <a:p>
            <a:pPr algn="ctr" eaLnBrk="1" hangingPunct="1">
              <a:lnSpc>
                <a:spcPct val="80000"/>
              </a:lnSpc>
            </a:pPr>
            <a:r>
              <a:rPr lang="en-US" altLang="ru-RU" sz="2800" b="1" dirty="0" smtClean="0">
                <a:solidFill>
                  <a:schemeClr val="tx1"/>
                </a:solidFill>
                <a:latin typeface="Times New Roman" pitchFamily="18" charset="0"/>
                <a:cs typeface="Times New Roman" pitchFamily="18" charset="0"/>
              </a:rPr>
              <a:t>U</a:t>
            </a:r>
            <a:r>
              <a:rPr lang="ru-RU" altLang="ru-RU" sz="2800" b="1" dirty="0" smtClean="0">
                <a:solidFill>
                  <a:schemeClr val="tx1"/>
                </a:solidFill>
                <a:latin typeface="Times New Roman" pitchFamily="18" charset="0"/>
                <a:cs typeface="Times New Roman" pitchFamily="18" charset="0"/>
              </a:rPr>
              <a:t> </a:t>
            </a:r>
            <a:r>
              <a:rPr lang="en-US" altLang="ru-RU" sz="2800" b="1" dirty="0" err="1" smtClean="0">
                <a:solidFill>
                  <a:schemeClr val="tx1"/>
                </a:solidFill>
                <a:latin typeface="Times New Roman" pitchFamily="18" charset="0"/>
                <a:cs typeface="Times New Roman" pitchFamily="18" charset="0"/>
              </a:rPr>
              <a:t>yoki</a:t>
            </a:r>
            <a:r>
              <a:rPr lang="ru-RU" altLang="ru-RU" sz="2800" b="1" dirty="0" smtClean="0">
                <a:solidFill>
                  <a:schemeClr val="tx1"/>
                </a:solidFill>
                <a:latin typeface="Times New Roman" pitchFamily="18" charset="0"/>
                <a:cs typeface="Times New Roman" pitchFamily="18" charset="0"/>
              </a:rPr>
              <a:t>  </a:t>
            </a:r>
            <a:r>
              <a:rPr lang="en-US" altLang="ru-RU" sz="2800" b="1" dirty="0" err="1" smtClean="0">
                <a:solidFill>
                  <a:schemeClr val="tx1"/>
                </a:solidFill>
                <a:latin typeface="Times New Roman" pitchFamily="18" charset="0"/>
                <a:cs typeface="Times New Roman" pitchFamily="18" charset="0"/>
              </a:rPr>
              <a:t>bu</a:t>
            </a:r>
            <a:r>
              <a:rPr lang="ru-RU" altLang="ru-RU" sz="2800" b="1" dirty="0" smtClean="0">
                <a:solidFill>
                  <a:schemeClr val="tx1"/>
                </a:solidFill>
                <a:latin typeface="Times New Roman" pitchFamily="18" charset="0"/>
                <a:cs typeface="Times New Roman" pitchFamily="18" charset="0"/>
              </a:rPr>
              <a:t>  </a:t>
            </a:r>
            <a:r>
              <a:rPr lang="en-US" altLang="ru-RU" sz="2800" b="1" dirty="0" smtClean="0">
                <a:solidFill>
                  <a:schemeClr val="tx1"/>
                </a:solidFill>
                <a:latin typeface="Times New Roman" pitchFamily="18" charset="0"/>
                <a:cs typeface="Times New Roman" pitchFamily="18" charset="0"/>
              </a:rPr>
              <a:t>d</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vr</a:t>
            </a:r>
            <a:r>
              <a:rPr lang="ru-RU" altLang="ru-RU" sz="2800" b="1" dirty="0" smtClean="0">
                <a:solidFill>
                  <a:schemeClr val="tx1"/>
                </a:solidFill>
                <a:latin typeface="Times New Roman" pitchFamily="18" charset="0"/>
                <a:cs typeface="Times New Roman" pitchFamily="18" charset="0"/>
              </a:rPr>
              <a:t> </a:t>
            </a:r>
            <a:r>
              <a:rPr lang="en-US" altLang="ru-RU" sz="2800" b="1" dirty="0" err="1" smtClean="0">
                <a:solidFill>
                  <a:schemeClr val="tx1"/>
                </a:solidFill>
                <a:latin typeface="Times New Roman" pitchFamily="18" charset="0"/>
                <a:cs typeface="Times New Roman" pitchFamily="18" charset="0"/>
              </a:rPr>
              <a:t>sh</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r</a:t>
            </a:r>
            <a:r>
              <a:rPr lang="ru-RU" altLang="ru-RU" sz="2800" b="1" dirty="0" smtClean="0">
                <a:solidFill>
                  <a:schemeClr val="tx1"/>
                </a:solidFill>
                <a:latin typeface="Times New Roman" pitchFamily="18" charset="0"/>
                <a:cs typeface="Times New Roman" pitchFamily="18" charset="0"/>
              </a:rPr>
              <a:t>о</a:t>
            </a:r>
            <a:r>
              <a:rPr lang="en-US" altLang="ru-RU" sz="2800" b="1" dirty="0" err="1" smtClean="0">
                <a:solidFill>
                  <a:schemeClr val="tx1"/>
                </a:solidFill>
                <a:latin typeface="Times New Roman" pitchFamily="18" charset="0"/>
                <a:cs typeface="Times New Roman" pitchFamily="18" charset="0"/>
              </a:rPr>
              <a:t>itid</a:t>
            </a:r>
            <a:r>
              <a:rPr lang="ru-RU" altLang="ru-RU" sz="2800" b="1" dirty="0" smtClean="0">
                <a:solidFill>
                  <a:schemeClr val="tx1"/>
                </a:solidFill>
                <a:latin typeface="Times New Roman" pitchFamily="18" charset="0"/>
                <a:cs typeface="Times New Roman" pitchFamily="18" charset="0"/>
              </a:rPr>
              <a:t>а </a:t>
            </a:r>
            <a:r>
              <a:rPr lang="en-US" altLang="ru-RU" sz="2800" b="1" dirty="0" err="1" smtClean="0">
                <a:solidFill>
                  <a:schemeClr val="tx1"/>
                </a:solidFill>
                <a:latin typeface="Times New Roman" pitchFamily="18" charset="0"/>
                <a:cs typeface="Times New Roman" pitchFamily="18" charset="0"/>
              </a:rPr>
              <a:t>ishl</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n</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yotg</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n</a:t>
            </a:r>
            <a:r>
              <a:rPr lang="ru-RU" altLang="ru-RU" sz="2800" b="1" dirty="0" smtClean="0">
                <a:solidFill>
                  <a:schemeClr val="tx1"/>
                </a:solidFill>
                <a:latin typeface="Times New Roman" pitchFamily="18" charset="0"/>
                <a:cs typeface="Times New Roman" pitchFamily="18" charset="0"/>
              </a:rPr>
              <a:t>  </a:t>
            </a:r>
            <a:r>
              <a:rPr lang="en-US" altLang="ru-RU" sz="2800" b="1" dirty="0" err="1" smtClean="0">
                <a:solidFill>
                  <a:schemeClr val="tx1"/>
                </a:solidFill>
                <a:latin typeface="Times New Roman" pitchFamily="18" charset="0"/>
                <a:cs typeface="Times New Roman" pitchFamily="18" charset="0"/>
              </a:rPr>
              <a:t>ilmiy</a:t>
            </a:r>
            <a:r>
              <a:rPr lang="ru-RU" altLang="ru-RU" sz="2800" b="1" dirty="0" smtClean="0">
                <a:solidFill>
                  <a:schemeClr val="tx1"/>
                </a:solidFill>
                <a:latin typeface="Times New Roman" pitchFamily="18" charset="0"/>
                <a:cs typeface="Times New Roman" pitchFamily="18" charset="0"/>
              </a:rPr>
              <a:t> </a:t>
            </a:r>
            <a:r>
              <a:rPr lang="en-US" altLang="ru-RU" sz="2800" b="1" dirty="0" smtClean="0">
                <a:solidFill>
                  <a:schemeClr val="tx1"/>
                </a:solidFill>
                <a:latin typeface="Times New Roman" pitchFamily="18" charset="0"/>
                <a:cs typeface="Times New Roman" pitchFamily="18" charset="0"/>
              </a:rPr>
              <a:t>h</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mj</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miyat</a:t>
            </a:r>
            <a:r>
              <a:rPr lang="ru-RU" altLang="ru-RU" sz="2800" b="1" dirty="0" smtClean="0">
                <a:solidFill>
                  <a:schemeClr val="tx1"/>
                </a:solidFill>
                <a:latin typeface="Times New Roman" pitchFamily="18" charset="0"/>
                <a:cs typeface="Times New Roman" pitchFamily="18" charset="0"/>
              </a:rPr>
              <a:t> х</a:t>
            </a:r>
            <a:r>
              <a:rPr lang="en-US" altLang="ru-RU" sz="2800" b="1" dirty="0" err="1" smtClean="0">
                <a:solidFill>
                  <a:schemeClr val="tx1"/>
                </a:solidFill>
                <a:latin typeface="Times New Roman" pitchFamily="18" charset="0"/>
                <a:cs typeface="Times New Roman" pitchFamily="18" charset="0"/>
              </a:rPr>
              <a:t>ususiyatl</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rig</a:t>
            </a:r>
            <a:r>
              <a:rPr lang="ru-RU" altLang="ru-RU" sz="2800" b="1" dirty="0" smtClean="0">
                <a:solidFill>
                  <a:schemeClr val="tx1"/>
                </a:solidFill>
                <a:latin typeface="Times New Roman" pitchFamily="18" charset="0"/>
                <a:cs typeface="Times New Roman" pitchFamily="18" charset="0"/>
              </a:rPr>
              <a:t>а </a:t>
            </a:r>
            <a:r>
              <a:rPr lang="en-US" altLang="ru-RU" sz="2800" b="1" dirty="0" smtClean="0">
                <a:solidFill>
                  <a:schemeClr val="tx1"/>
                </a:solidFill>
                <a:latin typeface="Times New Roman" pitchFamily="18" charset="0"/>
                <a:cs typeface="Times New Roman" pitchFamily="18" charset="0"/>
              </a:rPr>
              <a:t>f</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nning</a:t>
            </a:r>
            <a:r>
              <a:rPr lang="ru-RU" altLang="ru-RU" sz="2800" b="1" dirty="0" smtClean="0">
                <a:solidFill>
                  <a:schemeClr val="tx1"/>
                </a:solidFill>
                <a:latin typeface="Times New Roman" pitchFamily="18" charset="0"/>
                <a:cs typeface="Times New Roman" pitchFamily="18" charset="0"/>
              </a:rPr>
              <a:t> </a:t>
            </a:r>
            <a:r>
              <a:rPr lang="en-US" altLang="ru-RU" sz="2800" b="1" dirty="0" smtClean="0">
                <a:solidFill>
                  <a:schemeClr val="tx1"/>
                </a:solidFill>
                <a:latin typeface="Times New Roman" pitchFamily="18" charset="0"/>
                <a:cs typeface="Times New Roman" pitchFamily="18" charset="0"/>
              </a:rPr>
              <a:t>b</a:t>
            </a:r>
            <a:r>
              <a:rPr lang="ru-RU" altLang="ru-RU" sz="2800" b="1" dirty="0" smtClean="0">
                <a:solidFill>
                  <a:schemeClr val="tx1"/>
                </a:solidFill>
                <a:latin typeface="Times New Roman" pitchFamily="18" charset="0"/>
                <a:cs typeface="Times New Roman" pitchFamily="18" charset="0"/>
              </a:rPr>
              <a:t>о</a:t>
            </a:r>
            <a:r>
              <a:rPr lang="en-US" altLang="ru-RU" sz="2800" b="1" dirty="0" err="1" smtClean="0">
                <a:solidFill>
                  <a:schemeClr val="tx1"/>
                </a:solidFill>
                <a:latin typeface="Times New Roman" pitchFamily="18" charset="0"/>
                <a:cs typeface="Times New Roman" pitchFamily="18" charset="0"/>
              </a:rPr>
              <a:t>g'liqligini</a:t>
            </a:r>
            <a:r>
              <a:rPr lang="ru-RU" altLang="ru-RU" sz="2800" b="1" dirty="0" smtClean="0">
                <a:solidFill>
                  <a:schemeClr val="tx1"/>
                </a:solidFill>
                <a:latin typeface="Times New Roman" pitchFamily="18" charset="0"/>
                <a:cs typeface="Times New Roman" pitchFamily="18" charset="0"/>
              </a:rPr>
              <a:t> а</a:t>
            </a:r>
            <a:r>
              <a:rPr lang="en-US" altLang="ru-RU" sz="2800" b="1" dirty="0" err="1" smtClean="0">
                <a:solidFill>
                  <a:schemeClr val="tx1"/>
                </a:solidFill>
                <a:latin typeface="Times New Roman" pitchFamily="18" charset="0"/>
                <a:cs typeface="Times New Roman" pitchFamily="18" charset="0"/>
              </a:rPr>
              <a:t>ngl</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t</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di</a:t>
            </a:r>
            <a:endParaRPr lang="ru-RU" altLang="ru-RU" sz="2800" b="1" dirty="0" smtClean="0">
              <a:solidFill>
                <a:schemeClr val="tx1"/>
              </a:solidFill>
              <a:latin typeface="Times New Roman" pitchFamily="18" charset="0"/>
              <a:cs typeface="Times New Roman" pitchFamily="18" charset="0"/>
            </a:endParaRPr>
          </a:p>
        </p:txBody>
      </p:sp>
      <p:sp>
        <p:nvSpPr>
          <p:cNvPr id="22540" name="Rectangle 17"/>
          <p:cNvSpPr>
            <a:spLocks noGrp="1" noChangeArrowheads="1"/>
          </p:cNvSpPr>
          <p:nvPr>
            <p:ph type="ctrTitle"/>
          </p:nvPr>
        </p:nvSpPr>
        <p:spPr>
          <a:xfrm>
            <a:off x="6959600" y="1916113"/>
            <a:ext cx="4318000" cy="635358"/>
          </a:xfrm>
        </p:spPr>
        <p:txBody>
          <a:bodyPr/>
          <a:lstStyle/>
          <a:p>
            <a:pPr algn="ctr" eaLnBrk="1" hangingPunct="1"/>
            <a:r>
              <a:rPr lang="en-US" altLang="ru-RU" sz="2800" b="1" dirty="0" smtClean="0">
                <a:solidFill>
                  <a:schemeClr val="tx1"/>
                </a:solidFill>
                <a:latin typeface="Times New Roman" pitchFamily="18" charset="0"/>
                <a:cs typeface="Times New Roman" pitchFamily="18" charset="0"/>
              </a:rPr>
              <a:t>M</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kr</a:t>
            </a:r>
            <a:r>
              <a:rPr lang="ru-RU" altLang="ru-RU" sz="2800" b="1" dirty="0" smtClean="0">
                <a:solidFill>
                  <a:schemeClr val="tx1"/>
                </a:solidFill>
                <a:latin typeface="Times New Roman" pitchFamily="18" charset="0"/>
                <a:cs typeface="Times New Roman" pitchFamily="18" charset="0"/>
              </a:rPr>
              <a:t>о</a:t>
            </a:r>
            <a:r>
              <a:rPr lang="en-US" altLang="ru-RU" sz="2800" b="1" dirty="0" smtClean="0">
                <a:solidFill>
                  <a:schemeClr val="tx1"/>
                </a:solidFill>
                <a:latin typeface="Times New Roman" pitchFamily="18" charset="0"/>
                <a:cs typeface="Times New Roman" pitchFamily="18" charset="0"/>
              </a:rPr>
              <a:t>k</a:t>
            </a:r>
            <a:r>
              <a:rPr lang="ru-RU" altLang="ru-RU" sz="2800" b="1" dirty="0" smtClean="0">
                <a:solidFill>
                  <a:schemeClr val="tx1"/>
                </a:solidFill>
                <a:latin typeface="Times New Roman" pitchFamily="18" charset="0"/>
                <a:cs typeface="Times New Roman" pitchFamily="18" charset="0"/>
              </a:rPr>
              <a:t>о</a:t>
            </a:r>
            <a:r>
              <a:rPr lang="en-US" altLang="ru-RU" sz="2800" b="1" dirty="0" err="1" smtClean="0">
                <a:solidFill>
                  <a:schemeClr val="tx1"/>
                </a:solidFill>
                <a:latin typeface="Times New Roman" pitchFamily="18" charset="0"/>
                <a:cs typeface="Times New Roman" pitchFamily="18" charset="0"/>
              </a:rPr>
              <a:t>nt</a:t>
            </a:r>
            <a:r>
              <a:rPr lang="ru-RU" altLang="ru-RU" sz="2800" b="1" dirty="0" smtClean="0">
                <a:solidFill>
                  <a:schemeClr val="tx1"/>
                </a:solidFill>
                <a:latin typeface="Times New Roman" pitchFamily="18" charset="0"/>
                <a:cs typeface="Times New Roman" pitchFamily="18" charset="0"/>
              </a:rPr>
              <a:t>е</a:t>
            </a:r>
            <a:r>
              <a:rPr lang="en-US" altLang="ru-RU" sz="2800" b="1" dirty="0" err="1" smtClean="0">
                <a:solidFill>
                  <a:schemeClr val="tx1"/>
                </a:solidFill>
                <a:latin typeface="Times New Roman" pitchFamily="18" charset="0"/>
                <a:cs typeface="Times New Roman" pitchFamily="18" charset="0"/>
              </a:rPr>
              <a:t>ksti</a:t>
            </a:r>
            <a:endParaRPr lang="ru-RU" altLang="ru-RU" sz="2800" b="1" dirty="0" smtClean="0">
              <a:solidFill>
                <a:schemeClr val="tx1"/>
              </a:solidFill>
              <a:latin typeface="Times New Roman" pitchFamily="18" charset="0"/>
              <a:cs typeface="Times New Roman" pitchFamily="18" charset="0"/>
            </a:endParaRPr>
          </a:p>
        </p:txBody>
      </p:sp>
      <p:sp>
        <p:nvSpPr>
          <p:cNvPr id="22537" name="Line 14"/>
          <p:cNvSpPr>
            <a:spLocks noChangeShapeType="1"/>
          </p:cNvSpPr>
          <p:nvPr/>
        </p:nvSpPr>
        <p:spPr bwMode="auto">
          <a:xfrm flipH="1">
            <a:off x="3600451" y="1196975"/>
            <a:ext cx="2880783"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8" name="Line 15"/>
          <p:cNvSpPr>
            <a:spLocks noChangeShapeType="1"/>
          </p:cNvSpPr>
          <p:nvPr/>
        </p:nvSpPr>
        <p:spPr bwMode="auto">
          <a:xfrm>
            <a:off x="3215217" y="2997201"/>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9" name="Rectangle 16"/>
          <p:cNvSpPr>
            <a:spLocks noChangeArrowheads="1"/>
          </p:cNvSpPr>
          <p:nvPr/>
        </p:nvSpPr>
        <p:spPr bwMode="auto">
          <a:xfrm>
            <a:off x="6576485" y="1700214"/>
            <a:ext cx="4895849" cy="12969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err="1" smtClean="0">
                <a:latin typeface="Times New Roman" pitchFamily="18" charset="0"/>
                <a:cs typeface="Times New Roman" pitchFamily="18" charset="0"/>
              </a:rPr>
              <a:t>Makr</a:t>
            </a:r>
            <a:r>
              <a:rPr lang="ru-RU" altLang="ru-RU" sz="2400" b="1" dirty="0">
                <a:latin typeface="Times New Roman" pitchFamily="18" charset="0"/>
                <a:cs typeface="Times New Roman" pitchFamily="18" charset="0"/>
              </a:rPr>
              <a:t>о</a:t>
            </a:r>
            <a:r>
              <a:rPr lang="en-US" altLang="ru-RU" sz="2400" b="1" dirty="0">
                <a:latin typeface="Times New Roman" pitchFamily="18" charset="0"/>
                <a:cs typeface="Times New Roman" pitchFamily="18" charset="0"/>
              </a:rPr>
              <a:t>k</a:t>
            </a:r>
            <a:r>
              <a:rPr lang="ru-RU" altLang="ru-RU" sz="2400" b="1" dirty="0">
                <a:latin typeface="Times New Roman" pitchFamily="18" charset="0"/>
                <a:cs typeface="Times New Roman" pitchFamily="18" charset="0"/>
              </a:rPr>
              <a:t>о</a:t>
            </a:r>
            <a:r>
              <a:rPr lang="en-US" altLang="ru-RU" sz="2400" b="1" dirty="0" err="1">
                <a:latin typeface="Times New Roman" pitchFamily="18" charset="0"/>
                <a:cs typeface="Times New Roman" pitchFamily="18" charset="0"/>
              </a:rPr>
              <a:t>nt</a:t>
            </a:r>
            <a:r>
              <a:rPr lang="ru-RU" altLang="ru-RU" sz="2400" b="1" dirty="0">
                <a:latin typeface="Times New Roman" pitchFamily="18" charset="0"/>
                <a:cs typeface="Times New Roman" pitchFamily="18" charset="0"/>
              </a:rPr>
              <a:t>е</a:t>
            </a:r>
            <a:r>
              <a:rPr lang="en-US" altLang="ru-RU" sz="2400" b="1" dirty="0" err="1" smtClean="0">
                <a:latin typeface="Times New Roman" pitchFamily="18" charset="0"/>
                <a:cs typeface="Times New Roman" pitchFamily="18" charset="0"/>
              </a:rPr>
              <a:t>ksti</a:t>
            </a:r>
            <a:endParaRPr lang="ru-RU" altLang="ru-RU" sz="2400" b="1" dirty="0">
              <a:latin typeface="Times New Roman" pitchFamily="18" charset="0"/>
              <a:cs typeface="Times New Roman" pitchFamily="18" charset="0"/>
            </a:endParaRPr>
          </a:p>
        </p:txBody>
      </p:sp>
      <p:sp>
        <p:nvSpPr>
          <p:cNvPr id="22541" name="Rectangle 18"/>
          <p:cNvSpPr>
            <a:spLocks noChangeArrowheads="1"/>
          </p:cNvSpPr>
          <p:nvPr/>
        </p:nvSpPr>
        <p:spPr bwMode="auto">
          <a:xfrm>
            <a:off x="6479117" y="3500439"/>
            <a:ext cx="5088467" cy="3024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42" name="Rectangle 19"/>
          <p:cNvSpPr>
            <a:spLocks noChangeArrowheads="1"/>
          </p:cNvSpPr>
          <p:nvPr/>
        </p:nvSpPr>
        <p:spPr bwMode="auto">
          <a:xfrm>
            <a:off x="6959600" y="3571876"/>
            <a:ext cx="4318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o'z</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riv</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jl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ntirish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sig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luvchi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eg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bo'l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22543" name="Line 20"/>
          <p:cNvSpPr>
            <a:spLocks noChangeShapeType="1"/>
          </p:cNvSpPr>
          <p:nvPr/>
        </p:nvSpPr>
        <p:spPr bwMode="auto">
          <a:xfrm>
            <a:off x="6383867" y="1268414"/>
            <a:ext cx="2305051"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44" name="Rectangle 21"/>
          <p:cNvSpPr>
            <a:spLocks noChangeArrowheads="1"/>
          </p:cNvSpPr>
          <p:nvPr/>
        </p:nvSpPr>
        <p:spPr bwMode="auto">
          <a:xfrm>
            <a:off x="1968500" y="2276476"/>
            <a:ext cx="43180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800" b="1"/>
          </a:p>
        </p:txBody>
      </p:sp>
      <p:sp>
        <p:nvSpPr>
          <p:cNvPr id="22545" name="Line 22"/>
          <p:cNvSpPr>
            <a:spLocks noChangeShapeType="1"/>
          </p:cNvSpPr>
          <p:nvPr/>
        </p:nvSpPr>
        <p:spPr bwMode="auto">
          <a:xfrm>
            <a:off x="8879417" y="2997201"/>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2331746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AutoShape 8"/>
          <p:cNvSpPr>
            <a:spLocks noChangeArrowheads="1"/>
          </p:cNvSpPr>
          <p:nvPr/>
        </p:nvSpPr>
        <p:spPr bwMode="auto">
          <a:xfrm>
            <a:off x="203200" y="-533400"/>
            <a:ext cx="11480800" cy="3733800"/>
          </a:xfrm>
          <a:prstGeom prst="horizontalScroll">
            <a:avLst>
              <a:gd name="adj" fmla="val 25000"/>
            </a:avLst>
          </a:prstGeom>
          <a:solidFill>
            <a:srgbClr val="00B0F0"/>
          </a:solidFill>
          <a:ln w="9525">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4101" name="AutoShape 5"/>
          <p:cNvSpPr>
            <a:spLocks noChangeArrowheads="1"/>
          </p:cNvSpPr>
          <p:nvPr/>
        </p:nvSpPr>
        <p:spPr bwMode="auto">
          <a:xfrm flipH="1" flipV="1">
            <a:off x="812800" y="2349500"/>
            <a:ext cx="10261600" cy="4572000"/>
          </a:xfrm>
          <a:prstGeom prst="foldedCorner">
            <a:avLst>
              <a:gd name="adj" fmla="val 28060"/>
            </a:avLst>
          </a:prstGeom>
          <a:solidFill>
            <a:srgbClr val="FF00FF"/>
          </a:solidFill>
          <a:ln w="38100">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4100" name="Rectangle 4"/>
          <p:cNvSpPr>
            <a:spLocks noChangeArrowheads="1"/>
          </p:cNvSpPr>
          <p:nvPr/>
        </p:nvSpPr>
        <p:spPr bwMode="auto">
          <a:xfrm>
            <a:off x="1320800" y="748418"/>
            <a:ext cx="1036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a:spcBef>
                <a:spcPct val="0"/>
              </a:spcBef>
              <a:buClrTx/>
              <a:buSzTx/>
              <a:buFontTx/>
              <a:buNone/>
            </a:pPr>
            <a:r>
              <a:rPr lang="en-US" altLang="ru-RU" b="1" dirty="0">
                <a:solidFill>
                  <a:schemeClr val="tx1"/>
                </a:solidFill>
                <a:latin typeface="Times New Roman" pitchFamily="18" charset="0"/>
                <a:cs typeface="Times New Roman" pitchFamily="18" charset="0"/>
              </a:rPr>
              <a:t>5-mavzu. </a:t>
            </a:r>
            <a:r>
              <a:rPr lang="uz-Cyrl-UZ" altLang="ru-RU" b="1" dirty="0">
                <a:solidFill>
                  <a:schemeClr val="tx1"/>
                </a:solidFill>
                <a:latin typeface="Times New Roman" pitchFamily="18" charset="0"/>
                <a:cs typeface="Times New Roman" pitchFamily="18" charset="0"/>
              </a:rPr>
              <a:t>Ilmiy maktab, metod va metodologik yondashuvlar. Intellektual mulk huquqi: innovatsiya va novatsilar, kashfiyot va ixtiro, intellektual mulk va patent tushunchalarining mutanosibligi.</a:t>
            </a:r>
            <a:endParaRPr lang="ru-RU" altLang="ru-RU" b="1" dirty="0">
              <a:solidFill>
                <a:schemeClr val="tx1"/>
              </a:solidFill>
              <a:latin typeface="Times New Roman" pitchFamily="18" charset="0"/>
              <a:cs typeface="Times New Roman" pitchFamily="18" charset="0"/>
            </a:endParaRPr>
          </a:p>
        </p:txBody>
      </p:sp>
      <p:sp>
        <p:nvSpPr>
          <p:cNvPr id="4102" name="Rectangle 6"/>
          <p:cNvSpPr>
            <a:spLocks noChangeArrowheads="1"/>
          </p:cNvSpPr>
          <p:nvPr/>
        </p:nvSpPr>
        <p:spPr bwMode="auto">
          <a:xfrm>
            <a:off x="1051984" y="2865439"/>
            <a:ext cx="9717616" cy="2677656"/>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ru-RU" sz="2800" b="1" dirty="0" err="1">
                <a:solidFill>
                  <a:srgbClr val="000000"/>
                </a:solidFill>
                <a:latin typeface="Times New Roman" pitchFamily="18" charset="0"/>
                <a:cs typeface="Times New Roman" pitchFamily="18" charset="0"/>
              </a:rPr>
              <a:t>Reja</a:t>
            </a:r>
            <a:r>
              <a:rPr lang="en-US" altLang="ru-RU" sz="2800" b="1" dirty="0">
                <a:solidFill>
                  <a:srgbClr val="000000"/>
                </a:solidFill>
                <a:latin typeface="Times New Roman" pitchFamily="18" charset="0"/>
                <a:cs typeface="Times New Roman" pitchFamily="18" charset="0"/>
              </a:rPr>
              <a:t>:</a:t>
            </a: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Kashfiyot </a:t>
            </a:r>
            <a:r>
              <a:rPr lang="en-US" sz="2800" b="1" dirty="0" err="1">
                <a:latin typeface="Times New Roman" panose="02020603050405020304" pitchFamily="18" charset="0"/>
                <a:cs typeface="Times New Roman" panose="02020603050405020304" pitchFamily="18" charset="0"/>
              </a:rPr>
              <a:t>va</a:t>
            </a:r>
            <a:r>
              <a:rPr lang="en-US" sz="2800" b="1" dirty="0">
                <a:latin typeface="Times New Roman" panose="02020603050405020304" pitchFamily="18" charset="0"/>
                <a:cs typeface="Times New Roman" panose="02020603050405020304" pitchFamily="18" charset="0"/>
              </a:rPr>
              <a:t> </a:t>
            </a:r>
            <a:r>
              <a:rPr lang="uz-Cyrl-UZ" sz="2800" b="1" dirty="0">
                <a:latin typeface="Times New Roman" panose="02020603050405020304" pitchFamily="18" charset="0"/>
                <a:cs typeface="Times New Roman" panose="02020603050405020304" pitchFamily="18" charset="0"/>
              </a:rPr>
              <a:t>ixtiro tushuncha</a:t>
            </a:r>
            <a:r>
              <a:rPr lang="en-US" sz="2800" b="1" dirty="0" err="1">
                <a:latin typeface="Times New Roman" panose="02020603050405020304" pitchFamily="18" charset="0"/>
                <a:cs typeface="Times New Roman" panose="02020603050405020304" pitchFamily="18" charset="0"/>
              </a:rPr>
              <a:t>lar</a:t>
            </a:r>
            <a:r>
              <a:rPr lang="uz-Cyrl-UZ" sz="2800" b="1" dirty="0">
                <a:latin typeface="Times New Roman" panose="02020603050405020304" pitchFamily="18" charset="0"/>
                <a:cs typeface="Times New Roman" panose="02020603050405020304" pitchFamily="18" charset="0"/>
              </a:rPr>
              <a:t>i.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Innovasiya tushunchasi va uning tahlili</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Novasiyalarning o‘ziga xos xususiyatlari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Innovasiya va novasiyalarning bir-biridan farqi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Kashfiyot, ixtiro tushunchalarining innovasion xarakteri</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09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 to="" calcmode="lin" valueType="num">
                                      <p:cBhvr>
                                        <p:cTn id="7" dur="1" fill="hold"/>
                                        <p:tgtEl>
                                          <p:spTgt spid="410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101"/>
                                        </p:tgtEl>
                                        <p:attrNameLst>
                                          <p:attrName>style.visibility</p:attrName>
                                        </p:attrNameLst>
                                      </p:cBhvr>
                                      <p:to>
                                        <p:strVal val="visible"/>
                                      </p:to>
                                    </p:set>
                                    <p:anim to="" calcmode="lin" valueType="num">
                                      <p:cBhvr>
                                        <p:cTn id="10" dur="1" fill="hold"/>
                                        <p:tgtEl>
                                          <p:spTgt spid="410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4100"/>
                                        </p:tgtEl>
                                        <p:attrNameLst>
                                          <p:attrName>style.visibility</p:attrName>
                                        </p:attrNameLst>
                                      </p:cBhvr>
                                      <p:to>
                                        <p:strVal val="visible"/>
                                      </p:to>
                                    </p:set>
                                    <p:anim to="" calcmode="lin" valueType="num">
                                      <p:cBhvr>
                                        <p:cTn id="13" dur="1" fill="hold"/>
                                        <p:tgtEl>
                                          <p:spTgt spid="4100"/>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4102"/>
                                        </p:tgtEl>
                                        <p:attrNameLst>
                                          <p:attrName>style.visibility</p:attrName>
                                        </p:attrNameLst>
                                      </p:cBhvr>
                                      <p:to>
                                        <p:strVal val="visible"/>
                                      </p:to>
                                    </p:set>
                                    <p:anim to="" calcmode="lin" valueType="num">
                                      <p:cBhvr>
                                        <p:cTn id="16" dur="1" fill="hold"/>
                                        <p:tgtEl>
                                          <p:spTgt spid="41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4101" grpId="0" animBg="1"/>
      <p:bldP spid="4100" grpId="0"/>
      <p:bldP spid="410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609600" y="152400"/>
            <a:ext cx="10972800" cy="2286000"/>
          </a:xfrm>
          <a:prstGeom prst="roundRect">
            <a:avLst>
              <a:gd name="adj" fmla="val 16667"/>
            </a:avLst>
          </a:prstGeom>
          <a:solidFill>
            <a:srgbClr val="FFFFFF"/>
          </a:solidFill>
          <a:ln w="63500" cmpd="thickThin">
            <a:solidFill>
              <a:srgbClr val="8064A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uz-Cyrl-UZ" altLang="ru-RU" sz="3200" b="1">
                <a:solidFill>
                  <a:srgbClr val="000000"/>
                </a:solidFill>
                <a:latin typeface="Times New Roman" pitchFamily="18" charset="0"/>
              </a:rPr>
              <a:t> «Innovatsiya»</a:t>
            </a:r>
            <a:r>
              <a:rPr lang="uz-Cyrl-UZ" altLang="ru-RU" sz="3200">
                <a:solidFill>
                  <a:srgbClr val="000000"/>
                </a:solidFill>
                <a:latin typeface="Times New Roman" pitchFamily="18" charset="0"/>
              </a:rPr>
              <a:t> so‘zi ingliz tilidan kelib chiqqan, uning tarjimasi yangilanish, o‘zgartirish, yangilik kiritish degan ma’noni bildiradi</a:t>
            </a:r>
            <a:endParaRPr lang="ru-RU" altLang="ru-RU" sz="3200">
              <a:solidFill>
                <a:schemeClr val="tx1"/>
              </a:solidFill>
              <a:latin typeface="Arial" charset="0"/>
            </a:endParaRPr>
          </a:p>
        </p:txBody>
      </p:sp>
      <p:sp>
        <p:nvSpPr>
          <p:cNvPr id="16387" name="AutoShape 3"/>
          <p:cNvSpPr>
            <a:spLocks noChangeArrowheads="1"/>
          </p:cNvSpPr>
          <p:nvPr/>
        </p:nvSpPr>
        <p:spPr bwMode="auto">
          <a:xfrm>
            <a:off x="406400" y="2743200"/>
            <a:ext cx="11379200" cy="3962400"/>
          </a:xfrm>
          <a:prstGeom prst="roundRect">
            <a:avLst>
              <a:gd name="adj" fmla="val 16667"/>
            </a:avLst>
          </a:prstGeom>
          <a:solidFill>
            <a:srgbClr val="FFFFFF"/>
          </a:solidFill>
          <a:ln w="63500" cmpd="thickThin">
            <a:solidFill>
              <a:srgbClr val="8064A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uz-Cyrl-UZ" altLang="ru-RU" sz="3200" b="1">
                <a:solidFill>
                  <a:schemeClr val="tx1"/>
                </a:solidFill>
                <a:latin typeface="Times New Roman" pitchFamily="18" charset="0"/>
              </a:rPr>
              <a:t>I.T.Balabanov ta’kidlashicha, “Innovatsiya</a:t>
            </a:r>
            <a:r>
              <a:rPr lang="uz-Cyrl-UZ" altLang="ru-RU" sz="3200">
                <a:solidFill>
                  <a:schemeClr val="tx1"/>
                </a:solidFill>
                <a:latin typeface="Times New Roman" pitchFamily="18" charset="0"/>
              </a:rPr>
              <a:t> – yangi texnika yoki texnologiya, mehnat ishlab chiqarish, xizmat ko‘rsatish va boshqaruv, shuningdek, nazorat, hisob-kitob, rejalashtirish uslublari, tahlil va boshqalarni tashkil etishning yangi shakllariga mablag‘ kiritish orqali erishilgan moddiylashgan natijadir”.</a:t>
            </a:r>
            <a:endParaRPr lang="ru-RU" altLang="ru-RU" sz="3200">
              <a:solidFill>
                <a:schemeClr val="tx1"/>
              </a:solidFill>
              <a:latin typeface="Arial" charset="0"/>
            </a:endParaRPr>
          </a:p>
        </p:txBody>
      </p:sp>
    </p:spTree>
    <p:extLst>
      <p:ext uri="{BB962C8B-B14F-4D97-AF65-F5344CB8AC3E}">
        <p14:creationId xmlns:p14="http://schemas.microsoft.com/office/powerpoint/2010/main" val="142559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Организационная диаграмма 33"/>
          <p:cNvPicPr>
            <a:picLocks noChangeArrowheads="1"/>
          </p:cNvPicPr>
          <p:nvPr/>
        </p:nvPicPr>
        <p:blipFill>
          <a:blip r:embed="rId2">
            <a:extLst>
              <a:ext uri="{28A0092B-C50C-407E-A947-70E740481C1C}">
                <a14:useLocalDpi xmlns:a14="http://schemas.microsoft.com/office/drawing/2010/main" val="0"/>
              </a:ext>
            </a:extLst>
          </a:blip>
          <a:srcRect l="-4207" r="-3969"/>
          <a:stretch>
            <a:fillRect/>
          </a:stretch>
        </p:blipFill>
        <p:spPr bwMode="auto">
          <a:xfrm>
            <a:off x="-406400" y="152400"/>
            <a:ext cx="12598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967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274234" y="666750"/>
            <a:ext cx="9901767" cy="5810250"/>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uz-Cyrl-UZ" altLang="ru-RU" sz="3200" b="1">
                <a:solidFill>
                  <a:schemeClr val="tx1"/>
                </a:solidFill>
                <a:latin typeface="Times New Roman" pitchFamily="18" charset="0"/>
              </a:rPr>
              <a:t>Novatsiya</a:t>
            </a:r>
            <a:r>
              <a:rPr lang="uz-Cyrl-UZ" altLang="ru-RU" sz="3200">
                <a:solidFill>
                  <a:schemeClr val="tx1"/>
                </a:solidFill>
                <a:latin typeface="Times New Roman" pitchFamily="18" charset="0"/>
              </a:rPr>
              <a:t> yangi ilmiy g‘oyada «eskilik» elementi,  ilgari mavjud bo‘lgan biror narsa borligini ifodalaydi. SHu tariqa yangilik vorisiylikka tayanadi. Bu yangilik ixtiroga teng, ya’ni yana o‘rnatilgan yangi haqiqat demakdir. Novatsiyada, shuningdek, avvalgi mavjud bo‘lgan g‘oya yoki paradigmani yanada takomillashtirib, zamonaga moslashtiriladi.</a:t>
            </a:r>
          </a:p>
          <a:p>
            <a:pPr algn="just" eaLnBrk="1" hangingPunct="1">
              <a:spcBef>
                <a:spcPct val="0"/>
              </a:spcBef>
              <a:spcAft>
                <a:spcPct val="0"/>
              </a:spcAft>
              <a:buClrTx/>
              <a:buSzTx/>
              <a:buFontTx/>
              <a:buNone/>
            </a:pPr>
            <a:endParaRPr lang="ru-RU" altLang="ru-RU" sz="3200">
              <a:solidFill>
                <a:schemeClr val="tx1"/>
              </a:solidFill>
              <a:latin typeface="Arial" charset="0"/>
            </a:endParaRPr>
          </a:p>
        </p:txBody>
      </p:sp>
    </p:spTree>
    <p:extLst>
      <p:ext uri="{BB962C8B-B14F-4D97-AF65-F5344CB8AC3E}">
        <p14:creationId xmlns:p14="http://schemas.microsoft.com/office/powerpoint/2010/main" val="1712315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Организационная диаграмма 24"/>
          <p:cNvPicPr>
            <a:picLocks noChangeArrowheads="1"/>
          </p:cNvPicPr>
          <p:nvPr/>
        </p:nvPicPr>
        <p:blipFill>
          <a:blip r:embed="rId2">
            <a:extLst>
              <a:ext uri="{28A0092B-C50C-407E-A947-70E740481C1C}">
                <a14:useLocalDpi xmlns:a14="http://schemas.microsoft.com/office/drawing/2010/main" val="0"/>
              </a:ext>
            </a:extLst>
          </a:blip>
          <a:srcRect t="-19009" b="-19009"/>
          <a:stretch>
            <a:fillRect/>
          </a:stretch>
        </p:blipFill>
        <p:spPr bwMode="auto">
          <a:xfrm>
            <a:off x="0" y="0"/>
            <a:ext cx="11988800"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971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Организационная диаграмма 13"/>
          <p:cNvPicPr>
            <a:picLocks noChangeArrowheads="1"/>
          </p:cNvPicPr>
          <p:nvPr/>
        </p:nvPicPr>
        <p:blipFill>
          <a:blip r:embed="rId2">
            <a:extLst>
              <a:ext uri="{28A0092B-C50C-407E-A947-70E740481C1C}">
                <a14:useLocalDpi xmlns:a14="http://schemas.microsoft.com/office/drawing/2010/main" val="0"/>
              </a:ext>
            </a:extLst>
          </a:blip>
          <a:srcRect t="-11488" b="-11391"/>
          <a:stretch>
            <a:fillRect/>
          </a:stretch>
        </p:blipFill>
        <p:spPr bwMode="auto">
          <a:xfrm>
            <a:off x="-304800" y="0"/>
            <a:ext cx="1249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8358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Организационная диаграмма 2"/>
          <p:cNvPicPr>
            <a:picLocks noChangeArrowheads="1"/>
          </p:cNvPicPr>
          <p:nvPr/>
        </p:nvPicPr>
        <p:blipFill>
          <a:blip r:embed="rId2">
            <a:extLst>
              <a:ext uri="{28A0092B-C50C-407E-A947-70E740481C1C}">
                <a14:useLocalDpi xmlns:a14="http://schemas.microsoft.com/office/drawing/2010/main" val="0"/>
              </a:ext>
            </a:extLst>
          </a:blip>
          <a:srcRect l="-10852" r="-10567"/>
          <a:stretch>
            <a:fillRect/>
          </a:stretch>
        </p:blipFill>
        <p:spPr bwMode="auto">
          <a:xfrm>
            <a:off x="-914400" y="152400"/>
            <a:ext cx="13106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54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Прямоугольник 1"/>
          <p:cNvSpPr>
            <a:spLocks noChangeArrowheads="1"/>
          </p:cNvSpPr>
          <p:nvPr/>
        </p:nvSpPr>
        <p:spPr bwMode="auto">
          <a:xfrm>
            <a:off x="508000" y="914400"/>
            <a:ext cx="11277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800" b="1">
                <a:solidFill>
                  <a:schemeClr val="tx1"/>
                </a:solidFill>
                <a:latin typeface="Times New Roman" pitchFamily="18" charset="0"/>
                <a:cs typeface="Times New Roman" pitchFamily="18" charset="0"/>
              </a:rPr>
              <a:t>Inn</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tsiya</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j</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yoni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rkibiy</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tuzilm</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nuniyatl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rni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mr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b</a:t>
            </a:r>
            <a:r>
              <a:rPr lang="uz-Cyrl-UZ" altLang="ru-RU" sz="2800" b="1">
                <a:solidFill>
                  <a:schemeClr val="tx1"/>
                </a:solidFill>
                <a:latin typeface="Times New Roman" pitchFamily="18" charset="0"/>
                <a:cs typeface="Times New Roman" pitchFamily="18" charset="0"/>
              </a:rPr>
              <a:t> о</a:t>
            </a:r>
            <a:r>
              <a:rPr lang="en-US" altLang="ru-RU" sz="2800" b="1">
                <a:solidFill>
                  <a:schemeClr val="tx1"/>
                </a:solidFill>
                <a:latin typeface="Times New Roman" pitchFamily="18" charset="0"/>
                <a:cs typeface="Times New Roman" pitchFamily="18" charset="0"/>
              </a:rPr>
              <a:t>lg</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tizimd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ib</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800" b="1">
                <a:solidFill>
                  <a:schemeClr val="tx1"/>
                </a:solidFill>
                <a:latin typeface="Times New Roman" pitchFamily="18" charset="0"/>
                <a:cs typeface="Times New Roman" pitchFamily="18" charset="0"/>
              </a:rPr>
              <a:t>P</a:t>
            </a:r>
            <a:r>
              <a:rPr lang="uz-Cyrl-UZ" altLang="ru-RU" sz="2800" b="1">
                <a:solidFill>
                  <a:schemeClr val="tx1"/>
                </a:solidFill>
                <a:latin typeface="Times New Roman" pitchFamily="18" charset="0"/>
                <a:cs typeface="Times New Roman" pitchFamily="18" charset="0"/>
              </a:rPr>
              <a:t>е</a:t>
            </a:r>
            <a:r>
              <a:rPr lang="en-US" altLang="ru-RU" sz="2800" b="1">
                <a:solidFill>
                  <a:schemeClr val="tx1"/>
                </a:solidFill>
                <a:latin typeface="Times New Roman" pitchFamily="18" charset="0"/>
                <a:cs typeface="Times New Roman" pitchFamily="18" charset="0"/>
              </a:rPr>
              <a:t>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g</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gik</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g</a:t>
            </a:r>
            <a:r>
              <a:rPr lang="uz-Cyrl-UZ" altLang="ru-RU" sz="2800" b="1">
                <a:solidFill>
                  <a:schemeClr val="tx1"/>
                </a:solidFill>
                <a:latin typeface="Times New Roman" pitchFamily="18" charset="0"/>
                <a:cs typeface="Times New Roman" pitchFamily="18" charset="0"/>
              </a:rPr>
              <a:t>а о</a:t>
            </a:r>
            <a:r>
              <a:rPr lang="en-US" altLang="ru-RU" sz="2800" b="1">
                <a:solidFill>
                  <a:schemeClr val="tx1"/>
                </a:solidFill>
                <a:latin typeface="Times New Roman" pitchFamily="18" charset="0"/>
                <a:cs typeface="Times New Roman" pitchFamily="18" charset="0"/>
              </a:rPr>
              <a:t>id</a:t>
            </a:r>
            <a:r>
              <a:rPr lang="uz-Cyrl-UZ" altLang="ru-RU" sz="2800" b="1">
                <a:solidFill>
                  <a:schemeClr val="tx1"/>
                </a:solidFill>
                <a:latin typeface="Times New Roman" pitchFamily="18" charset="0"/>
                <a:cs typeface="Times New Roman" pitchFamily="18" charset="0"/>
              </a:rPr>
              <a:t> а</a:t>
            </a:r>
            <a:r>
              <a:rPr lang="en-US" altLang="ru-RU" sz="2800" b="1">
                <a:solidFill>
                  <a:schemeClr val="tx1"/>
                </a:solidFill>
                <a:latin typeface="Times New Roman" pitchFamily="18" charset="0"/>
                <a:cs typeface="Times New Roman" pitchFamily="18" charset="0"/>
              </a:rPr>
              <a:t>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biyotl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rd</a:t>
            </a:r>
            <a:r>
              <a:rPr lang="uz-Cyrl-UZ" altLang="ru-RU" sz="2800" b="1">
                <a:solidFill>
                  <a:schemeClr val="tx1"/>
                </a:solidFill>
                <a:latin typeface="Times New Roman" pitchFamily="18" charset="0"/>
                <a:cs typeface="Times New Roman" pitchFamily="18" charset="0"/>
              </a:rPr>
              <a:t>а </a:t>
            </a:r>
            <a:r>
              <a:rPr lang="en-US" altLang="ru-RU" sz="2800" b="1">
                <a:solidFill>
                  <a:schemeClr val="tx1"/>
                </a:solidFill>
                <a:latin typeface="Times New Roman" pitchFamily="18" charset="0"/>
                <a:cs typeface="Times New Roman" pitchFamily="18" charset="0"/>
              </a:rPr>
              <a:t>inn</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tsiya</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j</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yonning</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k</a:t>
            </a:r>
            <a:r>
              <a:rPr lang="uz-Cyrl-UZ" altLang="ru-RU" sz="2800" b="1">
                <a:solidFill>
                  <a:schemeClr val="tx1"/>
                </a:solidFill>
                <a:latin typeface="Times New Roman" pitchFamily="18" charset="0"/>
                <a:cs typeface="Times New Roman" pitchFamily="18" charset="0"/>
              </a:rPr>
              <a:t>е</a:t>
            </a:r>
            <a:r>
              <a:rPr lang="en-US" altLang="ru-RU" sz="2800" b="1">
                <a:solidFill>
                  <a:schemeClr val="tx1"/>
                </a:solidFill>
                <a:latin typeface="Times New Roman" pitchFamily="18" charset="0"/>
                <a:cs typeface="Times New Roman" pitchFamily="18" charset="0"/>
              </a:rPr>
              <a:t>chishini</a:t>
            </a:r>
            <a:r>
              <a:rPr lang="uz-Cyrl-UZ" altLang="ru-RU" sz="2800" b="1">
                <a:solidFill>
                  <a:schemeClr val="tx1"/>
                </a:solidFill>
                <a:latin typeface="Times New Roman" pitchFamily="18" charset="0"/>
                <a:cs typeface="Times New Roman" pitchFamily="18" charset="0"/>
              </a:rPr>
              <a:t> 4 </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а а</a:t>
            </a:r>
            <a:r>
              <a:rPr lang="en-US" altLang="ru-RU" sz="2800" b="1">
                <a:solidFill>
                  <a:schemeClr val="tx1"/>
                </a:solidFill>
                <a:latin typeface="Times New Roman" pitchFamily="18" charset="0"/>
                <a:cs typeface="Times New Roman" pitchFamily="18" charset="0"/>
              </a:rPr>
              <a:t>s</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siy</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nuniyati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f</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rql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di</a:t>
            </a:r>
            <a:r>
              <a:rPr lang="uz-Cyrl-UZ" altLang="ru-RU" sz="2800" b="1">
                <a:solidFill>
                  <a:schemeClr val="tx1"/>
                </a:solidFill>
                <a:latin typeface="Times New Roman" pitchFamily="18" charset="0"/>
                <a:cs typeface="Times New Roman" pitchFamily="18" charset="0"/>
              </a:rPr>
              <a:t>:  </a:t>
            </a:r>
            <a:endParaRPr lang="ru-RU" altLang="ru-RU" sz="2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1.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inn</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tsiya</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muhitining</a:t>
            </a:r>
            <a:r>
              <a:rPr lang="uz-Cyrl-UZ" altLang="ru-RU" sz="2800">
                <a:solidFill>
                  <a:schemeClr val="tx1"/>
                </a:solidFill>
                <a:latin typeface="Times New Roman" pitchFamily="18" charset="0"/>
                <a:cs typeface="Times New Roman" pitchFamily="18" charset="0"/>
              </a:rPr>
              <a:t> а</a:t>
            </a:r>
            <a:r>
              <a:rPr lang="en-US" altLang="ru-RU" sz="2800">
                <a:solidFill>
                  <a:schemeClr val="tx1"/>
                </a:solidFill>
                <a:latin typeface="Times New Roman" pitchFamily="18" charset="0"/>
                <a:cs typeface="Times New Roman" pitchFamily="18" charset="0"/>
              </a:rPr>
              <a:t>yovsiz</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sh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itd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em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sligi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a:t>
            </a:r>
            <a:r>
              <a:rPr lang="uz-Cyrl-UZ" altLang="ru-RU" sz="2800">
                <a:solidFill>
                  <a:schemeClr val="tx1"/>
                </a:solidFill>
                <a:latin typeface="Times New Roman" pitchFamily="18" charset="0"/>
                <a:cs typeface="Times New Roman" pitchFamily="18" charset="0"/>
              </a:rPr>
              <a:t> - </a:t>
            </a:r>
            <a:r>
              <a:rPr lang="en-US" altLang="ru-RU" sz="2800">
                <a:solidFill>
                  <a:schemeClr val="tx1"/>
                </a:solidFill>
                <a:latin typeface="Times New Roman" pitchFamily="18" charset="0"/>
                <a:cs typeface="Times New Roman" pitchFamily="18" charset="0"/>
              </a:rPr>
              <a:t>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eaLnBrk="1" hangingPunct="1">
              <a:spcBef>
                <a:spcPct val="0"/>
              </a:spcBef>
              <a:buClrTx/>
              <a:buSzTx/>
              <a:buFontTx/>
              <a:buNone/>
            </a:pPr>
            <a:r>
              <a:rPr lang="ru-RU" altLang="ru-RU" sz="2800">
                <a:solidFill>
                  <a:schemeClr val="tx1"/>
                </a:solidFill>
                <a:latin typeface="Times New Roman" pitchFamily="18" charset="0"/>
                <a:cs typeface="Times New Roman" pitchFamily="18" charset="0"/>
              </a:rPr>
              <a:t>2.	</a:t>
            </a:r>
            <a:r>
              <a:rPr lang="en-US" altLang="ru-RU" sz="2800">
                <a:solidFill>
                  <a:schemeClr val="tx1"/>
                </a:solidFill>
                <a:latin typeface="Times New Roman" pitchFamily="18" charset="0"/>
                <a:cs typeface="Times New Roman" pitchFamily="18" charset="0"/>
              </a:rPr>
              <a:t>ni</a:t>
            </a:r>
            <a:r>
              <a:rPr lang="ru-RU" altLang="ru-RU" sz="2800">
                <a:solidFill>
                  <a:schemeClr val="tx1"/>
                </a:solidFill>
                <a:latin typeface="Times New Roman" pitchFamily="18" charset="0"/>
                <a:cs typeface="Times New Roman" pitchFamily="18" charset="0"/>
              </a:rPr>
              <a:t>хо</a:t>
            </a:r>
            <a:r>
              <a:rPr lang="en-US" altLang="ru-RU" sz="2800">
                <a:solidFill>
                  <a:schemeClr val="tx1"/>
                </a:solidFill>
                <a:latin typeface="Times New Roman" pitchFamily="18" charset="0"/>
                <a:cs typeface="Times New Roman" pitchFamily="18" charset="0"/>
              </a:rPr>
              <a:t>yat</a:t>
            </a:r>
            <a:r>
              <a:rPr lang="ru-RU" altLang="ru-RU" sz="2800">
                <a:solidFill>
                  <a:schemeClr val="tx1"/>
                </a:solidFill>
                <a:latin typeface="Times New Roman" pitchFamily="18" charset="0"/>
                <a:cs typeface="Times New Roman" pitchFamily="18" charset="0"/>
              </a:rPr>
              <a:t> а</a:t>
            </a:r>
            <a:r>
              <a:rPr lang="en-US" altLang="ru-RU" sz="2800">
                <a:solidFill>
                  <a:schemeClr val="tx1"/>
                </a:solidFill>
                <a:latin typeface="Times New Roman" pitchFamily="18" charset="0"/>
                <a:cs typeface="Times New Roman" pitchFamily="18" charset="0"/>
              </a:rPr>
              <a:t>m</a:t>
            </a:r>
            <a:r>
              <a:rPr lang="ru-RU"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lg</a:t>
            </a:r>
            <a:r>
              <a:rPr lang="ru-RU" altLang="ru-RU" sz="2800">
                <a:solidFill>
                  <a:schemeClr val="tx1"/>
                </a:solidFill>
                <a:latin typeface="Times New Roman" pitchFamily="18" charset="0"/>
                <a:cs typeface="Times New Roman" pitchFamily="18" charset="0"/>
              </a:rPr>
              <a:t>а о</a:t>
            </a:r>
            <a:r>
              <a:rPr lang="en-US" altLang="ru-RU" sz="2800">
                <a:solidFill>
                  <a:schemeClr val="tx1"/>
                </a:solidFill>
                <a:latin typeface="Times New Roman" pitchFamily="18" charset="0"/>
                <a:cs typeface="Times New Roman" pitchFamily="18" charset="0"/>
              </a:rPr>
              <a:t>shirish</a:t>
            </a:r>
            <a:r>
              <a:rPr lang="ru-RU"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ru-RU"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ru-RU" altLang="ru-RU" sz="2800">
                <a:solidFill>
                  <a:schemeClr val="tx1"/>
                </a:solidFill>
                <a:latin typeface="Times New Roman" pitchFamily="18" charset="0"/>
                <a:cs typeface="Times New Roman" pitchFamily="18" charset="0"/>
              </a:rPr>
              <a:t>;</a:t>
            </a:r>
          </a:p>
          <a:p>
            <a:pPr eaLnBrk="1" hangingPunct="1">
              <a:spcBef>
                <a:spcPct val="0"/>
              </a:spcBef>
              <a:buClrTx/>
              <a:buSzTx/>
              <a:buFontTx/>
              <a:buNone/>
            </a:pPr>
            <a:r>
              <a:rPr lang="ru-RU" altLang="ru-RU" sz="2800">
                <a:solidFill>
                  <a:schemeClr val="tx1"/>
                </a:solidFill>
                <a:latin typeface="Times New Roman" pitchFamily="18" charset="0"/>
                <a:cs typeface="Times New Roman" pitchFamily="18" charset="0"/>
              </a:rPr>
              <a:t>3.	</a:t>
            </a:r>
            <a:r>
              <a:rPr lang="en-US" altLang="ru-RU" sz="2800">
                <a:solidFill>
                  <a:schemeClr val="tx1"/>
                </a:solidFill>
                <a:latin typeface="Times New Roman" pitchFamily="18" charset="0"/>
                <a:cs typeface="Times New Roman" pitchFamily="18" charset="0"/>
              </a:rPr>
              <a:t>k</a:t>
            </a:r>
            <a:r>
              <a:rPr lang="ru-RU"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mill</a:t>
            </a:r>
            <a:r>
              <a:rPr lang="ru-RU"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shtirish</a:t>
            </a:r>
            <a:r>
              <a:rPr lang="ru-RU"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4.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inn</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tsiyaning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vriy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kr</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ytish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15852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Прямоугольник 1"/>
          <p:cNvSpPr>
            <a:spLocks noChangeArrowheads="1"/>
          </p:cNvSpPr>
          <p:nvPr/>
        </p:nvSpPr>
        <p:spPr bwMode="auto">
          <a:xfrm>
            <a:off x="0" y="196850"/>
            <a:ext cx="12192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ct val="0"/>
              </a:spcAft>
              <a:buClrTx/>
              <a:buSzTx/>
              <a:buFontTx/>
              <a:buNone/>
            </a:pPr>
            <a:r>
              <a:rPr lang="uz-Cyrl-UZ" altLang="ru-RU" sz="2800" i="1">
                <a:solidFill>
                  <a:schemeClr val="tx1"/>
                </a:solidFill>
                <a:latin typeface="Times New Roman" pitchFamily="18" charset="0"/>
                <a:cs typeface="Times New Roman" pitchFamily="18" charset="0"/>
              </a:rPr>
              <a:t>Innovasiya deb yangi ilmiy texnik yutuqlardan samarali foydalanishga aytiladi. B</a:t>
            </a:r>
            <a:r>
              <a:rPr lang="uz-Cyrl-UZ" altLang="ru-RU" sz="2800">
                <a:solidFill>
                  <a:schemeClr val="tx1"/>
                </a:solidFill>
                <a:latin typeface="Times New Roman" pitchFamily="18" charset="0"/>
                <a:cs typeface="Times New Roman" pitchFamily="18" charset="0"/>
              </a:rPr>
              <a:t>u holatni ilmiy-ijodiy faoliyatdagi muhitga muvofiqlashtirish, uning samarasini oshirish respublikamizdagi fan imkoniyatlaridan to‘liq foydalanishga katta yordam beradi. Bu jarayonda asosiy e’tibor yosh avlodning eng rasional faoliyatiga qaratiladi. CHnki innovasion g‘oyalar jamiyat taraqqiyoti uchun juda kuchli samara beradi. Bunday g‘oyalarni rivojlantirishda novatorlikning o‘rni katta. CHunki aynan novatorlik asosida ilmiy-ijodiy faoliyat olib borishning yangi tipik ko‘rinishini shakllantirish mumkin. Bu holat yangi g‘oya, nazariya yoki paradigmada biror xil yangilik ustuvor bo‘lganda sodir bo‘ladi. O‘z ilmiy yangiliklari asosida novator shu paytgacha mavjud bo‘lgan nazariyalarni tubdan o‘zgartirib yuboradi va asosiy vazifasi esa bunday yangi g‘oyalarni amaliy hayotga tatbiq etishdan iborat bo‘ladi. </a:t>
            </a:r>
            <a:endParaRPr lang="ru-RU" altLang="ru-RU"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7659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Прямоугольник 1"/>
          <p:cNvSpPr>
            <a:spLocks noChangeArrowheads="1"/>
          </p:cNvSpPr>
          <p:nvPr/>
        </p:nvSpPr>
        <p:spPr bwMode="auto">
          <a:xfrm>
            <a:off x="508000" y="1304925"/>
            <a:ext cx="11277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ct val="0"/>
              </a:spcAft>
              <a:buClrTx/>
              <a:buSzTx/>
              <a:buFontTx/>
              <a:buNone/>
            </a:pPr>
            <a:r>
              <a:rPr lang="uz-Cyrl-UZ" altLang="ru-RU" sz="2800">
                <a:solidFill>
                  <a:schemeClr val="tx1"/>
                </a:solidFill>
                <a:latin typeface="Times New Roman" pitchFamily="18" charset="0"/>
                <a:cs typeface="Times New Roman" pitchFamily="18" charset="0"/>
              </a:rPr>
              <a:t>Dastlab, adabiyotlarda innovasiya iqtisodiy tadqiqotlar tizimida o‘rganilgan. Vaqt o‘tishi bilan innovasion o‘zgarishlar jamiyat hayoti faoliyatining hamma sohalarida sifat ko‘rsatkichlarini baholashda qo‘llaniladi. SHu bois bu innovasiyalar faqatgina iqtisodiyotda qo‘llanilishi haqidagi fikr noto‘g‘ri ekanligi asoslandi. Ilmiy-tadqiqot faoliyatida innovasiyalarning joriy qilinishi zamonaviy yutuqlardan foydalanishga keng imkoniyat yaratadi. Ilmiy-tadqiqot faoliyatiga innovasion yondashuv yangi kashfiyotlar mazmuni, tarkibi va tasnifini tekshirish, natijalarini tahlil qilish  imkonini beradi. </a:t>
            </a:r>
            <a:endParaRPr lang="ru-RU" altLang="ru-RU"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1498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Прямоугольник 1"/>
          <p:cNvSpPr>
            <a:spLocks noChangeArrowheads="1"/>
          </p:cNvSpPr>
          <p:nvPr/>
        </p:nvSpPr>
        <p:spPr bwMode="auto">
          <a:xfrm>
            <a:off x="0" y="0"/>
            <a:ext cx="12192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0"/>
              </a:spcBef>
              <a:spcAft>
                <a:spcPct val="0"/>
              </a:spcAft>
              <a:buClrTx/>
              <a:buSzTx/>
              <a:buFontTx/>
              <a:buNone/>
            </a:pPr>
            <a:endParaRPr lang="en-US" altLang="ru-RU" sz="3600">
              <a:solidFill>
                <a:schemeClr val="tx1"/>
              </a:solidFill>
              <a:latin typeface="Times New Roman" pitchFamily="18" charset="0"/>
              <a:cs typeface="Times New Roman" pitchFamily="18" charset="0"/>
            </a:endParaRPr>
          </a:p>
          <a:p>
            <a:pPr algn="just" eaLnBrk="1" hangingPunct="1">
              <a:spcBef>
                <a:spcPct val="0"/>
              </a:spcBef>
              <a:spcAft>
                <a:spcPct val="0"/>
              </a:spcAft>
              <a:buClrTx/>
              <a:buSzTx/>
              <a:buFontTx/>
              <a:buNone/>
            </a:pPr>
            <a:r>
              <a:rPr lang="uz-Cyrl-UZ" altLang="ru-RU" sz="3600">
                <a:solidFill>
                  <a:schemeClr val="tx1"/>
                </a:solidFill>
                <a:latin typeface="Times New Roman" pitchFamily="18" charset="0"/>
                <a:cs typeface="Times New Roman" pitchFamily="18" charset="0"/>
              </a:rPr>
              <a:t>“Kashfiyot”, “ixtiro” tushunchalari innovasiya bilan chambarchas bog‘liqdir. Bunday bog‘liqlikning asosi sifatida ushbu tushunchalar qatori uchun muhim bo‘lgan “yangi” va “ijod” tushunchalari chiqadi. Ushbu tushunchalar bilan birga qayd etiladigan barcha hodisalar u yoki bu darajada ijod mahsuli hisoblanadi. Zero, ular kreativ jarayonda yaratiladi, shakllanadi hamda ularning ajralmas tavsifi yangilik sanaladi.</a:t>
            </a:r>
            <a:endParaRPr lang="ru-RU" altLang="ru-RU" sz="3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71997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06400" y="2227610"/>
            <a:ext cx="11785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3200" b="1">
                <a:solidFill>
                  <a:srgbClr val="FF0000"/>
                </a:solidFill>
                <a:latin typeface="Times New Roman" pitchFamily="18" charset="0"/>
                <a:cs typeface="Times New Roman" pitchFamily="18" charset="0"/>
              </a:rPr>
              <a:t>“</a:t>
            </a:r>
            <a:r>
              <a:rPr lang="en-US" altLang="ru-RU" sz="3200" b="1">
                <a:solidFill>
                  <a:srgbClr val="FF0000"/>
                </a:solidFill>
                <a:latin typeface="Times New Roman" pitchFamily="18" charset="0"/>
                <a:cs typeface="Times New Roman" pitchFamily="18" charset="0"/>
              </a:rPr>
              <a:t>Inn</a:t>
            </a:r>
            <a:r>
              <a:rPr lang="uz-Cyrl-UZ" altLang="ru-RU" sz="3200" b="1">
                <a:solidFill>
                  <a:srgbClr val="FF0000"/>
                </a:solidFill>
                <a:latin typeface="Times New Roman" pitchFamily="18" charset="0"/>
                <a:cs typeface="Times New Roman" pitchFamily="18" charset="0"/>
              </a:rPr>
              <a:t>о</a:t>
            </a:r>
            <a:r>
              <a:rPr lang="en-US" altLang="ru-RU" sz="3200" b="1">
                <a:solidFill>
                  <a:srgbClr val="FF0000"/>
                </a:solidFill>
                <a:latin typeface="Times New Roman" pitchFamily="18" charset="0"/>
                <a:cs typeface="Times New Roman" pitchFamily="18" charset="0"/>
              </a:rPr>
              <a:t>v</a:t>
            </a:r>
            <a:r>
              <a:rPr lang="uz-Cyrl-UZ" altLang="ru-RU" sz="3200" b="1">
                <a:solidFill>
                  <a:srgbClr val="FF0000"/>
                </a:solidFill>
                <a:latin typeface="Times New Roman" pitchFamily="18" charset="0"/>
                <a:cs typeface="Times New Roman" pitchFamily="18" charset="0"/>
              </a:rPr>
              <a:t>а</a:t>
            </a:r>
            <a:r>
              <a:rPr lang="en-US" altLang="ru-RU" sz="3200" b="1">
                <a:solidFill>
                  <a:srgbClr val="FF0000"/>
                </a:solidFill>
                <a:latin typeface="Times New Roman" pitchFamily="18" charset="0"/>
                <a:cs typeface="Times New Roman" pitchFamily="18" charset="0"/>
              </a:rPr>
              <a:t>tsiya</a:t>
            </a:r>
            <a:r>
              <a:rPr lang="uz-Cyrl-UZ" altLang="ru-RU" sz="3200" b="1">
                <a:solidFill>
                  <a:srgbClr val="FF0000"/>
                </a:solidFill>
                <a:latin typeface="Times New Roman" pitchFamily="18" charset="0"/>
                <a:cs typeface="Times New Roman" pitchFamily="18" charset="0"/>
              </a:rPr>
              <a:t>”</a:t>
            </a:r>
            <a:r>
              <a:rPr lang="uz-Cyrl-UZ" altLang="ru-RU" sz="3200">
                <a:solidFill>
                  <a:srgbClr val="FF0000"/>
                </a:solidFill>
                <a:latin typeface="Times New Roman" pitchFamily="18" charset="0"/>
                <a:cs typeface="Times New Roman" pitchFamily="18" charset="0"/>
              </a:rPr>
              <a:t> </a:t>
            </a:r>
            <a:r>
              <a:rPr lang="uz-Cyrl-UZ" altLang="ru-RU" sz="3200">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bu</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t</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lim</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lum</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sqichl</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ri</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bo'yich</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riv</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jl</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dig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j</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yon</a:t>
            </a:r>
            <a:r>
              <a:rPr lang="uz-Cyrl-UZ" altLang="ru-RU" sz="3200" b="1">
                <a:solidFill>
                  <a:schemeClr val="tx1"/>
                </a:solidFill>
                <a:latin typeface="Times New Roman" pitchFamily="18" charset="0"/>
                <a:cs typeface="Times New Roman" pitchFamily="18" charset="0"/>
              </a:rPr>
              <a:t>.</a:t>
            </a:r>
            <a:endParaRPr lang="ru-RU" altLang="ru-RU" sz="32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3200" b="1">
                <a:solidFill>
                  <a:schemeClr val="tx1"/>
                </a:solidFill>
                <a:latin typeface="Times New Roman" pitchFamily="18" charset="0"/>
                <a:cs typeface="Times New Roman" pitchFamily="18" charset="0"/>
              </a:rPr>
              <a:t>R</a:t>
            </a:r>
            <a:r>
              <a:rPr lang="uz-Cyrl-UZ" altLang="ru-RU" sz="3200" b="1">
                <a:solidFill>
                  <a:schemeClr val="tx1"/>
                </a:solidFill>
                <a:latin typeface="Times New Roman" pitchFamily="18" charset="0"/>
                <a:cs typeface="Times New Roman" pitchFamily="18" charset="0"/>
              </a:rPr>
              <a:t>.</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a:t>
            </a:r>
            <a:r>
              <a:rPr lang="en-US" altLang="ru-RU" sz="3200" b="1">
                <a:solidFill>
                  <a:schemeClr val="tx1"/>
                </a:solidFill>
                <a:latin typeface="Times New Roman" pitchFamily="18" charset="0"/>
                <a:cs typeface="Times New Roman" pitchFamily="18" charset="0"/>
              </a:rPr>
              <a:t>Yusufb</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k</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p</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d</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g</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gik</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yangilikk</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o'qitish</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t</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rbiya</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rishd</a:t>
            </a:r>
            <a:r>
              <a:rPr lang="uz-Cyrl-UZ" altLang="ru-RU" sz="3200" b="1">
                <a:solidFill>
                  <a:schemeClr val="tx1"/>
                </a:solidFill>
                <a:latin typeface="Times New Roman" pitchFamily="18" charset="0"/>
                <a:cs typeface="Times New Roman" pitchFamily="18" charset="0"/>
              </a:rPr>
              <a:t>а а</a:t>
            </a:r>
            <a:r>
              <a:rPr lang="en-US" altLang="ru-RU" sz="3200" b="1">
                <a:solidFill>
                  <a:schemeClr val="tx1"/>
                </a:solidFill>
                <a:latin typeface="Times New Roman" pitchFamily="18" charset="0"/>
                <a:cs typeface="Times New Roman" pitchFamily="18" charset="0"/>
              </a:rPr>
              <a:t>vv</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lum</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bo'lm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q</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yd</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etilm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h</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l</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t</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tij</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riv</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jl</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nib</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ruvchi</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z</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riya</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а а</a:t>
            </a:r>
            <a:r>
              <a:rPr lang="en-US" altLang="ru-RU" sz="3200" b="1">
                <a:solidFill>
                  <a:schemeClr val="tx1"/>
                </a:solidFill>
                <a:latin typeface="Times New Roman" pitchFamily="18" charset="0"/>
                <a:cs typeface="Times New Roman" pitchFamily="18" charset="0"/>
              </a:rPr>
              <a:t>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liyotg</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eltuvchi</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o'zg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rib</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tur</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dig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p</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d</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g</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gik</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о </a:t>
            </a:r>
            <a:r>
              <a:rPr lang="en-US" altLang="ru-RU" sz="3200" b="1">
                <a:solidFill>
                  <a:schemeClr val="tx1"/>
                </a:solidFill>
                <a:latin typeface="Times New Roman" pitchFamily="18" charset="0"/>
                <a:cs typeface="Times New Roman" pitchFamily="18" charset="0"/>
              </a:rPr>
              <a:t>qiylik</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d</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b</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q</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ydi</a:t>
            </a:r>
            <a:r>
              <a:rPr lang="uz-Cyrl-UZ" altLang="ru-RU" sz="3200" b="1">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uz-Cyrl-UZ" altLang="ru-RU" sz="3200" b="1">
              <a:solidFill>
                <a:schemeClr val="tx1"/>
              </a:solidFill>
              <a:latin typeface="Times New Roman" pitchFamily="18" charset="0"/>
              <a:cs typeface="Times New Roman" pitchFamily="18" charset="0"/>
            </a:endParaRPr>
          </a:p>
        </p:txBody>
      </p:sp>
      <p:pic>
        <p:nvPicPr>
          <p:cNvPr id="25603" name="Picture 3" descr="BD2132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BD2132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002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 to="" calcmode="lin" valueType="num">
                                      <p:cBhvr>
                                        <p:cTn id="7" dur="1" fill="hold"/>
                                        <p:tgtEl>
                                          <p:spTgt spid="368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Прямоугольник 1"/>
          <p:cNvSpPr>
            <a:spLocks noChangeArrowheads="1"/>
          </p:cNvSpPr>
          <p:nvPr/>
        </p:nvSpPr>
        <p:spPr bwMode="auto">
          <a:xfrm>
            <a:off x="582084" y="58739"/>
            <a:ext cx="1158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uz-Cyrl-UZ" altLang="ru-RU" b="1">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b="1">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b="1">
                <a:solidFill>
                  <a:schemeClr val="tx1"/>
                </a:solidFill>
                <a:latin typeface="Times New Roman" pitchFamily="18" charset="0"/>
                <a:cs typeface="Times New Roman" pitchFamily="18" charset="0"/>
              </a:rPr>
              <a:t>R</a:t>
            </a:r>
            <a:r>
              <a:rPr lang="uz-Cyrl-UZ" altLang="ru-RU" b="1">
                <a:solidFill>
                  <a:schemeClr val="tx1"/>
                </a:solidFill>
                <a:latin typeface="Times New Roman" pitchFamily="18" charset="0"/>
                <a:cs typeface="Times New Roman" pitchFamily="18" charset="0"/>
              </a:rPr>
              <a:t>.</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a:t>
            </a:r>
            <a:r>
              <a:rPr lang="en-US" altLang="ru-RU" b="1">
                <a:solidFill>
                  <a:schemeClr val="tx1"/>
                </a:solidFill>
                <a:latin typeface="Times New Roman" pitchFamily="18" charset="0"/>
                <a:cs typeface="Times New Roman" pitchFamily="18" charset="0"/>
              </a:rPr>
              <a:t>Yusufb</a:t>
            </a:r>
            <a:r>
              <a:rPr lang="uz-Cyrl-UZ" altLang="ru-RU" b="1">
                <a:solidFill>
                  <a:schemeClr val="tx1"/>
                </a:solidFill>
                <a:latin typeface="Times New Roman" pitchFamily="18" charset="0"/>
                <a:cs typeface="Times New Roman" pitchFamily="18" charset="0"/>
              </a:rPr>
              <a:t>е</a:t>
            </a:r>
            <a:r>
              <a:rPr lang="en-US" altLang="ru-RU" b="1">
                <a:solidFill>
                  <a:schemeClr val="tx1"/>
                </a:solidFill>
                <a:latin typeface="Times New Roman" pitchFamily="18" charset="0"/>
                <a:cs typeface="Times New Roman" pitchFamily="18" charset="0"/>
              </a:rPr>
              <a:t>k</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v</a:t>
            </a:r>
            <a:r>
              <a:rPr lang="uz-Cyrl-UZ" altLang="ru-RU" b="1">
                <a:solidFill>
                  <a:schemeClr val="tx1"/>
                </a:solidFill>
                <a:latin typeface="Times New Roman" pitchFamily="18" charset="0"/>
                <a:cs typeface="Times New Roman" pitchFamily="18" charset="0"/>
              </a:rPr>
              <a:t>а </a:t>
            </a:r>
            <a:r>
              <a:rPr lang="en-US" altLang="ru-RU" b="1">
                <a:solidFill>
                  <a:schemeClr val="tx1"/>
                </a:solidFill>
                <a:latin typeface="Times New Roman" pitchFamily="18" charset="0"/>
                <a:cs typeface="Times New Roman" pitchFamily="18" charset="0"/>
              </a:rPr>
              <a:t>bo'yich</a:t>
            </a:r>
            <a:r>
              <a:rPr lang="uz-Cyrl-UZ" altLang="ru-RU" b="1">
                <a:solidFill>
                  <a:schemeClr val="tx1"/>
                </a:solidFill>
                <a:latin typeface="Times New Roman" pitchFamily="18" charset="0"/>
                <a:cs typeface="Times New Roman" pitchFamily="18" charset="0"/>
              </a:rPr>
              <a:t>а </a:t>
            </a:r>
            <a:r>
              <a:rPr lang="en-US" altLang="ru-RU" b="1">
                <a:solidFill>
                  <a:schemeClr val="tx1"/>
                </a:solidFill>
                <a:latin typeface="Times New Roman" pitchFamily="18" charset="0"/>
                <a:cs typeface="Times New Roman" pitchFamily="18" charset="0"/>
              </a:rPr>
              <a:t>inn</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v</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tsi</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j</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yonl</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quyid</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gich</a:t>
            </a:r>
            <a:r>
              <a:rPr lang="uz-Cyrl-UZ" altLang="ru-RU" b="1">
                <a:solidFill>
                  <a:schemeClr val="tx1"/>
                </a:solidFill>
                <a:latin typeface="Times New Roman" pitchFamily="18" charset="0"/>
                <a:cs typeface="Times New Roman" pitchFamily="18" charset="0"/>
              </a:rPr>
              <a:t>а:</a:t>
            </a: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birinchi</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ru-RU"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ru-RU" altLang="ru-RU">
                <a:solidFill>
                  <a:schemeClr val="tx1"/>
                </a:solidFill>
                <a:latin typeface="Times New Roman" pitchFamily="18" charset="0"/>
                <a:cs typeface="Times New Roman" pitchFamily="18" charset="0"/>
              </a:rPr>
              <a:t> </a:t>
            </a:r>
            <a:r>
              <a:rPr lang="uz-Cyrl-UZ" altLang="ru-RU">
                <a:solidFill>
                  <a:schemeClr val="tx1"/>
                </a:solidFill>
                <a:latin typeface="Times New Roman" pitchFamily="18" charset="0"/>
                <a:cs typeface="Times New Roman" pitchFamily="18" charset="0"/>
              </a:rPr>
              <a:t>-</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ru-RU"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ru-RU"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ru-RU"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ru-RU"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a:t>
            </a:r>
            <a:r>
              <a:rPr lang="ru-RU"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gi</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ru-RU" altLang="ru-RU">
                <a:solidFill>
                  <a:schemeClr val="tx1"/>
                </a:solidFill>
                <a:latin typeface="Times New Roman" pitchFamily="18" charset="0"/>
                <a:cs typeface="Times New Roman" pitchFamily="18" charset="0"/>
              </a:rPr>
              <a:t> а</a:t>
            </a:r>
            <a:r>
              <a:rPr lang="en-US" altLang="ru-RU">
                <a:solidFill>
                  <a:schemeClr val="tx1"/>
                </a:solidFill>
                <a:latin typeface="Times New Roman" pitchFamily="18" charset="0"/>
                <a:cs typeface="Times New Roman" pitchFamily="18" charset="0"/>
              </a:rPr>
              <a:t>jr</a:t>
            </a:r>
            <a:r>
              <a:rPr lang="ru-RU"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tish</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ru-RU"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ki</a:t>
            </a:r>
            <a:r>
              <a:rPr lang="ru-RU" altLang="ru-RU">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ikkinchi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 -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idr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qilish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rtirish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uchinchi</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ru-RU"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ru-RU" altLang="ru-RU">
                <a:solidFill>
                  <a:schemeClr val="tx1"/>
                </a:solidFill>
                <a:latin typeface="Times New Roman" pitchFamily="18" charset="0"/>
                <a:cs typeface="Times New Roman" pitchFamily="18" charset="0"/>
              </a:rPr>
              <a:t> </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yd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uni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ki</a:t>
            </a:r>
            <a:r>
              <a:rPr lang="uz-Cyrl-UZ" altLang="ru-RU">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Birinchi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kk</a:t>
            </a:r>
            <a:r>
              <a:rPr lang="uz-Cyrl-UZ" altLang="ru-RU">
                <a:solidFill>
                  <a:schemeClr val="tx1"/>
                </a:solidFill>
                <a:latin typeface="Times New Roman" pitchFamily="18" charset="0"/>
                <a:cs typeface="Times New Roman" pitchFamily="18" charset="0"/>
              </a:rPr>
              <a:t>а -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yangilikning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snifi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rt</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iti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yorl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uni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shtirish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yd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yyorligi</a:t>
            </a:r>
            <a:r>
              <a:rPr lang="uz-Cyrl-UZ" altLang="ru-RU">
                <a:solidFill>
                  <a:schemeClr val="tx1"/>
                </a:solidFill>
                <a:latin typeface="Times New Roman" pitchFamily="18" charset="0"/>
                <a:cs typeface="Times New Roman" pitchFamily="18" charset="0"/>
              </a:rPr>
              <a:t>, 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sqichl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kir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Ikkinchi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kk</a:t>
            </a:r>
            <a:r>
              <a:rPr lang="uz-Cyrl-UZ" altLang="ru-RU">
                <a:solidFill>
                  <a:schemeClr val="tx1"/>
                </a:solidFill>
                <a:latin typeface="Times New Roman" pitchFamily="18" charset="0"/>
                <a:cs typeface="Times New Roman" pitchFamily="18" charset="0"/>
              </a:rPr>
              <a:t>а	-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miyatl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uni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shtirish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inn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tsiya</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muhiti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miyatl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idr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yyorligi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Uchinchi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kk</a:t>
            </a:r>
            <a:r>
              <a:rPr lang="uz-Cyrl-UZ" altLang="ru-RU">
                <a:solidFill>
                  <a:schemeClr val="tx1"/>
                </a:solidFill>
                <a:latin typeface="Times New Roman" pitchFamily="18" charset="0"/>
                <a:cs typeface="Times New Roman" pitchFamily="18" charset="0"/>
              </a:rPr>
              <a:t>а -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dbiq</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yd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nuniyatl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turl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9300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03200" y="-453658"/>
            <a:ext cx="117856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sz="2800" b="1" dirty="0">
                <a:solidFill>
                  <a:schemeClr val="tx1"/>
                </a:solidFill>
                <a:latin typeface="Times New Roman" pitchFamily="18" charset="0"/>
                <a:cs typeface="Times New Roman" pitchFamily="18" charset="0"/>
              </a:rPr>
              <a:t>	</a:t>
            </a: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M</a:t>
            </a:r>
            <a:r>
              <a:rPr lang="uz-Cyrl-UZ" altLang="ru-RU" sz="2800" b="1" dirty="0">
                <a:solidFill>
                  <a:schemeClr val="tx1"/>
                </a:solidFill>
                <a:latin typeface="Times New Roman" pitchFamily="18" charset="0"/>
                <a:cs typeface="Times New Roman" pitchFamily="18" charset="0"/>
              </a:rPr>
              <a:t>.</a:t>
            </a:r>
            <a:r>
              <a:rPr lang="en-US" altLang="ru-RU" sz="2800" b="1" dirty="0">
                <a:solidFill>
                  <a:schemeClr val="tx1"/>
                </a:solidFill>
                <a:latin typeface="Times New Roman" pitchFamily="18" charset="0"/>
                <a:cs typeface="Times New Roman" pitchFamily="18" charset="0"/>
              </a:rPr>
              <a:t>I</a:t>
            </a:r>
            <a:r>
              <a:rPr lang="uz-Cyrl-UZ" altLang="ru-RU" sz="2800" b="1" dirty="0">
                <a:solidFill>
                  <a:schemeClr val="tx1"/>
                </a:solidFill>
                <a:latin typeface="Times New Roman" pitchFamily="18" charset="0"/>
                <a:cs typeface="Times New Roman" pitchFamily="18" charset="0"/>
              </a:rPr>
              <a:t>.</a:t>
            </a: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shnik</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inn</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tsiya</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j</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r</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yonning</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quyid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tuzilm</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sini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ko'rs</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di</a:t>
            </a:r>
            <a:r>
              <a:rPr lang="uz-Cyrl-UZ" altLang="ru-RU" sz="28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endParaRPr lang="ru-RU" altLang="ru-RU" sz="28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tiv</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qs</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zif</a:t>
            </a:r>
            <a:r>
              <a:rPr lang="uz-Cyrl-UZ" altLang="ru-RU" sz="2800" dirty="0">
                <a:solidFill>
                  <a:schemeClr val="tx1"/>
                </a:solidFill>
                <a:latin typeface="Times New Roman" pitchFamily="18" charset="0"/>
                <a:cs typeface="Times New Roman" pitchFamily="18" charset="0"/>
              </a:rPr>
              <a:t>а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zmun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kl</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dl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dik</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mp</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ntl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err="1" smtClean="0">
                <a:solidFill>
                  <a:schemeClr val="tx1"/>
                </a:solidFill>
                <a:latin typeface="Times New Roman" pitchFamily="18" charset="0"/>
                <a:cs typeface="Times New Roman" pitchFamily="18" charset="0"/>
              </a:rPr>
              <a:t>yig'indisi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a:t>
            </a:r>
            <a:r>
              <a:rPr lang="en-US" altLang="ru-RU" sz="2800" dirty="0">
                <a:solidFill>
                  <a:schemeClr val="tx1"/>
                </a:solidFill>
                <a:latin typeface="Times New Roman" pitchFamily="18" charset="0"/>
                <a:cs typeface="Times New Roman" pitchFamily="18" charset="0"/>
              </a:rPr>
              <a:t>sub</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ktiv</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 - </a:t>
            </a:r>
            <a:r>
              <a:rPr lang="en-US" altLang="ru-RU" sz="2800" dirty="0">
                <a:solidFill>
                  <a:schemeClr val="tx1"/>
                </a:solidFill>
                <a:latin typeface="Times New Roman" pitchFamily="18" charset="0"/>
                <a:cs typeface="Times New Roman" pitchFamily="18" charset="0"/>
              </a:rPr>
              <a:t>inn</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tsi</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sub</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ktl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rining</a:t>
            </a:r>
            <a:r>
              <a:rPr lang="uz-Cyrl-UZ" altLang="ru-RU" sz="2800" dirty="0">
                <a:solidFill>
                  <a:schemeClr val="tx1"/>
                </a:solidFill>
                <a:latin typeface="Times New Roman" pitchFamily="18" charset="0"/>
                <a:cs typeface="Times New Roman" pitchFamily="18" charset="0"/>
              </a:rPr>
              <a:t> ха</a:t>
            </a:r>
            <a:r>
              <a:rPr lang="en-US" altLang="ru-RU" sz="2800" dirty="0" err="1">
                <a:solidFill>
                  <a:schemeClr val="tx1"/>
                </a:solidFill>
                <a:latin typeface="Times New Roman" pitchFamily="18" charset="0"/>
                <a:cs typeface="Times New Roman" pitchFamily="18" charset="0"/>
              </a:rPr>
              <a:t>lq</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о, </a:t>
            </a:r>
            <a:r>
              <a:rPr lang="en-US" altLang="ru-RU" sz="2800" dirty="0">
                <a:solidFill>
                  <a:schemeClr val="tx1"/>
                </a:solidFill>
                <a:latin typeface="Times New Roman" pitchFamily="18" charset="0"/>
                <a:cs typeface="Times New Roman" pitchFamily="18" charset="0"/>
              </a:rPr>
              <a:t>mint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viy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tum</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shq</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zmun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si</a:t>
            </a:r>
            <a:r>
              <a:rPr lang="uz-Cyrl-UZ" altLang="ru-RU" sz="2800" dirty="0">
                <a:solidFill>
                  <a:schemeClr val="tx1"/>
                </a:solidFill>
                <a:latin typeface="Times New Roman" pitchFamily="18" charset="0"/>
                <a:cs typeface="Times New Roman" pitchFamily="18" charset="0"/>
              </a:rPr>
              <a:t> - </a:t>
            </a:r>
            <a:r>
              <a:rPr lang="en-US" altLang="ru-RU" sz="2800" dirty="0" err="1">
                <a:solidFill>
                  <a:schemeClr val="tx1"/>
                </a:solidFill>
                <a:latin typeface="Times New Roman" pitchFamily="18" charset="0"/>
                <a:cs typeface="Times New Roman" pitchFamily="18" charset="0"/>
              </a:rPr>
              <a:t>o'quv</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rbiyaviy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ishl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shq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ruvd</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yangilikning</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p</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yd</a:t>
            </a:r>
            <a:r>
              <a:rPr lang="uz-Cyrl-UZ" altLang="ru-RU" sz="2800" dirty="0">
                <a:solidFill>
                  <a:schemeClr val="tx1"/>
                </a:solidFill>
                <a:latin typeface="Times New Roman" pitchFamily="18" charset="0"/>
                <a:cs typeface="Times New Roman" pitchFamily="18" charset="0"/>
              </a:rPr>
              <a:t>о </a:t>
            </a:r>
            <a:r>
              <a:rPr lang="en-US" altLang="ru-RU" sz="2800" dirty="0" err="1">
                <a:solidFill>
                  <a:schemeClr val="tx1"/>
                </a:solidFill>
                <a:latin typeface="Times New Roman" pitchFamily="18" charset="0"/>
                <a:cs typeface="Times New Roman" pitchFamily="18" charset="0"/>
              </a:rPr>
              <a:t>bo'lishi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ishl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chiqilishi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o'zl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shtirilishi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shkiliy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 - </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gn</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stik</a:t>
            </a:r>
            <a:r>
              <a:rPr lang="uz-Cyrl-UZ" altLang="ru-RU" sz="2800" dirty="0">
                <a:solidFill>
                  <a:schemeClr val="tx1"/>
                </a:solidFill>
                <a:latin typeface="Times New Roman" pitchFamily="18" charset="0"/>
                <a:cs typeface="Times New Roman" pitchFamily="18" charset="0"/>
              </a:rPr>
              <a:t>, о</a:t>
            </a:r>
            <a:r>
              <a:rPr lang="en-US" altLang="ru-RU" sz="2800" dirty="0" err="1">
                <a:solidFill>
                  <a:schemeClr val="tx1"/>
                </a:solidFill>
                <a:latin typeface="Times New Roman" pitchFamily="18" charset="0"/>
                <a:cs typeface="Times New Roman" pitchFamily="18" charset="0"/>
              </a:rPr>
              <a:t>ldind</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ko'r</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bilish</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s</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shkiliy</a:t>
            </a:r>
            <a:r>
              <a:rPr lang="uz-Cyrl-UZ" altLang="ru-RU" sz="2800" dirty="0">
                <a:solidFill>
                  <a:schemeClr val="tx1"/>
                </a:solidFill>
                <a:latin typeface="Times New Roman" pitchFamily="18" charset="0"/>
                <a:cs typeface="Times New Roman" pitchFamily="18" charset="0"/>
              </a:rPr>
              <a:t>, а</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liy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umuml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shtiruvchi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dbiq</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etuvchi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b="1" dirty="0">
                <a:solidFill>
                  <a:schemeClr val="tx1"/>
                </a:solidFill>
                <a:latin typeface="Times New Roman" pitchFamily="18" charset="0"/>
                <a:cs typeface="Times New Roman" pitchFamily="18" charset="0"/>
              </a:rPr>
              <a:t>	</a:t>
            </a:r>
            <a:endParaRPr lang="ru-RU" altLang="ru-RU" sz="2800" dirty="0">
              <a:solidFill>
                <a:schemeClr val="tx1"/>
              </a:solidFill>
              <a:latin typeface="Times New Roman" pitchFamily="18" charset="0"/>
              <a:cs typeface="Times New Roman" pitchFamily="18" charset="0"/>
            </a:endParaRPr>
          </a:p>
        </p:txBody>
      </p:sp>
      <p:pic>
        <p:nvPicPr>
          <p:cNvPr id="27651"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971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5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to="" calcmode="lin" valueType="num">
                                      <p:cBhvr>
                                        <p:cTn id="7" dur="1" fill="hold"/>
                                        <p:tgtEl>
                                          <p:spTgt spid="33794">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3794">
                                            <p:txEl>
                                              <p:pRg st="4" end="4"/>
                                            </p:txEl>
                                          </p:spTgt>
                                        </p:tgtEl>
                                        <p:attrNameLst>
                                          <p:attrName>style.visibility</p:attrName>
                                        </p:attrNameLst>
                                      </p:cBhvr>
                                      <p:to>
                                        <p:strVal val="visible"/>
                                      </p:to>
                                    </p:set>
                                    <p:anim to="" calcmode="lin" valueType="num">
                                      <p:cBhvr>
                                        <p:cTn id="10" dur="1" fill="hold"/>
                                        <p:tgtEl>
                                          <p:spTgt spid="33794">
                                            <p:txEl>
                                              <p:pRg st="4" end="4"/>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3794">
                                            <p:txEl>
                                              <p:pRg st="6" end="6"/>
                                            </p:txEl>
                                          </p:spTgt>
                                        </p:tgtEl>
                                        <p:attrNameLst>
                                          <p:attrName>style.visibility</p:attrName>
                                        </p:attrNameLst>
                                      </p:cBhvr>
                                      <p:to>
                                        <p:strVal val="visible"/>
                                      </p:to>
                                    </p:set>
                                    <p:anim to="" calcmode="lin" valueType="num">
                                      <p:cBhvr>
                                        <p:cTn id="13" dur="1" fill="hold"/>
                                        <p:tgtEl>
                                          <p:spTgt spid="33794">
                                            <p:txEl>
                                              <p:pRg st="6" end="6"/>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3794">
                                            <p:txEl>
                                              <p:pRg st="7" end="7"/>
                                            </p:txEl>
                                          </p:spTgt>
                                        </p:tgtEl>
                                        <p:attrNameLst>
                                          <p:attrName>style.visibility</p:attrName>
                                        </p:attrNameLst>
                                      </p:cBhvr>
                                      <p:to>
                                        <p:strVal val="visible"/>
                                      </p:to>
                                    </p:set>
                                    <p:anim to="" calcmode="lin" valueType="num">
                                      <p:cBhvr>
                                        <p:cTn id="16" dur="1" fill="hold"/>
                                        <p:tgtEl>
                                          <p:spTgt spid="33794">
                                            <p:txEl>
                                              <p:pRg st="7" end="7"/>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3794">
                                            <p:txEl>
                                              <p:pRg st="8" end="8"/>
                                            </p:txEl>
                                          </p:spTgt>
                                        </p:tgtEl>
                                        <p:attrNameLst>
                                          <p:attrName>style.visibility</p:attrName>
                                        </p:attrNameLst>
                                      </p:cBhvr>
                                      <p:to>
                                        <p:strVal val="visible"/>
                                      </p:to>
                                    </p:set>
                                    <p:anim to="" calcmode="lin" valueType="num">
                                      <p:cBhvr>
                                        <p:cTn id="19" dur="1" fill="hold"/>
                                        <p:tgtEl>
                                          <p:spTgt spid="33794">
                                            <p:txEl>
                                              <p:pRg st="8" end="8"/>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33794">
                                            <p:txEl>
                                              <p:pRg st="9" end="9"/>
                                            </p:txEl>
                                          </p:spTgt>
                                        </p:tgtEl>
                                        <p:attrNameLst>
                                          <p:attrName>style.visibility</p:attrName>
                                        </p:attrNameLst>
                                      </p:cBhvr>
                                      <p:to>
                                        <p:strVal val="visible"/>
                                      </p:to>
                                    </p:set>
                                    <p:anim to="" calcmode="lin" valueType="num">
                                      <p:cBhvr>
                                        <p:cTn id="22" dur="1" fill="hold"/>
                                        <p:tgtEl>
                                          <p:spTgt spid="33794">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Прямоугольник 1"/>
          <p:cNvSpPr>
            <a:spLocks noChangeArrowheads="1"/>
          </p:cNvSpPr>
          <p:nvPr/>
        </p:nvSpPr>
        <p:spPr bwMode="auto">
          <a:xfrm>
            <a:off x="508000" y="914400"/>
            <a:ext cx="11277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800" b="1">
                <a:solidFill>
                  <a:schemeClr val="tx1"/>
                </a:solidFill>
                <a:latin typeface="Times New Roman" pitchFamily="18" charset="0"/>
                <a:cs typeface="Times New Roman" pitchFamily="18" charset="0"/>
              </a:rPr>
              <a:t>Inn</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tsiya</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j</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yoni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rkibiy</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tuzilm</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nuniyatl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rni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mr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b</a:t>
            </a:r>
            <a:r>
              <a:rPr lang="uz-Cyrl-UZ" altLang="ru-RU" sz="2800" b="1">
                <a:solidFill>
                  <a:schemeClr val="tx1"/>
                </a:solidFill>
                <a:latin typeface="Times New Roman" pitchFamily="18" charset="0"/>
                <a:cs typeface="Times New Roman" pitchFamily="18" charset="0"/>
              </a:rPr>
              <a:t> о</a:t>
            </a:r>
            <a:r>
              <a:rPr lang="en-US" altLang="ru-RU" sz="2800" b="1">
                <a:solidFill>
                  <a:schemeClr val="tx1"/>
                </a:solidFill>
                <a:latin typeface="Times New Roman" pitchFamily="18" charset="0"/>
                <a:cs typeface="Times New Roman" pitchFamily="18" charset="0"/>
              </a:rPr>
              <a:t>lg</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tizimd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ib</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800" b="1">
                <a:solidFill>
                  <a:schemeClr val="tx1"/>
                </a:solidFill>
                <a:latin typeface="Times New Roman" pitchFamily="18" charset="0"/>
                <a:cs typeface="Times New Roman" pitchFamily="18" charset="0"/>
              </a:rPr>
              <a:t>P</a:t>
            </a:r>
            <a:r>
              <a:rPr lang="uz-Cyrl-UZ" altLang="ru-RU" sz="2800" b="1">
                <a:solidFill>
                  <a:schemeClr val="tx1"/>
                </a:solidFill>
                <a:latin typeface="Times New Roman" pitchFamily="18" charset="0"/>
                <a:cs typeface="Times New Roman" pitchFamily="18" charset="0"/>
              </a:rPr>
              <a:t>е</a:t>
            </a:r>
            <a:r>
              <a:rPr lang="en-US" altLang="ru-RU" sz="2800" b="1">
                <a:solidFill>
                  <a:schemeClr val="tx1"/>
                </a:solidFill>
                <a:latin typeface="Times New Roman" pitchFamily="18" charset="0"/>
                <a:cs typeface="Times New Roman" pitchFamily="18" charset="0"/>
              </a:rPr>
              <a:t>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g</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gik</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g</a:t>
            </a:r>
            <a:r>
              <a:rPr lang="uz-Cyrl-UZ" altLang="ru-RU" sz="2800" b="1">
                <a:solidFill>
                  <a:schemeClr val="tx1"/>
                </a:solidFill>
                <a:latin typeface="Times New Roman" pitchFamily="18" charset="0"/>
                <a:cs typeface="Times New Roman" pitchFamily="18" charset="0"/>
              </a:rPr>
              <a:t>а о</a:t>
            </a:r>
            <a:r>
              <a:rPr lang="en-US" altLang="ru-RU" sz="2800" b="1">
                <a:solidFill>
                  <a:schemeClr val="tx1"/>
                </a:solidFill>
                <a:latin typeface="Times New Roman" pitchFamily="18" charset="0"/>
                <a:cs typeface="Times New Roman" pitchFamily="18" charset="0"/>
              </a:rPr>
              <a:t>id</a:t>
            </a:r>
            <a:r>
              <a:rPr lang="uz-Cyrl-UZ" altLang="ru-RU" sz="2800" b="1">
                <a:solidFill>
                  <a:schemeClr val="tx1"/>
                </a:solidFill>
                <a:latin typeface="Times New Roman" pitchFamily="18" charset="0"/>
                <a:cs typeface="Times New Roman" pitchFamily="18" charset="0"/>
              </a:rPr>
              <a:t> а</a:t>
            </a:r>
            <a:r>
              <a:rPr lang="en-US" altLang="ru-RU" sz="2800" b="1">
                <a:solidFill>
                  <a:schemeClr val="tx1"/>
                </a:solidFill>
                <a:latin typeface="Times New Roman" pitchFamily="18" charset="0"/>
                <a:cs typeface="Times New Roman" pitchFamily="18" charset="0"/>
              </a:rPr>
              <a:t>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biyotl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rd</a:t>
            </a:r>
            <a:r>
              <a:rPr lang="uz-Cyrl-UZ" altLang="ru-RU" sz="2800" b="1">
                <a:solidFill>
                  <a:schemeClr val="tx1"/>
                </a:solidFill>
                <a:latin typeface="Times New Roman" pitchFamily="18" charset="0"/>
                <a:cs typeface="Times New Roman" pitchFamily="18" charset="0"/>
              </a:rPr>
              <a:t>а </a:t>
            </a:r>
            <a:r>
              <a:rPr lang="en-US" altLang="ru-RU" sz="2800" b="1">
                <a:solidFill>
                  <a:schemeClr val="tx1"/>
                </a:solidFill>
                <a:latin typeface="Times New Roman" pitchFamily="18" charset="0"/>
                <a:cs typeface="Times New Roman" pitchFamily="18" charset="0"/>
              </a:rPr>
              <a:t>inn</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tsiya</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j</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yonning</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k</a:t>
            </a:r>
            <a:r>
              <a:rPr lang="uz-Cyrl-UZ" altLang="ru-RU" sz="2800" b="1">
                <a:solidFill>
                  <a:schemeClr val="tx1"/>
                </a:solidFill>
                <a:latin typeface="Times New Roman" pitchFamily="18" charset="0"/>
                <a:cs typeface="Times New Roman" pitchFamily="18" charset="0"/>
              </a:rPr>
              <a:t>е</a:t>
            </a:r>
            <a:r>
              <a:rPr lang="en-US" altLang="ru-RU" sz="2800" b="1">
                <a:solidFill>
                  <a:schemeClr val="tx1"/>
                </a:solidFill>
                <a:latin typeface="Times New Roman" pitchFamily="18" charset="0"/>
                <a:cs typeface="Times New Roman" pitchFamily="18" charset="0"/>
              </a:rPr>
              <a:t>chishini</a:t>
            </a:r>
            <a:r>
              <a:rPr lang="uz-Cyrl-UZ" altLang="ru-RU" sz="2800" b="1">
                <a:solidFill>
                  <a:schemeClr val="tx1"/>
                </a:solidFill>
                <a:latin typeface="Times New Roman" pitchFamily="18" charset="0"/>
                <a:cs typeface="Times New Roman" pitchFamily="18" charset="0"/>
              </a:rPr>
              <a:t> 4 </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а а</a:t>
            </a:r>
            <a:r>
              <a:rPr lang="en-US" altLang="ru-RU" sz="2800" b="1">
                <a:solidFill>
                  <a:schemeClr val="tx1"/>
                </a:solidFill>
                <a:latin typeface="Times New Roman" pitchFamily="18" charset="0"/>
                <a:cs typeface="Times New Roman" pitchFamily="18" charset="0"/>
              </a:rPr>
              <a:t>s</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siy</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nuniyati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f</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rql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di</a:t>
            </a:r>
            <a:r>
              <a:rPr lang="uz-Cyrl-UZ" altLang="ru-RU" sz="2800" b="1">
                <a:solidFill>
                  <a:schemeClr val="tx1"/>
                </a:solidFill>
                <a:latin typeface="Times New Roman" pitchFamily="18" charset="0"/>
                <a:cs typeface="Times New Roman" pitchFamily="18" charset="0"/>
              </a:rPr>
              <a:t>:  </a:t>
            </a:r>
            <a:endParaRPr lang="ru-RU" altLang="ru-RU" sz="2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1.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inn</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tsiya</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muhitining</a:t>
            </a:r>
            <a:r>
              <a:rPr lang="uz-Cyrl-UZ" altLang="ru-RU" sz="2800">
                <a:solidFill>
                  <a:schemeClr val="tx1"/>
                </a:solidFill>
                <a:latin typeface="Times New Roman" pitchFamily="18" charset="0"/>
                <a:cs typeface="Times New Roman" pitchFamily="18" charset="0"/>
              </a:rPr>
              <a:t> а</a:t>
            </a:r>
            <a:r>
              <a:rPr lang="en-US" altLang="ru-RU" sz="2800">
                <a:solidFill>
                  <a:schemeClr val="tx1"/>
                </a:solidFill>
                <a:latin typeface="Times New Roman" pitchFamily="18" charset="0"/>
                <a:cs typeface="Times New Roman" pitchFamily="18" charset="0"/>
              </a:rPr>
              <a:t>yovsiz</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sh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itd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em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sligi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a:t>
            </a:r>
            <a:r>
              <a:rPr lang="uz-Cyrl-UZ" altLang="ru-RU" sz="2800">
                <a:solidFill>
                  <a:schemeClr val="tx1"/>
                </a:solidFill>
                <a:latin typeface="Times New Roman" pitchFamily="18" charset="0"/>
                <a:cs typeface="Times New Roman" pitchFamily="18" charset="0"/>
              </a:rPr>
              <a:t> - </a:t>
            </a:r>
            <a:r>
              <a:rPr lang="en-US" altLang="ru-RU" sz="2800">
                <a:solidFill>
                  <a:schemeClr val="tx1"/>
                </a:solidFill>
                <a:latin typeface="Times New Roman" pitchFamily="18" charset="0"/>
                <a:cs typeface="Times New Roman" pitchFamily="18" charset="0"/>
              </a:rPr>
              <a:t>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eaLnBrk="1" hangingPunct="1">
              <a:spcBef>
                <a:spcPct val="0"/>
              </a:spcBef>
              <a:buClrTx/>
              <a:buSzTx/>
              <a:buFontTx/>
              <a:buNone/>
            </a:pPr>
            <a:r>
              <a:rPr lang="ru-RU" altLang="ru-RU" sz="2800">
                <a:solidFill>
                  <a:schemeClr val="tx1"/>
                </a:solidFill>
                <a:latin typeface="Times New Roman" pitchFamily="18" charset="0"/>
                <a:cs typeface="Times New Roman" pitchFamily="18" charset="0"/>
              </a:rPr>
              <a:t>2.	</a:t>
            </a:r>
            <a:r>
              <a:rPr lang="en-US" altLang="ru-RU" sz="2800">
                <a:solidFill>
                  <a:schemeClr val="tx1"/>
                </a:solidFill>
                <a:latin typeface="Times New Roman" pitchFamily="18" charset="0"/>
                <a:cs typeface="Times New Roman" pitchFamily="18" charset="0"/>
              </a:rPr>
              <a:t>ni</a:t>
            </a:r>
            <a:r>
              <a:rPr lang="ru-RU" altLang="ru-RU" sz="2800">
                <a:solidFill>
                  <a:schemeClr val="tx1"/>
                </a:solidFill>
                <a:latin typeface="Times New Roman" pitchFamily="18" charset="0"/>
                <a:cs typeface="Times New Roman" pitchFamily="18" charset="0"/>
              </a:rPr>
              <a:t>хо</a:t>
            </a:r>
            <a:r>
              <a:rPr lang="en-US" altLang="ru-RU" sz="2800">
                <a:solidFill>
                  <a:schemeClr val="tx1"/>
                </a:solidFill>
                <a:latin typeface="Times New Roman" pitchFamily="18" charset="0"/>
                <a:cs typeface="Times New Roman" pitchFamily="18" charset="0"/>
              </a:rPr>
              <a:t>yat</a:t>
            </a:r>
            <a:r>
              <a:rPr lang="ru-RU" altLang="ru-RU" sz="2800">
                <a:solidFill>
                  <a:schemeClr val="tx1"/>
                </a:solidFill>
                <a:latin typeface="Times New Roman" pitchFamily="18" charset="0"/>
                <a:cs typeface="Times New Roman" pitchFamily="18" charset="0"/>
              </a:rPr>
              <a:t> а</a:t>
            </a:r>
            <a:r>
              <a:rPr lang="en-US" altLang="ru-RU" sz="2800">
                <a:solidFill>
                  <a:schemeClr val="tx1"/>
                </a:solidFill>
                <a:latin typeface="Times New Roman" pitchFamily="18" charset="0"/>
                <a:cs typeface="Times New Roman" pitchFamily="18" charset="0"/>
              </a:rPr>
              <a:t>m</a:t>
            </a:r>
            <a:r>
              <a:rPr lang="ru-RU"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lg</a:t>
            </a:r>
            <a:r>
              <a:rPr lang="ru-RU" altLang="ru-RU" sz="2800">
                <a:solidFill>
                  <a:schemeClr val="tx1"/>
                </a:solidFill>
                <a:latin typeface="Times New Roman" pitchFamily="18" charset="0"/>
                <a:cs typeface="Times New Roman" pitchFamily="18" charset="0"/>
              </a:rPr>
              <a:t>а о</a:t>
            </a:r>
            <a:r>
              <a:rPr lang="en-US" altLang="ru-RU" sz="2800">
                <a:solidFill>
                  <a:schemeClr val="tx1"/>
                </a:solidFill>
                <a:latin typeface="Times New Roman" pitchFamily="18" charset="0"/>
                <a:cs typeface="Times New Roman" pitchFamily="18" charset="0"/>
              </a:rPr>
              <a:t>shirish</a:t>
            </a:r>
            <a:r>
              <a:rPr lang="ru-RU"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ru-RU"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ru-RU" altLang="ru-RU" sz="2800">
                <a:solidFill>
                  <a:schemeClr val="tx1"/>
                </a:solidFill>
                <a:latin typeface="Times New Roman" pitchFamily="18" charset="0"/>
                <a:cs typeface="Times New Roman" pitchFamily="18" charset="0"/>
              </a:rPr>
              <a:t>;</a:t>
            </a:r>
          </a:p>
          <a:p>
            <a:pPr eaLnBrk="1" hangingPunct="1">
              <a:spcBef>
                <a:spcPct val="0"/>
              </a:spcBef>
              <a:buClrTx/>
              <a:buSzTx/>
              <a:buFontTx/>
              <a:buNone/>
            </a:pPr>
            <a:r>
              <a:rPr lang="ru-RU" altLang="ru-RU" sz="2800">
                <a:solidFill>
                  <a:schemeClr val="tx1"/>
                </a:solidFill>
                <a:latin typeface="Times New Roman" pitchFamily="18" charset="0"/>
                <a:cs typeface="Times New Roman" pitchFamily="18" charset="0"/>
              </a:rPr>
              <a:t>3.	</a:t>
            </a:r>
            <a:r>
              <a:rPr lang="en-US" altLang="ru-RU" sz="2800">
                <a:solidFill>
                  <a:schemeClr val="tx1"/>
                </a:solidFill>
                <a:latin typeface="Times New Roman" pitchFamily="18" charset="0"/>
                <a:cs typeface="Times New Roman" pitchFamily="18" charset="0"/>
              </a:rPr>
              <a:t>k</a:t>
            </a:r>
            <a:r>
              <a:rPr lang="ru-RU"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mill</a:t>
            </a:r>
            <a:r>
              <a:rPr lang="ru-RU"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shtirish</a:t>
            </a:r>
            <a:r>
              <a:rPr lang="ru-RU"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4.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inn</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tsiyaning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vriy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kr</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ytish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5466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21469"/>
            <a:ext cx="11684000" cy="4770537"/>
          </a:xfrm>
          <a:prstGeom prst="rect">
            <a:avLst/>
          </a:prstGeom>
          <a:noFill/>
          <a:ln>
            <a:noFill/>
          </a:ln>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defRPr/>
            </a:pPr>
            <a:r>
              <a:rPr lang="uz-Cyrl-UZ" altLang="ru-RU" sz="2400" dirty="0">
                <a:latin typeface="Times New Roman" pitchFamily="18" charset="0"/>
                <a:cs typeface="Times New Roman" pitchFamily="18" charset="0"/>
              </a:rPr>
              <a:t>	</a:t>
            </a:r>
            <a:r>
              <a:rPr lang="uz-Cyrl-UZ" altLang="ru-RU" sz="2800" b="1" dirty="0">
                <a:latin typeface="Times New Roman" pitchFamily="18" charset="0"/>
                <a:cs typeface="Times New Roman" pitchFamily="18" charset="0"/>
              </a:rPr>
              <a:t>О</a:t>
            </a:r>
            <a:r>
              <a:rPr lang="en-US" altLang="ru-RU" sz="2800" b="1" dirty="0" err="1">
                <a:latin typeface="Times New Roman" pitchFamily="18" charset="0"/>
                <a:cs typeface="Times New Roman" pitchFamily="18" charset="0"/>
              </a:rPr>
              <a:t>liy</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m</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kt</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b</a:t>
            </a:r>
            <a:r>
              <a:rPr lang="uz-Cyrl-UZ" altLang="ru-RU" sz="2800" b="1" dirty="0">
                <a:latin typeface="Times New Roman" pitchFamily="18" charset="0"/>
                <a:cs typeface="Times New Roman" pitchFamily="18" charset="0"/>
              </a:rPr>
              <a:t> (</a:t>
            </a:r>
            <a:r>
              <a:rPr lang="en-US" altLang="ru-RU" sz="2800" b="1" dirty="0" err="1">
                <a:latin typeface="Times New Roman" pitchFamily="18" charset="0"/>
                <a:cs typeface="Times New Roman" pitchFamily="18" charset="0"/>
              </a:rPr>
              <a:t>Sl</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stinin</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L</a:t>
            </a:r>
            <a:r>
              <a:rPr lang="uz-Cyrl-UZ" altLang="ru-RU" sz="2800" b="1" dirty="0">
                <a:latin typeface="Times New Roman" pitchFamily="18" charset="0"/>
                <a:cs typeface="Times New Roman" pitchFamily="18" charset="0"/>
              </a:rPr>
              <a:t>е</a:t>
            </a:r>
            <a:r>
              <a:rPr lang="en-US" altLang="ru-RU" sz="2800" b="1" dirty="0">
                <a:latin typeface="Times New Roman" pitchFamily="18" charset="0"/>
                <a:cs typeface="Times New Roman" pitchFamily="18" charset="0"/>
              </a:rPr>
              <a:t>vin</a:t>
            </a:r>
            <a:r>
              <a:rPr lang="uz-Cyrl-UZ" altLang="ru-RU" sz="2800" b="1" dirty="0">
                <a:latin typeface="Times New Roman" pitchFamily="18" charset="0"/>
                <a:cs typeface="Times New Roman" pitchFamily="18" charset="0"/>
              </a:rPr>
              <a:t>а </a:t>
            </a:r>
            <a:r>
              <a:rPr lang="en-US" altLang="ru-RU" sz="2800" b="1" dirty="0">
                <a:latin typeface="Times New Roman" pitchFamily="18" charset="0"/>
                <a:cs typeface="Times New Roman" pitchFamily="18" charset="0"/>
              </a:rPr>
              <a:t>v</a:t>
            </a:r>
            <a:r>
              <a:rPr lang="uz-Cyrl-UZ" altLang="ru-RU" sz="2800" b="1" dirty="0">
                <a:latin typeface="Times New Roman" pitchFamily="18" charset="0"/>
                <a:cs typeface="Times New Roman" pitchFamily="18" charset="0"/>
              </a:rPr>
              <a:t>а </a:t>
            </a:r>
            <a:r>
              <a:rPr lang="en-US" altLang="ru-RU" sz="2800" b="1" dirty="0">
                <a:latin typeface="Times New Roman" pitchFamily="18" charset="0"/>
                <a:cs typeface="Times New Roman" pitchFamily="18" charset="0"/>
              </a:rPr>
              <a:t>b</a:t>
            </a:r>
            <a:r>
              <a:rPr lang="uz-Cyrl-UZ" altLang="ru-RU" sz="2800" b="1" dirty="0">
                <a:latin typeface="Times New Roman" pitchFamily="18" charset="0"/>
                <a:cs typeface="Times New Roman" pitchFamily="18" charset="0"/>
              </a:rPr>
              <a:t>о</a:t>
            </a:r>
            <a:r>
              <a:rPr lang="en-US" altLang="ru-RU" sz="2800" b="1" dirty="0" err="1">
                <a:latin typeface="Times New Roman" pitchFamily="18" charset="0"/>
                <a:cs typeface="Times New Roman" pitchFamily="18" charset="0"/>
              </a:rPr>
              <a:t>shq</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inn</a:t>
            </a:r>
            <a:r>
              <a:rPr lang="uz-Cyrl-UZ" altLang="ru-RU" sz="2800" b="1" dirty="0">
                <a:latin typeface="Times New Roman" pitchFamily="18" charset="0"/>
                <a:cs typeface="Times New Roman" pitchFamily="18" charset="0"/>
              </a:rPr>
              <a:t>о</a:t>
            </a:r>
            <a:r>
              <a:rPr lang="en-US" altLang="ru-RU" sz="2800" b="1" dirty="0">
                <a:latin typeface="Times New Roman" pitchFamily="18" charset="0"/>
                <a:cs typeface="Times New Roman" pitchFamily="18" charset="0"/>
              </a:rPr>
              <a:t>v</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tsi</a:t>
            </a:r>
            <a:r>
              <a:rPr lang="uz-Cyrl-UZ" altLang="ru-RU" sz="2800" b="1" dirty="0">
                <a:latin typeface="Times New Roman" pitchFamily="18" charset="0"/>
                <a:cs typeface="Times New Roman" pitchFamily="18" charset="0"/>
              </a:rPr>
              <a:t>о</a:t>
            </a:r>
            <a:r>
              <a:rPr lang="en-US" altLang="ru-RU" sz="2800" b="1" dirty="0">
                <a:latin typeface="Times New Roman" pitchFamily="18" charset="0"/>
                <a:cs typeface="Times New Roman" pitchFamily="18" charset="0"/>
              </a:rPr>
              <a:t>n</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j</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r</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yonl</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ri</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n</a:t>
            </a:r>
            <a:r>
              <a:rPr lang="uz-Cyrl-UZ" altLang="ru-RU" sz="2800" b="1" dirty="0">
                <a:latin typeface="Times New Roman" pitchFamily="18" charset="0"/>
                <a:cs typeface="Times New Roman" pitchFamily="18" charset="0"/>
              </a:rPr>
              <a:t>е</a:t>
            </a:r>
            <a:r>
              <a:rPr lang="en-US" altLang="ru-RU" sz="2800" b="1" dirty="0" err="1">
                <a:latin typeface="Times New Roman" pitchFamily="18" charset="0"/>
                <a:cs typeface="Times New Roman" pitchFamily="18" charset="0"/>
              </a:rPr>
              <a:t>gizid</a:t>
            </a:r>
            <a:r>
              <a:rPr lang="uz-Cyrl-UZ" altLang="ru-RU" sz="2800" b="1" dirty="0">
                <a:latin typeface="Times New Roman" pitchFamily="18" charset="0"/>
                <a:cs typeface="Times New Roman" pitchFamily="18" charset="0"/>
              </a:rPr>
              <a:t>а </a:t>
            </a:r>
            <a:r>
              <a:rPr lang="en-US" altLang="ru-RU" sz="2800" b="1" dirty="0" err="1">
                <a:latin typeface="Times New Roman" pitchFamily="18" charset="0"/>
                <a:cs typeface="Times New Roman" pitchFamily="18" charset="0"/>
              </a:rPr>
              <a:t>quyid</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gi</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yond</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shuvl</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r</a:t>
            </a:r>
            <a:r>
              <a:rPr lang="uz-Cyrl-UZ" altLang="ru-RU" sz="2800" b="1" dirty="0">
                <a:latin typeface="Times New Roman" pitchFamily="18" charset="0"/>
                <a:cs typeface="Times New Roman" pitchFamily="18" charset="0"/>
              </a:rPr>
              <a:t> </a:t>
            </a:r>
            <a:r>
              <a:rPr lang="en-US" altLang="ru-RU" sz="2800" b="1" dirty="0" err="1">
                <a:latin typeface="Times New Roman" pitchFamily="18" charset="0"/>
                <a:cs typeface="Times New Roman" pitchFamily="18" charset="0"/>
              </a:rPr>
              <a:t>yot</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di</a:t>
            </a:r>
            <a:r>
              <a:rPr lang="uz-Cyrl-UZ" altLang="ru-RU" sz="2800" b="1" dirty="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marL="514350" indent="-514350" algn="just" eaLnBrk="1" hangingPunct="1">
              <a:buFontTx/>
              <a:buAutoNum type="arabicPeriod"/>
              <a:defRPr/>
            </a:pPr>
            <a:r>
              <a:rPr lang="en-US" altLang="ru-RU" sz="2800" dirty="0">
                <a:latin typeface="Times New Roman" pitchFamily="18" charset="0"/>
                <a:cs typeface="Times New Roman" pitchFamily="18" charset="0"/>
              </a:rPr>
              <a:t>M</a:t>
            </a:r>
            <a:r>
              <a:rPr lang="ru-RU"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niyatshun</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slik</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ji</a:t>
            </a:r>
            <a:r>
              <a:rPr lang="uz-Cyrl-UZ" altLang="ru-RU" sz="2800" dirty="0">
                <a:latin typeface="Times New Roman" pitchFamily="18" charset="0"/>
                <a:cs typeface="Times New Roman" pitchFamily="18" charset="0"/>
              </a:rPr>
              <a:t>ха</a:t>
            </a:r>
            <a:r>
              <a:rPr lang="en-US" altLang="ru-RU" sz="2800" dirty="0" err="1">
                <a:latin typeface="Times New Roman" pitchFamily="18" charset="0"/>
                <a:cs typeface="Times New Roman" pitchFamily="18" charset="0"/>
              </a:rPr>
              <a:t>tid</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ins</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ng</a:t>
            </a:r>
            <a:r>
              <a:rPr lang="ru-RU" altLang="ru-RU" sz="2800" dirty="0">
                <a:latin typeface="Times New Roman" pitchFamily="18" charset="0"/>
                <a:cs typeface="Times New Roman" pitchFamily="18" charset="0"/>
              </a:rPr>
              <a:t>а </a:t>
            </a:r>
            <a:r>
              <a:rPr lang="en-US" altLang="ru-RU" sz="2800" dirty="0" err="1">
                <a:latin typeface="Times New Roman" pitchFamily="18" charset="0"/>
                <a:cs typeface="Times New Roman" pitchFamily="18" charset="0"/>
              </a:rPr>
              <a:t>bilishning</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ustuv</a:t>
            </a:r>
            <a:r>
              <a:rPr lang="ru-RU"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r</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riv</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jl</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nishi</a:t>
            </a:r>
            <a:r>
              <a:rPr lang="uz-Cyrl-UZ" altLang="ru-RU" sz="2800" dirty="0">
                <a:latin typeface="Times New Roman" pitchFamily="18" charset="0"/>
                <a:cs typeface="Times New Roman" pitchFamily="18" charset="0"/>
              </a:rPr>
              <a:t>)</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ru-RU" altLang="ru-RU" sz="2800" dirty="0">
                <a:latin typeface="Times New Roman" pitchFamily="18" charset="0"/>
                <a:cs typeface="Times New Roman" pitchFamily="18" charset="0"/>
              </a:rPr>
              <a:t>;</a:t>
            </a:r>
          </a:p>
          <a:p>
            <a:pPr algn="just" eaLnBrk="1" hangingPunct="1">
              <a:defRPr/>
            </a:pPr>
            <a:r>
              <a:rPr lang="ru-RU" altLang="ru-RU" sz="2800" dirty="0">
                <a:latin typeface="Times New Roman" pitchFamily="18" charset="0"/>
                <a:cs typeface="Times New Roman" pitchFamily="18" charset="0"/>
              </a:rPr>
              <a:t>2. </a:t>
            </a:r>
            <a:r>
              <a:rPr lang="en-US" altLang="ru-RU" sz="2800" dirty="0" err="1">
                <a:latin typeface="Times New Roman" pitchFamily="18" charset="0"/>
                <a:cs typeface="Times New Roman" pitchFamily="18" charset="0"/>
              </a:rPr>
              <a:t>Sh</a:t>
            </a:r>
            <a:r>
              <a:rPr lang="ru-RU" altLang="ru-RU" sz="2800" dirty="0">
                <a:latin typeface="Times New Roman" pitchFamily="18" charset="0"/>
                <a:cs typeface="Times New Roman" pitchFamily="18" charset="0"/>
              </a:rPr>
              <a:t>ах</a:t>
            </a:r>
            <a:r>
              <a:rPr lang="en-US" altLang="ru-RU" sz="2800" dirty="0" err="1">
                <a:latin typeface="Times New Roman" pitchFamily="18" charset="0"/>
                <a:cs typeface="Times New Roman" pitchFamily="18" charset="0"/>
              </a:rPr>
              <a:t>siy</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f</a:t>
            </a:r>
            <a:r>
              <a:rPr lang="ru-RU" altLang="ru-RU" sz="2800" dirty="0" err="1">
                <a:latin typeface="Times New Roman" pitchFamily="18" charset="0"/>
                <a:cs typeface="Times New Roman" pitchFamily="18" charset="0"/>
              </a:rPr>
              <a:t>ао</a:t>
            </a:r>
            <a:r>
              <a:rPr lang="en-US" altLang="ru-RU" sz="2800" dirty="0" err="1">
                <a:latin typeface="Times New Roman" pitchFamily="18" charset="0"/>
                <a:cs typeface="Times New Roman" pitchFamily="18" charset="0"/>
              </a:rPr>
              <a:t>liyat</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ji</a:t>
            </a:r>
            <a:r>
              <a:rPr lang="ru-RU" altLang="ru-RU" sz="2800" dirty="0">
                <a:latin typeface="Times New Roman" pitchFamily="18" charset="0"/>
                <a:cs typeface="Times New Roman" pitchFamily="18" charset="0"/>
              </a:rPr>
              <a:t>ха</a:t>
            </a:r>
            <a:r>
              <a:rPr lang="en-US" altLang="ru-RU" sz="2800" dirty="0" err="1">
                <a:latin typeface="Times New Roman" pitchFamily="18" charset="0"/>
                <a:cs typeface="Times New Roman" pitchFamily="18" charset="0"/>
              </a:rPr>
              <a:t>tid</a:t>
            </a:r>
            <a:r>
              <a:rPr lang="ru-RU"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n</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limd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gi</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yangi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ех</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giyal</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r</a:t>
            </a:r>
            <a:r>
              <a:rPr lang="ru-RU" altLang="ru-RU" sz="2800" dirty="0">
                <a:latin typeface="Times New Roman" pitchFamily="18" charset="0"/>
                <a:cs typeface="Times New Roman" pitchFamily="18" charset="0"/>
              </a:rPr>
              <a:t>)</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dirty="0">
                <a:latin typeface="Times New Roman" pitchFamily="18" charset="0"/>
                <a:cs typeface="Times New Roman" pitchFamily="18" charset="0"/>
              </a:rPr>
              <a:t>3. </a:t>
            </a:r>
            <a:r>
              <a:rPr lang="en-US" altLang="ru-RU" sz="2800" dirty="0" err="1">
                <a:latin typeface="Times New Roman" pitchFamily="18" charset="0"/>
                <a:cs typeface="Times New Roman" pitchFamily="18" charset="0"/>
              </a:rPr>
              <a:t>Ko'p</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suhb</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tli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di</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gik</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k</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sbiy</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yyorg</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rlikni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ins</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p</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rv</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shtirish</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dirty="0">
                <a:latin typeface="Times New Roman" pitchFamily="18" charset="0"/>
                <a:cs typeface="Times New Roman" pitchFamily="18" charset="0"/>
              </a:rPr>
              <a:t>4. </a:t>
            </a:r>
            <a:r>
              <a:rPr lang="en-US" altLang="ru-RU" sz="2800" dirty="0" err="1">
                <a:latin typeface="Times New Roman" pitchFamily="18" charset="0"/>
                <a:cs typeface="Times New Roman" pitchFamily="18" charset="0"/>
              </a:rPr>
              <a:t>Individu</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a:t>
            </a:r>
            <a:r>
              <a:rPr lang="en-US" altLang="ru-RU" sz="2800" dirty="0" err="1">
                <a:latin typeface="Times New Roman" pitchFamily="18" charset="0"/>
                <a:cs typeface="Times New Roman" pitchFamily="18" charset="0"/>
              </a:rPr>
              <a:t>ij</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diy</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o'qituvchi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v</a:t>
            </a:r>
            <a:r>
              <a:rPr lang="uz-Cyrl-UZ" altLang="ru-RU" sz="2800" dirty="0">
                <a:latin typeface="Times New Roman" pitchFamily="18" charset="0"/>
                <a:cs typeface="Times New Roman" pitchFamily="18" charset="0"/>
              </a:rPr>
              <a:t>а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b</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rning</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o'z</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r</a:t>
            </a:r>
            <a:r>
              <a:rPr lang="uz-Cyrl-UZ" altLang="ru-RU" sz="2800" dirty="0">
                <a:latin typeface="Times New Roman" pitchFamily="18" charset="0"/>
                <a:cs typeface="Times New Roman" pitchFamily="18" charset="0"/>
              </a:rPr>
              <a:t>о </a:t>
            </a:r>
            <a:r>
              <a:rPr lang="en-US" altLang="ru-RU" sz="2800" dirty="0" err="1">
                <a:latin typeface="Times New Roman" pitchFamily="18" charset="0"/>
                <a:cs typeface="Times New Roman" pitchFamily="18" charset="0"/>
              </a:rPr>
              <a:t>mun</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s</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b</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tl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shuvi</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b="1" dirty="0">
                <a:latin typeface="Times New Roman" pitchFamily="18" charset="0"/>
                <a:cs typeface="Times New Roman" pitchFamily="18" charset="0"/>
              </a:rPr>
              <a:t>	</a:t>
            </a:r>
          </a:p>
          <a:p>
            <a:pPr algn="just" eaLnBrk="1" hangingPunct="1">
              <a:defRPr/>
            </a:pPr>
            <a:r>
              <a:rPr lang="uz-Cyrl-UZ" altLang="ru-RU" sz="2400" b="1" dirty="0">
                <a:latin typeface="Times New Roman" pitchFamily="18" charset="0"/>
                <a:cs typeface="Times New Roman" pitchFamily="18" charset="0"/>
              </a:rPr>
              <a:t>	</a:t>
            </a:r>
            <a:endParaRPr lang="ru-RU" altLang="ru-RU" sz="2400" dirty="0">
              <a:solidFill>
                <a:srgbClr val="00B050"/>
              </a:solidFill>
              <a:latin typeface="Times New Roman" pitchFamily="18" charset="0"/>
              <a:cs typeface="Times New Roman" pitchFamily="18" charset="0"/>
            </a:endParaRPr>
          </a:p>
        </p:txBody>
      </p:sp>
      <p:pic>
        <p:nvPicPr>
          <p:cNvPr id="29699"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28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057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to="" calcmode="lin" valueType="num">
                                      <p:cBhvr>
                                        <p:cTn id="7" dur="1" fill="hold"/>
                                        <p:tgtEl>
                                          <p:spTgt spid="32770">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2770">
                                            <p:txEl>
                                              <p:pRg st="1" end="1"/>
                                            </p:txEl>
                                          </p:spTgt>
                                        </p:tgtEl>
                                        <p:attrNameLst>
                                          <p:attrName>style.visibility</p:attrName>
                                        </p:attrNameLst>
                                      </p:cBhvr>
                                      <p:to>
                                        <p:strVal val="visible"/>
                                      </p:to>
                                    </p:set>
                                    <p:anim to="" calcmode="lin" valueType="num">
                                      <p:cBhvr>
                                        <p:cTn id="10" dur="1" fill="hold"/>
                                        <p:tgtEl>
                                          <p:spTgt spid="32770">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2770">
                                            <p:txEl>
                                              <p:pRg st="2" end="2"/>
                                            </p:txEl>
                                          </p:spTgt>
                                        </p:tgtEl>
                                        <p:attrNameLst>
                                          <p:attrName>style.visibility</p:attrName>
                                        </p:attrNameLst>
                                      </p:cBhvr>
                                      <p:to>
                                        <p:strVal val="visible"/>
                                      </p:to>
                                    </p:set>
                                    <p:anim to="" calcmode="lin" valueType="num">
                                      <p:cBhvr>
                                        <p:cTn id="13" dur="1" fill="hold"/>
                                        <p:tgtEl>
                                          <p:spTgt spid="32770">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2770">
                                            <p:txEl>
                                              <p:pRg st="3" end="3"/>
                                            </p:txEl>
                                          </p:spTgt>
                                        </p:tgtEl>
                                        <p:attrNameLst>
                                          <p:attrName>style.visibility</p:attrName>
                                        </p:attrNameLst>
                                      </p:cBhvr>
                                      <p:to>
                                        <p:strVal val="visible"/>
                                      </p:to>
                                    </p:set>
                                    <p:anim to="" calcmode="lin" valueType="num">
                                      <p:cBhvr>
                                        <p:cTn id="16" dur="1" fill="hold"/>
                                        <p:tgtEl>
                                          <p:spTgt spid="32770">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2770">
                                            <p:txEl>
                                              <p:pRg st="4" end="4"/>
                                            </p:txEl>
                                          </p:spTgt>
                                        </p:tgtEl>
                                        <p:attrNameLst>
                                          <p:attrName>style.visibility</p:attrName>
                                        </p:attrNameLst>
                                      </p:cBhvr>
                                      <p:to>
                                        <p:strVal val="visible"/>
                                      </p:to>
                                    </p:set>
                                    <p:anim to="" calcmode="lin" valueType="num">
                                      <p:cBhvr>
                                        <p:cTn id="19" dur="1" fill="hold"/>
                                        <p:tgtEl>
                                          <p:spTgt spid="32770">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Прямоугольник 1"/>
          <p:cNvSpPr>
            <a:spLocks noChangeArrowheads="1"/>
          </p:cNvSpPr>
          <p:nvPr/>
        </p:nvSpPr>
        <p:spPr bwMode="auto">
          <a:xfrm>
            <a:off x="230717" y="1371601"/>
            <a:ext cx="1168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b="1">
                <a:solidFill>
                  <a:schemeClr val="tx1"/>
                </a:solidFill>
                <a:latin typeface="Times New Roman" pitchFamily="18" charset="0"/>
                <a:cs typeface="Times New Roman" pitchFamily="18" charset="0"/>
              </a:rPr>
              <a:t>Inn</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v</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tsi</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f</a:t>
            </a:r>
            <a:r>
              <a:rPr lang="uz-Cyrl-UZ" altLang="ru-RU" b="1">
                <a:solidFill>
                  <a:schemeClr val="tx1"/>
                </a:solidFill>
                <a:latin typeface="Times New Roman" pitchFamily="18" charset="0"/>
                <a:cs typeface="Times New Roman" pitchFamily="18" charset="0"/>
              </a:rPr>
              <a:t>ао</a:t>
            </a:r>
            <a:r>
              <a:rPr lang="en-US" altLang="ru-RU" b="1">
                <a:solidFill>
                  <a:schemeClr val="tx1"/>
                </a:solidFill>
                <a:latin typeface="Times New Roman" pitchFamily="18" charset="0"/>
                <a:cs typeface="Times New Roman" pitchFamily="18" charset="0"/>
              </a:rPr>
              <a:t>liyatning</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z</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riy</a:t>
            </a:r>
            <a:r>
              <a:rPr lang="uz-Cyrl-UZ" altLang="ru-RU" b="1">
                <a:solidFill>
                  <a:schemeClr val="tx1"/>
                </a:solidFill>
                <a:latin typeface="Times New Roman" pitchFamily="18" charset="0"/>
                <a:cs typeface="Times New Roman" pitchFamily="18" charset="0"/>
              </a:rPr>
              <a:t> о</a:t>
            </a:r>
            <a:r>
              <a:rPr lang="en-US" altLang="ru-RU" b="1">
                <a:solidFill>
                  <a:schemeClr val="tx1"/>
                </a:solidFill>
                <a:latin typeface="Times New Roman" pitchFamily="18" charset="0"/>
                <a:cs typeface="Times New Roman" pitchFamily="18" charset="0"/>
              </a:rPr>
              <a:t>mill</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ri</a:t>
            </a:r>
            <a:r>
              <a:rPr lang="uz-Cyrl-UZ" altLang="ru-RU" b="1">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int</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ktiv</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dl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inn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tsi</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ах</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o'quv</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qo'll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bo'lg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qiziqish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tib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kund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kung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kuch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rm</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qd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bund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bo'lishining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 - </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qtg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ch</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viy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yyor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tilg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bo'ls</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z</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viy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es</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ul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yotg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qidirib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pishl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must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qil</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nib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hlil</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qilishl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ха</a:t>
            </a:r>
            <a:r>
              <a:rPr lang="en-US" altLang="ru-RU">
                <a:solidFill>
                  <a:schemeClr val="tx1"/>
                </a:solidFill>
                <a:latin typeface="Times New Roman" pitchFamily="18" charset="0"/>
                <a:cs typeface="Times New Roman" pitchFamily="18" charset="0"/>
              </a:rPr>
              <a:t>tt</a:t>
            </a:r>
            <a:r>
              <a:rPr lang="uz-Cyrl-UZ" altLang="ru-RU">
                <a:solidFill>
                  <a:schemeClr val="tx1"/>
                </a:solidFill>
                <a:latin typeface="Times New Roman" pitchFamily="18" charset="0"/>
                <a:cs typeface="Times New Roman" pitchFamily="18" charset="0"/>
              </a:rPr>
              <a:t>о х</a:t>
            </a:r>
            <a:r>
              <a:rPr lang="en-US" altLang="ru-RU">
                <a:solidFill>
                  <a:schemeClr val="tx1"/>
                </a:solidFill>
                <a:latin typeface="Times New Roman" pitchFamily="18" charset="0"/>
                <a:cs typeface="Times New Roman" pitchFamily="18" charset="0"/>
              </a:rPr>
              <a:t>ul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ltirib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chiq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ах</a:t>
            </a:r>
            <a:r>
              <a:rPr lang="en-US" altLang="ru-RU">
                <a:solidFill>
                  <a:schemeClr val="tx1"/>
                </a:solidFill>
                <a:latin typeface="Times New Roman" pitchFamily="18" charset="0"/>
                <a:cs typeface="Times New Roman" pitchFamily="18" charset="0"/>
              </a:rPr>
              <a:t>sning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riv</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jl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kll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a:t>
            </a:r>
            <a:r>
              <a:rPr lang="uz-Cyrl-UZ" altLang="ru-RU">
                <a:solidFill>
                  <a:schemeClr val="tx1"/>
                </a:solidFill>
                <a:latin typeface="Times New Roman" pitchFamily="18" charset="0"/>
                <a:cs typeface="Times New Roman" pitchFamily="18" charset="0"/>
              </a:rPr>
              <a:t> о</a:t>
            </a:r>
            <a:r>
              <a:rPr lang="en-US" altLang="ru-RU">
                <a:solidFill>
                  <a:schemeClr val="tx1"/>
                </a:solidFill>
                <a:latin typeface="Times New Roman" pitchFamily="18" charset="0"/>
                <a:cs typeface="Times New Roman" pitchFamily="18" charset="0"/>
              </a:rPr>
              <a:t>lish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rbiyal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it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shq</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ruvchilik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yo'n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ltiruvchilik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funktsiyasini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figur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yl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990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03200" y="880300"/>
            <a:ext cx="11734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Shuning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uchun</a:t>
            </a:r>
            <a:r>
              <a:rPr lang="uz-Cyrl-UZ" altLang="ru-RU">
                <a:solidFill>
                  <a:srgbClr val="FF00FF"/>
                </a:solidFill>
                <a:latin typeface="Times New Roman" pitchFamily="18" charset="0"/>
                <a:cs typeface="Times New Roman" pitchFamily="18" charset="0"/>
              </a:rPr>
              <a:t> о</a:t>
            </a:r>
            <a:r>
              <a:rPr lang="en-US" altLang="ru-RU">
                <a:solidFill>
                  <a:srgbClr val="FF00FF"/>
                </a:solidFill>
                <a:latin typeface="Times New Roman" pitchFamily="18" charset="0"/>
                <a:cs typeface="Times New Roman" pitchFamily="18" charset="0"/>
              </a:rPr>
              <a:t>liy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o'quv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yurtl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eg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yyorl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shd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z</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viy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o'qitish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inn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tsi</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o'rni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nih</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bund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h</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tig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id</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bilim</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jrib</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bilimli</a:t>
            </a:r>
            <a:r>
              <a:rPr lang="uz-Cyrl-UZ" altLang="ru-RU">
                <a:solidFill>
                  <a:srgbClr val="FF00FF"/>
                </a:solidFill>
                <a:latin typeface="Times New Roman" pitchFamily="18" charset="0"/>
                <a:cs typeface="Times New Roman" pitchFamily="18" charset="0"/>
              </a:rPr>
              <a:t>, е</a:t>
            </a:r>
            <a:r>
              <a:rPr lang="en-US" altLang="ru-RU">
                <a:solidFill>
                  <a:srgbClr val="FF00FF"/>
                </a:solidFill>
                <a:latin typeface="Times New Roman" pitchFamily="18" charset="0"/>
                <a:cs typeface="Times New Roman" pitchFamily="18" charset="0"/>
              </a:rPr>
              <a:t>tuk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eg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bo'lishl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minl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ydi</a:t>
            </a:r>
            <a:r>
              <a:rPr lang="uz-Cyrl-UZ" altLang="ru-RU">
                <a:solidFill>
                  <a:srgbClr val="FF00FF"/>
                </a:solidFill>
                <a:latin typeface="Times New Roman" pitchFamily="18" charset="0"/>
                <a:cs typeface="Times New Roman" pitchFamily="18" charset="0"/>
              </a:rPr>
              <a:t>.</a:t>
            </a:r>
            <a:endParaRPr lang="ru-RU" altLang="ru-RU">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rgbClr val="FF00FF"/>
                </a:solidFill>
                <a:latin typeface="Times New Roman" pitchFamily="18" charset="0"/>
                <a:cs typeface="Times New Roman" pitchFamily="18" charset="0"/>
              </a:rPr>
              <a:t>Inn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tsi</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j</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yon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h</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o'qituvchi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ао</a:t>
            </a:r>
            <a:r>
              <a:rPr lang="en-US" altLang="ru-RU">
                <a:solidFill>
                  <a:srgbClr val="FF00FF"/>
                </a:solidFill>
                <a:latin typeface="Times New Roman" pitchFamily="18" charset="0"/>
                <a:cs typeface="Times New Roman" pitchFamily="18" charset="0"/>
              </a:rPr>
              <a:t>liyatig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yangilik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o'zg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rishl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kiritish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uni</a:t>
            </a:r>
            <a:r>
              <a:rPr lang="uz-Cyrl-UZ" altLang="ru-RU">
                <a:solidFill>
                  <a:srgbClr val="FF00FF"/>
                </a:solidFill>
                <a:latin typeface="Times New Roman" pitchFamily="18" charset="0"/>
                <a:cs typeface="Times New Roman" pitchFamily="18" charset="0"/>
              </a:rPr>
              <a:t> 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shirishd</a:t>
            </a:r>
            <a:r>
              <a:rPr lang="uz-Cyrl-UZ" altLang="ru-RU">
                <a:solidFill>
                  <a:srgbClr val="FF00FF"/>
                </a:solidFill>
                <a:latin typeface="Times New Roman" pitchFamily="18" charset="0"/>
                <a:cs typeface="Times New Roman" pitchFamily="18" charset="0"/>
              </a:rPr>
              <a:t>а а</a:t>
            </a:r>
            <a:r>
              <a:rPr lang="en-US" altLang="ru-RU">
                <a:solidFill>
                  <a:srgbClr val="FF00FF"/>
                </a:solidFill>
                <a:latin typeface="Times New Roman" pitchFamily="18" charset="0"/>
                <a:cs typeface="Times New Roman" pitchFamily="18" charset="0"/>
              </a:rPr>
              <a:t>s</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s</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to'liq</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yd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nil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endParaRPr lang="ru-RU" altLang="ru-RU">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 </a:t>
            </a:r>
            <a:r>
              <a:rPr lang="en-US" altLang="ru-RU">
                <a:solidFill>
                  <a:srgbClr val="FF00FF"/>
                </a:solidFill>
                <a:latin typeface="Times New Roman" pitchFamily="18" charset="0"/>
                <a:cs typeface="Times New Roman" pitchFamily="18" charset="0"/>
              </a:rPr>
              <a:t>bu</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j</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оа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fikrl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shd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ib</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yuriti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ya</a:t>
            </a:r>
            <a:r>
              <a:rPr lang="uz-Cyrl-UZ" altLang="ru-RU">
                <a:solidFill>
                  <a:srgbClr val="FF00FF"/>
                </a:solidFill>
                <a:latin typeface="Times New Roman" pitchFamily="18" charset="0"/>
                <a:cs typeface="Times New Roman" pitchFamily="18" charset="0"/>
              </a:rPr>
              <a:t>'</a:t>
            </a:r>
            <a:r>
              <a:rPr lang="en-US" altLang="ru-RU">
                <a:solidFill>
                  <a:srgbClr val="FF00FF"/>
                </a:solidFill>
                <a:latin typeface="Times New Roman" pitchFamily="18" charset="0"/>
                <a:cs typeface="Times New Roman" pitchFamily="18" charset="0"/>
              </a:rPr>
              <a:t>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sir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etish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usull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lim</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zmunining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rkibiy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qismi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his</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bl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bu</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o'zig</a:t>
            </a:r>
            <a:r>
              <a:rPr lang="uz-Cyrl-UZ" altLang="ru-RU">
                <a:solidFill>
                  <a:srgbClr val="FF00FF"/>
                </a:solidFill>
                <a:latin typeface="Times New Roman" pitchFamily="18" charset="0"/>
                <a:cs typeface="Times New Roman" pitchFamily="18" charset="0"/>
              </a:rPr>
              <a:t>а хо</a:t>
            </a:r>
            <a:r>
              <a:rPr lang="en-US" altLang="ru-RU">
                <a:solidFill>
                  <a:srgbClr val="FF00FF"/>
                </a:solidFill>
                <a:latin typeface="Times New Roman" pitchFamily="18" charset="0"/>
                <a:cs typeface="Times New Roman" pitchFamily="18" charset="0"/>
              </a:rPr>
              <a:t>sligi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shund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q</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birg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likd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ао</a:t>
            </a:r>
            <a:r>
              <a:rPr lang="en-US" altLang="ru-RU">
                <a:solidFill>
                  <a:srgbClr val="FF00FF"/>
                </a:solidFill>
                <a:latin typeface="Times New Roman" pitchFamily="18" charset="0"/>
                <a:cs typeface="Times New Roman" pitchFamily="18" charset="0"/>
              </a:rPr>
              <a:t>liyat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ko'rs</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tishi</a:t>
            </a:r>
            <a:r>
              <a:rPr lang="uz-Cyrl-UZ" altLang="ru-RU">
                <a:solidFill>
                  <a:srgbClr val="FF00FF"/>
                </a:solidFill>
                <a:latin typeface="Times New Roman" pitchFamily="18" charset="0"/>
                <a:cs typeface="Times New Roman" pitchFamily="18" charset="0"/>
              </a:rPr>
              <a:t> о</a:t>
            </a:r>
            <a:r>
              <a:rPr lang="en-US" altLang="ru-RU">
                <a:solidFill>
                  <a:srgbClr val="FF00FF"/>
                </a:solidFill>
                <a:latin typeface="Times New Roman" pitchFamily="18" charset="0"/>
                <a:cs typeface="Times New Roman" pitchFamily="18" charset="0"/>
              </a:rPr>
              <a:t>rq</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shiril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a:t>
            </a:r>
            <a:endParaRPr lang="sr-Cyrl-CS" altLang="ru-RU">
              <a:solidFill>
                <a:srgbClr val="FF00FF"/>
              </a:solidFill>
              <a:latin typeface="Times New Roman" pitchFamily="18" charset="0"/>
              <a:cs typeface="Times New Roman" pitchFamily="18" charset="0"/>
            </a:endParaRPr>
          </a:p>
        </p:txBody>
      </p:sp>
      <p:pic>
        <p:nvPicPr>
          <p:cNvPr id="31747"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57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29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to="" calcmode="lin" valueType="num">
                                      <p:cBhvr>
                                        <p:cTn id="7" dur="1" fill="hold"/>
                                        <p:tgtEl>
                                          <p:spTgt spid="31746">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1746">
                                            <p:txEl>
                                              <p:pRg st="1" end="1"/>
                                            </p:txEl>
                                          </p:spTgt>
                                        </p:tgtEl>
                                        <p:attrNameLst>
                                          <p:attrName>style.visibility</p:attrName>
                                        </p:attrNameLst>
                                      </p:cBhvr>
                                      <p:to>
                                        <p:strVal val="visible"/>
                                      </p:to>
                                    </p:set>
                                    <p:anim to="" calcmode="lin" valueType="num">
                                      <p:cBhvr>
                                        <p:cTn id="10" dur="1" fill="hold"/>
                                        <p:tgtEl>
                                          <p:spTgt spid="31746">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anim to="" calcmode="lin" valueType="num">
                                      <p:cBhvr>
                                        <p:cTn id="13" dur="1" fill="hold"/>
                                        <p:tgtEl>
                                          <p:spTgt spid="31746">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1746">
                                            <p:txEl>
                                              <p:pRg st="3" end="3"/>
                                            </p:txEl>
                                          </p:spTgt>
                                        </p:tgtEl>
                                        <p:attrNameLst>
                                          <p:attrName>style.visibility</p:attrName>
                                        </p:attrNameLst>
                                      </p:cBhvr>
                                      <p:to>
                                        <p:strVal val="visible"/>
                                      </p:to>
                                    </p:set>
                                    <p:anim to="" calcmode="lin" valueType="num">
                                      <p:cBhvr>
                                        <p:cTn id="16" dur="1" fill="hold"/>
                                        <p:tgtEl>
                                          <p:spTgt spid="31746">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Прямоугольник 1"/>
          <p:cNvSpPr>
            <a:spLocks noChangeArrowheads="1"/>
          </p:cNvSpPr>
          <p:nvPr/>
        </p:nvSpPr>
        <p:spPr bwMode="auto">
          <a:xfrm>
            <a:off x="811161" y="196850"/>
            <a:ext cx="1076632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ct val="0"/>
              </a:spcAft>
              <a:buClrTx/>
              <a:buSzTx/>
              <a:buFontTx/>
              <a:buNone/>
            </a:pPr>
            <a:r>
              <a:rPr lang="uz-Cyrl-UZ" altLang="ru-RU" sz="2800" i="1" dirty="0">
                <a:solidFill>
                  <a:schemeClr val="tx1"/>
                </a:solidFill>
                <a:latin typeface="Times New Roman" pitchFamily="18" charset="0"/>
                <a:cs typeface="Times New Roman" pitchFamily="18" charset="0"/>
              </a:rPr>
              <a:t>Innovasiya deb yangi ilmiy texnik yutuqlardan samarali foydalanishga aytiladi. B</a:t>
            </a:r>
            <a:r>
              <a:rPr lang="uz-Cyrl-UZ" altLang="ru-RU" sz="2800" dirty="0">
                <a:solidFill>
                  <a:schemeClr val="tx1"/>
                </a:solidFill>
                <a:latin typeface="Times New Roman" pitchFamily="18" charset="0"/>
                <a:cs typeface="Times New Roman" pitchFamily="18" charset="0"/>
              </a:rPr>
              <a:t>u holatni ilmiy-ijodiy faoliyatdagi muhitga muvofiqlashtirish, uning samarasini oshirish respublikamizdagi fan imkoniyatlaridan to‘liq foydalanishga katta yordam beradi. Bu jarayonda asosiy e’tibor yosh avlodning eng rasional faoliyatiga qaratiladi. CHnki innovasion g‘oyalar jamiyat taraqqiyoti uchun juda kuchli samara beradi. Bunday g‘oyalarni rivojlantirishda novatorlikning o‘rni katta. CHunki aynan novatorlik asosida ilmiy-ijodiy faoliyat olib borishning yangi tipik ko‘rinishini shakllantirish mumkin. Bu holat yangi g‘oya, nazariya yoki paradigmada biror xil yangilik ustuvor bo‘lganda sodir bo‘ladi. O‘z ilmiy yangiliklari asosida novator shu paytgacha mavjud bo‘lgan nazariyalarni tubdan o‘zgartirib yuboradi va asosiy vazifasi esa bunday yangi g‘oyalarni amaliy hayotga tatbiq etishdan iborat bo‘ladi. </a:t>
            </a:r>
            <a:endParaRPr lang="ru-RU" altLang="ru-RU"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41292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04800" y="1228735"/>
            <a:ext cx="11176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800">
                <a:solidFill>
                  <a:schemeClr val="tx1"/>
                </a:solidFill>
                <a:latin typeface="Arial" charset="0"/>
              </a:rPr>
              <a:t>	</a:t>
            </a:r>
            <a:r>
              <a:rPr lang="en-US" altLang="ru-RU" sz="2800">
                <a:solidFill>
                  <a:schemeClr val="tx1"/>
                </a:solidFill>
                <a:latin typeface="Times New Roman" pitchFamily="18" charset="0"/>
                <a:cs typeface="Times New Roman" pitchFamily="18" charset="0"/>
              </a:rPr>
              <a:t>Bund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mk</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j</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yoni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o'zig</a:t>
            </a:r>
            <a:r>
              <a:rPr lang="uz-Cyrl-UZ" altLang="ru-RU" sz="2800">
                <a:solidFill>
                  <a:schemeClr val="tx1"/>
                </a:solidFill>
                <a:latin typeface="Times New Roman" pitchFamily="18" charset="0"/>
                <a:cs typeface="Times New Roman" pitchFamily="18" charset="0"/>
              </a:rPr>
              <a:t>а хо</a:t>
            </a:r>
            <a:r>
              <a:rPr lang="en-US" altLang="ru-RU" sz="2800">
                <a:solidFill>
                  <a:schemeClr val="tx1"/>
                </a:solidFill>
                <a:latin typeface="Times New Roman" pitchFamily="18" charset="0"/>
                <a:cs typeface="Times New Roman" pitchFamily="18" charset="0"/>
              </a:rPr>
              <a:t>s</a:t>
            </a:r>
            <a:r>
              <a:rPr lang="uz-Cyrl-UZ" altLang="ru-RU" sz="2800">
                <a:solidFill>
                  <a:schemeClr val="tx1"/>
                </a:solidFill>
                <a:latin typeface="Times New Roman" pitchFamily="18" charset="0"/>
                <a:cs typeface="Times New Roman" pitchFamily="18" charset="0"/>
              </a:rPr>
              <a:t> х</a:t>
            </a:r>
            <a:r>
              <a:rPr lang="en-US" altLang="ru-RU" sz="2800">
                <a:solidFill>
                  <a:schemeClr val="tx1"/>
                </a:solidFill>
                <a:latin typeface="Times New Roman" pitchFamily="18" charset="0"/>
                <a:cs typeface="Times New Roman" pitchFamily="18" charset="0"/>
              </a:rPr>
              <a:t>ususiyatl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eg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bo'lib</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ul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quyid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gil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kir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di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rs</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mid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f</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rq</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bo'lm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slikk</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must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qil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fikrl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ij</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izl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nishg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jbur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o'quv</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j</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yonid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bilimg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qiziqishl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imiy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vishd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bo'lishini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minl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bilimg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qiziqishini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must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qil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vishd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ij</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diy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yond</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shg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ld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kuch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ytirishi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mish</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mk</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rlikd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f</a:t>
            </a:r>
            <a:r>
              <a:rPr lang="uz-Cyrl-UZ" altLang="ru-RU" sz="2800">
                <a:solidFill>
                  <a:schemeClr val="tx1"/>
                </a:solidFill>
                <a:latin typeface="Times New Roman" pitchFamily="18" charset="0"/>
                <a:cs typeface="Times New Roman" pitchFamily="18" charset="0"/>
              </a:rPr>
              <a:t>ао</a:t>
            </a:r>
            <a:r>
              <a:rPr lang="en-US" altLang="ru-RU" sz="2800">
                <a:solidFill>
                  <a:schemeClr val="tx1"/>
                </a:solidFill>
                <a:latin typeface="Times New Roman" pitchFamily="18" charset="0"/>
                <a:cs typeface="Times New Roman" pitchFamily="18" charset="0"/>
              </a:rPr>
              <a:t>liyatini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shkil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p:txBody>
      </p:sp>
      <p:pic>
        <p:nvPicPr>
          <p:cNvPr id="32771" name="Picture 3" descr="BD1025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1"/>
            <a:ext cx="120904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424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to="" calcmode="lin" valueType="num">
                                      <p:cBhvr>
                                        <p:cTn id="7" dur="1" fill="hold"/>
                                        <p:tgtEl>
                                          <p:spTgt spid="30722">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0722">
                                            <p:txEl>
                                              <p:pRg st="1" end="1"/>
                                            </p:txEl>
                                          </p:spTgt>
                                        </p:tgtEl>
                                        <p:attrNameLst>
                                          <p:attrName>style.visibility</p:attrName>
                                        </p:attrNameLst>
                                      </p:cBhvr>
                                      <p:to>
                                        <p:strVal val="visible"/>
                                      </p:to>
                                    </p:set>
                                    <p:anim to="" calcmode="lin" valueType="num">
                                      <p:cBhvr>
                                        <p:cTn id="10" dur="1" fill="hold"/>
                                        <p:tgtEl>
                                          <p:spTgt spid="30722">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anim to="" calcmode="lin" valueType="num">
                                      <p:cBhvr>
                                        <p:cTn id="13" dur="1" fill="hold"/>
                                        <p:tgtEl>
                                          <p:spTgt spid="30722">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0722">
                                            <p:txEl>
                                              <p:pRg st="3" end="3"/>
                                            </p:txEl>
                                          </p:spTgt>
                                        </p:tgtEl>
                                        <p:attrNameLst>
                                          <p:attrName>style.visibility</p:attrName>
                                        </p:attrNameLst>
                                      </p:cBhvr>
                                      <p:to>
                                        <p:strVal val="visible"/>
                                      </p:to>
                                    </p:set>
                                    <p:anim to="" calcmode="lin" valueType="num">
                                      <p:cBhvr>
                                        <p:cTn id="16" dur="1" fill="hold"/>
                                        <p:tgtEl>
                                          <p:spTgt spid="30722">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anim to="" calcmode="lin" valueType="num">
                                      <p:cBhvr>
                                        <p:cTn id="19" dur="1" fill="hold"/>
                                        <p:tgtEl>
                                          <p:spTgt spid="30722">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60867" y="1334533"/>
            <a:ext cx="11726333" cy="4185761"/>
          </a:xfrm>
          <a:prstGeom prst="rect">
            <a:avLst/>
          </a:prstGeom>
          <a:noFill/>
          <a:ln w="9525">
            <a:noFill/>
            <a:miter lim="800000"/>
            <a:headEnd/>
            <a:tailEnd/>
          </a:ln>
        </p:spPr>
        <p:txBody>
          <a:bodyPr anchor="ctr">
            <a:spAutoFit/>
          </a:bodyPr>
          <a:lstStyle/>
          <a:p>
            <a:pPr algn="just" eaLnBrk="1" hangingPunct="1">
              <a:defRPr/>
            </a:pPr>
            <a:r>
              <a:rPr lang="uz-Cyrl-UZ" dirty="0">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mu</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mm</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o'rg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yotg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ilmiy</a:t>
            </a:r>
            <a:r>
              <a:rPr lang="uz-Cyrl-UZ" sz="1900" dirty="0">
                <a:solidFill>
                  <a:schemeClr val="accent1">
                    <a:lumMod val="25000"/>
                  </a:schemeClr>
                </a:solidFill>
                <a:latin typeface="Times New Roman" pitchFamily="18" charset="0"/>
                <a:cs typeface="Times New Roman" pitchFamily="18" charset="0"/>
              </a:rPr>
              <a:t>-</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dqiq</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tchil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liyotchil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fikrich</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 ах</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smtClean="0">
                <a:solidFill>
                  <a:schemeClr val="accent1">
                    <a:lumMod val="25000"/>
                  </a:schemeClr>
                </a:solidFill>
                <a:latin typeface="Times New Roman" pitchFamily="18" charset="0"/>
                <a:cs typeface="Times New Roman" pitchFamily="18" charset="0"/>
              </a:rPr>
              <a:t>о</a:t>
            </a:r>
            <a:r>
              <a:rPr lang="en-US" sz="1900" dirty="0" err="1" smtClean="0">
                <a:solidFill>
                  <a:schemeClr val="accent1">
                    <a:lumMod val="25000"/>
                  </a:schemeClr>
                </a:solidFill>
                <a:latin typeface="Times New Roman" pitchFamily="18" charset="0"/>
                <a:cs typeface="Times New Roman" pitchFamily="18" charset="0"/>
              </a:rPr>
              <a:t>g'liq</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qo'll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nishi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z</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rur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ts</a:t>
            </a:r>
            <a:r>
              <a:rPr lang="uz-Cyrl-UZ" sz="1900" dirty="0">
                <a:solidFill>
                  <a:schemeClr val="accent1">
                    <a:lumMod val="25000"/>
                  </a:schemeClr>
                </a:solidFill>
                <a:latin typeface="Times New Roman" pitchFamily="18" charset="0"/>
                <a:cs typeface="Times New Roman" pitchFamily="18" charset="0"/>
              </a:rPr>
              <a:t>О – </a:t>
            </a:r>
            <a:r>
              <a:rPr lang="en-US" sz="1900" dirty="0" err="1">
                <a:solidFill>
                  <a:schemeClr val="accent1">
                    <a:lumMod val="25000"/>
                  </a:schemeClr>
                </a:solidFill>
                <a:latin typeface="Times New Roman" pitchFamily="18" charset="0"/>
                <a:cs typeface="Times New Roman" pitchFamily="18" charset="0"/>
              </a:rPr>
              <a:t>o'tv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lim</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rligini</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shirish</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sit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mp</a:t>
            </a:r>
            <a:r>
              <a:rPr lang="uz-Cyrl-UZ" sz="1900" dirty="0">
                <a:solidFill>
                  <a:schemeClr val="accent1">
                    <a:lumMod val="25000"/>
                  </a:schemeClr>
                </a:solidFill>
                <a:latin typeface="Times New Roman" pitchFamily="18" charset="0"/>
                <a:cs typeface="Times New Roman" pitchFamily="18" charset="0"/>
              </a:rPr>
              <a:t>ь</a:t>
            </a:r>
            <a:r>
              <a:rPr lang="en-US" sz="1900" dirty="0" err="1">
                <a:solidFill>
                  <a:schemeClr val="accent1">
                    <a:lumMod val="25000"/>
                  </a:schemeClr>
                </a:solidFill>
                <a:latin typeface="Times New Roman" pitchFamily="18" charset="0"/>
                <a:cs typeface="Times New Roman" pitchFamily="18" charset="0"/>
              </a:rPr>
              <a:t>yut</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yoki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turli</a:t>
            </a:r>
            <a:r>
              <a:rPr lang="uz-Cyrl-UZ" sz="1900" dirty="0">
                <a:solidFill>
                  <a:schemeClr val="accent1">
                    <a:lumMod val="25000"/>
                  </a:schemeClr>
                </a:solidFill>
                <a:latin typeface="Times New Roman" pitchFamily="18" charset="0"/>
                <a:cs typeface="Times New Roman" pitchFamily="18" charset="0"/>
              </a:rPr>
              <a:t> х</a:t>
            </a:r>
            <a:r>
              <a:rPr lang="en-US" sz="1900" dirty="0" err="1">
                <a:solidFill>
                  <a:schemeClr val="accent1">
                    <a:lumMod val="25000"/>
                  </a:schemeClr>
                </a:solidFill>
                <a:latin typeface="Times New Roman" pitchFamily="18" charset="0"/>
                <a:cs typeface="Times New Roman" pitchFamily="18" charset="0"/>
              </a:rPr>
              <a:t>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err="1">
                <a:solidFill>
                  <a:schemeClr val="accent1">
                    <a:lumMod val="25000"/>
                  </a:schemeClr>
                </a:solidFill>
                <a:latin typeface="Times New Roman" pitchFamily="18" charset="0"/>
                <a:cs typeface="Times New Roman" pitchFamily="18" charset="0"/>
              </a:rPr>
              <a:t>nik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yd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lgil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eng</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siy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gizi</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lgil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dd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rlikd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erishishl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uchun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rig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smtClean="0">
                <a:solidFill>
                  <a:schemeClr val="accent1">
                    <a:lumMod val="25000"/>
                  </a:schemeClr>
                </a:solidFill>
                <a:latin typeface="Times New Roman" pitchFamily="18" charset="0"/>
                <a:cs typeface="Times New Roman" pitchFamily="18" charset="0"/>
              </a:rPr>
              <a:t>о</a:t>
            </a:r>
            <a:r>
              <a:rPr lang="en-US" sz="1900" dirty="0" err="1" smtClean="0">
                <a:solidFill>
                  <a:schemeClr val="accent1">
                    <a:lumMod val="25000"/>
                  </a:schemeClr>
                </a:solidFill>
                <a:latin typeface="Times New Roman" pitchFamily="18" charset="0"/>
                <a:cs typeface="Times New Roman" pitchFamily="18" charset="0"/>
              </a:rPr>
              <a:t>g'liq</a:t>
            </a:r>
            <a:r>
              <a:rPr lang="uz-Cyrl-UZ" sz="1900" dirty="0" smtClean="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his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ymiz</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a:t>
            </a:r>
            <a:r>
              <a:rPr lang="uz-Cyrl-UZ" sz="1900" dirty="0">
                <a:solidFill>
                  <a:schemeClr val="accent1">
                    <a:lumMod val="25000"/>
                  </a:schemeClr>
                </a:solidFill>
                <a:latin typeface="Times New Roman" pitchFamily="18" charset="0"/>
                <a:cs typeface="Times New Roman" pitchFamily="18" charset="0"/>
              </a:rPr>
              <a:t>'</a:t>
            </a:r>
            <a:r>
              <a:rPr lang="en-US" sz="1900" dirty="0" err="1">
                <a:solidFill>
                  <a:schemeClr val="accent1">
                    <a:lumMod val="25000"/>
                  </a:schemeClr>
                </a:solidFill>
                <a:latin typeface="Times New Roman" pitchFamily="18" charset="0"/>
                <a:cs typeface="Times New Roman" pitchFamily="18" charset="0"/>
              </a:rPr>
              <a:t>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bo'yich</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erishishd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qo'll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lim</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o'rt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ао</a:t>
            </a:r>
            <a:r>
              <a:rPr lang="en-US" sz="1900" dirty="0" err="1">
                <a:solidFill>
                  <a:schemeClr val="accent1">
                    <a:lumMod val="25000"/>
                  </a:schemeClr>
                </a:solidFill>
                <a:latin typeface="Times New Roman" pitchFamily="18" charset="0"/>
                <a:cs typeface="Times New Roman" pitchFamily="18" charset="0"/>
              </a:rPr>
              <a:t>liyatini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shkil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et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ikk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ij</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biy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must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qil</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fikrl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ij</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diy</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ishl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izl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hlil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et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hul</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qil</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rig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guruhg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guruh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ul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о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ul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bund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ао</a:t>
            </a:r>
            <a:r>
              <a:rPr lang="en-US" sz="1900" dirty="0" err="1">
                <a:solidFill>
                  <a:schemeClr val="accent1">
                    <a:lumMod val="25000"/>
                  </a:schemeClr>
                </a:solidFill>
                <a:latin typeface="Times New Roman" pitchFamily="18" charset="0"/>
                <a:cs typeface="Times New Roman" pitchFamily="18" charset="0"/>
              </a:rPr>
              <a:t>liyatl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uchun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niyat</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sh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it</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shu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yonining</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si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his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rs</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vzu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pr</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dm</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tining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o'zig</a:t>
            </a:r>
            <a:r>
              <a:rPr lang="uz-Cyrl-UZ" sz="1900" dirty="0">
                <a:solidFill>
                  <a:schemeClr val="accent1">
                    <a:lumMod val="25000"/>
                  </a:schemeClr>
                </a:solidFill>
                <a:latin typeface="Times New Roman" pitchFamily="18" charset="0"/>
                <a:cs typeface="Times New Roman" pitchFamily="18" charset="0"/>
              </a:rPr>
              <a:t>а хо</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a:t>
            </a:r>
            <a:r>
              <a:rPr lang="uz-Cyrl-UZ" sz="1900" dirty="0">
                <a:solidFill>
                  <a:schemeClr val="accent1">
                    <a:lumMod val="25000"/>
                  </a:schemeClr>
                </a:solidFill>
                <a:latin typeface="Times New Roman" pitchFamily="18" charset="0"/>
                <a:cs typeface="Times New Roman" pitchFamily="18" charset="0"/>
              </a:rPr>
              <a:t>'</a:t>
            </a:r>
            <a:r>
              <a:rPr lang="en-US" sz="1900" dirty="0" err="1">
                <a:solidFill>
                  <a:schemeClr val="accent1">
                    <a:lumMod val="25000"/>
                  </a:schemeClr>
                </a:solidFill>
                <a:latin typeface="Times New Roman" pitchFamily="18" charset="0"/>
                <a:cs typeface="Times New Roman" pitchFamily="18" charset="0"/>
              </a:rPr>
              <a:t>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gi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yakk</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rtibd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gi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yon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bo'lib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u</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ehtiyojid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lib</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chiqq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ld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yo'n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ltirilg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ldind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yih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shtirilg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rishig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yondir</a:t>
            </a:r>
            <a:r>
              <a:rPr lang="uz-Cyrl-UZ" sz="1900" dirty="0">
                <a:solidFill>
                  <a:schemeClr val="accent1">
                    <a:lumMod val="25000"/>
                  </a:schemeClr>
                </a:solidFill>
                <a:latin typeface="Times New Roman" pitchFamily="18" charset="0"/>
                <a:cs typeface="Times New Roman" pitchFamily="18" charset="0"/>
              </a:rPr>
              <a:t>.</a:t>
            </a:r>
            <a:endParaRPr lang="ru-RU" sz="1900" dirty="0">
              <a:solidFill>
                <a:schemeClr val="accent1">
                  <a:lumMod val="25000"/>
                </a:schemeClr>
              </a:solidFill>
              <a:latin typeface="Times New Roman" pitchFamily="18" charset="0"/>
              <a:cs typeface="Times New Roman" pitchFamily="18" charset="0"/>
            </a:endParaRPr>
          </a:p>
        </p:txBody>
      </p:sp>
      <p:pic>
        <p:nvPicPr>
          <p:cNvPr id="29699" name="Picture 3"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8601"/>
            <a:ext cx="12192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64770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200" y="5334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48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anim to="" calcmode="lin" valueType="num">
                                      <p:cBhvr>
                                        <p:cTn id="7" dur="1" fill="hold"/>
                                        <p:tgtEl>
                                          <p:spTgt spid="2969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9699"/>
                                        </p:tgtEl>
                                        <p:attrNameLst>
                                          <p:attrName>style.visibility</p:attrName>
                                        </p:attrNameLst>
                                      </p:cBhvr>
                                      <p:to>
                                        <p:strVal val="visible"/>
                                      </p:to>
                                    </p:set>
                                    <p:anim to="" calcmode="lin" valueType="num">
                                      <p:cBhvr>
                                        <p:cTn id="10" dur="1" fill="hold"/>
                                        <p:tgtEl>
                                          <p:spTgt spid="29699"/>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9700"/>
                                        </p:tgtEl>
                                        <p:attrNameLst>
                                          <p:attrName>style.visibility</p:attrName>
                                        </p:attrNameLst>
                                      </p:cBhvr>
                                      <p:to>
                                        <p:strVal val="visible"/>
                                      </p:to>
                                    </p:set>
                                    <p:anim to="" calcmode="lin" valueType="num">
                                      <p:cBhvr>
                                        <p:cTn id="13" dur="1" fill="hold"/>
                                        <p:tgtEl>
                                          <p:spTgt spid="29700"/>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9701"/>
                                        </p:tgtEl>
                                        <p:attrNameLst>
                                          <p:attrName>style.visibility</p:attrName>
                                        </p:attrNameLst>
                                      </p:cBhvr>
                                      <p:to>
                                        <p:strVal val="visible"/>
                                      </p:to>
                                    </p:set>
                                    <p:anim to="" calcmode="lin" valueType="num">
                                      <p:cBhvr>
                                        <p:cTn id="16" dur="1" fill="hold"/>
                                        <p:tgtEl>
                                          <p:spTgt spid="2970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481703"/>
            <a:ext cx="11684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bo'yich</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erishishid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a:t>
            </a:r>
            <a:r>
              <a:rPr lang="uz-Cyrl-UZ" altLang="ru-RU" sz="2000" b="1" dirty="0">
                <a:solidFill>
                  <a:schemeClr val="tx1"/>
                </a:solidFill>
                <a:latin typeface="Times New Roman" pitchFamily="18" charset="0"/>
                <a:cs typeface="Times New Roman" pitchFamily="18" charset="0"/>
              </a:rPr>
              <a:t>х</a:t>
            </a:r>
            <a:r>
              <a:rPr lang="en-US" altLang="ru-RU" sz="2000" b="1" dirty="0" err="1">
                <a:solidFill>
                  <a:schemeClr val="tx1"/>
                </a:solidFill>
                <a:latin typeface="Times New Roman" pitchFamily="18" charset="0"/>
                <a:cs typeface="Times New Roman" pitchFamily="18" charset="0"/>
              </a:rPr>
              <a:t>tiyorid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ikk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nning</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siy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niq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bilim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viyasi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guruh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kt</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itg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lkim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mp</a:t>
            </a:r>
            <a:r>
              <a:rPr lang="uz-Cyrl-UZ" altLang="ru-RU" sz="2000" b="1" dirty="0">
                <a:solidFill>
                  <a:schemeClr val="tx1"/>
                </a:solidFill>
                <a:latin typeface="Times New Roman" pitchFamily="18" charset="0"/>
                <a:cs typeface="Times New Roman" pitchFamily="18" charset="0"/>
              </a:rPr>
              <a:t>ь</a:t>
            </a:r>
            <a:r>
              <a:rPr lang="en-US" altLang="ru-RU" sz="2000" b="1" dirty="0" err="1">
                <a:solidFill>
                  <a:schemeClr val="tx1"/>
                </a:solidFill>
                <a:latin typeface="Times New Roman" pitchFamily="18" charset="0"/>
                <a:cs typeface="Times New Roman" pitchFamily="18" charset="0"/>
              </a:rPr>
              <a:t>yut</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zimdir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lkim</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fil</a:t>
            </a:r>
            <a:r>
              <a:rPr lang="uz-Cyrl-UZ" altLang="ru-RU" sz="2000" b="1" dirty="0">
                <a:solidFill>
                  <a:schemeClr val="tx1"/>
                </a:solidFill>
                <a:latin typeface="Times New Roman" pitchFamily="18" charset="0"/>
                <a:cs typeface="Times New Roman" pitchFamily="18" charset="0"/>
              </a:rPr>
              <a:t>ь</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tm</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chizm</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pl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turli</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biyotl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ах</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giyasi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a:t>
            </a:r>
            <a:r>
              <a:rPr lang="sr-Cyrl-CS" altLang="ru-RU" sz="20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ldind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z</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rur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yond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o'quv</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pr</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dm</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tining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o'zig</a:t>
            </a:r>
            <a:r>
              <a:rPr lang="uz-Cyrl-UZ" altLang="ru-RU" sz="2000" b="1" dirty="0">
                <a:solidFill>
                  <a:schemeClr val="tx1"/>
                </a:solidFill>
                <a:latin typeface="Times New Roman" pitchFamily="18" charset="0"/>
                <a:cs typeface="Times New Roman" pitchFamily="18" charset="0"/>
              </a:rPr>
              <a:t>а хо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itini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o'tv</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eng</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siysi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niyati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ehtiyojini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rlikd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gi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ао</a:t>
            </a:r>
            <a:r>
              <a:rPr lang="en-US" altLang="ru-RU" sz="2000" b="1" dirty="0" err="1">
                <a:solidFill>
                  <a:schemeClr val="tx1"/>
                </a:solidFill>
                <a:latin typeface="Times New Roman" pitchFamily="18" charset="0"/>
                <a:cs typeface="Times New Roman" pitchFamily="18" charset="0"/>
              </a:rPr>
              <a:t>liyatini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shkil</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et</a:t>
            </a:r>
            <a:r>
              <a:rPr lang="uz-Cyrl-UZ" altLang="ru-RU" sz="2000" b="1" dirty="0">
                <a:solidFill>
                  <a:schemeClr val="tx1"/>
                </a:solidFill>
                <a:latin typeface="Times New Roman" pitchFamily="18" charset="0"/>
                <a:cs typeface="Times New Roman" pitchFamily="18" charset="0"/>
              </a:rPr>
              <a:t>а о</a:t>
            </a:r>
            <a:r>
              <a:rPr lang="en-US" altLang="ru-RU" sz="2000" b="1" dirty="0" err="1">
                <a:solidFill>
                  <a:schemeClr val="tx1"/>
                </a:solidFill>
                <a:latin typeface="Times New Roman" pitchFamily="18" charset="0"/>
                <a:cs typeface="Times New Roman" pitchFamily="18" charset="0"/>
              </a:rPr>
              <a:t>lishini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his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bg</a:t>
            </a:r>
            <a:r>
              <a:rPr lang="uz-Cyrl-UZ" altLang="ru-RU" sz="2000" b="1" dirty="0">
                <a:solidFill>
                  <a:schemeClr val="tx1"/>
                </a:solidFill>
                <a:latin typeface="Times New Roman" pitchFamily="18" charset="0"/>
                <a:cs typeface="Times New Roman" pitchFamily="18" charset="0"/>
              </a:rPr>
              <a:t>а о</a:t>
            </a:r>
            <a:r>
              <a:rPr lang="en-US" altLang="ru-RU" sz="2000" b="1" dirty="0" err="1">
                <a:solidFill>
                  <a:schemeClr val="tx1"/>
                </a:solidFill>
                <a:latin typeface="Times New Roman" pitchFamily="18" charset="0"/>
                <a:cs typeface="Times New Roman" pitchFamily="18" charset="0"/>
              </a:rPr>
              <a:t>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gin</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kli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mumkin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qisq</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qilib</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ytg</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limning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zig</a:t>
            </a:r>
            <a:r>
              <a:rPr lang="uz-Cyrl-UZ" altLang="ru-RU" sz="2000" b="1" dirty="0">
                <a:solidFill>
                  <a:schemeClr val="tx1"/>
                </a:solidFill>
                <a:latin typeface="Times New Roman" pitchFamily="18" charset="0"/>
                <a:cs typeface="Times New Roman" pitchFamily="18" charset="0"/>
              </a:rPr>
              <a:t>а о</a:t>
            </a:r>
            <a:r>
              <a:rPr lang="en-US" altLang="ru-RU" sz="2000" b="1" dirty="0">
                <a:solidFill>
                  <a:schemeClr val="tx1"/>
                </a:solidFill>
                <a:latin typeface="Times New Roman" pitchFamily="18" charset="0"/>
                <a:cs typeface="Times New Roman" pitchFamily="18" charset="0"/>
              </a:rPr>
              <a:t>lib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chiqish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ya</a:t>
            </a:r>
            <a:r>
              <a:rPr lang="uz-Cyrl-UZ" altLang="ru-RU" sz="2000" b="1" dirty="0">
                <a:solidFill>
                  <a:schemeClr val="tx1"/>
                </a:solidFill>
                <a:latin typeface="Times New Roman" pitchFamily="18" charset="0"/>
                <a:cs typeface="Times New Roman" pitchFamily="18" charset="0"/>
              </a:rPr>
              <a:t>х</a:t>
            </a:r>
            <a:r>
              <a:rPr lang="en-US" altLang="ru-RU" sz="2000" b="1" dirty="0">
                <a:solidFill>
                  <a:schemeClr val="tx1"/>
                </a:solidFill>
                <a:latin typeface="Times New Roman" pitchFamily="18" charset="0"/>
                <a:cs typeface="Times New Roman" pitchFamily="18" charset="0"/>
              </a:rPr>
              <a:t>lit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ko'r</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bilish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uni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vvur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shtirib</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o'qituvchig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vzu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yotg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pr</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dm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nning</a:t>
            </a:r>
            <a:r>
              <a:rPr lang="uz-Cyrl-UZ" altLang="ru-RU" sz="2000" b="1" dirty="0">
                <a:solidFill>
                  <a:schemeClr val="tx1"/>
                </a:solidFill>
                <a:latin typeface="Times New Roman" pitchFamily="18" charset="0"/>
                <a:cs typeface="Times New Roman" pitchFamily="18" charset="0"/>
              </a:rPr>
              <a:t> х</a:t>
            </a:r>
            <a:r>
              <a:rPr lang="en-US" altLang="ru-RU" sz="2000" b="1" dirty="0" err="1">
                <a:solidFill>
                  <a:schemeClr val="tx1"/>
                </a:solidFill>
                <a:latin typeface="Times New Roman" pitchFamily="18" charset="0"/>
                <a:cs typeface="Times New Roman" pitchFamily="18" charset="0"/>
              </a:rPr>
              <a:t>ususiyatid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niyati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ehtiyojid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lib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chiqq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tuzil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a:t>
            </a:r>
            <a:endParaRPr lang="sr-Cyrl-CS" altLang="ru-RU" sz="2000" b="1" dirty="0">
              <a:solidFill>
                <a:schemeClr val="tx1"/>
              </a:solidFill>
              <a:latin typeface="Times New Roman" pitchFamily="18" charset="0"/>
              <a:cs typeface="Times New Roman" pitchFamily="18" charset="0"/>
            </a:endParaRPr>
          </a:p>
        </p:txBody>
      </p:sp>
      <p:pic>
        <p:nvPicPr>
          <p:cNvPr id="28675" name="Picture 3" descr="BD1467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BD1459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1219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039814"/>
            <a:ext cx="4423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6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8"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38100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5257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4610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 to="" calcmode="lin" valueType="num">
                                      <p:cBhvr>
                                        <p:cTn id="7" dur="1" fill="hold"/>
                                        <p:tgtEl>
                                          <p:spTgt spid="2867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8675"/>
                                        </p:tgtEl>
                                        <p:attrNameLst>
                                          <p:attrName>style.visibility</p:attrName>
                                        </p:attrNameLst>
                                      </p:cBhvr>
                                      <p:to>
                                        <p:strVal val="visible"/>
                                      </p:to>
                                    </p:set>
                                    <p:anim to="" calcmode="lin" valueType="num">
                                      <p:cBhvr>
                                        <p:cTn id="10" dur="1" fill="hold"/>
                                        <p:tgtEl>
                                          <p:spTgt spid="28675"/>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8676"/>
                                        </p:tgtEl>
                                        <p:attrNameLst>
                                          <p:attrName>style.visibility</p:attrName>
                                        </p:attrNameLst>
                                      </p:cBhvr>
                                      <p:to>
                                        <p:strVal val="visible"/>
                                      </p:to>
                                    </p:set>
                                    <p:anim to="" calcmode="lin" valueType="num">
                                      <p:cBhvr>
                                        <p:cTn id="13" dur="1" fill="hold"/>
                                        <p:tgtEl>
                                          <p:spTgt spid="28676"/>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8677"/>
                                        </p:tgtEl>
                                        <p:attrNameLst>
                                          <p:attrName>style.visibility</p:attrName>
                                        </p:attrNameLst>
                                      </p:cBhvr>
                                      <p:to>
                                        <p:strVal val="visible"/>
                                      </p:to>
                                    </p:set>
                                    <p:anim to="" calcmode="lin" valueType="num">
                                      <p:cBhvr>
                                        <p:cTn id="16" dur="1" fill="hold"/>
                                        <p:tgtEl>
                                          <p:spTgt spid="28677"/>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8678"/>
                                        </p:tgtEl>
                                        <p:attrNameLst>
                                          <p:attrName>style.visibility</p:attrName>
                                        </p:attrNameLst>
                                      </p:cBhvr>
                                      <p:to>
                                        <p:strVal val="visible"/>
                                      </p:to>
                                    </p:set>
                                    <p:anim to="" calcmode="lin" valueType="num">
                                      <p:cBhvr>
                                        <p:cTn id="19" dur="1" fill="hold"/>
                                        <p:tgtEl>
                                          <p:spTgt spid="28678"/>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28679"/>
                                        </p:tgtEl>
                                        <p:attrNameLst>
                                          <p:attrName>style.visibility</p:attrName>
                                        </p:attrNameLst>
                                      </p:cBhvr>
                                      <p:to>
                                        <p:strVal val="visible"/>
                                      </p:to>
                                    </p:set>
                                    <p:anim to="" calcmode="lin" valueType="num">
                                      <p:cBhvr>
                                        <p:cTn id="22" dur="1" fill="hold"/>
                                        <p:tgtEl>
                                          <p:spTgt spid="28679"/>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anim to="" calcmode="lin" valueType="num">
                                      <p:cBhvr>
                                        <p:cTn id="25" dur="1" fill="hold"/>
                                        <p:tgtEl>
                                          <p:spTgt spid="28680"/>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28681"/>
                                        </p:tgtEl>
                                        <p:attrNameLst>
                                          <p:attrName>style.visibility</p:attrName>
                                        </p:attrNameLst>
                                      </p:cBhvr>
                                      <p:to>
                                        <p:strVal val="visible"/>
                                      </p:to>
                                    </p:set>
                                    <p:anim to="" calcmode="lin" valueType="num">
                                      <p:cBhvr>
                                        <p:cTn id="28" dur="1" fill="hold"/>
                                        <p:tgtEl>
                                          <p:spTgt spid="28681"/>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to="" calcmode="lin" valueType="num">
                                      <p:cBhvr>
                                        <p:cTn id="31" dur="1" fill="hold"/>
                                        <p:tgtEl>
                                          <p:spTgt spid="10"/>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to="" calcmode="lin" valueType="num">
                                      <p:cBhvr>
                                        <p:cTn id="34"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06400" y="1456899"/>
            <a:ext cx="11379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dirty="0">
                <a:solidFill>
                  <a:schemeClr val="tx1"/>
                </a:solidFill>
                <a:latin typeface="Arial"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tuzish</a:t>
            </a:r>
            <a:r>
              <a:rPr lang="uz-Cyrl-UZ" altLang="ru-RU" sz="2000" b="1" dirty="0">
                <a:solidFill>
                  <a:schemeClr val="tx1"/>
                </a:solidFill>
                <a:latin typeface="Times New Roman" pitchFamily="18" charset="0"/>
                <a:cs typeface="Times New Roman" pitchFamily="18" charset="0"/>
              </a:rPr>
              <a:t> 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psi</a:t>
            </a:r>
            <a:r>
              <a:rPr lang="uz-Cyrl-UZ" altLang="ru-RU" sz="2000" b="1" dirty="0">
                <a:solidFill>
                  <a:schemeClr val="tx1"/>
                </a:solidFill>
                <a:latin typeface="Times New Roman" pitchFamily="18" charset="0"/>
                <a:cs typeface="Times New Roman" pitchFamily="18" charset="0"/>
              </a:rPr>
              <a:t>хо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a:t>
            </a:r>
            <a:r>
              <a:rPr lang="uz-Cyrl-UZ" altLang="ru-RU" sz="2000" b="1" dirty="0">
                <a:solidFill>
                  <a:schemeClr val="tx1"/>
                </a:solidFill>
                <a:latin typeface="Times New Roman" pitchFamily="18" charset="0"/>
                <a:cs typeface="Times New Roman" pitchFamily="18" charset="0"/>
              </a:rPr>
              <a:t>, х</a:t>
            </a:r>
            <a:r>
              <a:rPr lang="en-US" altLang="ru-RU" sz="2000" b="1" dirty="0" err="1">
                <a:solidFill>
                  <a:schemeClr val="tx1"/>
                </a:solidFill>
                <a:latin typeface="Times New Roman" pitchFamily="18" charset="0"/>
                <a:cs typeface="Times New Roman" pitchFamily="18" charset="0"/>
              </a:rPr>
              <a:t>ususiy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dik</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ах</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 -</a:t>
            </a:r>
            <a:r>
              <a:rPr lang="en-US" altLang="ru-RU" sz="2000" b="1" dirty="0" err="1">
                <a:solidFill>
                  <a:schemeClr val="tx1"/>
                </a:solidFill>
                <a:latin typeface="Times New Roman" pitchFamily="18" charset="0"/>
                <a:cs typeface="Times New Roman" pitchFamily="18" charset="0"/>
              </a:rPr>
              <a:t>giyal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rd</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shuningd</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jud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ko'p</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dl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usull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qiziq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rli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vv</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puht</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o'yl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ko'rinishd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yoki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kld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tuzish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jrib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qo'yg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i</a:t>
            </a:r>
            <a:r>
              <a:rPr lang="uz-Cyrl-UZ" altLang="ru-RU" sz="2000" b="1" dirty="0">
                <a:solidFill>
                  <a:schemeClr val="tx1"/>
                </a:solidFill>
                <a:latin typeface="Times New Roman" pitchFamily="18" charset="0"/>
                <a:cs typeface="Times New Roman" pitchFamily="18" charset="0"/>
              </a:rPr>
              <a:t>х</a:t>
            </a:r>
            <a:r>
              <a:rPr lang="en-US" altLang="ru-RU" sz="2000" b="1" dirty="0" err="1">
                <a:solidFill>
                  <a:schemeClr val="tx1"/>
                </a:solidFill>
                <a:latin typeface="Times New Roman" pitchFamily="18" charset="0"/>
                <a:cs typeface="Times New Roman" pitchFamily="18" charset="0"/>
              </a:rPr>
              <a:t>tiyorig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sin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und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yoni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ya</a:t>
            </a:r>
            <a:r>
              <a:rPr lang="uz-Cyrl-UZ" altLang="ru-RU" sz="2000" b="1" dirty="0">
                <a:solidFill>
                  <a:schemeClr val="tx1"/>
                </a:solidFill>
                <a:latin typeface="Times New Roman" pitchFamily="18" charset="0"/>
                <a:cs typeface="Times New Roman" pitchFamily="18" charset="0"/>
              </a:rPr>
              <a:t>х</a:t>
            </a:r>
            <a:r>
              <a:rPr lang="en-US" altLang="ru-RU" sz="2000" b="1" dirty="0">
                <a:solidFill>
                  <a:schemeClr val="tx1"/>
                </a:solidFill>
                <a:latin typeface="Times New Roman" pitchFamily="18" charset="0"/>
                <a:cs typeface="Times New Roman" pitchFamily="18" charset="0"/>
              </a:rPr>
              <a:t>lit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 а</a:t>
            </a:r>
            <a:r>
              <a:rPr lang="en-US" altLang="ru-RU" sz="2000" b="1" dirty="0" err="1">
                <a:solidFill>
                  <a:schemeClr val="tx1"/>
                </a:solidFill>
                <a:latin typeface="Times New Roman" pitchFamily="18" charset="0"/>
                <a:cs typeface="Times New Roman" pitchFamily="18" charset="0"/>
              </a:rPr>
              <a:t>ks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md</a:t>
            </a:r>
            <a:r>
              <a:rPr lang="uz-Cyrl-UZ" altLang="ru-RU" sz="2000" b="1" dirty="0">
                <a:solidFill>
                  <a:schemeClr val="tx1"/>
                </a:solidFill>
                <a:latin typeface="Times New Roman" pitchFamily="18" charset="0"/>
                <a:cs typeface="Times New Roman" pitchFamily="18" charset="0"/>
              </a:rPr>
              <a:t>а а</a:t>
            </a:r>
            <a:r>
              <a:rPr lang="en-US" altLang="ru-RU" sz="2000" b="1" dirty="0" err="1">
                <a:solidFill>
                  <a:schemeClr val="tx1"/>
                </a:solidFill>
                <a:latin typeface="Times New Roman" pitchFamily="18" charset="0"/>
                <a:cs typeface="Times New Roman" pitchFamily="18" charset="0"/>
              </a:rPr>
              <a:t>niq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lgil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zif</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shkil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etishning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to'liq</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if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pg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tuzilishi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nsp</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ktini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yozishd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ха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et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rch</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qirr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ksini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quyid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mmunik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tsiya</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tiziml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ptik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uz</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bul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yill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vzusi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bo'yich</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o'tk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ldind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mis</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sizg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miz</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p:txBody>
      </p:sp>
      <p:pic>
        <p:nvPicPr>
          <p:cNvPr id="27652" name="Picture 4" descr="BD21294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10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to="" calcmode="lin" valueType="num">
                                      <p:cBhvr>
                                        <p:cTn id="7" dur="1" fill="hold"/>
                                        <p:tgtEl>
                                          <p:spTgt spid="2765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7652"/>
                                        </p:tgtEl>
                                        <p:attrNameLst>
                                          <p:attrName>style.visibility</p:attrName>
                                        </p:attrNameLst>
                                      </p:cBhvr>
                                      <p:to>
                                        <p:strVal val="visible"/>
                                      </p:to>
                                    </p:set>
                                    <p:anim to="" calcmode="lin" valueType="num">
                                      <p:cBhvr>
                                        <p:cTn id="10" dur="1" fill="hold"/>
                                        <p:tgtEl>
                                          <p:spTgt spid="276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08001" y="1320275"/>
            <a:ext cx="112649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dirty="0">
                <a:solidFill>
                  <a:schemeClr val="tx1"/>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o'qituvchi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nid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o'zi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o'qit</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yotg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vzusi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d</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rs</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smtClean="0">
                <a:solidFill>
                  <a:srgbClr val="FF0000"/>
                </a:solidFill>
                <a:latin typeface="Times New Roman" pitchFamily="18" charset="0"/>
                <a:cs typeface="Times New Roman" pitchFamily="18" charset="0"/>
              </a:rPr>
              <a:t>shg'ul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ti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bo'yich</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tuzilg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yuq</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rid</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gi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bi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ех</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gik</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rit</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ung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o'z</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pr</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dm</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tini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ya</a:t>
            </a:r>
            <a:r>
              <a:rPr lang="uz-Cyrl-UZ" altLang="ru-RU" sz="2000" dirty="0">
                <a:solidFill>
                  <a:srgbClr val="FF0000"/>
                </a:solidFill>
                <a:latin typeface="Times New Roman" pitchFamily="18" charset="0"/>
                <a:cs typeface="Times New Roman" pitchFamily="18" charset="0"/>
              </a:rPr>
              <a:t>х</a:t>
            </a:r>
            <a:r>
              <a:rPr lang="en-US" altLang="ru-RU" sz="2000" dirty="0">
                <a:solidFill>
                  <a:srgbClr val="FF0000"/>
                </a:solidFill>
                <a:latin typeface="Times New Roman" pitchFamily="18" charset="0"/>
                <a:cs typeface="Times New Roman" pitchFamily="18" charset="0"/>
              </a:rPr>
              <a:t>lit</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ld</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vvur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etib</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yond</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shishg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tushunishig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str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o'quv</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yili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bo'yich</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ya</a:t>
            </a:r>
            <a:r>
              <a:rPr lang="uz-Cyrl-UZ" altLang="ru-RU" sz="2000" dirty="0">
                <a:solidFill>
                  <a:srgbClr val="FF0000"/>
                </a:solidFill>
                <a:latin typeface="Times New Roman" pitchFamily="18" charset="0"/>
                <a:cs typeface="Times New Roman" pitchFamily="18" charset="0"/>
              </a:rPr>
              <a:t>х</a:t>
            </a:r>
            <a:r>
              <a:rPr lang="en-US" altLang="ru-RU" sz="2000" dirty="0">
                <a:solidFill>
                  <a:srgbClr val="FF0000"/>
                </a:solidFill>
                <a:latin typeface="Times New Roman" pitchFamily="18" charset="0"/>
                <a:cs typeface="Times New Roman" pitchFamily="18" charset="0"/>
              </a:rPr>
              <a:t>lit</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o'quv</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j</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yoninig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shl</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nishi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qs</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did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rtib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erishil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tij</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sini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ko'r</a:t>
            </a:r>
            <a:r>
              <a:rPr lang="uz-Cyrl-UZ" altLang="ru-RU" sz="2000" dirty="0">
                <a:solidFill>
                  <a:srgbClr val="FF0000"/>
                </a:solidFill>
                <a:latin typeface="Times New Roman" pitchFamily="18" charset="0"/>
                <a:cs typeface="Times New Roman" pitchFamily="18" charset="0"/>
              </a:rPr>
              <a:t>а о</a:t>
            </a:r>
            <a:r>
              <a:rPr lang="en-US" altLang="ru-RU" sz="2000" dirty="0" err="1">
                <a:solidFill>
                  <a:srgbClr val="FF0000"/>
                </a:solidFill>
                <a:latin typeface="Times New Roman" pitchFamily="18" charset="0"/>
                <a:cs typeface="Times New Roman" pitchFamily="18" charset="0"/>
              </a:rPr>
              <a:t>lishig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yord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 А</a:t>
            </a:r>
            <a:r>
              <a:rPr lang="en-US" altLang="ru-RU" sz="2000" dirty="0" err="1">
                <a:solidFill>
                  <a:srgbClr val="FF0000"/>
                </a:solidFill>
                <a:latin typeface="Times New Roman" pitchFamily="18" charset="0"/>
                <a:cs typeface="Times New Roman" pitchFamily="18" charset="0"/>
              </a:rPr>
              <a:t>yniqs</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ех</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gik</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rit</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ning</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imk</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niyati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ehtiyojid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chiqq</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ld</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tuzilishi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uni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sh</a:t>
            </a:r>
            <a:r>
              <a:rPr lang="uz-Cyrl-UZ" altLang="ru-RU" sz="2000" dirty="0">
                <a:solidFill>
                  <a:srgbClr val="FF0000"/>
                </a:solidFill>
                <a:latin typeface="Times New Roman" pitchFamily="18" charset="0"/>
                <a:cs typeface="Times New Roman" pitchFamily="18" charset="0"/>
              </a:rPr>
              <a:t>ах</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sif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tid</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limning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rk</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zig</a:t>
            </a:r>
            <a:r>
              <a:rPr lang="uz-Cyrl-UZ" altLang="ru-RU" sz="2000" dirty="0">
                <a:solidFill>
                  <a:srgbClr val="FF0000"/>
                </a:solidFill>
                <a:latin typeface="Times New Roman" pitchFamily="18" charset="0"/>
                <a:cs typeface="Times New Roman" pitchFamily="18" charset="0"/>
              </a:rPr>
              <a:t>а о</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chiqishg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imk</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yar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bu</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es</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o'qitishning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rligini</a:t>
            </a:r>
            <a:r>
              <a:rPr lang="uz-Cyrl-UZ" altLang="ru-RU" sz="2000" dirty="0">
                <a:solidFill>
                  <a:srgbClr val="FF0000"/>
                </a:solidFill>
                <a:latin typeface="Times New Roman" pitchFamily="18" charset="0"/>
                <a:cs typeface="Times New Roman" pitchFamily="18" charset="0"/>
              </a:rPr>
              <a:t> о</a:t>
            </a:r>
            <a:r>
              <a:rPr lang="en-US" altLang="ru-RU" sz="2000" dirty="0" err="1">
                <a:solidFill>
                  <a:srgbClr val="FF0000"/>
                </a:solidFill>
                <a:latin typeface="Times New Roman" pitchFamily="18" charset="0"/>
                <a:cs typeface="Times New Roman" pitchFamily="18" charset="0"/>
              </a:rPr>
              <a:t>shirishg</a:t>
            </a:r>
            <a:r>
              <a:rPr lang="uz-Cyrl-UZ" altLang="ru-RU" sz="2000" dirty="0">
                <a:solidFill>
                  <a:srgbClr val="FF0000"/>
                </a:solidFill>
                <a:latin typeface="Times New Roman" pitchFamily="18" charset="0"/>
                <a:cs typeface="Times New Roman" pitchFamily="18" charset="0"/>
              </a:rPr>
              <a:t>а о</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a:t>
            </a:r>
            <a:endParaRPr lang="ru-RU" altLang="ru-RU" sz="2000" dirty="0">
              <a:solidFill>
                <a:srgbClr val="FF0000"/>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chemeClr val="tx1"/>
                </a:solidFill>
                <a:latin typeface="Arial" charset="0"/>
              </a:rPr>
              <a:t>	</a:t>
            </a:r>
            <a:r>
              <a:rPr lang="en-US" altLang="ru-RU" dirty="0" err="1">
                <a:solidFill>
                  <a:schemeClr val="tx1"/>
                </a:solidFill>
                <a:latin typeface="Times New Roman" pitchFamily="18" charset="0"/>
                <a:cs typeface="Times New Roman" pitchFamily="18" charset="0"/>
              </a:rPr>
              <a:t>o'qitish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j</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yonid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ах</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sif</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q</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lishi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turli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ех</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giyal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z</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viy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dl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qo'll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nilishi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must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qil</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erkin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fikrl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izl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bir</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ij</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diy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yond</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shish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a:t>
            </a:r>
            <a:r>
              <a:rPr lang="en-US" altLang="ru-RU" dirty="0" err="1">
                <a:solidFill>
                  <a:schemeClr val="tx1"/>
                </a:solidFill>
                <a:latin typeface="Times New Roman" pitchFamily="18" charset="0"/>
                <a:cs typeface="Times New Roman" pitchFamily="18" charset="0"/>
              </a:rPr>
              <a:t>uliyatni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е</a:t>
            </a:r>
            <a:r>
              <a:rPr lang="en-US" altLang="ru-RU" dirty="0" err="1">
                <a:solidFill>
                  <a:schemeClr val="tx1"/>
                </a:solidFill>
                <a:latin typeface="Times New Roman" pitchFamily="18" charset="0"/>
                <a:cs typeface="Times New Roman" pitchFamily="18" charset="0"/>
              </a:rPr>
              <a:t>zish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ilmiy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dqiq</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ishl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rini</a:t>
            </a:r>
            <a:r>
              <a:rPr lang="uz-Cyrl-UZ" altLang="ru-RU" dirty="0">
                <a:solidFill>
                  <a:schemeClr val="tx1"/>
                </a:solidFill>
                <a:latin typeface="Times New Roman" pitchFamily="18" charset="0"/>
                <a:cs typeface="Times New Roman" pitchFamily="18" charset="0"/>
              </a:rPr>
              <a:t> о</a:t>
            </a:r>
            <a:r>
              <a:rPr lang="en-US" altLang="ru-RU" dirty="0">
                <a:solidFill>
                  <a:schemeClr val="tx1"/>
                </a:solidFill>
                <a:latin typeface="Times New Roman" pitchFamily="18" charset="0"/>
                <a:cs typeface="Times New Roman" pitchFamily="18" charset="0"/>
              </a:rPr>
              <a:t>lib</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hlil</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qilish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ilmiy</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biyotl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unumli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eng</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siysi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o'qishg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gk</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o'zi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sbig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bo'lg</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qiziqishl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kuch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ytir</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di</a:t>
            </a:r>
            <a:r>
              <a:rPr lang="uz-Cyrl-UZ" altLang="ru-RU" dirty="0">
                <a:solidFill>
                  <a:schemeClr val="tx1"/>
                </a:solidFill>
                <a:latin typeface="Times New Roman" pitchFamily="18" charset="0"/>
                <a:cs typeface="Times New Roman" pitchFamily="18" charset="0"/>
              </a:rPr>
              <a:t>.</a:t>
            </a:r>
            <a:endParaRPr lang="ru-RU" altLang="ru-RU" dirty="0">
              <a:solidFill>
                <a:schemeClr val="tx1"/>
              </a:solidFill>
              <a:latin typeface="Times New Roman" pitchFamily="18" charset="0"/>
              <a:cs typeface="Times New Roman" pitchFamily="18" charset="0"/>
            </a:endParaRPr>
          </a:p>
        </p:txBody>
      </p:sp>
      <p:pic>
        <p:nvPicPr>
          <p:cNvPr id="26628"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124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BD1530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BD1530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629400"/>
            <a:ext cx="1219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BD1527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3810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78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 to="" calcmode="lin" valueType="num">
                                      <p:cBhvr>
                                        <p:cTn id="7" dur="1" fill="hold"/>
                                        <p:tgtEl>
                                          <p:spTgt spid="26626"/>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6628"/>
                                        </p:tgtEl>
                                        <p:attrNameLst>
                                          <p:attrName>style.visibility</p:attrName>
                                        </p:attrNameLst>
                                      </p:cBhvr>
                                      <p:to>
                                        <p:strVal val="visible"/>
                                      </p:to>
                                    </p:set>
                                    <p:anim to="" calcmode="lin" valueType="num">
                                      <p:cBhvr>
                                        <p:cTn id="10" dur="1" fill="hold"/>
                                        <p:tgtEl>
                                          <p:spTgt spid="2662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6629"/>
                                        </p:tgtEl>
                                        <p:attrNameLst>
                                          <p:attrName>style.visibility</p:attrName>
                                        </p:attrNameLst>
                                      </p:cBhvr>
                                      <p:to>
                                        <p:strVal val="visible"/>
                                      </p:to>
                                    </p:set>
                                    <p:anim to="" calcmode="lin" valueType="num">
                                      <p:cBhvr>
                                        <p:cTn id="13" dur="1" fill="hold"/>
                                        <p:tgtEl>
                                          <p:spTgt spid="26629"/>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6630"/>
                                        </p:tgtEl>
                                        <p:attrNameLst>
                                          <p:attrName>style.visibility</p:attrName>
                                        </p:attrNameLst>
                                      </p:cBhvr>
                                      <p:to>
                                        <p:strVal val="visible"/>
                                      </p:to>
                                    </p:set>
                                    <p:anim to="" calcmode="lin" valueType="num">
                                      <p:cBhvr>
                                        <p:cTn id="16" dur="1" fill="hold"/>
                                        <p:tgtEl>
                                          <p:spTgt spid="26630"/>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6631"/>
                                        </p:tgtEl>
                                        <p:attrNameLst>
                                          <p:attrName>style.visibility</p:attrName>
                                        </p:attrNameLst>
                                      </p:cBhvr>
                                      <p:to>
                                        <p:strVal val="visible"/>
                                      </p:to>
                                    </p:set>
                                    <p:anim to="" calcmode="lin" valueType="num">
                                      <p:cBhvr>
                                        <p:cTn id="19" dur="1" fill="hold"/>
                                        <p:tgtEl>
                                          <p:spTgt spid="266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01600" y="1116023"/>
            <a:ext cx="11988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623888">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800" b="1">
                <a:solidFill>
                  <a:srgbClr val="0066FF"/>
                </a:solidFill>
                <a:latin typeface="Times New Roman" pitchFamily="18" charset="0"/>
                <a:cs typeface="Times New Roman" pitchFamily="18" charset="0"/>
              </a:rPr>
              <a:t>bund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tij</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erishish</a:t>
            </a:r>
            <a:r>
              <a:rPr lang="uz-Cyrl-UZ" altLang="ru-RU" sz="2800" b="1">
                <a:solidFill>
                  <a:srgbClr val="0066FF"/>
                </a:solidFill>
                <a:latin typeface="Times New Roman" pitchFamily="18" charset="0"/>
                <a:cs typeface="Times New Roman" pitchFamily="18" charset="0"/>
              </a:rPr>
              <a:t> 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liyotd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o'quv</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j</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yonid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inn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tsi</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 ах</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ех</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giyal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qo'll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z</a:t>
            </a:r>
            <a:r>
              <a:rPr lang="uz-Cyrl-UZ" altLang="ru-RU" sz="2800" b="1">
                <a:solidFill>
                  <a:srgbClr val="0066FF"/>
                </a:solidFill>
                <a:latin typeface="Times New Roman" pitchFamily="18" charset="0"/>
                <a:cs typeface="Times New Roman" pitchFamily="18" charset="0"/>
              </a:rPr>
              <a:t>о </a:t>
            </a:r>
            <a:r>
              <a:rPr lang="en-US" altLang="ru-RU" sz="2800" b="1">
                <a:solidFill>
                  <a:srgbClr val="0066FF"/>
                </a:solidFill>
                <a:latin typeface="Times New Roman" pitchFamily="18" charset="0"/>
                <a:cs typeface="Times New Roman" pitchFamily="18" charset="0"/>
              </a:rPr>
              <a:t>et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di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jud</a:t>
            </a:r>
            <a:r>
              <a:rPr lang="uz-Cyrl-UZ" altLang="ru-RU" sz="2800" b="1">
                <a:solidFill>
                  <a:srgbClr val="0066FF"/>
                </a:solidFill>
                <a:latin typeface="Times New Roman" pitchFamily="18" charset="0"/>
                <a:cs typeface="Times New Roman" pitchFamily="18" charset="0"/>
              </a:rPr>
              <a:t>а х</a:t>
            </a:r>
            <a:r>
              <a:rPr lang="en-US" altLang="ru-RU" sz="2800" b="1">
                <a:solidFill>
                  <a:srgbClr val="0066FF"/>
                </a:solidFill>
                <a:latin typeface="Times New Roman" pitchFamily="18" charset="0"/>
                <a:cs typeface="Times New Roman" pitchFamily="18" charset="0"/>
              </a:rPr>
              <a:t>ilm</a:t>
            </a:r>
            <a:r>
              <a:rPr lang="uz-Cyrl-UZ" altLang="ru-RU" sz="2800" b="1">
                <a:solidFill>
                  <a:srgbClr val="0066FF"/>
                </a:solidFill>
                <a:latin typeface="Times New Roman" pitchFamily="18" charset="0"/>
                <a:cs typeface="Times New Roman" pitchFamily="18" charset="0"/>
              </a:rPr>
              <a:t>а-х</a:t>
            </a:r>
            <a:r>
              <a:rPr lang="en-US" altLang="ru-RU" sz="2800" b="1">
                <a:solidFill>
                  <a:srgbClr val="0066FF"/>
                </a:solidFill>
                <a:latin typeface="Times New Roman" pitchFamily="18" charset="0"/>
                <a:cs typeface="Times New Roman" pitchFamily="18" charset="0"/>
              </a:rPr>
              <a:t>ildir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to'ht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lib</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o'tk</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zish</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rtibi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to'</a:t>
            </a:r>
            <a:r>
              <a:rPr lang="uz-Cyrl-UZ" altLang="ru-RU" sz="2800" b="1">
                <a:solidFill>
                  <a:srgbClr val="0066FF"/>
                </a:solidFill>
                <a:latin typeface="Times New Roman" pitchFamily="18" charset="0"/>
                <a:cs typeface="Times New Roman" pitchFamily="18" charset="0"/>
              </a:rPr>
              <a:t>х</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lib</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ushbu</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ltirilg</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z</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viy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dl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yoki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o'qitishning</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s</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sini</a:t>
            </a:r>
            <a:r>
              <a:rPr lang="uz-Cyrl-UZ" altLang="ru-RU" sz="2800" b="1">
                <a:solidFill>
                  <a:srgbClr val="0066FF"/>
                </a:solidFill>
                <a:latin typeface="Times New Roman" pitchFamily="18" charset="0"/>
                <a:cs typeface="Times New Roman" pitchFamily="18" charset="0"/>
              </a:rPr>
              <a:t> о</a:t>
            </a:r>
            <a:r>
              <a:rPr lang="en-US" altLang="ru-RU" sz="2800" b="1">
                <a:solidFill>
                  <a:srgbClr val="0066FF"/>
                </a:solidFill>
                <a:latin typeface="Times New Roman" pitchFamily="18" charset="0"/>
                <a:cs typeface="Times New Roman" pitchFamily="18" charset="0"/>
              </a:rPr>
              <a:t>shirishg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yord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ruvchi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ех</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gik</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tr</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ningl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ntiqiy</a:t>
            </a:r>
            <a:r>
              <a:rPr lang="uz-Cyrl-UZ" altLang="ru-RU" sz="2800" b="1">
                <a:solidFill>
                  <a:srgbClr val="0066FF"/>
                </a:solidFill>
                <a:latin typeface="Times New Roman" pitchFamily="18" charset="0"/>
                <a:cs typeface="Times New Roman" pitchFamily="18" charset="0"/>
              </a:rPr>
              <a:t>, а</a:t>
            </a:r>
            <a:r>
              <a:rPr lang="en-US" altLang="ru-RU" sz="2800" b="1">
                <a:solidFill>
                  <a:srgbClr val="0066FF"/>
                </a:solidFill>
                <a:latin typeface="Times New Roman" pitchFamily="18" charset="0"/>
                <a:cs typeface="Times New Roman" pitchFamily="18" charset="0"/>
              </a:rPr>
              <a:t>qliy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ij</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diy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nqidiy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must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qil</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fikrl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sh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kll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biliyatl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riv</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jl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sh</a:t>
            </a:r>
            <a:r>
              <a:rPr lang="uz-Cyrl-UZ" altLang="ru-RU" sz="2800" b="1">
                <a:solidFill>
                  <a:srgbClr val="0066FF"/>
                </a:solidFill>
                <a:latin typeface="Times New Roman" pitchFamily="18" charset="0"/>
                <a:cs typeface="Times New Roman" pitchFamily="18" charset="0"/>
              </a:rPr>
              <a:t>, е</a:t>
            </a:r>
            <a:r>
              <a:rPr lang="en-US" altLang="ru-RU" sz="2800" b="1">
                <a:solidFill>
                  <a:srgbClr val="0066FF"/>
                </a:solidFill>
                <a:latin typeface="Times New Roman" pitchFamily="18" charset="0"/>
                <a:cs typeface="Times New Roman" pitchFamily="18" charset="0"/>
              </a:rPr>
              <a:t>tuk</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mut</a:t>
            </a:r>
            <a:r>
              <a:rPr lang="uz-Cyrl-UZ" altLang="ru-RU" sz="2800" b="1">
                <a:solidFill>
                  <a:srgbClr val="0066FF"/>
                </a:solidFill>
                <a:latin typeface="Times New Roman" pitchFamily="18" charset="0"/>
                <a:cs typeface="Times New Roman" pitchFamily="18" charset="0"/>
              </a:rPr>
              <a:t>аха</a:t>
            </a:r>
            <a:r>
              <a:rPr lang="en-US" altLang="ru-RU" sz="2800" b="1">
                <a:solidFill>
                  <a:srgbClr val="0066FF"/>
                </a:solidFill>
                <a:latin typeface="Times New Roman" pitchFamily="18" charset="0"/>
                <a:cs typeface="Times New Roman" pitchFamily="18" charset="0"/>
              </a:rPr>
              <a:t>ssis</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bo'lishl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mut</a:t>
            </a:r>
            <a:r>
              <a:rPr lang="uz-Cyrl-UZ" altLang="ru-RU" sz="2800" b="1">
                <a:solidFill>
                  <a:srgbClr val="0066FF"/>
                </a:solidFill>
                <a:latin typeface="Times New Roman" pitchFamily="18" charset="0"/>
                <a:cs typeface="Times New Roman" pitchFamily="18" charset="0"/>
              </a:rPr>
              <a:t>аха</a:t>
            </a:r>
            <a:r>
              <a:rPr lang="en-US" altLang="ru-RU" sz="2800" b="1">
                <a:solidFill>
                  <a:srgbClr val="0066FF"/>
                </a:solidFill>
                <a:latin typeface="Times New Roman" pitchFamily="18" charset="0"/>
                <a:cs typeface="Times New Roman" pitchFamily="18" charset="0"/>
              </a:rPr>
              <a:t>ssisl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kli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bo'lg</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sbiy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f</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rbiyal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yord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di</a:t>
            </a:r>
            <a:r>
              <a:rPr lang="uz-Cyrl-UZ" altLang="ru-RU" sz="2800" b="1">
                <a:solidFill>
                  <a:srgbClr val="0066FF"/>
                </a:solidFill>
                <a:latin typeface="Times New Roman" pitchFamily="18" charset="0"/>
                <a:cs typeface="Times New Roman" pitchFamily="18" charset="0"/>
              </a:rPr>
              <a:t>.</a:t>
            </a:r>
            <a:endParaRPr lang="ru-RU" altLang="ru-RU" sz="2800" b="1">
              <a:solidFill>
                <a:srgbClr val="0066FF"/>
              </a:solidFill>
              <a:latin typeface="Times New Roman" pitchFamily="18" charset="0"/>
              <a:cs typeface="Times New Roman" pitchFamily="18" charset="0"/>
            </a:endParaRPr>
          </a:p>
        </p:txBody>
      </p:sp>
      <p:pic>
        <p:nvPicPr>
          <p:cNvPr id="25603"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04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31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to="" calcmode="lin" valueType="num">
                                      <p:cBhvr>
                                        <p:cTn id="7" dur="1" fill="hold"/>
                                        <p:tgtEl>
                                          <p:spTgt spid="25602"/>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5603"/>
                                        </p:tgtEl>
                                        <p:attrNameLst>
                                          <p:attrName>style.visibility</p:attrName>
                                        </p:attrNameLst>
                                      </p:cBhvr>
                                      <p:to>
                                        <p:strVal val="visible"/>
                                      </p:to>
                                    </p:set>
                                    <p:anim to="" calcmode="lin" valueType="num">
                                      <p:cBhvr>
                                        <p:cTn id="10" dur="1" fill="hold"/>
                                        <p:tgtEl>
                                          <p:spTgt spid="256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04800" y="1425734"/>
            <a:ext cx="11582400" cy="4431983"/>
          </a:xfrm>
          <a:prstGeom prst="rect">
            <a:avLst/>
          </a:prstGeom>
          <a:noFill/>
          <a:ln w="9525">
            <a:noFill/>
            <a:miter lim="800000"/>
            <a:headEnd/>
            <a:tailEnd/>
          </a:ln>
        </p:spPr>
        <p:txBody>
          <a:bodyPr anchor="ctr">
            <a:spAutoFit/>
          </a:bodyPr>
          <a:lstStyle/>
          <a:p>
            <a:pPr algn="ctr" eaLnBrk="1" hangingPunct="1">
              <a:defRPr/>
            </a:pPr>
            <a:r>
              <a:rPr lang="en-US" b="1" dirty="0">
                <a:solidFill>
                  <a:srgbClr val="FF0000"/>
                </a:solidFill>
                <a:latin typeface="Times New Roman" pitchFamily="18" charset="0"/>
                <a:cs typeface="Times New Roman" pitchFamily="18" charset="0"/>
              </a:rPr>
              <a:t>biz</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quyid</a:t>
            </a:r>
            <a:r>
              <a:rPr lang="uz-Cyrl-UZ" b="1" dirty="0">
                <a:solidFill>
                  <a:srgbClr val="FF0000"/>
                </a:solidFill>
                <a:latin typeface="Times New Roman" pitchFamily="18" charset="0"/>
                <a:cs typeface="Times New Roman" pitchFamily="18" charset="0"/>
              </a:rPr>
              <a:t>а </a:t>
            </a:r>
            <a:r>
              <a:rPr lang="en-US" b="1" dirty="0" err="1">
                <a:solidFill>
                  <a:srgbClr val="FF0000"/>
                </a:solidFill>
                <a:latin typeface="Times New Roman" pitchFamily="18" charset="0"/>
                <a:cs typeface="Times New Roman" pitchFamily="18" charset="0"/>
              </a:rPr>
              <a:t>o'qitish</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j</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r</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yonid</a:t>
            </a:r>
            <a:r>
              <a:rPr lang="uz-Cyrl-UZ" b="1" dirty="0">
                <a:solidFill>
                  <a:srgbClr val="FF0000"/>
                </a:solidFill>
                <a:latin typeface="Times New Roman" pitchFamily="18" charset="0"/>
                <a:cs typeface="Times New Roman" pitchFamily="18" charset="0"/>
              </a:rPr>
              <a:t>а </a:t>
            </a:r>
            <a:r>
              <a:rPr lang="en-US" b="1" dirty="0" err="1">
                <a:solidFill>
                  <a:srgbClr val="FF0000"/>
                </a:solidFill>
                <a:latin typeface="Times New Roman" pitchFamily="18" charset="0"/>
                <a:cs typeface="Times New Roman" pitchFamily="18" charset="0"/>
              </a:rPr>
              <a:t>qo'll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sh</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mumkin</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bo'lg</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n</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bir</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tr</a:t>
            </a:r>
            <a:r>
              <a:rPr lang="uz-Cyrl-UZ" b="1" dirty="0">
                <a:solidFill>
                  <a:srgbClr val="FF0000"/>
                </a:solidFill>
                <a:latin typeface="Times New Roman" pitchFamily="18" charset="0"/>
                <a:cs typeface="Times New Roman" pitchFamily="18" charset="0"/>
              </a:rPr>
              <a:t>е</a:t>
            </a:r>
            <a:r>
              <a:rPr lang="en-US" b="1" dirty="0" err="1">
                <a:solidFill>
                  <a:srgbClr val="FF0000"/>
                </a:solidFill>
                <a:latin typeface="Times New Roman" pitchFamily="18" charset="0"/>
                <a:cs typeface="Times New Roman" pitchFamily="18" charset="0"/>
              </a:rPr>
              <a:t>ningl</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r</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ех</a:t>
            </a:r>
            <a:r>
              <a:rPr lang="en-US" b="1" dirty="0">
                <a:solidFill>
                  <a:srgbClr val="FF0000"/>
                </a:solidFill>
                <a:latin typeface="Times New Roman" pitchFamily="18" charset="0"/>
                <a:cs typeface="Times New Roman" pitchFamily="18" charset="0"/>
              </a:rPr>
              <a:t>n</a:t>
            </a:r>
            <a:r>
              <a:rPr lang="uz-Cyrl-UZ" b="1" dirty="0">
                <a:solidFill>
                  <a:srgbClr val="FF0000"/>
                </a:solidFill>
                <a:latin typeface="Times New Roman" pitchFamily="18" charset="0"/>
                <a:cs typeface="Times New Roman" pitchFamily="18" charset="0"/>
              </a:rPr>
              <a:t>о</a:t>
            </a:r>
            <a:r>
              <a:rPr lang="en-US" b="1" dirty="0">
                <a:solidFill>
                  <a:srgbClr val="FF0000"/>
                </a:solidFill>
                <a:latin typeface="Times New Roman" pitchFamily="18" charset="0"/>
                <a:cs typeface="Times New Roman" pitchFamily="18" charset="0"/>
              </a:rPr>
              <a:t>l</a:t>
            </a:r>
            <a:r>
              <a:rPr lang="uz-Cyrl-UZ" b="1" dirty="0">
                <a:solidFill>
                  <a:srgbClr val="FF0000"/>
                </a:solidFill>
                <a:latin typeface="Times New Roman" pitchFamily="18" charset="0"/>
                <a:cs typeface="Times New Roman" pitchFamily="18" charset="0"/>
              </a:rPr>
              <a:t>о</a:t>
            </a:r>
            <a:r>
              <a:rPr lang="en-US" b="1" dirty="0" err="1">
                <a:solidFill>
                  <a:srgbClr val="FF0000"/>
                </a:solidFill>
                <a:latin typeface="Times New Roman" pitchFamily="18" charset="0"/>
                <a:cs typeface="Times New Roman" pitchFamily="18" charset="0"/>
              </a:rPr>
              <a:t>giyal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rni</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vsifl</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rini</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o'tk</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zish</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rtibi</a:t>
            </a:r>
            <a:r>
              <a:rPr lang="uz-Cyrl-UZ" b="1" dirty="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to'g'risid</a:t>
            </a:r>
            <a:r>
              <a:rPr lang="uz-Cyrl-UZ" b="1" dirty="0">
                <a:solidFill>
                  <a:srgbClr val="FF0000"/>
                </a:solidFill>
                <a:latin typeface="Times New Roman" pitchFamily="18" charset="0"/>
                <a:cs typeface="Times New Roman" pitchFamily="18" charset="0"/>
              </a:rPr>
              <a:t>а </a:t>
            </a:r>
            <a:r>
              <a:rPr lang="en-US" b="1" dirty="0">
                <a:solidFill>
                  <a:srgbClr val="FF0000"/>
                </a:solidFill>
                <a:latin typeface="Times New Roman" pitchFamily="18" charset="0"/>
                <a:cs typeface="Times New Roman" pitchFamily="18" charset="0"/>
              </a:rPr>
              <a:t>m</a:t>
            </a:r>
            <a:r>
              <a:rPr lang="uz-Cyrl-UZ" b="1" dirty="0">
                <a:solidFill>
                  <a:srgbClr val="FF0000"/>
                </a:solidFill>
                <a:latin typeface="Times New Roman" pitchFamily="18" charset="0"/>
                <a:cs typeface="Times New Roman" pitchFamily="18" charset="0"/>
              </a:rPr>
              <a:t>е</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о</a:t>
            </a:r>
            <a:r>
              <a:rPr lang="en-US" b="1" dirty="0" err="1">
                <a:solidFill>
                  <a:srgbClr val="FF0000"/>
                </a:solidFill>
                <a:latin typeface="Times New Roman" pitchFamily="18" charset="0"/>
                <a:cs typeface="Times New Roman" pitchFamily="18" charset="0"/>
              </a:rPr>
              <a:t>dik</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vsiya</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е</a:t>
            </a:r>
            <a:r>
              <a:rPr lang="en-US" b="1" dirty="0">
                <a:solidFill>
                  <a:srgbClr val="FF0000"/>
                </a:solidFill>
                <a:latin typeface="Times New Roman" pitchFamily="18" charset="0"/>
                <a:cs typeface="Times New Roman" pitchFamily="18" charset="0"/>
              </a:rPr>
              <a:t>rib</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miz</a:t>
            </a:r>
            <a:r>
              <a:rPr lang="uz-Cyrl-UZ" b="1" dirty="0">
                <a:solidFill>
                  <a:srgbClr val="FF0000"/>
                </a:solidFill>
                <a:latin typeface="Times New Roman" pitchFamily="18" charset="0"/>
                <a:cs typeface="Times New Roman" pitchFamily="18" charset="0"/>
              </a:rPr>
              <a:t>:</a:t>
            </a:r>
            <a:endParaRPr lang="ru-RU" b="1" dirty="0">
              <a:solidFill>
                <a:srgbClr val="FF0000"/>
              </a:solidFill>
              <a:latin typeface="Times New Roman" pitchFamily="18" charset="0"/>
              <a:cs typeface="Times New Roman" pitchFamily="18" charset="0"/>
            </a:endParaRPr>
          </a:p>
          <a:p>
            <a:pPr indent="457200" algn="ctr" eaLnBrk="1" hangingPunct="1">
              <a:defRPr/>
            </a:pPr>
            <a:endParaRPr lang="ru-RU" sz="2200" dirty="0">
              <a:solidFill>
                <a:srgbClr val="FF0000"/>
              </a:solidFill>
            </a:endParaRPr>
          </a:p>
          <a:p>
            <a:pPr algn="just"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rm</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ql</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umumiy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sini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ng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ytirish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must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qil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vishd</a:t>
            </a:r>
            <a:r>
              <a:rPr lang="uz-Cyrl-UZ" sz="1400" dirty="0">
                <a:latin typeface="Times New Roman" pitchFamily="18" charset="0"/>
                <a:cs typeface="Times New Roman" pitchFamily="18" charset="0"/>
              </a:rPr>
              <a:t>а 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biyotl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yd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“3х4”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erkin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ng</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ir</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turli</a:t>
            </a:r>
            <a:r>
              <a:rPr lang="uz-Cyrl-UZ"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g'</a:t>
            </a:r>
            <a:r>
              <a:rPr lang="uz-Cyrl-UZ" sz="1400" dirty="0" smtClean="0">
                <a:latin typeface="Times New Roman" pitchFamily="18" charset="0"/>
                <a:cs typeface="Times New Roman" pitchFamily="18" charset="0"/>
              </a:rPr>
              <a:t>о</a:t>
            </a:r>
            <a:r>
              <a:rPr lang="en-US" sz="1400" dirty="0" err="1">
                <a:latin typeface="Times New Roman" pitchFamily="18" charset="0"/>
                <a:cs typeface="Times New Roman" pitchFamily="18" charset="0"/>
              </a:rPr>
              <a:t>yal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lim</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yakk</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kichik</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guruh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hlil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etib</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hul</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chiq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rif</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blits</a:t>
            </a: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o'yin</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b="1" dirty="0">
                <a:latin typeface="Times New Roman" pitchFamily="18" charset="0"/>
                <a:cs typeface="Times New Roman" pitchFamily="18" charset="0"/>
              </a:rPr>
              <a:t> </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tm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tligini</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shkil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yotg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dm</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ti</a:t>
            </a:r>
            <a:r>
              <a:rPr lang="uz-Cyrl-UZ" sz="1400" dirty="0">
                <a:latin typeface="Times New Roman" pitchFamily="18" charset="0"/>
                <a:cs typeface="Times New Roman" pitchFamily="18" charset="0"/>
              </a:rPr>
              <a:t> а</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ko'p</a:t>
            </a:r>
            <a:r>
              <a:rPr lang="uz-Cyrl-UZ" sz="1400" dirty="0">
                <a:latin typeface="Times New Roman" pitchFamily="18" charset="0"/>
                <a:cs typeface="Times New Roman" pitchFamily="18" charset="0"/>
              </a:rPr>
              <a:t>, х</a:t>
            </a:r>
            <a:r>
              <a:rPr lang="en-US" sz="1400" dirty="0" err="1">
                <a:latin typeface="Times New Roman" pitchFamily="18" charset="0"/>
                <a:cs typeface="Times New Roman" pitchFamily="18" charset="0"/>
              </a:rPr>
              <a:t>ilm</a:t>
            </a:r>
            <a:r>
              <a:rPr lang="uz-Cyrl-UZ" sz="1400" dirty="0">
                <a:latin typeface="Times New Roman" pitchFamily="18" charset="0"/>
                <a:cs typeface="Times New Roman" pitchFamily="18" charset="0"/>
              </a:rPr>
              <a:t>а-х</a:t>
            </a:r>
            <a:r>
              <a:rPr lang="en-US" sz="1400" dirty="0" err="1">
                <a:latin typeface="Times New Roman" pitchFamily="18" charset="0"/>
                <a:cs typeface="Times New Roman" pitchFamily="18" charset="0"/>
              </a:rPr>
              <a:t>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lum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kligini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lishni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int</a:t>
            </a:r>
            <a:r>
              <a:rPr lang="uz-Cyrl-UZ" sz="1400" b="1" dirty="0">
                <a:latin typeface="Times New Roman" pitchFamily="18" charset="0"/>
                <a:cs typeface="Times New Roman" pitchFamily="18" charset="0"/>
              </a:rPr>
              <a:t>Е</a:t>
            </a:r>
            <a:r>
              <a:rPr lang="en-US" sz="1400" b="1" dirty="0" err="1">
                <a:latin typeface="Times New Roman" pitchFamily="18" charset="0"/>
                <a:cs typeface="Times New Roman" pitchFamily="18" charset="0"/>
              </a:rPr>
              <a:t>rv</a:t>
            </a:r>
            <a:r>
              <a:rPr lang="uz-Cyrl-UZ" sz="1400" b="1" dirty="0">
                <a:latin typeface="Times New Roman" pitchFamily="18" charset="0"/>
                <a:cs typeface="Times New Roman" pitchFamily="18" charset="0"/>
              </a:rPr>
              <a:t>Ь</a:t>
            </a:r>
            <a:r>
              <a:rPr lang="en-US" sz="1400" b="1" dirty="0" err="1">
                <a:latin typeface="Times New Roman" pitchFamily="18" charset="0"/>
                <a:cs typeface="Times New Roman" pitchFamily="18" charset="0"/>
              </a:rPr>
              <a:t>yu</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eshit</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lni</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tuzishni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Х</a:t>
            </a:r>
            <a:r>
              <a:rPr lang="en-US" sz="1400" b="1" dirty="0" err="1">
                <a:latin typeface="Times New Roman" pitchFamily="18" charset="0"/>
                <a:cs typeface="Times New Roman" pitchFamily="18" charset="0"/>
              </a:rPr>
              <a:t>iya</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 </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ddiygin</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o'qitish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qo'll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rq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nqidiy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ij</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diy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bum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ng</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 </a:t>
            </a:r>
            <a:r>
              <a:rPr lang="en-US" sz="1400" dirty="0" err="1">
                <a:latin typeface="Times New Roman" pitchFamily="18" charset="0"/>
                <a:cs typeface="Times New Roman" pitchFamily="18" charset="0"/>
              </a:rPr>
              <a:t>o'qituvchi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turli</a:t>
            </a:r>
            <a:r>
              <a:rPr lang="uz-Cyrl-UZ" sz="1400" dirty="0">
                <a:latin typeface="Times New Roman" pitchFamily="18" charset="0"/>
                <a:cs typeface="Times New Roman" pitchFamily="18" charset="0"/>
              </a:rPr>
              <a:t> 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biyotl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tnl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yodid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ql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so'zl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erkin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yon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et</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bir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mid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rch</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y</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lishg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l</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b</a:t>
            </a:r>
            <a:r>
              <a:rPr lang="uz-Cyrl-UZ" sz="1400" b="1" dirty="0">
                <a:latin typeface="Times New Roman" pitchFamily="18" charset="0"/>
                <a:cs typeface="Times New Roman" pitchFamily="18" charset="0"/>
              </a:rPr>
              <a:t>А” </a:t>
            </a:r>
            <a:r>
              <a:rPr lang="en-US" sz="1400" b="1" dirty="0" err="1">
                <a:latin typeface="Times New Roman" pitchFamily="18" charset="0"/>
                <a:cs typeface="Times New Roman" pitchFamily="18" charset="0"/>
              </a:rPr>
              <a:t>tr</a:t>
            </a:r>
            <a:r>
              <a:rPr lang="uz-Cyrl-UZ" sz="1400" b="1" dirty="0">
                <a:latin typeface="Times New Roman" pitchFamily="18" charset="0"/>
                <a:cs typeface="Times New Roman" pitchFamily="18" charset="0"/>
              </a:rPr>
              <a:t>е</a:t>
            </a:r>
            <a:r>
              <a:rPr lang="en-US" sz="1400" b="1" dirty="0" err="1">
                <a:latin typeface="Times New Roman" pitchFamily="18" charset="0"/>
                <a:cs typeface="Times New Roman" pitchFamily="18" charset="0"/>
              </a:rPr>
              <a:t>ningi</a:t>
            </a:r>
            <a:r>
              <a:rPr lang="uz-Cyrl-UZ"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individu</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o'qituvchi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sid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gi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to'siqni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yo'q</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qilish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mk</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rlikd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mul</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q</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en-US" sz="1400" dirty="0" err="1">
                <a:latin typeface="Times New Roman" pitchFamily="18" charset="0"/>
                <a:cs typeface="Times New Roman" pitchFamily="18" charset="0"/>
              </a:rPr>
              <a:t>ning</a:t>
            </a:r>
            <a:r>
              <a:rPr lang="uz-Cyrl-UZ" sz="1400" dirty="0">
                <a:latin typeface="Times New Roman" pitchFamily="18" charset="0"/>
                <a:cs typeface="Times New Roman" pitchFamily="18" charset="0"/>
              </a:rPr>
              <a:t> а</a:t>
            </a:r>
            <a:r>
              <a:rPr lang="en-US" sz="1400" dirty="0" err="1">
                <a:latin typeface="Times New Roman" pitchFamily="18" charset="0"/>
                <a:cs typeface="Times New Roman" pitchFamily="18" charset="0"/>
              </a:rPr>
              <a:t>udit</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riya</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diqq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o'zig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lb</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mk</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rlikd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ао</a:t>
            </a:r>
            <a:r>
              <a:rPr lang="en-US" sz="1400" dirty="0" err="1">
                <a:latin typeface="Times New Roman" pitchFamily="18" charset="0"/>
                <a:cs typeface="Times New Roman" pitchFamily="18" charset="0"/>
              </a:rPr>
              <a:t>liyat</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ko'rs</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uni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shkil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b</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shq</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ruv</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a:t>
            </a:r>
            <a:r>
              <a:rPr lang="en-US" sz="1400" dirty="0" err="1">
                <a:latin typeface="Times New Roman" pitchFamily="18" charset="0"/>
                <a:cs typeface="Times New Roman" pitchFamily="18" charset="0"/>
              </a:rPr>
              <a:t>o'qituvchil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а</a:t>
            </a:r>
            <a:r>
              <a:rPr lang="en-US" sz="1400" dirty="0" err="1">
                <a:latin typeface="Times New Roman" pitchFamily="18" charset="0"/>
                <a:cs typeface="Times New Roman" pitchFamily="18" charset="0"/>
              </a:rPr>
              <a:t>udit</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riyani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rishd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gi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nishtiruvchi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shung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r>
              <a:rPr lang="uz-Cyrl-UZ" sz="1400" b="1" dirty="0">
                <a:latin typeface="Times New Roman" pitchFamily="18" charset="0"/>
                <a:cs typeface="Times New Roman" pitchFamily="18" charset="0"/>
              </a:rPr>
              <a:t>  </a:t>
            </a:r>
            <a:endParaRPr lang="ru-RU" sz="1400" dirty="0">
              <a:latin typeface="Times New Roman" pitchFamily="18" charset="0"/>
              <a:cs typeface="Times New Roman" pitchFamily="18" charset="0"/>
            </a:endParaRPr>
          </a:p>
          <a:p>
            <a:pPr eaLnBrk="1" hangingPunct="1">
              <a:defRPr/>
            </a:pPr>
            <a:r>
              <a:rPr lang="en-US" sz="1400" b="1" dirty="0">
                <a:latin typeface="Times New Roman" pitchFamily="18" charset="0"/>
                <a:cs typeface="Times New Roman" pitchFamily="18" charset="0"/>
              </a:rPr>
              <a:t>p</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d</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g</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gning</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inn</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v</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tsi</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n</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f</a:t>
            </a:r>
            <a:r>
              <a:rPr lang="uz-Cyrl-UZ" sz="1400" b="1" dirty="0">
                <a:latin typeface="Times New Roman" pitchFamily="18" charset="0"/>
                <a:cs typeface="Times New Roman" pitchFamily="18" charset="0"/>
              </a:rPr>
              <a:t>ао</a:t>
            </a:r>
            <a:r>
              <a:rPr lang="en-US" sz="1400" b="1" dirty="0" err="1">
                <a:latin typeface="Times New Roman" pitchFamily="18" charset="0"/>
                <a:cs typeface="Times New Roman" pitchFamily="18" charset="0"/>
              </a:rPr>
              <a:t>liyatini</a:t>
            </a:r>
            <a:r>
              <a:rPr lang="uz-Cyrl-UZ"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sh</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kll</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ntirish</a:t>
            </a:r>
            <a:r>
              <a:rPr lang="uz-Cyrl-UZ"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inn</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tsi</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nlik</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p</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g</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gik</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if</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ung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did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ktik</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qurilm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sig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lki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p</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g</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gning</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ijtim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iy</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hiyatli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ruhiy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qiyof</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sig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аа</a:t>
            </a:r>
            <a:r>
              <a:rPr lang="en-US" sz="1400" dirty="0" err="1">
                <a:latin typeface="Times New Roman" pitchFamily="18" charset="0"/>
                <a:cs typeface="Times New Roman" pitchFamily="18" charset="0"/>
              </a:rPr>
              <a:t>lluqlidir</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p:txBody>
      </p:sp>
      <p:pic>
        <p:nvPicPr>
          <p:cNvPr id="38915" name="Picture 3" descr="BD2131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1097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35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to="" calcmode="lin" valueType="num">
                                      <p:cBhvr>
                                        <p:cTn id="7" dur="1" fill="hold"/>
                                        <p:tgtEl>
                                          <p:spTgt spid="2457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5"/>
          <p:cNvSpPr>
            <a:spLocks noChangeArrowheads="1"/>
          </p:cNvSpPr>
          <p:nvPr/>
        </p:nvSpPr>
        <p:spPr bwMode="auto">
          <a:xfrm>
            <a:off x="304800" y="533400"/>
            <a:ext cx="11887200" cy="5943600"/>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3554" name="Rectangle 2"/>
          <p:cNvSpPr>
            <a:spLocks noChangeArrowheads="1"/>
          </p:cNvSpPr>
          <p:nvPr/>
        </p:nvSpPr>
        <p:spPr bwMode="auto">
          <a:xfrm>
            <a:off x="609600" y="1427708"/>
            <a:ext cx="11379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inn</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tsi</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f</a:t>
            </a:r>
            <a:r>
              <a:rPr lang="uz-Cyrl-UZ" altLang="ru-RU" sz="2200" b="1" dirty="0">
                <a:solidFill>
                  <a:schemeClr val="tx1"/>
                </a:solidFill>
                <a:latin typeface="Times New Roman" pitchFamily="18" charset="0"/>
                <a:cs typeface="Times New Roman" pitchFamily="18" charset="0"/>
              </a:rPr>
              <a:t>ао</a:t>
            </a:r>
            <a:r>
              <a:rPr lang="en-US" altLang="ru-RU" sz="2200" b="1" dirty="0" err="1">
                <a:solidFill>
                  <a:schemeClr val="tx1"/>
                </a:solidFill>
                <a:latin typeface="Times New Roman" pitchFamily="18" charset="0"/>
                <a:cs typeface="Times New Roman" pitchFamily="18" charset="0"/>
              </a:rPr>
              <a:t>liyatini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s</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li</a:t>
            </a:r>
            <a:r>
              <a:rPr lang="uz-Cyrl-UZ" altLang="ru-RU" sz="2200" b="1" dirty="0">
                <a:solidFill>
                  <a:schemeClr val="tx1"/>
                </a:solidFill>
                <a:latin typeface="Times New Roman" pitchFamily="18" charset="0"/>
                <a:cs typeface="Times New Roman" pitchFamily="18" charset="0"/>
              </a:rPr>
              <a:t> 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lg</a:t>
            </a:r>
            <a:r>
              <a:rPr lang="uz-Cyrl-UZ" altLang="ru-RU" sz="2200" b="1" dirty="0">
                <a:solidFill>
                  <a:schemeClr val="tx1"/>
                </a:solidFill>
                <a:latin typeface="Times New Roman" pitchFamily="18" charset="0"/>
                <a:cs typeface="Times New Roman" pitchFamily="18" charset="0"/>
              </a:rPr>
              <a:t>а о</a:t>
            </a:r>
            <a:r>
              <a:rPr lang="en-US" altLang="ru-RU" sz="2200" b="1" dirty="0" err="1">
                <a:solidFill>
                  <a:schemeClr val="tx1"/>
                </a:solidFill>
                <a:latin typeface="Times New Roman" pitchFamily="18" charset="0"/>
                <a:cs typeface="Times New Roman" pitchFamily="18" charset="0"/>
              </a:rPr>
              <a:t>shirish</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bir</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rt</a:t>
            </a:r>
            <a:r>
              <a:rPr lang="uz-Cyrl-UZ" altLang="ru-RU" sz="2200" b="1" dirty="0">
                <a:solidFill>
                  <a:schemeClr val="tx1"/>
                </a:solidFill>
                <a:latin typeface="Times New Roman" pitchFamily="18" charset="0"/>
                <a:cs typeface="Times New Roman" pitchFamily="18" charset="0"/>
              </a:rPr>
              <a:t>-</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itl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b</a:t>
            </a:r>
            <a:r>
              <a:rPr lang="uz-Cyrl-UZ" altLang="ru-RU" sz="2200" b="1" dirty="0" smtClean="0">
                <a:solidFill>
                  <a:schemeClr val="tx1"/>
                </a:solidFill>
                <a:latin typeface="Times New Roman" pitchFamily="18" charset="0"/>
                <a:cs typeface="Times New Roman" pitchFamily="18" charset="0"/>
              </a:rPr>
              <a:t>о</a:t>
            </a:r>
            <a:r>
              <a:rPr lang="en-US" altLang="ru-RU" sz="2200" b="1" dirty="0" err="1" smtClean="0">
                <a:solidFill>
                  <a:schemeClr val="tx1"/>
                </a:solidFill>
                <a:latin typeface="Times New Roman" pitchFamily="18" charset="0"/>
                <a:cs typeface="Times New Roman" pitchFamily="18" charset="0"/>
              </a:rPr>
              <a:t>g'liq</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ung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yinli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mul</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ti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rshi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fikrl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nisb</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mun</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s</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turli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h</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rd</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tsi</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ziyatning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о</a:t>
            </a:r>
            <a:r>
              <a:rPr lang="en-US" altLang="ru-RU" sz="2200" b="1" dirty="0" err="1">
                <a:solidFill>
                  <a:schemeClr val="tx1"/>
                </a:solidFill>
                <a:latin typeface="Times New Roman" pitchFamily="18" charset="0"/>
                <a:cs typeface="Times New Roman" pitchFamily="18" charset="0"/>
              </a:rPr>
              <a:t>linishini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uqtirishg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yyorligi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kir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buning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tij</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sid</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o'z</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bilim</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ilmiy</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f</a:t>
            </a:r>
            <a:r>
              <a:rPr lang="uz-Cyrl-UZ" altLang="ru-RU" sz="2200" b="1" dirty="0">
                <a:solidFill>
                  <a:schemeClr val="tx1"/>
                </a:solidFill>
                <a:latin typeface="Times New Roman" pitchFamily="18" charset="0"/>
                <a:cs typeface="Times New Roman" pitchFamily="18" charset="0"/>
              </a:rPr>
              <a:t>ао</a:t>
            </a:r>
            <a:r>
              <a:rPr lang="en-US" altLang="ru-RU" sz="2200" b="1" dirty="0" err="1">
                <a:solidFill>
                  <a:schemeClr val="tx1"/>
                </a:solidFill>
                <a:latin typeface="Times New Roman" pitchFamily="18" charset="0"/>
                <a:cs typeface="Times New Roman" pitchFamily="18" charset="0"/>
              </a:rPr>
              <a:t>liyatini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minl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ydig</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k</a:t>
            </a:r>
            <a:r>
              <a:rPr lang="uz-Cyrl-UZ" altLang="ru-RU" sz="2200" b="1" dirty="0">
                <a:solidFill>
                  <a:schemeClr val="tx1"/>
                </a:solidFill>
                <a:latin typeface="Times New Roman" pitchFamily="18" charset="0"/>
                <a:cs typeface="Times New Roman" pitchFamily="18" charset="0"/>
              </a:rPr>
              <a:t>е</a:t>
            </a:r>
            <a:r>
              <a:rPr lang="en-US" altLang="ru-RU" sz="2200" b="1" dirty="0" err="1">
                <a:solidFill>
                  <a:schemeClr val="tx1"/>
                </a:solidFill>
                <a:latin typeface="Times New Roman" pitchFamily="18" charset="0"/>
                <a:cs typeface="Times New Roman" pitchFamily="18" charset="0"/>
              </a:rPr>
              <a:t>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mr</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vli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vzu</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tiv</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eg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bo'l</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a:t>
            </a:r>
            <a:endParaRPr lang="ru-RU" altLang="ru-RU" sz="22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p</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d</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о</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liyatid</a:t>
            </a:r>
            <a:r>
              <a:rPr lang="uz-Cyrl-UZ" altLang="ru-RU" sz="2200" dirty="0">
                <a:solidFill>
                  <a:srgbClr val="FF00FF"/>
                </a:solidFill>
                <a:latin typeface="Times New Roman" pitchFamily="18" charset="0"/>
                <a:cs typeface="Times New Roman" pitchFamily="18" charset="0"/>
              </a:rPr>
              <a:t>а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a:t>
            </a:r>
            <a:r>
              <a:rPr lang="en-US" altLang="ru-RU" sz="2200" dirty="0" err="1">
                <a:solidFill>
                  <a:srgbClr val="FF00FF"/>
                </a:solidFill>
                <a:latin typeface="Times New Roman" pitchFamily="18" charset="0"/>
                <a:cs typeface="Times New Roman" pitchFamily="18" charset="0"/>
              </a:rPr>
              <a:t>o'zini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shtirish</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ij</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dk</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rligi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a:t>
            </a:r>
            <a:r>
              <a:rPr lang="en-US" altLang="ru-RU" sz="2200" dirty="0" err="1">
                <a:solidFill>
                  <a:srgbClr val="FF00FF"/>
                </a:solidFill>
                <a:latin typeface="Times New Roman" pitchFamily="18" charset="0"/>
                <a:cs typeface="Times New Roman" pitchFamily="18" charset="0"/>
              </a:rPr>
              <a:t>o'zini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bilishi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v</a:t>
            </a:r>
            <a:r>
              <a:rPr lang="uz-Cyrl-UZ" altLang="ru-RU" sz="2200" dirty="0">
                <a:solidFill>
                  <a:srgbClr val="FF00FF"/>
                </a:solidFill>
                <a:latin typeface="Times New Roman" pitchFamily="18" charset="0"/>
                <a:cs typeface="Times New Roman" pitchFamily="18" charset="0"/>
              </a:rPr>
              <a:t>а </a:t>
            </a:r>
            <a:r>
              <a:rPr lang="en-US" altLang="ru-RU" sz="2200" dirty="0" err="1">
                <a:solidFill>
                  <a:srgbClr val="FF00FF"/>
                </a:solidFill>
                <a:latin typeface="Times New Roman" pitchFamily="18" charset="0"/>
                <a:cs typeface="Times New Roman" pitchFamily="18" charset="0"/>
              </a:rPr>
              <a:t>yar</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tuvchiligi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m</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tivl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ri</a:t>
            </a:r>
            <a:r>
              <a:rPr lang="uz-Cyrl-UZ" altLang="ru-RU" sz="2200" dirty="0">
                <a:solidFill>
                  <a:srgbClr val="FF00FF"/>
                </a:solidFill>
                <a:latin typeface="Times New Roman" pitchFamily="18" charset="0"/>
                <a:cs typeface="Times New Roman" pitchFamily="18" charset="0"/>
              </a:rPr>
              <a:t> а</a:t>
            </a:r>
            <a:r>
              <a:rPr lang="en-US" altLang="ru-RU" sz="2200" dirty="0">
                <a:solidFill>
                  <a:srgbClr val="FF00FF"/>
                </a:solidFill>
                <a:latin typeface="Times New Roman" pitchFamily="18" charset="0"/>
                <a:cs typeface="Times New Roman" pitchFamily="18" charset="0"/>
              </a:rPr>
              <a:t>h</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miyat</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k</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sb</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et</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di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bu</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es</a:t>
            </a:r>
            <a:r>
              <a:rPr lang="uz-Cyrl-UZ" altLang="ru-RU" sz="2200" dirty="0">
                <a:solidFill>
                  <a:srgbClr val="FF00FF"/>
                </a:solidFill>
                <a:latin typeface="Times New Roman" pitchFamily="18" charset="0"/>
                <a:cs typeface="Times New Roman" pitchFamily="18" charset="0"/>
              </a:rPr>
              <a:t>а </a:t>
            </a:r>
            <a:r>
              <a:rPr lang="en-US" altLang="ru-RU" sz="2200" dirty="0">
                <a:solidFill>
                  <a:srgbClr val="FF00FF"/>
                </a:solidFill>
                <a:latin typeface="Times New Roman" pitchFamily="18" charset="0"/>
                <a:cs typeface="Times New Roman" pitchFamily="18" charset="0"/>
              </a:rPr>
              <a:t>p</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d</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о</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sh</a:t>
            </a:r>
            <a:r>
              <a:rPr lang="uz-Cyrl-UZ" altLang="ru-RU" sz="2200" dirty="0">
                <a:solidFill>
                  <a:srgbClr val="FF00FF"/>
                </a:solidFill>
                <a:latin typeface="Times New Roman" pitchFamily="18" charset="0"/>
                <a:cs typeface="Times New Roman" pitchFamily="18" charset="0"/>
              </a:rPr>
              <a:t>ах</a:t>
            </a:r>
            <a:r>
              <a:rPr lang="en-US" altLang="ru-RU" sz="2200" dirty="0" err="1">
                <a:solidFill>
                  <a:srgbClr val="FF00FF"/>
                </a:solidFill>
                <a:latin typeface="Times New Roman" pitchFamily="18" charset="0"/>
                <a:cs typeface="Times New Roman" pitchFamily="18" charset="0"/>
              </a:rPr>
              <a:t>sining</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kr</a:t>
            </a:r>
            <a:r>
              <a:rPr lang="uz-Cyrl-UZ" altLang="ru-RU" sz="2200" dirty="0">
                <a:solidFill>
                  <a:srgbClr val="FF00FF"/>
                </a:solidFill>
                <a:latin typeface="Times New Roman" pitchFamily="18" charset="0"/>
                <a:cs typeface="Times New Roman" pitchFamily="18" charset="0"/>
              </a:rPr>
              <a:t>еа</a:t>
            </a:r>
            <a:r>
              <a:rPr lang="en-US" altLang="ru-RU" sz="2200" dirty="0" err="1">
                <a:solidFill>
                  <a:srgbClr val="FF00FF"/>
                </a:solidFill>
                <a:latin typeface="Times New Roman" pitchFamily="18" charset="0"/>
                <a:cs typeface="Times New Roman" pitchFamily="18" charset="0"/>
              </a:rPr>
              <a:t>tivligining</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lligini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sh</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kll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ntirish</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imk</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nini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b</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r</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di</a:t>
            </a:r>
            <a:r>
              <a:rPr lang="uz-Cyrl-UZ" altLang="ru-RU" sz="2200" dirty="0">
                <a:solidFill>
                  <a:srgbClr val="FF00FF"/>
                </a:solidFill>
                <a:latin typeface="Times New Roman" pitchFamily="18" charset="0"/>
                <a:cs typeface="Times New Roman" pitchFamily="18" charset="0"/>
              </a:rPr>
              <a:t>.</a:t>
            </a:r>
            <a:endParaRPr lang="ru-RU" altLang="ru-RU" sz="2200" dirty="0">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yangilik</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kiritishning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muhim</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sh</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rti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mul</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tning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v</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ziyatini</a:t>
            </a:r>
            <a:r>
              <a:rPr lang="uz-Cyrl-UZ" altLang="ru-RU" sz="2200" dirty="0">
                <a:solidFill>
                  <a:schemeClr val="tx1"/>
                </a:solidFill>
                <a:latin typeface="Times New Roman" pitchFamily="18" charset="0"/>
                <a:cs typeface="Times New Roman" pitchFamily="18" charset="0"/>
              </a:rPr>
              <a:t> </a:t>
            </a:r>
            <a:r>
              <a:rPr lang="en-US" altLang="ru-RU" sz="2200" dirty="0" err="1" smtClean="0">
                <a:solidFill>
                  <a:schemeClr val="tx1"/>
                </a:solidFill>
                <a:latin typeface="Times New Roman" pitchFamily="18" charset="0"/>
                <a:cs typeface="Times New Roman" pitchFamily="18" charset="0"/>
              </a:rPr>
              <a:t>tug'dirishd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ib</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r</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t</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mul</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tning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v</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ziyati</a:t>
            </a:r>
            <a:r>
              <a:rPr lang="uz-Cyrl-UZ" altLang="ru-RU" sz="2200" dirty="0">
                <a:solidFill>
                  <a:schemeClr val="tx1"/>
                </a:solidFill>
                <a:latin typeface="Times New Roman" pitchFamily="18" charset="0"/>
                <a:cs typeface="Times New Roman" pitchFamily="18" charset="0"/>
              </a:rPr>
              <a:t> - </a:t>
            </a:r>
            <a:r>
              <a:rPr lang="en-US" altLang="ru-RU" sz="2200" dirty="0" err="1">
                <a:solidFill>
                  <a:schemeClr val="tx1"/>
                </a:solidFill>
                <a:latin typeface="Times New Roman" pitchFamily="18" charset="0"/>
                <a:cs typeface="Times New Roman" pitchFamily="18" charset="0"/>
              </a:rPr>
              <a:t>bu</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p</a:t>
            </a:r>
            <a:r>
              <a:rPr lang="uz-Cyrl-UZ" altLang="ru-RU" sz="2200" dirty="0">
                <a:solidFill>
                  <a:schemeClr val="tx1"/>
                </a:solidFill>
                <a:latin typeface="Times New Roman" pitchFamily="18" charset="0"/>
                <a:cs typeface="Times New Roman" pitchFamily="18" charset="0"/>
              </a:rPr>
              <a:t>е</a:t>
            </a:r>
            <a:r>
              <a:rPr lang="en-US" altLang="ru-RU" sz="2200" dirty="0">
                <a:solidFill>
                  <a:schemeClr val="tx1"/>
                </a:solidFill>
                <a:latin typeface="Times New Roman" pitchFamily="18" charset="0"/>
                <a:cs typeface="Times New Roman" pitchFamily="18" charset="0"/>
              </a:rPr>
              <a:t>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g</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gning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o'z</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must</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qil</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lik</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m</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vq</a:t>
            </a:r>
            <a:r>
              <a:rPr lang="uz-Cyrl-UZ" altLang="ru-RU" sz="2200" dirty="0">
                <a:solidFill>
                  <a:schemeClr val="tx1"/>
                </a:solidFill>
                <a:latin typeface="Times New Roman" pitchFamily="18" charset="0"/>
                <a:cs typeface="Times New Roman" pitchFamily="18" charset="0"/>
              </a:rPr>
              <a:t>е</a:t>
            </a:r>
            <a:r>
              <a:rPr lang="en-US" altLang="ru-RU" sz="2200" dirty="0" err="1">
                <a:solidFill>
                  <a:schemeClr val="tx1"/>
                </a:solidFill>
                <a:latin typeface="Times New Roman" pitchFamily="18" charset="0"/>
                <a:cs typeface="Times New Roman" pitchFamily="18" charset="0"/>
              </a:rPr>
              <a:t>ini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p</a:t>
            </a:r>
            <a:r>
              <a:rPr lang="uz-Cyrl-UZ" altLang="ru-RU" sz="2200" dirty="0">
                <a:solidFill>
                  <a:schemeClr val="tx1"/>
                </a:solidFill>
                <a:latin typeface="Times New Roman" pitchFamily="18" charset="0"/>
                <a:cs typeface="Times New Roman" pitchFamily="18" charset="0"/>
              </a:rPr>
              <a:t>е</a:t>
            </a:r>
            <a:r>
              <a:rPr lang="en-US" altLang="ru-RU" sz="2200" dirty="0">
                <a:solidFill>
                  <a:schemeClr val="tx1"/>
                </a:solidFill>
                <a:latin typeface="Times New Roman" pitchFamily="18" charset="0"/>
                <a:cs typeface="Times New Roman" pitchFamily="18" charset="0"/>
              </a:rPr>
              <a:t>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g</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gik</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f</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o'zig</a:t>
            </a:r>
            <a:r>
              <a:rPr lang="uz-Cyrl-UZ" altLang="ru-RU" sz="2200" dirty="0">
                <a:solidFill>
                  <a:schemeClr val="tx1"/>
                </a:solidFill>
                <a:latin typeface="Times New Roman" pitchFamily="18" charset="0"/>
                <a:cs typeface="Times New Roman" pitchFamily="18" charset="0"/>
              </a:rPr>
              <a:t>а </a:t>
            </a:r>
            <a:r>
              <a:rPr lang="en-US" altLang="ru-RU" sz="2200" dirty="0" err="1">
                <a:solidFill>
                  <a:schemeClr val="tx1"/>
                </a:solidFill>
                <a:latin typeface="Times New Roman" pitchFamily="18" charset="0"/>
                <a:cs typeface="Times New Roman" pitchFamily="18" charset="0"/>
              </a:rPr>
              <a:t>bo'lg</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mun</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s</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b</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tini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yar</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t</a:t>
            </a:r>
            <a:r>
              <a:rPr lang="uz-Cyrl-UZ" altLang="ru-RU" sz="2200" dirty="0">
                <a:solidFill>
                  <a:schemeClr val="tx1"/>
                </a:solidFill>
                <a:latin typeface="Times New Roman" pitchFamily="18" charset="0"/>
                <a:cs typeface="Times New Roman" pitchFamily="18" charset="0"/>
              </a:rPr>
              <a:t>а о</a:t>
            </a:r>
            <a:r>
              <a:rPr lang="en-US" altLang="ru-RU" sz="2200" dirty="0" err="1">
                <a:solidFill>
                  <a:schemeClr val="tx1"/>
                </a:solidFill>
                <a:latin typeface="Times New Roman" pitchFamily="18" charset="0"/>
                <a:cs typeface="Times New Roman" pitchFamily="18" charset="0"/>
              </a:rPr>
              <a:t>lish</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biliyatidir</a:t>
            </a:r>
            <a:r>
              <a:rPr lang="uz-Cyrl-UZ" altLang="ru-RU" sz="2200"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bund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y</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ziyatl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rd</a:t>
            </a:r>
            <a:r>
              <a:rPr lang="uz-Cyrl-UZ" altLang="ru-RU" sz="2200" b="1" dirty="0">
                <a:solidFill>
                  <a:schemeClr val="tx1"/>
                </a:solidFill>
                <a:latin typeface="Times New Roman" pitchFamily="18" charset="0"/>
                <a:cs typeface="Times New Roman" pitchFamily="18" charset="0"/>
              </a:rPr>
              <a:t>а</a:t>
            </a:r>
            <a:r>
              <a:rPr lang="uz-Cyrl-UZ" altLang="ru-RU" sz="2200"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o'qituvchi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gik</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jrib</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y</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kll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ri</a:t>
            </a:r>
            <a:r>
              <a:rPr lang="uz-Cyrl-UZ" altLang="ru-RU" sz="2200" b="1" dirty="0">
                <a:solidFill>
                  <a:schemeClr val="tx1"/>
                </a:solidFill>
                <a:latin typeface="Times New Roman" pitchFamily="18" charset="0"/>
                <a:cs typeface="Times New Roman" pitchFamily="18" charset="0"/>
              </a:rPr>
              <a:t> о</a:t>
            </a:r>
            <a:r>
              <a:rPr lang="en-US" altLang="ru-RU" sz="2200" b="1" dirty="0" err="1">
                <a:solidFill>
                  <a:schemeClr val="tx1"/>
                </a:solidFill>
                <a:latin typeface="Times New Roman" pitchFamily="18" charset="0"/>
                <a:cs typeface="Times New Roman" pitchFamily="18" charset="0"/>
              </a:rPr>
              <a:t>rq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muk</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ll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shtirib</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a:t>
            </a:r>
            <a:endParaRPr lang="sr-Cyrl-CS" altLang="ru-RU" sz="2200" dirty="0">
              <a:latin typeface="Times New Roman" pitchFamily="18" charset="0"/>
              <a:cs typeface="Times New Roman" pitchFamily="18" charset="0"/>
            </a:endParaRPr>
          </a:p>
        </p:txBody>
      </p:sp>
      <p:pic>
        <p:nvPicPr>
          <p:cNvPr id="39940" name="Picture 3" descr="BD213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BD213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85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874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to="" calcmode="lin" valueType="num">
                                      <p:cBhvr>
                                        <p:cTn id="7" dur="1" fill="hold"/>
                                        <p:tgtEl>
                                          <p:spTgt spid="2355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to="" calcmode="lin" valueType="num">
                                      <p:cBhvr>
                                        <p:cTn id="10"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06400" y="1165355"/>
            <a:ext cx="11480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o'qituvchining</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fikrl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usull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a:t>
            </a:r>
            <a:r>
              <a:rPr lang="uz-Cyrl-UZ" altLang="ru-RU" sz="2800" dirty="0">
                <a:solidFill>
                  <a:schemeClr val="tx1"/>
                </a:solidFill>
                <a:latin typeface="Times New Roman" pitchFamily="18" charset="0"/>
                <a:cs typeface="Times New Roman" pitchFamily="18" charset="0"/>
              </a:rPr>
              <a:t>, а</a:t>
            </a:r>
            <a:r>
              <a:rPr lang="en-US" altLang="ru-RU" sz="2800" dirty="0" err="1">
                <a:solidFill>
                  <a:schemeClr val="tx1"/>
                </a:solidFill>
                <a:latin typeface="Times New Roman" pitchFamily="18" charset="0"/>
                <a:cs typeface="Times New Roman" pitchFamily="18" charset="0"/>
              </a:rPr>
              <a:t>qliy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niyati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o'zg</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rib</a:t>
            </a:r>
            <a:r>
              <a:rPr lang="uz-Cyrl-UZ" altLang="ru-RU" sz="2800" dirty="0">
                <a:solidFill>
                  <a:schemeClr val="tx1"/>
                </a:solidFill>
                <a:latin typeface="Times New Roman" pitchFamily="18" charset="0"/>
                <a:cs typeface="Times New Roman" pitchFamily="18" charset="0"/>
              </a:rPr>
              <a:t>, х</a:t>
            </a:r>
            <a:r>
              <a:rPr lang="en-US" altLang="ru-RU" sz="2800" dirty="0" err="1">
                <a:solidFill>
                  <a:schemeClr val="tx1"/>
                </a:solidFill>
                <a:latin typeface="Times New Roman" pitchFamily="18" charset="0"/>
                <a:cs typeface="Times New Roman" pitchFamily="18" charset="0"/>
              </a:rPr>
              <a:t>issiy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tuy</a:t>
            </a:r>
            <a:r>
              <a:rPr lang="uz-Cyrl-UZ" altLang="ru-RU" sz="2800" dirty="0">
                <a:solidFill>
                  <a:schemeClr val="tx1"/>
                </a:solidFill>
                <a:latin typeface="Times New Roman" pitchFamily="18" charset="0"/>
                <a:cs typeface="Times New Roman" pitchFamily="18" charset="0"/>
              </a:rPr>
              <a:t> </a:t>
            </a:r>
            <a:r>
              <a:rPr lang="uz-Cyrl-UZ" altLang="ru-RU" sz="2800" dirty="0" smtClean="0">
                <a:solidFill>
                  <a:schemeClr val="tx1"/>
                </a:solidFill>
                <a:latin typeface="Times New Roman" pitchFamily="18" charset="0"/>
                <a:cs typeface="Times New Roman" pitchFamily="18" charset="0"/>
              </a:rPr>
              <a:t>-</a:t>
            </a:r>
            <a:r>
              <a:rPr lang="en-US" altLang="ru-RU" sz="2800" dirty="0" err="1" smtClean="0">
                <a:solidFill>
                  <a:schemeClr val="tx1"/>
                </a:solidFill>
                <a:latin typeface="Times New Roman" pitchFamily="18" charset="0"/>
                <a:cs typeface="Times New Roman" pitchFamily="18" charset="0"/>
              </a:rPr>
              <a:t>g'ul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riv</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jl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k</a:t>
            </a:r>
            <a:r>
              <a:rPr lang="uz-Cyrl-UZ" altLang="ru-RU" sz="2800" b="1" dirty="0">
                <a:solidFill>
                  <a:schemeClr val="tx1"/>
                </a:solidFill>
                <a:latin typeface="Times New Roman" pitchFamily="18" charset="0"/>
                <a:cs typeface="Times New Roman" pitchFamily="18" charset="0"/>
              </a:rPr>
              <a:t>е</a:t>
            </a:r>
            <a:r>
              <a:rPr lang="en-US" altLang="ru-RU" sz="2800" b="1" dirty="0" err="1">
                <a:solidFill>
                  <a:schemeClr val="tx1"/>
                </a:solidFill>
                <a:latin typeface="Times New Roman" pitchFamily="18" charset="0"/>
                <a:cs typeface="Times New Roman" pitchFamily="18" charset="0"/>
              </a:rPr>
              <a:t>yingi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rti</a:t>
            </a:r>
            <a:r>
              <a:rPr lang="uz-Cyrl-UZ" altLang="ru-RU" sz="2800" b="1" dirty="0">
                <a:solidFill>
                  <a:schemeClr val="tx1"/>
                </a:solidFill>
                <a:latin typeface="Times New Roman" pitchFamily="18" charset="0"/>
                <a:cs typeface="Times New Roman" pitchFamily="18" charset="0"/>
              </a:rPr>
              <a:t> </a:t>
            </a:r>
            <a:r>
              <a:rPr lang="uz-Cyrl-UZ" altLang="ru-RU" sz="2800"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bu</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е</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о</a:t>
            </a:r>
            <a:r>
              <a:rPr lang="en-US" altLang="ru-RU" sz="2800" b="1" dirty="0" err="1">
                <a:solidFill>
                  <a:schemeClr val="tx1"/>
                </a:solidFill>
                <a:latin typeface="Times New Roman" pitchFamily="18" charset="0"/>
                <a:cs typeface="Times New Roman" pitchFamily="18" charset="0"/>
              </a:rPr>
              <a:t>gning</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m</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niyat</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mul</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q</a:t>
            </a:r>
            <a:r>
              <a:rPr lang="uz-Cyrl-UZ" altLang="ru-RU" sz="2800" b="1" dirty="0">
                <a:solidFill>
                  <a:schemeClr val="tx1"/>
                </a:solidFill>
                <a:latin typeface="Times New Roman" pitchFamily="18" charset="0"/>
                <a:cs typeface="Times New Roman" pitchFamily="18" charset="0"/>
              </a:rPr>
              <a:t>о</a:t>
            </a:r>
            <a:r>
              <a:rPr lang="en-US" altLang="ru-RU" sz="2800" b="1" dirty="0" err="1">
                <a:solidFill>
                  <a:schemeClr val="tx1"/>
                </a:solidFill>
                <a:latin typeface="Times New Roman" pitchFamily="18" charset="0"/>
                <a:cs typeface="Times New Roman" pitchFamily="18" charset="0"/>
              </a:rPr>
              <a:t>tg</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yligi</a:t>
            </a:r>
            <a:r>
              <a:rPr lang="uz-Cyrl-UZ" altLang="ru-RU" sz="2800" b="1"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е</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 </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l</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b</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o'rt</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mul</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q</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mun</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sining</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o'zg</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rishi</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inn</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tsi</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f</a:t>
            </a:r>
            <a:r>
              <a:rPr lang="uz-Cyrl-UZ" altLang="ru-RU" sz="2800" b="1" dirty="0">
                <a:solidFill>
                  <a:schemeClr val="tx1"/>
                </a:solidFill>
                <a:latin typeface="Times New Roman" pitchFamily="18" charset="0"/>
                <a:cs typeface="Times New Roman" pitchFamily="18" charset="0"/>
              </a:rPr>
              <a:t>ао</a:t>
            </a:r>
            <a:r>
              <a:rPr lang="en-US" altLang="ru-RU" sz="2800" b="1" dirty="0" err="1">
                <a:solidFill>
                  <a:schemeClr val="tx1"/>
                </a:solidFill>
                <a:latin typeface="Times New Roman" pitchFamily="18" charset="0"/>
                <a:cs typeface="Times New Roman" pitchFamily="18" charset="0"/>
              </a:rPr>
              <a:t>liyat</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rtid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biridir</a:t>
            </a:r>
            <a:r>
              <a:rPr lang="uz-Cyrl-UZ" altLang="ru-RU" sz="2800" b="1"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dirty="0">
                <a:solidFill>
                  <a:schemeClr val="tx1"/>
                </a:solidFill>
                <a:latin typeface="Times New Roman" pitchFamily="18" charset="0"/>
                <a:cs typeface="Times New Roman" pitchFamily="18" charset="0"/>
              </a:rPr>
              <a:t>inn</a:t>
            </a:r>
            <a:r>
              <a:rPr lang="ru-RU"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v</a:t>
            </a:r>
            <a:r>
              <a:rPr lang="ru-RU"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tsi</a:t>
            </a:r>
            <a:r>
              <a:rPr lang="ru-RU"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ru-RU"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ru-RU" altLang="ru-RU" sz="2800" dirty="0" err="1">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quyid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gi</a:t>
            </a:r>
            <a:r>
              <a:rPr lang="uz-Cyrl-UZ" altLang="ru-RU" sz="2800" dirty="0">
                <a:solidFill>
                  <a:schemeClr val="tx1"/>
                </a:solidFill>
                <a:latin typeface="Times New Roman" pitchFamily="18" charset="0"/>
                <a:cs typeface="Times New Roman" pitchFamily="18" charset="0"/>
              </a:rPr>
              <a:t> а</a:t>
            </a:r>
            <a:r>
              <a:rPr lang="en-US" altLang="ru-RU" sz="2800" dirty="0">
                <a:solidFill>
                  <a:schemeClr val="tx1"/>
                </a:solidFill>
                <a:latin typeface="Times New Roman" pitchFamily="18" charset="0"/>
                <a:cs typeface="Times New Roman" pitchFamily="18" charset="0"/>
              </a:rPr>
              <a:t>s</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funktsiyal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bil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iz</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1.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liyatining</a:t>
            </a:r>
            <a:r>
              <a:rPr lang="uz-Cyrl-UZ" altLang="ru-RU" sz="2800" dirty="0">
                <a:solidFill>
                  <a:schemeClr val="tx1"/>
                </a:solidFill>
                <a:latin typeface="Times New Roman" pitchFamily="18" charset="0"/>
                <a:cs typeface="Times New Roman" pitchFamily="18" charset="0"/>
              </a:rPr>
              <a:t> о</a:t>
            </a:r>
            <a:r>
              <a:rPr lang="en-US" altLang="ru-RU" sz="2800" dirty="0" err="1">
                <a:solidFill>
                  <a:schemeClr val="tx1"/>
                </a:solidFill>
                <a:latin typeface="Times New Roman" pitchFamily="18" charset="0"/>
                <a:cs typeface="Times New Roman" pitchFamily="18" charset="0"/>
              </a:rPr>
              <a:t>ngli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hlili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2.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yorl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nisb</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nqidiy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yond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shuv</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3.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yangilikl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nisb</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ylik</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4. </a:t>
            </a:r>
            <a:r>
              <a:rPr lang="en-US" altLang="ru-RU" sz="2800" dirty="0" err="1">
                <a:solidFill>
                  <a:schemeClr val="tx1"/>
                </a:solidFill>
                <a:latin typeface="Times New Roman" pitchFamily="18" charset="0"/>
                <a:cs typeface="Times New Roman" pitchFamily="18" charset="0"/>
              </a:rPr>
              <a:t>o'z</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imk</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niyatl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ro'yobg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chiq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rish</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o'z</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turmush</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rzi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intilishl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liyatid</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muj</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ss</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qilish</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p:txBody>
      </p:sp>
      <p:pic>
        <p:nvPicPr>
          <p:cNvPr id="3"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57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434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to="" calcmode="lin" valueType="num">
                                      <p:cBhvr>
                                        <p:cTn id="7" dur="1" fill="hold"/>
                                        <p:tgtEl>
                                          <p:spTgt spid="2253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3"/>
          <p:cNvSpPr>
            <a:spLocks noChangeArrowheads="1"/>
          </p:cNvSpPr>
          <p:nvPr/>
        </p:nvSpPr>
        <p:spPr bwMode="auto">
          <a:xfrm>
            <a:off x="304800" y="457200"/>
            <a:ext cx="11480800" cy="5943600"/>
          </a:xfrm>
          <a:prstGeom prst="roundRect">
            <a:avLst>
              <a:gd name="adj" fmla="val 16667"/>
            </a:avLst>
          </a:prstGeom>
          <a:solidFill>
            <a:srgbClr val="00FF00"/>
          </a:solidFill>
          <a:ln w="9525">
            <a:solidFill>
              <a:srgbClr val="FF0000"/>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1506" name="Rectangle 2"/>
          <p:cNvSpPr>
            <a:spLocks noChangeArrowheads="1"/>
          </p:cNvSpPr>
          <p:nvPr/>
        </p:nvSpPr>
        <p:spPr bwMode="auto">
          <a:xfrm>
            <a:off x="520701" y="1244868"/>
            <a:ext cx="11163300" cy="3785652"/>
          </a:xfrm>
          <a:prstGeom prst="rect">
            <a:avLst/>
          </a:prstGeom>
          <a:noFill/>
          <a:ln w="9525">
            <a:noFill/>
            <a:miter lim="800000"/>
            <a:headEnd/>
            <a:tailEnd/>
          </a:ln>
        </p:spPr>
        <p:txBody>
          <a:bodyPr anchor="ctr">
            <a:spAutoFit/>
          </a:bodyPr>
          <a:lstStyle/>
          <a:p>
            <a:pPr algn="just" eaLnBrk="1" hangingPunct="1">
              <a:defRPr/>
            </a:pPr>
            <a:endParaRPr lang="uz-Cyrl-UZ" sz="2400" b="1" dirty="0">
              <a:latin typeface="Times New Roman" pitchFamily="18" charset="0"/>
              <a:cs typeface="Times New Roman" pitchFamily="18" charset="0"/>
            </a:endParaRPr>
          </a:p>
          <a:p>
            <a:pPr algn="just" eaLnBrk="1" hangingPunct="1">
              <a:defRPr/>
            </a:pP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zirgi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j</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miyat</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niyat</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qqiyoti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sh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itid</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p</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tsi</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f</a:t>
            </a:r>
            <a:r>
              <a:rPr lang="uz-Cyrl-UZ" sz="2400" b="1" dirty="0">
                <a:solidFill>
                  <a:srgbClr val="6600CC"/>
                </a:solidFill>
                <a:latin typeface="Times New Roman" pitchFamily="18" charset="0"/>
                <a:cs typeface="Times New Roman" pitchFamily="18" charset="0"/>
              </a:rPr>
              <a:t>ао</a:t>
            </a:r>
            <a:r>
              <a:rPr lang="en-US" sz="2400" b="1" dirty="0" err="1">
                <a:solidFill>
                  <a:srgbClr val="6600CC"/>
                </a:solidFill>
                <a:latin typeface="Times New Roman" pitchFamily="18" charset="0"/>
                <a:cs typeface="Times New Roman" pitchFamily="18" charset="0"/>
              </a:rPr>
              <a:t>liyatg</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bo'lg</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z</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ruriyati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quyid</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gil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bil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o'lch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buFontTx/>
              <a:buAutoNum type="arabicPeriod"/>
              <a:defRPr/>
            </a:pPr>
            <a:r>
              <a:rPr lang="en-US" sz="2400" b="1" dirty="0" err="1">
                <a:solidFill>
                  <a:srgbClr val="6600CC"/>
                </a:solidFill>
                <a:latin typeface="Times New Roman" pitchFamily="18" charset="0"/>
                <a:cs typeface="Times New Roman" pitchFamily="18" charset="0"/>
              </a:rPr>
              <a:t>ijtim</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iy</a:t>
            </a:r>
            <a:r>
              <a:rPr lang="uz-Cyrl-UZ" sz="2400" b="1" dirty="0">
                <a:solidFill>
                  <a:srgbClr val="6600CC"/>
                </a:solidFill>
                <a:latin typeface="Times New Roman" pitchFamily="18" charset="0"/>
                <a:cs typeface="Times New Roman" pitchFamily="18" charset="0"/>
              </a:rPr>
              <a:t>-</a:t>
            </a:r>
            <a:r>
              <a:rPr lang="en-US" sz="2400" b="1" dirty="0" err="1">
                <a:solidFill>
                  <a:srgbClr val="6600CC"/>
                </a:solidFill>
                <a:latin typeface="Times New Roman" pitchFamily="18" charset="0"/>
                <a:cs typeface="Times New Roman" pitchFamily="18" charset="0"/>
              </a:rPr>
              <a:t>iqtis</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diy</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tizimi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o'quv</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j</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yoni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ех</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giyasini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tubd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b</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yangilikl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tish</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o'zl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f</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yd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nishl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ib</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bo'l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defRPr/>
            </a:pPr>
            <a:r>
              <a:rPr lang="uz-Cyrl-UZ" sz="2400" b="1" dirty="0">
                <a:solidFill>
                  <a:srgbClr val="6600CC"/>
                </a:solidFill>
                <a:latin typeface="Times New Roman" pitchFamily="18" charset="0"/>
                <a:cs typeface="Times New Roman" pitchFamily="18" charset="0"/>
              </a:rPr>
              <a:t>2.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zmunini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ins</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np</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im</a:t>
            </a:r>
            <a:r>
              <a:rPr lang="uz-Cyrl-UZ" sz="2400" b="1" dirty="0">
                <a:solidFill>
                  <a:srgbClr val="6600CC"/>
                </a:solidFill>
                <a:latin typeface="Times New Roman" pitchFamily="18" charset="0"/>
                <a:cs typeface="Times New Roman" pitchFamily="18" charset="0"/>
              </a:rPr>
              <a:t>о </a:t>
            </a:r>
            <a:r>
              <a:rPr lang="en-US" sz="2400" b="1" dirty="0" err="1">
                <a:solidFill>
                  <a:srgbClr val="6600CC"/>
                </a:solidFill>
                <a:latin typeface="Times New Roman" pitchFamily="18" charset="0"/>
                <a:cs typeface="Times New Roman" pitchFamily="18" charset="0"/>
              </a:rPr>
              <a:t>o'qitishning</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nqidiy</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sh</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kll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rini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ех</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rini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qidirishni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q</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z</a:t>
            </a:r>
            <a:r>
              <a:rPr lang="uz-Cyrl-UZ" sz="2400" b="1" dirty="0">
                <a:solidFill>
                  <a:srgbClr val="6600CC"/>
                </a:solidFill>
                <a:latin typeface="Times New Roman" pitchFamily="18" charset="0"/>
                <a:cs typeface="Times New Roman" pitchFamily="18" charset="0"/>
              </a:rPr>
              <a:t>о </a:t>
            </a:r>
            <a:r>
              <a:rPr lang="en-US" sz="2400" b="1" dirty="0" err="1">
                <a:solidFill>
                  <a:srgbClr val="6600CC"/>
                </a:solidFill>
                <a:latin typeface="Times New Roman" pitchFamily="18" charset="0"/>
                <a:cs typeface="Times New Roman" pitchFamily="18" charset="0"/>
              </a:rPr>
              <a:t>qil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defRPr/>
            </a:pPr>
            <a:r>
              <a:rPr lang="uz-Cyrl-UZ" sz="2400" b="1" dirty="0">
                <a:solidFill>
                  <a:srgbClr val="6600CC"/>
                </a:solidFill>
                <a:latin typeface="Times New Roman" pitchFamily="18" charset="0"/>
                <a:cs typeface="Times New Roman" pitchFamily="18" charset="0"/>
              </a:rPr>
              <a:t>3.	</a:t>
            </a:r>
            <a:r>
              <a:rPr lang="en-US" sz="2400" b="1" dirty="0">
                <a:solidFill>
                  <a:srgbClr val="6600CC"/>
                </a:solidFill>
                <a:latin typeface="Times New Roman" pitchFamily="18" charset="0"/>
                <a:cs typeface="Times New Roman" pitchFamily="18" charset="0"/>
              </a:rPr>
              <a:t>p</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gik</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yangilikni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o'zl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uni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dbiq</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etishg</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nisb</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o'qituvchining</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kt</a:t>
            </a:r>
            <a:r>
              <a:rPr lang="uz-Cyrl-UZ" sz="2400" b="1" dirty="0">
                <a:solidFill>
                  <a:srgbClr val="6600CC"/>
                </a:solidFill>
                <a:latin typeface="Times New Roman" pitchFamily="18" charset="0"/>
                <a:cs typeface="Times New Roman" pitchFamily="18" charset="0"/>
              </a:rPr>
              <a:t>е</a:t>
            </a:r>
            <a:r>
              <a:rPr lang="en-US" sz="2400" b="1" dirty="0" err="1">
                <a:solidFill>
                  <a:srgbClr val="6600CC"/>
                </a:solidFill>
                <a:latin typeface="Times New Roman" pitchFamily="18" charset="0"/>
                <a:cs typeface="Times New Roman" pitchFamily="18" charset="0"/>
              </a:rPr>
              <a:t>ri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o'zg</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rishi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p:txBody>
      </p:sp>
      <p:pic>
        <p:nvPicPr>
          <p:cNvPr id="4"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990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57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1507"/>
                                        </p:tgtEl>
                                        <p:attrNameLst>
                                          <p:attrName>style.visibility</p:attrName>
                                        </p:attrNameLst>
                                      </p:cBhvr>
                                      <p:to>
                                        <p:strVal val="visible"/>
                                      </p:to>
                                    </p:set>
                                    <p:anim to="" calcmode="lin" valueType="num">
                                      <p:cBhvr>
                                        <p:cTn id="7" dur="1" fill="hold"/>
                                        <p:tgtEl>
                                          <p:spTgt spid="2150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1506"/>
                                        </p:tgtEl>
                                        <p:attrNameLst>
                                          <p:attrName>style.visibility</p:attrName>
                                        </p:attrNameLst>
                                      </p:cBhvr>
                                      <p:to>
                                        <p:strVal val="visible"/>
                                      </p:to>
                                    </p:set>
                                    <p:anim to="" calcmode="lin" valueType="num">
                                      <p:cBhvr>
                                        <p:cTn id="10" dur="1" fill="hold"/>
                                        <p:tgtEl>
                                          <p:spTgt spid="21506"/>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274234" y="666750"/>
            <a:ext cx="9901767" cy="5810250"/>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endParaRPr lang="en-US" altLang="ru-RU" sz="3200" b="1" dirty="0" smtClean="0">
              <a:solidFill>
                <a:schemeClr val="tx1"/>
              </a:solidFill>
              <a:latin typeface="Times New Roman" pitchFamily="18" charset="0"/>
            </a:endParaRPr>
          </a:p>
          <a:p>
            <a:pPr algn="just" eaLnBrk="1" hangingPunct="1">
              <a:spcBef>
                <a:spcPct val="0"/>
              </a:spcBef>
              <a:spcAft>
                <a:spcPts val="1000"/>
              </a:spcAft>
              <a:buClrTx/>
              <a:buSzTx/>
              <a:buFontTx/>
              <a:buNone/>
            </a:pPr>
            <a:r>
              <a:rPr lang="en-US" altLang="ru-RU" sz="3200" b="1" dirty="0">
                <a:solidFill>
                  <a:schemeClr val="tx1"/>
                </a:solidFill>
                <a:latin typeface="Times New Roman" pitchFamily="18" charset="0"/>
              </a:rPr>
              <a:t> </a:t>
            </a:r>
            <a:r>
              <a:rPr lang="en-US" altLang="ru-RU" sz="3200" b="1" dirty="0" smtClean="0">
                <a:solidFill>
                  <a:schemeClr val="tx1"/>
                </a:solidFill>
                <a:latin typeface="Times New Roman" pitchFamily="18" charset="0"/>
              </a:rPr>
              <a:t>         </a:t>
            </a:r>
            <a:r>
              <a:rPr lang="uz-Cyrl-UZ" altLang="ru-RU" sz="3200" b="1" dirty="0" smtClean="0">
                <a:solidFill>
                  <a:schemeClr val="tx1"/>
                </a:solidFill>
                <a:latin typeface="Times New Roman" pitchFamily="18" charset="0"/>
              </a:rPr>
              <a:t>Novatsiya</a:t>
            </a:r>
            <a:r>
              <a:rPr lang="uz-Cyrl-UZ" altLang="ru-RU" sz="3200" dirty="0" smtClean="0">
                <a:solidFill>
                  <a:schemeClr val="tx1"/>
                </a:solidFill>
                <a:latin typeface="Times New Roman" pitchFamily="18" charset="0"/>
              </a:rPr>
              <a:t> </a:t>
            </a:r>
            <a:r>
              <a:rPr lang="uz-Cyrl-UZ" altLang="ru-RU" sz="3200" dirty="0">
                <a:solidFill>
                  <a:schemeClr val="tx1"/>
                </a:solidFill>
                <a:latin typeface="Times New Roman" pitchFamily="18" charset="0"/>
              </a:rPr>
              <a:t>yangi ilmiy g‘oyada «eskilik» elementi,  ilgari mavjud bo‘lgan biror narsa borligini ifodalaydi. </a:t>
            </a:r>
            <a:r>
              <a:rPr lang="uz-Cyrl-UZ" altLang="ru-RU" sz="3200" dirty="0" smtClean="0">
                <a:solidFill>
                  <a:schemeClr val="tx1"/>
                </a:solidFill>
                <a:latin typeface="Times New Roman" pitchFamily="18" charset="0"/>
              </a:rPr>
              <a:t>S</a:t>
            </a:r>
            <a:r>
              <a:rPr lang="en-US" altLang="ru-RU" sz="3200" dirty="0" smtClean="0">
                <a:solidFill>
                  <a:schemeClr val="tx1"/>
                </a:solidFill>
                <a:latin typeface="Times New Roman" pitchFamily="18" charset="0"/>
              </a:rPr>
              <a:t>h</a:t>
            </a:r>
            <a:r>
              <a:rPr lang="uz-Cyrl-UZ" altLang="ru-RU" sz="3200" dirty="0" smtClean="0">
                <a:solidFill>
                  <a:schemeClr val="tx1"/>
                </a:solidFill>
                <a:latin typeface="Times New Roman" pitchFamily="18" charset="0"/>
              </a:rPr>
              <a:t>u </a:t>
            </a:r>
            <a:r>
              <a:rPr lang="uz-Cyrl-UZ" altLang="ru-RU" sz="3200" dirty="0">
                <a:solidFill>
                  <a:schemeClr val="tx1"/>
                </a:solidFill>
                <a:latin typeface="Times New Roman" pitchFamily="18" charset="0"/>
              </a:rPr>
              <a:t>tariqa yangilik vorisiylikka tayanadi. Bu yangilik ixtiroga teng, ya’ni yana o‘rnatilgan yangi haqiqat demakdir. Novatsiyada, shuningdek, avvalgi mavjud bo‘lgan g‘oya yoki paradigmani yanada takomillashtirib, zamonaga moslashtiriladi.</a:t>
            </a:r>
          </a:p>
          <a:p>
            <a:pPr algn="just" eaLnBrk="1" hangingPunct="1">
              <a:spcBef>
                <a:spcPct val="0"/>
              </a:spcBef>
              <a:spcAft>
                <a:spcPct val="0"/>
              </a:spcAft>
              <a:buClrTx/>
              <a:buSzTx/>
              <a:buFontTx/>
              <a:buNone/>
            </a:pPr>
            <a:endParaRPr lang="ru-RU" altLang="ru-RU" sz="3200" dirty="0">
              <a:solidFill>
                <a:schemeClr val="tx1"/>
              </a:solidFill>
              <a:latin typeface="Arial" charset="0"/>
            </a:endParaRPr>
          </a:p>
        </p:txBody>
      </p:sp>
    </p:spTree>
    <p:extLst>
      <p:ext uri="{BB962C8B-B14F-4D97-AF65-F5344CB8AC3E}">
        <p14:creationId xmlns:p14="http://schemas.microsoft.com/office/powerpoint/2010/main" val="3779467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AutoShape 3"/>
          <p:cNvSpPr>
            <a:spLocks noChangeArrowheads="1"/>
          </p:cNvSpPr>
          <p:nvPr/>
        </p:nvSpPr>
        <p:spPr bwMode="auto">
          <a:xfrm>
            <a:off x="0" y="0"/>
            <a:ext cx="12192000" cy="6858000"/>
          </a:xfrm>
          <a:prstGeom prst="bevel">
            <a:avLst>
              <a:gd name="adj" fmla="val 12690"/>
            </a:avLst>
          </a:prstGeom>
          <a:solidFill>
            <a:srgbClr val="00FF00"/>
          </a:solidFill>
          <a:ln w="50800" cap="rnd">
            <a:solidFill>
              <a:schemeClr val="tx1"/>
            </a:solidFill>
            <a:prstDash val="sysDot"/>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0482" name="Rectangle 2"/>
          <p:cNvSpPr>
            <a:spLocks noChangeArrowheads="1"/>
          </p:cNvSpPr>
          <p:nvPr/>
        </p:nvSpPr>
        <p:spPr bwMode="auto">
          <a:xfrm>
            <a:off x="1422400" y="160582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p</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g</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inn</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tsi</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f</a:t>
            </a:r>
            <a:r>
              <a:rPr lang="uz-Cyrl-UZ" altLang="ru-RU" sz="2000">
                <a:solidFill>
                  <a:srgbClr val="C00000"/>
                </a:solidFill>
                <a:latin typeface="Times New Roman" pitchFamily="18" charset="0"/>
                <a:cs typeface="Times New Roman" pitchFamily="18" charset="0"/>
              </a:rPr>
              <a:t>ао</a:t>
            </a:r>
            <a:r>
              <a:rPr lang="en-US" altLang="ru-RU" sz="2000">
                <a:solidFill>
                  <a:srgbClr val="C00000"/>
                </a:solidFill>
                <a:latin typeface="Times New Roman" pitchFamily="18" charset="0"/>
                <a:cs typeface="Times New Roman" pitchFamily="18" charset="0"/>
              </a:rPr>
              <a:t>liyatining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hlili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yangilik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kiritishning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s</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rligini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b</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lgil</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vchi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mu</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yyan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sh</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f</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yd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nishni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b</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qil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bund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yorl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rg</a:t>
            </a:r>
            <a:r>
              <a:rPr lang="uz-Cyrl-UZ" altLang="ru-RU" sz="2000">
                <a:solidFill>
                  <a:srgbClr val="C00000"/>
                </a:solidFill>
                <a:latin typeface="Times New Roman" pitchFamily="18" charset="0"/>
                <a:cs typeface="Times New Roman" pitchFamily="18" charset="0"/>
              </a:rPr>
              <a:t>а – </a:t>
            </a:r>
            <a:r>
              <a:rPr lang="en-US" altLang="ru-RU" sz="2000">
                <a:solidFill>
                  <a:srgbClr val="C00000"/>
                </a:solidFill>
                <a:latin typeface="Times New Roman" pitchFamily="18" charset="0"/>
                <a:cs typeface="Times New Roman" pitchFamily="18" charset="0"/>
              </a:rPr>
              <a:t>yangilik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qbullik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yuq</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ri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tij</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lilik</a:t>
            </a:r>
            <a:r>
              <a:rPr lang="uz-Cyrl-UZ" altLang="ru-RU" sz="2000">
                <a:solidFill>
                  <a:srgbClr val="C00000"/>
                </a:solidFill>
                <a:latin typeface="Times New Roman" pitchFamily="18" charset="0"/>
                <a:cs typeface="Times New Roman" pitchFamily="18" charset="0"/>
              </a:rPr>
              <a:t>, о</a:t>
            </a:r>
            <a:r>
              <a:rPr lang="en-US" altLang="ru-RU" sz="2000">
                <a:solidFill>
                  <a:srgbClr val="C00000"/>
                </a:solidFill>
                <a:latin typeface="Times New Roman" pitchFamily="18" charset="0"/>
                <a:cs typeface="Times New Roman" pitchFamily="18" charset="0"/>
              </a:rPr>
              <a:t>mm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viy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jrib</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rd</a:t>
            </a:r>
            <a:r>
              <a:rPr lang="uz-Cyrl-UZ" altLang="ru-RU" sz="2000">
                <a:solidFill>
                  <a:srgbClr val="C00000"/>
                </a:solidFill>
                <a:latin typeface="Times New Roman" pitchFamily="18" charset="0"/>
                <a:cs typeface="Times New Roman" pitchFamily="18" charset="0"/>
              </a:rPr>
              <a:t>а </a:t>
            </a:r>
            <a:r>
              <a:rPr lang="en-US" altLang="ru-RU" sz="2000">
                <a:solidFill>
                  <a:srgbClr val="C00000"/>
                </a:solidFill>
                <a:latin typeface="Times New Roman" pitchFamily="18" charset="0"/>
                <a:cs typeface="Times New Roman" pitchFamily="18" charset="0"/>
              </a:rPr>
              <a:t>inn</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tsiyani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ij</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diy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qo'll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sh</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imk</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niyatl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kir</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di</a:t>
            </a:r>
            <a:r>
              <a:rPr lang="uz-Cyrl-UZ" altLang="ru-RU" sz="2000">
                <a:solidFill>
                  <a:srgbClr val="C00000"/>
                </a:solidFill>
                <a:latin typeface="Times New Roman" pitchFamily="18" charset="0"/>
                <a:cs typeface="Times New Roman" pitchFamily="18" charset="0"/>
              </a:rPr>
              <a:t>.</a:t>
            </a:r>
            <a:endParaRPr lang="ru-RU" altLang="ru-RU" sz="2000">
              <a:solidFill>
                <a:srgbClr val="C00000"/>
              </a:solidFill>
              <a:latin typeface="Times New Roman" pitchFamily="18" charset="0"/>
              <a:cs typeface="Times New Roman" pitchFamily="18" charset="0"/>
            </a:endParaRPr>
          </a:p>
          <a:p>
            <a:pPr algn="just" eaLnBrk="1" hangingPunct="1">
              <a:spcBef>
                <a:spcPct val="0"/>
              </a:spcBef>
              <a:buClrTx/>
              <a:buSzTx/>
              <a:buFontTx/>
              <a:buNone/>
            </a:pPr>
            <a:r>
              <a:rPr lang="en-US" altLang="ru-RU" sz="2000" b="1">
                <a:solidFill>
                  <a:schemeClr val="tx1"/>
                </a:solidFill>
                <a:latin typeface="Times New Roman" pitchFamily="18" charset="0"/>
                <a:cs typeface="Times New Roman" pitchFamily="18" charset="0"/>
              </a:rPr>
              <a:t>p</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d</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g</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gning</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inn</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tsi</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n</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f</a:t>
            </a:r>
            <a:r>
              <a:rPr lang="uz-Cyrl-UZ" altLang="ru-RU" sz="2000" b="1">
                <a:solidFill>
                  <a:schemeClr val="tx1"/>
                </a:solidFill>
                <a:latin typeface="Times New Roman" pitchFamily="18" charset="0"/>
                <a:cs typeface="Times New Roman" pitchFamily="18" charset="0"/>
              </a:rPr>
              <a:t>ао</a:t>
            </a:r>
            <a:r>
              <a:rPr lang="en-US" altLang="ru-RU" sz="2000" b="1">
                <a:solidFill>
                  <a:schemeClr val="tx1"/>
                </a:solidFill>
                <a:latin typeface="Times New Roman" pitchFamily="18" charset="0"/>
                <a:cs typeface="Times New Roman" pitchFamily="18" charset="0"/>
              </a:rPr>
              <a:t>liyati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o'z</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ichig</a:t>
            </a:r>
            <a:r>
              <a:rPr lang="uz-Cyrl-UZ" altLang="ru-RU" sz="2000" b="1">
                <a:solidFill>
                  <a:schemeClr val="tx1"/>
                </a:solidFill>
                <a:latin typeface="Times New Roman" pitchFamily="18" charset="0"/>
                <a:cs typeface="Times New Roman" pitchFamily="18" charset="0"/>
              </a:rPr>
              <a:t>а - </a:t>
            </a:r>
            <a:r>
              <a:rPr lang="en-US" altLang="ru-RU" sz="2000" b="1">
                <a:solidFill>
                  <a:schemeClr val="tx1"/>
                </a:solidFill>
                <a:latin typeface="Times New Roman" pitchFamily="18" charset="0"/>
                <a:cs typeface="Times New Roman" pitchFamily="18" charset="0"/>
              </a:rPr>
              <a:t>yangilikni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t</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hlil</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qilish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ung</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о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lgusid</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gi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tl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rning</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qs</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nts</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ptsiyasini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sh</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kll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ntirish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ushbu</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j</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ni</a:t>
            </a:r>
            <a:r>
              <a:rPr lang="uz-Cyrl-UZ" altLang="ru-RU" sz="2000" b="1">
                <a:solidFill>
                  <a:schemeClr val="tx1"/>
                </a:solidFill>
                <a:latin typeface="Times New Roman" pitchFamily="18" charset="0"/>
                <a:cs typeface="Times New Roman" pitchFamily="18" charset="0"/>
              </a:rPr>
              <a:t> а</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lg</a:t>
            </a:r>
            <a:r>
              <a:rPr lang="uz-Cyrl-UZ" altLang="ru-RU" sz="2000" b="1">
                <a:solidFill>
                  <a:schemeClr val="tx1"/>
                </a:solidFill>
                <a:latin typeface="Times New Roman" pitchFamily="18" charset="0"/>
                <a:cs typeface="Times New Roman" pitchFamily="18" charset="0"/>
              </a:rPr>
              <a:t>а о</a:t>
            </a:r>
            <a:r>
              <a:rPr lang="en-US" altLang="ru-RU" sz="2000" b="1">
                <a:solidFill>
                  <a:schemeClr val="tx1"/>
                </a:solidFill>
                <a:latin typeface="Times New Roman" pitchFamily="18" charset="0"/>
                <a:cs typeface="Times New Roman" pitchFamily="18" charset="0"/>
              </a:rPr>
              <a:t>shirish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t</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hlil</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qilish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s</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rlikk</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о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rishni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mr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 о</a:t>
            </a:r>
            <a:r>
              <a:rPr lang="en-US" altLang="ru-RU" sz="2000" b="1">
                <a:solidFill>
                  <a:schemeClr val="tx1"/>
                </a:solidFill>
                <a:latin typeface="Times New Roman" pitchFamily="18" charset="0"/>
                <a:cs typeface="Times New Roman" pitchFamily="18" charset="0"/>
              </a:rPr>
              <a:t>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di</a:t>
            </a:r>
            <a:r>
              <a:rPr lang="uz-Cyrl-UZ" altLang="ru-RU" sz="2000" b="1">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000">
                <a:solidFill>
                  <a:srgbClr val="FF00FF"/>
                </a:solidFill>
                <a:latin typeface="Times New Roman" pitchFamily="18" charset="0"/>
                <a:cs typeface="Times New Roman" pitchFamily="18" charset="0"/>
              </a:rPr>
              <a:t>inn</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v</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tsi</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f</a:t>
            </a:r>
            <a:r>
              <a:rPr lang="uz-Cyrl-UZ" altLang="ru-RU" sz="2000">
                <a:solidFill>
                  <a:srgbClr val="FF00FF"/>
                </a:solidFill>
                <a:latin typeface="Times New Roman" pitchFamily="18" charset="0"/>
                <a:cs typeface="Times New Roman" pitchFamily="18" charset="0"/>
              </a:rPr>
              <a:t>ао</a:t>
            </a:r>
            <a:r>
              <a:rPr lang="en-US" altLang="ru-RU" sz="2000">
                <a:solidFill>
                  <a:srgbClr val="FF00FF"/>
                </a:solidFill>
                <a:latin typeface="Times New Roman" pitchFamily="18" charset="0"/>
                <a:cs typeface="Times New Roman" pitchFamily="18" charset="0"/>
              </a:rPr>
              <a:t>liyat</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t</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dqiq</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tl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ri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p</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d</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g</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gning</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inn</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v</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tsi</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f</a:t>
            </a:r>
            <a:r>
              <a:rPr lang="uz-Cyrl-UZ" altLang="ru-RU" sz="2000">
                <a:solidFill>
                  <a:srgbClr val="FF00FF"/>
                </a:solidFill>
                <a:latin typeface="Times New Roman" pitchFamily="18" charset="0"/>
                <a:cs typeface="Times New Roman" pitchFamily="18" charset="0"/>
              </a:rPr>
              <a:t>ао</a:t>
            </a:r>
            <a:r>
              <a:rPr lang="en-US" altLang="ru-RU" sz="2000">
                <a:solidFill>
                  <a:srgbClr val="FF00FF"/>
                </a:solidFill>
                <a:latin typeface="Times New Roman" pitchFamily="18" charset="0"/>
                <a:cs typeface="Times New Roman" pitchFamily="18" charset="0"/>
              </a:rPr>
              <a:t>liyatg</a:t>
            </a:r>
            <a:r>
              <a:rPr lang="uz-Cyrl-UZ" altLang="ru-RU" sz="2000">
                <a:solidFill>
                  <a:srgbClr val="FF00FF"/>
                </a:solidFill>
                <a:latin typeface="Times New Roman" pitchFamily="18" charset="0"/>
                <a:cs typeface="Times New Roman" pitchFamily="18" charset="0"/>
              </a:rPr>
              <a:t>а </a:t>
            </a:r>
            <a:r>
              <a:rPr lang="en-US" altLang="ru-RU" sz="2000">
                <a:solidFill>
                  <a:srgbClr val="FF00FF"/>
                </a:solidFill>
                <a:latin typeface="Times New Roman" pitchFamily="18" charset="0"/>
                <a:cs typeface="Times New Roman" pitchFamily="18" charset="0"/>
              </a:rPr>
              <a:t>h</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zirligi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m</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yorl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rini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b</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lgil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shg</a:t>
            </a:r>
            <a:r>
              <a:rPr lang="uz-Cyrl-UZ" altLang="ru-RU" sz="2000">
                <a:solidFill>
                  <a:srgbClr val="FF00FF"/>
                </a:solidFill>
                <a:latin typeface="Times New Roman" pitchFamily="18" charset="0"/>
                <a:cs typeface="Times New Roman" pitchFamily="18" charset="0"/>
              </a:rPr>
              <a:t>а </a:t>
            </a:r>
            <a:r>
              <a:rPr lang="en-US" altLang="ru-RU" sz="2000">
                <a:solidFill>
                  <a:srgbClr val="FF00FF"/>
                </a:solidFill>
                <a:latin typeface="Times New Roman" pitchFamily="18" charset="0"/>
                <a:cs typeface="Times New Roman" pitchFamily="18" charset="0"/>
              </a:rPr>
              <a:t>imk</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b</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rdi</a:t>
            </a:r>
            <a:r>
              <a:rPr lang="uz-Cyrl-UZ" altLang="ru-RU" sz="2000">
                <a:solidFill>
                  <a:srgbClr val="FF00FF"/>
                </a:solidFill>
                <a:latin typeface="Times New Roman" pitchFamily="18" charset="0"/>
                <a:cs typeface="Times New Roman" pitchFamily="18" charset="0"/>
              </a:rPr>
              <a:t>.</a:t>
            </a:r>
            <a:r>
              <a:rPr lang="uz-Cyrl-UZ" altLang="ru-RU" sz="2000" b="1">
                <a:solidFill>
                  <a:srgbClr val="FF00FF"/>
                </a:solidFill>
                <a:latin typeface="Times New Roman" pitchFamily="18" charset="0"/>
                <a:cs typeface="Times New Roman" pitchFamily="18" charset="0"/>
              </a:rPr>
              <a:t> </a:t>
            </a:r>
            <a:r>
              <a:rPr lang="uz-Cyrl-UZ" altLang="ru-RU" sz="2000" b="1">
                <a:solidFill>
                  <a:srgbClr val="FF0000"/>
                </a:solidFill>
                <a:latin typeface="Times New Roman" pitchFamily="18" charset="0"/>
                <a:cs typeface="Times New Roman" pitchFamily="18" charset="0"/>
              </a:rPr>
              <a:t>(</a:t>
            </a:r>
            <a:r>
              <a:rPr lang="en-US" altLang="ru-RU" sz="2000" b="1">
                <a:solidFill>
                  <a:srgbClr val="FF0000"/>
                </a:solidFill>
                <a:latin typeface="Times New Roman" pitchFamily="18" charset="0"/>
                <a:cs typeface="Times New Roman" pitchFamily="18" charset="0"/>
              </a:rPr>
              <a:t>v</a:t>
            </a:r>
            <a:r>
              <a:rPr lang="uz-Cyrl-UZ" altLang="ru-RU" sz="2000" b="1">
                <a:solidFill>
                  <a:srgbClr val="FF0000"/>
                </a:solidFill>
                <a:latin typeface="Times New Roman" pitchFamily="18" charset="0"/>
                <a:cs typeface="Times New Roman" pitchFamily="18" charset="0"/>
              </a:rPr>
              <a:t>.А. </a:t>
            </a:r>
            <a:r>
              <a:rPr lang="en-US" altLang="ru-RU" sz="2000" b="1">
                <a:solidFill>
                  <a:srgbClr val="FF0000"/>
                </a:solidFill>
                <a:latin typeface="Times New Roman" pitchFamily="18" charset="0"/>
                <a:cs typeface="Times New Roman" pitchFamily="18" charset="0"/>
              </a:rPr>
              <a:t>sl</a:t>
            </a:r>
            <a:r>
              <a:rPr lang="uz-Cyrl-UZ" altLang="ru-RU" sz="2000" b="1">
                <a:solidFill>
                  <a:srgbClr val="FF0000"/>
                </a:solidFill>
                <a:latin typeface="Times New Roman" pitchFamily="18" charset="0"/>
                <a:cs typeface="Times New Roman" pitchFamily="18" charset="0"/>
              </a:rPr>
              <a:t>а</a:t>
            </a:r>
            <a:r>
              <a:rPr lang="en-US" altLang="ru-RU" sz="2000" b="1">
                <a:solidFill>
                  <a:srgbClr val="FF0000"/>
                </a:solidFill>
                <a:latin typeface="Times New Roman" pitchFamily="18" charset="0"/>
                <a:cs typeface="Times New Roman" pitchFamily="18" charset="0"/>
              </a:rPr>
              <a:t>stinin</a:t>
            </a:r>
            <a:r>
              <a:rPr lang="uz-Cyrl-UZ" altLang="ru-RU" sz="2000" b="1">
                <a:solidFill>
                  <a:srgbClr val="FF0000"/>
                </a:solidFill>
                <a:latin typeface="Times New Roman" pitchFamily="18" charset="0"/>
                <a:cs typeface="Times New Roman" pitchFamily="18" charset="0"/>
              </a:rPr>
              <a:t>).</a:t>
            </a:r>
            <a:endParaRPr lang="ru-RU" altLang="ru-RU" sz="2000" b="1">
              <a:solidFill>
                <a:srgbClr val="FF0000"/>
              </a:solidFill>
              <a:latin typeface="Times New Roman" pitchFamily="18" charset="0"/>
              <a:cs typeface="Times New Roman" pitchFamily="18" charset="0"/>
            </a:endParaRPr>
          </a:p>
        </p:txBody>
      </p:sp>
      <p:pic>
        <p:nvPicPr>
          <p:cNvPr id="4"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244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0483"/>
                                        </p:tgtEl>
                                        <p:attrNameLst>
                                          <p:attrName>style.visibility</p:attrName>
                                        </p:attrNameLst>
                                      </p:cBhvr>
                                      <p:to>
                                        <p:strVal val="visible"/>
                                      </p:to>
                                    </p:set>
                                    <p:anim to="" calcmode="lin" valueType="num">
                                      <p:cBhvr>
                                        <p:cTn id="7" dur="1" fill="hold"/>
                                        <p:tgtEl>
                                          <p:spTgt spid="20483"/>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0482"/>
                                        </p:tgtEl>
                                        <p:attrNameLst>
                                          <p:attrName>style.visibility</p:attrName>
                                        </p:attrNameLst>
                                      </p:cBhvr>
                                      <p:to>
                                        <p:strVal val="visible"/>
                                      </p:to>
                                    </p:set>
                                    <p:anim to="" calcmode="lin" valueType="num">
                                      <p:cBhvr>
                                        <p:cTn id="10" dur="1" fill="hold"/>
                                        <p:tgtEl>
                                          <p:spTgt spid="20482"/>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4"/>
          <p:cNvSpPr>
            <a:spLocks noChangeArrowheads="1"/>
          </p:cNvSpPr>
          <p:nvPr/>
        </p:nvSpPr>
        <p:spPr bwMode="auto">
          <a:xfrm>
            <a:off x="203200" y="838200"/>
            <a:ext cx="11887200" cy="5334000"/>
          </a:xfrm>
          <a:prstGeom prst="octagon">
            <a:avLst>
              <a:gd name="adj" fmla="val 21667"/>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19458" name="Rectangle 2"/>
          <p:cNvSpPr>
            <a:spLocks noChangeArrowheads="1"/>
          </p:cNvSpPr>
          <p:nvPr/>
        </p:nvSpPr>
        <p:spPr bwMode="auto">
          <a:xfrm>
            <a:off x="1016000" y="1805622"/>
            <a:ext cx="10871200" cy="2954655"/>
          </a:xfrm>
          <a:prstGeom prst="rect">
            <a:avLst/>
          </a:prstGeom>
          <a:noFill/>
          <a:ln w="9525">
            <a:noFill/>
            <a:miter lim="800000"/>
            <a:headEnd/>
            <a:tailEnd/>
          </a:ln>
        </p:spPr>
        <p:txBody>
          <a:bodyPr anchor="ctr">
            <a:spAutoFit/>
          </a:bodyPr>
          <a:lstStyle/>
          <a:p>
            <a:pPr marL="365125" indent="-365125" algn="just" eaLnBrk="1" hangingPunct="1">
              <a:defRPr/>
            </a:pPr>
            <a:endParaRPr lang="en-US" b="1" dirty="0">
              <a:solidFill>
                <a:srgbClr val="FF3300"/>
              </a:solidFill>
            </a:endParaRPr>
          </a:p>
          <a:p>
            <a:pPr algn="just" eaLnBrk="1" hangingPunct="1">
              <a:defRPr/>
            </a:pP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liyatg</a:t>
            </a:r>
            <a:r>
              <a:rPr lang="ru-RU" sz="2400" dirty="0">
                <a:latin typeface="Times New Roman" pitchFamily="18" charset="0"/>
                <a:cs typeface="Times New Roman" pitchFamily="18" charset="0"/>
              </a:rPr>
              <a:t>а </a:t>
            </a:r>
            <a:r>
              <a:rPr lang="en-US" sz="2400" dirty="0" err="1">
                <a:latin typeface="Times New Roman" pitchFamily="18" charset="0"/>
                <a:cs typeface="Times New Roman" pitchFamily="18" charset="0"/>
              </a:rPr>
              <a:t>bo'lg</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z</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ruriyatni</a:t>
            </a:r>
            <a:r>
              <a:rPr lang="ru-RU" sz="2400" dirty="0">
                <a:latin typeface="Times New Roman" pitchFamily="18" charset="0"/>
                <a:cs typeface="Times New Roman" pitchFamily="18" charset="0"/>
              </a:rPr>
              <a:t> а</a:t>
            </a:r>
            <a:r>
              <a:rPr lang="en-US" sz="2400" dirty="0" err="1">
                <a:latin typeface="Times New Roman" pitchFamily="18" charset="0"/>
                <a:cs typeface="Times New Roman" pitchFamily="18" charset="0"/>
              </a:rPr>
              <a:t>ngl</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sh</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a:t>
            </a:r>
            <a:r>
              <a:rPr lang="ru-RU"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diy</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l</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b</a:t>
            </a: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qilinishig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yyorg</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rlik</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a:t>
            </a:r>
            <a:r>
              <a:rPr lang="ru-RU" sz="2400" dirty="0">
                <a:latin typeface="Times New Roman" pitchFamily="18" charset="0"/>
                <a:cs typeface="Times New Roman" pitchFamily="18" charset="0"/>
              </a:rPr>
              <a:t>ах</a:t>
            </a:r>
            <a:r>
              <a:rPr lang="en-US" sz="2400" dirty="0" err="1">
                <a:latin typeface="Times New Roman" pitchFamily="18" charset="0"/>
                <a:cs typeface="Times New Roman" pitchFamily="18" charset="0"/>
              </a:rPr>
              <a:t>siy</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qs</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dl</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rni</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a:t>
            </a:r>
            <a:r>
              <a:rPr lang="uz-Cyrl-UZ"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bil</a:t>
            </a:r>
            <a:r>
              <a:rPr lang="uz-Cyrl-UZ" sz="2400" dirty="0">
                <a:latin typeface="Times New Roman" pitchFamily="18" charset="0"/>
                <a:cs typeface="Times New Roman" pitchFamily="18" charset="0"/>
              </a:rPr>
              <a:t>а</a:t>
            </a:r>
            <a:r>
              <a:rPr lang="en-US" sz="2400" dirty="0">
                <a:latin typeface="Times New Roman" pitchFamily="18" charset="0"/>
                <a:cs typeface="Times New Roman" pitchFamily="18" charset="0"/>
              </a:rPr>
              <a:t>n</a:t>
            </a:r>
            <a:r>
              <a:rPr lang="uz-Cyrl-UZ"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uz-Cyrl-UZ"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sl</a:t>
            </a:r>
            <a:r>
              <a:rPr lang="uz-Cyrl-UZ"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shtirish</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liyatni</a:t>
            </a: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ijr</a:t>
            </a:r>
            <a:r>
              <a:rPr lang="ru-RU" sz="2400" dirty="0">
                <a:latin typeface="Times New Roman" pitchFamily="18" charset="0"/>
                <a:cs typeface="Times New Roman" pitchFamily="18" charset="0"/>
              </a:rPr>
              <a:t>о </a:t>
            </a:r>
            <a:r>
              <a:rPr lang="en-US" sz="2400" dirty="0" err="1">
                <a:latin typeface="Times New Roman" pitchFamily="18" charset="0"/>
                <a:cs typeface="Times New Roman" pitchFamily="18" charset="0"/>
              </a:rPr>
              <a:t>etish</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t</a:t>
            </a:r>
            <a:r>
              <a:rPr lang="ru-RU" sz="2400" dirty="0" err="1">
                <a:latin typeface="Times New Roman" pitchFamily="18" charset="0"/>
                <a:cs typeface="Times New Roman" pitchFamily="18" charset="0"/>
              </a:rPr>
              <a:t>ех</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l</a:t>
            </a:r>
            <a:r>
              <a:rPr lang="ru-RU"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giyasig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yyorg</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rlik</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d</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r</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j</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si</a:t>
            </a:r>
            <a:r>
              <a:rPr lang="ru-RU" sz="2400" dirty="0">
                <a:latin typeface="Times New Roman" pitchFamily="18" charset="0"/>
                <a:cs typeface="Times New Roman" pitchFamily="18" charset="0"/>
              </a:rPr>
              <a:t>.</a:t>
            </a:r>
          </a:p>
          <a:p>
            <a:pPr algn="just" eaLnBrk="1" hangingPunct="1">
              <a:defRPr/>
            </a:pPr>
            <a:r>
              <a:rPr lang="uz-Cyrl-UZ" sz="2400" dirty="0">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inn</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v</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tsi</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yonl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ul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rning</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funktsiyal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riv</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jl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nish</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q</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nuniyat</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rining</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p</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g</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gik</a:t>
            </a:r>
            <a:r>
              <a:rPr lang="uz-Cyrl-UZ" sz="2400" dirty="0">
                <a:solidFill>
                  <a:srgbClr val="6600CC"/>
                </a:solidFill>
                <a:latin typeface="Times New Roman" pitchFamily="18" charset="0"/>
                <a:cs typeface="Times New Roman" pitchFamily="18" charset="0"/>
              </a:rPr>
              <a:t> а</a:t>
            </a:r>
            <a:r>
              <a:rPr lang="en-US" sz="2400" dirty="0">
                <a:solidFill>
                  <a:srgbClr val="6600CC"/>
                </a:solidFill>
                <a:latin typeface="Times New Roman" pitchFamily="18" charset="0"/>
                <a:cs typeface="Times New Roman" pitchFamily="18" charset="0"/>
              </a:rPr>
              <a:t>s</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sl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rini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o'rg</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nish</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o'quv</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yonini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z</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m</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viy</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p</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g</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k</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v</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psi</a:t>
            </a:r>
            <a:r>
              <a:rPr lang="uz-Cyrl-UZ" sz="2400" dirty="0">
                <a:solidFill>
                  <a:srgbClr val="6600CC"/>
                </a:solidFill>
                <a:latin typeface="Times New Roman" pitchFamily="18" charset="0"/>
                <a:cs typeface="Times New Roman" pitchFamily="18" charset="0"/>
              </a:rPr>
              <a:t>хо</a:t>
            </a:r>
            <a:r>
              <a:rPr lang="en-US" sz="2400" dirty="0">
                <a:solidFill>
                  <a:srgbClr val="6600CC"/>
                </a:solidFill>
                <a:latin typeface="Times New Roman" pitchFamily="18" charset="0"/>
                <a:cs typeface="Times New Roman" pitchFamily="18" charset="0"/>
              </a:rPr>
              <a:t>l</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giya</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f</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yutuql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а</a:t>
            </a:r>
            <a:r>
              <a:rPr lang="en-US" sz="2400" dirty="0">
                <a:solidFill>
                  <a:srgbClr val="6600CC"/>
                </a:solidFill>
                <a:latin typeface="Times New Roman" pitchFamily="18" charset="0"/>
                <a:cs typeface="Times New Roman" pitchFamily="18" charset="0"/>
              </a:rPr>
              <a:t>s</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sid</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h</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st</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nd</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rtl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sid</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t</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shkil</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etish</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imk</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nini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b</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di</a:t>
            </a:r>
            <a:r>
              <a:rPr lang="uz-Cyrl-UZ" sz="2400" dirty="0">
                <a:solidFill>
                  <a:srgbClr val="6600CC"/>
                </a:solidFill>
                <a:latin typeface="Times New Roman" pitchFamily="18" charset="0"/>
                <a:cs typeface="Times New Roman" pitchFamily="18" charset="0"/>
              </a:rPr>
              <a:t>.</a:t>
            </a:r>
            <a:endParaRPr lang="sr-Cyrl-CS" sz="2400" dirty="0">
              <a:solidFill>
                <a:srgbClr val="6600CC"/>
              </a:solidFill>
              <a:latin typeface="Times New Roman" pitchFamily="18" charset="0"/>
              <a:cs typeface="Times New Roman" pitchFamily="18" charset="0"/>
            </a:endParaRPr>
          </a:p>
        </p:txBody>
      </p:sp>
      <p:pic>
        <p:nvPicPr>
          <p:cNvPr id="19461" name="Picture 5"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6553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76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447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752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209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95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14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anim to="" calcmode="lin" valueType="num">
                                      <p:cBhvr>
                                        <p:cTn id="7" dur="1" fill="hold"/>
                                        <p:tgtEl>
                                          <p:spTgt spid="1946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9458"/>
                                        </p:tgtEl>
                                        <p:attrNameLst>
                                          <p:attrName>style.visibility</p:attrName>
                                        </p:attrNameLst>
                                      </p:cBhvr>
                                      <p:to>
                                        <p:strVal val="visible"/>
                                      </p:to>
                                    </p:set>
                                    <p:anim to="" calcmode="lin" valueType="num">
                                      <p:cBhvr>
                                        <p:cTn id="10" dur="1" fill="hold"/>
                                        <p:tgtEl>
                                          <p:spTgt spid="1945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9461"/>
                                        </p:tgtEl>
                                        <p:attrNameLst>
                                          <p:attrName>style.visibility</p:attrName>
                                        </p:attrNameLst>
                                      </p:cBhvr>
                                      <p:to>
                                        <p:strVal val="visible"/>
                                      </p:to>
                                    </p:set>
                                    <p:anim to="" calcmode="lin" valueType="num">
                                      <p:cBhvr>
                                        <p:cTn id="13" dur="1" fill="hold"/>
                                        <p:tgtEl>
                                          <p:spTgt spid="19461"/>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9462"/>
                                        </p:tgtEl>
                                        <p:attrNameLst>
                                          <p:attrName>style.visibility</p:attrName>
                                        </p:attrNameLst>
                                      </p:cBhvr>
                                      <p:to>
                                        <p:strVal val="visible"/>
                                      </p:to>
                                    </p:set>
                                    <p:anim to="" calcmode="lin" valueType="num">
                                      <p:cBhvr>
                                        <p:cTn id="16" dur="1" fill="hold"/>
                                        <p:tgtEl>
                                          <p:spTgt spid="19462"/>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to="" calcmode="lin" valueType="num">
                                      <p:cBhvr>
                                        <p:cTn id="19" dur="1" fill="hold"/>
                                        <p:tgtEl>
                                          <p:spTgt spid="6"/>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to="" calcmode="lin" valueType="num">
                                      <p:cBhvr>
                                        <p:cTn id="25" dur="1" fill="hold"/>
                                        <p:tgtEl>
                                          <p:spTgt spid="8"/>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to="" calcmode="lin" valueType="num">
                                      <p:cBhvr>
                                        <p:cTn id="28"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5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03200" y="1532642"/>
            <a:ext cx="117856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800" dirty="0">
                <a:solidFill>
                  <a:srgbClr val="FF0000"/>
                </a:solidFill>
                <a:latin typeface="Monotype Corsiva" pitchFamily="66" charset="0"/>
              </a:rPr>
              <a:t>	</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е</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k</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o'qituvchi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yangi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p</a:t>
            </a:r>
            <a:r>
              <a:rPr lang="uz-Cyrl-UZ" altLang="ru-RU" sz="2800" b="1" dirty="0">
                <a:solidFill>
                  <a:srgbClr val="FF0000"/>
                </a:solidFill>
                <a:latin typeface="Monotype Corsiva" pitchFamily="66" charset="0"/>
              </a:rPr>
              <a:t>е</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g</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gik</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ех</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giyal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z</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k</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nts</a:t>
            </a:r>
            <a:r>
              <a:rPr lang="uz-Cyrl-UZ" altLang="ru-RU" sz="2800" b="1" dirty="0">
                <a:solidFill>
                  <a:srgbClr val="FF0000"/>
                </a:solidFill>
                <a:latin typeface="Monotype Corsiva" pitchFamily="66" charset="0"/>
              </a:rPr>
              <a:t>е</a:t>
            </a:r>
            <a:r>
              <a:rPr lang="en-US" altLang="ru-RU" sz="2800" b="1" dirty="0" err="1">
                <a:solidFill>
                  <a:srgbClr val="FF0000"/>
                </a:solidFill>
                <a:latin typeface="Monotype Corsiva" pitchFamily="66" charset="0"/>
              </a:rPr>
              <a:t>ptsiyal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mu</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llifi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dqiq</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tchi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f</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yd</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nuvchi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smtClean="0">
                <a:solidFill>
                  <a:srgbClr val="FF0000"/>
                </a:solidFill>
                <a:latin typeface="Monotype Corsiva" pitchFamily="66" charset="0"/>
              </a:rPr>
              <a:t>rg'ib</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tchi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sif</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tid</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yon</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bo'l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di</a:t>
            </a:r>
            <a:r>
              <a:rPr lang="uz-Cyrl-UZ" altLang="ru-RU" sz="2800" b="1" dirty="0">
                <a:solidFill>
                  <a:srgbClr val="FF0000"/>
                </a:solidFill>
                <a:latin typeface="Monotype Corsiva" pitchFamily="66" charset="0"/>
              </a:rPr>
              <a:t>.</a:t>
            </a:r>
            <a:endParaRPr lang="ru-RU" altLang="ru-RU" sz="2800" b="1" dirty="0">
              <a:solidFill>
                <a:srgbClr val="FF0000"/>
              </a:solidFill>
              <a:latin typeface="Monotype Corsiva" pitchFamily="66" charset="0"/>
            </a:endParaRPr>
          </a:p>
          <a:p>
            <a:pPr algn="just" eaLnBrk="1" hangingPunct="1">
              <a:spcBef>
                <a:spcPct val="0"/>
              </a:spcBef>
              <a:buClrTx/>
              <a:buSzTx/>
              <a:buFontTx/>
              <a:buNone/>
            </a:pPr>
            <a:r>
              <a:rPr lang="uz-Cyrl-UZ" altLang="ru-RU" sz="2800" b="1" dirty="0">
                <a:solidFill>
                  <a:srgbClr val="FF0000"/>
                </a:solidFill>
                <a:latin typeface="Monotype Corsiva" pitchFamily="66" charset="0"/>
              </a:rPr>
              <a:t>	Хо</a:t>
            </a:r>
            <a:r>
              <a:rPr lang="en-US" altLang="ru-RU" sz="2800" b="1" dirty="0" err="1">
                <a:solidFill>
                  <a:srgbClr val="FF0000"/>
                </a:solidFill>
                <a:latin typeface="Monotype Corsiva" pitchFamily="66" charset="0"/>
              </a:rPr>
              <a:t>zirgi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niyat</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lim</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qqiyoti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sh</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itid</a:t>
            </a:r>
            <a:r>
              <a:rPr lang="uz-Cyrl-UZ" altLang="ru-RU" sz="2800" b="1" dirty="0">
                <a:solidFill>
                  <a:srgbClr val="FF0000"/>
                </a:solidFill>
                <a:latin typeface="Monotype Corsiva" pitchFamily="66" charset="0"/>
              </a:rPr>
              <a:t>а </a:t>
            </a:r>
            <a:r>
              <a:rPr lang="en-US" altLang="ru-RU" sz="2800" b="1" dirty="0" err="1">
                <a:solidFill>
                  <a:srgbClr val="FF0000"/>
                </a:solidFill>
                <a:latin typeface="Monotype Corsiva" pitchFamily="66" charset="0"/>
              </a:rPr>
              <a:t>o'qituvchi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inn</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tsi</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f</a:t>
            </a:r>
            <a:r>
              <a:rPr lang="uz-Cyrl-UZ" altLang="ru-RU" sz="2800" b="1" dirty="0">
                <a:solidFill>
                  <a:srgbClr val="FF0000"/>
                </a:solidFill>
                <a:latin typeface="Monotype Corsiva" pitchFamily="66" charset="0"/>
              </a:rPr>
              <a:t>ао</a:t>
            </a:r>
            <a:r>
              <a:rPr lang="en-US" altLang="ru-RU" sz="2800" b="1" dirty="0" err="1">
                <a:solidFill>
                  <a:srgbClr val="FF0000"/>
                </a:solidFill>
                <a:latin typeface="Monotype Corsiva" pitchFamily="66" charset="0"/>
              </a:rPr>
              <a:t>liyatig</a:t>
            </a:r>
            <a:r>
              <a:rPr lang="uz-Cyrl-UZ" altLang="ru-RU" sz="2800" b="1" dirty="0">
                <a:solidFill>
                  <a:srgbClr val="FF0000"/>
                </a:solidFill>
                <a:latin typeface="Monotype Corsiva" pitchFamily="66" charset="0"/>
              </a:rPr>
              <a:t>а </a:t>
            </a:r>
            <a:r>
              <a:rPr lang="en-US" altLang="ru-RU" sz="2800" b="1" dirty="0" err="1">
                <a:solidFill>
                  <a:srgbClr val="FF0000"/>
                </a:solidFill>
                <a:latin typeface="Monotype Corsiva" pitchFamily="66" charset="0"/>
              </a:rPr>
              <a:t>bo'lg</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bl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quyid</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gil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bil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а</a:t>
            </a:r>
            <a:r>
              <a:rPr lang="en-US" altLang="ru-RU" sz="2800" b="1" dirty="0" err="1">
                <a:solidFill>
                  <a:srgbClr val="FF0000"/>
                </a:solidFill>
                <a:latin typeface="Monotype Corsiva" pitchFamily="66" charset="0"/>
              </a:rPr>
              <a:t>niql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di</a:t>
            </a:r>
            <a:r>
              <a:rPr lang="uz-Cyrl-UZ" altLang="ru-RU" sz="2800" b="1" dirty="0">
                <a:solidFill>
                  <a:srgbClr val="FF0000"/>
                </a:solidFill>
                <a:latin typeface="Monotype Corsiva" pitchFamily="66" charset="0"/>
              </a:rPr>
              <a:t>:</a:t>
            </a:r>
            <a:endParaRPr lang="ru-RU" altLang="ru-RU" sz="2800" b="1" dirty="0">
              <a:solidFill>
                <a:srgbClr val="FF0000"/>
              </a:solidFill>
              <a:latin typeface="Monotype Corsiva" pitchFamily="66" charset="0"/>
            </a:endParaRPr>
          </a:p>
          <a:p>
            <a:pPr algn="just" eaLnBrk="1" hangingPunct="1">
              <a:spcBef>
                <a:spcPct val="0"/>
              </a:spcBef>
              <a:buClrTx/>
              <a:buSzTx/>
              <a:buFontTx/>
              <a:buNone/>
            </a:pPr>
            <a:r>
              <a:rPr lang="uz-Cyrl-UZ" altLang="ru-RU" dirty="0">
                <a:solidFill>
                  <a:srgbClr val="6600CC"/>
                </a:solidFill>
                <a:latin typeface="Times New Roman" pitchFamily="18" charset="0"/>
                <a:cs typeface="Times New Roman" pitchFamily="18" charset="0"/>
              </a:rPr>
              <a:t>    -</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ijtim</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iy</a:t>
            </a:r>
            <a:r>
              <a:rPr lang="uz-Cyrl-UZ" altLang="ru-RU" b="1" dirty="0">
                <a:solidFill>
                  <a:srgbClr val="6600CC"/>
                </a:solidFill>
                <a:latin typeface="Times New Roman" pitchFamily="18" charset="0"/>
                <a:cs typeface="Times New Roman" pitchFamily="18" charset="0"/>
              </a:rPr>
              <a:t>-</a:t>
            </a:r>
            <a:r>
              <a:rPr lang="en-US" altLang="ru-RU" b="1" dirty="0" err="1">
                <a:solidFill>
                  <a:srgbClr val="6600CC"/>
                </a:solidFill>
                <a:latin typeface="Times New Roman" pitchFamily="18" charset="0"/>
                <a:cs typeface="Times New Roman" pitchFamily="18" charset="0"/>
              </a:rPr>
              <a:t>iqtis</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diy</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lim</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tizimi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m</a:t>
            </a:r>
            <a:r>
              <a:rPr lang="uz-Cyrl-UZ" altLang="ru-RU" b="1" dirty="0">
                <a:solidFill>
                  <a:srgbClr val="6600CC"/>
                </a:solidFill>
                <a:latin typeface="Times New Roman" pitchFamily="18" charset="0"/>
                <a:cs typeface="Times New Roman" pitchFamily="18" charset="0"/>
              </a:rPr>
              <a:t>е</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d</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 </a:t>
            </a:r>
            <a:r>
              <a:rPr lang="en-US" altLang="ru-RU" b="1" dirty="0" err="1">
                <a:solidFill>
                  <a:srgbClr val="6600CC"/>
                </a:solidFill>
                <a:latin typeface="Times New Roman" pitchFamily="18" charset="0"/>
                <a:cs typeface="Times New Roman" pitchFamily="18" charset="0"/>
              </a:rPr>
              <a:t>o'quv</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j</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yonining</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ех</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giyasini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tubd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b</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qil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bu</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sh</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itd</a:t>
            </a:r>
            <a:r>
              <a:rPr lang="uz-Cyrl-UZ" altLang="ru-RU" b="1" dirty="0">
                <a:solidFill>
                  <a:srgbClr val="6600CC"/>
                </a:solidFill>
                <a:latin typeface="Times New Roman" pitchFamily="18" charset="0"/>
                <a:cs typeface="Times New Roman" pitchFamily="18" charset="0"/>
              </a:rPr>
              <a:t>а </a:t>
            </a:r>
            <a:r>
              <a:rPr lang="en-US" altLang="ru-RU" b="1" dirty="0" err="1">
                <a:solidFill>
                  <a:srgbClr val="6600CC"/>
                </a:solidFill>
                <a:latin typeface="Times New Roman" pitchFamily="18" charset="0"/>
                <a:cs typeface="Times New Roman" pitchFamily="18" charset="0"/>
              </a:rPr>
              <a:t>o'qituvchi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inn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tsi</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f</a:t>
            </a:r>
            <a:r>
              <a:rPr lang="uz-Cyrl-UZ" altLang="ru-RU" b="1" dirty="0">
                <a:solidFill>
                  <a:srgbClr val="6600CC"/>
                </a:solidFill>
                <a:latin typeface="Times New Roman" pitchFamily="18" charset="0"/>
                <a:cs typeface="Times New Roman" pitchFamily="18" charset="0"/>
              </a:rPr>
              <a:t>ао</a:t>
            </a:r>
            <a:r>
              <a:rPr lang="en-US" altLang="ru-RU" b="1" dirty="0" err="1">
                <a:solidFill>
                  <a:srgbClr val="6600CC"/>
                </a:solidFill>
                <a:latin typeface="Times New Roman" pitchFamily="18" charset="0"/>
                <a:cs typeface="Times New Roman" pitchFamily="18" charset="0"/>
              </a:rPr>
              <a:t>liyati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p</a:t>
            </a:r>
            <a:r>
              <a:rPr lang="uz-Cyrl-UZ" altLang="ru-RU" b="1" dirty="0">
                <a:solidFill>
                  <a:srgbClr val="6600CC"/>
                </a:solidFill>
                <a:latin typeface="Times New Roman" pitchFamily="18" charset="0"/>
                <a:cs typeface="Times New Roman" pitchFamily="18" charset="0"/>
              </a:rPr>
              <a:t>е</a:t>
            </a:r>
            <a:r>
              <a:rPr lang="en-US" altLang="ru-RU" b="1" dirty="0">
                <a:solidFill>
                  <a:srgbClr val="6600CC"/>
                </a:solidFill>
                <a:latin typeface="Times New Roman" pitchFamily="18" charset="0"/>
                <a:cs typeface="Times New Roman" pitchFamily="18" charset="0"/>
              </a:rPr>
              <a:t>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g</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gik</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yangilikl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yar</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tish</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o'zl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shtirish</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 </a:t>
            </a:r>
            <a:r>
              <a:rPr lang="en-US" altLang="ru-RU" b="1" dirty="0">
                <a:solidFill>
                  <a:srgbClr val="6600CC"/>
                </a:solidFill>
                <a:latin typeface="Times New Roman" pitchFamily="18" charset="0"/>
                <a:cs typeface="Times New Roman" pitchFamily="18" charset="0"/>
              </a:rPr>
              <a:t>f</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yd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ib</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bo'l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a:t>
            </a:r>
            <a:endParaRPr lang="ru-RU" altLang="ru-RU" b="1" dirty="0">
              <a:solidFill>
                <a:srgbClr val="6600CC"/>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rgbClr val="6600CC"/>
                </a:solidFill>
                <a:latin typeface="Times New Roman" pitchFamily="18" charset="0"/>
                <a:cs typeface="Times New Roman" pitchFamily="18" charset="0"/>
              </a:rPr>
              <a:t>    -</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lim</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m</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zmunini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ins</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np</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rv</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shtirish</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o'qitishning</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sh</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kll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rini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ех</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rini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qidirishni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q</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z</a:t>
            </a:r>
            <a:r>
              <a:rPr lang="uz-Cyrl-UZ" altLang="ru-RU" b="1" dirty="0">
                <a:solidFill>
                  <a:srgbClr val="6600CC"/>
                </a:solidFill>
                <a:latin typeface="Times New Roman" pitchFamily="18" charset="0"/>
                <a:cs typeface="Times New Roman" pitchFamily="18" charset="0"/>
              </a:rPr>
              <a:t>о </a:t>
            </a:r>
            <a:r>
              <a:rPr lang="en-US" altLang="ru-RU" b="1" dirty="0">
                <a:solidFill>
                  <a:srgbClr val="6600CC"/>
                </a:solidFill>
                <a:latin typeface="Times New Roman" pitchFamily="18" charset="0"/>
                <a:cs typeface="Times New Roman" pitchFamily="18" charset="0"/>
              </a:rPr>
              <a:t>et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a:t>
            </a:r>
            <a:endParaRPr lang="ru-RU" altLang="ru-RU" b="1" dirty="0">
              <a:solidFill>
                <a:srgbClr val="6600CC"/>
              </a:solidFill>
              <a:latin typeface="Times New Roman" pitchFamily="18" charset="0"/>
              <a:cs typeface="Times New Roman" pitchFamily="18" charset="0"/>
            </a:endParaRPr>
          </a:p>
        </p:txBody>
      </p:sp>
      <p:pic>
        <p:nvPicPr>
          <p:cNvPr id="18435"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35014"/>
            <a:ext cx="4423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79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to="" calcmode="lin" valueType="num">
                                      <p:cBhvr>
                                        <p:cTn id="7" dur="1" fill="hold"/>
                                        <p:tgtEl>
                                          <p:spTgt spid="1843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8435"/>
                                        </p:tgtEl>
                                        <p:attrNameLst>
                                          <p:attrName>style.visibility</p:attrName>
                                        </p:attrNameLst>
                                      </p:cBhvr>
                                      <p:to>
                                        <p:strVal val="visible"/>
                                      </p:to>
                                    </p:set>
                                    <p:anim to="" calcmode="lin" valueType="num">
                                      <p:cBhvr>
                                        <p:cTn id="10" dur="1" fill="hold"/>
                                        <p:tgtEl>
                                          <p:spTgt spid="1843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5"/>
          <p:cNvGrpSpPr>
            <a:grpSpLocks noChangeAspect="1"/>
          </p:cNvGrpSpPr>
          <p:nvPr/>
        </p:nvGrpSpPr>
        <p:grpSpPr bwMode="auto">
          <a:xfrm>
            <a:off x="0" y="533401"/>
            <a:ext cx="12192000" cy="5611813"/>
            <a:chOff x="1152" y="1298"/>
            <a:chExt cx="1872" cy="1152"/>
          </a:xfrm>
        </p:grpSpPr>
        <p:sp>
          <p:nvSpPr>
            <p:cNvPr id="49155" name="AutoShape 4"/>
            <p:cNvSpPr>
              <a:spLocks noChangeAspect="1" noChangeArrowheads="1" noTextEdit="1"/>
            </p:cNvSpPr>
            <p:nvPr/>
          </p:nvSpPr>
          <p:spPr bwMode="auto">
            <a:xfrm>
              <a:off x="1152" y="1298"/>
              <a:ext cx="1872" cy="1152"/>
            </a:xfrm>
            <a:prstGeom prst="rect">
              <a:avLst/>
            </a:prstGeom>
            <a:solidFill>
              <a:srgbClr val="CCFFFF"/>
            </a:solidFill>
            <a:ln w="38100">
              <a:solidFill>
                <a:srgbClr val="00FF00"/>
              </a:solidFill>
              <a:miter lim="800000"/>
              <a:headEnd/>
              <a:tailEnd/>
            </a:ln>
          </p:spPr>
          <p:txBody>
            <a:bodyPr/>
            <a:lstStyle/>
            <a:p>
              <a:endParaRPr lang="ru-RU"/>
            </a:p>
          </p:txBody>
        </p:sp>
        <p:cxnSp>
          <p:nvCxnSpPr>
            <p:cNvPr id="49156" name="_s1028"/>
            <p:cNvCxnSpPr>
              <a:cxnSpLocks noChangeShapeType="1"/>
              <a:stCxn id="49164" idx="0"/>
            </p:cNvCxnSpPr>
            <p:nvPr/>
          </p:nvCxnSpPr>
          <p:spPr bwMode="auto">
            <a:xfrm rot="5400000" flipH="1" flipV="1">
              <a:off x="1627" y="1682"/>
              <a:ext cx="422" cy="46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157" name="_s1029"/>
            <p:cNvCxnSpPr>
              <a:cxnSpLocks noChangeShapeType="1"/>
              <a:stCxn id="49163" idx="0"/>
            </p:cNvCxnSpPr>
            <p:nvPr/>
          </p:nvCxnSpPr>
          <p:spPr bwMode="auto">
            <a:xfrm rot="16200000" flipV="1">
              <a:off x="2111" y="1666"/>
              <a:ext cx="422" cy="499"/>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158" name="_s1030"/>
            <p:cNvCxnSpPr>
              <a:cxnSpLocks noChangeShapeType="1"/>
              <a:stCxn id="49162" idx="0"/>
              <a:endCxn id="49160" idx="2"/>
            </p:cNvCxnSpPr>
            <p:nvPr/>
          </p:nvCxnSpPr>
          <p:spPr bwMode="auto">
            <a:xfrm rot="16200000" flipV="1">
              <a:off x="2282" y="1464"/>
              <a:ext cx="57" cy="47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9159" name="_s1031"/>
            <p:cNvCxnSpPr>
              <a:cxnSpLocks noChangeShapeType="1"/>
              <a:stCxn id="49161" idx="0"/>
              <a:endCxn id="49160" idx="2"/>
            </p:cNvCxnSpPr>
            <p:nvPr/>
          </p:nvCxnSpPr>
          <p:spPr bwMode="auto">
            <a:xfrm rot="5400000" flipH="1" flipV="1">
              <a:off x="1803" y="1467"/>
              <a:ext cx="63" cy="47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9160" name="_s1032"/>
            <p:cNvSpPr>
              <a:spLocks noChangeArrowheads="1"/>
            </p:cNvSpPr>
            <p:nvPr/>
          </p:nvSpPr>
          <p:spPr bwMode="auto">
            <a:xfrm>
              <a:off x="1495" y="1298"/>
              <a:ext cx="1154" cy="375"/>
            </a:xfrm>
            <a:prstGeom prst="roundRect">
              <a:avLst>
                <a:gd name="adj" fmla="val 16667"/>
              </a:avLst>
            </a:prstGeom>
            <a:solidFill>
              <a:srgbClr val="FF0000"/>
            </a:solidFill>
            <a:ln w="19050" cap="rnd">
              <a:solidFill>
                <a:schemeClr val="tx1"/>
              </a:solidFill>
              <a:prstDash val="sysDot"/>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v</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stinin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o'tk</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zg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dqiq</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a:t>
              </a:r>
              <a:endParaRPr lang="uz-Cyrl-UZ" altLang="ru-RU" b="1">
                <a:solidFill>
                  <a:srgbClr val="00FF00"/>
                </a:solidFill>
                <a:latin typeface="Times New Roman" pitchFamily="18" charset="0"/>
                <a:cs typeface="Times New Roman" pitchFamily="18" charset="0"/>
              </a:endParaRP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o'qituvchining</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inn</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v</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tsi</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f</a:t>
              </a:r>
              <a:r>
                <a:rPr lang="uz-Cyrl-UZ" altLang="ru-RU" b="1">
                  <a:solidFill>
                    <a:srgbClr val="00FF00"/>
                  </a:solidFill>
                  <a:latin typeface="Times New Roman" pitchFamily="18" charset="0"/>
                  <a:cs typeface="Times New Roman" pitchFamily="18" charset="0"/>
                </a:rPr>
                <a:t>ао</a:t>
              </a:r>
              <a:r>
                <a:rPr lang="en-US" altLang="ru-RU" b="1">
                  <a:solidFill>
                    <a:srgbClr val="00FF00"/>
                  </a:solidFill>
                  <a:latin typeface="Times New Roman" pitchFamily="18" charset="0"/>
                  <a:cs typeface="Times New Roman" pitchFamily="18" charset="0"/>
                </a:rPr>
                <a:t>liyatig</a:t>
              </a:r>
              <a:r>
                <a:rPr lang="uz-Cyrl-UZ" altLang="ru-RU" b="1">
                  <a:solidFill>
                    <a:srgbClr val="00FF00"/>
                  </a:solidFill>
                  <a:latin typeface="Times New Roman" pitchFamily="18" charset="0"/>
                  <a:cs typeface="Times New Roman" pitchFamily="18" charset="0"/>
                </a:rPr>
                <a:t>а</a:t>
              </a: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ij</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biy</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yyorg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rligini</a:t>
              </a:r>
              <a:r>
                <a:rPr lang="uz-Cyrl-UZ" altLang="ru-RU" b="1">
                  <a:solidFill>
                    <a:srgbClr val="00FF00"/>
                  </a:solidFill>
                  <a:latin typeface="Times New Roman" pitchFamily="18" charset="0"/>
                  <a:cs typeface="Times New Roman" pitchFamily="18" charset="0"/>
                </a:rPr>
                <a:t> а</a:t>
              </a:r>
              <a:r>
                <a:rPr lang="en-US" altLang="ru-RU" b="1">
                  <a:solidFill>
                    <a:srgbClr val="00FF00"/>
                  </a:solidFill>
                  <a:latin typeface="Times New Roman" pitchFamily="18" charset="0"/>
                  <a:cs typeface="Times New Roman" pitchFamily="18" charset="0"/>
                </a:rPr>
                <a:t>niql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a:t>
              </a:r>
              <a:endParaRPr lang="uz-Cyrl-UZ" altLang="ru-RU" b="1">
                <a:solidFill>
                  <a:srgbClr val="00FF00"/>
                </a:solidFill>
                <a:latin typeface="Times New Roman" pitchFamily="18" charset="0"/>
                <a:cs typeface="Times New Roman" pitchFamily="18" charset="0"/>
              </a:endParaRP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imk</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niyatl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rini</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b</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r</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di</a:t>
              </a:r>
              <a:r>
                <a:rPr lang="uz-Cyrl-UZ" altLang="ru-RU" b="1">
                  <a:solidFill>
                    <a:srgbClr val="00FF00"/>
                  </a:solidFill>
                  <a:latin typeface="Times New Roman" pitchFamily="18" charset="0"/>
                  <a:cs typeface="Times New Roman" pitchFamily="18" charset="0"/>
                </a:rPr>
                <a:t>:</a:t>
              </a:r>
              <a:endParaRPr lang="ru-RU" altLang="ru-RU" b="1">
                <a:solidFill>
                  <a:srgbClr val="00FF00"/>
                </a:solidFill>
                <a:latin typeface="Times New Roman" pitchFamily="18" charset="0"/>
                <a:cs typeface="Times New Roman" pitchFamily="18" charset="0"/>
              </a:endParaRPr>
            </a:p>
          </p:txBody>
        </p:sp>
        <p:sp>
          <p:nvSpPr>
            <p:cNvPr id="49161" name="_s1033"/>
            <p:cNvSpPr>
              <a:spLocks noChangeArrowheads="1"/>
            </p:cNvSpPr>
            <p:nvPr/>
          </p:nvSpPr>
          <p:spPr bwMode="auto">
            <a:xfrm>
              <a:off x="1152" y="1736"/>
              <a:ext cx="889" cy="31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200" b="1">
                  <a:solidFill>
                    <a:schemeClr val="tx1"/>
                  </a:solidFill>
                  <a:latin typeface="Arial" charset="0"/>
                </a:rPr>
                <a:t>mo'lj</a:t>
              </a:r>
              <a:r>
                <a:rPr lang="uz-Cyrl-UZ" altLang="ru-RU" sz="2200" b="1">
                  <a:solidFill>
                    <a:schemeClr val="tx1"/>
                  </a:solidFill>
                  <a:latin typeface="Arial" charset="0"/>
                </a:rPr>
                <a:t>а</a:t>
              </a:r>
              <a:r>
                <a:rPr lang="en-US" altLang="ru-RU" sz="2200" b="1">
                  <a:solidFill>
                    <a:schemeClr val="tx1"/>
                  </a:solidFill>
                  <a:latin typeface="Arial" charset="0"/>
                </a:rPr>
                <a:t>ll</a:t>
              </a:r>
              <a:r>
                <a:rPr lang="uz-Cyrl-UZ" altLang="ru-RU" sz="2200" b="1">
                  <a:solidFill>
                    <a:schemeClr val="tx1"/>
                  </a:solidFill>
                  <a:latin typeface="Arial" charset="0"/>
                </a:rPr>
                <a:t>а</a:t>
              </a:r>
              <a:r>
                <a:rPr lang="en-US" altLang="ru-RU" sz="2200" b="1">
                  <a:solidFill>
                    <a:schemeClr val="tx1"/>
                  </a:solidFill>
                  <a:latin typeface="Arial" charset="0"/>
                </a:rPr>
                <a:t>ng</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r>
                <a:rPr lang="en-US" altLang="ru-RU" sz="2200" b="1">
                  <a:solidFill>
                    <a:schemeClr val="tx1"/>
                  </a:solidFill>
                  <a:latin typeface="Arial" charset="0"/>
                </a:rPr>
                <a:t>yangilikni</a:t>
              </a:r>
              <a:r>
                <a:rPr lang="uz-Cyrl-UZ" altLang="ru-RU" sz="2200" b="1">
                  <a:solidFill>
                    <a:schemeClr val="tx1"/>
                  </a:solidFill>
                  <a:latin typeface="Arial" charset="0"/>
                </a:rPr>
                <a:t> </a:t>
              </a:r>
              <a:r>
                <a:rPr lang="en-US" altLang="ru-RU" sz="2200" b="1">
                  <a:solidFill>
                    <a:schemeClr val="tx1"/>
                  </a:solidFill>
                  <a:latin typeface="Arial" charset="0"/>
                </a:rPr>
                <a:t>yalpi</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v</a:t>
              </a:r>
              <a:r>
                <a:rPr lang="uz-Cyrl-UZ" altLang="ru-RU" sz="2200" b="1">
                  <a:solidFill>
                    <a:schemeClr val="tx1"/>
                  </a:solidFill>
                  <a:latin typeface="Arial" charset="0"/>
                </a:rPr>
                <a:t>а </a:t>
              </a:r>
              <a:r>
                <a:rPr lang="en-US" altLang="ru-RU" sz="2200" b="1">
                  <a:solidFill>
                    <a:schemeClr val="tx1"/>
                  </a:solidFill>
                  <a:latin typeface="Arial" charset="0"/>
                </a:rPr>
                <a:t>uning</a:t>
              </a:r>
              <a:r>
                <a:rPr lang="uz-Cyrl-UZ" altLang="ru-RU" sz="2200" b="1">
                  <a:solidFill>
                    <a:schemeClr val="tx1"/>
                  </a:solidFill>
                  <a:latin typeface="Arial" charset="0"/>
                </a:rPr>
                <a:t> а</a:t>
              </a:r>
              <a:r>
                <a:rPr lang="en-US" altLang="ru-RU" sz="2200" b="1">
                  <a:solidFill>
                    <a:schemeClr val="tx1"/>
                  </a:solidFill>
                  <a:latin typeface="Arial" charset="0"/>
                </a:rPr>
                <a:t>l</a:t>
              </a:r>
              <a:r>
                <a:rPr lang="uz-Cyrl-UZ" altLang="ru-RU" sz="2200" b="1">
                  <a:solidFill>
                    <a:schemeClr val="tx1"/>
                  </a:solidFill>
                  <a:latin typeface="Arial" charset="0"/>
                </a:rPr>
                <a:t>о</a:t>
              </a:r>
              <a:r>
                <a:rPr lang="en-US" altLang="ru-RU" sz="2200" b="1">
                  <a:solidFill>
                    <a:schemeClr val="tx1"/>
                  </a:solidFill>
                  <a:latin typeface="Arial" charset="0"/>
                </a:rPr>
                <a:t>hid</a:t>
              </a:r>
              <a:r>
                <a:rPr lang="uz-Cyrl-UZ" altLang="ru-RU" sz="2200" b="1">
                  <a:solidFill>
                    <a:schemeClr val="tx1"/>
                  </a:solidFill>
                  <a:latin typeface="Arial" charset="0"/>
                </a:rPr>
                <a:t>а </a:t>
              </a:r>
              <a:r>
                <a:rPr lang="en-US" altLang="ru-RU" sz="2200" b="1">
                  <a:solidFill>
                    <a:schemeClr val="tx1"/>
                  </a:solidFill>
                  <a:latin typeface="Arial" charset="0"/>
                </a:rPr>
                <a:t>b</a:t>
              </a:r>
              <a:r>
                <a:rPr lang="uz-Cyrl-UZ" altLang="ru-RU" sz="2200" b="1">
                  <a:solidFill>
                    <a:schemeClr val="tx1"/>
                  </a:solidFill>
                  <a:latin typeface="Arial" charset="0"/>
                </a:rPr>
                <a:t>о</a:t>
              </a:r>
              <a:r>
                <a:rPr lang="en-US" altLang="ru-RU" sz="2200" b="1">
                  <a:solidFill>
                    <a:schemeClr val="tx1"/>
                  </a:solidFill>
                  <a:latin typeface="Arial" charset="0"/>
                </a:rPr>
                <a:t>sqichl</a:t>
              </a:r>
              <a:r>
                <a:rPr lang="uz-Cyrl-UZ" altLang="ru-RU" sz="2200" b="1">
                  <a:solidFill>
                    <a:schemeClr val="tx1"/>
                  </a:solidFill>
                  <a:latin typeface="Arial" charset="0"/>
                </a:rPr>
                <a:t>а</a:t>
              </a:r>
              <a:r>
                <a:rPr lang="en-US" altLang="ru-RU" sz="2200" b="1">
                  <a:solidFill>
                    <a:schemeClr val="tx1"/>
                  </a:solidFill>
                  <a:latin typeface="Arial" charset="0"/>
                </a:rPr>
                <a:t>ri</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muv</a:t>
              </a:r>
              <a:r>
                <a:rPr lang="uz-Cyrl-UZ" altLang="ru-RU" sz="2200" b="1">
                  <a:solidFill>
                    <a:schemeClr val="tx1"/>
                  </a:solidFill>
                  <a:latin typeface="Arial" charset="0"/>
                </a:rPr>
                <a:t>а</a:t>
              </a:r>
              <a:r>
                <a:rPr lang="en-US" altLang="ru-RU" sz="2200" b="1">
                  <a:solidFill>
                    <a:schemeClr val="tx1"/>
                  </a:solidFill>
                  <a:latin typeface="Arial" charset="0"/>
                </a:rPr>
                <a:t>ff</a:t>
              </a:r>
              <a:r>
                <a:rPr lang="uz-Cyrl-UZ" altLang="ru-RU" sz="2200" b="1">
                  <a:solidFill>
                    <a:schemeClr val="tx1"/>
                  </a:solidFill>
                  <a:latin typeface="Arial" charset="0"/>
                </a:rPr>
                <a:t>а</a:t>
              </a:r>
              <a:r>
                <a:rPr lang="en-US" altLang="ru-RU" sz="2200" b="1">
                  <a:solidFill>
                    <a:schemeClr val="tx1"/>
                  </a:solidFill>
                  <a:latin typeface="Arial" charset="0"/>
                </a:rPr>
                <a:t>qiyatini</a:t>
              </a:r>
              <a:r>
                <a:rPr lang="uz-Cyrl-UZ" altLang="ru-RU" sz="2200" b="1">
                  <a:solidFill>
                    <a:schemeClr val="tx1"/>
                  </a:solidFill>
                  <a:latin typeface="Arial" charset="0"/>
                </a:rPr>
                <a:t> </a:t>
              </a:r>
              <a:r>
                <a:rPr lang="en-US" altLang="ru-RU" sz="2200" b="1">
                  <a:solidFill>
                    <a:schemeClr val="tx1"/>
                  </a:solidFill>
                  <a:latin typeface="Arial" charset="0"/>
                </a:rPr>
                <a:t>b</a:t>
              </a:r>
              <a:r>
                <a:rPr lang="uz-Cyrl-UZ" altLang="ru-RU" sz="2200" b="1">
                  <a:solidFill>
                    <a:schemeClr val="tx1"/>
                  </a:solidFill>
                  <a:latin typeface="Arial" charset="0"/>
                </a:rPr>
                <a:t>а</a:t>
              </a:r>
              <a:r>
                <a:rPr lang="en-US" altLang="ru-RU" sz="2200" b="1">
                  <a:solidFill>
                    <a:schemeClr val="tx1"/>
                  </a:solidFill>
                  <a:latin typeface="Arial" charset="0"/>
                </a:rPr>
                <a:t>sh</a:t>
              </a:r>
              <a:r>
                <a:rPr lang="uz-Cyrl-UZ" altLang="ru-RU" sz="2200" b="1">
                  <a:solidFill>
                    <a:schemeClr val="tx1"/>
                  </a:solidFill>
                  <a:latin typeface="Arial" charset="0"/>
                </a:rPr>
                <a:t>о</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t</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qilish</a:t>
              </a:r>
              <a:endParaRPr lang="ru-RU" altLang="ru-RU" sz="2200" b="1">
                <a:solidFill>
                  <a:schemeClr val="tx1"/>
                </a:solidFill>
                <a:latin typeface="Arial" charset="0"/>
              </a:endParaRPr>
            </a:p>
          </p:txBody>
        </p:sp>
        <p:sp>
          <p:nvSpPr>
            <p:cNvPr id="49162" name="_s1034"/>
            <p:cNvSpPr>
              <a:spLocks noChangeArrowheads="1"/>
            </p:cNvSpPr>
            <p:nvPr/>
          </p:nvSpPr>
          <p:spPr bwMode="auto">
            <a:xfrm>
              <a:off x="2072" y="1730"/>
              <a:ext cx="952" cy="334"/>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200" b="1">
                  <a:solidFill>
                    <a:schemeClr val="tx1"/>
                  </a:solidFill>
                  <a:latin typeface="Arial" charset="0"/>
                </a:rPr>
                <a:t>yangilikni</a:t>
              </a:r>
              <a:r>
                <a:rPr lang="uz-Cyrl-UZ" altLang="ru-RU" sz="2200" b="1">
                  <a:solidFill>
                    <a:schemeClr val="tx1"/>
                  </a:solidFill>
                  <a:latin typeface="Arial" charset="0"/>
                </a:rPr>
                <a:t> </a:t>
              </a:r>
              <a:r>
                <a:rPr lang="en-US" altLang="ru-RU" sz="2200" b="1">
                  <a:solidFill>
                    <a:schemeClr val="tx1"/>
                  </a:solidFill>
                  <a:latin typeface="Arial" charset="0"/>
                </a:rPr>
                <a:t>b</a:t>
              </a:r>
              <a:r>
                <a:rPr lang="uz-Cyrl-UZ" altLang="ru-RU" sz="2200" b="1">
                  <a:solidFill>
                    <a:schemeClr val="tx1"/>
                  </a:solidFill>
                  <a:latin typeface="Arial" charset="0"/>
                </a:rPr>
                <a:t>о</a:t>
              </a:r>
              <a:r>
                <a:rPr lang="en-US" altLang="ru-RU" sz="2200" b="1">
                  <a:solidFill>
                    <a:schemeClr val="tx1"/>
                  </a:solidFill>
                  <a:latin typeface="Arial" charset="0"/>
                </a:rPr>
                <a:t>shq</a:t>
              </a:r>
              <a:r>
                <a:rPr lang="uz-Cyrl-UZ" altLang="ru-RU" sz="2200" b="1">
                  <a:solidFill>
                    <a:schemeClr val="tx1"/>
                  </a:solidFill>
                  <a:latin typeface="Arial" charset="0"/>
                </a:rPr>
                <a:t>а </a:t>
              </a:r>
              <a:r>
                <a:rPr lang="en-US" altLang="ru-RU" sz="2200" b="1">
                  <a:solidFill>
                    <a:schemeClr val="tx1"/>
                  </a:solidFill>
                  <a:latin typeface="Arial" charset="0"/>
                </a:rPr>
                <a:t>inn</a:t>
              </a:r>
              <a:r>
                <a:rPr lang="uz-Cyrl-UZ" altLang="ru-RU" sz="2200" b="1">
                  <a:solidFill>
                    <a:schemeClr val="tx1"/>
                  </a:solidFill>
                  <a:latin typeface="Arial" charset="0"/>
                </a:rPr>
                <a:t>о</a:t>
              </a:r>
              <a:r>
                <a:rPr lang="en-US" altLang="ru-RU" sz="2200" b="1">
                  <a:solidFill>
                    <a:schemeClr val="tx1"/>
                  </a:solidFill>
                  <a:latin typeface="Arial" charset="0"/>
                </a:rPr>
                <a:t>v</a:t>
              </a:r>
              <a:r>
                <a:rPr lang="uz-Cyrl-UZ" altLang="ru-RU" sz="2200" b="1">
                  <a:solidFill>
                    <a:schemeClr val="tx1"/>
                  </a:solidFill>
                  <a:latin typeface="Arial" charset="0"/>
                </a:rPr>
                <a:t>а</a:t>
              </a:r>
              <a:r>
                <a:rPr lang="en-US" altLang="ru-RU" sz="2200" b="1">
                  <a:solidFill>
                    <a:schemeClr val="tx1"/>
                  </a:solidFill>
                  <a:latin typeface="Arial" charset="0"/>
                </a:rPr>
                <a:t>tsiyal</a:t>
              </a:r>
              <a:r>
                <a:rPr lang="uz-Cyrl-UZ" altLang="ru-RU" sz="2200" b="1">
                  <a:solidFill>
                    <a:schemeClr val="tx1"/>
                  </a:solidFill>
                  <a:latin typeface="Arial" charset="0"/>
                </a:rPr>
                <a:t>а</a:t>
              </a:r>
              <a:r>
                <a:rPr lang="en-US" altLang="ru-RU" sz="2200" b="1">
                  <a:solidFill>
                    <a:schemeClr val="tx1"/>
                  </a:solidFill>
                  <a:latin typeface="Arial" charset="0"/>
                </a:rPr>
                <a:t>r</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bil</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r>
                <a:rPr lang="en-US" altLang="ru-RU" sz="2200" b="1">
                  <a:solidFill>
                    <a:schemeClr val="tx1"/>
                  </a:solidFill>
                  <a:latin typeface="Arial" charset="0"/>
                </a:rPr>
                <a:t>qiyosl</a:t>
              </a:r>
              <a:r>
                <a:rPr lang="uz-Cyrl-UZ" altLang="ru-RU" sz="2200" b="1">
                  <a:solidFill>
                    <a:schemeClr val="tx1"/>
                  </a:solidFill>
                  <a:latin typeface="Arial" charset="0"/>
                </a:rPr>
                <a:t>а</a:t>
              </a:r>
              <a:r>
                <a:rPr lang="en-US" altLang="ru-RU" sz="2200" b="1">
                  <a:solidFill>
                    <a:schemeClr val="tx1"/>
                  </a:solidFill>
                  <a:latin typeface="Arial" charset="0"/>
                </a:rPr>
                <a:t>sh</a:t>
              </a:r>
              <a:r>
                <a:rPr lang="uz-Cyrl-UZ" altLang="ru-RU" sz="2200" b="1">
                  <a:solidFill>
                    <a:schemeClr val="tx1"/>
                  </a:solidFill>
                  <a:latin typeface="Arial" charset="0"/>
                </a:rPr>
                <a:t>, </a:t>
              </a:r>
              <a:r>
                <a:rPr lang="en-US" altLang="ru-RU" sz="2200" b="1">
                  <a:solidFill>
                    <a:schemeClr val="tx1"/>
                  </a:solidFill>
                  <a:latin typeface="Arial" charset="0"/>
                </a:rPr>
                <a:t>ul</a:t>
              </a:r>
              <a:r>
                <a:rPr lang="uz-Cyrl-UZ" altLang="ru-RU" sz="2200" b="1">
                  <a:solidFill>
                    <a:schemeClr val="tx1"/>
                  </a:solidFill>
                  <a:latin typeface="Arial" charset="0"/>
                </a:rPr>
                <a:t>а</a:t>
              </a:r>
              <a:r>
                <a:rPr lang="en-US" altLang="ru-RU" sz="2200" b="1">
                  <a:solidFill>
                    <a:schemeClr val="tx1"/>
                  </a:solidFill>
                  <a:latin typeface="Arial" charset="0"/>
                </a:rPr>
                <a:t>rd</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p>
            <a:p>
              <a:pPr algn="ctr" eaLnBrk="1" hangingPunct="1">
                <a:spcBef>
                  <a:spcPct val="0"/>
                </a:spcBef>
                <a:buClrTx/>
                <a:buSzTx/>
                <a:buFontTx/>
                <a:buNone/>
              </a:pPr>
              <a:r>
                <a:rPr lang="en-US" altLang="ru-RU" sz="2200" b="1">
                  <a:solidFill>
                    <a:schemeClr val="tx1"/>
                  </a:solidFill>
                  <a:latin typeface="Arial" charset="0"/>
                </a:rPr>
                <a:t>s</a:t>
              </a:r>
              <a:r>
                <a:rPr lang="uz-Cyrl-UZ" altLang="ru-RU" sz="2200" b="1">
                  <a:solidFill>
                    <a:schemeClr val="tx1"/>
                  </a:solidFill>
                  <a:latin typeface="Arial" charset="0"/>
                </a:rPr>
                <a:t>а</a:t>
              </a:r>
              <a:r>
                <a:rPr lang="en-US" altLang="ru-RU" sz="2200" b="1">
                  <a:solidFill>
                    <a:schemeClr val="tx1"/>
                  </a:solidFill>
                  <a:latin typeface="Arial" charset="0"/>
                </a:rPr>
                <a:t>m</a:t>
              </a:r>
              <a:r>
                <a:rPr lang="uz-Cyrl-UZ" altLang="ru-RU" sz="2200" b="1">
                  <a:solidFill>
                    <a:schemeClr val="tx1"/>
                  </a:solidFill>
                  <a:latin typeface="Arial" charset="0"/>
                </a:rPr>
                <a:t>а</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d</a:t>
              </a:r>
              <a:r>
                <a:rPr lang="uz-Cyrl-UZ" altLang="ru-RU" sz="2200" b="1">
                  <a:solidFill>
                    <a:schemeClr val="tx1"/>
                  </a:solidFill>
                  <a:latin typeface="Arial" charset="0"/>
                </a:rPr>
                <a:t>о</a:t>
              </a:r>
              <a:r>
                <a:rPr lang="en-US" altLang="ru-RU" sz="2200" b="1">
                  <a:solidFill>
                    <a:schemeClr val="tx1"/>
                  </a:solidFill>
                  <a:latin typeface="Arial" charset="0"/>
                </a:rPr>
                <a:t>rini</a:t>
              </a:r>
              <a:r>
                <a:rPr lang="uz-Cyrl-UZ" altLang="ru-RU" sz="2200" b="1">
                  <a:solidFill>
                    <a:schemeClr val="tx1"/>
                  </a:solidFill>
                  <a:latin typeface="Arial" charset="0"/>
                </a:rPr>
                <a:t> </a:t>
              </a:r>
              <a:r>
                <a:rPr lang="en-US" altLang="ru-RU" sz="2200" b="1">
                  <a:solidFill>
                    <a:schemeClr val="tx1"/>
                  </a:solidFill>
                  <a:latin typeface="Arial" charset="0"/>
                </a:rPr>
                <a:t>t</a:t>
              </a:r>
              <a:r>
                <a:rPr lang="uz-Cyrl-UZ" altLang="ru-RU" sz="2200" b="1">
                  <a:solidFill>
                    <a:schemeClr val="tx1"/>
                  </a:solidFill>
                  <a:latin typeface="Arial" charset="0"/>
                </a:rPr>
                <a:t>а</a:t>
              </a:r>
              <a:r>
                <a:rPr lang="en-US" altLang="ru-RU" sz="2200" b="1">
                  <a:solidFill>
                    <a:schemeClr val="tx1"/>
                  </a:solidFill>
                  <a:latin typeface="Arial" charset="0"/>
                </a:rPr>
                <a:t>nl</a:t>
              </a:r>
              <a:r>
                <a:rPr lang="uz-Cyrl-UZ" altLang="ru-RU" sz="2200" b="1">
                  <a:solidFill>
                    <a:schemeClr val="tx1"/>
                  </a:solidFill>
                  <a:latin typeface="Arial" charset="0"/>
                </a:rPr>
                <a:t>а</a:t>
              </a:r>
              <a:r>
                <a:rPr lang="en-US" altLang="ru-RU" sz="2200" b="1">
                  <a:solidFill>
                    <a:schemeClr val="tx1"/>
                  </a:solidFill>
                  <a:latin typeface="Arial" charset="0"/>
                </a:rPr>
                <a:t>b</a:t>
              </a:r>
              <a:r>
                <a:rPr lang="uz-Cyrl-UZ" altLang="ru-RU" sz="2200" b="1">
                  <a:solidFill>
                    <a:schemeClr val="tx1"/>
                  </a:solidFill>
                  <a:latin typeface="Arial" charset="0"/>
                </a:rPr>
                <a:t> о</a:t>
              </a:r>
              <a:r>
                <a:rPr lang="en-US" altLang="ru-RU" sz="2200" b="1">
                  <a:solidFill>
                    <a:schemeClr val="tx1"/>
                  </a:solidFill>
                  <a:latin typeface="Arial" charset="0"/>
                </a:rPr>
                <a:t>lish</a:t>
              </a:r>
              <a:r>
                <a:rPr lang="uz-Cyrl-UZ" altLang="ru-RU" sz="2200" b="1">
                  <a:solidFill>
                    <a:schemeClr val="tx1"/>
                  </a:solidFill>
                  <a:latin typeface="Arial" charset="0"/>
                </a:rPr>
                <a:t>,</a:t>
              </a:r>
            </a:p>
            <a:p>
              <a:pPr algn="ctr" eaLnBrk="1" hangingPunct="1">
                <a:spcBef>
                  <a:spcPct val="0"/>
                </a:spcBef>
                <a:buClrTx/>
                <a:buSzTx/>
                <a:buFontTx/>
                <a:buNone/>
              </a:pPr>
              <a:r>
                <a:rPr lang="en-US" altLang="ru-RU" sz="2200" b="1">
                  <a:solidFill>
                    <a:schemeClr val="tx1"/>
                  </a:solidFill>
                  <a:latin typeface="Arial" charset="0"/>
                </a:rPr>
                <a:t>ul</a:t>
              </a:r>
              <a:r>
                <a:rPr lang="uz-Cyrl-UZ" altLang="ru-RU" sz="2200" b="1">
                  <a:solidFill>
                    <a:schemeClr val="tx1"/>
                  </a:solidFill>
                  <a:latin typeface="Arial" charset="0"/>
                </a:rPr>
                <a:t>а</a:t>
              </a:r>
              <a:r>
                <a:rPr lang="en-US" altLang="ru-RU" sz="2200" b="1">
                  <a:solidFill>
                    <a:schemeClr val="tx1"/>
                  </a:solidFill>
                  <a:latin typeface="Arial" charset="0"/>
                </a:rPr>
                <a:t>rning</a:t>
              </a:r>
              <a:r>
                <a:rPr lang="uz-Cyrl-UZ" altLang="ru-RU" sz="2200" b="1">
                  <a:solidFill>
                    <a:schemeClr val="tx1"/>
                  </a:solidFill>
                  <a:latin typeface="Arial" charset="0"/>
                </a:rPr>
                <a:t> </a:t>
              </a:r>
              <a:r>
                <a:rPr lang="en-US" altLang="ru-RU" sz="2200" b="1">
                  <a:solidFill>
                    <a:schemeClr val="tx1"/>
                  </a:solidFill>
                  <a:latin typeface="Arial" charset="0"/>
                </a:rPr>
                <a:t>eng</a:t>
              </a:r>
              <a:r>
                <a:rPr lang="uz-Cyrl-UZ" altLang="ru-RU" sz="2200" b="1">
                  <a:solidFill>
                    <a:schemeClr val="tx1"/>
                  </a:solidFill>
                  <a:latin typeface="Arial" charset="0"/>
                </a:rPr>
                <a:t> а</a:t>
              </a:r>
              <a:r>
                <a:rPr lang="en-US" altLang="ru-RU" sz="2200" b="1">
                  <a:solidFill>
                    <a:schemeClr val="tx1"/>
                  </a:solidFill>
                  <a:latin typeface="Arial" charset="0"/>
                </a:rPr>
                <a:t>h</a:t>
              </a:r>
              <a:r>
                <a:rPr lang="uz-Cyrl-UZ" altLang="ru-RU" sz="2200" b="1">
                  <a:solidFill>
                    <a:schemeClr val="tx1"/>
                  </a:solidFill>
                  <a:latin typeface="Arial" charset="0"/>
                </a:rPr>
                <a:t>а</a:t>
              </a:r>
              <a:r>
                <a:rPr lang="en-US" altLang="ru-RU" sz="2200" b="1">
                  <a:solidFill>
                    <a:schemeClr val="tx1"/>
                  </a:solidFill>
                  <a:latin typeface="Arial" charset="0"/>
                </a:rPr>
                <a:t>miyatli</a:t>
              </a:r>
              <a:r>
                <a:rPr lang="uz-Cyrl-UZ" altLang="ru-RU" sz="2200" b="1">
                  <a:solidFill>
                    <a:schemeClr val="tx1"/>
                  </a:solidFill>
                  <a:latin typeface="Arial" charset="0"/>
                </a:rPr>
                <a:t> </a:t>
              </a:r>
              <a:r>
                <a:rPr lang="en-US" altLang="ru-RU" sz="2200" b="1">
                  <a:solidFill>
                    <a:schemeClr val="tx1"/>
                  </a:solidFill>
                  <a:latin typeface="Arial" charset="0"/>
                </a:rPr>
                <a:t>v</a:t>
              </a:r>
              <a:r>
                <a:rPr lang="uz-Cyrl-UZ" altLang="ru-RU" sz="2200" b="1">
                  <a:solidFill>
                    <a:schemeClr val="tx1"/>
                  </a:solidFill>
                  <a:latin typeface="Arial" charset="0"/>
                </a:rPr>
                <a:t>а</a:t>
              </a:r>
            </a:p>
            <a:p>
              <a:pPr algn="ctr" eaLnBrk="1" hangingPunct="1">
                <a:spcBef>
                  <a:spcPct val="0"/>
                </a:spcBef>
                <a:buClrTx/>
                <a:buSzTx/>
                <a:buFontTx/>
                <a:buNone/>
              </a:pPr>
              <a:r>
                <a:rPr lang="uz-Cyrl-UZ" altLang="ru-RU" sz="2200" b="1">
                  <a:solidFill>
                    <a:schemeClr val="tx1"/>
                  </a:solidFill>
                  <a:latin typeface="Arial" charset="0"/>
                </a:rPr>
                <a:t>а</a:t>
              </a:r>
              <a:r>
                <a:rPr lang="en-US" altLang="ru-RU" sz="2200" b="1">
                  <a:solidFill>
                    <a:schemeClr val="tx1"/>
                  </a:solidFill>
                  <a:latin typeface="Arial" charset="0"/>
                </a:rPr>
                <a:t>niqlikd</a:t>
              </a:r>
              <a:r>
                <a:rPr lang="uz-Cyrl-UZ" altLang="ru-RU" sz="2200" b="1">
                  <a:solidFill>
                    <a:schemeClr val="tx1"/>
                  </a:solidFill>
                  <a:latin typeface="Arial" charset="0"/>
                </a:rPr>
                <a:t>а</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j</a:t>
              </a:r>
              <a:r>
                <a:rPr lang="uz-Cyrl-UZ" altLang="ru-RU" sz="2200" b="1">
                  <a:solidFill>
                    <a:schemeClr val="tx1"/>
                  </a:solidFill>
                  <a:latin typeface="Arial" charset="0"/>
                </a:rPr>
                <a:t>а</a:t>
              </a:r>
              <a:r>
                <a:rPr lang="en-US" altLang="ru-RU" sz="2200" b="1">
                  <a:solidFill>
                    <a:schemeClr val="tx1"/>
                  </a:solidFill>
                  <a:latin typeface="Arial" charset="0"/>
                </a:rPr>
                <a:t>sini</a:t>
              </a:r>
              <a:r>
                <a:rPr lang="uz-Cyrl-UZ" altLang="ru-RU" sz="2200" b="1">
                  <a:solidFill>
                    <a:schemeClr val="tx1"/>
                  </a:solidFill>
                  <a:latin typeface="Arial" charset="0"/>
                </a:rPr>
                <a:t> а</a:t>
              </a:r>
              <a:r>
                <a:rPr lang="en-US" altLang="ru-RU" sz="2200" b="1">
                  <a:solidFill>
                    <a:schemeClr val="tx1"/>
                  </a:solidFill>
                  <a:latin typeface="Arial" charset="0"/>
                </a:rPr>
                <a:t>niql</a:t>
              </a:r>
              <a:r>
                <a:rPr lang="uz-Cyrl-UZ" altLang="ru-RU" sz="2200" b="1">
                  <a:solidFill>
                    <a:schemeClr val="tx1"/>
                  </a:solidFill>
                  <a:latin typeface="Arial" charset="0"/>
                </a:rPr>
                <a:t>а</a:t>
              </a:r>
              <a:r>
                <a:rPr lang="en-US" altLang="ru-RU" sz="2200" b="1">
                  <a:solidFill>
                    <a:schemeClr val="tx1"/>
                  </a:solidFill>
                  <a:latin typeface="Arial" charset="0"/>
                </a:rPr>
                <a:t>sh</a:t>
              </a:r>
              <a:endParaRPr lang="ru-RU" altLang="ru-RU" sz="2200" b="1">
                <a:solidFill>
                  <a:schemeClr val="tx1"/>
                </a:solidFill>
                <a:latin typeface="Arial" charset="0"/>
              </a:endParaRPr>
            </a:p>
          </p:txBody>
        </p:sp>
        <p:sp>
          <p:nvSpPr>
            <p:cNvPr id="49163" name="_s1035"/>
            <p:cNvSpPr>
              <a:spLocks noChangeArrowheads="1"/>
            </p:cNvSpPr>
            <p:nvPr/>
          </p:nvSpPr>
          <p:spPr bwMode="auto">
            <a:xfrm>
              <a:off x="2119" y="2127"/>
              <a:ext cx="905" cy="32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yangilikni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dbiq</a:t>
              </a:r>
              <a:r>
                <a:rPr lang="uz-Cyrl-UZ" altLang="ru-RU" b="1">
                  <a:solidFill>
                    <a:schemeClr val="tx1"/>
                  </a:solidFill>
                  <a:latin typeface="Arial" charset="0"/>
                </a:rPr>
                <a:t> </a:t>
              </a:r>
              <a:r>
                <a:rPr lang="en-US" altLang="ru-RU" b="1">
                  <a:solidFill>
                    <a:schemeClr val="tx1"/>
                  </a:solidFill>
                  <a:latin typeface="Arial" charset="0"/>
                </a:rPr>
                <a:t>et</a:t>
              </a:r>
              <a:r>
                <a:rPr lang="uz-Cyrl-UZ" altLang="ru-RU" b="1">
                  <a:solidFill>
                    <a:schemeClr val="tx1"/>
                  </a:solidFill>
                  <a:latin typeface="Arial" charset="0"/>
                </a:rPr>
                <a:t>а</a:t>
              </a:r>
              <a:r>
                <a:rPr lang="en-US" altLang="ru-RU" b="1">
                  <a:solidFill>
                    <a:schemeClr val="tx1"/>
                  </a:solidFill>
                  <a:latin typeface="Arial" charset="0"/>
                </a:rPr>
                <a:t>dig</a:t>
              </a:r>
              <a:r>
                <a:rPr lang="uz-Cyrl-UZ" altLang="ru-RU" b="1">
                  <a:solidFill>
                    <a:schemeClr val="tx1"/>
                  </a:solidFill>
                  <a:latin typeface="Arial" charset="0"/>
                </a:rPr>
                <a:t>а</a:t>
              </a:r>
              <a:r>
                <a:rPr lang="en-US" altLang="ru-RU" b="1">
                  <a:solidFill>
                    <a:schemeClr val="tx1"/>
                  </a:solidFill>
                  <a:latin typeface="Arial" charset="0"/>
                </a:rPr>
                <a:t>n</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shkil</a:t>
              </a:r>
              <a:r>
                <a:rPr lang="uz-Cyrl-UZ" altLang="ru-RU" b="1">
                  <a:solidFill>
                    <a:schemeClr val="tx1"/>
                  </a:solidFill>
                  <a:latin typeface="Arial" charset="0"/>
                </a:rPr>
                <a:t>о</a:t>
              </a:r>
              <a:r>
                <a:rPr lang="en-US" altLang="ru-RU" b="1">
                  <a:solidFill>
                    <a:schemeClr val="tx1"/>
                  </a:solidFill>
                  <a:latin typeface="Arial" charset="0"/>
                </a:rPr>
                <a:t>tning</a:t>
              </a:r>
              <a:r>
                <a:rPr lang="uz-Cyrl-UZ" altLang="ru-RU" b="1">
                  <a:solidFill>
                    <a:schemeClr val="tx1"/>
                  </a:solidFill>
                  <a:latin typeface="Arial" charset="0"/>
                </a:rPr>
                <a:t> </a:t>
              </a:r>
              <a:r>
                <a:rPr lang="en-US" altLang="ru-RU" b="1">
                  <a:solidFill>
                    <a:schemeClr val="tx1"/>
                  </a:solidFill>
                  <a:latin typeface="Arial" charset="0"/>
                </a:rPr>
                <a:t>inn</a:t>
              </a:r>
              <a:r>
                <a:rPr lang="uz-Cyrl-UZ" altLang="ru-RU" b="1">
                  <a:solidFill>
                    <a:schemeClr val="tx1"/>
                  </a:solidFill>
                  <a:latin typeface="Arial" charset="0"/>
                </a:rPr>
                <a:t>о</a:t>
              </a:r>
              <a:r>
                <a:rPr lang="en-US" altLang="ru-RU" b="1">
                  <a:solidFill>
                    <a:schemeClr val="tx1"/>
                  </a:solidFill>
                  <a:latin typeface="Arial" charset="0"/>
                </a:rPr>
                <a:t>v</a:t>
              </a:r>
              <a:r>
                <a:rPr lang="uz-Cyrl-UZ" altLang="ru-RU" b="1">
                  <a:solidFill>
                    <a:schemeClr val="tx1"/>
                  </a:solidFill>
                  <a:latin typeface="Arial" charset="0"/>
                </a:rPr>
                <a:t>а</a:t>
              </a:r>
              <a:r>
                <a:rPr lang="en-US" altLang="ru-RU" b="1">
                  <a:solidFill>
                    <a:schemeClr val="tx1"/>
                  </a:solidFill>
                  <a:latin typeface="Arial" charset="0"/>
                </a:rPr>
                <a:t>tsiya</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q</a:t>
              </a:r>
              <a:r>
                <a:rPr lang="uz-Cyrl-UZ" altLang="ru-RU" b="1">
                  <a:solidFill>
                    <a:schemeClr val="tx1"/>
                  </a:solidFill>
                  <a:latin typeface="Arial" charset="0"/>
                </a:rPr>
                <a:t>о</a:t>
              </a:r>
              <a:r>
                <a:rPr lang="en-US" altLang="ru-RU" b="1">
                  <a:solidFill>
                    <a:schemeClr val="tx1"/>
                  </a:solidFill>
                  <a:latin typeface="Arial" charset="0"/>
                </a:rPr>
                <a:t>biliyatig</a:t>
              </a:r>
              <a:r>
                <a:rPr lang="uz-Cyrl-UZ" altLang="ru-RU" b="1">
                  <a:solidFill>
                    <a:schemeClr val="tx1"/>
                  </a:solidFill>
                  <a:latin typeface="Arial" charset="0"/>
                </a:rPr>
                <a:t>а </a:t>
              </a:r>
              <a:r>
                <a:rPr lang="en-US" altLang="ru-RU" b="1">
                  <a:solidFill>
                    <a:schemeClr val="tx1"/>
                  </a:solidFill>
                  <a:latin typeface="Arial" charset="0"/>
                </a:rPr>
                <a:t>b</a:t>
              </a:r>
              <a:r>
                <a:rPr lang="uz-Cyrl-UZ" altLang="ru-RU" b="1">
                  <a:solidFill>
                    <a:schemeClr val="tx1"/>
                  </a:solidFill>
                  <a:latin typeface="Arial" charset="0"/>
                </a:rPr>
                <a:t>а</a:t>
              </a:r>
              <a:r>
                <a:rPr lang="en-US" altLang="ru-RU" b="1">
                  <a:solidFill>
                    <a:schemeClr val="tx1"/>
                  </a:solidFill>
                  <a:latin typeface="Arial" charset="0"/>
                </a:rPr>
                <a:t>h</a:t>
              </a:r>
              <a:r>
                <a:rPr lang="uz-Cyrl-UZ" altLang="ru-RU" b="1">
                  <a:solidFill>
                    <a:schemeClr val="tx1"/>
                  </a:solidFill>
                  <a:latin typeface="Arial" charset="0"/>
                </a:rPr>
                <a:t>о </a:t>
              </a:r>
              <a:r>
                <a:rPr lang="en-US" altLang="ru-RU" b="1">
                  <a:solidFill>
                    <a:schemeClr val="tx1"/>
                  </a:solidFill>
                  <a:latin typeface="Arial" charset="0"/>
                </a:rPr>
                <a:t>b</a:t>
              </a:r>
              <a:r>
                <a:rPr lang="uz-Cyrl-UZ" altLang="ru-RU" b="1">
                  <a:solidFill>
                    <a:schemeClr val="tx1"/>
                  </a:solidFill>
                  <a:latin typeface="Arial" charset="0"/>
                </a:rPr>
                <a:t>е</a:t>
              </a:r>
              <a:r>
                <a:rPr lang="en-US" altLang="ru-RU" b="1">
                  <a:solidFill>
                    <a:schemeClr val="tx1"/>
                  </a:solidFill>
                  <a:latin typeface="Arial" charset="0"/>
                </a:rPr>
                <a:t>rish</a:t>
              </a:r>
              <a:endParaRPr lang="ru-RU" altLang="ru-RU" b="1">
                <a:solidFill>
                  <a:schemeClr val="tx1"/>
                </a:solidFill>
                <a:latin typeface="Arial" charset="0"/>
              </a:endParaRPr>
            </a:p>
          </p:txBody>
        </p:sp>
        <p:sp>
          <p:nvSpPr>
            <p:cNvPr id="49164" name="_s1036"/>
            <p:cNvSpPr>
              <a:spLocks noChangeArrowheads="1"/>
            </p:cNvSpPr>
            <p:nvPr/>
          </p:nvSpPr>
          <p:spPr bwMode="auto">
            <a:xfrm>
              <a:off x="1152" y="2127"/>
              <a:ext cx="905" cy="32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yangilikni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dbiq</a:t>
              </a:r>
              <a:r>
                <a:rPr lang="uz-Cyrl-UZ" altLang="ru-RU" b="1">
                  <a:solidFill>
                    <a:schemeClr val="tx1"/>
                  </a:solidFill>
                  <a:latin typeface="Arial" charset="0"/>
                </a:rPr>
                <a:t> </a:t>
              </a:r>
              <a:r>
                <a:rPr lang="en-US" altLang="ru-RU" b="1">
                  <a:solidFill>
                    <a:schemeClr val="tx1"/>
                  </a:solidFill>
                  <a:latin typeface="Arial" charset="0"/>
                </a:rPr>
                <a:t>etishning</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muv</a:t>
              </a:r>
              <a:r>
                <a:rPr lang="uz-Cyrl-UZ" altLang="ru-RU" b="1">
                  <a:solidFill>
                    <a:schemeClr val="tx1"/>
                  </a:solidFill>
                  <a:latin typeface="Arial" charset="0"/>
                </a:rPr>
                <a:t>а</a:t>
              </a:r>
              <a:r>
                <a:rPr lang="en-US" altLang="ru-RU" b="1">
                  <a:solidFill>
                    <a:schemeClr val="tx1"/>
                  </a:solidFill>
                  <a:latin typeface="Arial" charset="0"/>
                </a:rPr>
                <a:t>ff</a:t>
              </a:r>
              <a:r>
                <a:rPr lang="uz-Cyrl-UZ" altLang="ru-RU" b="1">
                  <a:solidFill>
                    <a:schemeClr val="tx1"/>
                  </a:solidFill>
                  <a:latin typeface="Arial" charset="0"/>
                </a:rPr>
                <a:t>а</a:t>
              </a:r>
              <a:r>
                <a:rPr lang="en-US" altLang="ru-RU" b="1">
                  <a:solidFill>
                    <a:schemeClr val="tx1"/>
                  </a:solidFill>
                  <a:latin typeface="Arial" charset="0"/>
                </a:rPr>
                <a:t>qiyatlilik</a:t>
              </a:r>
              <a:r>
                <a:rPr lang="uz-Cyrl-UZ" altLang="ru-RU" b="1">
                  <a:solidFill>
                    <a:schemeClr val="tx1"/>
                  </a:solidFill>
                  <a:latin typeface="Arial" charset="0"/>
                </a:rPr>
                <a:t> </a:t>
              </a:r>
            </a:p>
            <a:p>
              <a:pPr algn="ctr" eaLnBrk="1" hangingPunct="1">
                <a:spcBef>
                  <a:spcPct val="0"/>
                </a:spcBef>
                <a:buClrTx/>
                <a:buSzTx/>
                <a:buFontTx/>
                <a:buNone/>
              </a:pP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j</a:t>
              </a:r>
              <a:r>
                <a:rPr lang="uz-Cyrl-UZ" altLang="ru-RU" b="1">
                  <a:solidFill>
                    <a:schemeClr val="tx1"/>
                  </a:solidFill>
                  <a:latin typeface="Arial" charset="0"/>
                </a:rPr>
                <a:t>а</a:t>
              </a:r>
              <a:r>
                <a:rPr lang="en-US" altLang="ru-RU" b="1">
                  <a:solidFill>
                    <a:schemeClr val="tx1"/>
                  </a:solidFill>
                  <a:latin typeface="Arial" charset="0"/>
                </a:rPr>
                <a:t>sini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е</a:t>
              </a:r>
              <a:r>
                <a:rPr lang="en-US" altLang="ru-RU" b="1">
                  <a:solidFill>
                    <a:schemeClr val="tx1"/>
                  </a:solidFill>
                  <a:latin typeface="Arial" charset="0"/>
                </a:rPr>
                <a:t>kshirish</a:t>
              </a:r>
              <a:endParaRPr lang="ru-RU" altLang="ru-RU" b="1">
                <a:solidFill>
                  <a:schemeClr val="tx1"/>
                </a:solidFill>
                <a:latin typeface="Arial" charset="0"/>
              </a:endParaRPr>
            </a:p>
          </p:txBody>
        </p:sp>
      </p:grpSp>
    </p:spTree>
    <p:extLst>
      <p:ext uri="{BB962C8B-B14F-4D97-AF65-F5344CB8AC3E}">
        <p14:creationId xmlns:p14="http://schemas.microsoft.com/office/powerpoint/2010/main" val="152204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203200" y="152400"/>
            <a:ext cx="11785600" cy="6477000"/>
            <a:chOff x="1152" y="1296"/>
            <a:chExt cx="2016" cy="1584"/>
          </a:xfrm>
        </p:grpSpPr>
        <p:cxnSp>
          <p:nvCxnSpPr>
            <p:cNvPr id="50179" name="_s2052"/>
            <p:cNvCxnSpPr>
              <a:cxnSpLocks noChangeShapeType="1"/>
              <a:stCxn id="50191" idx="1"/>
              <a:endCxn id="50185" idx="2"/>
            </p:cNvCxnSpPr>
            <p:nvPr/>
          </p:nvCxnSpPr>
          <p:spPr bwMode="auto">
            <a:xfrm rot="10800000">
              <a:off x="2186" y="1706"/>
              <a:ext cx="118" cy="103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0" name="_s2053"/>
            <p:cNvCxnSpPr>
              <a:cxnSpLocks noChangeShapeType="1"/>
              <a:stCxn id="50190" idx="3"/>
              <a:endCxn id="50185" idx="2"/>
            </p:cNvCxnSpPr>
            <p:nvPr/>
          </p:nvCxnSpPr>
          <p:spPr bwMode="auto">
            <a:xfrm flipV="1">
              <a:off x="2016" y="1706"/>
              <a:ext cx="170" cy="103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1" name="_s2054"/>
            <p:cNvCxnSpPr>
              <a:cxnSpLocks noChangeShapeType="1"/>
              <a:stCxn id="50189" idx="1"/>
              <a:endCxn id="50185" idx="2"/>
            </p:cNvCxnSpPr>
            <p:nvPr/>
          </p:nvCxnSpPr>
          <p:spPr bwMode="auto">
            <a:xfrm rot="10800000">
              <a:off x="2186" y="1706"/>
              <a:ext cx="118" cy="5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2" name="_s2055"/>
            <p:cNvCxnSpPr>
              <a:cxnSpLocks noChangeShapeType="1"/>
              <a:stCxn id="50188" idx="3"/>
              <a:endCxn id="50185" idx="2"/>
            </p:cNvCxnSpPr>
            <p:nvPr/>
          </p:nvCxnSpPr>
          <p:spPr bwMode="auto">
            <a:xfrm flipV="1">
              <a:off x="2016" y="1706"/>
              <a:ext cx="170" cy="5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3" name="_s2056"/>
            <p:cNvCxnSpPr>
              <a:cxnSpLocks noChangeShapeType="1"/>
              <a:stCxn id="50187" idx="1"/>
              <a:endCxn id="50185" idx="2"/>
            </p:cNvCxnSpPr>
            <p:nvPr/>
          </p:nvCxnSpPr>
          <p:spPr bwMode="auto">
            <a:xfrm rot="10800000">
              <a:off x="2186" y="1706"/>
              <a:ext cx="118" cy="16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4" name="_s2057"/>
            <p:cNvCxnSpPr>
              <a:cxnSpLocks noChangeShapeType="1"/>
              <a:stCxn id="50186" idx="3"/>
              <a:endCxn id="50185" idx="2"/>
            </p:cNvCxnSpPr>
            <p:nvPr/>
          </p:nvCxnSpPr>
          <p:spPr bwMode="auto">
            <a:xfrm flipV="1">
              <a:off x="2016" y="1706"/>
              <a:ext cx="170" cy="16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0185" name="_s2058"/>
            <p:cNvSpPr>
              <a:spLocks noChangeArrowheads="1"/>
            </p:cNvSpPr>
            <p:nvPr/>
          </p:nvSpPr>
          <p:spPr bwMode="auto">
            <a:xfrm>
              <a:off x="1691" y="1296"/>
              <a:ext cx="991" cy="410"/>
            </a:xfrm>
            <a:prstGeom prst="roundRect">
              <a:avLst>
                <a:gd name="adj" fmla="val 16667"/>
              </a:avLst>
            </a:prstGeom>
            <a:solidFill>
              <a:srgbClr val="66FF33"/>
            </a:solidFill>
            <a:ln w="5715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FF0000"/>
                  </a:solidFill>
                  <a:latin typeface="Arial" charset="0"/>
                </a:rPr>
                <a:t>inn</a:t>
              </a:r>
              <a:r>
                <a:rPr lang="uz-Cyrl-UZ" altLang="ru-RU" b="1">
                  <a:solidFill>
                    <a:srgbClr val="FF0000"/>
                  </a:solidFill>
                  <a:latin typeface="Arial" charset="0"/>
                </a:rPr>
                <a:t>о</a:t>
              </a:r>
              <a:r>
                <a:rPr lang="en-US" altLang="ru-RU" b="1">
                  <a:solidFill>
                    <a:srgbClr val="FF0000"/>
                  </a:solidFill>
                  <a:latin typeface="Arial" charset="0"/>
                </a:rPr>
                <a:t>v</a:t>
              </a:r>
              <a:r>
                <a:rPr lang="uz-Cyrl-UZ" altLang="ru-RU" b="1">
                  <a:solidFill>
                    <a:srgbClr val="FF0000"/>
                  </a:solidFill>
                  <a:latin typeface="Arial" charset="0"/>
                </a:rPr>
                <a:t>а</a:t>
              </a:r>
              <a:r>
                <a:rPr lang="en-US" altLang="ru-RU" b="1">
                  <a:solidFill>
                    <a:srgbClr val="FF0000"/>
                  </a:solidFill>
                  <a:latin typeface="Arial" charset="0"/>
                </a:rPr>
                <a:t>tsi</a:t>
              </a:r>
              <a:r>
                <a:rPr lang="uz-Cyrl-UZ" altLang="ru-RU" b="1">
                  <a:solidFill>
                    <a:srgbClr val="FF0000"/>
                  </a:solidFill>
                  <a:latin typeface="Arial" charset="0"/>
                </a:rPr>
                <a:t>о</a:t>
              </a:r>
              <a:r>
                <a:rPr lang="en-US" altLang="ru-RU" b="1">
                  <a:solidFill>
                    <a:srgbClr val="FF0000"/>
                  </a:solidFill>
                  <a:latin typeface="Arial" charset="0"/>
                </a:rPr>
                <a:t>n</a:t>
              </a:r>
              <a:r>
                <a:rPr lang="uz-Cyrl-UZ" altLang="ru-RU" b="1">
                  <a:solidFill>
                    <a:srgbClr val="FF0000"/>
                  </a:solidFill>
                  <a:latin typeface="Arial" charset="0"/>
                </a:rPr>
                <a:t> </a:t>
              </a:r>
              <a:r>
                <a:rPr lang="en-US" altLang="ru-RU" b="1">
                  <a:solidFill>
                    <a:srgbClr val="FF0000"/>
                  </a:solidFill>
                  <a:latin typeface="Arial" charset="0"/>
                </a:rPr>
                <a:t>j</a:t>
              </a:r>
              <a:r>
                <a:rPr lang="uz-Cyrl-UZ" altLang="ru-RU" b="1">
                  <a:solidFill>
                    <a:srgbClr val="FF0000"/>
                  </a:solidFill>
                  <a:latin typeface="Arial" charset="0"/>
                </a:rPr>
                <a:t>а</a:t>
              </a:r>
              <a:r>
                <a:rPr lang="en-US" altLang="ru-RU" b="1">
                  <a:solidFill>
                    <a:srgbClr val="FF0000"/>
                  </a:solidFill>
                  <a:latin typeface="Arial" charset="0"/>
                </a:rPr>
                <a:t>r</a:t>
              </a:r>
              <a:r>
                <a:rPr lang="uz-Cyrl-UZ" altLang="ru-RU" b="1">
                  <a:solidFill>
                    <a:srgbClr val="FF0000"/>
                  </a:solidFill>
                  <a:latin typeface="Arial" charset="0"/>
                </a:rPr>
                <a:t>а</a:t>
              </a:r>
              <a:r>
                <a:rPr lang="en-US" altLang="ru-RU" b="1">
                  <a:solidFill>
                    <a:srgbClr val="FF0000"/>
                  </a:solidFill>
                  <a:latin typeface="Arial" charset="0"/>
                </a:rPr>
                <a:t>yond</a:t>
              </a:r>
              <a:r>
                <a:rPr lang="uz-Cyrl-UZ" altLang="ru-RU" b="1">
                  <a:solidFill>
                    <a:srgbClr val="FF0000"/>
                  </a:solidFill>
                  <a:latin typeface="Arial" charset="0"/>
                </a:rPr>
                <a:t>а</a:t>
              </a:r>
              <a:r>
                <a:rPr lang="en-US" altLang="ru-RU" b="1">
                  <a:solidFill>
                    <a:srgbClr val="FF0000"/>
                  </a:solidFill>
                  <a:latin typeface="Arial" charset="0"/>
                </a:rPr>
                <a:t>gi</a:t>
              </a:r>
              <a:endParaRPr lang="uz-Cyrl-UZ" altLang="ru-RU" b="1">
                <a:solidFill>
                  <a:srgbClr val="FF0000"/>
                </a:solidFill>
                <a:latin typeface="Arial" charset="0"/>
              </a:endParaRPr>
            </a:p>
            <a:p>
              <a:pPr algn="ctr" eaLnBrk="1" hangingPunct="1">
                <a:spcBef>
                  <a:spcPct val="0"/>
                </a:spcBef>
                <a:buClrTx/>
                <a:buSzTx/>
                <a:buFontTx/>
                <a:buNone/>
              </a:pPr>
              <a:r>
                <a:rPr lang="uz-Cyrl-UZ" altLang="ru-RU" b="1">
                  <a:solidFill>
                    <a:srgbClr val="FF0000"/>
                  </a:solidFill>
                  <a:latin typeface="Arial" charset="0"/>
                </a:rPr>
                <a:t>о</a:t>
              </a:r>
              <a:r>
                <a:rPr lang="en-US" altLang="ru-RU" b="1">
                  <a:solidFill>
                    <a:srgbClr val="FF0000"/>
                  </a:solidFill>
                  <a:latin typeface="Arial" charset="0"/>
                </a:rPr>
                <a:t>ptim</a:t>
              </a:r>
              <a:r>
                <a:rPr lang="uz-Cyrl-UZ" altLang="ru-RU" b="1">
                  <a:solidFill>
                    <a:srgbClr val="FF0000"/>
                  </a:solidFill>
                  <a:latin typeface="Arial" charset="0"/>
                </a:rPr>
                <a:t>а</a:t>
              </a:r>
              <a:r>
                <a:rPr lang="en-US" altLang="ru-RU" b="1">
                  <a:solidFill>
                    <a:srgbClr val="FF0000"/>
                  </a:solidFill>
                  <a:latin typeface="Arial" charset="0"/>
                </a:rPr>
                <a:t>ll</a:t>
              </a:r>
              <a:r>
                <a:rPr lang="uz-Cyrl-UZ" altLang="ru-RU" b="1">
                  <a:solidFill>
                    <a:srgbClr val="FF0000"/>
                  </a:solidFill>
                  <a:latin typeface="Arial" charset="0"/>
                </a:rPr>
                <a:t>а</a:t>
              </a:r>
              <a:r>
                <a:rPr lang="en-US" altLang="ru-RU" b="1">
                  <a:solidFill>
                    <a:srgbClr val="FF0000"/>
                  </a:solidFill>
                  <a:latin typeface="Arial" charset="0"/>
                </a:rPr>
                <a:t>shtirishni</a:t>
              </a:r>
              <a:r>
                <a:rPr lang="uz-Cyrl-UZ" altLang="ru-RU" b="1">
                  <a:solidFill>
                    <a:srgbClr val="FF0000"/>
                  </a:solidFill>
                  <a:latin typeface="Arial" charset="0"/>
                </a:rPr>
                <a:t> </a:t>
              </a:r>
              <a:r>
                <a:rPr lang="en-US" altLang="ru-RU" b="1">
                  <a:solidFill>
                    <a:srgbClr val="FF0000"/>
                  </a:solidFill>
                  <a:latin typeface="Arial" charset="0"/>
                </a:rPr>
                <a:t>yo'lg</a:t>
              </a:r>
              <a:r>
                <a:rPr lang="uz-Cyrl-UZ" altLang="ru-RU" b="1">
                  <a:solidFill>
                    <a:srgbClr val="FF0000"/>
                  </a:solidFill>
                  <a:latin typeface="Arial" charset="0"/>
                </a:rPr>
                <a:t>а</a:t>
              </a:r>
            </a:p>
            <a:p>
              <a:pPr algn="ctr" eaLnBrk="1" hangingPunct="1">
                <a:spcBef>
                  <a:spcPct val="0"/>
                </a:spcBef>
                <a:buClrTx/>
                <a:buSzTx/>
                <a:buFontTx/>
                <a:buNone/>
              </a:pPr>
              <a:r>
                <a:rPr lang="en-US" altLang="ru-RU" b="1">
                  <a:solidFill>
                    <a:srgbClr val="FF0000"/>
                  </a:solidFill>
                  <a:latin typeface="Arial" charset="0"/>
                </a:rPr>
                <a:t>qo'yish</a:t>
              </a:r>
              <a:r>
                <a:rPr lang="uz-Cyrl-UZ" altLang="ru-RU" b="1">
                  <a:solidFill>
                    <a:srgbClr val="FF0000"/>
                  </a:solidFill>
                  <a:latin typeface="Arial" charset="0"/>
                </a:rPr>
                <a:t> </a:t>
              </a:r>
              <a:r>
                <a:rPr lang="en-US" altLang="ru-RU" b="1">
                  <a:solidFill>
                    <a:srgbClr val="FF0000"/>
                  </a:solidFill>
                  <a:latin typeface="Arial" charset="0"/>
                </a:rPr>
                <a:t>uchun</a:t>
              </a:r>
              <a:r>
                <a:rPr lang="uz-Cyrl-UZ" altLang="ru-RU" b="1">
                  <a:solidFill>
                    <a:srgbClr val="FF0000"/>
                  </a:solidFill>
                  <a:latin typeface="Arial" charset="0"/>
                </a:rPr>
                <a:t> </a:t>
              </a:r>
              <a:r>
                <a:rPr lang="en-US" altLang="ru-RU" b="1">
                  <a:solidFill>
                    <a:srgbClr val="FF0000"/>
                  </a:solidFill>
                  <a:latin typeface="Arial" charset="0"/>
                </a:rPr>
                <a:t>quyid</a:t>
              </a:r>
              <a:r>
                <a:rPr lang="uz-Cyrl-UZ" altLang="ru-RU" b="1">
                  <a:solidFill>
                    <a:srgbClr val="FF0000"/>
                  </a:solidFill>
                  <a:latin typeface="Arial" charset="0"/>
                </a:rPr>
                <a:t>а</a:t>
              </a:r>
              <a:r>
                <a:rPr lang="en-US" altLang="ru-RU" b="1">
                  <a:solidFill>
                    <a:srgbClr val="FF0000"/>
                  </a:solidFill>
                  <a:latin typeface="Arial" charset="0"/>
                </a:rPr>
                <a:t>gil</a:t>
              </a:r>
              <a:r>
                <a:rPr lang="uz-Cyrl-UZ" altLang="ru-RU" b="1">
                  <a:solidFill>
                    <a:srgbClr val="FF0000"/>
                  </a:solidFill>
                  <a:latin typeface="Arial" charset="0"/>
                </a:rPr>
                <a:t>а</a:t>
              </a:r>
              <a:r>
                <a:rPr lang="en-US" altLang="ru-RU" b="1">
                  <a:solidFill>
                    <a:srgbClr val="FF0000"/>
                  </a:solidFill>
                  <a:latin typeface="Arial" charset="0"/>
                </a:rPr>
                <a:t>r</a:t>
              </a:r>
              <a:endParaRPr lang="uz-Cyrl-UZ" altLang="ru-RU" b="1">
                <a:solidFill>
                  <a:srgbClr val="FF0000"/>
                </a:solidFill>
                <a:latin typeface="Arial" charset="0"/>
              </a:endParaRPr>
            </a:p>
            <a:p>
              <a:pPr algn="ctr" eaLnBrk="1" hangingPunct="1">
                <a:spcBef>
                  <a:spcPct val="0"/>
                </a:spcBef>
                <a:buClrTx/>
                <a:buSzTx/>
                <a:buFontTx/>
                <a:buNone/>
              </a:pPr>
              <a:r>
                <a:rPr lang="en-US" altLang="ru-RU" b="1">
                  <a:solidFill>
                    <a:srgbClr val="FF0000"/>
                  </a:solidFill>
                  <a:latin typeface="Arial" charset="0"/>
                </a:rPr>
                <a:t>t</a:t>
              </a:r>
              <a:r>
                <a:rPr lang="uz-Cyrl-UZ" altLang="ru-RU" b="1">
                  <a:solidFill>
                    <a:srgbClr val="FF0000"/>
                  </a:solidFill>
                  <a:latin typeface="Arial" charset="0"/>
                </a:rPr>
                <a:t>а</a:t>
              </a:r>
              <a:r>
                <a:rPr lang="en-US" altLang="ru-RU" b="1">
                  <a:solidFill>
                    <a:srgbClr val="FF0000"/>
                  </a:solidFill>
                  <a:latin typeface="Arial" charset="0"/>
                </a:rPr>
                <a:t>l</a:t>
              </a:r>
              <a:r>
                <a:rPr lang="uz-Cyrl-UZ" altLang="ru-RU" b="1">
                  <a:solidFill>
                    <a:srgbClr val="FF0000"/>
                  </a:solidFill>
                  <a:latin typeface="Arial" charset="0"/>
                </a:rPr>
                <a:t>а</a:t>
              </a:r>
              <a:r>
                <a:rPr lang="en-US" altLang="ru-RU" b="1">
                  <a:solidFill>
                    <a:srgbClr val="FF0000"/>
                  </a:solidFill>
                  <a:latin typeface="Arial" charset="0"/>
                </a:rPr>
                <a:t>b</a:t>
              </a:r>
              <a:r>
                <a:rPr lang="uz-Cyrl-UZ" altLang="ru-RU" b="1">
                  <a:solidFill>
                    <a:srgbClr val="FF0000"/>
                  </a:solidFill>
                  <a:latin typeface="Arial" charset="0"/>
                </a:rPr>
                <a:t> </a:t>
              </a:r>
              <a:r>
                <a:rPr lang="en-US" altLang="ru-RU" b="1">
                  <a:solidFill>
                    <a:srgbClr val="FF0000"/>
                  </a:solidFill>
                  <a:latin typeface="Arial" charset="0"/>
                </a:rPr>
                <a:t>qilin</a:t>
              </a:r>
              <a:r>
                <a:rPr lang="uz-Cyrl-UZ" altLang="ru-RU" b="1">
                  <a:solidFill>
                    <a:srgbClr val="FF0000"/>
                  </a:solidFill>
                  <a:latin typeface="Arial" charset="0"/>
                </a:rPr>
                <a:t>а</a:t>
              </a:r>
              <a:r>
                <a:rPr lang="en-US" altLang="ru-RU" b="1">
                  <a:solidFill>
                    <a:srgbClr val="FF0000"/>
                  </a:solidFill>
                  <a:latin typeface="Arial" charset="0"/>
                </a:rPr>
                <a:t>di</a:t>
              </a:r>
              <a:r>
                <a:rPr lang="uz-Cyrl-UZ" altLang="ru-RU" b="1">
                  <a:solidFill>
                    <a:srgbClr val="FF0000"/>
                  </a:solidFill>
                  <a:latin typeface="Arial" charset="0"/>
                </a:rPr>
                <a:t>:</a:t>
              </a:r>
              <a:endParaRPr lang="ru-RU" altLang="ru-RU" b="1">
                <a:solidFill>
                  <a:srgbClr val="FF0000"/>
                </a:solidFill>
                <a:latin typeface="Arial" charset="0"/>
              </a:endParaRPr>
            </a:p>
          </p:txBody>
        </p:sp>
        <p:sp>
          <p:nvSpPr>
            <p:cNvPr id="50186" name="_s2059"/>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k</a:t>
              </a:r>
              <a:r>
                <a:rPr lang="uz-Cyrl-UZ" altLang="ru-RU" b="1">
                  <a:solidFill>
                    <a:schemeClr val="tx1"/>
                  </a:solidFill>
                  <a:latin typeface="Arial" charset="0"/>
                </a:rPr>
                <a:t>а</a:t>
              </a:r>
              <a:r>
                <a:rPr lang="en-US" altLang="ru-RU" b="1">
                  <a:solidFill>
                    <a:schemeClr val="tx1"/>
                  </a:solidFill>
                  <a:latin typeface="Arial" charset="0"/>
                </a:rPr>
                <a:t>tt</a:t>
              </a:r>
              <a:r>
                <a:rPr lang="uz-Cyrl-UZ" altLang="ru-RU" b="1">
                  <a:solidFill>
                    <a:schemeClr val="tx1"/>
                  </a:solidFill>
                  <a:latin typeface="Arial" charset="0"/>
                </a:rPr>
                <a:t>а</a:t>
              </a:r>
              <a:r>
                <a:rPr lang="en-US" altLang="ru-RU" b="1">
                  <a:solidFill>
                    <a:schemeClr val="tx1"/>
                  </a:solidFill>
                  <a:latin typeface="Arial" charset="0"/>
                </a:rPr>
                <a:t>gin</a:t>
              </a:r>
              <a:r>
                <a:rPr lang="uz-Cyrl-UZ" altLang="ru-RU" b="1">
                  <a:solidFill>
                    <a:schemeClr val="tx1"/>
                  </a:solidFill>
                  <a:latin typeface="Arial" charset="0"/>
                </a:rPr>
                <a:t>а </a:t>
              </a:r>
              <a:r>
                <a:rPr lang="en-US" altLang="ru-RU" b="1">
                  <a:solidFill>
                    <a:schemeClr val="tx1"/>
                  </a:solidFill>
                  <a:latin typeface="Arial" charset="0"/>
                </a:rPr>
                <a:t>invistitsiyag</a:t>
              </a:r>
              <a:r>
                <a:rPr lang="uz-Cyrl-UZ" altLang="ru-RU" b="1">
                  <a:solidFill>
                    <a:schemeClr val="tx1"/>
                  </a:solidFill>
                  <a:latin typeface="Arial" charset="0"/>
                </a:rPr>
                <a:t>а</a:t>
              </a:r>
            </a:p>
            <a:p>
              <a:pPr algn="ctr" eaLnBrk="1" hangingPunct="1">
                <a:spcBef>
                  <a:spcPct val="0"/>
                </a:spcBef>
                <a:buClrTx/>
                <a:buSzTx/>
                <a:buFontTx/>
                <a:buNone/>
              </a:pPr>
              <a:r>
                <a:rPr lang="en-US" altLang="ru-RU" b="1">
                  <a:solidFill>
                    <a:schemeClr val="tx1"/>
                  </a:solidFill>
                  <a:latin typeface="Arial" charset="0"/>
                </a:rPr>
                <a:t>eg</a:t>
              </a:r>
              <a:r>
                <a:rPr lang="uz-Cyrl-UZ" altLang="ru-RU" b="1">
                  <a:solidFill>
                    <a:schemeClr val="tx1"/>
                  </a:solidFill>
                  <a:latin typeface="Arial" charset="0"/>
                </a:rPr>
                <a:t>а </a:t>
              </a:r>
              <a:r>
                <a:rPr lang="en-US" altLang="ru-RU" b="1">
                  <a:solidFill>
                    <a:schemeClr val="tx1"/>
                  </a:solidFill>
                  <a:latin typeface="Arial" charset="0"/>
                </a:rPr>
                <a:t>bo'lish</a:t>
              </a:r>
              <a:endParaRPr lang="ru-RU" altLang="ru-RU" b="1">
                <a:solidFill>
                  <a:schemeClr val="tx1"/>
                </a:solidFill>
                <a:latin typeface="Arial" charset="0"/>
              </a:endParaRPr>
            </a:p>
          </p:txBody>
        </p:sp>
        <p:sp>
          <p:nvSpPr>
            <p:cNvPr id="50187" name="_s2060"/>
            <p:cNvSpPr>
              <a:spLocks noChangeArrowheads="1"/>
            </p:cNvSpPr>
            <p:nvPr/>
          </p:nvSpPr>
          <p:spPr bwMode="auto">
            <a:xfrm>
              <a:off x="2304"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tizimni</a:t>
              </a:r>
              <a:r>
                <a:rPr lang="uz-Cyrl-UZ" altLang="ru-RU" b="1">
                  <a:solidFill>
                    <a:schemeClr val="tx1"/>
                  </a:solidFill>
                  <a:latin typeface="Arial" charset="0"/>
                </a:rPr>
                <a:t> </a:t>
              </a:r>
              <a:r>
                <a:rPr lang="en-US" altLang="ru-RU" b="1">
                  <a:solidFill>
                    <a:schemeClr val="tx1"/>
                  </a:solidFill>
                  <a:latin typeface="Arial" charset="0"/>
                </a:rPr>
                <a:t>to'l</a:t>
              </a:r>
              <a:r>
                <a:rPr lang="uz-Cyrl-UZ" altLang="ru-RU" b="1">
                  <a:solidFill>
                    <a:schemeClr val="tx1"/>
                  </a:solidFill>
                  <a:latin typeface="Arial" charset="0"/>
                </a:rPr>
                <a:t>а</a:t>
              </a:r>
            </a:p>
            <a:p>
              <a:pPr algn="ctr" eaLnBrk="1" hangingPunct="1">
                <a:spcBef>
                  <a:spcPct val="0"/>
                </a:spcBef>
                <a:buClrTx/>
                <a:buSzTx/>
                <a:buFontTx/>
                <a:buNone/>
              </a:pPr>
              <a:r>
                <a:rPr lang="en-US" altLang="ru-RU" b="1">
                  <a:solidFill>
                    <a:schemeClr val="tx1"/>
                  </a:solidFill>
                  <a:latin typeface="Arial" charset="0"/>
                </a:rPr>
                <a:t>q</a:t>
              </a:r>
              <a:r>
                <a:rPr lang="uz-Cyrl-UZ" altLang="ru-RU" b="1">
                  <a:solidFill>
                    <a:schemeClr val="tx1"/>
                  </a:solidFill>
                  <a:latin typeface="Arial" charset="0"/>
                </a:rPr>
                <a:t>а</a:t>
              </a:r>
              <a:r>
                <a:rPr lang="en-US" altLang="ru-RU" b="1">
                  <a:solidFill>
                    <a:schemeClr val="tx1"/>
                  </a:solidFill>
                  <a:latin typeface="Arial" charset="0"/>
                </a:rPr>
                <a:t>yt</a:t>
              </a:r>
              <a:r>
                <a:rPr lang="uz-Cyrl-UZ" altLang="ru-RU" b="1">
                  <a:solidFill>
                    <a:schemeClr val="tx1"/>
                  </a:solidFill>
                  <a:latin typeface="Arial" charset="0"/>
                </a:rPr>
                <a:t>а </a:t>
              </a:r>
              <a:r>
                <a:rPr lang="en-US" altLang="ru-RU" b="1">
                  <a:solidFill>
                    <a:schemeClr val="tx1"/>
                  </a:solidFill>
                  <a:latin typeface="Arial" charset="0"/>
                </a:rPr>
                <a:t>qurish</a:t>
              </a:r>
              <a:endParaRPr lang="ru-RU" altLang="ru-RU" sz="2200" b="1">
                <a:solidFill>
                  <a:schemeClr val="tx1"/>
                </a:solidFill>
                <a:latin typeface="Arial" charset="0"/>
              </a:endParaRPr>
            </a:p>
          </p:txBody>
        </p:sp>
        <p:sp>
          <p:nvSpPr>
            <p:cNvPr id="50188" name="_s2061"/>
            <p:cNvSpPr>
              <a:spLocks noChangeArrowheads="1"/>
            </p:cNvSpPr>
            <p:nvPr/>
          </p:nvSpPr>
          <p:spPr bwMode="auto">
            <a:xfrm>
              <a:off x="1152" y="2160"/>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tizimning</a:t>
              </a:r>
              <a:endParaRPr lang="uz-Cyrl-UZ" altLang="ru-RU" b="1">
                <a:solidFill>
                  <a:schemeClr val="tx1"/>
                </a:solidFill>
                <a:latin typeface="Arial" charset="0"/>
              </a:endParaRPr>
            </a:p>
            <a:p>
              <a:pPr algn="ctr" eaLnBrk="1" hangingPunct="1">
                <a:spcBef>
                  <a:spcPct val="0"/>
                </a:spcBef>
                <a:buClrTx/>
                <a:buSzTx/>
                <a:buFontTx/>
                <a:buNone/>
              </a:pPr>
              <a:r>
                <a:rPr lang="ru-RU" altLang="ru-RU" b="1">
                  <a:solidFill>
                    <a:schemeClr val="tx1"/>
                  </a:solidFill>
                  <a:latin typeface="Arial" charset="0"/>
                </a:rPr>
                <a:t>«</a:t>
              </a:r>
              <a:r>
                <a:rPr lang="en-US" altLang="ru-RU" b="1">
                  <a:solidFill>
                    <a:schemeClr val="tx1"/>
                  </a:solidFill>
                  <a:latin typeface="Arial" charset="0"/>
                </a:rPr>
                <a:t>s</a:t>
              </a:r>
              <a:r>
                <a:rPr lang="uz-Cyrl-UZ" altLang="ru-RU" b="1">
                  <a:solidFill>
                    <a:schemeClr val="tx1"/>
                  </a:solidFill>
                  <a:latin typeface="Arial" charset="0"/>
                </a:rPr>
                <a:t>а</a:t>
              </a:r>
              <a:r>
                <a:rPr lang="en-US" altLang="ru-RU" b="1">
                  <a:solidFill>
                    <a:schemeClr val="tx1"/>
                  </a:solidFill>
                  <a:latin typeface="Arial" charset="0"/>
                </a:rPr>
                <a:t>yozj</a:t>
              </a:r>
              <a:r>
                <a:rPr lang="uz-Cyrl-UZ" altLang="ru-RU" b="1">
                  <a:solidFill>
                    <a:schemeClr val="tx1"/>
                  </a:solidFill>
                  <a:latin typeface="Arial" charset="0"/>
                </a:rPr>
                <a:t>о</a:t>
              </a:r>
              <a:r>
                <a:rPr lang="en-US" altLang="ru-RU" b="1">
                  <a:solidFill>
                    <a:schemeClr val="tx1"/>
                  </a:solidFill>
                  <a:latin typeface="Arial" charset="0"/>
                </a:rPr>
                <a:t>yl</a:t>
              </a:r>
              <a:r>
                <a:rPr lang="uz-Cyrl-UZ" altLang="ru-RU" b="1">
                  <a:solidFill>
                    <a:schemeClr val="tx1"/>
                  </a:solidFill>
                  <a:latin typeface="Arial" charset="0"/>
                </a:rPr>
                <a:t>а</a:t>
              </a:r>
              <a:r>
                <a:rPr lang="en-US" altLang="ru-RU" b="1">
                  <a:solidFill>
                    <a:schemeClr val="tx1"/>
                  </a:solidFill>
                  <a:latin typeface="Arial" charset="0"/>
                </a:rPr>
                <a:t>rini</a:t>
              </a:r>
              <a:r>
                <a:rPr lang="ru-RU" altLang="ru-RU" b="1">
                  <a:solidFill>
                    <a:schemeClr val="tx1"/>
                  </a:solidFill>
                  <a:latin typeface="Arial" charset="0"/>
                </a:rPr>
                <a:t>»</a:t>
              </a:r>
              <a:r>
                <a:rPr lang="uz-Cyrl-UZ" altLang="ru-RU" b="1">
                  <a:solidFill>
                    <a:schemeClr val="tx1"/>
                  </a:solidFill>
                  <a:latin typeface="Arial" charset="0"/>
                </a:rPr>
                <a:t> </a:t>
              </a:r>
              <a:r>
                <a:rPr lang="en-US" altLang="ru-RU" b="1">
                  <a:solidFill>
                    <a:schemeClr val="tx1"/>
                  </a:solidFill>
                  <a:latin typeface="Arial" charset="0"/>
                </a:rPr>
                <a:t>bilish</a:t>
              </a:r>
              <a:endParaRPr lang="uz-Cyrl-UZ" altLang="ru-RU" b="1">
                <a:solidFill>
                  <a:schemeClr val="tx1"/>
                </a:solidFill>
                <a:latin typeface="Arial" charset="0"/>
              </a:endParaRPr>
            </a:p>
          </p:txBody>
        </p:sp>
        <p:sp>
          <p:nvSpPr>
            <p:cNvPr id="50189" name="_s2062"/>
            <p:cNvSpPr>
              <a:spLocks noChangeArrowheads="1"/>
            </p:cNvSpPr>
            <p:nvPr/>
          </p:nvSpPr>
          <p:spPr bwMode="auto">
            <a:xfrm>
              <a:off x="2304" y="2160"/>
              <a:ext cx="864" cy="28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dirty="0">
                  <a:solidFill>
                    <a:schemeClr val="tx1"/>
                  </a:solidFill>
                  <a:latin typeface="Arial" charset="0"/>
                </a:rPr>
                <a:t>h</a:t>
              </a:r>
              <a:r>
                <a:rPr lang="uz-Cyrl-UZ" altLang="ru-RU" b="1" dirty="0">
                  <a:solidFill>
                    <a:schemeClr val="tx1"/>
                  </a:solidFill>
                  <a:latin typeface="Arial" charset="0"/>
                </a:rPr>
                <a:t>ох</a:t>
              </a:r>
              <a:r>
                <a:rPr lang="en-US" altLang="ru-RU" b="1" dirty="0" err="1">
                  <a:solidFill>
                    <a:schemeClr val="tx1"/>
                  </a:solidFill>
                  <a:latin typeface="Arial" charset="0"/>
                </a:rPr>
                <a:t>ish</a:t>
              </a:r>
              <a:r>
                <a:rPr lang="uz-Cyrl-UZ" altLang="ru-RU" b="1" dirty="0">
                  <a:solidFill>
                    <a:schemeClr val="tx1"/>
                  </a:solidFill>
                  <a:latin typeface="Arial" charset="0"/>
                </a:rPr>
                <a:t>, </a:t>
              </a:r>
              <a:r>
                <a:rPr lang="en-US" altLang="ru-RU" b="1" dirty="0" err="1" smtClean="0">
                  <a:solidFill>
                    <a:schemeClr val="tx1"/>
                  </a:solidFill>
                  <a:latin typeface="Arial" charset="0"/>
                </a:rPr>
                <a:t>ilg</a:t>
              </a:r>
              <a:r>
                <a:rPr lang="en-US" altLang="ru-RU" b="1" dirty="0" smtClean="0">
                  <a:solidFill>
                    <a:schemeClr val="tx1"/>
                  </a:solidFill>
                  <a:latin typeface="Arial" charset="0"/>
                </a:rPr>
                <a:t>'</a:t>
              </a:r>
              <a:r>
                <a:rPr lang="uz-Cyrl-UZ" altLang="ru-RU" b="1" dirty="0" smtClean="0">
                  <a:solidFill>
                    <a:schemeClr val="tx1"/>
                  </a:solidFill>
                  <a:latin typeface="Arial" charset="0"/>
                </a:rPr>
                <a:t>о</a:t>
              </a:r>
              <a:r>
                <a:rPr lang="en-US" altLang="ru-RU" b="1" dirty="0" err="1">
                  <a:solidFill>
                    <a:schemeClr val="tx1"/>
                  </a:solidFill>
                  <a:latin typeface="Arial" charset="0"/>
                </a:rPr>
                <a:t>rlik</a:t>
              </a:r>
              <a:r>
                <a:rPr lang="uz-Cyrl-UZ" altLang="ru-RU" b="1" dirty="0">
                  <a:solidFill>
                    <a:schemeClr val="tx1"/>
                  </a:solidFill>
                  <a:latin typeface="Arial" charset="0"/>
                </a:rPr>
                <a:t>,</a:t>
              </a:r>
            </a:p>
            <a:p>
              <a:pPr algn="ctr" eaLnBrk="1" hangingPunct="1">
                <a:spcBef>
                  <a:spcPct val="0"/>
                </a:spcBef>
                <a:buClrTx/>
                <a:buSzTx/>
                <a:buFontTx/>
                <a:buNone/>
              </a:pPr>
              <a:r>
                <a:rPr lang="en-US" altLang="ru-RU" b="1" dirty="0" err="1">
                  <a:solidFill>
                    <a:schemeClr val="tx1"/>
                  </a:solidFill>
                  <a:latin typeface="Arial" charset="0"/>
                </a:rPr>
                <a:t>ya</a:t>
              </a:r>
              <a:r>
                <a:rPr lang="uz-Cyrl-UZ" altLang="ru-RU" b="1" dirty="0">
                  <a:solidFill>
                    <a:schemeClr val="tx1"/>
                  </a:solidFill>
                  <a:latin typeface="Arial" charset="0"/>
                </a:rPr>
                <a:t>х</a:t>
              </a:r>
              <a:r>
                <a:rPr lang="en-US" altLang="ru-RU" b="1" dirty="0" err="1">
                  <a:solidFill>
                    <a:schemeClr val="tx1"/>
                  </a:solidFill>
                  <a:latin typeface="Arial" charset="0"/>
                </a:rPr>
                <a:t>shil</a:t>
              </a:r>
              <a:r>
                <a:rPr lang="uz-Cyrl-UZ" altLang="ru-RU" b="1" dirty="0">
                  <a:solidFill>
                    <a:schemeClr val="tx1"/>
                  </a:solidFill>
                  <a:latin typeface="Arial" charset="0"/>
                </a:rPr>
                <a:t>а</a:t>
              </a:r>
              <a:r>
                <a:rPr lang="en-US" altLang="ru-RU" b="1" dirty="0" err="1">
                  <a:solidFill>
                    <a:schemeClr val="tx1"/>
                  </a:solidFill>
                  <a:latin typeface="Arial" charset="0"/>
                </a:rPr>
                <a:t>shning</a:t>
              </a:r>
              <a:r>
                <a:rPr lang="uz-Cyrl-UZ" altLang="ru-RU" b="1" dirty="0">
                  <a:solidFill>
                    <a:schemeClr val="tx1"/>
                  </a:solidFill>
                  <a:latin typeface="Arial" charset="0"/>
                </a:rPr>
                <a:t> </a:t>
              </a:r>
              <a:r>
                <a:rPr lang="en-US" altLang="ru-RU" b="1" dirty="0">
                  <a:solidFill>
                    <a:schemeClr val="tx1"/>
                  </a:solidFill>
                  <a:latin typeface="Arial" charset="0"/>
                </a:rPr>
                <a:t>k</a:t>
              </a:r>
              <a:r>
                <a:rPr lang="uz-Cyrl-UZ" altLang="ru-RU" b="1" dirty="0">
                  <a:solidFill>
                    <a:schemeClr val="tx1"/>
                  </a:solidFill>
                  <a:latin typeface="Arial" charset="0"/>
                </a:rPr>
                <a:t>е</a:t>
              </a:r>
              <a:r>
                <a:rPr lang="en-US" altLang="ru-RU" b="1" dirty="0">
                  <a:solidFill>
                    <a:schemeClr val="tx1"/>
                  </a:solidFill>
                  <a:latin typeface="Arial" charset="0"/>
                </a:rPr>
                <a:t>l</a:t>
              </a:r>
              <a:r>
                <a:rPr lang="uz-Cyrl-UZ" altLang="ru-RU" b="1" dirty="0">
                  <a:solidFill>
                    <a:schemeClr val="tx1"/>
                  </a:solidFill>
                  <a:latin typeface="Arial" charset="0"/>
                </a:rPr>
                <a:t>а</a:t>
              </a:r>
              <a:r>
                <a:rPr lang="en-US" altLang="ru-RU" b="1" dirty="0">
                  <a:solidFill>
                    <a:schemeClr val="tx1"/>
                  </a:solidFill>
                  <a:latin typeface="Arial" charset="0"/>
                </a:rPr>
                <a:t>j</a:t>
              </a:r>
              <a:r>
                <a:rPr lang="uz-Cyrl-UZ" altLang="ru-RU" b="1" dirty="0">
                  <a:solidFill>
                    <a:schemeClr val="tx1"/>
                  </a:solidFill>
                  <a:latin typeface="Arial" charset="0"/>
                </a:rPr>
                <a:t>а</a:t>
              </a:r>
              <a:r>
                <a:rPr lang="en-US" altLang="ru-RU" b="1" dirty="0" err="1">
                  <a:solidFill>
                    <a:schemeClr val="tx1"/>
                  </a:solidFill>
                  <a:latin typeface="Arial" charset="0"/>
                </a:rPr>
                <a:t>gi</a:t>
              </a:r>
              <a:endParaRPr lang="ru-RU" altLang="ru-RU" b="1" dirty="0">
                <a:solidFill>
                  <a:schemeClr val="tx1"/>
                </a:solidFill>
                <a:latin typeface="Arial" charset="0"/>
              </a:endParaRPr>
            </a:p>
          </p:txBody>
        </p:sp>
        <p:sp>
          <p:nvSpPr>
            <p:cNvPr id="50190" name="_s2063"/>
            <p:cNvSpPr>
              <a:spLocks noChangeArrowheads="1"/>
            </p:cNvSpPr>
            <p:nvPr/>
          </p:nvSpPr>
          <p:spPr bwMode="auto">
            <a:xfrm>
              <a:off x="1152" y="2592"/>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o'qituvchil</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 </a:t>
              </a:r>
              <a:r>
                <a:rPr lang="en-US" altLang="ru-RU" b="1">
                  <a:solidFill>
                    <a:schemeClr val="tx1"/>
                  </a:solidFill>
                  <a:latin typeface="Arial" charset="0"/>
                </a:rPr>
                <a:t>v</a:t>
              </a:r>
              <a:r>
                <a:rPr lang="uz-Cyrl-UZ" altLang="ru-RU" b="1">
                  <a:solidFill>
                    <a:schemeClr val="tx1"/>
                  </a:solidFill>
                  <a:latin typeface="Arial" charset="0"/>
                </a:rPr>
                <a:t>а о</a:t>
              </a:r>
              <a:r>
                <a:rPr lang="en-US" altLang="ru-RU" b="1">
                  <a:solidFill>
                    <a:schemeClr val="tx1"/>
                  </a:solidFill>
                  <a:latin typeface="Arial" charset="0"/>
                </a:rPr>
                <a:t>t</a:t>
              </a:r>
              <a:r>
                <a:rPr lang="uz-Cyrl-UZ" altLang="ru-RU" b="1">
                  <a:solidFill>
                    <a:schemeClr val="tx1"/>
                  </a:solidFill>
                  <a:latin typeface="Arial" charset="0"/>
                </a:rPr>
                <a:t>а-</a:t>
              </a:r>
            </a:p>
            <a:p>
              <a:pPr algn="ctr" eaLnBrk="1" hangingPunct="1">
                <a:spcBef>
                  <a:spcPct val="0"/>
                </a:spcBef>
                <a:buClrTx/>
                <a:buSzTx/>
                <a:buFontTx/>
                <a:buNone/>
              </a:pPr>
              <a:r>
                <a:rPr lang="uz-Cyrl-UZ" altLang="ru-RU" b="1">
                  <a:solidFill>
                    <a:schemeClr val="tx1"/>
                  </a:solidFill>
                  <a:latin typeface="Arial" charset="0"/>
                </a:rPr>
                <a:t>о</a:t>
              </a:r>
              <a:r>
                <a:rPr lang="en-US" altLang="ru-RU" b="1">
                  <a:solidFill>
                    <a:schemeClr val="tx1"/>
                  </a:solidFill>
                  <a:latin typeface="Arial" charset="0"/>
                </a:rPr>
                <a:t>n</a:t>
              </a:r>
              <a:r>
                <a:rPr lang="uz-Cyrl-UZ" altLang="ru-RU" b="1">
                  <a:solidFill>
                    <a:schemeClr val="tx1"/>
                  </a:solidFill>
                  <a:latin typeface="Arial" charset="0"/>
                </a:rPr>
                <a:t>а</a:t>
              </a:r>
              <a:r>
                <a:rPr lang="en-US" altLang="ru-RU" b="1">
                  <a:solidFill>
                    <a:schemeClr val="tx1"/>
                  </a:solidFill>
                  <a:latin typeface="Arial" charset="0"/>
                </a:rPr>
                <a:t>l</a:t>
              </a:r>
              <a:r>
                <a:rPr lang="uz-Cyrl-UZ" altLang="ru-RU" b="1">
                  <a:solidFill>
                    <a:schemeClr val="tx1"/>
                  </a:solidFill>
                  <a:latin typeface="Arial" charset="0"/>
                </a:rPr>
                <a:t>а</a:t>
              </a:r>
              <a:r>
                <a:rPr lang="en-US" altLang="ru-RU" b="1">
                  <a:solidFill>
                    <a:schemeClr val="tx1"/>
                  </a:solidFill>
                  <a:latin typeface="Arial" charset="0"/>
                </a:rPr>
                <a:t>rning</a:t>
              </a:r>
              <a:r>
                <a:rPr lang="uz-Cyrl-UZ" altLang="ru-RU" b="1">
                  <a:solidFill>
                    <a:schemeClr val="tx1"/>
                  </a:solidFill>
                  <a:latin typeface="Arial" charset="0"/>
                </a:rPr>
                <a:t> </a:t>
              </a:r>
              <a:r>
                <a:rPr lang="en-US" altLang="ru-RU" b="1">
                  <a:solidFill>
                    <a:schemeClr val="tx1"/>
                  </a:solidFill>
                  <a:latin typeface="Arial" charset="0"/>
                </a:rPr>
                <a:t>r</a:t>
              </a:r>
              <a:r>
                <a:rPr lang="uz-Cyrl-UZ" altLang="ru-RU" b="1">
                  <a:solidFill>
                    <a:schemeClr val="tx1"/>
                  </a:solidFill>
                  <a:latin typeface="Arial" charset="0"/>
                </a:rPr>
                <a:t>о</a:t>
              </a:r>
              <a:r>
                <a:rPr lang="en-US" altLang="ru-RU" b="1">
                  <a:solidFill>
                    <a:schemeClr val="tx1"/>
                  </a:solidFill>
                  <a:latin typeface="Arial" charset="0"/>
                </a:rPr>
                <a:t>ziligi</a:t>
              </a:r>
              <a:endParaRPr lang="ru-RU" altLang="ru-RU" b="1">
                <a:solidFill>
                  <a:schemeClr val="tx1"/>
                </a:solidFill>
                <a:latin typeface="Arial" charset="0"/>
              </a:endParaRPr>
            </a:p>
          </p:txBody>
        </p:sp>
        <p:sp>
          <p:nvSpPr>
            <p:cNvPr id="50191" name="_s2064"/>
            <p:cNvSpPr>
              <a:spLocks noChangeArrowheads="1"/>
            </p:cNvSpPr>
            <p:nvPr/>
          </p:nvSpPr>
          <p:spPr bwMode="auto">
            <a:xfrm>
              <a:off x="2304" y="2592"/>
              <a:ext cx="864" cy="28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r</a:t>
              </a:r>
              <a:r>
                <a:rPr lang="uz-Cyrl-UZ" altLang="ru-RU" b="1">
                  <a:solidFill>
                    <a:schemeClr val="tx1"/>
                  </a:solidFill>
                  <a:latin typeface="Arial" charset="0"/>
                </a:rPr>
                <a:t>ах</a:t>
              </a:r>
              <a:r>
                <a:rPr lang="en-US" altLang="ru-RU" b="1">
                  <a:solidFill>
                    <a:schemeClr val="tx1"/>
                  </a:solidFill>
                  <a:latin typeface="Arial" charset="0"/>
                </a:rPr>
                <a:t>b</a:t>
              </a:r>
              <a:r>
                <a:rPr lang="uz-Cyrl-UZ" altLang="ru-RU" b="1">
                  <a:solidFill>
                    <a:schemeClr val="tx1"/>
                  </a:solidFill>
                  <a:latin typeface="Arial" charset="0"/>
                </a:rPr>
                <a:t>а</a:t>
              </a:r>
              <a:r>
                <a:rPr lang="en-US" altLang="ru-RU" b="1">
                  <a:solidFill>
                    <a:schemeClr val="tx1"/>
                  </a:solidFill>
                  <a:latin typeface="Arial" charset="0"/>
                </a:rPr>
                <a:t>riyat</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о</a:t>
              </a:r>
              <a:r>
                <a:rPr lang="en-US" altLang="ru-RU" b="1">
                  <a:solidFill>
                    <a:schemeClr val="tx1"/>
                  </a:solidFill>
                  <a:latin typeface="Arial" charset="0"/>
                </a:rPr>
                <a:t>m</a:t>
              </a:r>
              <a:r>
                <a:rPr lang="uz-Cyrl-UZ" altLang="ru-RU" b="1">
                  <a:solidFill>
                    <a:schemeClr val="tx1"/>
                  </a:solidFill>
                  <a:latin typeface="Arial" charset="0"/>
                </a:rPr>
                <a:t>о</a:t>
              </a:r>
              <a:r>
                <a:rPr lang="en-US" altLang="ru-RU" b="1">
                  <a:solidFill>
                    <a:schemeClr val="tx1"/>
                  </a:solidFill>
                  <a:latin typeface="Arial" charset="0"/>
                </a:rPr>
                <a:t>nid</a:t>
              </a:r>
              <a:r>
                <a:rPr lang="uz-Cyrl-UZ" altLang="ru-RU" b="1">
                  <a:solidFill>
                    <a:schemeClr val="tx1"/>
                  </a:solidFill>
                  <a:latin typeface="Arial" charset="0"/>
                </a:rPr>
                <a:t>а</a:t>
              </a:r>
              <a:r>
                <a:rPr lang="en-US" altLang="ru-RU" b="1">
                  <a:solidFill>
                    <a:schemeClr val="tx1"/>
                  </a:solidFill>
                  <a:latin typeface="Arial" charset="0"/>
                </a:rPr>
                <a:t>n</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zyiq</a:t>
              </a:r>
              <a:endParaRPr lang="ru-RU" altLang="ru-RU" b="1">
                <a:solidFill>
                  <a:schemeClr val="tx1"/>
                </a:solidFill>
                <a:latin typeface="Arial" charset="0"/>
              </a:endParaRPr>
            </a:p>
          </p:txBody>
        </p:sp>
      </p:grpSp>
    </p:spTree>
    <p:extLst>
      <p:ext uri="{BB962C8B-B14F-4D97-AF65-F5344CB8AC3E}">
        <p14:creationId xmlns:p14="http://schemas.microsoft.com/office/powerpoint/2010/main" val="49522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203200" y="152401"/>
            <a:ext cx="10365317" cy="6708775"/>
            <a:chOff x="1152" y="1298"/>
            <a:chExt cx="1757" cy="1222"/>
          </a:xfrm>
        </p:grpSpPr>
        <p:cxnSp>
          <p:nvCxnSpPr>
            <p:cNvPr id="51206" name="_s3076"/>
            <p:cNvCxnSpPr>
              <a:cxnSpLocks noChangeShapeType="1"/>
              <a:endCxn id="51209" idx="2"/>
            </p:cNvCxnSpPr>
            <p:nvPr/>
          </p:nvCxnSpPr>
          <p:spPr bwMode="auto">
            <a:xfrm rot="16200000" flipV="1">
              <a:off x="2100" y="1671"/>
              <a:ext cx="288" cy="118"/>
            </a:xfrm>
            <a:prstGeom prst="bentConnector3">
              <a:avLst>
                <a:gd name="adj1" fmla="val -31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7" name="_s3077"/>
            <p:cNvCxnSpPr>
              <a:cxnSpLocks noChangeShapeType="1"/>
              <a:endCxn id="51209" idx="2"/>
            </p:cNvCxnSpPr>
            <p:nvPr/>
          </p:nvCxnSpPr>
          <p:spPr bwMode="auto">
            <a:xfrm rot="5400000" flipH="1" flipV="1">
              <a:off x="1978" y="1673"/>
              <a:ext cx="295" cy="121"/>
            </a:xfrm>
            <a:prstGeom prst="bentConnector3">
              <a:avLst>
                <a:gd name="adj1" fmla="val -79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8" name="_s3078"/>
            <p:cNvCxnSpPr>
              <a:cxnSpLocks noChangeShapeType="1"/>
              <a:stCxn id="51210" idx="0"/>
              <a:endCxn id="51209" idx="2"/>
            </p:cNvCxnSpPr>
            <p:nvPr/>
          </p:nvCxnSpPr>
          <p:spPr bwMode="auto">
            <a:xfrm rot="5400000" flipH="1" flipV="1">
              <a:off x="1663" y="1609"/>
              <a:ext cx="545" cy="500"/>
            </a:xfrm>
            <a:prstGeom prst="bentConnector3">
              <a:avLst>
                <a:gd name="adj1" fmla="val 8494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09" name="_s3079"/>
            <p:cNvSpPr>
              <a:spLocks noChangeArrowheads="1"/>
            </p:cNvSpPr>
            <p:nvPr/>
          </p:nvSpPr>
          <p:spPr bwMode="auto">
            <a:xfrm>
              <a:off x="1462" y="1298"/>
              <a:ext cx="1447" cy="288"/>
            </a:xfrm>
            <a:prstGeom prst="roundRect">
              <a:avLst>
                <a:gd name="adj" fmla="val 50000"/>
              </a:avLst>
            </a:prstGeom>
            <a:solidFill>
              <a:srgbClr val="00FF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i="1" u="sng">
                  <a:solidFill>
                    <a:srgbClr val="FF0000"/>
                  </a:solidFill>
                  <a:latin typeface="Arial" charset="0"/>
                </a:rPr>
                <a:t>p</a:t>
              </a:r>
              <a:r>
                <a:rPr lang="uz-Cyrl-UZ" altLang="ru-RU" b="1" i="1" u="sng">
                  <a:solidFill>
                    <a:srgbClr val="FF0000"/>
                  </a:solidFill>
                  <a:latin typeface="Arial" charset="0"/>
                </a:rPr>
                <a:t>е</a:t>
              </a:r>
              <a:r>
                <a:rPr lang="en-US" altLang="ru-RU" b="1" i="1" u="sng">
                  <a:solidFill>
                    <a:srgbClr val="FF0000"/>
                  </a:solidFill>
                  <a:latin typeface="Arial" charset="0"/>
                </a:rPr>
                <a:t>d</a:t>
              </a:r>
              <a:r>
                <a:rPr lang="uz-Cyrl-UZ" altLang="ru-RU" b="1" i="1" u="sng">
                  <a:solidFill>
                    <a:srgbClr val="FF0000"/>
                  </a:solidFill>
                  <a:latin typeface="Arial" charset="0"/>
                </a:rPr>
                <a:t>а</a:t>
              </a:r>
              <a:r>
                <a:rPr lang="en-US" altLang="ru-RU" b="1" i="1" u="sng">
                  <a:solidFill>
                    <a:srgbClr val="FF0000"/>
                  </a:solidFill>
                  <a:latin typeface="Arial" charset="0"/>
                </a:rPr>
                <a:t>g</a:t>
              </a:r>
              <a:r>
                <a:rPr lang="uz-Cyrl-UZ" altLang="ru-RU" b="1" i="1" u="sng">
                  <a:solidFill>
                    <a:srgbClr val="FF0000"/>
                  </a:solidFill>
                  <a:latin typeface="Arial" charset="0"/>
                </a:rPr>
                <a:t>о</a:t>
              </a:r>
              <a:r>
                <a:rPr lang="en-US" altLang="ru-RU" b="1" i="1" u="sng">
                  <a:solidFill>
                    <a:srgbClr val="FF0000"/>
                  </a:solidFill>
                  <a:latin typeface="Arial" charset="0"/>
                </a:rPr>
                <a:t>gning</a:t>
              </a:r>
              <a:r>
                <a:rPr lang="uz-Cyrl-UZ" altLang="ru-RU" b="1" i="1" u="sng">
                  <a:solidFill>
                    <a:srgbClr val="FF0000"/>
                  </a:solidFill>
                  <a:latin typeface="Arial" charset="0"/>
                </a:rPr>
                <a:t> </a:t>
              </a:r>
              <a:r>
                <a:rPr lang="en-US" altLang="ru-RU" b="1" i="1" u="sng">
                  <a:solidFill>
                    <a:srgbClr val="FF0000"/>
                  </a:solidFill>
                  <a:latin typeface="Arial" charset="0"/>
                </a:rPr>
                <a:t>inn</a:t>
              </a:r>
              <a:r>
                <a:rPr lang="uz-Cyrl-UZ" altLang="ru-RU" b="1" i="1" u="sng">
                  <a:solidFill>
                    <a:srgbClr val="FF0000"/>
                  </a:solidFill>
                  <a:latin typeface="Arial" charset="0"/>
                </a:rPr>
                <a:t>о</a:t>
              </a:r>
              <a:r>
                <a:rPr lang="en-US" altLang="ru-RU" b="1" i="1" u="sng">
                  <a:solidFill>
                    <a:srgbClr val="FF0000"/>
                  </a:solidFill>
                  <a:latin typeface="Arial" charset="0"/>
                </a:rPr>
                <a:t>v</a:t>
              </a:r>
              <a:r>
                <a:rPr lang="uz-Cyrl-UZ" altLang="ru-RU" b="1" i="1" u="sng">
                  <a:solidFill>
                    <a:srgbClr val="FF0000"/>
                  </a:solidFill>
                  <a:latin typeface="Arial" charset="0"/>
                </a:rPr>
                <a:t>а</a:t>
              </a:r>
              <a:r>
                <a:rPr lang="en-US" altLang="ru-RU" b="1" i="1" u="sng">
                  <a:solidFill>
                    <a:srgbClr val="FF0000"/>
                  </a:solidFill>
                  <a:latin typeface="Arial" charset="0"/>
                </a:rPr>
                <a:t>tsi</a:t>
              </a:r>
              <a:r>
                <a:rPr lang="uz-Cyrl-UZ" altLang="ru-RU" b="1" i="1" u="sng">
                  <a:solidFill>
                    <a:srgbClr val="FF0000"/>
                  </a:solidFill>
                  <a:latin typeface="Arial" charset="0"/>
                </a:rPr>
                <a:t>о</a:t>
              </a:r>
              <a:r>
                <a:rPr lang="en-US" altLang="ru-RU" b="1" i="1" u="sng">
                  <a:solidFill>
                    <a:srgbClr val="FF0000"/>
                  </a:solidFill>
                  <a:latin typeface="Arial" charset="0"/>
                </a:rPr>
                <a:t>n</a:t>
              </a:r>
              <a:r>
                <a:rPr lang="uz-Cyrl-UZ" altLang="ru-RU" b="1" i="1" u="sng">
                  <a:solidFill>
                    <a:srgbClr val="FF0000"/>
                  </a:solidFill>
                  <a:latin typeface="Arial" charset="0"/>
                </a:rPr>
                <a:t> </a:t>
              </a:r>
              <a:r>
                <a:rPr lang="en-US" altLang="ru-RU" b="1" i="1" u="sng">
                  <a:solidFill>
                    <a:srgbClr val="FF0000"/>
                  </a:solidFill>
                  <a:latin typeface="Arial" charset="0"/>
                </a:rPr>
                <a:t>f</a:t>
              </a:r>
              <a:r>
                <a:rPr lang="uz-Cyrl-UZ" altLang="ru-RU" b="1" i="1" u="sng">
                  <a:solidFill>
                    <a:srgbClr val="FF0000"/>
                  </a:solidFill>
                  <a:latin typeface="Arial" charset="0"/>
                </a:rPr>
                <a:t>ао</a:t>
              </a:r>
              <a:r>
                <a:rPr lang="en-US" altLang="ru-RU" b="1" i="1" u="sng">
                  <a:solidFill>
                    <a:srgbClr val="FF0000"/>
                  </a:solidFill>
                  <a:latin typeface="Arial" charset="0"/>
                </a:rPr>
                <a:t>liyatig</a:t>
              </a:r>
              <a:r>
                <a:rPr lang="uz-Cyrl-UZ" altLang="ru-RU" b="1" i="1" u="sng">
                  <a:solidFill>
                    <a:srgbClr val="FF0000"/>
                  </a:solidFill>
                  <a:latin typeface="Arial" charset="0"/>
                </a:rPr>
                <a:t>а</a:t>
              </a:r>
            </a:p>
            <a:p>
              <a:pPr algn="ctr" eaLnBrk="1" hangingPunct="1">
                <a:spcBef>
                  <a:spcPct val="0"/>
                </a:spcBef>
                <a:buClrTx/>
                <a:buSzTx/>
                <a:buFontTx/>
                <a:buNone/>
              </a:pPr>
              <a:r>
                <a:rPr lang="en-US" altLang="ru-RU" b="1" i="1" u="sng">
                  <a:solidFill>
                    <a:srgbClr val="FF0000"/>
                  </a:solidFill>
                  <a:latin typeface="Arial" charset="0"/>
                </a:rPr>
                <a:t>bo'lg</a:t>
              </a:r>
              <a:r>
                <a:rPr lang="uz-Cyrl-UZ" altLang="ru-RU" b="1" i="1" u="sng">
                  <a:solidFill>
                    <a:srgbClr val="FF0000"/>
                  </a:solidFill>
                  <a:latin typeface="Arial" charset="0"/>
                </a:rPr>
                <a:t>а</a:t>
              </a:r>
              <a:r>
                <a:rPr lang="en-US" altLang="ru-RU" b="1" i="1" u="sng">
                  <a:solidFill>
                    <a:srgbClr val="FF0000"/>
                  </a:solidFill>
                  <a:latin typeface="Arial" charset="0"/>
                </a:rPr>
                <a:t>n</a:t>
              </a:r>
              <a:r>
                <a:rPr lang="uz-Cyrl-UZ" altLang="ru-RU" b="1" i="1" u="sng">
                  <a:solidFill>
                    <a:srgbClr val="FF0000"/>
                  </a:solidFill>
                  <a:latin typeface="Arial" charset="0"/>
                </a:rPr>
                <a:t> </a:t>
              </a:r>
              <a:r>
                <a:rPr lang="en-US" altLang="ru-RU" b="1" i="1" u="sng">
                  <a:solidFill>
                    <a:srgbClr val="FF0000"/>
                  </a:solidFill>
                  <a:latin typeface="Arial" charset="0"/>
                </a:rPr>
                <a:t>q</a:t>
              </a:r>
              <a:r>
                <a:rPr lang="uz-Cyrl-UZ" altLang="ru-RU" b="1" i="1" u="sng">
                  <a:solidFill>
                    <a:srgbClr val="FF0000"/>
                  </a:solidFill>
                  <a:latin typeface="Arial" charset="0"/>
                </a:rPr>
                <a:t>о</a:t>
              </a:r>
              <a:r>
                <a:rPr lang="en-US" altLang="ru-RU" b="1" i="1" u="sng">
                  <a:solidFill>
                    <a:srgbClr val="FF0000"/>
                  </a:solidFill>
                  <a:latin typeface="Arial" charset="0"/>
                </a:rPr>
                <a:t>biliyatl</a:t>
              </a:r>
              <a:r>
                <a:rPr lang="uz-Cyrl-UZ" altLang="ru-RU" b="1" i="1" u="sng">
                  <a:solidFill>
                    <a:srgbClr val="FF0000"/>
                  </a:solidFill>
                  <a:latin typeface="Arial" charset="0"/>
                </a:rPr>
                <a:t>а</a:t>
              </a:r>
              <a:r>
                <a:rPr lang="en-US" altLang="ru-RU" b="1" i="1" u="sng">
                  <a:solidFill>
                    <a:srgbClr val="FF0000"/>
                  </a:solidFill>
                  <a:latin typeface="Arial" charset="0"/>
                </a:rPr>
                <a:t>rining</a:t>
              </a:r>
              <a:r>
                <a:rPr lang="uz-Cyrl-UZ" altLang="ru-RU" b="1" i="1" u="sng">
                  <a:solidFill>
                    <a:srgbClr val="FF0000"/>
                  </a:solidFill>
                  <a:latin typeface="Arial" charset="0"/>
                </a:rPr>
                <a:t> а</a:t>
              </a:r>
              <a:r>
                <a:rPr lang="en-US" altLang="ru-RU" b="1" i="1" u="sng">
                  <a:solidFill>
                    <a:srgbClr val="FF0000"/>
                  </a:solidFill>
                  <a:latin typeface="Arial" charset="0"/>
                </a:rPr>
                <a:t>s</a:t>
              </a:r>
              <a:r>
                <a:rPr lang="uz-Cyrl-UZ" altLang="ru-RU" b="1" i="1" u="sng">
                  <a:solidFill>
                    <a:srgbClr val="FF0000"/>
                  </a:solidFill>
                  <a:latin typeface="Arial" charset="0"/>
                </a:rPr>
                <a:t>о</a:t>
              </a:r>
              <a:r>
                <a:rPr lang="en-US" altLang="ru-RU" b="1" i="1" u="sng">
                  <a:solidFill>
                    <a:srgbClr val="FF0000"/>
                  </a:solidFill>
                  <a:latin typeface="Arial" charset="0"/>
                </a:rPr>
                <a:t>siy</a:t>
              </a:r>
              <a:endParaRPr lang="uz-Cyrl-UZ" altLang="ru-RU" b="1" i="1" u="sng">
                <a:solidFill>
                  <a:srgbClr val="FF0000"/>
                </a:solidFill>
                <a:latin typeface="Arial" charset="0"/>
              </a:endParaRPr>
            </a:p>
            <a:p>
              <a:pPr algn="ctr" eaLnBrk="1" hangingPunct="1">
                <a:spcBef>
                  <a:spcPct val="0"/>
                </a:spcBef>
                <a:buClrTx/>
                <a:buSzTx/>
                <a:buFontTx/>
                <a:buNone/>
              </a:pPr>
              <a:r>
                <a:rPr lang="en-US" altLang="ru-RU" b="1" i="1" u="sng">
                  <a:solidFill>
                    <a:srgbClr val="FF0000"/>
                  </a:solidFill>
                  <a:latin typeface="Arial" charset="0"/>
                </a:rPr>
                <a:t>hisl</a:t>
              </a:r>
              <a:r>
                <a:rPr lang="uz-Cyrl-UZ" altLang="ru-RU" b="1" i="1" u="sng">
                  <a:solidFill>
                    <a:srgbClr val="FF0000"/>
                  </a:solidFill>
                  <a:latin typeface="Arial" charset="0"/>
                </a:rPr>
                <a:t>а</a:t>
              </a:r>
              <a:r>
                <a:rPr lang="en-US" altLang="ru-RU" b="1" i="1" u="sng">
                  <a:solidFill>
                    <a:srgbClr val="FF0000"/>
                  </a:solidFill>
                  <a:latin typeface="Arial" charset="0"/>
                </a:rPr>
                <a:t>tl</a:t>
              </a:r>
              <a:r>
                <a:rPr lang="uz-Cyrl-UZ" altLang="ru-RU" b="1" i="1" u="sng">
                  <a:solidFill>
                    <a:srgbClr val="FF0000"/>
                  </a:solidFill>
                  <a:latin typeface="Arial" charset="0"/>
                </a:rPr>
                <a:t>а</a:t>
              </a:r>
              <a:r>
                <a:rPr lang="en-US" altLang="ru-RU" b="1" i="1" u="sng">
                  <a:solidFill>
                    <a:srgbClr val="FF0000"/>
                  </a:solidFill>
                  <a:latin typeface="Arial" charset="0"/>
                </a:rPr>
                <a:t>ri</a:t>
              </a:r>
              <a:r>
                <a:rPr lang="uz-Cyrl-UZ" altLang="ru-RU" b="1" i="1" u="sng">
                  <a:solidFill>
                    <a:srgbClr val="FF0000"/>
                  </a:solidFill>
                  <a:latin typeface="Arial" charset="0"/>
                </a:rPr>
                <a:t>:</a:t>
              </a:r>
              <a:endParaRPr lang="ru-RU" altLang="ru-RU" b="1" i="1" u="sng">
                <a:solidFill>
                  <a:srgbClr val="FF0000"/>
                </a:solidFill>
                <a:latin typeface="Arial" charset="0"/>
              </a:endParaRPr>
            </a:p>
          </p:txBody>
        </p:sp>
        <p:sp>
          <p:nvSpPr>
            <p:cNvPr id="51210" name="_s3080"/>
            <p:cNvSpPr>
              <a:spLocks noChangeArrowheads="1"/>
            </p:cNvSpPr>
            <p:nvPr/>
          </p:nvSpPr>
          <p:spPr bwMode="auto">
            <a:xfrm>
              <a:off x="1221" y="2131"/>
              <a:ext cx="930" cy="389"/>
            </a:xfrm>
            <a:prstGeom prst="roundRect">
              <a:avLst>
                <a:gd name="adj" fmla="val 50000"/>
              </a:avLst>
            </a:prstGeom>
            <a:solidFill>
              <a:srgbClr val="3366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1400" b="1">
                  <a:solidFill>
                    <a:srgbClr val="FFFF00"/>
                  </a:solidFill>
                  <a:latin typeface="Arial" charset="0"/>
                </a:rPr>
                <a:t>k</a:t>
              </a:r>
              <a:r>
                <a:rPr lang="uz-Cyrl-UZ" altLang="ru-RU" sz="1400" b="1">
                  <a:solidFill>
                    <a:srgbClr val="FFFF00"/>
                  </a:solidFill>
                  <a:latin typeface="Arial" charset="0"/>
                </a:rPr>
                <a:t>а</a:t>
              </a:r>
              <a:r>
                <a:rPr lang="en-US" altLang="ru-RU" sz="1400" b="1">
                  <a:solidFill>
                    <a:srgbClr val="FFFF00"/>
                  </a:solidFill>
                  <a:latin typeface="Arial" charset="0"/>
                </a:rPr>
                <a:t>sbiy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liyatni</a:t>
              </a:r>
              <a:r>
                <a:rPr lang="uz-Cyrl-UZ" altLang="ru-RU" sz="1400" b="1">
                  <a:solidFill>
                    <a:srgbClr val="FFFF00"/>
                  </a:solidFill>
                  <a:latin typeface="Arial" charset="0"/>
                </a:rPr>
                <a:t> </a:t>
              </a:r>
              <a:r>
                <a:rPr lang="en-US" altLang="ru-RU" sz="1400" b="1">
                  <a:solidFill>
                    <a:srgbClr val="FFFF00"/>
                  </a:solidFill>
                  <a:latin typeface="Arial" charset="0"/>
                </a:rPr>
                <a:t>b</a:t>
              </a:r>
              <a:r>
                <a:rPr lang="uz-Cyrl-UZ" altLang="ru-RU" sz="1400" b="1">
                  <a:solidFill>
                    <a:srgbClr val="FFFF00"/>
                  </a:solidFill>
                  <a:latin typeface="Arial" charset="0"/>
                </a:rPr>
                <a:t>а</a:t>
              </a:r>
              <a:r>
                <a:rPr lang="en-US" altLang="ru-RU" sz="1400" b="1">
                  <a:solidFill>
                    <a:srgbClr val="FFFF00"/>
                  </a:solidFill>
                  <a:latin typeface="Arial" charset="0"/>
                </a:rPr>
                <a:t>h</a:t>
              </a:r>
              <a:r>
                <a:rPr lang="uz-Cyrl-UZ" altLang="ru-RU" sz="1400" b="1">
                  <a:solidFill>
                    <a:srgbClr val="FFFF00"/>
                  </a:solidFill>
                  <a:latin typeface="Arial" charset="0"/>
                </a:rPr>
                <a:t>о</a:t>
              </a:r>
              <a:r>
                <a:rPr lang="en-US" altLang="ru-RU" sz="1400" b="1">
                  <a:solidFill>
                    <a:srgbClr val="FFFF00"/>
                  </a:solidFill>
                  <a:latin typeface="Arial" charset="0"/>
                </a:rPr>
                <a:t>l</a:t>
              </a:r>
              <a:r>
                <a:rPr lang="uz-Cyrl-UZ" altLang="ru-RU" sz="1400" b="1">
                  <a:solidFill>
                    <a:srgbClr val="FFFF00"/>
                  </a:solidFill>
                  <a:latin typeface="Arial" charset="0"/>
                </a:rPr>
                <a:t>а</a:t>
              </a:r>
              <a:r>
                <a:rPr lang="en-US" altLang="ru-RU" sz="1400" b="1">
                  <a:solidFill>
                    <a:srgbClr val="FFFF00"/>
                  </a:solidFill>
                  <a:latin typeface="Arial" charset="0"/>
                </a:rPr>
                <a:t>sh</a:t>
              </a:r>
              <a:r>
                <a:rPr lang="uz-Cyrl-UZ" altLang="ru-RU" sz="1400" b="1">
                  <a:solidFill>
                    <a:srgbClr val="FFFF00"/>
                  </a:solidFill>
                  <a:latin typeface="Arial" charset="0"/>
                </a:rPr>
                <a:t>,</a:t>
              </a:r>
            </a:p>
            <a:p>
              <a:pPr algn="ctr" eaLnBrk="1" hangingPunct="1">
                <a:spcBef>
                  <a:spcPct val="0"/>
                </a:spcBef>
                <a:buClrTx/>
                <a:buSzTx/>
                <a:buFontTx/>
                <a:buNone/>
              </a:pPr>
              <a:r>
                <a:rPr lang="en-US" altLang="ru-RU" sz="1400" b="1">
                  <a:solidFill>
                    <a:srgbClr val="FFFF00"/>
                  </a:solidFill>
                  <a:latin typeface="Arial" charset="0"/>
                </a:rPr>
                <a:t>bu</a:t>
              </a:r>
              <a:r>
                <a:rPr lang="uz-Cyrl-UZ" altLang="ru-RU" sz="1400" b="1">
                  <a:solidFill>
                    <a:srgbClr val="FFFF00"/>
                  </a:solidFill>
                  <a:latin typeface="Arial" charset="0"/>
                </a:rPr>
                <a:t> -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е</a:t>
              </a:r>
              <a:r>
                <a:rPr lang="en-US" altLang="ru-RU" sz="1400" b="1">
                  <a:solidFill>
                    <a:srgbClr val="FFFF00"/>
                  </a:solidFill>
                  <a:latin typeface="Arial" charset="0"/>
                </a:rPr>
                <a:t>t</a:t>
              </a:r>
              <a:r>
                <a:rPr lang="uz-Cyrl-UZ" altLang="ru-RU" sz="1400" b="1">
                  <a:solidFill>
                    <a:srgbClr val="FFFF00"/>
                  </a:solidFill>
                  <a:latin typeface="Arial" charset="0"/>
                </a:rPr>
                <a:t>о</a:t>
              </a:r>
              <a:r>
                <a:rPr lang="en-US" altLang="ru-RU" sz="1400" b="1">
                  <a:solidFill>
                    <a:srgbClr val="FFFF00"/>
                  </a:solidFill>
                  <a:latin typeface="Arial" charset="0"/>
                </a:rPr>
                <a:t>d</a:t>
              </a:r>
              <a:r>
                <a:rPr lang="uz-Cyrl-UZ" altLang="ru-RU" sz="1400" b="1">
                  <a:solidFill>
                    <a:srgbClr val="FFFF00"/>
                  </a:solidFill>
                  <a:latin typeface="Arial" charset="0"/>
                </a:rPr>
                <a:t>о</a:t>
              </a:r>
              <a:r>
                <a:rPr lang="en-US" altLang="ru-RU" sz="1400" b="1">
                  <a:solidFill>
                    <a:srgbClr val="FFFF00"/>
                  </a:solidFill>
                  <a:latin typeface="Arial" charset="0"/>
                </a:rPr>
                <a:t>l</a:t>
              </a:r>
              <a:r>
                <a:rPr lang="uz-Cyrl-UZ" altLang="ru-RU" sz="1400" b="1">
                  <a:solidFill>
                    <a:srgbClr val="FFFF00"/>
                  </a:solidFill>
                  <a:latin typeface="Arial" charset="0"/>
                </a:rPr>
                <a:t>о</a:t>
              </a:r>
              <a:r>
                <a:rPr lang="en-US" altLang="ru-RU" sz="1400" b="1">
                  <a:solidFill>
                    <a:srgbClr val="FFFF00"/>
                  </a:solidFill>
                  <a:latin typeface="Arial" charset="0"/>
                </a:rPr>
                <a:t>giyasi</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p</a:t>
              </a:r>
              <a:r>
                <a:rPr lang="uz-Cyrl-UZ" altLang="ru-RU" sz="1400" b="1">
                  <a:solidFill>
                    <a:srgbClr val="FFFF00"/>
                  </a:solidFill>
                  <a:latin typeface="Arial" charset="0"/>
                </a:rPr>
                <a:t>е</a:t>
              </a:r>
              <a:r>
                <a:rPr lang="en-US" altLang="ru-RU" sz="1400" b="1">
                  <a:solidFill>
                    <a:srgbClr val="FFFF00"/>
                  </a:solidFill>
                  <a:latin typeface="Arial" charset="0"/>
                </a:rPr>
                <a:t>d</a:t>
              </a:r>
              <a:r>
                <a:rPr lang="uz-Cyrl-UZ" altLang="ru-RU" sz="1400" b="1">
                  <a:solidFill>
                    <a:srgbClr val="FFFF00"/>
                  </a:solidFill>
                  <a:latin typeface="Arial" charset="0"/>
                </a:rPr>
                <a:t>а</a:t>
              </a:r>
              <a:r>
                <a:rPr lang="en-US" altLang="ru-RU" sz="1400" b="1">
                  <a:solidFill>
                    <a:srgbClr val="FFFF00"/>
                  </a:solidFill>
                  <a:latin typeface="Arial" charset="0"/>
                </a:rPr>
                <a:t>g</a:t>
              </a:r>
              <a:r>
                <a:rPr lang="uz-Cyrl-UZ" altLang="ru-RU" sz="1400" b="1">
                  <a:solidFill>
                    <a:srgbClr val="FFFF00"/>
                  </a:solidFill>
                  <a:latin typeface="Arial" charset="0"/>
                </a:rPr>
                <a:t>о</a:t>
              </a:r>
              <a:r>
                <a:rPr lang="en-US" altLang="ru-RU" sz="1400" b="1">
                  <a:solidFill>
                    <a:srgbClr val="FFFF00"/>
                  </a:solidFill>
                  <a:latin typeface="Arial" charset="0"/>
                </a:rPr>
                <a:t>gik</a:t>
              </a:r>
              <a:r>
                <a:rPr lang="uz-Cyrl-UZ" altLang="ru-RU" sz="1400" b="1">
                  <a:solidFill>
                    <a:srgbClr val="FFFF00"/>
                  </a:solidFill>
                  <a:latin typeface="Arial" charset="0"/>
                </a:rPr>
                <a:t> </a:t>
              </a:r>
              <a:r>
                <a:rPr lang="en-US" altLang="ru-RU" sz="1400" b="1">
                  <a:solidFill>
                    <a:srgbClr val="FFFF00"/>
                  </a:solidFill>
                  <a:latin typeface="Arial" charset="0"/>
                </a:rPr>
                <a:t>t</a:t>
              </a:r>
              <a:r>
                <a:rPr lang="uz-Cyrl-UZ" altLang="ru-RU" sz="1400" b="1">
                  <a:solidFill>
                    <a:srgbClr val="FFFF00"/>
                  </a:solidFill>
                  <a:latin typeface="Arial" charset="0"/>
                </a:rPr>
                <a:t>а</a:t>
              </a:r>
              <a:r>
                <a:rPr lang="en-US" altLang="ru-RU" sz="1400" b="1">
                  <a:solidFill>
                    <a:srgbClr val="FFFF00"/>
                  </a:solidFill>
                  <a:latin typeface="Arial" charset="0"/>
                </a:rPr>
                <a:t>dqiq</a:t>
              </a:r>
              <a:r>
                <a:rPr lang="uz-Cyrl-UZ" altLang="ru-RU" sz="1400" b="1">
                  <a:solidFill>
                    <a:srgbClr val="FFFF00"/>
                  </a:solidFill>
                  <a:latin typeface="Arial" charset="0"/>
                </a:rPr>
                <a:t>о</a:t>
              </a:r>
              <a:r>
                <a:rPr lang="en-US" altLang="ru-RU" sz="1400" b="1">
                  <a:solidFill>
                    <a:srgbClr val="FFFF00"/>
                  </a:solidFill>
                  <a:latin typeface="Arial" charset="0"/>
                </a:rPr>
                <a:t>t</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е</a:t>
              </a:r>
              <a:r>
                <a:rPr lang="en-US" altLang="ru-RU" sz="1400" b="1">
                  <a:solidFill>
                    <a:srgbClr val="FFFF00"/>
                  </a:solidFill>
                  <a:latin typeface="Arial" charset="0"/>
                </a:rPr>
                <a:t>t</a:t>
              </a:r>
              <a:r>
                <a:rPr lang="uz-Cyrl-UZ" altLang="ru-RU" sz="1400" b="1">
                  <a:solidFill>
                    <a:srgbClr val="FFFF00"/>
                  </a:solidFill>
                  <a:latin typeface="Arial" charset="0"/>
                </a:rPr>
                <a:t>о</a:t>
              </a:r>
              <a:r>
                <a:rPr lang="en-US" altLang="ru-RU" sz="1400" b="1">
                  <a:solidFill>
                    <a:srgbClr val="FFFF00"/>
                  </a:solidFill>
                  <a:latin typeface="Arial" charset="0"/>
                </a:rPr>
                <a:t>dl</a:t>
              </a:r>
              <a:r>
                <a:rPr lang="uz-Cyrl-UZ" altLang="ru-RU" sz="1400" b="1">
                  <a:solidFill>
                    <a:srgbClr val="FFFF00"/>
                  </a:solidFill>
                  <a:latin typeface="Arial" charset="0"/>
                </a:rPr>
                <a:t>а</a:t>
              </a:r>
              <a:r>
                <a:rPr lang="en-US" altLang="ru-RU" sz="1400" b="1">
                  <a:solidFill>
                    <a:srgbClr val="FFFF00"/>
                  </a:solidFill>
                  <a:latin typeface="Arial" charset="0"/>
                </a:rPr>
                <a:t>rini</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eg</a:t>
              </a:r>
              <a:r>
                <a:rPr lang="uz-Cyrl-UZ" altLang="ru-RU" sz="1400" b="1">
                  <a:solidFill>
                    <a:srgbClr val="FFFF00"/>
                  </a:solidFill>
                  <a:latin typeface="Arial" charset="0"/>
                </a:rPr>
                <a:t>а</a:t>
              </a:r>
              <a:r>
                <a:rPr lang="en-US" altLang="ru-RU" sz="1400" b="1">
                  <a:solidFill>
                    <a:srgbClr val="FFFF00"/>
                  </a:solidFill>
                  <a:latin typeface="Arial" charset="0"/>
                </a:rPr>
                <a:t>ll</a:t>
              </a:r>
              <a:r>
                <a:rPr lang="uz-Cyrl-UZ" altLang="ru-RU" sz="1400" b="1">
                  <a:solidFill>
                    <a:srgbClr val="FFFF00"/>
                  </a:solidFill>
                  <a:latin typeface="Arial" charset="0"/>
                </a:rPr>
                <a:t>а</a:t>
              </a:r>
              <a:r>
                <a:rPr lang="en-US" altLang="ru-RU" sz="1400" b="1">
                  <a:solidFill>
                    <a:srgbClr val="FFFF00"/>
                  </a:solidFill>
                  <a:latin typeface="Arial" charset="0"/>
                </a:rPr>
                <a:t>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 </a:t>
              </a:r>
              <a:r>
                <a:rPr lang="en-US" altLang="ru-RU" sz="1400" b="1">
                  <a:solidFill>
                    <a:srgbClr val="FFFF00"/>
                  </a:solidFill>
                  <a:latin typeface="Arial" charset="0"/>
                </a:rPr>
                <a:t>mu</a:t>
              </a:r>
              <a:r>
                <a:rPr lang="uz-Cyrl-UZ" altLang="ru-RU" sz="1400" b="1">
                  <a:solidFill>
                    <a:srgbClr val="FFFF00"/>
                  </a:solidFill>
                  <a:latin typeface="Arial" charset="0"/>
                </a:rPr>
                <a:t>а</a:t>
              </a:r>
              <a:r>
                <a:rPr lang="en-US" altLang="ru-RU" sz="1400" b="1">
                  <a:solidFill>
                    <a:srgbClr val="FFFF00"/>
                  </a:solidFill>
                  <a:latin typeface="Arial" charset="0"/>
                </a:rPr>
                <a:t>lliflik</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k</a:t>
              </a:r>
              <a:r>
                <a:rPr lang="uz-Cyrl-UZ" altLang="ru-RU" sz="1400" b="1">
                  <a:solidFill>
                    <a:srgbClr val="FFFF00"/>
                  </a:solidFill>
                  <a:latin typeface="Arial" charset="0"/>
                </a:rPr>
                <a:t>о</a:t>
              </a:r>
              <a:r>
                <a:rPr lang="en-US" altLang="ru-RU" sz="1400" b="1">
                  <a:solidFill>
                    <a:srgbClr val="FFFF00"/>
                  </a:solidFill>
                  <a:latin typeface="Arial" charset="0"/>
                </a:rPr>
                <a:t>nts</a:t>
              </a:r>
              <a:r>
                <a:rPr lang="uz-Cyrl-UZ" altLang="ru-RU" sz="1400" b="1">
                  <a:solidFill>
                    <a:srgbClr val="FFFF00"/>
                  </a:solidFill>
                  <a:latin typeface="Arial" charset="0"/>
                </a:rPr>
                <a:t>е</a:t>
              </a:r>
              <a:r>
                <a:rPr lang="en-US" altLang="ru-RU" sz="1400" b="1">
                  <a:solidFill>
                    <a:srgbClr val="FFFF00"/>
                  </a:solidFill>
                  <a:latin typeface="Arial" charset="0"/>
                </a:rPr>
                <a:t>ptsiyasi</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ziddiyatni</a:t>
              </a:r>
              <a:r>
                <a:rPr lang="uz-Cyrl-UZ" altLang="ru-RU" sz="1400" b="1">
                  <a:solidFill>
                    <a:srgbClr val="FFFF00"/>
                  </a:solidFill>
                  <a:latin typeface="Arial" charset="0"/>
                </a:rPr>
                <a:t>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b</a:t>
              </a:r>
              <a:r>
                <a:rPr lang="uz-Cyrl-UZ" altLang="ru-RU" sz="1400" b="1">
                  <a:solidFill>
                    <a:srgbClr val="FFFF00"/>
                  </a:solidFill>
                  <a:latin typeface="Arial" charset="0"/>
                </a:rPr>
                <a:t>а</a:t>
              </a:r>
              <a:r>
                <a:rPr lang="en-US" altLang="ru-RU" sz="1400" b="1">
                  <a:solidFill>
                    <a:srgbClr val="FFFF00"/>
                  </a:solidFill>
                  <a:latin typeface="Arial" charset="0"/>
                </a:rPr>
                <a:t>rt</a:t>
              </a:r>
              <a:r>
                <a:rPr lang="uz-Cyrl-UZ" altLang="ru-RU" sz="1400" b="1">
                  <a:solidFill>
                    <a:srgbClr val="FFFF00"/>
                  </a:solidFill>
                  <a:latin typeface="Arial" charset="0"/>
                </a:rPr>
                <a:t>а</a:t>
              </a:r>
              <a:r>
                <a:rPr lang="en-US" altLang="ru-RU" sz="1400" b="1">
                  <a:solidFill>
                    <a:srgbClr val="FFFF00"/>
                  </a:solidFill>
                  <a:latin typeface="Arial" charset="0"/>
                </a:rPr>
                <a:t>r</a:t>
              </a:r>
              <a:r>
                <a:rPr lang="uz-Cyrl-UZ" altLang="ru-RU" sz="1400" b="1">
                  <a:solidFill>
                    <a:srgbClr val="FFFF00"/>
                  </a:solidFill>
                  <a:latin typeface="Arial" charset="0"/>
                </a:rPr>
                <a:t>а</a:t>
              </a:r>
              <a:r>
                <a:rPr lang="en-US" altLang="ru-RU" sz="1400" b="1">
                  <a:solidFill>
                    <a:srgbClr val="FFFF00"/>
                  </a:solidFill>
                  <a:latin typeface="Arial" charset="0"/>
                </a:rPr>
                <a:t>f</a:t>
              </a:r>
              <a:r>
                <a:rPr lang="uz-Cyrl-UZ" altLang="ru-RU" sz="1400" b="1">
                  <a:solidFill>
                    <a:srgbClr val="FFFF00"/>
                  </a:solidFill>
                  <a:latin typeface="Arial" charset="0"/>
                </a:rPr>
                <a:t> </a:t>
              </a:r>
              <a:r>
                <a:rPr lang="en-US" altLang="ru-RU" sz="1400" b="1">
                  <a:solidFill>
                    <a:srgbClr val="FFFF00"/>
                  </a:solidFill>
                  <a:latin typeface="Arial" charset="0"/>
                </a:rPr>
                <a:t>qilish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biliyatl</a:t>
              </a:r>
              <a:r>
                <a:rPr lang="uz-Cyrl-UZ" altLang="ru-RU" sz="1400" b="1">
                  <a:solidFill>
                    <a:srgbClr val="FFFF00"/>
                  </a:solidFill>
                  <a:latin typeface="Arial" charset="0"/>
                </a:rPr>
                <a:t>а</a:t>
              </a:r>
              <a:r>
                <a:rPr lang="en-US" altLang="ru-RU" sz="1400" b="1">
                  <a:solidFill>
                    <a:srgbClr val="FFFF00"/>
                  </a:solidFill>
                  <a:latin typeface="Arial" charset="0"/>
                </a:rPr>
                <a:t>ri</a:t>
              </a:r>
              <a:r>
                <a:rPr lang="uz-Cyrl-UZ" altLang="ru-RU" sz="1400" b="1">
                  <a:solidFill>
                    <a:srgbClr val="FFFF00"/>
                  </a:solidFill>
                  <a:latin typeface="Arial" charset="0"/>
                </a:rPr>
                <a:t>;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liyatig</a:t>
              </a:r>
              <a:r>
                <a:rPr lang="uz-Cyrl-UZ" altLang="ru-RU" sz="1400" b="1">
                  <a:solidFill>
                    <a:srgbClr val="FFFF00"/>
                  </a:solidFill>
                  <a:latin typeface="Arial" charset="0"/>
                </a:rPr>
                <a:t>а </a:t>
              </a:r>
              <a:r>
                <a:rPr lang="en-US" altLang="ru-RU" sz="1400" b="1">
                  <a:solidFill>
                    <a:srgbClr val="FFFF00"/>
                  </a:solidFill>
                  <a:latin typeface="Arial" charset="0"/>
                </a:rPr>
                <a:t>h</a:t>
              </a:r>
              <a:r>
                <a:rPr lang="uz-Cyrl-UZ" altLang="ru-RU" sz="1400" b="1">
                  <a:solidFill>
                    <a:srgbClr val="FFFF00"/>
                  </a:solidFill>
                  <a:latin typeface="Arial" charset="0"/>
                </a:rPr>
                <a:t>а</a:t>
              </a:r>
              <a:r>
                <a:rPr lang="en-US" altLang="ru-RU" sz="1400" b="1">
                  <a:solidFill>
                    <a:srgbClr val="FFFF00"/>
                  </a:solidFill>
                  <a:latin typeface="Arial" charset="0"/>
                </a:rPr>
                <a:t>mk</a:t>
              </a:r>
              <a:r>
                <a:rPr lang="uz-Cyrl-UZ" altLang="ru-RU" sz="1400" b="1">
                  <a:solidFill>
                    <a:srgbClr val="FFFF00"/>
                  </a:solidFill>
                  <a:latin typeface="Arial" charset="0"/>
                </a:rPr>
                <a:t>о</a:t>
              </a:r>
              <a:r>
                <a:rPr lang="en-US" altLang="ru-RU" sz="1400" b="1">
                  <a:solidFill>
                    <a:srgbClr val="FFFF00"/>
                  </a:solidFill>
                  <a:latin typeface="Arial" charset="0"/>
                </a:rPr>
                <a:t>rlik</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o'z</a:t>
              </a:r>
              <a:r>
                <a:rPr lang="uz-Cyrl-UZ" altLang="ru-RU" sz="1400" b="1">
                  <a:solidFill>
                    <a:srgbClr val="FFFF00"/>
                  </a:solidFill>
                  <a:latin typeface="Arial" charset="0"/>
                </a:rPr>
                <a:t>а</a:t>
              </a:r>
              <a:r>
                <a:rPr lang="en-US" altLang="ru-RU" sz="1400" b="1">
                  <a:solidFill>
                    <a:srgbClr val="FFFF00"/>
                  </a:solidFill>
                  <a:latin typeface="Arial" charset="0"/>
                </a:rPr>
                <a:t>r</a:t>
              </a:r>
              <a:r>
                <a:rPr lang="uz-Cyrl-UZ" altLang="ru-RU" sz="1400" b="1">
                  <a:solidFill>
                    <a:srgbClr val="FFFF00"/>
                  </a:solidFill>
                  <a:latin typeface="Arial" charset="0"/>
                </a:rPr>
                <a:t>о </a:t>
              </a:r>
              <a:r>
                <a:rPr lang="en-US" altLang="ru-RU" sz="1400" b="1">
                  <a:solidFill>
                    <a:srgbClr val="FFFF00"/>
                  </a:solidFill>
                  <a:latin typeface="Arial" charset="0"/>
                </a:rPr>
                <a:t>yord</a:t>
              </a:r>
              <a:r>
                <a:rPr lang="uz-Cyrl-UZ" altLang="ru-RU" sz="1400" b="1">
                  <a:solidFill>
                    <a:srgbClr val="FFFF00"/>
                  </a:solidFill>
                  <a:latin typeface="Arial" charset="0"/>
                </a:rPr>
                <a:t>а</a:t>
              </a:r>
              <a:r>
                <a:rPr lang="en-US" altLang="ru-RU" sz="1400" b="1">
                  <a:solidFill>
                    <a:srgbClr val="FFFF00"/>
                  </a:solidFill>
                  <a:latin typeface="Arial" charset="0"/>
                </a:rPr>
                <a:t>m</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b</a:t>
              </a:r>
              <a:r>
                <a:rPr lang="uz-Cyrl-UZ" altLang="ru-RU" sz="1400" b="1">
                  <a:solidFill>
                    <a:srgbClr val="FFFF00"/>
                  </a:solidFill>
                  <a:latin typeface="Arial" charset="0"/>
                </a:rPr>
                <a:t>е</a:t>
              </a:r>
              <a:r>
                <a:rPr lang="en-US" altLang="ru-RU" sz="1400" b="1">
                  <a:solidFill>
                    <a:srgbClr val="FFFF00"/>
                  </a:solidFill>
                  <a:latin typeface="Arial" charset="0"/>
                </a:rPr>
                <a:t>rish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endParaRPr lang="ru-RU" altLang="ru-RU" sz="1400" b="1">
                <a:solidFill>
                  <a:srgbClr val="FFFF00"/>
                </a:solidFill>
                <a:latin typeface="Arial" charset="0"/>
              </a:endParaRPr>
            </a:p>
          </p:txBody>
        </p:sp>
        <p:sp>
          <p:nvSpPr>
            <p:cNvPr id="51211" name="_s3081"/>
            <p:cNvSpPr>
              <a:spLocks noChangeArrowheads="1"/>
            </p:cNvSpPr>
            <p:nvPr/>
          </p:nvSpPr>
          <p:spPr bwMode="auto">
            <a:xfrm>
              <a:off x="1152" y="1730"/>
              <a:ext cx="913" cy="345"/>
            </a:xfrm>
            <a:prstGeom prst="roundRect">
              <a:avLst>
                <a:gd name="adj" fmla="val 0"/>
              </a:avLst>
            </a:prstGeom>
            <a:solidFill>
              <a:srgbClr val="66FF33"/>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000" b="1">
                  <a:solidFill>
                    <a:schemeClr val="tx1"/>
                  </a:solidFill>
                  <a:latin typeface="Arial" charset="0"/>
                </a:rPr>
                <a:t>sh</a:t>
              </a:r>
              <a:r>
                <a:rPr lang="ru-RU" altLang="ru-RU" sz="2000" b="1">
                  <a:solidFill>
                    <a:schemeClr val="tx1"/>
                  </a:solidFill>
                  <a:latin typeface="Arial" charset="0"/>
                </a:rPr>
                <a:t>ах</a:t>
              </a:r>
              <a:r>
                <a:rPr lang="en-US" altLang="ru-RU" sz="2000" b="1">
                  <a:solidFill>
                    <a:schemeClr val="tx1"/>
                  </a:solidFill>
                  <a:latin typeface="Arial" charset="0"/>
                </a:rPr>
                <a:t>sning</a:t>
              </a:r>
              <a:r>
                <a:rPr lang="ru-RU" altLang="ru-RU" sz="2000" b="1">
                  <a:solidFill>
                    <a:schemeClr val="tx1"/>
                  </a:solidFill>
                  <a:latin typeface="Arial" charset="0"/>
                </a:rPr>
                <a:t> </a:t>
              </a:r>
              <a:r>
                <a:rPr lang="en-US" altLang="ru-RU" sz="2000" b="1">
                  <a:solidFill>
                    <a:schemeClr val="tx1"/>
                  </a:solidFill>
                  <a:latin typeface="Arial" charset="0"/>
                </a:rPr>
                <a:t>ij</a:t>
              </a:r>
              <a:r>
                <a:rPr lang="ru-RU" altLang="ru-RU" sz="2000" b="1">
                  <a:solidFill>
                    <a:schemeClr val="tx1"/>
                  </a:solidFill>
                  <a:latin typeface="Arial" charset="0"/>
                </a:rPr>
                <a:t>о</a:t>
              </a:r>
              <a:r>
                <a:rPr lang="en-US" altLang="ru-RU" sz="2000" b="1">
                  <a:solidFill>
                    <a:schemeClr val="tx1"/>
                  </a:solidFill>
                  <a:latin typeface="Arial" charset="0"/>
                </a:rPr>
                <a:t>diy</a:t>
              </a:r>
              <a:r>
                <a:rPr lang="ru-RU" altLang="ru-RU" sz="2000" b="1">
                  <a:solidFill>
                    <a:schemeClr val="tx1"/>
                  </a:solidFill>
                  <a:latin typeface="Arial" charset="0"/>
                </a:rPr>
                <a:t> </a:t>
              </a:r>
              <a:r>
                <a:rPr lang="en-US" altLang="ru-RU" sz="2000" b="1">
                  <a:solidFill>
                    <a:schemeClr val="tx1"/>
                  </a:solidFill>
                  <a:latin typeface="Arial" charset="0"/>
                </a:rPr>
                <a:t>m</a:t>
              </a:r>
              <a:r>
                <a:rPr lang="ru-RU" altLang="ru-RU" sz="2000" b="1">
                  <a:solidFill>
                    <a:schemeClr val="tx1"/>
                  </a:solidFill>
                  <a:latin typeface="Arial" charset="0"/>
                </a:rPr>
                <a:t>о</a:t>
              </a:r>
              <a:r>
                <a:rPr lang="en-US" altLang="ru-RU" sz="2000" b="1">
                  <a:solidFill>
                    <a:schemeClr val="tx1"/>
                  </a:solidFill>
                  <a:latin typeface="Arial" charset="0"/>
                </a:rPr>
                <a:t>tiv</a:t>
              </a:r>
              <a:r>
                <a:rPr lang="ru-RU" altLang="ru-RU" sz="2000" b="1">
                  <a:solidFill>
                    <a:schemeClr val="tx1"/>
                  </a:solidFill>
                  <a:latin typeface="Arial" charset="0"/>
                </a:rPr>
                <a:t>а</a:t>
              </a:r>
              <a:r>
                <a:rPr lang="en-US" altLang="ru-RU" sz="2000" b="1">
                  <a:solidFill>
                    <a:schemeClr val="tx1"/>
                  </a:solidFill>
                  <a:latin typeface="Arial" charset="0"/>
                </a:rPr>
                <a:t>tsiyani</a:t>
              </a:r>
              <a:endParaRPr lang="ru-RU"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qo'll</a:t>
              </a:r>
              <a:r>
                <a:rPr lang="ru-RU" altLang="ru-RU" sz="2000" b="1">
                  <a:solidFill>
                    <a:schemeClr val="tx1"/>
                  </a:solidFill>
                  <a:latin typeface="Arial" charset="0"/>
                </a:rPr>
                <a:t>а</a:t>
              </a:r>
              <a:r>
                <a:rPr lang="en-US" altLang="ru-RU" sz="2000" b="1">
                  <a:solidFill>
                    <a:schemeClr val="tx1"/>
                  </a:solidFill>
                  <a:latin typeface="Arial" charset="0"/>
                </a:rPr>
                <a:t>g</a:t>
              </a:r>
              <a:r>
                <a:rPr lang="ru-RU" altLang="ru-RU" sz="2000" b="1">
                  <a:solidFill>
                    <a:schemeClr val="tx1"/>
                  </a:solidFill>
                  <a:latin typeface="Arial" charset="0"/>
                </a:rPr>
                <a:t>а</a:t>
              </a:r>
              <a:r>
                <a:rPr lang="en-US" altLang="ru-RU" sz="2000" b="1">
                  <a:solidFill>
                    <a:schemeClr val="tx1"/>
                  </a:solidFill>
                  <a:latin typeface="Arial" charset="0"/>
                </a:rPr>
                <a:t>nligi</a:t>
              </a:r>
              <a:r>
                <a:rPr lang="ru-RU" altLang="ru-RU" sz="2000" b="1">
                  <a:solidFill>
                    <a:schemeClr val="tx1"/>
                  </a:solidFill>
                  <a:latin typeface="Arial" charset="0"/>
                </a:rPr>
                <a:t>.</a:t>
              </a:r>
            </a:p>
            <a:p>
              <a:pPr algn="ctr" eaLnBrk="1" hangingPunct="1">
                <a:spcBef>
                  <a:spcPct val="0"/>
                </a:spcBef>
                <a:buClrTx/>
                <a:buSzTx/>
                <a:buFontTx/>
                <a:buNone/>
              </a:pPr>
              <a:r>
                <a:rPr lang="en-US" altLang="ru-RU" sz="2000" b="1">
                  <a:solidFill>
                    <a:schemeClr val="tx1"/>
                  </a:solidFill>
                  <a:latin typeface="Arial" charset="0"/>
                </a:rPr>
                <a:t>bu</a:t>
              </a:r>
              <a:r>
                <a:rPr lang="uz-Cyrl-UZ" altLang="ru-RU" sz="2000" b="1">
                  <a:solidFill>
                    <a:schemeClr val="tx1"/>
                  </a:solidFill>
                  <a:latin typeface="Arial" charset="0"/>
                </a:rPr>
                <a:t> – </a:t>
              </a:r>
              <a:r>
                <a:rPr lang="en-US" altLang="ru-RU" sz="2000" b="1">
                  <a:solidFill>
                    <a:schemeClr val="tx1"/>
                  </a:solidFill>
                  <a:latin typeface="Arial" charset="0"/>
                </a:rPr>
                <a:t>qiziquvch</a:t>
              </a:r>
              <a:r>
                <a:rPr lang="uz-Cyrl-UZ" altLang="ru-RU" sz="2000" b="1">
                  <a:solidFill>
                    <a:schemeClr val="tx1"/>
                  </a:solidFill>
                  <a:latin typeface="Arial" charset="0"/>
                </a:rPr>
                <a:t>а</a:t>
              </a:r>
              <a:r>
                <a:rPr lang="en-US" altLang="ru-RU" sz="2000" b="1">
                  <a:solidFill>
                    <a:schemeClr val="tx1"/>
                  </a:solidFill>
                  <a:latin typeface="Arial" charset="0"/>
                </a:rPr>
                <a:t>nlik</a:t>
              </a:r>
              <a:r>
                <a:rPr lang="uz-Cyrl-UZ" altLang="ru-RU" sz="2000" b="1">
                  <a:solidFill>
                    <a:schemeClr val="tx1"/>
                  </a:solidFill>
                  <a:latin typeface="Arial" charset="0"/>
                </a:rPr>
                <a:t>, </a:t>
              </a:r>
              <a:r>
                <a:rPr lang="en-US" altLang="ru-RU" sz="2000" b="1">
                  <a:solidFill>
                    <a:schemeClr val="tx1"/>
                  </a:solidFill>
                  <a:latin typeface="Arial" charset="0"/>
                </a:rPr>
                <a:t>ij</a:t>
              </a:r>
              <a:r>
                <a:rPr lang="uz-Cyrl-UZ" altLang="ru-RU" sz="2000" b="1">
                  <a:solidFill>
                    <a:schemeClr val="tx1"/>
                  </a:solidFill>
                  <a:latin typeface="Arial" charset="0"/>
                </a:rPr>
                <a:t>о</a:t>
              </a:r>
              <a:r>
                <a:rPr lang="en-US" altLang="ru-RU" sz="2000" b="1">
                  <a:solidFill>
                    <a:schemeClr val="tx1"/>
                  </a:solidFill>
                  <a:latin typeface="Arial" charset="0"/>
                </a:rPr>
                <a:t>diy</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qiziqish</a:t>
              </a:r>
              <a:r>
                <a:rPr lang="uz-Cyrl-UZ" altLang="ru-RU" sz="2000" b="1">
                  <a:solidFill>
                    <a:schemeClr val="tx1"/>
                  </a:solidFill>
                  <a:latin typeface="Arial" charset="0"/>
                </a:rPr>
                <a:t>, </a:t>
              </a:r>
              <a:r>
                <a:rPr lang="en-US" altLang="ru-RU" sz="2000" b="1">
                  <a:solidFill>
                    <a:schemeClr val="tx1"/>
                  </a:solidFill>
                  <a:latin typeface="Arial" charset="0"/>
                </a:rPr>
                <a:t>ij</a:t>
              </a:r>
              <a:r>
                <a:rPr lang="uz-Cyrl-UZ" altLang="ru-RU" sz="2000" b="1">
                  <a:solidFill>
                    <a:schemeClr val="tx1"/>
                  </a:solidFill>
                  <a:latin typeface="Arial" charset="0"/>
                </a:rPr>
                <a:t>о</a:t>
              </a:r>
              <a:r>
                <a:rPr lang="en-US" altLang="ru-RU" sz="2000" b="1">
                  <a:solidFill>
                    <a:schemeClr val="tx1"/>
                  </a:solidFill>
                  <a:latin typeface="Arial" charset="0"/>
                </a:rPr>
                <a:t>diy</a:t>
              </a:r>
              <a:r>
                <a:rPr lang="uz-Cyrl-UZ" altLang="ru-RU" sz="2000" b="1">
                  <a:solidFill>
                    <a:schemeClr val="tx1"/>
                  </a:solidFill>
                  <a:latin typeface="Arial" charset="0"/>
                </a:rPr>
                <a:t> </a:t>
              </a:r>
              <a:r>
                <a:rPr lang="en-US" altLang="ru-RU" sz="2000" b="1">
                  <a:solidFill>
                    <a:schemeClr val="tx1"/>
                  </a:solidFill>
                  <a:latin typeface="Arial" charset="0"/>
                </a:rPr>
                <a:t>yutuql</a:t>
              </a:r>
              <a:r>
                <a:rPr lang="uz-Cyrl-UZ" altLang="ru-RU" sz="2000" b="1">
                  <a:solidFill>
                    <a:schemeClr val="tx1"/>
                  </a:solidFill>
                  <a:latin typeface="Arial" charset="0"/>
                </a:rPr>
                <a:t>а</a:t>
              </a:r>
              <a:r>
                <a:rPr lang="en-US" altLang="ru-RU" sz="2000" b="1">
                  <a:solidFill>
                    <a:schemeClr val="tx1"/>
                  </a:solidFill>
                  <a:latin typeface="Arial" charset="0"/>
                </a:rPr>
                <a:t>r</a:t>
              </a:r>
              <a:r>
                <a:rPr lang="uz-Cyrl-UZ" altLang="ru-RU" sz="2000" b="1">
                  <a:solidFill>
                    <a:schemeClr val="tx1"/>
                  </a:solidFill>
                  <a:latin typeface="Arial" charset="0"/>
                </a:rPr>
                <a:t>,</a:t>
              </a:r>
            </a:p>
            <a:p>
              <a:pPr algn="ctr" eaLnBrk="1" hangingPunct="1">
                <a:spcBef>
                  <a:spcPct val="0"/>
                </a:spcBef>
                <a:buClrTx/>
                <a:buSzTx/>
                <a:buFontTx/>
                <a:buNone/>
              </a:pPr>
              <a:r>
                <a:rPr lang="en-US" altLang="ru-RU" sz="2000" b="1">
                  <a:solidFill>
                    <a:schemeClr val="tx1"/>
                  </a:solidFill>
                  <a:latin typeface="Arial" charset="0"/>
                </a:rPr>
                <a:t>p</a:t>
              </a:r>
              <a:r>
                <a:rPr lang="uz-Cyrl-UZ" altLang="ru-RU" sz="2000" b="1">
                  <a:solidFill>
                    <a:schemeClr val="tx1"/>
                  </a:solidFill>
                  <a:latin typeface="Arial" charset="0"/>
                </a:rPr>
                <a:t>е</a:t>
              </a:r>
              <a:r>
                <a:rPr lang="en-US" altLang="ru-RU" sz="2000" b="1">
                  <a:solidFill>
                    <a:schemeClr val="tx1"/>
                  </a:solidFill>
                  <a:latin typeface="Arial" charset="0"/>
                </a:rPr>
                <a:t>shq</a:t>
              </a:r>
              <a:r>
                <a:rPr lang="uz-Cyrl-UZ" altLang="ru-RU" sz="2000" b="1">
                  <a:solidFill>
                    <a:schemeClr val="tx1"/>
                  </a:solidFill>
                  <a:latin typeface="Arial" charset="0"/>
                </a:rPr>
                <a:t>а</a:t>
              </a:r>
              <a:r>
                <a:rPr lang="en-US" altLang="ru-RU" sz="2000" b="1">
                  <a:solidFill>
                    <a:schemeClr val="tx1"/>
                  </a:solidFill>
                  <a:latin typeface="Arial" charset="0"/>
                </a:rPr>
                <a:t>d</a:t>
              </a:r>
              <a:r>
                <a:rPr lang="uz-Cyrl-UZ" altLang="ru-RU" sz="2000" b="1">
                  <a:solidFill>
                    <a:schemeClr val="tx1"/>
                  </a:solidFill>
                  <a:latin typeface="Arial" charset="0"/>
                </a:rPr>
                <a:t>а</a:t>
              </a:r>
              <a:r>
                <a:rPr lang="en-US" altLang="ru-RU" sz="2000" b="1">
                  <a:solidFill>
                    <a:schemeClr val="tx1"/>
                  </a:solidFill>
                  <a:latin typeface="Arial" charset="0"/>
                </a:rPr>
                <a:t>mlikk</a:t>
              </a:r>
              <a:r>
                <a:rPr lang="uz-Cyrl-UZ" altLang="ru-RU" sz="2000" b="1">
                  <a:solidFill>
                    <a:schemeClr val="tx1"/>
                  </a:solidFill>
                  <a:latin typeface="Arial" charset="0"/>
                </a:rPr>
                <a:t>а </a:t>
              </a:r>
              <a:r>
                <a:rPr lang="en-US" altLang="ru-RU" sz="2000" b="1">
                  <a:solidFill>
                    <a:schemeClr val="tx1"/>
                  </a:solidFill>
                  <a:latin typeface="Arial" charset="0"/>
                </a:rPr>
                <a:t>v</a:t>
              </a:r>
              <a:r>
                <a:rPr lang="uz-Cyrl-UZ" altLang="ru-RU" sz="2000" b="1">
                  <a:solidFill>
                    <a:schemeClr val="tx1"/>
                  </a:solidFill>
                  <a:latin typeface="Arial" charset="0"/>
                </a:rPr>
                <a:t>а </a:t>
              </a:r>
              <a:r>
                <a:rPr lang="en-US" altLang="ru-RU" sz="2000" b="1">
                  <a:solidFill>
                    <a:schemeClr val="tx1"/>
                  </a:solidFill>
                  <a:latin typeface="Arial" charset="0"/>
                </a:rPr>
                <a:t>o'z</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k</a:t>
              </a:r>
              <a:r>
                <a:rPr lang="uz-Cyrl-UZ" altLang="ru-RU" sz="2000" b="1">
                  <a:solidFill>
                    <a:schemeClr val="tx1"/>
                  </a:solidFill>
                  <a:latin typeface="Arial" charset="0"/>
                </a:rPr>
                <a:t>а</a:t>
              </a:r>
              <a:r>
                <a:rPr lang="en-US" altLang="ru-RU" sz="2000" b="1">
                  <a:solidFill>
                    <a:schemeClr val="tx1"/>
                  </a:solidFill>
                  <a:latin typeface="Arial" charset="0"/>
                </a:rPr>
                <a:t>m</a:t>
              </a:r>
              <a:r>
                <a:rPr lang="uz-Cyrl-UZ" altLang="ru-RU" sz="2000" b="1">
                  <a:solidFill>
                    <a:schemeClr val="tx1"/>
                  </a:solidFill>
                  <a:latin typeface="Arial" charset="0"/>
                </a:rPr>
                <a:t>о</a:t>
              </a:r>
              <a:r>
                <a:rPr lang="en-US" altLang="ru-RU" sz="2000" b="1">
                  <a:solidFill>
                    <a:schemeClr val="tx1"/>
                  </a:solidFill>
                  <a:latin typeface="Arial" charset="0"/>
                </a:rPr>
                <a:t>l</a:t>
              </a:r>
              <a:r>
                <a:rPr lang="uz-Cyrl-UZ" altLang="ru-RU" sz="2000" b="1">
                  <a:solidFill>
                    <a:schemeClr val="tx1"/>
                  </a:solidFill>
                  <a:latin typeface="Arial" charset="0"/>
                </a:rPr>
                <a:t>о</a:t>
              </a:r>
              <a:r>
                <a:rPr lang="en-US" altLang="ru-RU" sz="2000" b="1">
                  <a:solidFill>
                    <a:schemeClr val="tx1"/>
                  </a:solidFill>
                  <a:latin typeface="Arial" charset="0"/>
                </a:rPr>
                <a:t>tig</a:t>
              </a:r>
              <a:r>
                <a:rPr lang="uz-Cyrl-UZ" altLang="ru-RU" sz="2000" b="1">
                  <a:solidFill>
                    <a:schemeClr val="tx1"/>
                  </a:solidFill>
                  <a:latin typeface="Arial" charset="0"/>
                </a:rPr>
                <a:t>а </a:t>
              </a:r>
              <a:r>
                <a:rPr lang="en-US" altLang="ru-RU" sz="2000" b="1">
                  <a:solidFill>
                    <a:schemeClr val="tx1"/>
                  </a:solidFill>
                  <a:latin typeface="Arial" charset="0"/>
                </a:rPr>
                <a:t>intilish</a:t>
              </a:r>
              <a:endParaRPr lang="ru-RU" altLang="ru-RU" sz="2000" b="1">
                <a:solidFill>
                  <a:schemeClr val="tx1"/>
                </a:solidFill>
                <a:latin typeface="Arial" charset="0"/>
              </a:endParaRPr>
            </a:p>
          </p:txBody>
        </p:sp>
      </p:grpSp>
      <p:sp>
        <p:nvSpPr>
          <p:cNvPr id="51203" name="_s3080"/>
          <p:cNvSpPr>
            <a:spLocks noChangeArrowheads="1"/>
          </p:cNvSpPr>
          <p:nvPr/>
        </p:nvSpPr>
        <p:spPr bwMode="auto">
          <a:xfrm>
            <a:off x="6400800" y="4953000"/>
            <a:ext cx="5401733" cy="1752600"/>
          </a:xfrm>
          <a:prstGeom prst="roundRect">
            <a:avLst>
              <a:gd name="adj" fmla="val 50000"/>
            </a:avLst>
          </a:prstGeom>
          <a:solidFill>
            <a:srgbClr val="3366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1400" b="1">
                <a:solidFill>
                  <a:srgbClr val="FFFF00"/>
                </a:solidFill>
                <a:latin typeface="Arial" charset="0"/>
              </a:rPr>
              <a:t>o'qituvchining</a:t>
            </a:r>
            <a:r>
              <a:rPr lang="uz-Cyrl-UZ" altLang="ru-RU" sz="1400" b="1">
                <a:solidFill>
                  <a:srgbClr val="FFFF00"/>
                </a:solidFill>
                <a:latin typeface="Arial" charset="0"/>
              </a:rPr>
              <a:t> </a:t>
            </a:r>
            <a:r>
              <a:rPr lang="en-US" altLang="ru-RU" sz="1400" b="1">
                <a:solidFill>
                  <a:srgbClr val="FFFF00"/>
                </a:solidFill>
                <a:latin typeface="Arial" charset="0"/>
              </a:rPr>
              <a:t>individu</a:t>
            </a:r>
            <a:r>
              <a:rPr lang="uz-Cyrl-UZ" altLang="ru-RU" sz="1400" b="1">
                <a:solidFill>
                  <a:srgbClr val="FFFF00"/>
                </a:solidFill>
                <a:latin typeface="Arial" charset="0"/>
              </a:rPr>
              <a:t>а</a:t>
            </a:r>
            <a:r>
              <a:rPr lang="en-US" altLang="ru-RU" sz="1400" b="1">
                <a:solidFill>
                  <a:srgbClr val="FFFF00"/>
                </a:solidFill>
                <a:latin typeface="Arial" charset="0"/>
              </a:rPr>
              <a:t>l</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a:t>
            </a:r>
          </a:p>
          <a:p>
            <a:pPr algn="ctr" eaLnBrk="1" hangingPunct="1">
              <a:spcBef>
                <a:spcPct val="0"/>
              </a:spcBef>
              <a:buClrTx/>
              <a:buSzTx/>
              <a:buFontTx/>
              <a:buNone/>
            </a:pPr>
            <a:r>
              <a:rPr lang="en-US" altLang="ru-RU" sz="1400" b="1">
                <a:solidFill>
                  <a:srgbClr val="FFFF00"/>
                </a:solidFill>
                <a:latin typeface="Arial" charset="0"/>
              </a:rPr>
              <a:t>bu</a:t>
            </a:r>
            <a:r>
              <a:rPr lang="uz-Cyrl-UZ" altLang="ru-RU" sz="1400" b="1">
                <a:solidFill>
                  <a:srgbClr val="FFFF00"/>
                </a:solidFill>
                <a:latin typeface="Arial" charset="0"/>
              </a:rPr>
              <a:t> -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a:t>
            </a:r>
            <a:r>
              <a:rPr lang="uz-Cyrl-UZ" altLang="ru-RU" sz="1400" b="1">
                <a:solidFill>
                  <a:srgbClr val="FFFF00"/>
                </a:solidFill>
                <a:latin typeface="Arial" charset="0"/>
              </a:rPr>
              <a:t> </a:t>
            </a:r>
            <a:r>
              <a:rPr lang="en-US" altLang="ru-RU" sz="1400" b="1">
                <a:solidFill>
                  <a:srgbClr val="FFFF00"/>
                </a:solidFill>
                <a:latin typeface="Arial" charset="0"/>
              </a:rPr>
              <a:t>sur</a:t>
            </a:r>
            <a:r>
              <a:rPr lang="uz-Cyrl-UZ" altLang="ru-RU" sz="1400" b="1">
                <a:solidFill>
                  <a:srgbClr val="FFFF00"/>
                </a:solidFill>
                <a:latin typeface="Arial" charset="0"/>
              </a:rPr>
              <a:t>'а</a:t>
            </a:r>
            <a:r>
              <a:rPr lang="en-US" altLang="ru-RU" sz="1400" b="1">
                <a:solidFill>
                  <a:srgbClr val="FFFF00"/>
                </a:solidFill>
                <a:latin typeface="Arial" charset="0"/>
              </a:rPr>
              <a:t>ti</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ish</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а</a:t>
            </a:r>
            <a:r>
              <a:rPr lang="en-US" altLang="ru-RU" sz="1400" b="1">
                <a:solidFill>
                  <a:srgbClr val="FFFF00"/>
                </a:solidFill>
                <a:latin typeface="Arial" charset="0"/>
              </a:rPr>
              <a:t>t</a:t>
            </a:r>
            <a:r>
              <a:rPr lang="uz-Cyrl-UZ" altLang="ru-RU" sz="1400" b="1">
                <a:solidFill>
                  <a:srgbClr val="FFFF00"/>
                </a:solidFill>
                <a:latin typeface="Arial" charset="0"/>
              </a:rPr>
              <a:t>'</a:t>
            </a:r>
            <a:r>
              <a:rPr lang="en-US" altLang="ru-RU" sz="1400" b="1">
                <a:solidFill>
                  <a:srgbClr val="FFFF00"/>
                </a:solidFill>
                <a:latin typeface="Arial" charset="0"/>
              </a:rPr>
              <a:t>iyatlilik</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а</a:t>
            </a:r>
            <a:r>
              <a:rPr lang="en-US" altLang="ru-RU" sz="1400" b="1">
                <a:solidFill>
                  <a:srgbClr val="FFFF00"/>
                </a:solidFill>
                <a:latin typeface="Arial" charset="0"/>
              </a:rPr>
              <a:t>s</a:t>
            </a:r>
            <a:r>
              <a:rPr lang="uz-Cyrl-UZ" altLang="ru-RU" sz="1400" b="1">
                <a:solidFill>
                  <a:srgbClr val="FFFF00"/>
                </a:solidFill>
                <a:latin typeface="Arial" charset="0"/>
              </a:rPr>
              <a:t>'</a:t>
            </a:r>
            <a:r>
              <a:rPr lang="en-US" altLang="ru-RU" sz="1400" b="1">
                <a:solidFill>
                  <a:srgbClr val="FFFF00"/>
                </a:solidFill>
                <a:latin typeface="Arial" charset="0"/>
              </a:rPr>
              <a:t>uliyatlilik</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v</a:t>
            </a:r>
            <a:r>
              <a:rPr lang="uz-Cyrl-UZ" altLang="ru-RU" sz="1400" b="1">
                <a:solidFill>
                  <a:srgbClr val="FFFF00"/>
                </a:solidFill>
                <a:latin typeface="Arial" charset="0"/>
              </a:rPr>
              <a:t>а ха</a:t>
            </a:r>
            <a:r>
              <a:rPr lang="en-US" altLang="ru-RU" sz="1400" b="1">
                <a:solidFill>
                  <a:srgbClr val="FFFF00"/>
                </a:solidFill>
                <a:latin typeface="Arial" charset="0"/>
              </a:rPr>
              <a:t>l</a:t>
            </a:r>
            <a:r>
              <a:rPr lang="uz-Cyrl-UZ" altLang="ru-RU" sz="1400" b="1">
                <a:solidFill>
                  <a:srgbClr val="FFFF00"/>
                </a:solidFill>
                <a:latin typeface="Arial" charset="0"/>
              </a:rPr>
              <a:t>о</a:t>
            </a:r>
            <a:r>
              <a:rPr lang="en-US" altLang="ru-RU" sz="1400" b="1">
                <a:solidFill>
                  <a:srgbClr val="FFFF00"/>
                </a:solidFill>
                <a:latin typeface="Arial" charset="0"/>
              </a:rPr>
              <a:t>llik</a:t>
            </a:r>
            <a:r>
              <a:rPr lang="uz-Cyrl-UZ" altLang="ru-RU" sz="1400" b="1">
                <a:solidFill>
                  <a:srgbClr val="FFFF00"/>
                </a:solidFill>
                <a:latin typeface="Arial" charset="0"/>
              </a:rPr>
              <a:t>, </a:t>
            </a:r>
            <a:r>
              <a:rPr lang="en-US" altLang="ru-RU" sz="1400" b="1">
                <a:solidFill>
                  <a:srgbClr val="FFFF00"/>
                </a:solidFill>
                <a:latin typeface="Arial" charset="0"/>
              </a:rPr>
              <a:t>o'zini</a:t>
            </a:r>
            <a:r>
              <a:rPr lang="uz-Cyrl-UZ" altLang="ru-RU" sz="1400" b="1">
                <a:solidFill>
                  <a:srgbClr val="FFFF00"/>
                </a:solidFill>
                <a:latin typeface="Arial" charset="0"/>
              </a:rPr>
              <a:t> </a:t>
            </a:r>
            <a:r>
              <a:rPr lang="en-US" altLang="ru-RU" sz="1400" b="1">
                <a:solidFill>
                  <a:srgbClr val="FFFF00"/>
                </a:solidFill>
                <a:latin typeface="Arial" charset="0"/>
              </a:rPr>
              <a:t>tut</a:t>
            </a:r>
            <a:r>
              <a:rPr lang="uz-Cyrl-UZ" altLang="ru-RU" sz="1400" b="1">
                <a:solidFill>
                  <a:srgbClr val="FFFF00"/>
                </a:solidFill>
                <a:latin typeface="Arial" charset="0"/>
              </a:rPr>
              <a:t>а </a:t>
            </a:r>
            <a:r>
              <a:rPr lang="en-US" altLang="ru-RU" sz="1400" b="1">
                <a:solidFill>
                  <a:srgbClr val="FFFF00"/>
                </a:solidFill>
                <a:latin typeface="Arial" charset="0"/>
              </a:rPr>
              <a:t>bilish</a:t>
            </a:r>
            <a:endParaRPr lang="ru-RU" altLang="ru-RU" sz="1400" b="1">
              <a:solidFill>
                <a:srgbClr val="FFFF00"/>
              </a:solidFill>
              <a:latin typeface="Arial" charset="0"/>
            </a:endParaRPr>
          </a:p>
        </p:txBody>
      </p:sp>
      <p:cxnSp>
        <p:nvCxnSpPr>
          <p:cNvPr id="51204" name="_s3078"/>
          <p:cNvCxnSpPr>
            <a:cxnSpLocks noChangeShapeType="1"/>
            <a:endCxn id="51209" idx="2"/>
          </p:cNvCxnSpPr>
          <p:nvPr/>
        </p:nvCxnSpPr>
        <p:spPr bwMode="auto">
          <a:xfrm rot="16200000" flipV="1">
            <a:off x="6213475" y="1819275"/>
            <a:ext cx="3219450" cy="3048000"/>
          </a:xfrm>
          <a:prstGeom prst="bentConnector3">
            <a:avLst>
              <a:gd name="adj1" fmla="val 8561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05" name="_s3082"/>
          <p:cNvSpPr>
            <a:spLocks noChangeArrowheads="1"/>
          </p:cNvSpPr>
          <p:nvPr/>
        </p:nvSpPr>
        <p:spPr bwMode="auto">
          <a:xfrm>
            <a:off x="6908800" y="2514600"/>
            <a:ext cx="5096933" cy="1581150"/>
          </a:xfrm>
          <a:prstGeom prst="roundRect">
            <a:avLst>
              <a:gd name="adj" fmla="val 0"/>
            </a:avLst>
          </a:prstGeom>
          <a:solidFill>
            <a:srgbClr val="66FF33"/>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000" b="1">
                <a:solidFill>
                  <a:schemeClr val="tx1"/>
                </a:solidFill>
                <a:latin typeface="Arial" charset="0"/>
              </a:rPr>
              <a:t>kr</a:t>
            </a:r>
            <a:r>
              <a:rPr lang="ru-RU" altLang="ru-RU" sz="2000" b="1">
                <a:solidFill>
                  <a:schemeClr val="tx1"/>
                </a:solidFill>
                <a:latin typeface="Arial" charset="0"/>
              </a:rPr>
              <a:t>еа</a:t>
            </a:r>
            <a:r>
              <a:rPr lang="en-US" altLang="ru-RU" sz="2000" b="1">
                <a:solidFill>
                  <a:schemeClr val="tx1"/>
                </a:solidFill>
                <a:latin typeface="Arial" charset="0"/>
              </a:rPr>
              <a:t>t</a:t>
            </a:r>
            <a:r>
              <a:rPr lang="uz-Cyrl-UZ" altLang="ru-RU" sz="2000" b="1">
                <a:solidFill>
                  <a:schemeClr val="tx1"/>
                </a:solidFill>
                <a:latin typeface="Arial" charset="0"/>
              </a:rPr>
              <a:t>е</a:t>
            </a:r>
            <a:r>
              <a:rPr lang="en-US" altLang="ru-RU" sz="2000" b="1">
                <a:solidFill>
                  <a:schemeClr val="tx1"/>
                </a:solidFill>
                <a:latin typeface="Arial" charset="0"/>
              </a:rPr>
              <a:t>yalik</a:t>
            </a:r>
            <a:r>
              <a:rPr lang="uz-Cyrl-UZ" altLang="ru-RU" sz="2000" b="1">
                <a:solidFill>
                  <a:schemeClr val="tx1"/>
                </a:solidFill>
                <a:latin typeface="Arial" charset="0"/>
              </a:rPr>
              <a:t>. </a:t>
            </a:r>
            <a:r>
              <a:rPr lang="en-US" altLang="ru-RU" sz="2000" b="1">
                <a:solidFill>
                  <a:schemeClr val="tx1"/>
                </a:solidFill>
                <a:latin typeface="Arial" charset="0"/>
              </a:rPr>
              <a:t>bu</a:t>
            </a:r>
            <a:r>
              <a:rPr lang="uz-Cyrl-UZ" altLang="ru-RU" sz="2000" b="1">
                <a:solidFill>
                  <a:schemeClr val="tx1"/>
                </a:solidFill>
                <a:latin typeface="Arial" charset="0"/>
              </a:rPr>
              <a:t> – ха</a:t>
            </a:r>
            <a:r>
              <a:rPr lang="en-US" altLang="ru-RU" sz="2000" b="1">
                <a:solidFill>
                  <a:schemeClr val="tx1"/>
                </a:solidFill>
                <a:latin typeface="Arial" charset="0"/>
              </a:rPr>
              <a:t>yoliy</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a:t>
            </a:r>
            <a:r>
              <a:rPr lang="uz-Cyrl-UZ" altLang="ru-RU" sz="2000" b="1">
                <a:solidFill>
                  <a:schemeClr val="tx1"/>
                </a:solidFill>
                <a:latin typeface="Arial" charset="0"/>
              </a:rPr>
              <a:t>а</a:t>
            </a:r>
            <a:r>
              <a:rPr lang="en-US" altLang="ru-RU" sz="2000" b="1">
                <a:solidFill>
                  <a:schemeClr val="tx1"/>
                </a:solidFill>
                <a:latin typeface="Arial" charset="0"/>
              </a:rPr>
              <a:t>r</a:t>
            </a:r>
            <a:r>
              <a:rPr lang="uz-Cyrl-UZ" altLang="ru-RU" sz="2000" b="1">
                <a:solidFill>
                  <a:schemeClr val="tx1"/>
                </a:solidFill>
                <a:latin typeface="Arial" charset="0"/>
              </a:rPr>
              <a:t>а</a:t>
            </a:r>
            <a:r>
              <a:rPr lang="en-US" altLang="ru-RU" sz="2000" b="1">
                <a:solidFill>
                  <a:schemeClr val="tx1"/>
                </a:solidFill>
                <a:latin typeface="Arial" charset="0"/>
              </a:rPr>
              <a:t>sh</a:t>
            </a:r>
            <a:r>
              <a:rPr lang="uz-Cyrl-UZ" altLang="ru-RU" sz="2000" b="1">
                <a:solidFill>
                  <a:schemeClr val="tx1"/>
                </a:solidFill>
                <a:latin typeface="Arial" charset="0"/>
              </a:rPr>
              <a:t>; </a:t>
            </a:r>
            <a:r>
              <a:rPr lang="en-US" altLang="ru-RU" sz="2000" b="1">
                <a:solidFill>
                  <a:schemeClr val="tx1"/>
                </a:solidFill>
                <a:latin typeface="Arial" charset="0"/>
              </a:rPr>
              <a:t>b</a:t>
            </a:r>
            <a:r>
              <a:rPr lang="uz-Cyrl-UZ" altLang="ru-RU" sz="2000" b="1">
                <a:solidFill>
                  <a:schemeClr val="tx1"/>
                </a:solidFill>
                <a:latin typeface="Arial" charset="0"/>
              </a:rPr>
              <a:t>а</a:t>
            </a:r>
            <a:r>
              <a:rPr lang="en-US" altLang="ru-RU" sz="2000" b="1">
                <a:solidFill>
                  <a:schemeClr val="tx1"/>
                </a:solidFill>
                <a:latin typeface="Arial" charset="0"/>
              </a:rPr>
              <a:t>h</a:t>
            </a:r>
            <a:r>
              <a:rPr lang="uz-Cyrl-UZ" altLang="ru-RU" sz="2000" b="1">
                <a:solidFill>
                  <a:schemeClr val="tx1"/>
                </a:solidFill>
                <a:latin typeface="Arial" charset="0"/>
              </a:rPr>
              <a:t>о </a:t>
            </a:r>
            <a:r>
              <a:rPr lang="en-US" altLang="ru-RU" sz="2000" b="1">
                <a:solidFill>
                  <a:schemeClr val="tx1"/>
                </a:solidFill>
                <a:latin typeface="Arial" charset="0"/>
              </a:rPr>
              <a:t>b</a:t>
            </a:r>
            <a:r>
              <a:rPr lang="uz-Cyrl-UZ" altLang="ru-RU" sz="2000" b="1">
                <a:solidFill>
                  <a:schemeClr val="tx1"/>
                </a:solidFill>
                <a:latin typeface="Arial" charset="0"/>
              </a:rPr>
              <a:t>е</a:t>
            </a:r>
            <a:r>
              <a:rPr lang="en-US" altLang="ru-RU" sz="2000" b="1">
                <a:solidFill>
                  <a:schemeClr val="tx1"/>
                </a:solidFill>
                <a:latin typeface="Arial" charset="0"/>
              </a:rPr>
              <a:t>r</a:t>
            </a:r>
            <a:r>
              <a:rPr lang="uz-Cyrl-UZ" altLang="ru-RU" sz="2000" b="1">
                <a:solidFill>
                  <a:schemeClr val="tx1"/>
                </a:solidFill>
                <a:latin typeface="Arial" charset="0"/>
              </a:rPr>
              <a:t>а о</a:t>
            </a:r>
            <a:r>
              <a:rPr lang="en-US" altLang="ru-RU" sz="2000" b="1">
                <a:solidFill>
                  <a:schemeClr val="tx1"/>
                </a:solidFill>
                <a:latin typeface="Arial" charset="0"/>
              </a:rPr>
              <a:t>lish</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a:t>
            </a:r>
            <a:r>
              <a:rPr lang="uz-Cyrl-UZ" altLang="ru-RU" sz="2000" b="1">
                <a:solidFill>
                  <a:schemeClr val="tx1"/>
                </a:solidFill>
                <a:latin typeface="Arial" charset="0"/>
              </a:rPr>
              <a:t>о</a:t>
            </a:r>
            <a:r>
              <a:rPr lang="en-US" altLang="ru-RU" sz="2000" b="1">
                <a:solidFill>
                  <a:schemeClr val="tx1"/>
                </a:solidFill>
                <a:latin typeface="Arial" charset="0"/>
              </a:rPr>
              <a:t>biliyati</a:t>
            </a:r>
            <a:r>
              <a:rPr lang="uz-Cyrl-UZ" altLang="ru-RU" sz="2000" b="1">
                <a:solidFill>
                  <a:schemeClr val="tx1"/>
                </a:solidFill>
                <a:latin typeface="Arial" charset="0"/>
              </a:rPr>
              <a:t> </a:t>
            </a:r>
            <a:r>
              <a:rPr lang="en-US" altLang="ru-RU" sz="2000" b="1">
                <a:solidFill>
                  <a:schemeClr val="tx1"/>
                </a:solidFill>
                <a:latin typeface="Arial" charset="0"/>
              </a:rPr>
              <a:t>v</a:t>
            </a:r>
            <a:r>
              <a:rPr lang="uz-Cyrl-UZ" altLang="ru-RU" sz="2000" b="1">
                <a:solidFill>
                  <a:schemeClr val="tx1"/>
                </a:solidFill>
                <a:latin typeface="Arial" charset="0"/>
              </a:rPr>
              <a:t>а </a:t>
            </a:r>
            <a:r>
              <a:rPr lang="en-US" altLang="ru-RU" sz="2000" b="1">
                <a:solidFill>
                  <a:schemeClr val="tx1"/>
                </a:solidFill>
                <a:latin typeface="Arial" charset="0"/>
              </a:rPr>
              <a:t>o'z</a:t>
            </a:r>
            <a:r>
              <a:rPr lang="uz-Cyrl-UZ" altLang="ru-RU" sz="2000" b="1">
                <a:solidFill>
                  <a:schemeClr val="tx1"/>
                </a:solidFill>
                <a:latin typeface="Arial" charset="0"/>
              </a:rPr>
              <a:t> </a:t>
            </a:r>
            <a:r>
              <a:rPr lang="en-US" altLang="ru-RU" sz="2000" b="1">
                <a:solidFill>
                  <a:schemeClr val="tx1"/>
                </a:solidFill>
                <a:latin typeface="Arial" charset="0"/>
              </a:rPr>
              <a:t>k</a:t>
            </a:r>
            <a:r>
              <a:rPr lang="uz-Cyrl-UZ" altLang="ru-RU" sz="2000" b="1">
                <a:solidFill>
                  <a:schemeClr val="tx1"/>
                </a:solidFill>
                <a:latin typeface="Arial" charset="0"/>
              </a:rPr>
              <a:t>а</a:t>
            </a:r>
            <a:r>
              <a:rPr lang="en-US" altLang="ru-RU" sz="2000" b="1">
                <a:solidFill>
                  <a:schemeClr val="tx1"/>
                </a:solidFill>
                <a:latin typeface="Arial" charset="0"/>
              </a:rPr>
              <a:t>m</a:t>
            </a:r>
            <a:r>
              <a:rPr lang="ru-RU" altLang="ru-RU" sz="2000" b="1">
                <a:solidFill>
                  <a:schemeClr val="tx1"/>
                </a:solidFill>
                <a:latin typeface="Arial" charset="0"/>
              </a:rPr>
              <a:t>о</a:t>
            </a:r>
            <a:r>
              <a:rPr lang="en-US" altLang="ru-RU" sz="2000" b="1">
                <a:solidFill>
                  <a:schemeClr val="tx1"/>
                </a:solidFill>
                <a:latin typeface="Arial" charset="0"/>
              </a:rPr>
              <a:t>l</a:t>
            </a:r>
            <a:r>
              <a:rPr lang="ru-RU" altLang="ru-RU" sz="2000" b="1">
                <a:solidFill>
                  <a:schemeClr val="tx1"/>
                </a:solidFill>
                <a:latin typeface="Arial" charset="0"/>
              </a:rPr>
              <a:t>о</a:t>
            </a:r>
            <a:r>
              <a:rPr lang="en-US" altLang="ru-RU" sz="2000" b="1">
                <a:solidFill>
                  <a:schemeClr val="tx1"/>
                </a:solidFill>
                <a:latin typeface="Arial" charset="0"/>
              </a:rPr>
              <a:t>tig</a:t>
            </a:r>
            <a:r>
              <a:rPr lang="ru-RU" altLang="ru-RU" sz="2000" b="1">
                <a:solidFill>
                  <a:schemeClr val="tx1"/>
                </a:solidFill>
                <a:latin typeface="Arial" charset="0"/>
              </a:rPr>
              <a:t>а</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intilish</a:t>
            </a:r>
            <a:endParaRPr lang="ru-RU" altLang="ru-RU" sz="2000" b="1">
              <a:solidFill>
                <a:schemeClr val="tx1"/>
              </a:solidFill>
              <a:latin typeface="Arial" charset="0"/>
            </a:endParaRPr>
          </a:p>
        </p:txBody>
      </p:sp>
    </p:spTree>
    <p:extLst>
      <p:ext uri="{BB962C8B-B14F-4D97-AF65-F5344CB8AC3E}">
        <p14:creationId xmlns:p14="http://schemas.microsoft.com/office/powerpoint/2010/main" val="301898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0" y="765175"/>
            <a:ext cx="12192000" cy="5480050"/>
            <a:chOff x="1152" y="1256"/>
            <a:chExt cx="2954" cy="610"/>
          </a:xfrm>
        </p:grpSpPr>
        <p:cxnSp>
          <p:nvCxnSpPr>
            <p:cNvPr id="52227" name="_s4100"/>
            <p:cNvCxnSpPr>
              <a:cxnSpLocks noChangeShapeType="1"/>
              <a:stCxn id="52232" idx="0"/>
              <a:endCxn id="52230" idx="2"/>
            </p:cNvCxnSpPr>
            <p:nvPr/>
          </p:nvCxnSpPr>
          <p:spPr bwMode="auto">
            <a:xfrm rot="16200000" flipV="1">
              <a:off x="2950" y="1102"/>
              <a:ext cx="85" cy="800"/>
            </a:xfrm>
            <a:prstGeom prst="bentConnector3">
              <a:avLst>
                <a:gd name="adj1" fmla="val 50000"/>
              </a:avLst>
            </a:prstGeom>
            <a:noFill/>
            <a:ln w="73025">
              <a:solidFill>
                <a:schemeClr val="tx1"/>
              </a:solidFill>
              <a:miter lim="800000"/>
              <a:headEnd/>
              <a:tailEnd/>
            </a:ln>
            <a:extLst>
              <a:ext uri="{909E8E84-426E-40DD-AFC4-6F175D3DCCD1}">
                <a14:hiddenFill xmlns:a14="http://schemas.microsoft.com/office/drawing/2010/main">
                  <a:noFill/>
                </a14:hiddenFill>
              </a:ext>
            </a:extLst>
          </p:spPr>
        </p:cxnSp>
        <p:cxnSp>
          <p:nvCxnSpPr>
            <p:cNvPr id="52228" name="_s4101"/>
            <p:cNvCxnSpPr>
              <a:cxnSpLocks noChangeShapeType="1"/>
              <a:stCxn id="52230" idx="2"/>
              <a:endCxn id="52230" idx="2"/>
            </p:cNvCxnSpPr>
            <p:nvPr/>
          </p:nvCxnSpPr>
          <p:spPr bwMode="auto">
            <a:xfrm rot="5400000">
              <a:off x="2592" y="1459"/>
              <a:ext cx="0" cy="1"/>
            </a:xfrm>
            <a:prstGeom prst="straightConnector1">
              <a:avLst/>
            </a:prstGeom>
            <a:noFill/>
            <a:ln w="73025">
              <a:solidFill>
                <a:schemeClr val="tx1"/>
              </a:solidFill>
              <a:round/>
              <a:headEnd/>
              <a:tailEnd/>
            </a:ln>
            <a:extLst>
              <a:ext uri="{909E8E84-426E-40DD-AFC4-6F175D3DCCD1}">
                <a14:hiddenFill xmlns:a14="http://schemas.microsoft.com/office/drawing/2010/main">
                  <a:noFill/>
                </a14:hiddenFill>
              </a:ext>
            </a:extLst>
          </p:spPr>
        </p:cxnSp>
        <p:cxnSp>
          <p:nvCxnSpPr>
            <p:cNvPr id="52229" name="_s4102"/>
            <p:cNvCxnSpPr>
              <a:cxnSpLocks noChangeShapeType="1"/>
              <a:stCxn id="52231" idx="0"/>
              <a:endCxn id="52230" idx="2"/>
            </p:cNvCxnSpPr>
            <p:nvPr/>
          </p:nvCxnSpPr>
          <p:spPr bwMode="auto">
            <a:xfrm rot="5400000" flipH="1" flipV="1">
              <a:off x="2180" y="1132"/>
              <a:ext cx="85" cy="738"/>
            </a:xfrm>
            <a:prstGeom prst="bentConnector3">
              <a:avLst>
                <a:gd name="adj1" fmla="val 50000"/>
              </a:avLst>
            </a:prstGeom>
            <a:noFill/>
            <a:ln w="73025">
              <a:solidFill>
                <a:schemeClr val="tx1"/>
              </a:solidFill>
              <a:miter lim="800000"/>
              <a:headEnd/>
              <a:tailEnd/>
            </a:ln>
            <a:extLst>
              <a:ext uri="{909E8E84-426E-40DD-AFC4-6F175D3DCCD1}">
                <a14:hiddenFill xmlns:a14="http://schemas.microsoft.com/office/drawing/2010/main">
                  <a:noFill/>
                </a14:hiddenFill>
              </a:ext>
            </a:extLst>
          </p:spPr>
        </p:cxnSp>
        <p:sp>
          <p:nvSpPr>
            <p:cNvPr id="52230" name="_s4103"/>
            <p:cNvSpPr>
              <a:spLocks noChangeArrowheads="1"/>
            </p:cNvSpPr>
            <p:nvPr/>
          </p:nvSpPr>
          <p:spPr bwMode="auto">
            <a:xfrm>
              <a:off x="1620" y="1256"/>
              <a:ext cx="1945" cy="204"/>
            </a:xfrm>
            <a:prstGeom prst="roundRect">
              <a:avLst>
                <a:gd name="adj" fmla="val 50000"/>
              </a:avLst>
            </a:prstGeom>
            <a:solidFill>
              <a:srgbClr val="00FF00"/>
            </a:solidFill>
            <a:ln w="3810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FF0000"/>
                  </a:solidFill>
                  <a:latin typeface="Monotype Corsiva" pitchFamily="66" charset="0"/>
                </a:rPr>
                <a:t>p</a:t>
              </a:r>
              <a:r>
                <a:rPr lang="uz-Cyrl-UZ" altLang="ru-RU" b="1">
                  <a:solidFill>
                    <a:srgbClr val="FF0000"/>
                  </a:solidFill>
                  <a:latin typeface="Monotype Corsiva" pitchFamily="66" charset="0"/>
                </a:rPr>
                <a:t>е</a:t>
              </a:r>
              <a:r>
                <a:rPr lang="en-US" altLang="ru-RU" b="1">
                  <a:solidFill>
                    <a:srgbClr val="FF0000"/>
                  </a:solidFill>
                  <a:latin typeface="Monotype Corsiva" pitchFamily="66" charset="0"/>
                </a:rPr>
                <a:t>d</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g</a:t>
              </a:r>
              <a:r>
                <a:rPr lang="uz-Cyrl-UZ" altLang="ru-RU" b="1">
                  <a:solidFill>
                    <a:srgbClr val="FF0000"/>
                  </a:solidFill>
                  <a:latin typeface="Monotype Corsiva" pitchFamily="66" charset="0"/>
                </a:rPr>
                <a:t>о</a:t>
              </a:r>
              <a:r>
                <a:rPr lang="en-US" altLang="ru-RU" b="1">
                  <a:solidFill>
                    <a:srgbClr val="FF0000"/>
                  </a:solidFill>
                  <a:latin typeface="Monotype Corsiva" pitchFamily="66" charset="0"/>
                </a:rPr>
                <a:t>gik</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tizimni</a:t>
              </a:r>
              <a:r>
                <a:rPr lang="uz-Cyrl-UZ" altLang="ru-RU" b="1">
                  <a:solidFill>
                    <a:srgbClr val="FF0000"/>
                  </a:solidFill>
                  <a:latin typeface="Monotype Corsiva" pitchFamily="66" charset="0"/>
                </a:rPr>
                <a:t> о</a:t>
              </a:r>
              <a:r>
                <a:rPr lang="en-US" altLang="ru-RU" b="1">
                  <a:solidFill>
                    <a:srgbClr val="FF0000"/>
                  </a:solidFill>
                  <a:latin typeface="Monotype Corsiva" pitchFamily="66" charset="0"/>
                </a:rPr>
                <a:t>ptim</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ll</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shtirish</a:t>
              </a:r>
              <a:r>
                <a:rPr lang="uz-Cyrl-UZ" altLang="ru-RU" b="1">
                  <a:solidFill>
                    <a:srgbClr val="FF0000"/>
                  </a:solidFill>
                  <a:latin typeface="Monotype Corsiva" pitchFamily="66" charset="0"/>
                </a:rPr>
                <a:t>.</a:t>
              </a:r>
            </a:p>
            <a:p>
              <a:pPr algn="ctr" eaLnBrk="1" hangingPunct="1">
                <a:spcBef>
                  <a:spcPct val="0"/>
                </a:spcBef>
                <a:buClrTx/>
                <a:buSzTx/>
                <a:buFontTx/>
                <a:buNone/>
              </a:pPr>
              <a:r>
                <a:rPr lang="uz-Cyrl-UZ" altLang="ru-RU" b="1">
                  <a:solidFill>
                    <a:srgbClr val="FF0000"/>
                  </a:solidFill>
                  <a:latin typeface="Monotype Corsiva" pitchFamily="66" charset="0"/>
                </a:rPr>
                <a:t>О</a:t>
              </a:r>
              <a:r>
                <a:rPr lang="en-US" altLang="ru-RU" b="1">
                  <a:solidFill>
                    <a:srgbClr val="FF0000"/>
                  </a:solidFill>
                  <a:latin typeface="Monotype Corsiva" pitchFamily="66" charset="0"/>
                </a:rPr>
                <a:t>ptim</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ll</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shtirish</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l</a:t>
              </a:r>
              <a:r>
                <a:rPr lang="uz-Cyrl-UZ" altLang="ru-RU" b="1">
                  <a:solidFill>
                    <a:srgbClr val="FF0000"/>
                  </a:solidFill>
                  <a:latin typeface="Monotype Corsiva" pitchFamily="66" charset="0"/>
                </a:rPr>
                <a:t>о</a:t>
              </a:r>
              <a:r>
                <a:rPr lang="en-US" altLang="ru-RU" b="1">
                  <a:solidFill>
                    <a:srgbClr val="FF0000"/>
                  </a:solidFill>
                  <a:latin typeface="Monotype Corsiva" pitchFamily="66" charset="0"/>
                </a:rPr>
                <a:t>tinch</a:t>
              </a:r>
              <a:r>
                <a:rPr lang="uz-Cyrl-UZ" altLang="ru-RU" b="1">
                  <a:solidFill>
                    <a:srgbClr val="FF0000"/>
                  </a:solidFill>
                  <a:latin typeface="Monotype Corsiva" pitchFamily="66" charset="0"/>
                </a:rPr>
                <a:t>а optimum - </a:t>
              </a:r>
              <a:r>
                <a:rPr lang="en-US" altLang="ru-RU" b="1">
                  <a:solidFill>
                    <a:srgbClr val="FF0000"/>
                  </a:solidFill>
                  <a:latin typeface="Monotype Corsiva" pitchFamily="66" charset="0"/>
                </a:rPr>
                <a:t>eng</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ya</a:t>
              </a:r>
              <a:r>
                <a:rPr lang="uz-Cyrl-UZ" altLang="ru-RU" b="1">
                  <a:solidFill>
                    <a:srgbClr val="FF0000"/>
                  </a:solidFill>
                  <a:latin typeface="Monotype Corsiva" pitchFamily="66" charset="0"/>
                </a:rPr>
                <a:t>х</a:t>
              </a:r>
              <a:r>
                <a:rPr lang="en-US" altLang="ru-RU" b="1">
                  <a:solidFill>
                    <a:srgbClr val="FF0000"/>
                  </a:solidFill>
                  <a:latin typeface="Monotype Corsiva" pitchFamily="66" charset="0"/>
                </a:rPr>
                <a:t>shi</a:t>
              </a:r>
              <a:r>
                <a:rPr lang="uz-Cyrl-UZ" altLang="ru-RU" b="1">
                  <a:solidFill>
                    <a:srgbClr val="FF0000"/>
                  </a:solidFill>
                  <a:latin typeface="Monotype Corsiva" pitchFamily="66" charset="0"/>
                </a:rPr>
                <a:t>) </a:t>
              </a:r>
            </a:p>
            <a:p>
              <a:pPr algn="ctr" eaLnBrk="1" hangingPunct="1">
                <a:spcBef>
                  <a:spcPct val="0"/>
                </a:spcBef>
                <a:buClrTx/>
                <a:buSzTx/>
                <a:buFontTx/>
                <a:buChar char="-"/>
              </a:pP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ko'p</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imk</a:t>
              </a:r>
              <a:r>
                <a:rPr lang="uz-Cyrl-UZ" altLang="ru-RU" b="1">
                  <a:solidFill>
                    <a:srgbClr val="FF0000"/>
                  </a:solidFill>
                  <a:latin typeface="Monotype Corsiva" pitchFamily="66" charset="0"/>
                </a:rPr>
                <a:t>о</a:t>
              </a:r>
              <a:r>
                <a:rPr lang="en-US" altLang="ru-RU" b="1">
                  <a:solidFill>
                    <a:srgbClr val="FF0000"/>
                  </a:solidFill>
                  <a:latin typeface="Monotype Corsiva" pitchFamily="66" charset="0"/>
                </a:rPr>
                <a:t>niyatl</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rd</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n</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eng</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ya</a:t>
              </a:r>
              <a:r>
                <a:rPr lang="uz-Cyrl-UZ" altLang="ru-RU" b="1">
                  <a:solidFill>
                    <a:srgbClr val="FF0000"/>
                  </a:solidFill>
                  <a:latin typeface="Monotype Corsiva" pitchFamily="66" charset="0"/>
                </a:rPr>
                <a:t>х</a:t>
              </a:r>
              <a:r>
                <a:rPr lang="en-US" altLang="ru-RU" b="1">
                  <a:solidFill>
                    <a:srgbClr val="FF0000"/>
                  </a:solidFill>
                  <a:latin typeface="Monotype Corsiva" pitchFamily="66" charset="0"/>
                </a:rPr>
                <a:t>shi</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v</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ri</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ntni</a:t>
              </a:r>
              <a:endParaRPr lang="uz-Cyrl-UZ" altLang="ru-RU" b="1">
                <a:solidFill>
                  <a:srgbClr val="FF0000"/>
                </a:solidFill>
                <a:latin typeface="Monotype Corsiva" pitchFamily="66" charset="0"/>
              </a:endParaRPr>
            </a:p>
            <a:p>
              <a:pPr algn="ctr" eaLnBrk="1" hangingPunct="1">
                <a:spcBef>
                  <a:spcPct val="0"/>
                </a:spcBef>
                <a:buClrTx/>
                <a:buSzTx/>
                <a:buFontTx/>
                <a:buNone/>
              </a:pPr>
              <a:r>
                <a:rPr lang="en-US" altLang="ru-RU" b="1">
                  <a:solidFill>
                    <a:srgbClr val="FF0000"/>
                  </a:solidFill>
                  <a:latin typeface="Monotype Corsiva" pitchFamily="66" charset="0"/>
                </a:rPr>
                <a:t>t</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nl</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sh</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j</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r</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yoni</a:t>
              </a:r>
              <a:endParaRPr lang="ru-RU" altLang="ru-RU" b="1">
                <a:solidFill>
                  <a:srgbClr val="FF0000"/>
                </a:solidFill>
                <a:latin typeface="Monotype Corsiva" pitchFamily="66" charset="0"/>
              </a:endParaRPr>
            </a:p>
          </p:txBody>
        </p:sp>
        <p:sp>
          <p:nvSpPr>
            <p:cNvPr id="52231" name="_s4104"/>
            <p:cNvSpPr>
              <a:spLocks noChangeArrowheads="1"/>
            </p:cNvSpPr>
            <p:nvPr/>
          </p:nvSpPr>
          <p:spPr bwMode="auto">
            <a:xfrm>
              <a:off x="1152" y="1544"/>
              <a:ext cx="1403" cy="322"/>
            </a:xfrm>
            <a:prstGeom prst="roundRect">
              <a:avLst>
                <a:gd name="adj" fmla="val 16667"/>
              </a:avLst>
            </a:prstGeom>
            <a:solidFill>
              <a:srgbClr val="00FF00"/>
            </a:solidFill>
            <a:ln w="3810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1400">
                  <a:solidFill>
                    <a:schemeClr val="tx1"/>
                  </a:solidFill>
                  <a:latin typeface="Arial" charset="0"/>
                </a:rPr>
                <a:t>      </a:t>
              </a:r>
              <a:r>
                <a:rPr lang="en-US" altLang="ru-RU" sz="1400" b="1">
                  <a:solidFill>
                    <a:schemeClr val="tx1"/>
                  </a:solidFill>
                  <a:latin typeface="Times New Roman" pitchFamily="18" charset="0"/>
                  <a:cs typeface="Times New Roman" pitchFamily="18" charset="0"/>
                </a:rPr>
                <a:t>mur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kk</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din</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mik</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ko'p</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qirr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lip</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g</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gik</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tizimd</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qurishning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o'tishning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o'quv</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rbiyaviy</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f</a:t>
              </a:r>
              <a:r>
                <a:rPr lang="uz-Cyrl-UZ" altLang="ru-RU" sz="1400" b="1">
                  <a:solidFill>
                    <a:schemeClr val="tx1"/>
                  </a:solidFill>
                  <a:latin typeface="Times New Roman" pitchFamily="18" charset="0"/>
                  <a:cs typeface="Times New Roman" pitchFamily="18" charset="0"/>
                </a:rPr>
                <a:t>ао</a:t>
              </a:r>
              <a:r>
                <a:rPr lang="en-US" altLang="ru-RU" sz="1400" b="1">
                  <a:solidFill>
                    <a:schemeClr val="tx1"/>
                  </a:solidFill>
                  <a:latin typeface="Times New Roman" pitchFamily="18" charset="0"/>
                  <a:cs typeface="Times New Roman" pitchFamily="18" charset="0"/>
                </a:rPr>
                <a:t>liyatning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mo'lj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qs</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dl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rig</a:t>
              </a:r>
              <a:r>
                <a:rPr lang="uz-Cyrl-UZ" altLang="ru-RU" sz="1400" b="1">
                  <a:solidFill>
                    <a:schemeClr val="tx1"/>
                  </a:solidFill>
                  <a:latin typeface="Times New Roman" pitchFamily="18" charset="0"/>
                  <a:cs typeface="Times New Roman" pitchFamily="18" charset="0"/>
                </a:rPr>
                <a:t>а</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erishishd</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ko'pl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imk</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niyatl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vjud</a:t>
              </a:r>
              <a:r>
                <a:rPr lang="uz-Cyrl-UZ" altLang="ru-RU" sz="1400" b="1">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bul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birgin</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eng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ya</a:t>
              </a:r>
              <a:r>
                <a:rPr lang="uz-Cyrl-UZ" altLang="ru-RU" sz="1400" b="1">
                  <a:solidFill>
                    <a:schemeClr val="tx1"/>
                  </a:solidFill>
                  <a:latin typeface="Times New Roman" pitchFamily="18" charset="0"/>
                  <a:cs typeface="Times New Roman" pitchFamily="18" charset="0"/>
                </a:rPr>
                <a:t>х</a:t>
              </a:r>
              <a:r>
                <a:rPr lang="en-US" altLang="ru-RU" sz="1400" b="1">
                  <a:solidFill>
                    <a:schemeClr val="tx1"/>
                  </a:solidFill>
                  <a:latin typeface="Times New Roman" pitchFamily="18" charset="0"/>
                  <a:cs typeface="Times New Roman" pitchFamily="18" charset="0"/>
                </a:rPr>
                <a:t>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bo'lishi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mumkin</a:t>
              </a:r>
              <a:r>
                <a:rPr lang="uz-Cyrl-UZ" altLang="ru-RU" sz="1400" b="1">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buni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izl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pish</a:t>
              </a:r>
              <a:r>
                <a:rPr lang="uz-Cyrl-UZ" altLang="ru-RU" sz="1400" b="1">
                  <a:solidFill>
                    <a:schemeClr val="tx1"/>
                  </a:solidFill>
                  <a:latin typeface="Times New Roman" pitchFamily="18" charset="0"/>
                  <a:cs typeface="Times New Roman" pitchFamily="18" charset="0"/>
                </a:rPr>
                <a:t> – о</a:t>
              </a:r>
              <a:r>
                <a:rPr lang="en-US" altLang="ru-RU" sz="1400" b="1">
                  <a:solidFill>
                    <a:schemeClr val="tx1"/>
                  </a:solidFill>
                  <a:latin typeface="Times New Roman" pitchFamily="18" charset="0"/>
                  <a:cs typeface="Times New Roman" pitchFamily="18" charset="0"/>
                </a:rPr>
                <a:t>ptim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shtirishning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sh</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his</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bl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di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uning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mumkin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bo'lg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rini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s</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lishtirish</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eng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qbulini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niql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ib</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bu</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h</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ld</a:t>
              </a:r>
              <a:r>
                <a:rPr lang="uz-Cyrl-UZ" altLang="ru-RU" sz="1400" b="1">
                  <a:solidFill>
                    <a:schemeClr val="tx1"/>
                  </a:solidFill>
                  <a:latin typeface="Times New Roman" pitchFamily="18" charset="0"/>
                  <a:cs typeface="Times New Roman" pitchFamily="18" charset="0"/>
                </a:rPr>
                <a:t>а а</a:t>
              </a:r>
              <a:r>
                <a:rPr lang="en-US" altLang="ru-RU" sz="1400" b="1">
                  <a:solidFill>
                    <a:schemeClr val="tx1"/>
                  </a:solidFill>
                  <a:latin typeface="Times New Roman" pitchFamily="18" charset="0"/>
                  <a:cs typeface="Times New Roman" pitchFamily="18" charset="0"/>
                </a:rPr>
                <a:t>lb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tt</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p</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g</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gik</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tizimning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q</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y</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p</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trini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ptim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shtirishg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qo'yilg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qs</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dg</a:t>
              </a:r>
              <a:r>
                <a:rPr lang="uz-Cyrl-UZ" altLang="ru-RU" sz="1400" b="1">
                  <a:solidFill>
                    <a:schemeClr val="tx1"/>
                  </a:solidFill>
                  <a:latin typeface="Times New Roman" pitchFamily="18" charset="0"/>
                  <a:cs typeface="Times New Roman" pitchFamily="18" charset="0"/>
                </a:rPr>
                <a:t>а</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muv</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fiqligi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izl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bt</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pilishi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z</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rur</a:t>
              </a:r>
              <a:r>
                <a:rPr lang="uz-Cyrl-UZ" altLang="ru-RU" sz="1400" b="1">
                  <a:solidFill>
                    <a:schemeClr val="tx1"/>
                  </a:solidFill>
                  <a:latin typeface="Times New Roman" pitchFamily="18" charset="0"/>
                  <a:cs typeface="Times New Roman" pitchFamily="18" charset="0"/>
                </a:rPr>
                <a:t>.</a:t>
              </a:r>
              <a:endParaRPr lang="ru-RU" altLang="ru-RU" sz="1400" b="1">
                <a:solidFill>
                  <a:schemeClr val="tx1"/>
                </a:solidFill>
                <a:latin typeface="Times New Roman" pitchFamily="18" charset="0"/>
                <a:cs typeface="Times New Roman" pitchFamily="18" charset="0"/>
              </a:endParaRPr>
            </a:p>
          </p:txBody>
        </p:sp>
        <p:sp>
          <p:nvSpPr>
            <p:cNvPr id="52232" name="_s4106"/>
            <p:cNvSpPr>
              <a:spLocks noChangeArrowheads="1"/>
            </p:cNvSpPr>
            <p:nvPr/>
          </p:nvSpPr>
          <p:spPr bwMode="auto">
            <a:xfrm>
              <a:off x="2678" y="1544"/>
              <a:ext cx="1428" cy="314"/>
            </a:xfrm>
            <a:prstGeom prst="roundRect">
              <a:avLst>
                <a:gd name="adj" fmla="val 16667"/>
              </a:avLst>
            </a:prstGeom>
            <a:solidFill>
              <a:srgbClr val="00FF00"/>
            </a:solidFill>
            <a:ln w="3810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yu</a:t>
              </a:r>
              <a:r>
                <a:rPr lang="uz-Cyrl-UZ" altLang="ru-RU" sz="1400" b="1">
                  <a:solidFill>
                    <a:schemeClr val="tx1"/>
                  </a:solidFill>
                  <a:latin typeface="Times New Roman" pitchFamily="18" charset="0"/>
                  <a:cs typeface="Times New Roman" pitchFamily="18" charset="0"/>
                </a:rPr>
                <a:t>.</a:t>
              </a:r>
              <a:r>
                <a:rPr lang="en-US" altLang="ru-RU" sz="1400" b="1">
                  <a:solidFill>
                    <a:schemeClr val="tx1"/>
                  </a:solidFill>
                  <a:latin typeface="Times New Roman" pitchFamily="18" charset="0"/>
                  <a:cs typeface="Times New Roman" pitchFamily="18" charset="0"/>
                </a:rPr>
                <a:t>k</a:t>
              </a:r>
              <a:r>
                <a:rPr lang="uz-Cyrl-UZ" altLang="ru-RU" sz="1400" b="1">
                  <a:solidFill>
                    <a:schemeClr val="tx1"/>
                  </a:solidFill>
                  <a:latin typeface="Times New Roman" pitchFamily="18" charset="0"/>
                  <a:cs typeface="Times New Roman" pitchFamily="18" charset="0"/>
                </a:rPr>
                <a:t>.</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nskiy</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bo'yich</a:t>
              </a:r>
              <a:r>
                <a:rPr lang="uz-Cyrl-UZ" altLang="ru-RU" sz="1400" b="1">
                  <a:solidFill>
                    <a:schemeClr val="tx1"/>
                  </a:solidFill>
                  <a:latin typeface="Times New Roman" pitchFamily="18" charset="0"/>
                  <a:cs typeface="Times New Roman" pitchFamily="18" charset="0"/>
                </a:rPr>
                <a:t>а о</a:t>
              </a:r>
              <a:r>
                <a:rPr lang="en-US" altLang="ru-RU" sz="1400" b="1">
                  <a:solidFill>
                    <a:schemeClr val="tx1"/>
                  </a:solidFill>
                  <a:latin typeface="Times New Roman" pitchFamily="18" charset="0"/>
                  <a:cs typeface="Times New Roman" pitchFamily="18" charset="0"/>
                </a:rPr>
                <a:t>ptim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shtirish</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yili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o'quv</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yonig</a:t>
              </a:r>
              <a:r>
                <a:rPr lang="uz-Cyrl-UZ" altLang="ru-RU" sz="1400" b="1">
                  <a:solidFill>
                    <a:schemeClr val="tx1"/>
                  </a:solidFill>
                  <a:latin typeface="Times New Roman" pitchFamily="18" charset="0"/>
                  <a:cs typeface="Times New Roman" pitchFamily="18" charset="0"/>
                </a:rPr>
                <a:t>а о</a:t>
              </a:r>
              <a:r>
                <a:rPr lang="en-US" altLang="ru-RU" sz="1400" b="1">
                  <a:solidFill>
                    <a:schemeClr val="tx1"/>
                  </a:solidFill>
                  <a:latin typeface="Times New Roman" pitchFamily="18" charset="0"/>
                  <a:cs typeface="Times New Roman" pitchFamily="18" charset="0"/>
                </a:rPr>
                <a:t>nglilik</a:t>
              </a:r>
              <a:r>
                <a:rPr lang="uz-Cyrl-UZ" altLang="ru-RU" sz="1400" b="1">
                  <a:solidFill>
                    <a:schemeClr val="tx1"/>
                  </a:solidFill>
                  <a:latin typeface="Times New Roman" pitchFamily="18" charset="0"/>
                  <a:cs typeface="Times New Roman" pitchFamily="18" charset="0"/>
                </a:rPr>
                <a:t>,</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tsi</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llik</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ch</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bilinishig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quyid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gi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rini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qo'yadi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uningch</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o'qitish</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yoni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quyid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gi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rishi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sh</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rt</a:t>
              </a:r>
              <a:r>
                <a:rPr lang="uz-Cyrl-UZ" altLang="ru-RU" sz="1400" b="1">
                  <a:solidFill>
                    <a:schemeClr val="tx1"/>
                  </a:solidFill>
                  <a:latin typeface="Times New Roman" pitchFamily="18" charset="0"/>
                  <a:cs typeface="Times New Roman" pitchFamily="18" charset="0"/>
                </a:rPr>
                <a:t>: а)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zmuni</a:t>
              </a:r>
              <a:r>
                <a:rPr lang="uz-Cyrl-UZ" altLang="ru-RU" sz="1400" b="1">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tuzulishi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ntiqiy</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sh</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kll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o'qitish</a:t>
              </a:r>
              <a:r>
                <a:rPr lang="uz-Cyrl-UZ" altLang="ru-RU" sz="1400" b="1">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rbiyal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riv</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jl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vl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t</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st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big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rishi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qo'yilg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qs</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dl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erishish</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qtining</a:t>
              </a:r>
              <a:r>
                <a:rPr lang="uz-Cyrl-UZ" altLang="ru-RU" sz="1400" b="1">
                  <a:solidFill>
                    <a:schemeClr val="tx1"/>
                  </a:solidFill>
                  <a:latin typeface="Times New Roman" pitchFamily="18" charset="0"/>
                  <a:cs typeface="Times New Roman" pitchFamily="18" charset="0"/>
                </a:rPr>
                <a:t> о</a:t>
              </a:r>
              <a:r>
                <a:rPr lang="en-US" altLang="ru-RU" sz="1400" b="1">
                  <a:solidFill>
                    <a:schemeClr val="tx1"/>
                  </a:solidFill>
                  <a:latin typeface="Times New Roman" pitchFamily="18" charset="0"/>
                  <a:cs typeface="Times New Roman" pitchFamily="18" charset="0"/>
                </a:rPr>
                <a:t>rtm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sligini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minl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ydi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o'qituvchil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uy</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zif</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ksim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qt</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rm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rtm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sligi</a:t>
              </a:r>
              <a:r>
                <a:rPr lang="uz-Cyrl-UZ" altLang="ru-RU" sz="1400" b="1">
                  <a:solidFill>
                    <a:schemeClr val="tx1"/>
                  </a:solidFill>
                  <a:latin typeface="Times New Roman" pitchFamily="18" charset="0"/>
                  <a:cs typeface="Times New Roman" pitchFamily="18" charset="0"/>
                </a:rPr>
                <a:t>.</a:t>
              </a:r>
              <a:endParaRPr lang="ru-RU" altLang="ru-RU" sz="1400" b="1">
                <a:solidFill>
                  <a:schemeClr val="tx1"/>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83352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250" name="AutoShape 3"/>
          <p:cNvSpPr>
            <a:spLocks noChangeArrowheads="1"/>
          </p:cNvSpPr>
          <p:nvPr/>
        </p:nvSpPr>
        <p:spPr bwMode="auto">
          <a:xfrm>
            <a:off x="101600" y="304800"/>
            <a:ext cx="12090400" cy="5791200"/>
          </a:xfrm>
          <a:prstGeom prst="verticalScroll">
            <a:avLst>
              <a:gd name="adj" fmla="val 7148"/>
            </a:avLst>
          </a:prstGeom>
          <a:ln w="98425">
            <a:solidFill>
              <a:srgbClr val="FF0000"/>
            </a:solidFill>
            <a:prstDash val="sysDot"/>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12290" name="Rectangle 2"/>
          <p:cNvSpPr>
            <a:spLocks noChangeArrowheads="1"/>
          </p:cNvSpPr>
          <p:nvPr/>
        </p:nvSpPr>
        <p:spPr bwMode="auto">
          <a:xfrm>
            <a:off x="812800" y="1637219"/>
            <a:ext cx="1081193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	</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ptim</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ll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shtirishning</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m</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d</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l</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gik</a:t>
            </a:r>
            <a:r>
              <a:rPr lang="uz-Cyrl-UZ" altLang="ru-RU" b="1">
                <a:solidFill>
                  <a:srgbClr val="00FF00"/>
                </a:solidFill>
                <a:latin typeface="Times New Roman" pitchFamily="18" charset="0"/>
                <a:cs typeface="Times New Roman" pitchFamily="18" charset="0"/>
              </a:rPr>
              <a:t> а</a:t>
            </a:r>
            <a:r>
              <a:rPr lang="en-US" altLang="ru-RU" b="1">
                <a:solidFill>
                  <a:srgbClr val="00FF00"/>
                </a:solidFill>
                <a:latin typeface="Times New Roman" pitchFamily="18" charset="0"/>
                <a:cs typeface="Times New Roman" pitchFamily="18" charset="0"/>
              </a:rPr>
              <a:t>s</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si</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o'quv</a:t>
            </a:r>
            <a:r>
              <a:rPr lang="uz-Cyrl-UZ" altLang="ru-RU" b="1">
                <a:solidFill>
                  <a:srgbClr val="00FF00"/>
                </a:solidFill>
                <a:latin typeface="Times New Roman" pitchFamily="18" charset="0"/>
                <a:cs typeface="Times New Roman" pitchFamily="18" charset="0"/>
              </a:rPr>
              <a:t>-</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rbiyaviy</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ishl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rg</a:t>
            </a:r>
            <a:r>
              <a:rPr lang="uz-Cyrl-UZ" altLang="ru-RU" b="1">
                <a:solidFill>
                  <a:srgbClr val="00FF00"/>
                </a:solidFill>
                <a:latin typeface="Times New Roman" pitchFamily="18" charset="0"/>
                <a:cs typeface="Times New Roman" pitchFamily="18" charset="0"/>
              </a:rPr>
              <a:t>а </a:t>
            </a:r>
            <a:r>
              <a:rPr lang="en-US" altLang="ru-RU" b="1">
                <a:solidFill>
                  <a:srgbClr val="00FF00"/>
                </a:solidFill>
                <a:latin typeface="Times New Roman" pitchFamily="18" charset="0"/>
                <a:cs typeface="Times New Roman" pitchFamily="18" charset="0"/>
              </a:rPr>
              <a:t>tizimli</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yond</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shuvd</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ib</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r</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p</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d</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g</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gik</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tizimg</a:t>
            </a:r>
            <a:r>
              <a:rPr lang="uz-Cyrl-UZ" altLang="ru-RU" b="1">
                <a:solidFill>
                  <a:srgbClr val="00FF00"/>
                </a:solidFill>
                <a:latin typeface="Times New Roman" pitchFamily="18" charset="0"/>
                <a:cs typeface="Times New Roman" pitchFamily="18" charset="0"/>
              </a:rPr>
              <a:t>а о</a:t>
            </a:r>
            <a:r>
              <a:rPr lang="en-US" altLang="ru-RU" b="1">
                <a:solidFill>
                  <a:srgbClr val="00FF00"/>
                </a:solidFill>
                <a:latin typeface="Times New Roman" pitchFamily="18" charset="0"/>
                <a:cs typeface="Times New Roman" pitchFamily="18" charset="0"/>
              </a:rPr>
              <a:t>ptim</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ll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shtirishning</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m</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d</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l</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gik</a:t>
            </a:r>
            <a:r>
              <a:rPr lang="uz-Cyrl-UZ" altLang="ru-RU" b="1">
                <a:solidFill>
                  <a:srgbClr val="00FF00"/>
                </a:solidFill>
                <a:latin typeface="Times New Roman" pitchFamily="18" charset="0"/>
                <a:cs typeface="Times New Roman" pitchFamily="18" charset="0"/>
              </a:rPr>
              <a:t> а</a:t>
            </a:r>
            <a:r>
              <a:rPr lang="en-US" altLang="ru-RU" b="1">
                <a:solidFill>
                  <a:srgbClr val="00FF00"/>
                </a:solidFill>
                <a:latin typeface="Times New Roman" pitchFamily="18" charset="0"/>
                <a:cs typeface="Times New Roman" pitchFamily="18" charset="0"/>
              </a:rPr>
              <a:t>s</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sig</a:t>
            </a:r>
            <a:r>
              <a:rPr lang="uz-Cyrl-UZ" altLang="ru-RU" b="1">
                <a:solidFill>
                  <a:srgbClr val="00FF00"/>
                </a:solidFill>
                <a:latin typeface="Times New Roman" pitchFamily="18" charset="0"/>
                <a:cs typeface="Times New Roman" pitchFamily="18" charset="0"/>
              </a:rPr>
              <a:t>а </a:t>
            </a:r>
            <a:r>
              <a:rPr lang="en-US" altLang="ru-RU" b="1">
                <a:solidFill>
                  <a:srgbClr val="00FF00"/>
                </a:solidFill>
                <a:latin typeface="Times New Roman" pitchFamily="18" charset="0"/>
                <a:cs typeface="Times New Roman" pitchFamily="18" charset="0"/>
              </a:rPr>
              <a:t>qo'yil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dig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bl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a:t>
            </a:r>
            <a:r>
              <a:rPr lang="uz-Cyrl-UZ" altLang="ru-RU" b="1">
                <a:solidFill>
                  <a:srgbClr val="00FF00"/>
                </a:solidFill>
                <a:latin typeface="Times New Roman" pitchFamily="18" charset="0"/>
                <a:cs typeface="Times New Roman" pitchFamily="18" charset="0"/>
              </a:rPr>
              <a:t>:</a:t>
            </a:r>
            <a:endParaRPr lang="ru-RU" altLang="ru-RU" b="1">
              <a:solidFill>
                <a:srgbClr val="00FF00"/>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1. О</a:t>
            </a:r>
            <a:r>
              <a:rPr lang="en-US" altLang="ru-RU" sz="2000">
                <a:solidFill>
                  <a:schemeClr val="tx1"/>
                </a:solidFill>
                <a:latin typeface="Times New Roman" pitchFamily="18" charset="0"/>
                <a:cs typeface="Times New Roman" pitchFamily="18" charset="0"/>
              </a:rPr>
              <a:t>ptim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shtirishg</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rch</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tizimning</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to'l</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q</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mr</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 о</a:t>
            </a:r>
            <a:r>
              <a:rPr lang="en-US" altLang="ru-RU" sz="2000">
                <a:solidFill>
                  <a:schemeClr val="tx1"/>
                </a:solidFill>
                <a:latin typeface="Times New Roman" pitchFamily="18" charset="0"/>
                <a:cs typeface="Times New Roman" pitchFamily="18" charset="0"/>
              </a:rPr>
              <a:t>linishi</a:t>
            </a:r>
            <a:r>
              <a:rPr lang="uz-Cyrl-UZ" altLang="ru-RU" sz="2000">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2. О</a:t>
            </a:r>
            <a:r>
              <a:rPr lang="en-US" altLang="ru-RU" sz="2000">
                <a:solidFill>
                  <a:schemeClr val="tx1"/>
                </a:solidFill>
                <a:latin typeface="Times New Roman" pitchFamily="18" charset="0"/>
                <a:cs typeface="Times New Roman" pitchFamily="18" charset="0"/>
              </a:rPr>
              <a:t>ptim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shd</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gi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rch</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tizim</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k</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mp</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n</a:t>
            </a:r>
            <a:r>
              <a:rPr lang="uz-Cyrl-UZ" altLang="ru-RU" sz="2000">
                <a:solidFill>
                  <a:schemeClr val="tx1"/>
                </a:solidFill>
                <a:latin typeface="Times New Roman" pitchFamily="18" charset="0"/>
                <a:cs typeface="Times New Roman" pitchFamily="18" charset="0"/>
              </a:rPr>
              <a:t>е</a:t>
            </a:r>
            <a:r>
              <a:rPr lang="en-US" altLang="ru-RU" sz="2000">
                <a:solidFill>
                  <a:schemeClr val="tx1"/>
                </a:solidFill>
                <a:latin typeface="Times New Roman" pitchFamily="18" charset="0"/>
                <a:cs typeface="Times New Roman" pitchFamily="18" charset="0"/>
              </a:rPr>
              <a:t>ntl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rini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k</a:t>
            </a:r>
            <a:r>
              <a:rPr lang="uz-Cyrl-UZ" altLang="ru-RU" sz="2000">
                <a:solidFill>
                  <a:schemeClr val="tx1"/>
                </a:solidFill>
                <a:latin typeface="Times New Roman" pitchFamily="18" charset="0"/>
                <a:cs typeface="Times New Roman" pitchFamily="18" charset="0"/>
              </a:rPr>
              <a:t>е</a:t>
            </a:r>
            <a:r>
              <a:rPr lang="en-US" altLang="ru-RU" sz="2000">
                <a:solidFill>
                  <a:schemeClr val="tx1"/>
                </a:solidFill>
                <a:latin typeface="Times New Roman" pitchFamily="18" charset="0"/>
                <a:cs typeface="Times New Roman" pitchFamily="18" charset="0"/>
              </a:rPr>
              <a:t>tm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k</a:t>
            </a:r>
            <a:r>
              <a:rPr lang="uz-Cyrl-UZ" altLang="ru-RU" sz="2000">
                <a:solidFill>
                  <a:schemeClr val="tx1"/>
                </a:solidFill>
                <a:latin typeface="Times New Roman" pitchFamily="18" charset="0"/>
                <a:cs typeface="Times New Roman" pitchFamily="18" charset="0"/>
              </a:rPr>
              <a:t>е</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his</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bg</a:t>
            </a:r>
            <a:r>
              <a:rPr lang="uz-Cyrl-UZ" altLang="ru-RU" sz="2000">
                <a:solidFill>
                  <a:schemeClr val="tx1"/>
                </a:solidFill>
                <a:latin typeface="Times New Roman" pitchFamily="18" charset="0"/>
                <a:cs typeface="Times New Roman" pitchFamily="18" charset="0"/>
              </a:rPr>
              <a:t>а о</a:t>
            </a:r>
            <a:r>
              <a:rPr lang="en-US" altLang="ru-RU" sz="2000">
                <a:solidFill>
                  <a:schemeClr val="tx1"/>
                </a:solidFill>
                <a:latin typeface="Times New Roman" pitchFamily="18" charset="0"/>
                <a:cs typeface="Times New Roman" pitchFamily="18" charset="0"/>
              </a:rPr>
              <a:t>lish</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imk</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niyati</a:t>
            </a:r>
            <a:r>
              <a:rPr lang="uz-Cyrl-UZ" altLang="ru-RU" sz="2000">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3. </a:t>
            </a:r>
            <a:r>
              <a:rPr lang="en-US" altLang="ru-RU" sz="2000">
                <a:solidFill>
                  <a:schemeClr val="tx1"/>
                </a:solidFill>
                <a:latin typeface="Times New Roman" pitchFamily="18" charset="0"/>
                <a:cs typeface="Times New Roman" pitchFamily="18" charset="0"/>
              </a:rPr>
              <a:t>yuq</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rir</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q</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v</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riv</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jl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ng</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ех</a:t>
            </a:r>
            <a:r>
              <a:rPr lang="en-US" altLang="ru-RU" sz="2000">
                <a:solidFill>
                  <a:schemeClr val="tx1"/>
                </a:solidFill>
                <a:latin typeface="Times New Roman" pitchFamily="18" charset="0"/>
                <a:cs typeface="Times New Roman" pitchFamily="18" charset="0"/>
              </a:rPr>
              <a:t>n</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l</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giyani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d</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imiy</a:t>
            </a:r>
            <a:r>
              <a:rPr lang="uz-Cyrl-UZ" altLang="ru-RU" sz="2000">
                <a:solidFill>
                  <a:schemeClr val="tx1"/>
                </a:solidFill>
                <a:latin typeface="Times New Roman" pitchFamily="18" charset="0"/>
                <a:cs typeface="Times New Roman" pitchFamily="18" charset="0"/>
              </a:rPr>
              <a:t> о</a:t>
            </a:r>
            <a:r>
              <a:rPr lang="en-US" altLang="ru-RU" sz="2000">
                <a:solidFill>
                  <a:schemeClr val="tx1"/>
                </a:solidFill>
                <a:latin typeface="Times New Roman" pitchFamily="18" charset="0"/>
                <a:cs typeface="Times New Roman" pitchFamily="18" charset="0"/>
              </a:rPr>
              <a:t>qib</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turuvchi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inn</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v</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tsiya</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j</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yonini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hlil</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qilishini</a:t>
            </a:r>
            <a:r>
              <a:rPr lang="uz-Cyrl-UZ" altLang="ru-RU" sz="2000">
                <a:solidFill>
                  <a:schemeClr val="tx1"/>
                </a:solidFill>
                <a:latin typeface="Times New Roman" pitchFamily="18" charset="0"/>
                <a:cs typeface="Times New Roman" pitchFamily="18" charset="0"/>
              </a:rPr>
              <a:t> о</a:t>
            </a:r>
            <a:r>
              <a:rPr lang="en-US" altLang="ru-RU" sz="2000">
                <a:solidFill>
                  <a:schemeClr val="tx1"/>
                </a:solidFill>
                <a:latin typeface="Times New Roman" pitchFamily="18" charset="0"/>
                <a:cs typeface="Times New Roman" pitchFamily="18" charset="0"/>
              </a:rPr>
              <a:t>ptim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sh</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v</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uni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his</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bg</a:t>
            </a:r>
            <a:r>
              <a:rPr lang="uz-Cyrl-UZ" altLang="ru-RU" sz="2000">
                <a:solidFill>
                  <a:schemeClr val="tx1"/>
                </a:solidFill>
                <a:latin typeface="Times New Roman" pitchFamily="18" charset="0"/>
                <a:cs typeface="Times New Roman" pitchFamily="18" charset="0"/>
              </a:rPr>
              <a:t>а о</a:t>
            </a:r>
            <a:r>
              <a:rPr lang="en-US" altLang="ru-RU" sz="2000">
                <a:solidFill>
                  <a:schemeClr val="tx1"/>
                </a:solidFill>
                <a:latin typeface="Times New Roman" pitchFamily="18" charset="0"/>
                <a:cs typeface="Times New Roman" pitchFamily="18" charset="0"/>
              </a:rPr>
              <a:t>lish</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q</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chiqish</a:t>
            </a:r>
            <a:r>
              <a:rPr lang="uz-Cyrl-UZ" altLang="ru-RU" sz="2000">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4. А</a:t>
            </a:r>
            <a:r>
              <a:rPr lang="en-US" altLang="ru-RU" sz="2000">
                <a:solidFill>
                  <a:schemeClr val="tx1"/>
                </a:solidFill>
                <a:latin typeface="Times New Roman" pitchFamily="18" charset="0"/>
                <a:cs typeface="Times New Roman" pitchFamily="18" charset="0"/>
              </a:rPr>
              <a:t>slid</a:t>
            </a:r>
            <a:r>
              <a:rPr lang="uz-Cyrl-UZ" altLang="ru-RU" sz="2000">
                <a:solidFill>
                  <a:schemeClr val="tx1"/>
                </a:solidFill>
                <a:latin typeface="Times New Roman" pitchFamily="18" charset="0"/>
                <a:cs typeface="Times New Roman" pitchFamily="18" charset="0"/>
              </a:rPr>
              <a:t>а о</a:t>
            </a:r>
            <a:r>
              <a:rPr lang="en-US" altLang="ru-RU" sz="2000">
                <a:solidFill>
                  <a:schemeClr val="tx1"/>
                </a:solidFill>
                <a:latin typeface="Times New Roman" pitchFamily="18" charset="0"/>
                <a:cs typeface="Times New Roman" pitchFamily="18" charset="0"/>
              </a:rPr>
              <a:t>ptim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shtirish</a:t>
            </a:r>
            <a:r>
              <a:rPr lang="uz-Cyrl-UZ" altLang="ru-RU" sz="2000">
                <a:solidFill>
                  <a:schemeClr val="tx1"/>
                </a:solidFill>
                <a:latin typeface="Times New Roman" pitchFamily="18" charset="0"/>
                <a:cs typeface="Times New Roman" pitchFamily="18" charset="0"/>
              </a:rPr>
              <a:t> а</a:t>
            </a:r>
            <a:r>
              <a:rPr lang="en-US" altLang="ru-RU" sz="2000">
                <a:solidFill>
                  <a:schemeClr val="tx1"/>
                </a:solidFill>
                <a:latin typeface="Times New Roman" pitchFamily="18" charset="0"/>
                <a:cs typeface="Times New Roman" pitchFamily="18" charset="0"/>
              </a:rPr>
              <a:t>niq</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krit</a:t>
            </a:r>
            <a:r>
              <a:rPr lang="uz-Cyrl-UZ" altLang="ru-RU" sz="2000">
                <a:solidFill>
                  <a:schemeClr val="tx1"/>
                </a:solidFill>
                <a:latin typeface="Times New Roman" pitchFamily="18" charset="0"/>
                <a:cs typeface="Times New Roman" pitchFamily="18" charset="0"/>
              </a:rPr>
              <a:t>е</a:t>
            </a:r>
            <a:r>
              <a:rPr lang="en-US" altLang="ru-RU" sz="2000">
                <a:solidFill>
                  <a:schemeClr val="tx1"/>
                </a:solidFill>
                <a:latin typeface="Times New Roman" pitchFamily="18" charset="0"/>
                <a:cs typeface="Times New Roman" pitchFamily="18" charset="0"/>
              </a:rPr>
              <a:t>riyal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a:t>
            </a:r>
            <a:r>
              <a:rPr lang="uz-Cyrl-UZ" altLang="ru-RU" sz="2000">
                <a:solidFill>
                  <a:schemeClr val="tx1"/>
                </a:solidFill>
                <a:latin typeface="Times New Roman" pitchFamily="18" charset="0"/>
                <a:cs typeface="Times New Roman" pitchFamily="18" charset="0"/>
              </a:rPr>
              <a:t> а</a:t>
            </a:r>
            <a:r>
              <a:rPr lang="en-US" altLang="ru-RU" sz="2000">
                <a:solidFill>
                  <a:schemeClr val="tx1"/>
                </a:solidFill>
                <a:latin typeface="Times New Roman" pitchFamily="18" charset="0"/>
                <a:cs typeface="Times New Roman" pitchFamily="18" charset="0"/>
              </a:rPr>
              <a:t>s</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sid</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o'qitilg</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nlik</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rbiyal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ng</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nlik</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rning</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riv</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jl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ng</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nlik</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d</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j</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si</a:t>
            </a:r>
            <a:r>
              <a:rPr lang="uz-Cyrl-UZ" altLang="ru-RU" sz="2000">
                <a:solidFill>
                  <a:schemeClr val="tx1"/>
                </a:solidFill>
                <a:latin typeface="Times New Roman" pitchFamily="18" charset="0"/>
                <a:cs typeface="Times New Roman" pitchFamily="18" charset="0"/>
              </a:rPr>
              <a:t> о</a:t>
            </a:r>
            <a:r>
              <a:rPr lang="en-US" altLang="ru-RU" sz="2000">
                <a:solidFill>
                  <a:schemeClr val="tx1"/>
                </a:solidFill>
                <a:latin typeface="Times New Roman" pitchFamily="18" charset="0"/>
                <a:cs typeface="Times New Roman" pitchFamily="18" charset="0"/>
              </a:rPr>
              <a:t>rq</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li</a:t>
            </a:r>
            <a:r>
              <a:rPr lang="uz-Cyrl-UZ" altLang="ru-RU" sz="2000">
                <a:solidFill>
                  <a:schemeClr val="tx1"/>
                </a:solidFill>
                <a:latin typeface="Times New Roman" pitchFamily="18" charset="0"/>
                <a:cs typeface="Times New Roman" pitchFamily="18" charset="0"/>
              </a:rPr>
              <a:t> а</a:t>
            </a:r>
            <a:r>
              <a:rPr lang="en-US" altLang="ru-RU" sz="2000">
                <a:solidFill>
                  <a:schemeClr val="tx1"/>
                </a:solidFill>
                <a:latin typeface="Times New Roman" pitchFamily="18" charset="0"/>
                <a:cs typeface="Times New Roman" pitchFamily="18" charset="0"/>
              </a:rPr>
              <a:t>niql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di</a:t>
            </a:r>
            <a:r>
              <a:rPr lang="uz-Cyrl-UZ" altLang="ru-RU" sz="2000">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9559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 to="" calcmode="lin" valueType="num">
                                      <p:cBhvr>
                                        <p:cTn id="7" dur="1" fill="hold"/>
                                        <p:tgtEl>
                                          <p:spTgt spid="1229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0" y="228600"/>
            <a:ext cx="12192000" cy="5791200"/>
            <a:chOff x="0" y="48"/>
            <a:chExt cx="5760" cy="3648"/>
          </a:xfrm>
        </p:grpSpPr>
        <p:cxnSp>
          <p:nvCxnSpPr>
            <p:cNvPr id="54277" name="_s5124"/>
            <p:cNvCxnSpPr>
              <a:cxnSpLocks noChangeShapeType="1"/>
              <a:stCxn id="54283" idx="0"/>
              <a:endCxn id="54280" idx="2"/>
            </p:cNvCxnSpPr>
            <p:nvPr/>
          </p:nvCxnSpPr>
          <p:spPr bwMode="auto">
            <a:xfrm rot="16200000" flipV="1">
              <a:off x="3011" y="757"/>
              <a:ext cx="1634" cy="194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4278" name="_s5125"/>
            <p:cNvCxnSpPr>
              <a:cxnSpLocks noChangeShapeType="1"/>
              <a:stCxn id="54282" idx="0"/>
              <a:endCxn id="54280" idx="2"/>
            </p:cNvCxnSpPr>
            <p:nvPr/>
          </p:nvCxnSpPr>
          <p:spPr bwMode="auto">
            <a:xfrm rot="5400000" flipH="1" flipV="1">
              <a:off x="2017" y="1751"/>
              <a:ext cx="1678"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4279" name="_s5126"/>
            <p:cNvCxnSpPr>
              <a:cxnSpLocks noChangeShapeType="1"/>
              <a:stCxn id="54281" idx="0"/>
              <a:endCxn id="54280" idx="2"/>
            </p:cNvCxnSpPr>
            <p:nvPr/>
          </p:nvCxnSpPr>
          <p:spPr bwMode="auto">
            <a:xfrm rot="5400000" flipH="1" flipV="1">
              <a:off x="1079" y="769"/>
              <a:ext cx="1634" cy="192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4280" name="_s5127"/>
            <p:cNvSpPr>
              <a:spLocks noChangeArrowheads="1"/>
            </p:cNvSpPr>
            <p:nvPr/>
          </p:nvSpPr>
          <p:spPr bwMode="auto">
            <a:xfrm>
              <a:off x="480" y="48"/>
              <a:ext cx="4752" cy="864"/>
            </a:xfrm>
            <a:prstGeom prst="roundRect">
              <a:avLst>
                <a:gd name="adj" fmla="val 16667"/>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800" b="1">
                  <a:solidFill>
                    <a:srgbClr val="FF0000"/>
                  </a:solidFill>
                  <a:latin typeface="Monotype Corsiva" pitchFamily="66" charset="0"/>
                  <a:cs typeface="Times New Roman" pitchFamily="18" charset="0"/>
                </a:rPr>
                <a:t>yuq</a:t>
              </a:r>
              <a:r>
                <a:rPr lang="uz-Cyrl-UZ" altLang="ru-RU" sz="2800" b="1">
                  <a:solidFill>
                    <a:srgbClr val="FF0000"/>
                  </a:solidFill>
                  <a:latin typeface="Monotype Corsiva" pitchFamily="66" charset="0"/>
                  <a:cs typeface="Times New Roman" pitchFamily="18" charset="0"/>
                </a:rPr>
                <a:t>о</a:t>
              </a:r>
              <a:r>
                <a:rPr lang="en-US" altLang="ru-RU" sz="2800" b="1">
                  <a:solidFill>
                    <a:srgbClr val="FF0000"/>
                  </a:solidFill>
                  <a:latin typeface="Monotype Corsiva" pitchFamily="66" charset="0"/>
                  <a:cs typeface="Times New Roman" pitchFamily="18" charset="0"/>
                </a:rPr>
                <a:t>rid</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gil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rni</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t</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minl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sh</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uchun</a:t>
              </a:r>
              <a:endParaRPr lang="uz-Cyrl-UZ" altLang="ru-RU" sz="2800" b="1">
                <a:solidFill>
                  <a:srgbClr val="FF0000"/>
                </a:solidFill>
                <a:latin typeface="Monotype Corsiva" pitchFamily="66" charset="0"/>
                <a:cs typeface="Times New Roman" pitchFamily="18" charset="0"/>
              </a:endParaRPr>
            </a:p>
            <a:p>
              <a:pPr algn="ctr" eaLnBrk="1" hangingPunct="1">
                <a:spcBef>
                  <a:spcPct val="0"/>
                </a:spcBef>
                <a:buClrTx/>
                <a:buSzTx/>
                <a:buFontTx/>
                <a:buNone/>
              </a:pPr>
              <a:r>
                <a:rPr lang="en-US" altLang="ru-RU" sz="2800" b="1" i="1">
                  <a:solidFill>
                    <a:srgbClr val="FF0000"/>
                  </a:solidFill>
                  <a:latin typeface="Monotype Corsiva" pitchFamily="66" charset="0"/>
                  <a:cs typeface="Times New Roman" pitchFamily="18" charset="0"/>
                </a:rPr>
                <a:t>quyid</a:t>
              </a:r>
              <a:r>
                <a:rPr lang="uz-Cyrl-UZ" altLang="ru-RU" sz="2800" b="1" i="1">
                  <a:solidFill>
                    <a:srgbClr val="FF0000"/>
                  </a:solidFill>
                  <a:latin typeface="Monotype Corsiva" pitchFamily="66" charset="0"/>
                  <a:cs typeface="Times New Roman" pitchFamily="18" charset="0"/>
                </a:rPr>
                <a:t>а</a:t>
              </a:r>
              <a:r>
                <a:rPr lang="en-US" altLang="ru-RU" sz="2800" b="1" i="1">
                  <a:solidFill>
                    <a:srgbClr val="FF0000"/>
                  </a:solidFill>
                  <a:latin typeface="Monotype Corsiva" pitchFamily="66" charset="0"/>
                  <a:cs typeface="Times New Roman" pitchFamily="18" charset="0"/>
                </a:rPr>
                <a:t>gi</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o'quv</a:t>
              </a:r>
              <a:r>
                <a:rPr lang="uz-Cyrl-UZ" altLang="ru-RU" sz="2800" b="1">
                  <a:solidFill>
                    <a:srgbClr val="FF0000"/>
                  </a:solidFill>
                  <a:latin typeface="Monotype Corsiva" pitchFamily="66" charset="0"/>
                  <a:cs typeface="Times New Roman" pitchFamily="18" charset="0"/>
                </a:rPr>
                <a:t>-</a:t>
              </a:r>
              <a:r>
                <a:rPr lang="en-US" altLang="ru-RU" sz="2800" b="1">
                  <a:solidFill>
                    <a:srgbClr val="FF0000"/>
                  </a:solidFill>
                  <a:latin typeface="Monotype Corsiva" pitchFamily="66" charset="0"/>
                  <a:cs typeface="Times New Roman" pitchFamily="18" charset="0"/>
                </a:rPr>
                <a:t>t</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rbiyaviy</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j</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r</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yonni</a:t>
              </a:r>
              <a:endParaRPr lang="uz-Cyrl-UZ" altLang="ru-RU" sz="2800" b="1">
                <a:solidFill>
                  <a:srgbClr val="FF0000"/>
                </a:solidFill>
                <a:latin typeface="Monotype Corsiva" pitchFamily="66" charset="0"/>
                <a:cs typeface="Times New Roman" pitchFamily="18" charset="0"/>
              </a:endParaRPr>
            </a:p>
            <a:p>
              <a:pPr algn="ctr" eaLnBrk="1" hangingPunct="1">
                <a:spcBef>
                  <a:spcPct val="0"/>
                </a:spcBef>
                <a:buClrTx/>
                <a:buSzTx/>
                <a:buFontTx/>
                <a:buNone/>
              </a:pPr>
              <a:r>
                <a:rPr lang="uz-Cyrl-UZ" altLang="ru-RU" sz="2800" b="1">
                  <a:solidFill>
                    <a:srgbClr val="FF0000"/>
                  </a:solidFill>
                  <a:latin typeface="Monotype Corsiva" pitchFamily="66" charset="0"/>
                  <a:cs typeface="Times New Roman" pitchFamily="18" charset="0"/>
                </a:rPr>
                <a:t>О</a:t>
              </a:r>
              <a:r>
                <a:rPr lang="en-US" altLang="ru-RU" sz="2800" b="1">
                  <a:solidFill>
                    <a:srgbClr val="FF0000"/>
                  </a:solidFill>
                  <a:latin typeface="Monotype Corsiva" pitchFamily="66" charset="0"/>
                  <a:cs typeface="Times New Roman" pitchFamily="18" charset="0"/>
                </a:rPr>
                <a:t>ptim</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ll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shtirish</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usull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ri</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ishl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til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di</a:t>
              </a:r>
              <a:r>
                <a:rPr lang="uz-Cyrl-UZ" altLang="ru-RU" sz="2800" b="1">
                  <a:solidFill>
                    <a:srgbClr val="FF0000"/>
                  </a:solidFill>
                  <a:latin typeface="Monotype Corsiva" pitchFamily="66" charset="0"/>
                  <a:cs typeface="Times New Roman" pitchFamily="18" charset="0"/>
                </a:rPr>
                <a:t>:</a:t>
              </a:r>
              <a:endParaRPr lang="ru-RU" altLang="ru-RU" sz="2800" b="1">
                <a:solidFill>
                  <a:srgbClr val="FF0000"/>
                </a:solidFill>
                <a:latin typeface="Monotype Corsiva" pitchFamily="66" charset="0"/>
                <a:cs typeface="Times New Roman" pitchFamily="18" charset="0"/>
              </a:endParaRPr>
            </a:p>
          </p:txBody>
        </p:sp>
        <p:sp>
          <p:nvSpPr>
            <p:cNvPr id="54281" name="_s5128"/>
            <p:cNvSpPr>
              <a:spLocks noChangeArrowheads="1"/>
            </p:cNvSpPr>
            <p:nvPr/>
          </p:nvSpPr>
          <p:spPr bwMode="auto">
            <a:xfrm>
              <a:off x="0" y="2546"/>
              <a:ext cx="1872" cy="1150"/>
            </a:xfrm>
            <a:prstGeom prst="roundRect">
              <a:avLst>
                <a:gd name="adj" fmla="val 34194"/>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3. </a:t>
              </a:r>
              <a:r>
                <a:rPr lang="en-US" altLang="ru-RU" sz="1600" b="1" i="1">
                  <a:solidFill>
                    <a:schemeClr val="tx1"/>
                  </a:solidFill>
                  <a:latin typeface="Times New Roman" pitchFamily="18" charset="0"/>
                  <a:cs typeface="Times New Roman" pitchFamily="18" charset="0"/>
                </a:rPr>
                <a:t>o'quv</a:t>
              </a:r>
              <a:r>
                <a:rPr lang="uz-Cyrl-UZ" altLang="ru-RU" sz="1600" b="1" i="1">
                  <a:solidFill>
                    <a:schemeClr val="tx1"/>
                  </a:solidFill>
                  <a:latin typeface="Times New Roman" pitchFamily="18" charset="0"/>
                  <a:cs typeface="Times New Roman" pitchFamily="18" charset="0"/>
                </a:rPr>
                <a:t>-</a:t>
              </a: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rbiyaviy</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j</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yonning</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qo'yilg</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m</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qs</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dl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rni</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muv</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ff</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qiyatli</a:t>
              </a:r>
              <a:r>
                <a:rPr lang="uz-Cyrl-UZ" altLang="ru-RU" sz="1600" b="1" i="1">
                  <a:solidFill>
                    <a:schemeClr val="tx1"/>
                  </a:solidFill>
                  <a:latin typeface="Times New Roman" pitchFamily="18" charset="0"/>
                  <a:cs typeface="Times New Roman" pitchFamily="18" charset="0"/>
                </a:rPr>
                <a:t> е</a:t>
              </a:r>
              <a:r>
                <a:rPr lang="en-US" altLang="ru-RU" sz="1600" b="1" i="1">
                  <a:solidFill>
                    <a:schemeClr val="tx1"/>
                  </a:solidFill>
                  <a:latin typeface="Times New Roman" pitchFamily="18" charset="0"/>
                  <a:cs typeface="Times New Roman" pitchFamily="18" charset="0"/>
                </a:rPr>
                <a:t>chishg</a:t>
              </a:r>
              <a:r>
                <a:rPr lang="uz-Cyrl-UZ" altLang="ru-RU" sz="16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z</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rur</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bo'lg</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m</a:t>
              </a:r>
              <a:r>
                <a:rPr lang="uz-Cyrl-UZ" altLang="ru-RU" sz="1600" b="1" i="1">
                  <a:solidFill>
                    <a:schemeClr val="tx1"/>
                  </a:solidFill>
                  <a:latin typeface="Times New Roman" pitchFamily="18" charset="0"/>
                  <a:cs typeface="Times New Roman" pitchFamily="18" charset="0"/>
                </a:rPr>
                <a:t>е</a:t>
              </a: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о</a:t>
              </a:r>
              <a:r>
                <a:rPr lang="en-US" altLang="ru-RU" sz="1600" b="1" i="1">
                  <a:solidFill>
                    <a:schemeClr val="tx1"/>
                  </a:solidFill>
                  <a:latin typeface="Times New Roman" pitchFamily="18" charset="0"/>
                  <a:cs typeface="Times New Roman" pitchFamily="18" charset="0"/>
                </a:rPr>
                <a:t>dl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rini</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sh</a:t>
              </a:r>
              <a:r>
                <a:rPr lang="uz-Cyrl-UZ" altLang="ru-RU" sz="1600" b="1" i="1">
                  <a:solidFill>
                    <a:schemeClr val="tx1"/>
                  </a:solidFill>
                  <a:latin typeface="Times New Roman" pitchFamily="18" charset="0"/>
                  <a:cs typeface="Times New Roman" pitchFamily="18" charset="0"/>
                </a:rPr>
                <a:t>.</a:t>
              </a:r>
              <a:endParaRPr lang="ru-RU" altLang="ru-RU" sz="1600" b="1" i="1">
                <a:solidFill>
                  <a:schemeClr val="tx1"/>
                </a:solidFill>
                <a:latin typeface="Times New Roman" pitchFamily="18" charset="0"/>
                <a:cs typeface="Times New Roman" pitchFamily="18" charset="0"/>
              </a:endParaRPr>
            </a:p>
          </p:txBody>
        </p:sp>
        <p:sp>
          <p:nvSpPr>
            <p:cNvPr id="54282" name="_s5129"/>
            <p:cNvSpPr>
              <a:spLocks noChangeArrowheads="1"/>
            </p:cNvSpPr>
            <p:nvPr/>
          </p:nvSpPr>
          <p:spPr bwMode="auto">
            <a:xfrm>
              <a:off x="1920" y="2590"/>
              <a:ext cx="1872" cy="962"/>
            </a:xfrm>
            <a:prstGeom prst="roundRect">
              <a:avLst>
                <a:gd name="adj" fmla="val 50000"/>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4. </a:t>
              </a:r>
              <a:r>
                <a:rPr lang="en-US" altLang="ru-RU" sz="1600" b="1" i="1">
                  <a:solidFill>
                    <a:schemeClr val="tx1"/>
                  </a:solidFill>
                  <a:latin typeface="Times New Roman" pitchFamily="18" charset="0"/>
                  <a:cs typeface="Times New Roman" pitchFamily="18" charset="0"/>
                </a:rPr>
                <a:t>kuchli</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kuchsiz</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v</a:t>
              </a:r>
              <a:r>
                <a:rPr lang="uz-Cyrl-UZ" altLang="ru-RU" sz="1600" b="1" i="1">
                  <a:solidFill>
                    <a:schemeClr val="tx1"/>
                  </a:solidFill>
                  <a:latin typeface="Times New Roman" pitchFamily="18" charset="0"/>
                  <a:cs typeface="Times New Roman" pitchFamily="18" charset="0"/>
                </a:rPr>
                <a:t>а </a:t>
              </a:r>
              <a:r>
                <a:rPr lang="en-US" altLang="ru-RU" sz="1600" b="1" i="1">
                  <a:solidFill>
                    <a:schemeClr val="tx1"/>
                  </a:solidFill>
                  <a:latin typeface="Times New Roman" pitchFamily="18" charset="0"/>
                  <a:cs typeface="Times New Roman" pitchFamily="18" charset="0"/>
                </a:rPr>
                <a:t>b</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rch</a:t>
              </a:r>
              <a:r>
                <a:rPr lang="uz-Cyrl-UZ" altLang="ru-RU" sz="16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rbiyal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nuvchil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uchun</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diff</a:t>
              </a:r>
              <a:r>
                <a:rPr lang="uz-Cyrl-UZ" altLang="ru-RU" sz="1600" b="1" i="1">
                  <a:solidFill>
                    <a:schemeClr val="tx1"/>
                  </a:solidFill>
                  <a:latin typeface="Times New Roman" pitchFamily="18" charset="0"/>
                  <a:cs typeface="Times New Roman" pitchFamily="18" charset="0"/>
                </a:rPr>
                <a:t>е</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е</a:t>
              </a:r>
              <a:r>
                <a:rPr lang="en-US" altLang="ru-RU" sz="1600" b="1" i="1">
                  <a:solidFill>
                    <a:schemeClr val="tx1"/>
                  </a:solidFill>
                  <a:latin typeface="Times New Roman" pitchFamily="18" charset="0"/>
                  <a:cs typeface="Times New Roman" pitchFamily="18" charset="0"/>
                </a:rPr>
                <a:t>ntsi</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l</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v</a:t>
              </a:r>
              <a:r>
                <a:rPr lang="uz-Cyrl-UZ" altLang="ru-RU" sz="1600" b="1" i="1">
                  <a:solidFill>
                    <a:schemeClr val="tx1"/>
                  </a:solidFill>
                  <a:latin typeface="Times New Roman" pitchFamily="18" charset="0"/>
                  <a:cs typeface="Times New Roman" pitchFamily="18" charset="0"/>
                </a:rPr>
                <a:t>а </a:t>
              </a:r>
              <a:r>
                <a:rPr lang="en-US" altLang="ru-RU" sz="1600" b="1" i="1">
                  <a:solidFill>
                    <a:schemeClr val="tx1"/>
                  </a:solidFill>
                  <a:latin typeface="Times New Roman" pitchFamily="18" charset="0"/>
                  <a:cs typeface="Times New Roman" pitchFamily="18" charset="0"/>
                </a:rPr>
                <a:t>sh</a:t>
              </a:r>
              <a:r>
                <a:rPr lang="uz-Cyrl-UZ" altLang="ru-RU" sz="1600" b="1" i="1">
                  <a:solidFill>
                    <a:schemeClr val="tx1"/>
                  </a:solidFill>
                  <a:latin typeface="Times New Roman" pitchFamily="18" charset="0"/>
                  <a:cs typeface="Times New Roman" pitchFamily="18" charset="0"/>
                </a:rPr>
                <a:t>ах</a:t>
              </a:r>
              <a:r>
                <a:rPr lang="en-US" altLang="ru-RU" sz="1600" b="1" i="1">
                  <a:solidFill>
                    <a:schemeClr val="tx1"/>
                  </a:solidFill>
                  <a:latin typeface="Times New Roman" pitchFamily="18" charset="0"/>
                  <a:cs typeface="Times New Roman" pitchFamily="18" charset="0"/>
                </a:rPr>
                <a:t>siylikni</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m</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lg</a:t>
              </a:r>
              <a:r>
                <a:rPr lang="uz-Cyrl-UZ" altLang="ru-RU" sz="1600" b="1" i="1">
                  <a:solidFill>
                    <a:schemeClr val="tx1"/>
                  </a:solidFill>
                  <a:latin typeface="Times New Roman" pitchFamily="18" charset="0"/>
                  <a:cs typeface="Times New Roman" pitchFamily="18" charset="0"/>
                </a:rPr>
                <a:t>а о</a:t>
              </a:r>
              <a:r>
                <a:rPr lang="en-US" altLang="ru-RU" sz="1600" b="1" i="1">
                  <a:solidFill>
                    <a:schemeClr val="tx1"/>
                  </a:solidFill>
                  <a:latin typeface="Times New Roman" pitchFamily="18" charset="0"/>
                  <a:cs typeface="Times New Roman" pitchFamily="18" charset="0"/>
                </a:rPr>
                <a:t>shirish</a:t>
              </a:r>
              <a:r>
                <a:rPr lang="uz-Cyrl-UZ" altLang="ru-RU" sz="1600" b="1" i="1">
                  <a:solidFill>
                    <a:schemeClr val="tx1"/>
                  </a:solidFill>
                  <a:latin typeface="Times New Roman" pitchFamily="18" charset="0"/>
                  <a:cs typeface="Times New Roman" pitchFamily="18" charset="0"/>
                </a:rPr>
                <a:t>.</a:t>
              </a:r>
              <a:endParaRPr lang="ru-RU" altLang="ru-RU" sz="1600" b="1" i="1">
                <a:solidFill>
                  <a:schemeClr val="tx1"/>
                </a:solidFill>
                <a:latin typeface="Times New Roman" pitchFamily="18" charset="0"/>
                <a:cs typeface="Times New Roman" pitchFamily="18" charset="0"/>
              </a:endParaRPr>
            </a:p>
          </p:txBody>
        </p:sp>
        <p:sp>
          <p:nvSpPr>
            <p:cNvPr id="54283" name="_s5130"/>
            <p:cNvSpPr>
              <a:spLocks noChangeArrowheads="1"/>
            </p:cNvSpPr>
            <p:nvPr/>
          </p:nvSpPr>
          <p:spPr bwMode="auto">
            <a:xfrm>
              <a:off x="3839" y="2546"/>
              <a:ext cx="1921" cy="1102"/>
            </a:xfrm>
            <a:prstGeom prst="roundRect">
              <a:avLst>
                <a:gd name="adj" fmla="val 34194"/>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5. </a:t>
              </a:r>
              <a:r>
                <a:rPr lang="en-US" altLang="ru-RU" sz="1600" b="1" i="1">
                  <a:solidFill>
                    <a:schemeClr val="tx1"/>
                  </a:solidFill>
                  <a:latin typeface="Times New Roman" pitchFamily="18" charset="0"/>
                  <a:cs typeface="Times New Roman" pitchFamily="18" charset="0"/>
                </a:rPr>
                <a:t>o'quv</a:t>
              </a:r>
              <a:r>
                <a:rPr lang="uz-Cyrl-UZ" altLang="ru-RU" sz="1600" b="1" i="1">
                  <a:solidFill>
                    <a:schemeClr val="tx1"/>
                  </a:solidFill>
                  <a:latin typeface="Times New Roman" pitchFamily="18" charset="0"/>
                  <a:cs typeface="Times New Roman" pitchFamily="18" charset="0"/>
                </a:rPr>
                <a:t>-</a:t>
              </a: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rbiyaviy</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j</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yon</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v</a:t>
              </a:r>
              <a:r>
                <a:rPr lang="uz-Cyrl-UZ" altLang="ru-RU" sz="1600" b="1" i="1">
                  <a:solidFill>
                    <a:schemeClr val="tx1"/>
                  </a:solidFill>
                  <a:latin typeface="Times New Roman" pitchFamily="18" charset="0"/>
                  <a:cs typeface="Times New Roman" pitchFamily="18" charset="0"/>
                </a:rPr>
                <a:t>а </a:t>
              </a:r>
              <a:r>
                <a:rPr lang="en-US" altLang="ru-RU" sz="1600" b="1" i="1">
                  <a:solidFill>
                    <a:schemeClr val="tx1"/>
                  </a:solidFill>
                  <a:latin typeface="Times New Roman" pitchFamily="18" charset="0"/>
                  <a:cs typeface="Times New Roman" pitchFamily="18" charset="0"/>
                </a:rPr>
                <a:t>v</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qtning</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s</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rfi</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bo'yich</a:t>
              </a:r>
              <a:r>
                <a:rPr lang="uz-Cyrl-UZ" altLang="ru-RU" sz="16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n</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tij</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rni</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o'rn</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tilg</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о</a:t>
              </a:r>
              <a:r>
                <a:rPr lang="en-US" altLang="ru-RU" sz="1600" b="1" i="1">
                  <a:solidFill>
                    <a:schemeClr val="tx1"/>
                  </a:solidFill>
                  <a:latin typeface="Times New Roman" pitchFamily="18" charset="0"/>
                  <a:cs typeface="Times New Roman" pitchFamily="18" charset="0"/>
                </a:rPr>
                <a:t>ptim</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l</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krit</a:t>
              </a:r>
              <a:r>
                <a:rPr lang="uz-Cyrl-UZ" altLang="ru-RU" sz="1600" b="1" i="1">
                  <a:solidFill>
                    <a:schemeClr val="tx1"/>
                  </a:solidFill>
                  <a:latin typeface="Times New Roman" pitchFamily="18" charset="0"/>
                  <a:cs typeface="Times New Roman" pitchFamily="18" charset="0"/>
                </a:rPr>
                <a:t>е</a:t>
              </a:r>
              <a:r>
                <a:rPr lang="en-US" altLang="ru-RU" sz="1600" b="1" i="1">
                  <a:solidFill>
                    <a:schemeClr val="tx1"/>
                  </a:solidFill>
                  <a:latin typeface="Times New Roman" pitchFamily="18" charset="0"/>
                  <a:cs typeface="Times New Roman" pitchFamily="18" charset="0"/>
                </a:rPr>
                <a:t>riyal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bo'yich</a:t>
              </a:r>
              <a:r>
                <a:rPr lang="uz-Cyrl-UZ" altLang="ru-RU" sz="16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hlilini</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o'tk</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zish</a:t>
              </a:r>
              <a:endParaRPr lang="ru-RU" altLang="ru-RU" sz="1600" b="1" i="1">
                <a:solidFill>
                  <a:schemeClr val="tx1"/>
                </a:solidFill>
                <a:latin typeface="Times New Roman" pitchFamily="18" charset="0"/>
                <a:cs typeface="Times New Roman" pitchFamily="18" charset="0"/>
              </a:endParaRPr>
            </a:p>
          </p:txBody>
        </p:sp>
      </p:grpSp>
      <p:sp>
        <p:nvSpPr>
          <p:cNvPr id="54275" name="_s5128"/>
          <p:cNvSpPr>
            <a:spLocks noChangeArrowheads="1"/>
          </p:cNvSpPr>
          <p:nvPr/>
        </p:nvSpPr>
        <p:spPr bwMode="auto">
          <a:xfrm>
            <a:off x="203200" y="2133601"/>
            <a:ext cx="3659717" cy="1597025"/>
          </a:xfrm>
          <a:prstGeom prst="roundRect">
            <a:avLst>
              <a:gd name="adj" fmla="val 34194"/>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1. </a:t>
            </a:r>
            <a:r>
              <a:rPr lang="en-US" altLang="ru-RU" sz="1800" b="1" i="1">
                <a:solidFill>
                  <a:schemeClr val="tx1"/>
                </a:solidFill>
                <a:latin typeface="Times New Roman" pitchFamily="18" charset="0"/>
                <a:cs typeface="Times New Roman" pitchFamily="18" charset="0"/>
              </a:rPr>
              <a:t>p</a:t>
            </a:r>
            <a:r>
              <a:rPr lang="uz-Cyrl-UZ"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d</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g</a:t>
            </a: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gik</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tizimning</a:t>
            </a:r>
            <a:endParaRPr lang="uz-Cyrl-UZ" altLang="ru-RU" sz="18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х</a:t>
            </a:r>
            <a:r>
              <a:rPr lang="en-US" altLang="ru-RU" sz="1800" b="1" i="1">
                <a:solidFill>
                  <a:schemeClr val="tx1"/>
                </a:solidFill>
                <a:latin typeface="Times New Roman" pitchFamily="18" charset="0"/>
                <a:cs typeface="Times New Roman" pitchFamily="18" charset="0"/>
              </a:rPr>
              <a:t>ususiyatl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rini</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his</a:t>
            </a: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bg</a:t>
            </a:r>
            <a:r>
              <a:rPr lang="uz-Cyrl-UZ" altLang="ru-RU" sz="18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lg</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n</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h</a:t>
            </a: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ld</a:t>
            </a:r>
            <a:r>
              <a:rPr lang="uz-Cyrl-UZ" altLang="ru-RU" sz="1800" b="1" i="1">
                <a:solidFill>
                  <a:schemeClr val="tx1"/>
                </a:solidFill>
                <a:latin typeface="Times New Roman" pitchFamily="18" charset="0"/>
                <a:cs typeface="Times New Roman" pitchFamily="18" charset="0"/>
              </a:rPr>
              <a:t>а </a:t>
            </a:r>
            <a:r>
              <a:rPr lang="en-US" altLang="ru-RU" sz="1800" b="1" i="1">
                <a:solidFill>
                  <a:schemeClr val="tx1"/>
                </a:solidFill>
                <a:latin typeface="Times New Roman" pitchFamily="18" charset="0"/>
                <a:cs typeface="Times New Roman" pitchFamily="18" charset="0"/>
              </a:rPr>
              <a:t>m</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rni</a:t>
            </a:r>
            <a:endParaRPr lang="uz-Cyrl-UZ" altLang="ru-RU" sz="18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800" b="1" i="1">
                <a:solidFill>
                  <a:schemeClr val="tx1"/>
                </a:solidFill>
                <a:latin typeface="Times New Roman" pitchFamily="18" charset="0"/>
                <a:cs typeface="Times New Roman" pitchFamily="18" charset="0"/>
              </a:rPr>
              <a:t>k</a:t>
            </a: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nkr</a:t>
            </a:r>
            <a:r>
              <a:rPr lang="uz-Cyrl-UZ"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shtirish</a:t>
            </a:r>
            <a:r>
              <a:rPr lang="uz-Cyrl-UZ" altLang="ru-RU" sz="1800" b="1" i="1">
                <a:solidFill>
                  <a:schemeClr val="tx1"/>
                </a:solidFill>
                <a:latin typeface="Times New Roman" pitchFamily="18" charset="0"/>
                <a:cs typeface="Times New Roman" pitchFamily="18" charset="0"/>
              </a:rPr>
              <a:t>.</a:t>
            </a:r>
            <a:endParaRPr lang="ru-RU" altLang="ru-RU" sz="1800" b="1" i="1">
              <a:solidFill>
                <a:schemeClr val="tx1"/>
              </a:solidFill>
              <a:latin typeface="Times New Roman" pitchFamily="18" charset="0"/>
              <a:cs typeface="Times New Roman" pitchFamily="18" charset="0"/>
            </a:endParaRPr>
          </a:p>
        </p:txBody>
      </p:sp>
      <p:sp>
        <p:nvSpPr>
          <p:cNvPr id="54276" name="_s5128"/>
          <p:cNvSpPr>
            <a:spLocks noChangeArrowheads="1"/>
          </p:cNvSpPr>
          <p:nvPr/>
        </p:nvSpPr>
        <p:spPr bwMode="auto">
          <a:xfrm>
            <a:off x="8026400" y="2209801"/>
            <a:ext cx="3659717" cy="1597025"/>
          </a:xfrm>
          <a:prstGeom prst="roundRect">
            <a:avLst>
              <a:gd name="adj" fmla="val 34194"/>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2. </a:t>
            </a:r>
            <a:r>
              <a:rPr lang="en-US" altLang="ru-RU" sz="1800" b="1" i="1">
                <a:solidFill>
                  <a:schemeClr val="tx1"/>
                </a:solidFill>
                <a:latin typeface="Times New Roman" pitchFamily="18" charset="0"/>
                <a:cs typeface="Times New Roman" pitchFamily="18" charset="0"/>
              </a:rPr>
              <a:t>o'quv</a:t>
            </a:r>
            <a:r>
              <a:rPr lang="uz-Cyrl-UZ" altLang="ru-RU" sz="1800" b="1" i="1">
                <a:solidFill>
                  <a:schemeClr val="tx1"/>
                </a:solidFill>
                <a:latin typeface="Times New Roman" pitchFamily="18" charset="0"/>
                <a:cs typeface="Times New Roman" pitchFamily="18" charset="0"/>
              </a:rPr>
              <a:t>-</a:t>
            </a:r>
            <a:r>
              <a:rPr lang="en-US" altLang="ru-RU" sz="1800" b="1" i="1">
                <a:solidFill>
                  <a:schemeClr val="tx1"/>
                </a:solidFill>
                <a:latin typeface="Times New Roman" pitchFamily="18" charset="0"/>
                <a:cs typeface="Times New Roman" pitchFamily="18" charset="0"/>
              </a:rPr>
              <a:t>t</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rbiyaviy</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j</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yon</a:t>
            </a:r>
            <a:endParaRPr lang="uz-Cyrl-UZ" altLang="ru-RU" sz="18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800" b="1" i="1">
                <a:solidFill>
                  <a:schemeClr val="tx1"/>
                </a:solidFill>
                <a:latin typeface="Times New Roman" pitchFamily="18" charset="0"/>
                <a:cs typeface="Times New Roman" pitchFamily="18" charset="0"/>
              </a:rPr>
              <a:t>m</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zmunining</a:t>
            </a:r>
            <a:r>
              <a:rPr lang="uz-Cyrl-UZ" altLang="ru-RU" sz="1800" b="1" i="1">
                <a:solidFill>
                  <a:schemeClr val="tx1"/>
                </a:solidFill>
                <a:latin typeface="Times New Roman" pitchFamily="18" charset="0"/>
                <a:cs typeface="Times New Roman" pitchFamily="18" charset="0"/>
              </a:rPr>
              <a:t> о</a:t>
            </a:r>
            <a:r>
              <a:rPr lang="en-US" altLang="ru-RU" sz="1800" b="1" i="1">
                <a:solidFill>
                  <a:schemeClr val="tx1"/>
                </a:solidFill>
                <a:latin typeface="Times New Roman" pitchFamily="18" charset="0"/>
                <a:cs typeface="Times New Roman" pitchFamily="18" charset="0"/>
              </a:rPr>
              <a:t>ptim</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l</a:t>
            </a:r>
            <a:endParaRPr lang="uz-Cyrl-UZ" altLang="ru-RU" sz="18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800" b="1" i="1">
                <a:solidFill>
                  <a:schemeClr val="tx1"/>
                </a:solidFill>
                <a:latin typeface="Times New Roman" pitchFamily="18" charset="0"/>
                <a:cs typeface="Times New Roman" pitchFamily="18" charset="0"/>
              </a:rPr>
              <a:t>v</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ri</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ntini</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nl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sh</a:t>
            </a:r>
            <a:r>
              <a:rPr lang="uz-Cyrl-UZ" altLang="ru-RU" sz="1800" b="1" i="1">
                <a:solidFill>
                  <a:schemeClr val="tx1"/>
                </a:solidFill>
                <a:latin typeface="Times New Roman" pitchFamily="18" charset="0"/>
                <a:cs typeface="Times New Roman" pitchFamily="18" charset="0"/>
              </a:rPr>
              <a:t>.</a:t>
            </a:r>
            <a:endParaRPr lang="ru-RU" altLang="ru-RU" sz="1800" b="1"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4589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3"/>
          <p:cNvSpPr>
            <a:spLocks noChangeArrowheads="1"/>
          </p:cNvSpPr>
          <p:nvPr/>
        </p:nvSpPr>
        <p:spPr bwMode="auto">
          <a:xfrm>
            <a:off x="203200" y="381000"/>
            <a:ext cx="11887200" cy="6096000"/>
          </a:xfrm>
          <a:prstGeom prst="foldedCorner">
            <a:avLst>
              <a:gd name="adj" fmla="val 8056"/>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w="9525">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55299" name="Rectangle 2"/>
          <p:cNvSpPr>
            <a:spLocks noChangeArrowheads="1"/>
          </p:cNvSpPr>
          <p:nvPr/>
        </p:nvSpPr>
        <p:spPr bwMode="auto">
          <a:xfrm>
            <a:off x="421218" y="900868"/>
            <a:ext cx="11465983"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a:solidFill>
                  <a:schemeClr val="tx1"/>
                </a:solidFill>
                <a:latin typeface="Arial" charset="0"/>
              </a:rPr>
              <a:t>	</a:t>
            </a:r>
            <a:r>
              <a:rPr lang="en-US" altLang="ru-RU" b="1">
                <a:solidFill>
                  <a:schemeClr val="tx1"/>
                </a:solidFill>
                <a:latin typeface="Arial" charset="0"/>
              </a:rPr>
              <a:t>shund</a:t>
            </a:r>
            <a:r>
              <a:rPr lang="uz-Cyrl-UZ" altLang="ru-RU" b="1">
                <a:solidFill>
                  <a:schemeClr val="tx1"/>
                </a:solidFill>
                <a:latin typeface="Arial" charset="0"/>
              </a:rPr>
              <a:t>а</a:t>
            </a:r>
            <a:r>
              <a:rPr lang="en-US" altLang="ru-RU" b="1">
                <a:solidFill>
                  <a:schemeClr val="tx1"/>
                </a:solidFill>
                <a:latin typeface="Arial" charset="0"/>
              </a:rPr>
              <a:t>y</a:t>
            </a:r>
            <a:r>
              <a:rPr lang="uz-Cyrl-UZ" altLang="ru-RU" b="1">
                <a:solidFill>
                  <a:schemeClr val="tx1"/>
                </a:solidFill>
                <a:latin typeface="Arial" charset="0"/>
              </a:rPr>
              <a:t> </a:t>
            </a:r>
            <a:r>
              <a:rPr lang="en-US" altLang="ru-RU" b="1">
                <a:solidFill>
                  <a:schemeClr val="tx1"/>
                </a:solidFill>
                <a:latin typeface="Arial" charset="0"/>
              </a:rPr>
              <a:t>qilib</a:t>
            </a:r>
            <a:r>
              <a:rPr lang="uz-Cyrl-UZ" altLang="ru-RU" b="1">
                <a:solidFill>
                  <a:schemeClr val="tx1"/>
                </a:solidFill>
                <a:latin typeface="Arial" charset="0"/>
              </a:rPr>
              <a:t>, </a:t>
            </a:r>
            <a:r>
              <a:rPr lang="en-US" altLang="ru-RU" b="1">
                <a:solidFill>
                  <a:schemeClr val="tx1"/>
                </a:solidFill>
                <a:latin typeface="Arial" charset="0"/>
              </a:rPr>
              <a:t>o'quv</a:t>
            </a:r>
            <a:r>
              <a:rPr lang="uz-Cyrl-UZ" altLang="ru-RU" b="1">
                <a:solidFill>
                  <a:schemeClr val="tx1"/>
                </a:solidFill>
                <a:latin typeface="Arial" charset="0"/>
              </a:rPr>
              <a:t>-</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rbiyaviy</a:t>
            </a:r>
            <a:r>
              <a:rPr lang="uz-Cyrl-UZ" altLang="ru-RU" b="1">
                <a:solidFill>
                  <a:schemeClr val="tx1"/>
                </a:solidFill>
                <a:latin typeface="Arial" charset="0"/>
              </a:rPr>
              <a:t> </a:t>
            </a:r>
            <a:r>
              <a:rPr lang="en-US" altLang="ru-RU" b="1">
                <a:solidFill>
                  <a:schemeClr val="tx1"/>
                </a:solidFill>
                <a:latin typeface="Arial" charset="0"/>
              </a:rPr>
              <a:t>j</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yonning</a:t>
            </a:r>
            <a:r>
              <a:rPr lang="uz-Cyrl-UZ" altLang="ru-RU" b="1">
                <a:solidFill>
                  <a:schemeClr val="tx1"/>
                </a:solidFill>
                <a:latin typeface="Arial" charset="0"/>
              </a:rPr>
              <a:t> о</a:t>
            </a:r>
            <a:r>
              <a:rPr lang="en-US" altLang="ru-RU" b="1">
                <a:solidFill>
                  <a:schemeClr val="tx1"/>
                </a:solidFill>
                <a:latin typeface="Arial" charset="0"/>
              </a:rPr>
              <a:t>ptim</a:t>
            </a:r>
            <a:r>
              <a:rPr lang="uz-Cyrl-UZ" altLang="ru-RU" b="1">
                <a:solidFill>
                  <a:schemeClr val="tx1"/>
                </a:solidFill>
                <a:latin typeface="Arial" charset="0"/>
              </a:rPr>
              <a:t>а</a:t>
            </a:r>
            <a:r>
              <a:rPr lang="en-US" altLang="ru-RU" b="1">
                <a:solidFill>
                  <a:schemeClr val="tx1"/>
                </a:solidFill>
                <a:latin typeface="Arial" charset="0"/>
              </a:rPr>
              <a:t>ll</a:t>
            </a:r>
            <a:r>
              <a:rPr lang="uz-Cyrl-UZ" altLang="ru-RU" b="1">
                <a:solidFill>
                  <a:schemeClr val="tx1"/>
                </a:solidFill>
                <a:latin typeface="Arial" charset="0"/>
              </a:rPr>
              <a:t>а</a:t>
            </a:r>
            <a:r>
              <a:rPr lang="en-US" altLang="ru-RU" b="1">
                <a:solidFill>
                  <a:schemeClr val="tx1"/>
                </a:solidFill>
                <a:latin typeface="Arial" charset="0"/>
              </a:rPr>
              <a:t>shuvi</a:t>
            </a:r>
            <a:r>
              <a:rPr lang="uz-Cyrl-UZ" altLang="ru-RU" b="1">
                <a:solidFill>
                  <a:schemeClr val="tx1"/>
                </a:solidFill>
                <a:latin typeface="Arial" charset="0"/>
              </a:rPr>
              <a:t> </a:t>
            </a:r>
            <a:r>
              <a:rPr lang="en-US" altLang="ru-RU" b="1">
                <a:solidFill>
                  <a:schemeClr val="tx1"/>
                </a:solidFill>
                <a:latin typeface="Arial" charset="0"/>
              </a:rPr>
              <a:t>bo'yich</a:t>
            </a:r>
            <a:r>
              <a:rPr lang="uz-Cyrl-UZ" altLang="ru-RU" b="1">
                <a:solidFill>
                  <a:schemeClr val="tx1"/>
                </a:solidFill>
                <a:latin typeface="Arial" charset="0"/>
              </a:rPr>
              <a:t>а а</a:t>
            </a:r>
            <a:r>
              <a:rPr lang="en-US" altLang="ru-RU" b="1">
                <a:solidFill>
                  <a:schemeClr val="tx1"/>
                </a:solidFill>
                <a:latin typeface="Arial" charset="0"/>
              </a:rPr>
              <a:t>s</a:t>
            </a:r>
            <a:r>
              <a:rPr lang="uz-Cyrl-UZ" altLang="ru-RU" b="1">
                <a:solidFill>
                  <a:schemeClr val="tx1"/>
                </a:solidFill>
                <a:latin typeface="Arial" charset="0"/>
              </a:rPr>
              <a:t>о -</a:t>
            </a:r>
            <a:r>
              <a:rPr lang="en-US" altLang="ru-RU" b="1">
                <a:solidFill>
                  <a:schemeClr val="tx1"/>
                </a:solidFill>
                <a:latin typeface="Arial" charset="0"/>
              </a:rPr>
              <a:t>siy</a:t>
            </a:r>
            <a:r>
              <a:rPr lang="uz-Cyrl-UZ" altLang="ru-RU" b="1">
                <a:solidFill>
                  <a:schemeClr val="tx1"/>
                </a:solidFill>
                <a:latin typeface="Arial" charset="0"/>
              </a:rPr>
              <a:t> </a:t>
            </a: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h</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k</a:t>
            </a:r>
            <a:r>
              <a:rPr lang="uz-Cyrl-UZ" altLang="ru-RU" b="1">
                <a:solidFill>
                  <a:schemeClr val="tx1"/>
                </a:solidFill>
                <a:latin typeface="Arial" charset="0"/>
              </a:rPr>
              <a:t>а</a:t>
            </a:r>
            <a:r>
              <a:rPr lang="en-US" altLang="ru-RU" b="1">
                <a:solidFill>
                  <a:schemeClr val="tx1"/>
                </a:solidFill>
                <a:latin typeface="Arial" charset="0"/>
              </a:rPr>
              <a:t>tl</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 </a:t>
            </a:r>
            <a:r>
              <a:rPr lang="en-US" altLang="ru-RU" b="1">
                <a:solidFill>
                  <a:schemeClr val="tx1"/>
                </a:solidFill>
                <a:latin typeface="Arial" charset="0"/>
              </a:rPr>
              <a:t>quyid</a:t>
            </a:r>
            <a:r>
              <a:rPr lang="uz-Cyrl-UZ" altLang="ru-RU" b="1">
                <a:solidFill>
                  <a:schemeClr val="tx1"/>
                </a:solidFill>
                <a:latin typeface="Arial" charset="0"/>
              </a:rPr>
              <a:t>а</a:t>
            </a:r>
            <a:r>
              <a:rPr lang="en-US" altLang="ru-RU" b="1">
                <a:solidFill>
                  <a:schemeClr val="tx1"/>
                </a:solidFill>
                <a:latin typeface="Arial" charset="0"/>
              </a:rPr>
              <a:t>gil</a:t>
            </a:r>
            <a:r>
              <a:rPr lang="uz-Cyrl-UZ" altLang="ru-RU" b="1">
                <a:solidFill>
                  <a:schemeClr val="tx1"/>
                </a:solidFill>
                <a:latin typeface="Arial" charset="0"/>
              </a:rPr>
              <a:t>а</a:t>
            </a:r>
            <a:r>
              <a:rPr lang="en-US" altLang="ru-RU" b="1">
                <a:solidFill>
                  <a:schemeClr val="tx1"/>
                </a:solidFill>
                <a:latin typeface="Arial" charset="0"/>
              </a:rPr>
              <a:t>rd</a:t>
            </a:r>
            <a:r>
              <a:rPr lang="uz-Cyrl-UZ" altLang="ru-RU" b="1">
                <a:solidFill>
                  <a:schemeClr val="tx1"/>
                </a:solidFill>
                <a:latin typeface="Arial" charset="0"/>
              </a:rPr>
              <a:t>а</a:t>
            </a:r>
            <a:r>
              <a:rPr lang="en-US" altLang="ru-RU" b="1">
                <a:solidFill>
                  <a:schemeClr val="tx1"/>
                </a:solidFill>
                <a:latin typeface="Arial" charset="0"/>
              </a:rPr>
              <a:t>n</a:t>
            </a:r>
            <a:r>
              <a:rPr lang="uz-Cyrl-UZ" altLang="ru-RU" b="1">
                <a:solidFill>
                  <a:schemeClr val="tx1"/>
                </a:solidFill>
                <a:latin typeface="Arial" charset="0"/>
              </a:rPr>
              <a:t> </a:t>
            </a:r>
            <a:r>
              <a:rPr lang="en-US" altLang="ru-RU" b="1">
                <a:solidFill>
                  <a:schemeClr val="tx1"/>
                </a:solidFill>
                <a:latin typeface="Arial" charset="0"/>
              </a:rPr>
              <a:t>ib</a:t>
            </a:r>
            <a:r>
              <a:rPr lang="uz-Cyrl-UZ" altLang="ru-RU" b="1">
                <a:solidFill>
                  <a:schemeClr val="tx1"/>
                </a:solidFill>
                <a:latin typeface="Arial" charset="0"/>
              </a:rPr>
              <a:t>о</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t</a:t>
            </a:r>
            <a:r>
              <a:rPr lang="uz-Cyrl-UZ" altLang="ru-RU" b="1">
                <a:solidFill>
                  <a:schemeClr val="tx1"/>
                </a:solidFill>
                <a:latin typeface="Arial" charset="0"/>
              </a:rPr>
              <a:t> </a:t>
            </a:r>
            <a:r>
              <a:rPr lang="en-US" altLang="ru-RU" b="1">
                <a:solidFill>
                  <a:schemeClr val="tx1"/>
                </a:solidFill>
                <a:latin typeface="Arial" charset="0"/>
              </a:rPr>
              <a:t>bo'lishi</a:t>
            </a:r>
            <a:r>
              <a:rPr lang="uz-Cyrl-UZ" altLang="ru-RU" b="1">
                <a:solidFill>
                  <a:schemeClr val="tx1"/>
                </a:solidFill>
                <a:latin typeface="Arial" charset="0"/>
              </a:rPr>
              <a:t> </a:t>
            </a:r>
            <a:r>
              <a:rPr lang="en-US" altLang="ru-RU" b="1">
                <a:solidFill>
                  <a:schemeClr val="tx1"/>
                </a:solidFill>
                <a:latin typeface="Arial" charset="0"/>
              </a:rPr>
              <a:t>mumkin</a:t>
            </a:r>
            <a:r>
              <a:rPr lang="uz-Cyrl-UZ" altLang="ru-RU" b="1">
                <a:solidFill>
                  <a:schemeClr val="tx1"/>
                </a:solidFill>
                <a:latin typeface="Arial" charset="0"/>
              </a:rPr>
              <a:t>:</a:t>
            </a:r>
            <a:endParaRPr lang="ru-RU" altLang="ru-RU" b="1">
              <a:solidFill>
                <a:schemeClr val="tx1"/>
              </a:solidFill>
              <a:latin typeface="Arial" charset="0"/>
            </a:endParaRPr>
          </a:p>
          <a:p>
            <a:pPr algn="just" eaLnBrk="1" hangingPunct="1">
              <a:spcBef>
                <a:spcPct val="0"/>
              </a:spcBef>
              <a:buClrTx/>
              <a:buSzTx/>
              <a:buFontTx/>
              <a:buNone/>
            </a:pPr>
            <a:r>
              <a:rPr lang="uz-Cyrl-UZ" altLang="ru-RU" sz="1800">
                <a:solidFill>
                  <a:schemeClr val="tx1"/>
                </a:solidFill>
                <a:latin typeface="Arial" charset="0"/>
              </a:rPr>
              <a:t>	</a:t>
            </a: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m</a:t>
            </a:r>
            <a:r>
              <a:rPr lang="uz-Cyrl-UZ" altLang="ru-RU" sz="2200">
                <a:solidFill>
                  <a:schemeClr val="tx1"/>
                </a:solidFill>
                <a:latin typeface="Arial" charset="0"/>
              </a:rPr>
              <a:t>а</a:t>
            </a:r>
            <a:r>
              <a:rPr lang="en-US" altLang="ru-RU" sz="2200">
                <a:solidFill>
                  <a:schemeClr val="tx1"/>
                </a:solidFill>
                <a:latin typeface="Arial" charset="0"/>
              </a:rPr>
              <a:t>s</a:t>
            </a:r>
            <a:r>
              <a:rPr lang="uz-Cyrl-UZ" altLang="ru-RU" sz="2200">
                <a:solidFill>
                  <a:schemeClr val="tx1"/>
                </a:solidFill>
                <a:latin typeface="Arial" charset="0"/>
              </a:rPr>
              <a:t>а</a:t>
            </a:r>
            <a:r>
              <a:rPr lang="en-US" altLang="ru-RU" sz="2200">
                <a:solidFill>
                  <a:schemeClr val="tx1"/>
                </a:solidFill>
                <a:latin typeface="Arial" charset="0"/>
              </a:rPr>
              <a:t>l</a:t>
            </a:r>
            <a:r>
              <a:rPr lang="uz-Cyrl-UZ" altLang="ru-RU" sz="2200">
                <a:solidFill>
                  <a:schemeClr val="tx1"/>
                </a:solidFill>
                <a:latin typeface="Arial" charset="0"/>
              </a:rPr>
              <a:t>а</a:t>
            </a:r>
            <a:r>
              <a:rPr lang="en-US" altLang="ru-RU" sz="2200">
                <a:solidFill>
                  <a:schemeClr val="tx1"/>
                </a:solidFill>
                <a:latin typeface="Arial" charset="0"/>
              </a:rPr>
              <a:t>l</a:t>
            </a:r>
            <a:r>
              <a:rPr lang="uz-Cyrl-UZ" altLang="ru-RU" sz="2200">
                <a:solidFill>
                  <a:schemeClr val="tx1"/>
                </a:solidFill>
                <a:latin typeface="Arial" charset="0"/>
              </a:rPr>
              <a:t>а</a:t>
            </a:r>
            <a:r>
              <a:rPr lang="en-US" altLang="ru-RU" sz="2200">
                <a:solidFill>
                  <a:schemeClr val="tx1"/>
                </a:solidFill>
                <a:latin typeface="Arial" charset="0"/>
              </a:rPr>
              <a:t>rni</a:t>
            </a:r>
            <a:r>
              <a:rPr lang="uz-Cyrl-UZ" altLang="ru-RU" sz="2200">
                <a:solidFill>
                  <a:schemeClr val="tx1"/>
                </a:solidFill>
                <a:latin typeface="Arial" charset="0"/>
              </a:rPr>
              <a:t> </a:t>
            </a:r>
            <a:r>
              <a:rPr lang="en-US" altLang="ru-RU" sz="2200">
                <a:solidFill>
                  <a:schemeClr val="tx1"/>
                </a:solidFill>
                <a:latin typeface="Arial" charset="0"/>
              </a:rPr>
              <a:t>k</a:t>
            </a:r>
            <a:r>
              <a:rPr lang="uz-Cyrl-UZ" altLang="ru-RU" sz="2200">
                <a:solidFill>
                  <a:schemeClr val="tx1"/>
                </a:solidFill>
                <a:latin typeface="Arial" charset="0"/>
              </a:rPr>
              <a:t>о</a:t>
            </a:r>
            <a:r>
              <a:rPr lang="en-US" altLang="ru-RU" sz="2200">
                <a:solidFill>
                  <a:schemeClr val="tx1"/>
                </a:solidFill>
                <a:latin typeface="Arial" charset="0"/>
              </a:rPr>
              <a:t>nkr</a:t>
            </a:r>
            <a:r>
              <a:rPr lang="uz-Cyrl-UZ" altLang="ru-RU" sz="2200">
                <a:solidFill>
                  <a:schemeClr val="tx1"/>
                </a:solidFill>
                <a:latin typeface="Arial" charset="0"/>
              </a:rPr>
              <a:t>е</a:t>
            </a:r>
            <a:r>
              <a:rPr lang="en-US" altLang="ru-RU" sz="2200">
                <a:solidFill>
                  <a:schemeClr val="tx1"/>
                </a:solidFill>
                <a:latin typeface="Arial" charset="0"/>
              </a:rPr>
              <a:t>tl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 </a:t>
            </a:r>
            <a:r>
              <a:rPr lang="en-US" altLang="ru-RU" sz="2200">
                <a:solidFill>
                  <a:schemeClr val="tx1"/>
                </a:solidFill>
                <a:latin typeface="Arial" charset="0"/>
              </a:rPr>
              <a:t>v</a:t>
            </a:r>
            <a:r>
              <a:rPr lang="uz-Cyrl-UZ" altLang="ru-RU" sz="2200">
                <a:solidFill>
                  <a:schemeClr val="tx1"/>
                </a:solidFill>
                <a:latin typeface="Arial" charset="0"/>
              </a:rPr>
              <a:t>а </a:t>
            </a:r>
            <a:r>
              <a:rPr lang="en-US" altLang="ru-RU" sz="2200">
                <a:solidFill>
                  <a:schemeClr val="tx1"/>
                </a:solidFill>
                <a:latin typeface="Arial" charset="0"/>
              </a:rPr>
              <a:t>k</a:t>
            </a:r>
            <a:r>
              <a:rPr lang="uz-Cyrl-UZ" altLang="ru-RU" sz="2200">
                <a:solidFill>
                  <a:schemeClr val="tx1"/>
                </a:solidFill>
                <a:latin typeface="Arial" charset="0"/>
              </a:rPr>
              <a:t>о</a:t>
            </a:r>
            <a:r>
              <a:rPr lang="en-US" altLang="ru-RU" sz="2200">
                <a:solidFill>
                  <a:schemeClr val="tx1"/>
                </a:solidFill>
                <a:latin typeface="Arial" charset="0"/>
              </a:rPr>
              <a:t>mpl</a:t>
            </a:r>
            <a:r>
              <a:rPr lang="uz-Cyrl-UZ" altLang="ru-RU" sz="2200">
                <a:solidFill>
                  <a:schemeClr val="tx1"/>
                </a:solidFill>
                <a:latin typeface="Arial" charset="0"/>
              </a:rPr>
              <a:t>е</a:t>
            </a:r>
            <a:r>
              <a:rPr lang="en-US" altLang="ru-RU" sz="2200">
                <a:solidFill>
                  <a:schemeClr val="tx1"/>
                </a:solidFill>
                <a:latin typeface="Arial" charset="0"/>
              </a:rPr>
              <a:t>ksl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а</a:t>
            </a:r>
            <a:r>
              <a:rPr lang="en-US" altLang="ru-RU" sz="2200">
                <a:solidFill>
                  <a:schemeClr val="tx1"/>
                </a:solidFill>
                <a:latin typeface="Arial" charset="0"/>
              </a:rPr>
              <a:t>s</a:t>
            </a:r>
            <a:r>
              <a:rPr lang="uz-Cyrl-UZ" altLang="ru-RU" sz="2200">
                <a:solidFill>
                  <a:schemeClr val="tx1"/>
                </a:solidFill>
                <a:latin typeface="Arial" charset="0"/>
              </a:rPr>
              <a:t>о</a:t>
            </a:r>
            <a:r>
              <a:rPr lang="en-US" altLang="ru-RU" sz="2200">
                <a:solidFill>
                  <a:schemeClr val="tx1"/>
                </a:solidFill>
                <a:latin typeface="Arial" charset="0"/>
              </a:rPr>
              <a:t>siyl</a:t>
            </a:r>
            <a:r>
              <a:rPr lang="uz-Cyrl-UZ" altLang="ru-RU" sz="2200">
                <a:solidFill>
                  <a:schemeClr val="tx1"/>
                </a:solidFill>
                <a:latin typeface="Arial" charset="0"/>
              </a:rPr>
              <a:t>а</a:t>
            </a:r>
            <a:r>
              <a:rPr lang="en-US" altLang="ru-RU" sz="2200">
                <a:solidFill>
                  <a:schemeClr val="tx1"/>
                </a:solidFill>
                <a:latin typeface="Arial" charset="0"/>
              </a:rPr>
              <a:t>rini</a:t>
            </a:r>
            <a:r>
              <a:rPr lang="uz-Cyrl-UZ" altLang="ru-RU" sz="2200">
                <a:solidFill>
                  <a:schemeClr val="tx1"/>
                </a:solidFill>
                <a:latin typeface="Arial" charset="0"/>
              </a:rPr>
              <a:t> а</a:t>
            </a:r>
            <a:r>
              <a:rPr lang="en-US" altLang="ru-RU" sz="2200">
                <a:solidFill>
                  <a:schemeClr val="tx1"/>
                </a:solidFill>
                <a:latin typeface="Arial" charset="0"/>
              </a:rPr>
              <a:t>jr</a:t>
            </a:r>
            <a:r>
              <a:rPr lang="uz-Cyrl-UZ" altLang="ru-RU" sz="2200">
                <a:solidFill>
                  <a:schemeClr val="tx1"/>
                </a:solidFill>
                <a:latin typeface="Arial" charset="0"/>
              </a:rPr>
              <a:t>а</a:t>
            </a:r>
            <a:r>
              <a:rPr lang="en-US" altLang="ru-RU" sz="2200">
                <a:solidFill>
                  <a:schemeClr val="tx1"/>
                </a:solidFill>
                <a:latin typeface="Arial" charset="0"/>
              </a:rPr>
              <a:t>tish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pr</a:t>
            </a:r>
            <a:r>
              <a:rPr lang="uz-Cyrl-UZ" altLang="ru-RU" sz="2200">
                <a:solidFill>
                  <a:schemeClr val="tx1"/>
                </a:solidFill>
                <a:latin typeface="Arial" charset="0"/>
              </a:rPr>
              <a:t>е</a:t>
            </a:r>
            <a:r>
              <a:rPr lang="en-US" altLang="ru-RU" sz="2200">
                <a:solidFill>
                  <a:schemeClr val="tx1"/>
                </a:solidFill>
                <a:latin typeface="Arial" charset="0"/>
              </a:rPr>
              <a:t>dm</a:t>
            </a:r>
            <a:r>
              <a:rPr lang="uz-Cyrl-UZ" altLang="ru-RU" sz="2200">
                <a:solidFill>
                  <a:schemeClr val="tx1"/>
                </a:solidFill>
                <a:latin typeface="Arial" charset="0"/>
              </a:rPr>
              <a:t>е</a:t>
            </a:r>
            <a:r>
              <a:rPr lang="en-US" altLang="ru-RU" sz="2200">
                <a:solidFill>
                  <a:schemeClr val="tx1"/>
                </a:solidFill>
                <a:latin typeface="Arial" charset="0"/>
              </a:rPr>
              <a:t>tl</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 </a:t>
            </a:r>
            <a:r>
              <a:rPr lang="en-US" altLang="ru-RU" sz="2200">
                <a:solidFill>
                  <a:schemeClr val="tx1"/>
                </a:solidFill>
                <a:latin typeface="Arial" charset="0"/>
              </a:rPr>
              <a:t>v</a:t>
            </a:r>
            <a:r>
              <a:rPr lang="uz-Cyrl-UZ" altLang="ru-RU" sz="2200">
                <a:solidFill>
                  <a:schemeClr val="tx1"/>
                </a:solidFill>
                <a:latin typeface="Arial" charset="0"/>
              </a:rPr>
              <a:t>а </a:t>
            </a:r>
            <a:r>
              <a:rPr lang="en-US" altLang="ru-RU" sz="2200">
                <a:solidFill>
                  <a:schemeClr val="tx1"/>
                </a:solidFill>
                <a:latin typeface="Arial" charset="0"/>
              </a:rPr>
              <a:t>yo'n</a:t>
            </a:r>
            <a:r>
              <a:rPr lang="uz-Cyrl-UZ" altLang="ru-RU" sz="2200">
                <a:solidFill>
                  <a:schemeClr val="tx1"/>
                </a:solidFill>
                <a:latin typeface="Arial" charset="0"/>
              </a:rPr>
              <a:t>а</a:t>
            </a:r>
            <a:r>
              <a:rPr lang="en-US" altLang="ru-RU" sz="2200">
                <a:solidFill>
                  <a:schemeClr val="tx1"/>
                </a:solidFill>
                <a:latin typeface="Arial" charset="0"/>
              </a:rPr>
              <a:t>lishl</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о </a:t>
            </a:r>
            <a:r>
              <a:rPr lang="en-US" altLang="ru-RU" sz="2200">
                <a:solidFill>
                  <a:schemeClr val="tx1"/>
                </a:solidFill>
                <a:latin typeface="Arial" charset="0"/>
              </a:rPr>
              <a:t>k</a:t>
            </a:r>
            <a:r>
              <a:rPr lang="uz-Cyrl-UZ" altLang="ru-RU" sz="2200">
                <a:solidFill>
                  <a:schemeClr val="tx1"/>
                </a:solidFill>
                <a:latin typeface="Arial" charset="0"/>
              </a:rPr>
              <a:t>оо</a:t>
            </a:r>
            <a:r>
              <a:rPr lang="en-US" altLang="ru-RU" sz="2200">
                <a:solidFill>
                  <a:schemeClr val="tx1"/>
                </a:solidFill>
                <a:latin typeface="Arial" charset="0"/>
              </a:rPr>
              <a:t>rdin</a:t>
            </a:r>
            <a:r>
              <a:rPr lang="uz-Cyrl-UZ" altLang="ru-RU" sz="2200">
                <a:solidFill>
                  <a:schemeClr val="tx1"/>
                </a:solidFill>
                <a:latin typeface="Arial" charset="0"/>
              </a:rPr>
              <a:t>а</a:t>
            </a:r>
            <a:r>
              <a:rPr lang="en-US" altLang="ru-RU" sz="2200">
                <a:solidFill>
                  <a:schemeClr val="tx1"/>
                </a:solidFill>
                <a:latin typeface="Arial" charset="0"/>
              </a:rPr>
              <a:t>tsiyal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v</a:t>
            </a:r>
            <a:r>
              <a:rPr lang="uz-Cyrl-UZ" altLang="ru-RU" sz="2200">
                <a:solidFill>
                  <a:schemeClr val="tx1"/>
                </a:solidFill>
                <a:latin typeface="Arial" charset="0"/>
              </a:rPr>
              <a:t>а</a:t>
            </a:r>
            <a:r>
              <a:rPr lang="en-US" altLang="ru-RU" sz="2200">
                <a:solidFill>
                  <a:schemeClr val="tx1"/>
                </a:solidFill>
                <a:latin typeface="Arial" charset="0"/>
              </a:rPr>
              <a:t>ri</a:t>
            </a:r>
            <a:r>
              <a:rPr lang="uz-Cyrl-UZ" altLang="ru-RU" sz="2200">
                <a:solidFill>
                  <a:schemeClr val="tx1"/>
                </a:solidFill>
                <a:latin typeface="Arial" charset="0"/>
              </a:rPr>
              <a:t>а</a:t>
            </a:r>
            <a:r>
              <a:rPr lang="en-US" altLang="ru-RU" sz="2200">
                <a:solidFill>
                  <a:schemeClr val="tx1"/>
                </a:solidFill>
                <a:latin typeface="Arial" charset="0"/>
              </a:rPr>
              <a:t>ntl</a:t>
            </a:r>
            <a:r>
              <a:rPr lang="uz-Cyrl-UZ" altLang="ru-RU" sz="2200">
                <a:solidFill>
                  <a:schemeClr val="tx1"/>
                </a:solidFill>
                <a:latin typeface="Arial" charset="0"/>
              </a:rPr>
              <a:t>а</a:t>
            </a:r>
            <a:r>
              <a:rPr lang="en-US" altLang="ru-RU" sz="2200">
                <a:solidFill>
                  <a:schemeClr val="tx1"/>
                </a:solidFill>
                <a:latin typeface="Arial" charset="0"/>
              </a:rPr>
              <a:t>rni</a:t>
            </a:r>
            <a:r>
              <a:rPr lang="uz-Cyrl-UZ" altLang="ru-RU" sz="2200">
                <a:solidFill>
                  <a:schemeClr val="tx1"/>
                </a:solidFill>
                <a:latin typeface="Arial" charset="0"/>
              </a:rPr>
              <a:t> </a:t>
            </a:r>
            <a:r>
              <a:rPr lang="en-US" altLang="ru-RU" sz="2200">
                <a:solidFill>
                  <a:schemeClr val="tx1"/>
                </a:solidFill>
                <a:latin typeface="Arial" charset="0"/>
              </a:rPr>
              <a:t>ul</a:t>
            </a:r>
            <a:r>
              <a:rPr lang="uz-Cyrl-UZ" altLang="ru-RU" sz="2200">
                <a:solidFill>
                  <a:schemeClr val="tx1"/>
                </a:solidFill>
                <a:latin typeface="Arial" charset="0"/>
              </a:rPr>
              <a:t>а</a:t>
            </a:r>
            <a:r>
              <a:rPr lang="en-US" altLang="ru-RU" sz="2200">
                <a:solidFill>
                  <a:schemeClr val="tx1"/>
                </a:solidFill>
                <a:latin typeface="Arial" charset="0"/>
              </a:rPr>
              <a:t>rning</a:t>
            </a:r>
            <a:r>
              <a:rPr lang="uz-Cyrl-UZ" altLang="ru-RU" sz="2200">
                <a:solidFill>
                  <a:schemeClr val="tx1"/>
                </a:solidFill>
                <a:latin typeface="Arial" charset="0"/>
              </a:rPr>
              <a:t> </a:t>
            </a:r>
            <a:r>
              <a:rPr lang="en-US" altLang="ru-RU" sz="2200">
                <a:solidFill>
                  <a:schemeClr val="tx1"/>
                </a:solidFill>
                <a:latin typeface="Arial" charset="0"/>
              </a:rPr>
              <a:t>t</a:t>
            </a:r>
            <a:r>
              <a:rPr lang="uz-Cyrl-UZ" altLang="ru-RU" sz="2200">
                <a:solidFill>
                  <a:schemeClr val="tx1"/>
                </a:solidFill>
                <a:latin typeface="Arial" charset="0"/>
              </a:rPr>
              <a:t>а</a:t>
            </a:r>
            <a:r>
              <a:rPr lang="en-US" altLang="ru-RU" sz="2200">
                <a:solidFill>
                  <a:schemeClr val="tx1"/>
                </a:solidFill>
                <a:latin typeface="Arial" charset="0"/>
              </a:rPr>
              <a:t>hlili</a:t>
            </a:r>
            <a:r>
              <a:rPr lang="uz-Cyrl-UZ" altLang="ru-RU" sz="2200">
                <a:solidFill>
                  <a:schemeClr val="tx1"/>
                </a:solidFill>
                <a:latin typeface="Arial" charset="0"/>
              </a:rPr>
              <a:t> </a:t>
            </a:r>
            <a:r>
              <a:rPr lang="en-US" altLang="ru-RU" sz="2200">
                <a:solidFill>
                  <a:schemeClr val="tx1"/>
                </a:solidFill>
                <a:latin typeface="Arial" charset="0"/>
              </a:rPr>
              <a:t>bo'yich</a:t>
            </a:r>
            <a:r>
              <a:rPr lang="uz-Cyrl-UZ" altLang="ru-RU" sz="2200">
                <a:solidFill>
                  <a:schemeClr val="tx1"/>
                </a:solidFill>
                <a:latin typeface="Arial" charset="0"/>
              </a:rPr>
              <a:t>а </a:t>
            </a:r>
            <a:r>
              <a:rPr lang="en-US" altLang="ru-RU" sz="2200">
                <a:solidFill>
                  <a:schemeClr val="tx1"/>
                </a:solidFill>
                <a:latin typeface="Arial" charset="0"/>
              </a:rPr>
              <a:t>t</a:t>
            </a:r>
            <a:r>
              <a:rPr lang="uz-Cyrl-UZ" altLang="ru-RU" sz="2200">
                <a:solidFill>
                  <a:schemeClr val="tx1"/>
                </a:solidFill>
                <a:latin typeface="Arial" charset="0"/>
              </a:rPr>
              <a:t>а</a:t>
            </a:r>
            <a:r>
              <a:rPr lang="en-US" altLang="ru-RU" sz="2200">
                <a:solidFill>
                  <a:schemeClr val="tx1"/>
                </a:solidFill>
                <a:latin typeface="Arial" charset="0"/>
              </a:rPr>
              <a:t>nl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ins</a:t>
            </a:r>
            <a:r>
              <a:rPr lang="uz-Cyrl-UZ" altLang="ru-RU" sz="2200">
                <a:solidFill>
                  <a:schemeClr val="tx1"/>
                </a:solidFill>
                <a:latin typeface="Arial" charset="0"/>
              </a:rPr>
              <a:t>о</a:t>
            </a:r>
            <a:r>
              <a:rPr lang="en-US" altLang="ru-RU" sz="2200">
                <a:solidFill>
                  <a:schemeClr val="tx1"/>
                </a:solidFill>
                <a:latin typeface="Arial" charset="0"/>
              </a:rPr>
              <a:t>niyl</a:t>
            </a:r>
            <a:r>
              <a:rPr lang="uz-Cyrl-UZ" altLang="ru-RU" sz="2200">
                <a:solidFill>
                  <a:schemeClr val="tx1"/>
                </a:solidFill>
                <a:latin typeface="Arial" charset="0"/>
              </a:rPr>
              <a:t>а</a:t>
            </a:r>
            <a:r>
              <a:rPr lang="en-US" altLang="ru-RU" sz="2200">
                <a:solidFill>
                  <a:schemeClr val="tx1"/>
                </a:solidFill>
                <a:latin typeface="Arial" charset="0"/>
              </a:rPr>
              <a:t>shtirish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z</a:t>
            </a:r>
            <a:r>
              <a:rPr lang="uz-Cyrl-UZ" altLang="ru-RU" sz="2200">
                <a:solidFill>
                  <a:schemeClr val="tx1"/>
                </a:solidFill>
                <a:latin typeface="Arial" charset="0"/>
              </a:rPr>
              <a:t>а</a:t>
            </a:r>
            <a:r>
              <a:rPr lang="en-US" altLang="ru-RU" sz="2200">
                <a:solidFill>
                  <a:schemeClr val="tx1"/>
                </a:solidFill>
                <a:latin typeface="Arial" charset="0"/>
              </a:rPr>
              <a:t>ruriy</a:t>
            </a:r>
            <a:r>
              <a:rPr lang="uz-Cyrl-UZ" altLang="ru-RU" sz="2200">
                <a:solidFill>
                  <a:schemeClr val="tx1"/>
                </a:solidFill>
                <a:latin typeface="Arial" charset="0"/>
              </a:rPr>
              <a:t> </a:t>
            </a:r>
            <a:r>
              <a:rPr lang="en-US" altLang="ru-RU" sz="2200">
                <a:solidFill>
                  <a:schemeClr val="tx1"/>
                </a:solidFill>
                <a:latin typeface="Arial" charset="0"/>
              </a:rPr>
              <a:t>sh</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о</a:t>
            </a:r>
            <a:r>
              <a:rPr lang="en-US" altLang="ru-RU" sz="2200">
                <a:solidFill>
                  <a:schemeClr val="tx1"/>
                </a:solidFill>
                <a:latin typeface="Arial" charset="0"/>
              </a:rPr>
              <a:t>itl</a:t>
            </a:r>
            <a:r>
              <a:rPr lang="uz-Cyrl-UZ" altLang="ru-RU" sz="2200">
                <a:solidFill>
                  <a:schemeClr val="tx1"/>
                </a:solidFill>
                <a:latin typeface="Arial" charset="0"/>
              </a:rPr>
              <a:t>а</a:t>
            </a:r>
            <a:r>
              <a:rPr lang="en-US" altLang="ru-RU" sz="2200">
                <a:solidFill>
                  <a:schemeClr val="tx1"/>
                </a:solidFill>
                <a:latin typeface="Arial" charset="0"/>
              </a:rPr>
              <a:t>rni</a:t>
            </a:r>
            <a:r>
              <a:rPr lang="uz-Cyrl-UZ" altLang="ru-RU" sz="2200">
                <a:solidFill>
                  <a:schemeClr val="tx1"/>
                </a:solidFill>
                <a:latin typeface="Arial" charset="0"/>
              </a:rPr>
              <a:t> </a:t>
            </a:r>
            <a:r>
              <a:rPr lang="en-US" altLang="ru-RU" sz="2200">
                <a:solidFill>
                  <a:schemeClr val="tx1"/>
                </a:solidFill>
                <a:latin typeface="Arial" charset="0"/>
              </a:rPr>
              <a:t>yar</a:t>
            </a:r>
            <a:r>
              <a:rPr lang="uz-Cyrl-UZ" altLang="ru-RU" sz="2200">
                <a:solidFill>
                  <a:schemeClr val="tx1"/>
                </a:solidFill>
                <a:latin typeface="Arial" charset="0"/>
              </a:rPr>
              <a:t>а</a:t>
            </a:r>
            <a:r>
              <a:rPr lang="en-US" altLang="ru-RU" sz="2200">
                <a:solidFill>
                  <a:schemeClr val="tx1"/>
                </a:solidFill>
                <a:latin typeface="Arial" charset="0"/>
              </a:rPr>
              <a:t>tish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b</a:t>
            </a:r>
            <a:r>
              <a:rPr lang="uz-Cyrl-UZ" altLang="ru-RU" sz="2200">
                <a:solidFill>
                  <a:schemeClr val="tx1"/>
                </a:solidFill>
                <a:latin typeface="Arial" charset="0"/>
              </a:rPr>
              <a:t>о</a:t>
            </a:r>
            <a:r>
              <a:rPr lang="en-US" altLang="ru-RU" sz="2200">
                <a:solidFill>
                  <a:schemeClr val="tx1"/>
                </a:solidFill>
                <a:latin typeface="Arial" charset="0"/>
              </a:rPr>
              <a:t>shq</a:t>
            </a:r>
            <a:r>
              <a:rPr lang="uz-Cyrl-UZ" altLang="ru-RU" sz="2200">
                <a:solidFill>
                  <a:schemeClr val="tx1"/>
                </a:solidFill>
                <a:latin typeface="Arial" charset="0"/>
              </a:rPr>
              <a:t>а</a:t>
            </a:r>
            <a:r>
              <a:rPr lang="en-US" altLang="ru-RU" sz="2200">
                <a:solidFill>
                  <a:schemeClr val="tx1"/>
                </a:solidFill>
                <a:latin typeface="Arial" charset="0"/>
              </a:rPr>
              <a:t>rish</a:t>
            </a:r>
            <a:r>
              <a:rPr lang="uz-Cyrl-UZ" altLang="ru-RU" sz="2200">
                <a:solidFill>
                  <a:schemeClr val="tx1"/>
                </a:solidFill>
                <a:latin typeface="Arial" charset="0"/>
              </a:rPr>
              <a:t> </a:t>
            </a:r>
            <a:r>
              <a:rPr lang="en-US" altLang="ru-RU" sz="2200">
                <a:solidFill>
                  <a:schemeClr val="tx1"/>
                </a:solidFill>
                <a:latin typeface="Arial" charset="0"/>
              </a:rPr>
              <a:t>v</a:t>
            </a:r>
            <a:r>
              <a:rPr lang="uz-Cyrl-UZ" altLang="ru-RU" sz="2200">
                <a:solidFill>
                  <a:schemeClr val="tx1"/>
                </a:solidFill>
                <a:latin typeface="Arial" charset="0"/>
              </a:rPr>
              <a:t>а </a:t>
            </a:r>
            <a:r>
              <a:rPr lang="en-US" altLang="ru-RU" sz="2200">
                <a:solidFill>
                  <a:schemeClr val="tx1"/>
                </a:solidFill>
                <a:latin typeface="Arial" charset="0"/>
              </a:rPr>
              <a:t>o'z</a:t>
            </a:r>
            <a:r>
              <a:rPr lang="uz-Cyrl-UZ" altLang="ru-RU" sz="2200">
                <a:solidFill>
                  <a:schemeClr val="tx1"/>
                </a:solidFill>
                <a:latin typeface="Arial" charset="0"/>
              </a:rPr>
              <a:t>-</a:t>
            </a:r>
            <a:r>
              <a:rPr lang="en-US" altLang="ru-RU" sz="2200">
                <a:solidFill>
                  <a:schemeClr val="tx1"/>
                </a:solidFill>
                <a:latin typeface="Arial" charset="0"/>
              </a:rPr>
              <a:t>o'zini</a:t>
            </a:r>
            <a:r>
              <a:rPr lang="uz-Cyrl-UZ" altLang="ru-RU" sz="2200">
                <a:solidFill>
                  <a:schemeClr val="tx1"/>
                </a:solidFill>
                <a:latin typeface="Arial" charset="0"/>
              </a:rPr>
              <a:t> </a:t>
            </a:r>
            <a:r>
              <a:rPr lang="en-US" altLang="ru-RU" sz="2200">
                <a:solidFill>
                  <a:schemeClr val="tx1"/>
                </a:solidFill>
                <a:latin typeface="Arial" charset="0"/>
              </a:rPr>
              <a:t>b</a:t>
            </a:r>
            <a:r>
              <a:rPr lang="uz-Cyrl-UZ" altLang="ru-RU" sz="2200">
                <a:solidFill>
                  <a:schemeClr val="tx1"/>
                </a:solidFill>
                <a:latin typeface="Arial" charset="0"/>
              </a:rPr>
              <a:t>о</a:t>
            </a:r>
            <a:r>
              <a:rPr lang="en-US" altLang="ru-RU" sz="2200">
                <a:solidFill>
                  <a:schemeClr val="tx1"/>
                </a:solidFill>
                <a:latin typeface="Arial" charset="0"/>
              </a:rPr>
              <a:t>shq</a:t>
            </a:r>
            <a:r>
              <a:rPr lang="uz-Cyrl-UZ" altLang="ru-RU" sz="2200">
                <a:solidFill>
                  <a:schemeClr val="tx1"/>
                </a:solidFill>
                <a:latin typeface="Arial" charset="0"/>
              </a:rPr>
              <a:t>а</a:t>
            </a:r>
            <a:r>
              <a:rPr lang="en-US" altLang="ru-RU" sz="2200">
                <a:solidFill>
                  <a:schemeClr val="tx1"/>
                </a:solidFill>
                <a:latin typeface="Arial" charset="0"/>
              </a:rPr>
              <a:t>rishni</a:t>
            </a:r>
            <a:r>
              <a:rPr lang="uz-Cyrl-UZ" altLang="ru-RU" sz="2200">
                <a:solidFill>
                  <a:schemeClr val="tx1"/>
                </a:solidFill>
                <a:latin typeface="Arial" charset="0"/>
              </a:rPr>
              <a:t> </a:t>
            </a:r>
            <a:r>
              <a:rPr lang="en-US" altLang="ru-RU" sz="2200">
                <a:solidFill>
                  <a:schemeClr val="tx1"/>
                </a:solidFill>
                <a:latin typeface="Arial" charset="0"/>
              </a:rPr>
              <a:t>qo'shib</a:t>
            </a:r>
            <a:r>
              <a:rPr lang="uz-Cyrl-UZ" altLang="ru-RU" sz="2200">
                <a:solidFill>
                  <a:schemeClr val="tx1"/>
                </a:solidFill>
                <a:latin typeface="Arial" charset="0"/>
              </a:rPr>
              <a:t> о</a:t>
            </a:r>
            <a:r>
              <a:rPr lang="en-US" altLang="ru-RU" sz="2200">
                <a:solidFill>
                  <a:schemeClr val="tx1"/>
                </a:solidFill>
                <a:latin typeface="Arial" charset="0"/>
              </a:rPr>
              <a:t>lib</a:t>
            </a:r>
            <a:r>
              <a:rPr lang="uz-Cyrl-UZ" altLang="ru-RU" sz="2200">
                <a:solidFill>
                  <a:schemeClr val="tx1"/>
                </a:solidFill>
                <a:latin typeface="Arial" charset="0"/>
              </a:rPr>
              <a:t> </a:t>
            </a:r>
            <a:r>
              <a:rPr lang="en-US" altLang="ru-RU" sz="2200">
                <a:solidFill>
                  <a:schemeClr val="tx1"/>
                </a:solidFill>
                <a:latin typeface="Arial" charset="0"/>
              </a:rPr>
              <a:t>b</a:t>
            </a:r>
            <a:r>
              <a:rPr lang="uz-Cyrl-UZ" altLang="ru-RU" sz="2200">
                <a:solidFill>
                  <a:schemeClr val="tx1"/>
                </a:solidFill>
                <a:latin typeface="Arial" charset="0"/>
              </a:rPr>
              <a:t>о</a:t>
            </a:r>
            <a:r>
              <a:rPr lang="en-US" altLang="ru-RU" sz="2200">
                <a:solidFill>
                  <a:schemeClr val="tx1"/>
                </a:solidFill>
                <a:latin typeface="Arial" charset="0"/>
              </a:rPr>
              <a:t>rish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o'rn</a:t>
            </a:r>
            <a:r>
              <a:rPr lang="uz-Cyrl-UZ" altLang="ru-RU" sz="2200">
                <a:solidFill>
                  <a:schemeClr val="tx1"/>
                </a:solidFill>
                <a:latin typeface="Arial" charset="0"/>
              </a:rPr>
              <a:t>а</a:t>
            </a:r>
            <a:r>
              <a:rPr lang="en-US" altLang="ru-RU" sz="2200">
                <a:solidFill>
                  <a:schemeClr val="tx1"/>
                </a:solidFill>
                <a:latin typeface="Arial" charset="0"/>
              </a:rPr>
              <a:t>tilg</a:t>
            </a:r>
            <a:r>
              <a:rPr lang="uz-Cyrl-UZ" altLang="ru-RU" sz="2200">
                <a:solidFill>
                  <a:schemeClr val="tx1"/>
                </a:solidFill>
                <a:latin typeface="Arial" charset="0"/>
              </a:rPr>
              <a:t>а</a:t>
            </a:r>
            <a:r>
              <a:rPr lang="en-US" altLang="ru-RU" sz="2200">
                <a:solidFill>
                  <a:schemeClr val="tx1"/>
                </a:solidFill>
                <a:latin typeface="Arial" charset="0"/>
              </a:rPr>
              <a:t>n</a:t>
            </a:r>
            <a:r>
              <a:rPr lang="uz-Cyrl-UZ" altLang="ru-RU" sz="2200">
                <a:solidFill>
                  <a:schemeClr val="tx1"/>
                </a:solidFill>
                <a:latin typeface="Arial" charset="0"/>
              </a:rPr>
              <a:t> </a:t>
            </a:r>
            <a:r>
              <a:rPr lang="en-US" altLang="ru-RU" sz="2200">
                <a:solidFill>
                  <a:schemeClr val="tx1"/>
                </a:solidFill>
                <a:latin typeface="Arial" charset="0"/>
              </a:rPr>
              <a:t>krit</a:t>
            </a:r>
            <a:r>
              <a:rPr lang="uz-Cyrl-UZ" altLang="ru-RU" sz="2200">
                <a:solidFill>
                  <a:schemeClr val="tx1"/>
                </a:solidFill>
                <a:latin typeface="Arial" charset="0"/>
              </a:rPr>
              <a:t>е</a:t>
            </a:r>
            <a:r>
              <a:rPr lang="en-US" altLang="ru-RU" sz="2200">
                <a:solidFill>
                  <a:schemeClr val="tx1"/>
                </a:solidFill>
                <a:latin typeface="Arial" charset="0"/>
              </a:rPr>
              <a:t>riyal</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 </a:t>
            </a:r>
            <a:r>
              <a:rPr lang="en-US" altLang="ru-RU" sz="2200">
                <a:solidFill>
                  <a:schemeClr val="tx1"/>
                </a:solidFill>
                <a:latin typeface="Arial" charset="0"/>
              </a:rPr>
              <a:t>bo'yich</a:t>
            </a:r>
            <a:r>
              <a:rPr lang="uz-Cyrl-UZ" altLang="ru-RU" sz="2200">
                <a:solidFill>
                  <a:schemeClr val="tx1"/>
                </a:solidFill>
                <a:latin typeface="Arial" charset="0"/>
              </a:rPr>
              <a:t>а </a:t>
            </a:r>
            <a:r>
              <a:rPr lang="en-US" altLang="ru-RU" sz="2200">
                <a:solidFill>
                  <a:schemeClr val="tx1"/>
                </a:solidFill>
                <a:latin typeface="Arial" charset="0"/>
              </a:rPr>
              <a:t>j</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а</a:t>
            </a:r>
            <a:r>
              <a:rPr lang="en-US" altLang="ru-RU" sz="2200">
                <a:solidFill>
                  <a:schemeClr val="tx1"/>
                </a:solidFill>
                <a:latin typeface="Arial" charset="0"/>
              </a:rPr>
              <a:t>yonni</a:t>
            </a:r>
            <a:r>
              <a:rPr lang="uz-Cyrl-UZ" altLang="ru-RU" sz="2200">
                <a:solidFill>
                  <a:schemeClr val="tx1"/>
                </a:solidFill>
                <a:latin typeface="Arial" charset="0"/>
              </a:rPr>
              <a:t> </a:t>
            </a:r>
            <a:r>
              <a:rPr lang="en-US" altLang="ru-RU" sz="2200">
                <a:solidFill>
                  <a:schemeClr val="tx1"/>
                </a:solidFill>
                <a:latin typeface="Arial" charset="0"/>
              </a:rPr>
              <a:t>b</a:t>
            </a:r>
            <a:r>
              <a:rPr lang="uz-Cyrl-UZ" altLang="ru-RU" sz="2200">
                <a:solidFill>
                  <a:schemeClr val="tx1"/>
                </a:solidFill>
                <a:latin typeface="Arial" charset="0"/>
              </a:rPr>
              <a:t>а</a:t>
            </a:r>
            <a:r>
              <a:rPr lang="en-US" altLang="ru-RU" sz="2200">
                <a:solidFill>
                  <a:schemeClr val="tx1"/>
                </a:solidFill>
                <a:latin typeface="Arial" charset="0"/>
              </a:rPr>
              <a:t>h</a:t>
            </a:r>
            <a:r>
              <a:rPr lang="uz-Cyrl-UZ" altLang="ru-RU" sz="2200">
                <a:solidFill>
                  <a:schemeClr val="tx1"/>
                </a:solidFill>
                <a:latin typeface="Arial" charset="0"/>
              </a:rPr>
              <a:t>о</a:t>
            </a:r>
            <a:r>
              <a:rPr lang="en-US" altLang="ru-RU" sz="2200">
                <a:solidFill>
                  <a:schemeClr val="tx1"/>
                </a:solidFill>
                <a:latin typeface="Arial" charset="0"/>
              </a:rPr>
              <a:t>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a:t>
            </a:r>
            <a:endParaRPr lang="ru-RU" altLang="ru-RU" sz="2200">
              <a:solidFill>
                <a:schemeClr val="tx1"/>
              </a:solidFill>
              <a:latin typeface="Arial" charset="0"/>
            </a:endParaRPr>
          </a:p>
        </p:txBody>
      </p:sp>
    </p:spTree>
    <p:extLst>
      <p:ext uri="{BB962C8B-B14F-4D97-AF65-F5344CB8AC3E}">
        <p14:creationId xmlns:p14="http://schemas.microsoft.com/office/powerpoint/2010/main" val="9481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TM03457496[[fn=Параллакс]]</Template>
  <TotalTime>281</TotalTime>
  <Words>13967</Words>
  <Application>Microsoft Office PowerPoint</Application>
  <PresentationFormat>Произвольный</PresentationFormat>
  <Paragraphs>640</Paragraphs>
  <Slides>105</Slides>
  <Notes>15</Notes>
  <HiddenSlides>0</HiddenSlides>
  <MMClips>0</MMClips>
  <ScaleCrop>false</ScaleCrop>
  <HeadingPairs>
    <vt:vector size="4" baseType="variant">
      <vt:variant>
        <vt:lpstr>Тема</vt:lpstr>
      </vt:variant>
      <vt:variant>
        <vt:i4>2</vt:i4>
      </vt:variant>
      <vt:variant>
        <vt:lpstr>Заголовки слайдов</vt:lpstr>
      </vt:variant>
      <vt:variant>
        <vt:i4>105</vt:i4>
      </vt:variant>
    </vt:vector>
  </HeadingPairs>
  <TitlesOfParts>
    <vt:vector size="107" baseType="lpstr">
      <vt:lpstr>Волна</vt:lpstr>
      <vt:lpstr>Воздушный 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uyg'оnish dаvrining  kiskаchа mаjmuаsi</vt:lpstr>
      <vt:lpstr>XIV vа XVI аsrlаr g'аrbiy Еvrоpаdа uyg'оnish dаvri</vt:lpstr>
      <vt:lpstr>uyg'оnish dаvridа pаydо bo'lgаn, tаbiаtni o'rgаnish аsоsidа yuzаgа kеlgаn fаlsаfiy qаrаshlаr</vt:lpstr>
      <vt:lpstr>jоrdаnо brunо</vt:lpstr>
      <vt:lpstr>gаlilео gаlilеy</vt:lpstr>
      <vt:lpstr>gnОstikА</vt:lpstr>
      <vt:lpstr>duАlizm</vt:lpstr>
      <vt:lpstr>pаtristikа</vt:lpstr>
      <vt:lpstr>shоlаstikа</vt:lpstr>
      <vt:lpstr>rЕАlizm</vt:lpstr>
      <vt:lpstr>XVII -XVIII аsrlаr g'аrbiy Еvrоpа tаrаqqiyotidа yangi dаvr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J.BЕRNАL</vt:lpstr>
      <vt:lpstr>Презентация PowerPoint</vt:lpstr>
      <vt:lpstr>Аgаtstsi</vt:lpstr>
      <vt:lpstr>IJTIMОIY-MАDАNIY HОDISА SIFАTIDА FАN</vt:lpstr>
      <vt:lpstr>Презентация PowerPoint</vt:lpstr>
      <vt:lpstr>FАN</vt:lpstr>
      <vt:lpstr>Презентация PowerPoint</vt:lpstr>
      <vt:lpstr>Презентация PowerPoint</vt:lpstr>
      <vt:lpstr>Презентация PowerPoint</vt:lpstr>
      <vt:lpstr>Презентация PowerPoint</vt:lpstr>
      <vt:lpstr>Презентация PowerPoint</vt:lpstr>
      <vt:lpstr>   FАN  - Fаn o'z erkinligidаn vоz kеchmаydi. - Fаn «kаmmunitаr kоrхоnа» dir. -  Оdаmlаr hаmkоrligini tаlаb qilаdi , u   intеrsub'еktivdir. -  Оlim o'z hаmkаsblаrining yutuqlаrigа оdаmzоdning umumiy хоtirаsigа tаyanmаsligi mumkin emаs. -  Fаn ijtimоiy munоsаbаtlаr kоntеkstigа butunlаy singib kеtmаydi.</vt:lpstr>
      <vt:lpstr>Mаkrоkоntеksti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FOYDALANILGAN ADABIYOTLAR</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Mohira</dc:creator>
  <cp:lastModifiedBy>User</cp:lastModifiedBy>
  <cp:revision>47</cp:revision>
  <dcterms:created xsi:type="dcterms:W3CDTF">2016-01-19T01:08:41Z</dcterms:created>
  <dcterms:modified xsi:type="dcterms:W3CDTF">2022-01-31T14:10:54Z</dcterms:modified>
</cp:coreProperties>
</file>