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sldIdLst>
    <p:sldId id="267" r:id="rId2"/>
    <p:sldId id="272" r:id="rId3"/>
    <p:sldId id="318" r:id="rId4"/>
    <p:sldId id="306" r:id="rId5"/>
    <p:sldId id="319" r:id="rId6"/>
    <p:sldId id="307" r:id="rId7"/>
    <p:sldId id="308" r:id="rId8"/>
    <p:sldId id="309" r:id="rId9"/>
    <p:sldId id="320" r:id="rId10"/>
    <p:sldId id="310" r:id="rId11"/>
    <p:sldId id="321" r:id="rId12"/>
    <p:sldId id="274" r:id="rId13"/>
    <p:sldId id="322" r:id="rId14"/>
    <p:sldId id="275" r:id="rId15"/>
    <p:sldId id="276" r:id="rId16"/>
    <p:sldId id="323" r:id="rId17"/>
    <p:sldId id="324" r:id="rId18"/>
    <p:sldId id="278" r:id="rId19"/>
    <p:sldId id="325" r:id="rId20"/>
    <p:sldId id="326" r:id="rId21"/>
    <p:sldId id="328" r:id="rId22"/>
    <p:sldId id="296" r:id="rId23"/>
    <p:sldId id="329" r:id="rId24"/>
    <p:sldId id="327" r:id="rId25"/>
    <p:sldId id="297" r:id="rId26"/>
    <p:sldId id="298" r:id="rId27"/>
    <p:sldId id="311" r:id="rId28"/>
    <p:sldId id="312" r:id="rId29"/>
    <p:sldId id="330" r:id="rId30"/>
    <p:sldId id="331" r:id="rId31"/>
    <p:sldId id="332" r:id="rId32"/>
    <p:sldId id="334" r:id="rId33"/>
    <p:sldId id="333" r:id="rId34"/>
    <p:sldId id="335" r:id="rId35"/>
    <p:sldId id="314" r:id="rId36"/>
    <p:sldId id="315" r:id="rId37"/>
    <p:sldId id="316" r:id="rId38"/>
    <p:sldId id="317" r:id="rId39"/>
    <p:sldId id="303" r:id="rId40"/>
    <p:sldId id="304" r:id="rId4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6" d="100"/>
          <a:sy n="46" d="100"/>
        </p:scale>
        <p:origin x="-874"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F77ACD-6308-4082-8A9A-33B8F2FEB977}" type="doc">
      <dgm:prSet loTypeId="urn:microsoft.com/office/officeart/2005/8/layout/orgChart1" loCatId="hierarchy" qsTypeId="urn:microsoft.com/office/officeart/2005/8/quickstyle/simple1" qsCatId="simple" csTypeId="urn:microsoft.com/office/officeart/2005/8/colors/accent1_2" csCatId="accent1"/>
      <dgm:spPr/>
    </dgm:pt>
    <dgm:pt modelId="{E92D8AE8-3CA6-4444-B868-F83A65C0BD3C}">
      <dgm:prSet/>
      <dgm:spPr>
        <a:xfrm>
          <a:off x="1974679" y="328791"/>
          <a:ext cx="1631656" cy="81582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r>
            <a:rPr lang="en-US" b="1" baseline="0" smtClean="0">
              <a:solidFill>
                <a:sysClr val="window" lastClr="FFFFFF"/>
              </a:solidFill>
              <a:latin typeface="Times New Roman"/>
              <a:ea typeface="+mn-ea"/>
              <a:cs typeface="+mn-cs"/>
            </a:rPr>
            <a:t>Fanning funksiyalari</a:t>
          </a:r>
        </a:p>
      </dgm:t>
    </dgm:pt>
    <dgm:pt modelId="{4C843E74-1DC3-4590-BE78-02ED9B5B1CC6}" type="parTrans" cxnId="{FD5A9A0D-3E1E-4C58-A7B6-F9E8FBC9EF58}">
      <dgm:prSet/>
      <dgm:spPr/>
      <dgm:t>
        <a:bodyPr/>
        <a:lstStyle/>
        <a:p>
          <a:endParaRPr lang="ru-RU"/>
        </a:p>
      </dgm:t>
    </dgm:pt>
    <dgm:pt modelId="{F105CDA1-E4D7-456C-8D2E-D6DCF77913B1}" type="sibTrans" cxnId="{FD5A9A0D-3E1E-4C58-A7B6-F9E8FBC9EF58}">
      <dgm:prSet/>
      <dgm:spPr/>
      <dgm:t>
        <a:bodyPr/>
        <a:lstStyle/>
        <a:p>
          <a:endParaRPr lang="ru-RU"/>
        </a:p>
      </dgm:t>
    </dgm:pt>
    <dgm:pt modelId="{C0FEF9C6-A6AC-4D50-827D-B2936602E97C}">
      <dgm:prSet/>
      <dgm:spPr>
        <a:xfrm>
          <a:off x="374" y="1487267"/>
          <a:ext cx="1631656" cy="81582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r>
            <a:rPr lang="en-US" b="1" baseline="0" smtClean="0">
              <a:solidFill>
                <a:sysClr val="window" lastClr="FFFFFF"/>
              </a:solidFill>
              <a:latin typeface="Times New Roman"/>
              <a:ea typeface="+mn-ea"/>
              <a:cs typeface="+mn-cs"/>
            </a:rPr>
            <a:t>Haqiqiy bilimni yaratish funksiyasi</a:t>
          </a:r>
        </a:p>
      </dgm:t>
    </dgm:pt>
    <dgm:pt modelId="{F38DCEBA-4B08-4DD0-BD84-C87505AF8E9A}" type="parTrans" cxnId="{50B0CBAF-B7DA-4EA8-8C34-08BB70C5A906}">
      <dgm:prSet/>
      <dgm:spPr>
        <a:xfrm>
          <a:off x="816203" y="1144619"/>
          <a:ext cx="1974304" cy="342647"/>
        </a:xfr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8B817D76-C81B-4036-941D-3C1D36BCC0D0}" type="sibTrans" cxnId="{50B0CBAF-B7DA-4EA8-8C34-08BB70C5A906}">
      <dgm:prSet/>
      <dgm:spPr/>
      <dgm:t>
        <a:bodyPr/>
        <a:lstStyle/>
        <a:p>
          <a:endParaRPr lang="ru-RU"/>
        </a:p>
      </dgm:t>
    </dgm:pt>
    <dgm:pt modelId="{D23BBE8D-0E6C-41F3-BE38-26CCD06F2CB9}">
      <dgm:prSet/>
      <dgm:spPr>
        <a:xfrm>
          <a:off x="374" y="2645744"/>
          <a:ext cx="1631656" cy="81582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r>
            <a:rPr lang="en-US" b="1" baseline="0" smtClean="0">
              <a:solidFill>
                <a:sysClr val="window" lastClr="FFFFFF"/>
              </a:solidFill>
              <a:latin typeface="Times New Roman"/>
              <a:ea typeface="+mn-ea"/>
              <a:cs typeface="+mn-cs"/>
            </a:rPr>
            <a:t>ijtimoiy tartibga solish funksiyasi</a:t>
          </a:r>
        </a:p>
      </dgm:t>
    </dgm:pt>
    <dgm:pt modelId="{18D36FCD-56D9-4722-870B-3930B6B95EE9}" type="parTrans" cxnId="{2B3C5E52-1680-4D10-9E01-BE8B14C85375}">
      <dgm:prSet/>
      <dgm:spPr>
        <a:xfrm>
          <a:off x="770483" y="2303096"/>
          <a:ext cx="91440" cy="342647"/>
        </a:xfrm>
        <a:noFill/>
        <a:ln w="25400" cap="flat" cmpd="sng" algn="ctr">
          <a:solidFill>
            <a:srgbClr val="4F81BD">
              <a:shade val="80000"/>
              <a:hueOff val="0"/>
              <a:satOff val="0"/>
              <a:lumOff val="0"/>
              <a:alphaOff val="0"/>
            </a:srgbClr>
          </a:solidFill>
          <a:prstDash val="solid"/>
        </a:ln>
        <a:effectLst/>
      </dgm:spPr>
      <dgm:t>
        <a:bodyPr/>
        <a:lstStyle/>
        <a:p>
          <a:endParaRPr lang="ru-RU"/>
        </a:p>
      </dgm:t>
    </dgm:pt>
    <dgm:pt modelId="{B5C3E232-3E1A-483E-B592-9C98F233E04E}" type="sibTrans" cxnId="{2B3C5E52-1680-4D10-9E01-BE8B14C85375}">
      <dgm:prSet/>
      <dgm:spPr/>
      <dgm:t>
        <a:bodyPr/>
        <a:lstStyle/>
        <a:p>
          <a:endParaRPr lang="ru-RU"/>
        </a:p>
      </dgm:t>
    </dgm:pt>
    <dgm:pt modelId="{D8AA8B56-212E-43ED-A16B-C21F8E908758}">
      <dgm:prSet/>
      <dgm:spPr>
        <a:xfrm>
          <a:off x="1974679" y="1487267"/>
          <a:ext cx="1631656" cy="81582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r>
            <a:rPr lang="en-US" b="1" baseline="0" smtClean="0">
              <a:solidFill>
                <a:sysClr val="window" lastClr="FFFFFF"/>
              </a:solidFill>
              <a:latin typeface="Times New Roman"/>
              <a:ea typeface="+mn-ea"/>
              <a:cs typeface="+mn-cs"/>
            </a:rPr>
            <a:t>Loyihalash-konstruksiyalash funksiyasi</a:t>
          </a:r>
        </a:p>
      </dgm:t>
    </dgm:pt>
    <dgm:pt modelId="{9671F77A-4870-4886-944E-8ECE062A90C2}" type="parTrans" cxnId="{DC872BF6-DCA4-479A-AFCF-ED30D1D51AA4}">
      <dgm:prSet/>
      <dgm:spPr>
        <a:xfrm>
          <a:off x="2744787" y="1144619"/>
          <a:ext cx="91440" cy="342647"/>
        </a:xfr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BD445308-7750-4666-89DF-F62CE0D78892}" type="sibTrans" cxnId="{DC872BF6-DCA4-479A-AFCF-ED30D1D51AA4}">
      <dgm:prSet/>
      <dgm:spPr/>
      <dgm:t>
        <a:bodyPr/>
        <a:lstStyle/>
        <a:p>
          <a:endParaRPr lang="ru-RU"/>
        </a:p>
      </dgm:t>
    </dgm:pt>
    <dgm:pt modelId="{E549BD50-7925-4DD8-B528-20A4E83EF410}">
      <dgm:prSet/>
      <dgm:spPr>
        <a:xfrm>
          <a:off x="1974679" y="2645744"/>
          <a:ext cx="1631656" cy="81582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r>
            <a:rPr lang="en-US" b="1" baseline="0" smtClean="0">
              <a:solidFill>
                <a:sysClr val="window" lastClr="FFFFFF"/>
              </a:solidFill>
              <a:latin typeface="Times New Roman"/>
              <a:ea typeface="+mn-ea"/>
              <a:cs typeface="+mn-cs"/>
            </a:rPr>
            <a:t>bunyodkor kuch funksiyasi</a:t>
          </a:r>
        </a:p>
      </dgm:t>
    </dgm:pt>
    <dgm:pt modelId="{B0EFC9B9-C25F-4209-A228-F8BE76A15069}" type="parTrans" cxnId="{926CD6A7-5E18-41C9-BB62-7A840DCEE42C}">
      <dgm:prSet/>
      <dgm:spPr>
        <a:xfrm>
          <a:off x="2744787" y="2303096"/>
          <a:ext cx="91440" cy="342647"/>
        </a:xfrm>
        <a:noFill/>
        <a:ln w="25400" cap="flat" cmpd="sng" algn="ctr">
          <a:solidFill>
            <a:srgbClr val="4F81BD">
              <a:shade val="80000"/>
              <a:hueOff val="0"/>
              <a:satOff val="0"/>
              <a:lumOff val="0"/>
              <a:alphaOff val="0"/>
            </a:srgbClr>
          </a:solidFill>
          <a:prstDash val="solid"/>
        </a:ln>
        <a:effectLst/>
      </dgm:spPr>
      <dgm:t>
        <a:bodyPr/>
        <a:lstStyle/>
        <a:p>
          <a:endParaRPr lang="ru-RU"/>
        </a:p>
      </dgm:t>
    </dgm:pt>
    <dgm:pt modelId="{5C9296DD-9A59-4FB3-AE5E-22DACD337C01}" type="sibTrans" cxnId="{926CD6A7-5E18-41C9-BB62-7A840DCEE42C}">
      <dgm:prSet/>
      <dgm:spPr/>
      <dgm:t>
        <a:bodyPr/>
        <a:lstStyle/>
        <a:p>
          <a:endParaRPr lang="ru-RU"/>
        </a:p>
      </dgm:t>
    </dgm:pt>
    <dgm:pt modelId="{F74F23C7-28CF-4922-9909-FE9923E5B118}">
      <dgm:prSet/>
      <dgm:spPr>
        <a:xfrm>
          <a:off x="3739430" y="1487267"/>
          <a:ext cx="1631656" cy="81582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r>
            <a:rPr lang="en-US" b="1" baseline="0" smtClean="0">
              <a:solidFill>
                <a:sysClr val="window" lastClr="FFFFFF"/>
              </a:solidFill>
              <a:latin typeface="Times New Roman"/>
              <a:ea typeface="+mn-ea"/>
              <a:cs typeface="+mn-cs"/>
            </a:rPr>
            <a:t>Madaniy-texnologik funksiyasi</a:t>
          </a:r>
        </a:p>
      </dgm:t>
    </dgm:pt>
    <dgm:pt modelId="{B4194B7B-64D1-4101-98D9-29F93912A7E7}" type="parTrans" cxnId="{AB63E633-F0AE-4C4F-9B11-99E764624299}">
      <dgm:prSet/>
      <dgm:spPr>
        <a:xfrm>
          <a:off x="2790507" y="1144619"/>
          <a:ext cx="1764750" cy="342647"/>
        </a:xfr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499F4CC3-4335-4FE0-A91A-DE63A0BF12C1}" type="sibTrans" cxnId="{AB63E633-F0AE-4C4F-9B11-99E764624299}">
      <dgm:prSet/>
      <dgm:spPr/>
      <dgm:t>
        <a:bodyPr/>
        <a:lstStyle/>
        <a:p>
          <a:endParaRPr lang="ru-RU"/>
        </a:p>
      </dgm:t>
    </dgm:pt>
    <dgm:pt modelId="{3D12256C-A568-43E4-9E56-B1C6A2276309}">
      <dgm:prSet/>
      <dgm:spPr>
        <a:xfrm>
          <a:off x="3739430" y="2655272"/>
          <a:ext cx="1631656" cy="81582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r>
            <a:rPr lang="en-US" b="1" baseline="0" smtClean="0">
              <a:solidFill>
                <a:sysClr val="window" lastClr="FFFFFF"/>
              </a:solidFill>
              <a:latin typeface="Times New Roman"/>
              <a:ea typeface="+mn-ea"/>
              <a:cs typeface="+mn-cs"/>
            </a:rPr>
            <a:t>siyosat vositasidagi funksiyasi</a:t>
          </a:r>
        </a:p>
      </dgm:t>
    </dgm:pt>
    <dgm:pt modelId="{180AD640-14C7-4985-9C63-A1E9B98CE097}" type="parTrans" cxnId="{1A32587E-7337-4B34-B4ED-5D11EA981C06}">
      <dgm:prSet/>
      <dgm:spPr>
        <a:xfrm>
          <a:off x="4509538" y="2303096"/>
          <a:ext cx="91440" cy="352176"/>
        </a:xfrm>
        <a:noFill/>
        <a:ln w="25400" cap="flat" cmpd="sng" algn="ctr">
          <a:solidFill>
            <a:srgbClr val="4F81BD">
              <a:shade val="80000"/>
              <a:hueOff val="0"/>
              <a:satOff val="0"/>
              <a:lumOff val="0"/>
              <a:alphaOff val="0"/>
            </a:srgbClr>
          </a:solidFill>
          <a:prstDash val="solid"/>
        </a:ln>
        <a:effectLst/>
      </dgm:spPr>
      <dgm:t>
        <a:bodyPr/>
        <a:lstStyle/>
        <a:p>
          <a:endParaRPr lang="ru-RU"/>
        </a:p>
      </dgm:t>
    </dgm:pt>
    <dgm:pt modelId="{1020ABCA-51A2-4083-B0CD-86E72A11A633}" type="sibTrans" cxnId="{1A32587E-7337-4B34-B4ED-5D11EA981C06}">
      <dgm:prSet/>
      <dgm:spPr/>
      <dgm:t>
        <a:bodyPr/>
        <a:lstStyle/>
        <a:p>
          <a:endParaRPr lang="ru-RU"/>
        </a:p>
      </dgm:t>
    </dgm:pt>
    <dgm:pt modelId="{7D64E95C-EF14-4F37-983F-A1C88B4F1B75}" type="pres">
      <dgm:prSet presAssocID="{DBF77ACD-6308-4082-8A9A-33B8F2FEB977}" presName="hierChild1" presStyleCnt="0">
        <dgm:presLayoutVars>
          <dgm:orgChart val="1"/>
          <dgm:chPref val="1"/>
          <dgm:dir/>
          <dgm:animOne val="branch"/>
          <dgm:animLvl val="lvl"/>
          <dgm:resizeHandles/>
        </dgm:presLayoutVars>
      </dgm:prSet>
      <dgm:spPr/>
    </dgm:pt>
    <dgm:pt modelId="{1D31D8F0-391C-4300-8095-3A85A405E60B}" type="pres">
      <dgm:prSet presAssocID="{E92D8AE8-3CA6-4444-B868-F83A65C0BD3C}" presName="hierRoot1" presStyleCnt="0">
        <dgm:presLayoutVars>
          <dgm:hierBranch/>
        </dgm:presLayoutVars>
      </dgm:prSet>
      <dgm:spPr/>
    </dgm:pt>
    <dgm:pt modelId="{1F56A764-0BCA-4C23-83CC-794956A3621E}" type="pres">
      <dgm:prSet presAssocID="{E92D8AE8-3CA6-4444-B868-F83A65C0BD3C}" presName="rootComposite1" presStyleCnt="0"/>
      <dgm:spPr/>
    </dgm:pt>
    <dgm:pt modelId="{2FB81DE0-E2CA-4440-B2DC-A97AFA542633}" type="pres">
      <dgm:prSet presAssocID="{E92D8AE8-3CA6-4444-B868-F83A65C0BD3C}" presName="rootText1" presStyleLbl="node0" presStyleIdx="0" presStyleCnt="1">
        <dgm:presLayoutVars>
          <dgm:chPref val="3"/>
        </dgm:presLayoutVars>
      </dgm:prSet>
      <dgm:spPr>
        <a:prstGeom prst="rect">
          <a:avLst/>
        </a:prstGeom>
      </dgm:spPr>
      <dgm:t>
        <a:bodyPr/>
        <a:lstStyle/>
        <a:p>
          <a:endParaRPr lang="ru-RU"/>
        </a:p>
      </dgm:t>
    </dgm:pt>
    <dgm:pt modelId="{92D5DA01-5667-4882-8706-4B9C2CCA8C80}" type="pres">
      <dgm:prSet presAssocID="{E92D8AE8-3CA6-4444-B868-F83A65C0BD3C}" presName="rootConnector1" presStyleLbl="node1" presStyleIdx="0" presStyleCnt="0"/>
      <dgm:spPr/>
      <dgm:t>
        <a:bodyPr/>
        <a:lstStyle/>
        <a:p>
          <a:endParaRPr lang="ru-RU"/>
        </a:p>
      </dgm:t>
    </dgm:pt>
    <dgm:pt modelId="{C933A30D-E1F8-46F6-A5B3-EB53A5D6C272}" type="pres">
      <dgm:prSet presAssocID="{E92D8AE8-3CA6-4444-B868-F83A65C0BD3C}" presName="hierChild2" presStyleCnt="0"/>
      <dgm:spPr/>
    </dgm:pt>
    <dgm:pt modelId="{03620898-C0D9-4E3B-95D9-783BFCCF6910}" type="pres">
      <dgm:prSet presAssocID="{F38DCEBA-4B08-4DD0-BD84-C87505AF8E9A}" presName="Name35" presStyleLbl="parChTrans1D2" presStyleIdx="0" presStyleCnt="3"/>
      <dgm:spPr>
        <a:custGeom>
          <a:avLst/>
          <a:gdLst/>
          <a:ahLst/>
          <a:cxnLst/>
          <a:rect l="0" t="0" r="0" b="0"/>
          <a:pathLst>
            <a:path>
              <a:moveTo>
                <a:pt x="1974304" y="0"/>
              </a:moveTo>
              <a:lnTo>
                <a:pt x="1974304" y="171323"/>
              </a:lnTo>
              <a:lnTo>
                <a:pt x="0" y="171323"/>
              </a:lnTo>
              <a:lnTo>
                <a:pt x="0" y="342647"/>
              </a:lnTo>
            </a:path>
          </a:pathLst>
        </a:custGeom>
      </dgm:spPr>
      <dgm:t>
        <a:bodyPr/>
        <a:lstStyle/>
        <a:p>
          <a:endParaRPr lang="ru-RU"/>
        </a:p>
      </dgm:t>
    </dgm:pt>
    <dgm:pt modelId="{A5C04548-8832-41FA-8E5A-8C4D5FCAEA3E}" type="pres">
      <dgm:prSet presAssocID="{C0FEF9C6-A6AC-4D50-827D-B2936602E97C}" presName="hierRoot2" presStyleCnt="0">
        <dgm:presLayoutVars>
          <dgm:hierBranch/>
        </dgm:presLayoutVars>
      </dgm:prSet>
      <dgm:spPr/>
    </dgm:pt>
    <dgm:pt modelId="{57E73D9A-5F8A-457A-A327-4BAA7709884A}" type="pres">
      <dgm:prSet presAssocID="{C0FEF9C6-A6AC-4D50-827D-B2936602E97C}" presName="rootComposite" presStyleCnt="0"/>
      <dgm:spPr/>
    </dgm:pt>
    <dgm:pt modelId="{829901A5-ECD1-4AC7-9408-D323E9BF523A}" type="pres">
      <dgm:prSet presAssocID="{C0FEF9C6-A6AC-4D50-827D-B2936602E97C}" presName="rootText" presStyleLbl="node2" presStyleIdx="0" presStyleCnt="3">
        <dgm:presLayoutVars>
          <dgm:chPref val="3"/>
        </dgm:presLayoutVars>
      </dgm:prSet>
      <dgm:spPr>
        <a:prstGeom prst="rect">
          <a:avLst/>
        </a:prstGeom>
      </dgm:spPr>
      <dgm:t>
        <a:bodyPr/>
        <a:lstStyle/>
        <a:p>
          <a:endParaRPr lang="ru-RU"/>
        </a:p>
      </dgm:t>
    </dgm:pt>
    <dgm:pt modelId="{1E7582C7-538A-461B-95B3-2D0EBBB91507}" type="pres">
      <dgm:prSet presAssocID="{C0FEF9C6-A6AC-4D50-827D-B2936602E97C}" presName="rootConnector" presStyleLbl="node2" presStyleIdx="0" presStyleCnt="3"/>
      <dgm:spPr/>
      <dgm:t>
        <a:bodyPr/>
        <a:lstStyle/>
        <a:p>
          <a:endParaRPr lang="ru-RU"/>
        </a:p>
      </dgm:t>
    </dgm:pt>
    <dgm:pt modelId="{99966FA4-2390-4C5C-B11E-87EC09EDFA65}" type="pres">
      <dgm:prSet presAssocID="{C0FEF9C6-A6AC-4D50-827D-B2936602E97C}" presName="hierChild4" presStyleCnt="0"/>
      <dgm:spPr/>
    </dgm:pt>
    <dgm:pt modelId="{378569E2-9EC9-4B94-A2C0-F669288AA627}" type="pres">
      <dgm:prSet presAssocID="{18D36FCD-56D9-4722-870B-3930B6B95EE9}" presName="Name35" presStyleLbl="parChTrans1D3" presStyleIdx="0" presStyleCnt="3"/>
      <dgm:spPr>
        <a:custGeom>
          <a:avLst/>
          <a:gdLst/>
          <a:ahLst/>
          <a:cxnLst/>
          <a:rect l="0" t="0" r="0" b="0"/>
          <a:pathLst>
            <a:path>
              <a:moveTo>
                <a:pt x="45720" y="0"/>
              </a:moveTo>
              <a:lnTo>
                <a:pt x="45720" y="342647"/>
              </a:lnTo>
            </a:path>
          </a:pathLst>
        </a:custGeom>
      </dgm:spPr>
      <dgm:t>
        <a:bodyPr/>
        <a:lstStyle/>
        <a:p>
          <a:endParaRPr lang="ru-RU"/>
        </a:p>
      </dgm:t>
    </dgm:pt>
    <dgm:pt modelId="{7B9D23FB-E987-4EBC-BB4B-34E0B4125ABD}" type="pres">
      <dgm:prSet presAssocID="{D23BBE8D-0E6C-41F3-BE38-26CCD06F2CB9}" presName="hierRoot2" presStyleCnt="0">
        <dgm:presLayoutVars>
          <dgm:hierBranch val="r"/>
        </dgm:presLayoutVars>
      </dgm:prSet>
      <dgm:spPr/>
    </dgm:pt>
    <dgm:pt modelId="{9EDA400A-929C-4CC5-B20A-F45A1F9431AD}" type="pres">
      <dgm:prSet presAssocID="{D23BBE8D-0E6C-41F3-BE38-26CCD06F2CB9}" presName="rootComposite" presStyleCnt="0"/>
      <dgm:spPr/>
    </dgm:pt>
    <dgm:pt modelId="{BAE0613E-8B21-4464-BCE9-A260D85916B0}" type="pres">
      <dgm:prSet presAssocID="{D23BBE8D-0E6C-41F3-BE38-26CCD06F2CB9}" presName="rootText" presStyleLbl="node3" presStyleIdx="0" presStyleCnt="3">
        <dgm:presLayoutVars>
          <dgm:chPref val="3"/>
        </dgm:presLayoutVars>
      </dgm:prSet>
      <dgm:spPr>
        <a:prstGeom prst="rect">
          <a:avLst/>
        </a:prstGeom>
      </dgm:spPr>
      <dgm:t>
        <a:bodyPr/>
        <a:lstStyle/>
        <a:p>
          <a:endParaRPr lang="ru-RU"/>
        </a:p>
      </dgm:t>
    </dgm:pt>
    <dgm:pt modelId="{EA0A2AD0-18AB-466C-85EA-1509C19BADB4}" type="pres">
      <dgm:prSet presAssocID="{D23BBE8D-0E6C-41F3-BE38-26CCD06F2CB9}" presName="rootConnector" presStyleLbl="node3" presStyleIdx="0" presStyleCnt="3"/>
      <dgm:spPr/>
      <dgm:t>
        <a:bodyPr/>
        <a:lstStyle/>
        <a:p>
          <a:endParaRPr lang="ru-RU"/>
        </a:p>
      </dgm:t>
    </dgm:pt>
    <dgm:pt modelId="{D80F43B7-1B8D-40B0-A2C9-C3F8CA9B3645}" type="pres">
      <dgm:prSet presAssocID="{D23BBE8D-0E6C-41F3-BE38-26CCD06F2CB9}" presName="hierChild4" presStyleCnt="0"/>
      <dgm:spPr/>
    </dgm:pt>
    <dgm:pt modelId="{65CD3F5C-E061-4167-8521-05B8E0A3E115}" type="pres">
      <dgm:prSet presAssocID="{D23BBE8D-0E6C-41F3-BE38-26CCD06F2CB9}" presName="hierChild5" presStyleCnt="0"/>
      <dgm:spPr/>
    </dgm:pt>
    <dgm:pt modelId="{AFB50F52-25FA-43A6-8DCD-4097ECAA5C71}" type="pres">
      <dgm:prSet presAssocID="{C0FEF9C6-A6AC-4D50-827D-B2936602E97C}" presName="hierChild5" presStyleCnt="0"/>
      <dgm:spPr/>
    </dgm:pt>
    <dgm:pt modelId="{700424AC-D151-4A83-8046-DFB650F7A23F}" type="pres">
      <dgm:prSet presAssocID="{9671F77A-4870-4886-944E-8ECE062A90C2}" presName="Name35" presStyleLbl="parChTrans1D2" presStyleIdx="1" presStyleCnt="3"/>
      <dgm:spPr>
        <a:custGeom>
          <a:avLst/>
          <a:gdLst/>
          <a:ahLst/>
          <a:cxnLst/>
          <a:rect l="0" t="0" r="0" b="0"/>
          <a:pathLst>
            <a:path>
              <a:moveTo>
                <a:pt x="45720" y="0"/>
              </a:moveTo>
              <a:lnTo>
                <a:pt x="45720" y="342647"/>
              </a:lnTo>
            </a:path>
          </a:pathLst>
        </a:custGeom>
      </dgm:spPr>
      <dgm:t>
        <a:bodyPr/>
        <a:lstStyle/>
        <a:p>
          <a:endParaRPr lang="ru-RU"/>
        </a:p>
      </dgm:t>
    </dgm:pt>
    <dgm:pt modelId="{CD8C09CB-BB36-4464-B8B0-C2F191C54DCD}" type="pres">
      <dgm:prSet presAssocID="{D8AA8B56-212E-43ED-A16B-C21F8E908758}" presName="hierRoot2" presStyleCnt="0">
        <dgm:presLayoutVars>
          <dgm:hierBranch/>
        </dgm:presLayoutVars>
      </dgm:prSet>
      <dgm:spPr/>
    </dgm:pt>
    <dgm:pt modelId="{5C1EDFA6-12DF-4F7E-A38D-779E63B9E963}" type="pres">
      <dgm:prSet presAssocID="{D8AA8B56-212E-43ED-A16B-C21F8E908758}" presName="rootComposite" presStyleCnt="0"/>
      <dgm:spPr/>
    </dgm:pt>
    <dgm:pt modelId="{C8B4AE29-61F0-4680-987C-9B935F88DDA5}" type="pres">
      <dgm:prSet presAssocID="{D8AA8B56-212E-43ED-A16B-C21F8E908758}" presName="rootText" presStyleLbl="node2" presStyleIdx="1" presStyleCnt="3">
        <dgm:presLayoutVars>
          <dgm:chPref val="3"/>
        </dgm:presLayoutVars>
      </dgm:prSet>
      <dgm:spPr>
        <a:prstGeom prst="rect">
          <a:avLst/>
        </a:prstGeom>
      </dgm:spPr>
      <dgm:t>
        <a:bodyPr/>
        <a:lstStyle/>
        <a:p>
          <a:endParaRPr lang="ru-RU"/>
        </a:p>
      </dgm:t>
    </dgm:pt>
    <dgm:pt modelId="{DDC6D362-3F74-40A0-A554-0E9A5D9AFE84}" type="pres">
      <dgm:prSet presAssocID="{D8AA8B56-212E-43ED-A16B-C21F8E908758}" presName="rootConnector" presStyleLbl="node2" presStyleIdx="1" presStyleCnt="3"/>
      <dgm:spPr/>
      <dgm:t>
        <a:bodyPr/>
        <a:lstStyle/>
        <a:p>
          <a:endParaRPr lang="ru-RU"/>
        </a:p>
      </dgm:t>
    </dgm:pt>
    <dgm:pt modelId="{F6683D36-9F45-4EC3-B6B4-23021F2EFFDF}" type="pres">
      <dgm:prSet presAssocID="{D8AA8B56-212E-43ED-A16B-C21F8E908758}" presName="hierChild4" presStyleCnt="0"/>
      <dgm:spPr/>
    </dgm:pt>
    <dgm:pt modelId="{FE567CC1-BF8A-499F-8507-1DC5A6690F17}" type="pres">
      <dgm:prSet presAssocID="{B0EFC9B9-C25F-4209-A228-F8BE76A15069}" presName="Name35" presStyleLbl="parChTrans1D3" presStyleIdx="1" presStyleCnt="3"/>
      <dgm:spPr>
        <a:custGeom>
          <a:avLst/>
          <a:gdLst/>
          <a:ahLst/>
          <a:cxnLst/>
          <a:rect l="0" t="0" r="0" b="0"/>
          <a:pathLst>
            <a:path>
              <a:moveTo>
                <a:pt x="45720" y="0"/>
              </a:moveTo>
              <a:lnTo>
                <a:pt x="45720" y="342647"/>
              </a:lnTo>
            </a:path>
          </a:pathLst>
        </a:custGeom>
      </dgm:spPr>
      <dgm:t>
        <a:bodyPr/>
        <a:lstStyle/>
        <a:p>
          <a:endParaRPr lang="ru-RU"/>
        </a:p>
      </dgm:t>
    </dgm:pt>
    <dgm:pt modelId="{4D6AEC4E-7FF7-4B24-B594-9AC5DC377529}" type="pres">
      <dgm:prSet presAssocID="{E549BD50-7925-4DD8-B528-20A4E83EF410}" presName="hierRoot2" presStyleCnt="0">
        <dgm:presLayoutVars>
          <dgm:hierBranch val="r"/>
        </dgm:presLayoutVars>
      </dgm:prSet>
      <dgm:spPr/>
    </dgm:pt>
    <dgm:pt modelId="{0F48E808-171C-406B-95D7-C2B36CE249D4}" type="pres">
      <dgm:prSet presAssocID="{E549BD50-7925-4DD8-B528-20A4E83EF410}" presName="rootComposite" presStyleCnt="0"/>
      <dgm:spPr/>
    </dgm:pt>
    <dgm:pt modelId="{9A762A96-6CB5-4908-A33B-E9BE81EE1632}" type="pres">
      <dgm:prSet presAssocID="{E549BD50-7925-4DD8-B528-20A4E83EF410}" presName="rootText" presStyleLbl="node3" presStyleIdx="1" presStyleCnt="3">
        <dgm:presLayoutVars>
          <dgm:chPref val="3"/>
        </dgm:presLayoutVars>
      </dgm:prSet>
      <dgm:spPr>
        <a:prstGeom prst="rect">
          <a:avLst/>
        </a:prstGeom>
      </dgm:spPr>
      <dgm:t>
        <a:bodyPr/>
        <a:lstStyle/>
        <a:p>
          <a:endParaRPr lang="ru-RU"/>
        </a:p>
      </dgm:t>
    </dgm:pt>
    <dgm:pt modelId="{D5F8A06A-5BB5-43A6-9170-35C24773EFDC}" type="pres">
      <dgm:prSet presAssocID="{E549BD50-7925-4DD8-B528-20A4E83EF410}" presName="rootConnector" presStyleLbl="node3" presStyleIdx="1" presStyleCnt="3"/>
      <dgm:spPr/>
      <dgm:t>
        <a:bodyPr/>
        <a:lstStyle/>
        <a:p>
          <a:endParaRPr lang="ru-RU"/>
        </a:p>
      </dgm:t>
    </dgm:pt>
    <dgm:pt modelId="{3AF1A927-8639-4C5A-B873-011F513B2566}" type="pres">
      <dgm:prSet presAssocID="{E549BD50-7925-4DD8-B528-20A4E83EF410}" presName="hierChild4" presStyleCnt="0"/>
      <dgm:spPr/>
    </dgm:pt>
    <dgm:pt modelId="{106EB22F-6ADB-4090-BA83-07B0E60D54E8}" type="pres">
      <dgm:prSet presAssocID="{E549BD50-7925-4DD8-B528-20A4E83EF410}" presName="hierChild5" presStyleCnt="0"/>
      <dgm:spPr/>
    </dgm:pt>
    <dgm:pt modelId="{9B641F55-8204-4563-BB2A-77E8F206F873}" type="pres">
      <dgm:prSet presAssocID="{D8AA8B56-212E-43ED-A16B-C21F8E908758}" presName="hierChild5" presStyleCnt="0"/>
      <dgm:spPr/>
    </dgm:pt>
    <dgm:pt modelId="{7ED588F7-934B-4F60-912E-11C280F08A1F}" type="pres">
      <dgm:prSet presAssocID="{B4194B7B-64D1-4101-98D9-29F93912A7E7}" presName="Name35" presStyleLbl="parChTrans1D2" presStyleIdx="2" presStyleCnt="3"/>
      <dgm:spPr>
        <a:custGeom>
          <a:avLst/>
          <a:gdLst/>
          <a:ahLst/>
          <a:cxnLst/>
          <a:rect l="0" t="0" r="0" b="0"/>
          <a:pathLst>
            <a:path>
              <a:moveTo>
                <a:pt x="0" y="0"/>
              </a:moveTo>
              <a:lnTo>
                <a:pt x="0" y="171323"/>
              </a:lnTo>
              <a:lnTo>
                <a:pt x="1764750" y="171323"/>
              </a:lnTo>
              <a:lnTo>
                <a:pt x="1764750" y="342647"/>
              </a:lnTo>
            </a:path>
          </a:pathLst>
        </a:custGeom>
      </dgm:spPr>
      <dgm:t>
        <a:bodyPr/>
        <a:lstStyle/>
        <a:p>
          <a:endParaRPr lang="ru-RU"/>
        </a:p>
      </dgm:t>
    </dgm:pt>
    <dgm:pt modelId="{E0E37762-6D3B-4ABC-8787-CC06B5A236ED}" type="pres">
      <dgm:prSet presAssocID="{F74F23C7-28CF-4922-9909-FE9923E5B118}" presName="hierRoot2" presStyleCnt="0">
        <dgm:presLayoutVars>
          <dgm:hierBranch/>
        </dgm:presLayoutVars>
      </dgm:prSet>
      <dgm:spPr/>
    </dgm:pt>
    <dgm:pt modelId="{FCBB314C-9CEF-4BF2-AEAF-12E8F17B9B4E}" type="pres">
      <dgm:prSet presAssocID="{F74F23C7-28CF-4922-9909-FE9923E5B118}" presName="rootComposite" presStyleCnt="0"/>
      <dgm:spPr/>
    </dgm:pt>
    <dgm:pt modelId="{C15B1DC9-3DAC-41BA-A73F-43998EBA22B8}" type="pres">
      <dgm:prSet presAssocID="{F74F23C7-28CF-4922-9909-FE9923E5B118}" presName="rootText" presStyleLbl="node2" presStyleIdx="2" presStyleCnt="3" custLinFactNeighborX="-12843">
        <dgm:presLayoutVars>
          <dgm:chPref val="3"/>
        </dgm:presLayoutVars>
      </dgm:prSet>
      <dgm:spPr>
        <a:prstGeom prst="rect">
          <a:avLst/>
        </a:prstGeom>
      </dgm:spPr>
      <dgm:t>
        <a:bodyPr/>
        <a:lstStyle/>
        <a:p>
          <a:endParaRPr lang="ru-RU"/>
        </a:p>
      </dgm:t>
    </dgm:pt>
    <dgm:pt modelId="{BFF194B0-FDAB-4AD5-A273-A9A31AC98A49}" type="pres">
      <dgm:prSet presAssocID="{F74F23C7-28CF-4922-9909-FE9923E5B118}" presName="rootConnector" presStyleLbl="node2" presStyleIdx="2" presStyleCnt="3"/>
      <dgm:spPr/>
      <dgm:t>
        <a:bodyPr/>
        <a:lstStyle/>
        <a:p>
          <a:endParaRPr lang="ru-RU"/>
        </a:p>
      </dgm:t>
    </dgm:pt>
    <dgm:pt modelId="{B811B818-C972-491F-8486-987505EF78D1}" type="pres">
      <dgm:prSet presAssocID="{F74F23C7-28CF-4922-9909-FE9923E5B118}" presName="hierChild4" presStyleCnt="0"/>
      <dgm:spPr/>
    </dgm:pt>
    <dgm:pt modelId="{F1F10CBD-A5BC-4273-B8D2-2AF3E75B4EBB}" type="pres">
      <dgm:prSet presAssocID="{180AD640-14C7-4985-9C63-A1E9B98CE097}" presName="Name35" presStyleLbl="parChTrans1D3" presStyleIdx="2" presStyleCnt="3"/>
      <dgm:spPr>
        <a:custGeom>
          <a:avLst/>
          <a:gdLst/>
          <a:ahLst/>
          <a:cxnLst/>
          <a:rect l="0" t="0" r="0" b="0"/>
          <a:pathLst>
            <a:path>
              <a:moveTo>
                <a:pt x="45720" y="0"/>
              </a:moveTo>
              <a:lnTo>
                <a:pt x="45720" y="352176"/>
              </a:lnTo>
            </a:path>
          </a:pathLst>
        </a:custGeom>
      </dgm:spPr>
      <dgm:t>
        <a:bodyPr/>
        <a:lstStyle/>
        <a:p>
          <a:endParaRPr lang="ru-RU"/>
        </a:p>
      </dgm:t>
    </dgm:pt>
    <dgm:pt modelId="{F359D153-EA8E-4386-9775-7F9DB4B6A034}" type="pres">
      <dgm:prSet presAssocID="{3D12256C-A568-43E4-9E56-B1C6A2276309}" presName="hierRoot2" presStyleCnt="0">
        <dgm:presLayoutVars>
          <dgm:hierBranch val="r"/>
        </dgm:presLayoutVars>
      </dgm:prSet>
      <dgm:spPr/>
    </dgm:pt>
    <dgm:pt modelId="{9C701843-85B2-4096-85C6-645340060D78}" type="pres">
      <dgm:prSet presAssocID="{3D12256C-A568-43E4-9E56-B1C6A2276309}" presName="rootComposite" presStyleCnt="0"/>
      <dgm:spPr/>
    </dgm:pt>
    <dgm:pt modelId="{2275B856-9C60-4E3F-8B2C-80C424F7B71B}" type="pres">
      <dgm:prSet presAssocID="{3D12256C-A568-43E4-9E56-B1C6A2276309}" presName="rootText" presStyleLbl="node3" presStyleIdx="2" presStyleCnt="3" custLinFactNeighborX="-12843" custLinFactNeighborY="1168">
        <dgm:presLayoutVars>
          <dgm:chPref val="3"/>
        </dgm:presLayoutVars>
      </dgm:prSet>
      <dgm:spPr>
        <a:prstGeom prst="rect">
          <a:avLst/>
        </a:prstGeom>
      </dgm:spPr>
      <dgm:t>
        <a:bodyPr/>
        <a:lstStyle/>
        <a:p>
          <a:endParaRPr lang="ru-RU"/>
        </a:p>
      </dgm:t>
    </dgm:pt>
    <dgm:pt modelId="{53E0038E-F916-486F-9F83-E335498AB878}" type="pres">
      <dgm:prSet presAssocID="{3D12256C-A568-43E4-9E56-B1C6A2276309}" presName="rootConnector" presStyleLbl="node3" presStyleIdx="2" presStyleCnt="3"/>
      <dgm:spPr/>
      <dgm:t>
        <a:bodyPr/>
        <a:lstStyle/>
        <a:p>
          <a:endParaRPr lang="ru-RU"/>
        </a:p>
      </dgm:t>
    </dgm:pt>
    <dgm:pt modelId="{13ED9DBE-5C40-4A7D-9D88-3F5723174ABA}" type="pres">
      <dgm:prSet presAssocID="{3D12256C-A568-43E4-9E56-B1C6A2276309}" presName="hierChild4" presStyleCnt="0"/>
      <dgm:spPr/>
    </dgm:pt>
    <dgm:pt modelId="{C2774A03-49EB-43A5-AA42-E02BDFAB1B2B}" type="pres">
      <dgm:prSet presAssocID="{3D12256C-A568-43E4-9E56-B1C6A2276309}" presName="hierChild5" presStyleCnt="0"/>
      <dgm:spPr/>
    </dgm:pt>
    <dgm:pt modelId="{B4055D03-F007-4073-9963-19B6789F0489}" type="pres">
      <dgm:prSet presAssocID="{F74F23C7-28CF-4922-9909-FE9923E5B118}" presName="hierChild5" presStyleCnt="0"/>
      <dgm:spPr/>
    </dgm:pt>
    <dgm:pt modelId="{9ACC2D01-47AE-4BE6-BC39-DDE209029967}" type="pres">
      <dgm:prSet presAssocID="{E92D8AE8-3CA6-4444-B868-F83A65C0BD3C}" presName="hierChild3" presStyleCnt="0"/>
      <dgm:spPr/>
    </dgm:pt>
  </dgm:ptLst>
  <dgm:cxnLst>
    <dgm:cxn modelId="{05C47701-1FCD-4F30-B90D-DBA49ED6A3EE}" type="presOf" srcId="{D8AA8B56-212E-43ED-A16B-C21F8E908758}" destId="{C8B4AE29-61F0-4680-987C-9B935F88DDA5}" srcOrd="0" destOrd="0" presId="urn:microsoft.com/office/officeart/2005/8/layout/orgChart1"/>
    <dgm:cxn modelId="{C107B158-857A-4DB8-ACF1-448F27579B8C}" type="presOf" srcId="{D23BBE8D-0E6C-41F3-BE38-26CCD06F2CB9}" destId="{EA0A2AD0-18AB-466C-85EA-1509C19BADB4}" srcOrd="1" destOrd="0" presId="urn:microsoft.com/office/officeart/2005/8/layout/orgChart1"/>
    <dgm:cxn modelId="{926CD6A7-5E18-41C9-BB62-7A840DCEE42C}" srcId="{D8AA8B56-212E-43ED-A16B-C21F8E908758}" destId="{E549BD50-7925-4DD8-B528-20A4E83EF410}" srcOrd="0" destOrd="0" parTransId="{B0EFC9B9-C25F-4209-A228-F8BE76A15069}" sibTransId="{5C9296DD-9A59-4FB3-AE5E-22DACD337C01}"/>
    <dgm:cxn modelId="{AB63E633-F0AE-4C4F-9B11-99E764624299}" srcId="{E92D8AE8-3CA6-4444-B868-F83A65C0BD3C}" destId="{F74F23C7-28CF-4922-9909-FE9923E5B118}" srcOrd="2" destOrd="0" parTransId="{B4194B7B-64D1-4101-98D9-29F93912A7E7}" sibTransId="{499F4CC3-4335-4FE0-A91A-DE63A0BF12C1}"/>
    <dgm:cxn modelId="{68DD3733-38BA-47BE-AE69-336B6ECC3DA6}" type="presOf" srcId="{3D12256C-A568-43E4-9E56-B1C6A2276309}" destId="{2275B856-9C60-4E3F-8B2C-80C424F7B71B}" srcOrd="0" destOrd="0" presId="urn:microsoft.com/office/officeart/2005/8/layout/orgChart1"/>
    <dgm:cxn modelId="{5BF32799-3069-4780-84C3-212798935940}" type="presOf" srcId="{F74F23C7-28CF-4922-9909-FE9923E5B118}" destId="{C15B1DC9-3DAC-41BA-A73F-43998EBA22B8}" srcOrd="0" destOrd="0" presId="urn:microsoft.com/office/officeart/2005/8/layout/orgChart1"/>
    <dgm:cxn modelId="{DC872BF6-DCA4-479A-AFCF-ED30D1D51AA4}" srcId="{E92D8AE8-3CA6-4444-B868-F83A65C0BD3C}" destId="{D8AA8B56-212E-43ED-A16B-C21F8E908758}" srcOrd="1" destOrd="0" parTransId="{9671F77A-4870-4886-944E-8ECE062A90C2}" sibTransId="{BD445308-7750-4666-89DF-F62CE0D78892}"/>
    <dgm:cxn modelId="{D229C68C-F52C-4EE2-A086-BEDE1C06DFAD}" type="presOf" srcId="{E92D8AE8-3CA6-4444-B868-F83A65C0BD3C}" destId="{92D5DA01-5667-4882-8706-4B9C2CCA8C80}" srcOrd="1" destOrd="0" presId="urn:microsoft.com/office/officeart/2005/8/layout/orgChart1"/>
    <dgm:cxn modelId="{FD5A9A0D-3E1E-4C58-A7B6-F9E8FBC9EF58}" srcId="{DBF77ACD-6308-4082-8A9A-33B8F2FEB977}" destId="{E92D8AE8-3CA6-4444-B868-F83A65C0BD3C}" srcOrd="0" destOrd="0" parTransId="{4C843E74-1DC3-4590-BE78-02ED9B5B1CC6}" sibTransId="{F105CDA1-E4D7-456C-8D2E-D6DCF77913B1}"/>
    <dgm:cxn modelId="{F801B848-2207-44C5-B468-DF217943F9F1}" type="presOf" srcId="{9671F77A-4870-4886-944E-8ECE062A90C2}" destId="{700424AC-D151-4A83-8046-DFB650F7A23F}" srcOrd="0" destOrd="0" presId="urn:microsoft.com/office/officeart/2005/8/layout/orgChart1"/>
    <dgm:cxn modelId="{6635DA0A-33A3-4A5D-856F-36CA78C3F1EE}" type="presOf" srcId="{F74F23C7-28CF-4922-9909-FE9923E5B118}" destId="{BFF194B0-FDAB-4AD5-A273-A9A31AC98A49}" srcOrd="1" destOrd="0" presId="urn:microsoft.com/office/officeart/2005/8/layout/orgChart1"/>
    <dgm:cxn modelId="{F8B9703A-3B13-4F19-B3F3-D2411233E8AD}" type="presOf" srcId="{DBF77ACD-6308-4082-8A9A-33B8F2FEB977}" destId="{7D64E95C-EF14-4F37-983F-A1C88B4F1B75}" srcOrd="0" destOrd="0" presId="urn:microsoft.com/office/officeart/2005/8/layout/orgChart1"/>
    <dgm:cxn modelId="{2B3C5E52-1680-4D10-9E01-BE8B14C85375}" srcId="{C0FEF9C6-A6AC-4D50-827D-B2936602E97C}" destId="{D23BBE8D-0E6C-41F3-BE38-26CCD06F2CB9}" srcOrd="0" destOrd="0" parTransId="{18D36FCD-56D9-4722-870B-3930B6B95EE9}" sibTransId="{B5C3E232-3E1A-483E-B592-9C98F233E04E}"/>
    <dgm:cxn modelId="{34251CEC-5331-4B60-BBC8-25282FDACC4E}" type="presOf" srcId="{B4194B7B-64D1-4101-98D9-29F93912A7E7}" destId="{7ED588F7-934B-4F60-912E-11C280F08A1F}" srcOrd="0" destOrd="0" presId="urn:microsoft.com/office/officeart/2005/8/layout/orgChart1"/>
    <dgm:cxn modelId="{0D05244A-4821-4E1C-BE74-99248BE364F9}" type="presOf" srcId="{180AD640-14C7-4985-9C63-A1E9B98CE097}" destId="{F1F10CBD-A5BC-4273-B8D2-2AF3E75B4EBB}" srcOrd="0" destOrd="0" presId="urn:microsoft.com/office/officeart/2005/8/layout/orgChart1"/>
    <dgm:cxn modelId="{0368A572-B8DA-4F16-9742-0B04FEEAD66B}" type="presOf" srcId="{E549BD50-7925-4DD8-B528-20A4E83EF410}" destId="{D5F8A06A-5BB5-43A6-9170-35C24773EFDC}" srcOrd="1" destOrd="0" presId="urn:microsoft.com/office/officeart/2005/8/layout/orgChart1"/>
    <dgm:cxn modelId="{4EAA54D0-D411-4874-8C7B-46CA48F9733A}" type="presOf" srcId="{D23BBE8D-0E6C-41F3-BE38-26CCD06F2CB9}" destId="{BAE0613E-8B21-4464-BCE9-A260D85916B0}" srcOrd="0" destOrd="0" presId="urn:microsoft.com/office/officeart/2005/8/layout/orgChart1"/>
    <dgm:cxn modelId="{E87D557B-AAD9-4927-AB99-AF1F32C9FBFB}" type="presOf" srcId="{D8AA8B56-212E-43ED-A16B-C21F8E908758}" destId="{DDC6D362-3F74-40A0-A554-0E9A5D9AFE84}" srcOrd="1" destOrd="0" presId="urn:microsoft.com/office/officeart/2005/8/layout/orgChart1"/>
    <dgm:cxn modelId="{F3833B62-EEB2-464B-9621-25F6DAA0B890}" type="presOf" srcId="{E549BD50-7925-4DD8-B528-20A4E83EF410}" destId="{9A762A96-6CB5-4908-A33B-E9BE81EE1632}" srcOrd="0" destOrd="0" presId="urn:microsoft.com/office/officeart/2005/8/layout/orgChart1"/>
    <dgm:cxn modelId="{6B773217-E094-4464-AF74-28E99E026383}" type="presOf" srcId="{C0FEF9C6-A6AC-4D50-827D-B2936602E97C}" destId="{1E7582C7-538A-461B-95B3-2D0EBBB91507}" srcOrd="1" destOrd="0" presId="urn:microsoft.com/office/officeart/2005/8/layout/orgChart1"/>
    <dgm:cxn modelId="{DEAF1C25-03AA-45A7-A3EA-3E2B2CE81645}" type="presOf" srcId="{3D12256C-A568-43E4-9E56-B1C6A2276309}" destId="{53E0038E-F916-486F-9F83-E335498AB878}" srcOrd="1" destOrd="0" presId="urn:microsoft.com/office/officeart/2005/8/layout/orgChart1"/>
    <dgm:cxn modelId="{1A32587E-7337-4B34-B4ED-5D11EA981C06}" srcId="{F74F23C7-28CF-4922-9909-FE9923E5B118}" destId="{3D12256C-A568-43E4-9E56-B1C6A2276309}" srcOrd="0" destOrd="0" parTransId="{180AD640-14C7-4985-9C63-A1E9B98CE097}" sibTransId="{1020ABCA-51A2-4083-B0CD-86E72A11A633}"/>
    <dgm:cxn modelId="{B79C5A8F-BDAD-40DA-99EF-D741EF448EFB}" type="presOf" srcId="{E92D8AE8-3CA6-4444-B868-F83A65C0BD3C}" destId="{2FB81DE0-E2CA-4440-B2DC-A97AFA542633}" srcOrd="0" destOrd="0" presId="urn:microsoft.com/office/officeart/2005/8/layout/orgChart1"/>
    <dgm:cxn modelId="{50B0CBAF-B7DA-4EA8-8C34-08BB70C5A906}" srcId="{E92D8AE8-3CA6-4444-B868-F83A65C0BD3C}" destId="{C0FEF9C6-A6AC-4D50-827D-B2936602E97C}" srcOrd="0" destOrd="0" parTransId="{F38DCEBA-4B08-4DD0-BD84-C87505AF8E9A}" sibTransId="{8B817D76-C81B-4036-941D-3C1D36BCC0D0}"/>
    <dgm:cxn modelId="{482BD6F1-8577-417F-A3AC-6CFF985E6825}" type="presOf" srcId="{C0FEF9C6-A6AC-4D50-827D-B2936602E97C}" destId="{829901A5-ECD1-4AC7-9408-D323E9BF523A}" srcOrd="0" destOrd="0" presId="urn:microsoft.com/office/officeart/2005/8/layout/orgChart1"/>
    <dgm:cxn modelId="{28B9B81E-3253-4F2E-8C3B-CFF30D219C77}" type="presOf" srcId="{F38DCEBA-4B08-4DD0-BD84-C87505AF8E9A}" destId="{03620898-C0D9-4E3B-95D9-783BFCCF6910}" srcOrd="0" destOrd="0" presId="urn:microsoft.com/office/officeart/2005/8/layout/orgChart1"/>
    <dgm:cxn modelId="{A5781FA8-1B54-433F-89B6-97F7A3B35017}" type="presOf" srcId="{B0EFC9B9-C25F-4209-A228-F8BE76A15069}" destId="{FE567CC1-BF8A-499F-8507-1DC5A6690F17}" srcOrd="0" destOrd="0" presId="urn:microsoft.com/office/officeart/2005/8/layout/orgChart1"/>
    <dgm:cxn modelId="{462439F8-E06A-4FD2-A3B3-AF8460E57179}" type="presOf" srcId="{18D36FCD-56D9-4722-870B-3930B6B95EE9}" destId="{378569E2-9EC9-4B94-A2C0-F669288AA627}" srcOrd="0" destOrd="0" presId="urn:microsoft.com/office/officeart/2005/8/layout/orgChart1"/>
    <dgm:cxn modelId="{B6817E97-B01F-4066-9BF8-8406DBDA1AF6}" type="presParOf" srcId="{7D64E95C-EF14-4F37-983F-A1C88B4F1B75}" destId="{1D31D8F0-391C-4300-8095-3A85A405E60B}" srcOrd="0" destOrd="0" presId="urn:microsoft.com/office/officeart/2005/8/layout/orgChart1"/>
    <dgm:cxn modelId="{319CF321-186C-450E-AD35-807C97F39614}" type="presParOf" srcId="{1D31D8F0-391C-4300-8095-3A85A405E60B}" destId="{1F56A764-0BCA-4C23-83CC-794956A3621E}" srcOrd="0" destOrd="0" presId="urn:microsoft.com/office/officeart/2005/8/layout/orgChart1"/>
    <dgm:cxn modelId="{2F03F99A-E02F-4C3F-9BE4-8807E5030F41}" type="presParOf" srcId="{1F56A764-0BCA-4C23-83CC-794956A3621E}" destId="{2FB81DE0-E2CA-4440-B2DC-A97AFA542633}" srcOrd="0" destOrd="0" presId="urn:microsoft.com/office/officeart/2005/8/layout/orgChart1"/>
    <dgm:cxn modelId="{425992E1-41D6-415F-8246-163CF1F19BA0}" type="presParOf" srcId="{1F56A764-0BCA-4C23-83CC-794956A3621E}" destId="{92D5DA01-5667-4882-8706-4B9C2CCA8C80}" srcOrd="1" destOrd="0" presId="urn:microsoft.com/office/officeart/2005/8/layout/orgChart1"/>
    <dgm:cxn modelId="{6D76AD38-FCDA-42C1-9173-20F8BEE045B2}" type="presParOf" srcId="{1D31D8F0-391C-4300-8095-3A85A405E60B}" destId="{C933A30D-E1F8-46F6-A5B3-EB53A5D6C272}" srcOrd="1" destOrd="0" presId="urn:microsoft.com/office/officeart/2005/8/layout/orgChart1"/>
    <dgm:cxn modelId="{FF242391-79F5-4A82-852F-DBE386770313}" type="presParOf" srcId="{C933A30D-E1F8-46F6-A5B3-EB53A5D6C272}" destId="{03620898-C0D9-4E3B-95D9-783BFCCF6910}" srcOrd="0" destOrd="0" presId="urn:microsoft.com/office/officeart/2005/8/layout/orgChart1"/>
    <dgm:cxn modelId="{84D9041E-FFF6-441B-B961-8513D47341BF}" type="presParOf" srcId="{C933A30D-E1F8-46F6-A5B3-EB53A5D6C272}" destId="{A5C04548-8832-41FA-8E5A-8C4D5FCAEA3E}" srcOrd="1" destOrd="0" presId="urn:microsoft.com/office/officeart/2005/8/layout/orgChart1"/>
    <dgm:cxn modelId="{0A140C48-D36B-49DD-B404-012E29AC2FC3}" type="presParOf" srcId="{A5C04548-8832-41FA-8E5A-8C4D5FCAEA3E}" destId="{57E73D9A-5F8A-457A-A327-4BAA7709884A}" srcOrd="0" destOrd="0" presId="urn:microsoft.com/office/officeart/2005/8/layout/orgChart1"/>
    <dgm:cxn modelId="{BB4B8C3D-0118-4F31-92CD-A5E1BBB60AFF}" type="presParOf" srcId="{57E73D9A-5F8A-457A-A327-4BAA7709884A}" destId="{829901A5-ECD1-4AC7-9408-D323E9BF523A}" srcOrd="0" destOrd="0" presId="urn:microsoft.com/office/officeart/2005/8/layout/orgChart1"/>
    <dgm:cxn modelId="{8A65D070-C104-4E75-9931-0DD3AAB860CA}" type="presParOf" srcId="{57E73D9A-5F8A-457A-A327-4BAA7709884A}" destId="{1E7582C7-538A-461B-95B3-2D0EBBB91507}" srcOrd="1" destOrd="0" presId="urn:microsoft.com/office/officeart/2005/8/layout/orgChart1"/>
    <dgm:cxn modelId="{59C4934D-CCD4-4F1A-AAD7-7CEDA1C7A260}" type="presParOf" srcId="{A5C04548-8832-41FA-8E5A-8C4D5FCAEA3E}" destId="{99966FA4-2390-4C5C-B11E-87EC09EDFA65}" srcOrd="1" destOrd="0" presId="urn:microsoft.com/office/officeart/2005/8/layout/orgChart1"/>
    <dgm:cxn modelId="{F5224A8F-F5D5-468A-9423-36D8B0959E73}" type="presParOf" srcId="{99966FA4-2390-4C5C-B11E-87EC09EDFA65}" destId="{378569E2-9EC9-4B94-A2C0-F669288AA627}" srcOrd="0" destOrd="0" presId="urn:microsoft.com/office/officeart/2005/8/layout/orgChart1"/>
    <dgm:cxn modelId="{39AF4C09-0C8A-4206-BD1B-82D81EE859E8}" type="presParOf" srcId="{99966FA4-2390-4C5C-B11E-87EC09EDFA65}" destId="{7B9D23FB-E987-4EBC-BB4B-34E0B4125ABD}" srcOrd="1" destOrd="0" presId="urn:microsoft.com/office/officeart/2005/8/layout/orgChart1"/>
    <dgm:cxn modelId="{3DF13549-E270-4193-99CC-197108D2C819}" type="presParOf" srcId="{7B9D23FB-E987-4EBC-BB4B-34E0B4125ABD}" destId="{9EDA400A-929C-4CC5-B20A-F45A1F9431AD}" srcOrd="0" destOrd="0" presId="urn:microsoft.com/office/officeart/2005/8/layout/orgChart1"/>
    <dgm:cxn modelId="{564A76EA-F13B-49F9-9988-4872D44CCAA1}" type="presParOf" srcId="{9EDA400A-929C-4CC5-B20A-F45A1F9431AD}" destId="{BAE0613E-8B21-4464-BCE9-A260D85916B0}" srcOrd="0" destOrd="0" presId="urn:microsoft.com/office/officeart/2005/8/layout/orgChart1"/>
    <dgm:cxn modelId="{501396CC-427C-4D59-A9C0-A814FC5AB79D}" type="presParOf" srcId="{9EDA400A-929C-4CC5-B20A-F45A1F9431AD}" destId="{EA0A2AD0-18AB-466C-85EA-1509C19BADB4}" srcOrd="1" destOrd="0" presId="urn:microsoft.com/office/officeart/2005/8/layout/orgChart1"/>
    <dgm:cxn modelId="{B1AA50BB-C244-4790-8D38-69C5F1A4A3DC}" type="presParOf" srcId="{7B9D23FB-E987-4EBC-BB4B-34E0B4125ABD}" destId="{D80F43B7-1B8D-40B0-A2C9-C3F8CA9B3645}" srcOrd="1" destOrd="0" presId="urn:microsoft.com/office/officeart/2005/8/layout/orgChart1"/>
    <dgm:cxn modelId="{D275F129-43BB-4AA2-A160-E8890FBDC69C}" type="presParOf" srcId="{7B9D23FB-E987-4EBC-BB4B-34E0B4125ABD}" destId="{65CD3F5C-E061-4167-8521-05B8E0A3E115}" srcOrd="2" destOrd="0" presId="urn:microsoft.com/office/officeart/2005/8/layout/orgChart1"/>
    <dgm:cxn modelId="{12C857A5-4738-41B8-AF7F-21E261D73397}" type="presParOf" srcId="{A5C04548-8832-41FA-8E5A-8C4D5FCAEA3E}" destId="{AFB50F52-25FA-43A6-8DCD-4097ECAA5C71}" srcOrd="2" destOrd="0" presId="urn:microsoft.com/office/officeart/2005/8/layout/orgChart1"/>
    <dgm:cxn modelId="{AE74D9DC-1BDA-4A63-BE1F-5DE6931F64FD}" type="presParOf" srcId="{C933A30D-E1F8-46F6-A5B3-EB53A5D6C272}" destId="{700424AC-D151-4A83-8046-DFB650F7A23F}" srcOrd="2" destOrd="0" presId="urn:microsoft.com/office/officeart/2005/8/layout/orgChart1"/>
    <dgm:cxn modelId="{140BB68E-B286-40BA-A33E-61376B6359EF}" type="presParOf" srcId="{C933A30D-E1F8-46F6-A5B3-EB53A5D6C272}" destId="{CD8C09CB-BB36-4464-B8B0-C2F191C54DCD}" srcOrd="3" destOrd="0" presId="urn:microsoft.com/office/officeart/2005/8/layout/orgChart1"/>
    <dgm:cxn modelId="{ADBA168C-54A4-4CEC-B780-ABF9E781485F}" type="presParOf" srcId="{CD8C09CB-BB36-4464-B8B0-C2F191C54DCD}" destId="{5C1EDFA6-12DF-4F7E-A38D-779E63B9E963}" srcOrd="0" destOrd="0" presId="urn:microsoft.com/office/officeart/2005/8/layout/orgChart1"/>
    <dgm:cxn modelId="{51F7F092-DE84-45B1-87EA-148DF71D2816}" type="presParOf" srcId="{5C1EDFA6-12DF-4F7E-A38D-779E63B9E963}" destId="{C8B4AE29-61F0-4680-987C-9B935F88DDA5}" srcOrd="0" destOrd="0" presId="urn:microsoft.com/office/officeart/2005/8/layout/orgChart1"/>
    <dgm:cxn modelId="{E4FDD0BD-943E-4721-858E-11891B74F0C9}" type="presParOf" srcId="{5C1EDFA6-12DF-4F7E-A38D-779E63B9E963}" destId="{DDC6D362-3F74-40A0-A554-0E9A5D9AFE84}" srcOrd="1" destOrd="0" presId="urn:microsoft.com/office/officeart/2005/8/layout/orgChart1"/>
    <dgm:cxn modelId="{90E84906-AB3C-40FF-800D-14E2040A6B7A}" type="presParOf" srcId="{CD8C09CB-BB36-4464-B8B0-C2F191C54DCD}" destId="{F6683D36-9F45-4EC3-B6B4-23021F2EFFDF}" srcOrd="1" destOrd="0" presId="urn:microsoft.com/office/officeart/2005/8/layout/orgChart1"/>
    <dgm:cxn modelId="{A3524345-17CA-4A5B-81A5-95EEE4CDACA7}" type="presParOf" srcId="{F6683D36-9F45-4EC3-B6B4-23021F2EFFDF}" destId="{FE567CC1-BF8A-499F-8507-1DC5A6690F17}" srcOrd="0" destOrd="0" presId="urn:microsoft.com/office/officeart/2005/8/layout/orgChart1"/>
    <dgm:cxn modelId="{66658F19-E336-4999-80BE-FDFD4F78CA92}" type="presParOf" srcId="{F6683D36-9F45-4EC3-B6B4-23021F2EFFDF}" destId="{4D6AEC4E-7FF7-4B24-B594-9AC5DC377529}" srcOrd="1" destOrd="0" presId="urn:microsoft.com/office/officeart/2005/8/layout/orgChart1"/>
    <dgm:cxn modelId="{5DFAB6D7-4032-491B-BF85-18EF24866580}" type="presParOf" srcId="{4D6AEC4E-7FF7-4B24-B594-9AC5DC377529}" destId="{0F48E808-171C-406B-95D7-C2B36CE249D4}" srcOrd="0" destOrd="0" presId="urn:microsoft.com/office/officeart/2005/8/layout/orgChart1"/>
    <dgm:cxn modelId="{D81C18B1-370B-49E4-92B0-C389425B55F7}" type="presParOf" srcId="{0F48E808-171C-406B-95D7-C2B36CE249D4}" destId="{9A762A96-6CB5-4908-A33B-E9BE81EE1632}" srcOrd="0" destOrd="0" presId="urn:microsoft.com/office/officeart/2005/8/layout/orgChart1"/>
    <dgm:cxn modelId="{C7BD818A-E270-4BD7-9A10-5A2F584BA928}" type="presParOf" srcId="{0F48E808-171C-406B-95D7-C2B36CE249D4}" destId="{D5F8A06A-5BB5-43A6-9170-35C24773EFDC}" srcOrd="1" destOrd="0" presId="urn:microsoft.com/office/officeart/2005/8/layout/orgChart1"/>
    <dgm:cxn modelId="{B0D229DB-3471-4551-84F7-A402D830E052}" type="presParOf" srcId="{4D6AEC4E-7FF7-4B24-B594-9AC5DC377529}" destId="{3AF1A927-8639-4C5A-B873-011F513B2566}" srcOrd="1" destOrd="0" presId="urn:microsoft.com/office/officeart/2005/8/layout/orgChart1"/>
    <dgm:cxn modelId="{50580BDB-30D0-455D-A3B4-CA48C960DC09}" type="presParOf" srcId="{4D6AEC4E-7FF7-4B24-B594-9AC5DC377529}" destId="{106EB22F-6ADB-4090-BA83-07B0E60D54E8}" srcOrd="2" destOrd="0" presId="urn:microsoft.com/office/officeart/2005/8/layout/orgChart1"/>
    <dgm:cxn modelId="{805124E5-91D0-4B6D-9DC3-2E01CEAC3E11}" type="presParOf" srcId="{CD8C09CB-BB36-4464-B8B0-C2F191C54DCD}" destId="{9B641F55-8204-4563-BB2A-77E8F206F873}" srcOrd="2" destOrd="0" presId="urn:microsoft.com/office/officeart/2005/8/layout/orgChart1"/>
    <dgm:cxn modelId="{4CC91A05-A8AA-4FC2-980A-1DBCC61827B4}" type="presParOf" srcId="{C933A30D-E1F8-46F6-A5B3-EB53A5D6C272}" destId="{7ED588F7-934B-4F60-912E-11C280F08A1F}" srcOrd="4" destOrd="0" presId="urn:microsoft.com/office/officeart/2005/8/layout/orgChart1"/>
    <dgm:cxn modelId="{166CDBD6-95A0-48B3-A0AD-486879748B61}" type="presParOf" srcId="{C933A30D-E1F8-46F6-A5B3-EB53A5D6C272}" destId="{E0E37762-6D3B-4ABC-8787-CC06B5A236ED}" srcOrd="5" destOrd="0" presId="urn:microsoft.com/office/officeart/2005/8/layout/orgChart1"/>
    <dgm:cxn modelId="{361FAD46-ED31-4A68-B4B6-3D668BE58566}" type="presParOf" srcId="{E0E37762-6D3B-4ABC-8787-CC06B5A236ED}" destId="{FCBB314C-9CEF-4BF2-AEAF-12E8F17B9B4E}" srcOrd="0" destOrd="0" presId="urn:microsoft.com/office/officeart/2005/8/layout/orgChart1"/>
    <dgm:cxn modelId="{C70A0B96-D00A-4197-80E0-6DD29C9A637D}" type="presParOf" srcId="{FCBB314C-9CEF-4BF2-AEAF-12E8F17B9B4E}" destId="{C15B1DC9-3DAC-41BA-A73F-43998EBA22B8}" srcOrd="0" destOrd="0" presId="urn:microsoft.com/office/officeart/2005/8/layout/orgChart1"/>
    <dgm:cxn modelId="{D6616BAF-B1E2-49F7-9DC8-713DCBF07476}" type="presParOf" srcId="{FCBB314C-9CEF-4BF2-AEAF-12E8F17B9B4E}" destId="{BFF194B0-FDAB-4AD5-A273-A9A31AC98A49}" srcOrd="1" destOrd="0" presId="urn:microsoft.com/office/officeart/2005/8/layout/orgChart1"/>
    <dgm:cxn modelId="{763F83CE-5B2D-43E5-A917-E13739F15357}" type="presParOf" srcId="{E0E37762-6D3B-4ABC-8787-CC06B5A236ED}" destId="{B811B818-C972-491F-8486-987505EF78D1}" srcOrd="1" destOrd="0" presId="urn:microsoft.com/office/officeart/2005/8/layout/orgChart1"/>
    <dgm:cxn modelId="{C6078ECA-B86E-4841-A3A0-2A8791E91545}" type="presParOf" srcId="{B811B818-C972-491F-8486-987505EF78D1}" destId="{F1F10CBD-A5BC-4273-B8D2-2AF3E75B4EBB}" srcOrd="0" destOrd="0" presId="urn:microsoft.com/office/officeart/2005/8/layout/orgChart1"/>
    <dgm:cxn modelId="{AC22D74B-A95B-4EAA-80C1-5CB256BC0887}" type="presParOf" srcId="{B811B818-C972-491F-8486-987505EF78D1}" destId="{F359D153-EA8E-4386-9775-7F9DB4B6A034}" srcOrd="1" destOrd="0" presId="urn:microsoft.com/office/officeart/2005/8/layout/orgChart1"/>
    <dgm:cxn modelId="{C75C6E72-8C15-4D91-AA00-37DE278F2668}" type="presParOf" srcId="{F359D153-EA8E-4386-9775-7F9DB4B6A034}" destId="{9C701843-85B2-4096-85C6-645340060D78}" srcOrd="0" destOrd="0" presId="urn:microsoft.com/office/officeart/2005/8/layout/orgChart1"/>
    <dgm:cxn modelId="{145A316C-97D7-4CCE-B3A4-A7A5356F0920}" type="presParOf" srcId="{9C701843-85B2-4096-85C6-645340060D78}" destId="{2275B856-9C60-4E3F-8B2C-80C424F7B71B}" srcOrd="0" destOrd="0" presId="urn:microsoft.com/office/officeart/2005/8/layout/orgChart1"/>
    <dgm:cxn modelId="{2051B3F7-F188-47A9-8DBC-4ECAE0EB6CA2}" type="presParOf" srcId="{9C701843-85B2-4096-85C6-645340060D78}" destId="{53E0038E-F916-486F-9F83-E335498AB878}" srcOrd="1" destOrd="0" presId="urn:microsoft.com/office/officeart/2005/8/layout/orgChart1"/>
    <dgm:cxn modelId="{0E5A6B84-0E27-4870-A3C8-4212ADD42906}" type="presParOf" srcId="{F359D153-EA8E-4386-9775-7F9DB4B6A034}" destId="{13ED9DBE-5C40-4A7D-9D88-3F5723174ABA}" srcOrd="1" destOrd="0" presId="urn:microsoft.com/office/officeart/2005/8/layout/orgChart1"/>
    <dgm:cxn modelId="{2849A43F-7A66-4ADE-8ADE-D97F081D97DF}" type="presParOf" srcId="{F359D153-EA8E-4386-9775-7F9DB4B6A034}" destId="{C2774A03-49EB-43A5-AA42-E02BDFAB1B2B}" srcOrd="2" destOrd="0" presId="urn:microsoft.com/office/officeart/2005/8/layout/orgChart1"/>
    <dgm:cxn modelId="{7FA07613-C914-425E-A383-8D314E313929}" type="presParOf" srcId="{E0E37762-6D3B-4ABC-8787-CC06B5A236ED}" destId="{B4055D03-F007-4073-9963-19B6789F0489}" srcOrd="2" destOrd="0" presId="urn:microsoft.com/office/officeart/2005/8/layout/orgChart1"/>
    <dgm:cxn modelId="{9A7D53B3-009F-485B-8384-D0829B96E4B8}" type="presParOf" srcId="{1D31D8F0-391C-4300-8095-3A85A405E60B}" destId="{9ACC2D01-47AE-4BE6-BC39-DDE20902996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5FB21E-A23C-4265-A4E7-9F11A9887826}" type="doc">
      <dgm:prSet loTypeId="urn:microsoft.com/office/officeart/2005/8/layout/orgChart1" loCatId="hierarchy" qsTypeId="urn:microsoft.com/office/officeart/2005/8/quickstyle/simple1" qsCatId="simple" csTypeId="urn:microsoft.com/office/officeart/2005/8/colors/accent1_2" csCatId="accent1" phldr="1"/>
      <dgm:spPr/>
    </dgm:pt>
    <dgm:pt modelId="{EF90C497-51A6-481D-9594-75E5523B0566}">
      <dgm:prSet/>
      <dgm:spPr>
        <a:xfrm>
          <a:off x="1448969" y="80273"/>
          <a:ext cx="2392881" cy="1196440"/>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endParaRPr lang="en-US" b="1" baseline="0" dirty="0" smtClean="0">
            <a:solidFill>
              <a:schemeClr val="bg1"/>
            </a:solidFill>
            <a:latin typeface="Times New Roman"/>
            <a:ea typeface="+mn-ea"/>
            <a:cs typeface="+mn-cs"/>
          </a:endParaRPr>
        </a:p>
        <a:p>
          <a:pPr marR="0" algn="ctr" rtl="0"/>
          <a:r>
            <a:rPr lang="en-US" b="1" baseline="0" dirty="0" smtClean="0">
              <a:solidFill>
                <a:schemeClr val="bg1"/>
              </a:solidFill>
              <a:latin typeface="Times New Roman"/>
              <a:ea typeface="+mn-ea"/>
              <a:cs typeface="+mn-cs"/>
            </a:rPr>
            <a:t>Fan </a:t>
          </a:r>
          <a:r>
            <a:rPr lang="en-US" b="1" baseline="0" dirty="0" err="1" smtClean="0">
              <a:solidFill>
                <a:schemeClr val="bg1"/>
              </a:solidFill>
              <a:latin typeface="Times New Roman"/>
              <a:ea typeface="+mn-ea"/>
              <a:cs typeface="+mn-cs"/>
            </a:rPr>
            <a:t>rivojlanishining</a:t>
          </a:r>
          <a:r>
            <a:rPr lang="en-US" b="1" baseline="0" dirty="0" smtClean="0">
              <a:solidFill>
                <a:schemeClr val="bg1"/>
              </a:solidFill>
              <a:latin typeface="Times New Roman"/>
              <a:ea typeface="+mn-ea"/>
              <a:cs typeface="+mn-cs"/>
            </a:rPr>
            <a:t> </a:t>
          </a:r>
          <a:r>
            <a:rPr lang="en-US" b="1" baseline="0" dirty="0" err="1" smtClean="0">
              <a:solidFill>
                <a:schemeClr val="bg1"/>
              </a:solidFill>
              <a:latin typeface="Times New Roman"/>
              <a:ea typeface="+mn-ea"/>
              <a:cs typeface="+mn-cs"/>
            </a:rPr>
            <a:t>asosiy</a:t>
          </a:r>
          <a:r>
            <a:rPr lang="en-US" b="1" baseline="0" dirty="0" smtClean="0">
              <a:solidFill>
                <a:schemeClr val="bg1"/>
              </a:solidFill>
              <a:latin typeface="Times New Roman"/>
              <a:ea typeface="+mn-ea"/>
              <a:cs typeface="+mn-cs"/>
            </a:rPr>
            <a:t> </a:t>
          </a:r>
          <a:r>
            <a:rPr lang="en-US" b="1" baseline="0" dirty="0" err="1" smtClean="0">
              <a:solidFill>
                <a:schemeClr val="bg1"/>
              </a:solidFill>
              <a:latin typeface="Times New Roman"/>
              <a:ea typeface="+mn-ea"/>
              <a:cs typeface="+mn-cs"/>
            </a:rPr>
            <a:t>bosqichlari</a:t>
          </a:r>
          <a:endParaRPr lang="en-US" b="1" baseline="0" dirty="0" smtClean="0">
            <a:solidFill>
              <a:schemeClr val="bg1"/>
            </a:solidFill>
            <a:latin typeface="Times New Roman"/>
            <a:ea typeface="+mn-ea"/>
            <a:cs typeface="+mn-cs"/>
          </a:endParaRPr>
        </a:p>
      </dgm:t>
    </dgm:pt>
    <dgm:pt modelId="{6EFBD595-494A-4D78-B797-05303D70A9BE}" type="parTrans" cxnId="{91C72B1E-52AA-48F3-AF7A-366600B0477B}">
      <dgm:prSet/>
      <dgm:spPr/>
      <dgm:t>
        <a:bodyPr/>
        <a:lstStyle/>
        <a:p>
          <a:endParaRPr lang="ru-RU"/>
        </a:p>
      </dgm:t>
    </dgm:pt>
    <dgm:pt modelId="{BCB44697-3F15-4384-B5E8-6B0BF3548B1B}" type="sibTrans" cxnId="{91C72B1E-52AA-48F3-AF7A-366600B0477B}">
      <dgm:prSet/>
      <dgm:spPr/>
      <dgm:t>
        <a:bodyPr/>
        <a:lstStyle/>
        <a:p>
          <a:endParaRPr lang="ru-RU"/>
        </a:p>
      </dgm:t>
    </dgm:pt>
    <dgm:pt modelId="{BDE935CB-A4CC-476E-BCF9-8CDC01BE49E0}">
      <dgm:prSet/>
      <dgm:spPr>
        <a:xfrm>
          <a:off x="1275" y="1779219"/>
          <a:ext cx="2392881" cy="1196440"/>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buFont typeface="Times New Roman"/>
            <a:buChar char="1"/>
          </a:pPr>
          <a:r>
            <a:rPr lang="en-US" baseline="0" dirty="0" err="1" smtClean="0">
              <a:solidFill>
                <a:schemeClr val="bg1"/>
              </a:solidFill>
              <a:latin typeface="Times New Roman"/>
              <a:ea typeface="+mn-ea"/>
              <a:cs typeface="+mn-cs"/>
            </a:rPr>
            <a:t>Miloddan</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avvalgi</a:t>
          </a:r>
          <a:r>
            <a:rPr lang="en-US" baseline="0" dirty="0" smtClean="0">
              <a:solidFill>
                <a:schemeClr val="bg1"/>
              </a:solidFill>
              <a:latin typeface="Times New Roman"/>
              <a:ea typeface="+mn-ea"/>
              <a:cs typeface="+mn-cs"/>
            </a:rPr>
            <a:t> I </a:t>
          </a:r>
          <a:r>
            <a:rPr lang="en-US" baseline="0" dirty="0" err="1" smtClean="0">
              <a:solidFill>
                <a:schemeClr val="bg1"/>
              </a:solidFill>
              <a:latin typeface="Times New Roman"/>
              <a:ea typeface="+mn-ea"/>
              <a:cs typeface="+mn-cs"/>
            </a:rPr>
            <a:t>ming</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yillikdan</a:t>
          </a:r>
          <a:r>
            <a:rPr lang="en-US" baseline="0" dirty="0" smtClean="0">
              <a:solidFill>
                <a:schemeClr val="bg1"/>
              </a:solidFill>
              <a:latin typeface="Times New Roman"/>
              <a:ea typeface="+mn-ea"/>
              <a:cs typeface="+mn-cs"/>
            </a:rPr>
            <a:t> XVI </a:t>
          </a:r>
          <a:r>
            <a:rPr lang="en-US" baseline="0" dirty="0" err="1" smtClean="0">
              <a:solidFill>
                <a:schemeClr val="bg1"/>
              </a:solidFill>
              <a:latin typeface="Times New Roman"/>
              <a:ea typeface="+mn-ea"/>
              <a:cs typeface="+mn-cs"/>
            </a:rPr>
            <a:t>asrgacha</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bo‘lgan</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davr</a:t>
          </a:r>
          <a:r>
            <a:rPr lang="en-US" baseline="0" dirty="0" smtClean="0">
              <a:solidFill>
                <a:schemeClr val="bg1"/>
              </a:solidFill>
              <a:latin typeface="Times New Roman"/>
              <a:ea typeface="+mn-ea"/>
              <a:cs typeface="+mn-cs"/>
            </a:rPr>
            <a:t> ilk fan </a:t>
          </a:r>
          <a:r>
            <a:rPr lang="en-US" baseline="0" dirty="0" err="1" smtClean="0">
              <a:solidFill>
                <a:schemeClr val="bg1"/>
              </a:solidFill>
              <a:latin typeface="Times New Roman"/>
              <a:ea typeface="+mn-ea"/>
              <a:cs typeface="+mn-cs"/>
            </a:rPr>
            <a:t>davri</a:t>
          </a:r>
          <a:endParaRPr lang="en-US" baseline="0" dirty="0" smtClean="0">
            <a:solidFill>
              <a:schemeClr val="bg1"/>
            </a:solidFill>
            <a:latin typeface="Times New Roman"/>
            <a:ea typeface="+mn-ea"/>
            <a:cs typeface="+mn-cs"/>
          </a:endParaRPr>
        </a:p>
      </dgm:t>
    </dgm:pt>
    <dgm:pt modelId="{5C3057DB-FE7C-4930-908C-9C4D807AF2D9}" type="parTrans" cxnId="{DEF48C32-BB46-4686-A4FF-E8650E114754}">
      <dgm:prSet/>
      <dgm:spPr>
        <a:xfrm>
          <a:off x="1197716" y="1276714"/>
          <a:ext cx="1447693" cy="502505"/>
        </a:xfrm>
        <a:noFill/>
        <a:ln w="25400" cap="flat" cmpd="sng" algn="ctr">
          <a:solidFill>
            <a:srgbClr val="4F81BD">
              <a:shade val="60000"/>
              <a:hueOff val="0"/>
              <a:satOff val="0"/>
              <a:lumOff val="0"/>
              <a:alphaOff val="0"/>
            </a:srgbClr>
          </a:solidFill>
          <a:prstDash val="solid"/>
        </a:ln>
        <a:effectLst/>
      </dgm:spPr>
      <dgm:t>
        <a:bodyPr/>
        <a:lstStyle/>
        <a:p>
          <a:pPr algn="just"/>
          <a:endParaRPr lang="ru-RU">
            <a:solidFill>
              <a:schemeClr val="bg1"/>
            </a:solidFill>
          </a:endParaRPr>
        </a:p>
      </dgm:t>
    </dgm:pt>
    <dgm:pt modelId="{94F73105-B126-4C11-B088-8032E9B2B478}" type="sibTrans" cxnId="{DEF48C32-BB46-4686-A4FF-E8650E114754}">
      <dgm:prSet/>
      <dgm:spPr/>
      <dgm:t>
        <a:bodyPr/>
        <a:lstStyle/>
        <a:p>
          <a:endParaRPr lang="ru-RU"/>
        </a:p>
      </dgm:t>
    </dgm:pt>
    <dgm:pt modelId="{EE026D47-7238-4EBB-8DA9-243729753E5D}">
      <dgm:prSet/>
      <dgm:spPr>
        <a:xfrm>
          <a:off x="1275" y="3478165"/>
          <a:ext cx="2392881" cy="1196440"/>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r>
            <a:rPr lang="en-US" baseline="0" dirty="0" smtClean="0">
              <a:solidFill>
                <a:schemeClr val="bg1"/>
              </a:solidFill>
              <a:latin typeface="Times New Roman"/>
              <a:ea typeface="+mn-ea"/>
              <a:cs typeface="+mn-cs"/>
            </a:rPr>
            <a:t>2. XVI-XVII </a:t>
          </a:r>
          <a:r>
            <a:rPr lang="en-US" baseline="0" dirty="0" err="1" smtClean="0">
              <a:solidFill>
                <a:schemeClr val="bg1"/>
              </a:solidFill>
              <a:latin typeface="Times New Roman"/>
              <a:ea typeface="+mn-ea"/>
              <a:cs typeface="+mn-cs"/>
            </a:rPr>
            <a:t>asrlar</a:t>
          </a:r>
          <a:r>
            <a:rPr lang="en-US" baseline="0" dirty="0" smtClean="0">
              <a:solidFill>
                <a:schemeClr val="bg1"/>
              </a:solidFill>
              <a:latin typeface="Times New Roman"/>
              <a:ea typeface="+mn-ea"/>
              <a:cs typeface="+mn-cs"/>
            </a:rPr>
            <a:t> – 1 </a:t>
          </a:r>
          <a:r>
            <a:rPr lang="en-US" baseline="0" dirty="0" err="1" smtClean="0">
              <a:solidFill>
                <a:schemeClr val="bg1"/>
              </a:solidFill>
              <a:latin typeface="Times New Roman"/>
              <a:ea typeface="+mn-ea"/>
              <a:cs typeface="+mn-cs"/>
            </a:rPr>
            <a:t>ilmiy</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inqilob</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davri</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bo‘lib</a:t>
          </a:r>
          <a:r>
            <a:rPr lang="en-US" baseline="0" dirty="0" smtClean="0">
              <a:solidFill>
                <a:schemeClr val="bg1"/>
              </a:solidFill>
              <a:latin typeface="Times New Roman"/>
              <a:ea typeface="+mn-ea"/>
              <a:cs typeface="+mn-cs"/>
            </a:rPr>
            <a:t>, u </a:t>
          </a:r>
          <a:r>
            <a:rPr lang="en-US" baseline="0" dirty="0" err="1" smtClean="0">
              <a:solidFill>
                <a:schemeClr val="bg1"/>
              </a:solidFill>
              <a:latin typeface="Times New Roman"/>
              <a:ea typeface="+mn-ea"/>
              <a:cs typeface="+mn-cs"/>
            </a:rPr>
            <a:t>klassik</a:t>
          </a:r>
          <a:r>
            <a:rPr lang="en-US" baseline="0" dirty="0" smtClean="0">
              <a:solidFill>
                <a:schemeClr val="bg1"/>
              </a:solidFill>
              <a:latin typeface="Times New Roman"/>
              <a:ea typeface="+mn-ea"/>
              <a:cs typeface="+mn-cs"/>
            </a:rPr>
            <a:t> fan </a:t>
          </a:r>
          <a:r>
            <a:rPr lang="en-US" baseline="0" dirty="0" err="1" smtClean="0">
              <a:solidFill>
                <a:schemeClr val="bg1"/>
              </a:solidFill>
              <a:latin typeface="Times New Roman"/>
              <a:ea typeface="+mn-ea"/>
              <a:cs typeface="+mn-cs"/>
            </a:rPr>
            <a:t>davri</a:t>
          </a:r>
          <a:r>
            <a:rPr lang="en-US" baseline="0" dirty="0" smtClean="0">
              <a:solidFill>
                <a:schemeClr val="bg1"/>
              </a:solidFill>
              <a:latin typeface="Times New Roman"/>
              <a:ea typeface="+mn-ea"/>
              <a:cs typeface="+mn-cs"/>
            </a:rPr>
            <a:t> deb </a:t>
          </a:r>
          <a:r>
            <a:rPr lang="en-US" baseline="0" dirty="0" err="1" smtClean="0">
              <a:solidFill>
                <a:schemeClr val="bg1"/>
              </a:solidFill>
              <a:latin typeface="Times New Roman"/>
              <a:ea typeface="+mn-ea"/>
              <a:cs typeface="+mn-cs"/>
            </a:rPr>
            <a:t>nomlanadi</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va</a:t>
          </a:r>
          <a:r>
            <a:rPr lang="en-US" baseline="0" dirty="0" smtClean="0">
              <a:solidFill>
                <a:schemeClr val="bg1"/>
              </a:solidFill>
              <a:latin typeface="Times New Roman"/>
              <a:ea typeface="+mn-ea"/>
              <a:cs typeface="+mn-cs"/>
            </a:rPr>
            <a:t> XIX </a:t>
          </a:r>
          <a:r>
            <a:rPr lang="en-US" baseline="0" dirty="0" err="1" smtClean="0">
              <a:solidFill>
                <a:schemeClr val="bg1"/>
              </a:solidFill>
              <a:latin typeface="Times New Roman"/>
              <a:ea typeface="+mn-ea"/>
              <a:cs typeface="+mn-cs"/>
            </a:rPr>
            <a:t>asrgacha</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davom</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etadi</a:t>
          </a:r>
          <a:r>
            <a:rPr lang="en-US" baseline="0" dirty="0" smtClean="0">
              <a:solidFill>
                <a:schemeClr val="bg1"/>
              </a:solidFill>
              <a:latin typeface="Times New Roman"/>
              <a:ea typeface="+mn-ea"/>
              <a:cs typeface="+mn-cs"/>
            </a:rPr>
            <a:t>.</a:t>
          </a:r>
        </a:p>
      </dgm:t>
    </dgm:pt>
    <dgm:pt modelId="{5E04E8A1-1F47-4F2C-8A09-5CBD3922DD8B}" type="parTrans" cxnId="{783C271B-2DBA-47B3-88BD-408A28ACC838}">
      <dgm:prSet/>
      <dgm:spPr>
        <a:xfrm>
          <a:off x="1151996" y="2975660"/>
          <a:ext cx="91440" cy="502505"/>
        </a:xfrm>
        <a:noFill/>
        <a:ln w="25400" cap="flat" cmpd="sng" algn="ctr">
          <a:solidFill>
            <a:srgbClr val="4F81BD">
              <a:shade val="80000"/>
              <a:hueOff val="0"/>
              <a:satOff val="0"/>
              <a:lumOff val="0"/>
              <a:alphaOff val="0"/>
            </a:srgbClr>
          </a:solidFill>
          <a:prstDash val="solid"/>
        </a:ln>
        <a:effectLst/>
      </dgm:spPr>
      <dgm:t>
        <a:bodyPr/>
        <a:lstStyle/>
        <a:p>
          <a:pPr algn="just"/>
          <a:endParaRPr lang="ru-RU">
            <a:solidFill>
              <a:schemeClr val="bg1"/>
            </a:solidFill>
          </a:endParaRPr>
        </a:p>
      </dgm:t>
    </dgm:pt>
    <dgm:pt modelId="{7B2B64DC-9C5A-41B2-8AC7-8624BCDC2DFC}" type="sibTrans" cxnId="{783C271B-2DBA-47B3-88BD-408A28ACC838}">
      <dgm:prSet/>
      <dgm:spPr/>
      <dgm:t>
        <a:bodyPr/>
        <a:lstStyle/>
        <a:p>
          <a:endParaRPr lang="ru-RU"/>
        </a:p>
      </dgm:t>
    </dgm:pt>
    <dgm:pt modelId="{2076F435-4D75-4467-A0F9-B66E92777904}">
      <dgm:prSet/>
      <dgm:spPr>
        <a:xfrm>
          <a:off x="2896662" y="1779219"/>
          <a:ext cx="2392881" cy="1196440"/>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r>
            <a:rPr lang="en-US" baseline="0" dirty="0" smtClean="0">
              <a:solidFill>
                <a:schemeClr val="bg1"/>
              </a:solidFill>
              <a:latin typeface="Times New Roman"/>
              <a:ea typeface="+mn-ea"/>
              <a:cs typeface="+mn-cs"/>
            </a:rPr>
            <a:t>3. XIX </a:t>
          </a:r>
          <a:r>
            <a:rPr lang="en-US" baseline="0" dirty="0" err="1" smtClean="0">
              <a:solidFill>
                <a:schemeClr val="bg1"/>
              </a:solidFill>
              <a:latin typeface="Times New Roman"/>
              <a:ea typeface="+mn-ea"/>
              <a:cs typeface="+mn-cs"/>
            </a:rPr>
            <a:t>asr</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oxiri</a:t>
          </a:r>
          <a:r>
            <a:rPr lang="en-US" baseline="0" dirty="0" smtClean="0">
              <a:solidFill>
                <a:schemeClr val="bg1"/>
              </a:solidFill>
              <a:latin typeface="Times New Roman"/>
              <a:ea typeface="+mn-ea"/>
              <a:cs typeface="+mn-cs"/>
            </a:rPr>
            <a:t>  XX </a:t>
          </a:r>
          <a:r>
            <a:rPr lang="en-US" baseline="0" dirty="0" err="1" smtClean="0">
              <a:solidFill>
                <a:schemeClr val="bg1"/>
              </a:solidFill>
              <a:latin typeface="Times New Roman"/>
              <a:ea typeface="+mn-ea"/>
              <a:cs typeface="+mn-cs"/>
            </a:rPr>
            <a:t>asrning</a:t>
          </a:r>
          <a:r>
            <a:rPr lang="en-US" baseline="0" dirty="0" smtClean="0">
              <a:solidFill>
                <a:schemeClr val="bg1"/>
              </a:solidFill>
              <a:latin typeface="Times New Roman"/>
              <a:ea typeface="+mn-ea"/>
              <a:cs typeface="+mn-cs"/>
            </a:rPr>
            <a:t> 70 </a:t>
          </a:r>
          <a:r>
            <a:rPr lang="en-US" baseline="0" dirty="0" err="1" smtClean="0">
              <a:solidFill>
                <a:schemeClr val="bg1"/>
              </a:solidFill>
              <a:latin typeface="Times New Roman"/>
              <a:ea typeface="+mn-ea"/>
              <a:cs typeface="+mn-cs"/>
            </a:rPr>
            <a:t>yillar</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fani</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noklassik</a:t>
          </a:r>
          <a:r>
            <a:rPr lang="en-US" baseline="0" dirty="0" smtClean="0">
              <a:solidFill>
                <a:schemeClr val="bg1"/>
              </a:solidFill>
              <a:latin typeface="Times New Roman"/>
              <a:ea typeface="+mn-ea"/>
              <a:cs typeface="+mn-cs"/>
            </a:rPr>
            <a:t> fan </a:t>
          </a:r>
          <a:r>
            <a:rPr lang="en-US" baseline="0" dirty="0" err="1" smtClean="0">
              <a:solidFill>
                <a:schemeClr val="bg1"/>
              </a:solidFill>
              <a:latin typeface="Times New Roman"/>
              <a:ea typeface="+mn-ea"/>
              <a:cs typeface="+mn-cs"/>
            </a:rPr>
            <a:t>davri</a:t>
          </a:r>
          <a:r>
            <a:rPr lang="en-US" baseline="0" dirty="0" smtClean="0">
              <a:solidFill>
                <a:schemeClr val="bg1"/>
              </a:solidFill>
              <a:latin typeface="Times New Roman"/>
              <a:ea typeface="+mn-ea"/>
              <a:cs typeface="+mn-cs"/>
            </a:rPr>
            <a:t> deb </a:t>
          </a:r>
          <a:r>
            <a:rPr lang="en-US" baseline="0" dirty="0" err="1" smtClean="0">
              <a:solidFill>
                <a:schemeClr val="bg1"/>
              </a:solidFill>
              <a:latin typeface="Times New Roman"/>
              <a:ea typeface="+mn-ea"/>
              <a:cs typeface="+mn-cs"/>
            </a:rPr>
            <a:t>ataladi</a:t>
          </a:r>
          <a:endParaRPr lang="de-DE" baseline="0" dirty="0" smtClean="0">
            <a:solidFill>
              <a:schemeClr val="bg1"/>
            </a:solidFill>
            <a:latin typeface="Times New Roman"/>
            <a:ea typeface="+mn-ea"/>
            <a:cs typeface="+mn-cs"/>
          </a:endParaRPr>
        </a:p>
      </dgm:t>
    </dgm:pt>
    <dgm:pt modelId="{82305539-DDB5-42A7-95DD-117550186453}" type="parTrans" cxnId="{C6A22E08-F6C7-42A1-80B5-F2370F1D5E7A}">
      <dgm:prSet/>
      <dgm:spPr>
        <a:xfrm>
          <a:off x="2645410" y="1276714"/>
          <a:ext cx="1447693" cy="502505"/>
        </a:xfrm>
        <a:noFill/>
        <a:ln w="25400" cap="flat" cmpd="sng" algn="ctr">
          <a:solidFill>
            <a:srgbClr val="4F81BD">
              <a:shade val="60000"/>
              <a:hueOff val="0"/>
              <a:satOff val="0"/>
              <a:lumOff val="0"/>
              <a:alphaOff val="0"/>
            </a:srgbClr>
          </a:solidFill>
          <a:prstDash val="solid"/>
        </a:ln>
        <a:effectLst/>
      </dgm:spPr>
      <dgm:t>
        <a:bodyPr/>
        <a:lstStyle/>
        <a:p>
          <a:pPr algn="just"/>
          <a:endParaRPr lang="ru-RU">
            <a:solidFill>
              <a:schemeClr val="bg1"/>
            </a:solidFill>
          </a:endParaRPr>
        </a:p>
      </dgm:t>
    </dgm:pt>
    <dgm:pt modelId="{90168DB0-AAA8-438E-AF9F-BAE0C0C8BEFC}" type="sibTrans" cxnId="{C6A22E08-F6C7-42A1-80B5-F2370F1D5E7A}">
      <dgm:prSet/>
      <dgm:spPr/>
      <dgm:t>
        <a:bodyPr/>
        <a:lstStyle/>
        <a:p>
          <a:endParaRPr lang="ru-RU"/>
        </a:p>
      </dgm:t>
    </dgm:pt>
    <dgm:pt modelId="{24B18C74-6E6A-4826-BF89-D3882DCB2D41}">
      <dgm:prSet/>
      <dgm:spPr>
        <a:xfrm>
          <a:off x="2896662" y="3478165"/>
          <a:ext cx="2392881" cy="1196440"/>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r>
            <a:rPr lang="en-US" baseline="0" dirty="0" smtClean="0">
              <a:solidFill>
                <a:schemeClr val="bg1"/>
              </a:solidFill>
              <a:latin typeface="Times New Roman"/>
              <a:ea typeface="+mn-ea"/>
              <a:cs typeface="+mn-cs"/>
            </a:rPr>
            <a:t>4</a:t>
          </a:r>
          <a:r>
            <a:rPr lang="uz-Cyrl-UZ" baseline="0" dirty="0" smtClean="0">
              <a:solidFill>
                <a:schemeClr val="bg1"/>
              </a:solidFill>
              <a:latin typeface="Times New Roman"/>
              <a:ea typeface="+mn-ea"/>
              <a:cs typeface="+mn-cs"/>
            </a:rPr>
            <a:t>. </a:t>
          </a:r>
          <a:r>
            <a:rPr lang="en-US" baseline="0" dirty="0" smtClean="0">
              <a:solidFill>
                <a:schemeClr val="bg1"/>
              </a:solidFill>
              <a:latin typeface="Times New Roman"/>
              <a:ea typeface="+mn-ea"/>
              <a:cs typeface="+mn-cs"/>
            </a:rPr>
            <a:t> XX </a:t>
          </a:r>
          <a:r>
            <a:rPr lang="en-US" baseline="0" dirty="0" err="1" smtClean="0">
              <a:solidFill>
                <a:schemeClr val="bg1"/>
              </a:solidFill>
              <a:latin typeface="Times New Roman"/>
              <a:ea typeface="+mn-ea"/>
              <a:cs typeface="+mn-cs"/>
            </a:rPr>
            <a:t>asrning</a:t>
          </a:r>
          <a:r>
            <a:rPr lang="en-US" baseline="0" dirty="0" smtClean="0">
              <a:solidFill>
                <a:schemeClr val="bg1"/>
              </a:solidFill>
              <a:latin typeface="Times New Roman"/>
              <a:ea typeface="+mn-ea"/>
              <a:cs typeface="+mn-cs"/>
            </a:rPr>
            <a:t> 70 </a:t>
          </a:r>
          <a:r>
            <a:rPr lang="en-US" baseline="0" dirty="0" err="1" smtClean="0">
              <a:solidFill>
                <a:schemeClr val="bg1"/>
              </a:solidFill>
              <a:latin typeface="Times New Roman"/>
              <a:ea typeface="+mn-ea"/>
              <a:cs typeface="+mn-cs"/>
            </a:rPr>
            <a:t>yillarida</a:t>
          </a:r>
          <a:r>
            <a:rPr lang="en-US" baseline="0" dirty="0" smtClean="0">
              <a:solidFill>
                <a:schemeClr val="bg1"/>
              </a:solidFill>
              <a:latin typeface="Times New Roman"/>
              <a:ea typeface="+mn-ea"/>
              <a:cs typeface="+mn-cs"/>
            </a:rPr>
            <a:t> fan </a:t>
          </a:r>
          <a:r>
            <a:rPr lang="en-US" baseline="0" dirty="0" err="1" smtClean="0">
              <a:solidFill>
                <a:schemeClr val="bg1"/>
              </a:solidFill>
              <a:latin typeface="Times New Roman"/>
              <a:ea typeface="+mn-ea"/>
              <a:cs typeface="+mn-cs"/>
            </a:rPr>
            <a:t>rivojlanishida</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yangi</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bosqich</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boshlanadi</a:t>
          </a:r>
          <a:r>
            <a:rPr lang="en-US" baseline="0" dirty="0" smtClean="0">
              <a:solidFill>
                <a:schemeClr val="bg1"/>
              </a:solidFill>
              <a:latin typeface="Times New Roman"/>
              <a:ea typeface="+mn-ea"/>
              <a:cs typeface="+mn-cs"/>
            </a:rPr>
            <a:t>.</a:t>
          </a:r>
          <a:endParaRPr lang="ru-RU" dirty="0" smtClean="0">
            <a:solidFill>
              <a:schemeClr val="bg1"/>
            </a:solidFill>
            <a:latin typeface="Calibri"/>
            <a:ea typeface="+mn-ea"/>
            <a:cs typeface="+mn-cs"/>
          </a:endParaRPr>
        </a:p>
      </dgm:t>
    </dgm:pt>
    <dgm:pt modelId="{6228D852-2854-4B7B-9DB1-49740897B655}" type="parTrans" cxnId="{2512753C-7B5C-4D70-986E-317755BB7638}">
      <dgm:prSet/>
      <dgm:spPr>
        <a:xfrm>
          <a:off x="4047383" y="2975660"/>
          <a:ext cx="91440" cy="502505"/>
        </a:xfrm>
        <a:noFill/>
        <a:ln w="25400" cap="flat" cmpd="sng" algn="ctr">
          <a:solidFill>
            <a:srgbClr val="4F81BD">
              <a:shade val="80000"/>
              <a:hueOff val="0"/>
              <a:satOff val="0"/>
              <a:lumOff val="0"/>
              <a:alphaOff val="0"/>
            </a:srgbClr>
          </a:solidFill>
          <a:prstDash val="solid"/>
        </a:ln>
        <a:effectLst/>
      </dgm:spPr>
      <dgm:t>
        <a:bodyPr/>
        <a:lstStyle/>
        <a:p>
          <a:pPr algn="just"/>
          <a:endParaRPr lang="ru-RU">
            <a:solidFill>
              <a:schemeClr val="bg1"/>
            </a:solidFill>
          </a:endParaRPr>
        </a:p>
      </dgm:t>
    </dgm:pt>
    <dgm:pt modelId="{8EE4D944-2540-4129-8208-117925E995C5}" type="sibTrans" cxnId="{2512753C-7B5C-4D70-986E-317755BB7638}">
      <dgm:prSet/>
      <dgm:spPr/>
      <dgm:t>
        <a:bodyPr/>
        <a:lstStyle/>
        <a:p>
          <a:endParaRPr lang="ru-RU"/>
        </a:p>
      </dgm:t>
    </dgm:pt>
    <dgm:pt modelId="{09F938C6-2A65-4AEA-916A-236B06342D77}" type="pres">
      <dgm:prSet presAssocID="{885FB21E-A23C-4265-A4E7-9F11A9887826}" presName="hierChild1" presStyleCnt="0">
        <dgm:presLayoutVars>
          <dgm:orgChart val="1"/>
          <dgm:chPref val="1"/>
          <dgm:dir/>
          <dgm:animOne val="branch"/>
          <dgm:animLvl val="lvl"/>
          <dgm:resizeHandles/>
        </dgm:presLayoutVars>
      </dgm:prSet>
      <dgm:spPr/>
    </dgm:pt>
    <dgm:pt modelId="{94C8963D-0191-4E0F-91B9-D68BD3B23693}" type="pres">
      <dgm:prSet presAssocID="{EF90C497-51A6-481D-9594-75E5523B0566}" presName="hierRoot1" presStyleCnt="0">
        <dgm:presLayoutVars>
          <dgm:hierBranch/>
        </dgm:presLayoutVars>
      </dgm:prSet>
      <dgm:spPr/>
    </dgm:pt>
    <dgm:pt modelId="{AC2FF81A-3407-4F95-8F3E-0B8E9EC59CB0}" type="pres">
      <dgm:prSet presAssocID="{EF90C497-51A6-481D-9594-75E5523B0566}" presName="rootComposite1" presStyleCnt="0"/>
      <dgm:spPr/>
    </dgm:pt>
    <dgm:pt modelId="{317683B2-D728-49BD-9A4B-75925CDC87B6}" type="pres">
      <dgm:prSet presAssocID="{EF90C497-51A6-481D-9594-75E5523B0566}" presName="rootText1" presStyleLbl="node0" presStyleIdx="0" presStyleCnt="1" custScaleX="178454">
        <dgm:presLayoutVars>
          <dgm:chPref val="3"/>
        </dgm:presLayoutVars>
      </dgm:prSet>
      <dgm:spPr>
        <a:prstGeom prst="rect">
          <a:avLst/>
        </a:prstGeom>
      </dgm:spPr>
      <dgm:t>
        <a:bodyPr/>
        <a:lstStyle/>
        <a:p>
          <a:endParaRPr lang="ru-RU"/>
        </a:p>
      </dgm:t>
    </dgm:pt>
    <dgm:pt modelId="{5D10F6F5-4688-445D-9AF9-EF3AE7937D41}" type="pres">
      <dgm:prSet presAssocID="{EF90C497-51A6-481D-9594-75E5523B0566}" presName="rootConnector1" presStyleLbl="node1" presStyleIdx="0" presStyleCnt="0"/>
      <dgm:spPr/>
      <dgm:t>
        <a:bodyPr/>
        <a:lstStyle/>
        <a:p>
          <a:endParaRPr lang="ru-RU"/>
        </a:p>
      </dgm:t>
    </dgm:pt>
    <dgm:pt modelId="{8B4A4231-FF68-49DA-B7C8-E86380E4481C}" type="pres">
      <dgm:prSet presAssocID="{EF90C497-51A6-481D-9594-75E5523B0566}" presName="hierChild2" presStyleCnt="0"/>
      <dgm:spPr/>
    </dgm:pt>
    <dgm:pt modelId="{44E9746C-BC70-4722-8948-BA2C157FD4FD}" type="pres">
      <dgm:prSet presAssocID="{5C3057DB-FE7C-4930-908C-9C4D807AF2D9}" presName="Name35" presStyleLbl="parChTrans1D2" presStyleIdx="0" presStyleCnt="2" custSzX="3232951"/>
      <dgm:spPr>
        <a:custGeom>
          <a:avLst/>
          <a:gdLst/>
          <a:ahLst/>
          <a:cxnLst/>
          <a:rect l="0" t="0" r="0" b="0"/>
          <a:pathLst>
            <a:path>
              <a:moveTo>
                <a:pt x="1447693" y="0"/>
              </a:moveTo>
              <a:lnTo>
                <a:pt x="1447693" y="251252"/>
              </a:lnTo>
              <a:lnTo>
                <a:pt x="0" y="251252"/>
              </a:lnTo>
              <a:lnTo>
                <a:pt x="0" y="502505"/>
              </a:lnTo>
            </a:path>
          </a:pathLst>
        </a:custGeom>
      </dgm:spPr>
      <dgm:t>
        <a:bodyPr/>
        <a:lstStyle/>
        <a:p>
          <a:endParaRPr lang="ru-RU"/>
        </a:p>
      </dgm:t>
    </dgm:pt>
    <dgm:pt modelId="{E3E71D47-ADD8-496F-BAAD-C79567F3E845}" type="pres">
      <dgm:prSet presAssocID="{BDE935CB-A4CC-476E-BCF9-8CDC01BE49E0}" presName="hierRoot2" presStyleCnt="0">
        <dgm:presLayoutVars>
          <dgm:hierBranch/>
        </dgm:presLayoutVars>
      </dgm:prSet>
      <dgm:spPr/>
    </dgm:pt>
    <dgm:pt modelId="{0B350468-E0BC-415C-B1B9-1F749C82E346}" type="pres">
      <dgm:prSet presAssocID="{BDE935CB-A4CC-476E-BCF9-8CDC01BE49E0}" presName="rootComposite" presStyleCnt="0"/>
      <dgm:spPr/>
    </dgm:pt>
    <dgm:pt modelId="{F068A292-56D3-442A-A86A-9F1EAE2E7A52}" type="pres">
      <dgm:prSet presAssocID="{BDE935CB-A4CC-476E-BCF9-8CDC01BE49E0}" presName="rootText" presStyleLbl="node2" presStyleIdx="0" presStyleCnt="2" custScaleX="178454">
        <dgm:presLayoutVars>
          <dgm:chPref val="3"/>
        </dgm:presLayoutVars>
      </dgm:prSet>
      <dgm:spPr>
        <a:prstGeom prst="rect">
          <a:avLst/>
        </a:prstGeom>
      </dgm:spPr>
      <dgm:t>
        <a:bodyPr/>
        <a:lstStyle/>
        <a:p>
          <a:endParaRPr lang="ru-RU"/>
        </a:p>
      </dgm:t>
    </dgm:pt>
    <dgm:pt modelId="{7D25B215-7ACC-45BF-A091-EDF551B1ABE9}" type="pres">
      <dgm:prSet presAssocID="{BDE935CB-A4CC-476E-BCF9-8CDC01BE49E0}" presName="rootConnector" presStyleLbl="node2" presStyleIdx="0" presStyleCnt="2"/>
      <dgm:spPr/>
      <dgm:t>
        <a:bodyPr/>
        <a:lstStyle/>
        <a:p>
          <a:endParaRPr lang="ru-RU"/>
        </a:p>
      </dgm:t>
    </dgm:pt>
    <dgm:pt modelId="{D62B47E5-7019-4D30-8466-3CF8C5804CA3}" type="pres">
      <dgm:prSet presAssocID="{BDE935CB-A4CC-476E-BCF9-8CDC01BE49E0}" presName="hierChild4" presStyleCnt="0"/>
      <dgm:spPr/>
    </dgm:pt>
    <dgm:pt modelId="{2811C88B-8605-464F-9191-B6F92A86871F}" type="pres">
      <dgm:prSet presAssocID="{5E04E8A1-1F47-4F2C-8A09-5CBD3922DD8B}" presName="Name35" presStyleLbl="parChTrans1D3" presStyleIdx="0" presStyleCnt="2" custSzX="163177"/>
      <dgm:spPr>
        <a:custGeom>
          <a:avLst/>
          <a:gdLst/>
          <a:ahLst/>
          <a:cxnLst/>
          <a:rect l="0" t="0" r="0" b="0"/>
          <a:pathLst>
            <a:path>
              <a:moveTo>
                <a:pt x="45720" y="0"/>
              </a:moveTo>
              <a:lnTo>
                <a:pt x="45720" y="502505"/>
              </a:lnTo>
            </a:path>
          </a:pathLst>
        </a:custGeom>
      </dgm:spPr>
      <dgm:t>
        <a:bodyPr/>
        <a:lstStyle/>
        <a:p>
          <a:endParaRPr lang="ru-RU"/>
        </a:p>
      </dgm:t>
    </dgm:pt>
    <dgm:pt modelId="{B5B226CA-1878-4616-83B0-C0F67BA10BF6}" type="pres">
      <dgm:prSet presAssocID="{EE026D47-7238-4EBB-8DA9-243729753E5D}" presName="hierRoot2" presStyleCnt="0">
        <dgm:presLayoutVars>
          <dgm:hierBranch val="r"/>
        </dgm:presLayoutVars>
      </dgm:prSet>
      <dgm:spPr/>
    </dgm:pt>
    <dgm:pt modelId="{2736417B-ACBF-4437-9FBD-CF7CDD4CDF43}" type="pres">
      <dgm:prSet presAssocID="{EE026D47-7238-4EBB-8DA9-243729753E5D}" presName="rootComposite" presStyleCnt="0"/>
      <dgm:spPr/>
    </dgm:pt>
    <dgm:pt modelId="{3F935542-3225-46A8-9E59-D3DF46E21B27}" type="pres">
      <dgm:prSet presAssocID="{EE026D47-7238-4EBB-8DA9-243729753E5D}" presName="rootText" presStyleLbl="node3" presStyleIdx="0" presStyleCnt="2" custScaleX="178454">
        <dgm:presLayoutVars>
          <dgm:chPref val="3"/>
        </dgm:presLayoutVars>
      </dgm:prSet>
      <dgm:spPr>
        <a:prstGeom prst="rect">
          <a:avLst/>
        </a:prstGeom>
      </dgm:spPr>
      <dgm:t>
        <a:bodyPr/>
        <a:lstStyle/>
        <a:p>
          <a:endParaRPr lang="ru-RU"/>
        </a:p>
      </dgm:t>
    </dgm:pt>
    <dgm:pt modelId="{CE6671BA-2924-45B2-8526-F46C32215558}" type="pres">
      <dgm:prSet presAssocID="{EE026D47-7238-4EBB-8DA9-243729753E5D}" presName="rootConnector" presStyleLbl="node3" presStyleIdx="0" presStyleCnt="2"/>
      <dgm:spPr/>
      <dgm:t>
        <a:bodyPr/>
        <a:lstStyle/>
        <a:p>
          <a:endParaRPr lang="ru-RU"/>
        </a:p>
      </dgm:t>
    </dgm:pt>
    <dgm:pt modelId="{14E93F94-1E7F-41DD-A9C1-EFBB6A54B0E6}" type="pres">
      <dgm:prSet presAssocID="{EE026D47-7238-4EBB-8DA9-243729753E5D}" presName="hierChild4" presStyleCnt="0"/>
      <dgm:spPr/>
    </dgm:pt>
    <dgm:pt modelId="{C23FA9C7-333D-48F9-8193-03A0668B6D3B}" type="pres">
      <dgm:prSet presAssocID="{EE026D47-7238-4EBB-8DA9-243729753E5D}" presName="hierChild5" presStyleCnt="0"/>
      <dgm:spPr/>
    </dgm:pt>
    <dgm:pt modelId="{3C8DBA0D-D3BB-4B5C-8134-337CCADACD1F}" type="pres">
      <dgm:prSet presAssocID="{BDE935CB-A4CC-476E-BCF9-8CDC01BE49E0}" presName="hierChild5" presStyleCnt="0"/>
      <dgm:spPr/>
    </dgm:pt>
    <dgm:pt modelId="{22479FFC-914B-4FC3-870E-2CC7A0A1BB40}" type="pres">
      <dgm:prSet presAssocID="{82305539-DDB5-42A7-95DD-117550186453}" presName="Name35" presStyleLbl="parChTrans1D2" presStyleIdx="1" presStyleCnt="2" custSzX="3232951"/>
      <dgm:spPr>
        <a:custGeom>
          <a:avLst/>
          <a:gdLst/>
          <a:ahLst/>
          <a:cxnLst/>
          <a:rect l="0" t="0" r="0" b="0"/>
          <a:pathLst>
            <a:path>
              <a:moveTo>
                <a:pt x="0" y="0"/>
              </a:moveTo>
              <a:lnTo>
                <a:pt x="0" y="251252"/>
              </a:lnTo>
              <a:lnTo>
                <a:pt x="1447693" y="251252"/>
              </a:lnTo>
              <a:lnTo>
                <a:pt x="1447693" y="502505"/>
              </a:lnTo>
            </a:path>
          </a:pathLst>
        </a:custGeom>
      </dgm:spPr>
      <dgm:t>
        <a:bodyPr/>
        <a:lstStyle/>
        <a:p>
          <a:endParaRPr lang="ru-RU"/>
        </a:p>
      </dgm:t>
    </dgm:pt>
    <dgm:pt modelId="{94B49F66-7956-429F-83CE-C96EF3CCF7D4}" type="pres">
      <dgm:prSet presAssocID="{2076F435-4D75-4467-A0F9-B66E92777904}" presName="hierRoot2" presStyleCnt="0">
        <dgm:presLayoutVars>
          <dgm:hierBranch/>
        </dgm:presLayoutVars>
      </dgm:prSet>
      <dgm:spPr/>
    </dgm:pt>
    <dgm:pt modelId="{69E0D59F-28D6-49A1-8631-2C25C02E6710}" type="pres">
      <dgm:prSet presAssocID="{2076F435-4D75-4467-A0F9-B66E92777904}" presName="rootComposite" presStyleCnt="0"/>
      <dgm:spPr/>
    </dgm:pt>
    <dgm:pt modelId="{F03005D3-1C8E-45A9-9EF0-0E513580BC09}" type="pres">
      <dgm:prSet presAssocID="{2076F435-4D75-4467-A0F9-B66E92777904}" presName="rootText" presStyleLbl="node2" presStyleIdx="1" presStyleCnt="2" custScaleX="178454">
        <dgm:presLayoutVars>
          <dgm:chPref val="3"/>
        </dgm:presLayoutVars>
      </dgm:prSet>
      <dgm:spPr>
        <a:prstGeom prst="rect">
          <a:avLst/>
        </a:prstGeom>
      </dgm:spPr>
      <dgm:t>
        <a:bodyPr/>
        <a:lstStyle/>
        <a:p>
          <a:endParaRPr lang="ru-RU"/>
        </a:p>
      </dgm:t>
    </dgm:pt>
    <dgm:pt modelId="{9A56D71A-7F18-4543-80BD-37A1691F7CF4}" type="pres">
      <dgm:prSet presAssocID="{2076F435-4D75-4467-A0F9-B66E92777904}" presName="rootConnector" presStyleLbl="node2" presStyleIdx="1" presStyleCnt="2"/>
      <dgm:spPr/>
      <dgm:t>
        <a:bodyPr/>
        <a:lstStyle/>
        <a:p>
          <a:endParaRPr lang="ru-RU"/>
        </a:p>
      </dgm:t>
    </dgm:pt>
    <dgm:pt modelId="{EFA36490-E97A-4E9C-9A99-CE66D13D5346}" type="pres">
      <dgm:prSet presAssocID="{2076F435-4D75-4467-A0F9-B66E92777904}" presName="hierChild4" presStyleCnt="0"/>
      <dgm:spPr/>
    </dgm:pt>
    <dgm:pt modelId="{85FB3469-09D7-489E-AEEF-49E6DDCDEBDA}" type="pres">
      <dgm:prSet presAssocID="{6228D852-2854-4B7B-9DB1-49740897B655}" presName="Name35" presStyleLbl="parChTrans1D3" presStyleIdx="1" presStyleCnt="2" custSzX="163177"/>
      <dgm:spPr>
        <a:custGeom>
          <a:avLst/>
          <a:gdLst/>
          <a:ahLst/>
          <a:cxnLst/>
          <a:rect l="0" t="0" r="0" b="0"/>
          <a:pathLst>
            <a:path>
              <a:moveTo>
                <a:pt x="45720" y="0"/>
              </a:moveTo>
              <a:lnTo>
                <a:pt x="45720" y="502505"/>
              </a:lnTo>
            </a:path>
          </a:pathLst>
        </a:custGeom>
      </dgm:spPr>
      <dgm:t>
        <a:bodyPr/>
        <a:lstStyle/>
        <a:p>
          <a:endParaRPr lang="ru-RU"/>
        </a:p>
      </dgm:t>
    </dgm:pt>
    <dgm:pt modelId="{42DA6AEC-0B03-4F91-8E84-FAE9AEE29D64}" type="pres">
      <dgm:prSet presAssocID="{24B18C74-6E6A-4826-BF89-D3882DCB2D41}" presName="hierRoot2" presStyleCnt="0">
        <dgm:presLayoutVars>
          <dgm:hierBranch val="r"/>
        </dgm:presLayoutVars>
      </dgm:prSet>
      <dgm:spPr/>
    </dgm:pt>
    <dgm:pt modelId="{A3505D31-C730-4604-92FB-F9557C206607}" type="pres">
      <dgm:prSet presAssocID="{24B18C74-6E6A-4826-BF89-D3882DCB2D41}" presName="rootComposite" presStyleCnt="0"/>
      <dgm:spPr/>
    </dgm:pt>
    <dgm:pt modelId="{93412C05-FE78-4180-A65F-8482091B52D0}" type="pres">
      <dgm:prSet presAssocID="{24B18C74-6E6A-4826-BF89-D3882DCB2D41}" presName="rootText" presStyleLbl="node3" presStyleIdx="1" presStyleCnt="2" custScaleX="178454">
        <dgm:presLayoutVars>
          <dgm:chPref val="3"/>
        </dgm:presLayoutVars>
      </dgm:prSet>
      <dgm:spPr>
        <a:prstGeom prst="rect">
          <a:avLst/>
        </a:prstGeom>
      </dgm:spPr>
      <dgm:t>
        <a:bodyPr/>
        <a:lstStyle/>
        <a:p>
          <a:endParaRPr lang="ru-RU"/>
        </a:p>
      </dgm:t>
    </dgm:pt>
    <dgm:pt modelId="{862B4D58-C29F-4ED9-92E3-C58127D03749}" type="pres">
      <dgm:prSet presAssocID="{24B18C74-6E6A-4826-BF89-D3882DCB2D41}" presName="rootConnector" presStyleLbl="node3" presStyleIdx="1" presStyleCnt="2"/>
      <dgm:spPr/>
      <dgm:t>
        <a:bodyPr/>
        <a:lstStyle/>
        <a:p>
          <a:endParaRPr lang="ru-RU"/>
        </a:p>
      </dgm:t>
    </dgm:pt>
    <dgm:pt modelId="{ADFA11ED-C550-467A-B3A8-15E801C1D434}" type="pres">
      <dgm:prSet presAssocID="{24B18C74-6E6A-4826-BF89-D3882DCB2D41}" presName="hierChild4" presStyleCnt="0"/>
      <dgm:spPr/>
    </dgm:pt>
    <dgm:pt modelId="{8DC7615D-0686-4839-A7E3-63D5F33A5A09}" type="pres">
      <dgm:prSet presAssocID="{24B18C74-6E6A-4826-BF89-D3882DCB2D41}" presName="hierChild5" presStyleCnt="0"/>
      <dgm:spPr/>
    </dgm:pt>
    <dgm:pt modelId="{07919D87-1F3F-44F5-A851-8E7D285EE4DE}" type="pres">
      <dgm:prSet presAssocID="{2076F435-4D75-4467-A0F9-B66E92777904}" presName="hierChild5" presStyleCnt="0"/>
      <dgm:spPr/>
    </dgm:pt>
    <dgm:pt modelId="{4D8D14FC-10B2-4BFF-9DC6-B02742100AAE}" type="pres">
      <dgm:prSet presAssocID="{EF90C497-51A6-481D-9594-75E5523B0566}" presName="hierChild3" presStyleCnt="0"/>
      <dgm:spPr/>
    </dgm:pt>
  </dgm:ptLst>
  <dgm:cxnLst>
    <dgm:cxn modelId="{8FE65F8D-8D11-49FD-8FDD-7872113372FA}" type="presOf" srcId="{82305539-DDB5-42A7-95DD-117550186453}" destId="{22479FFC-914B-4FC3-870E-2CC7A0A1BB40}" srcOrd="0" destOrd="0" presId="urn:microsoft.com/office/officeart/2005/8/layout/orgChart1"/>
    <dgm:cxn modelId="{DEF48C32-BB46-4686-A4FF-E8650E114754}" srcId="{EF90C497-51A6-481D-9594-75E5523B0566}" destId="{BDE935CB-A4CC-476E-BCF9-8CDC01BE49E0}" srcOrd="0" destOrd="0" parTransId="{5C3057DB-FE7C-4930-908C-9C4D807AF2D9}" sibTransId="{94F73105-B126-4C11-B088-8032E9B2B478}"/>
    <dgm:cxn modelId="{3D9DE974-96D1-45C0-A14E-F2D6B3D1FC1D}" type="presOf" srcId="{885FB21E-A23C-4265-A4E7-9F11A9887826}" destId="{09F938C6-2A65-4AEA-916A-236B06342D77}" srcOrd="0" destOrd="0" presId="urn:microsoft.com/office/officeart/2005/8/layout/orgChart1"/>
    <dgm:cxn modelId="{8BC449E2-BFDB-427E-9B17-AD65E65DEC72}" type="presOf" srcId="{5E04E8A1-1F47-4F2C-8A09-5CBD3922DD8B}" destId="{2811C88B-8605-464F-9191-B6F92A86871F}" srcOrd="0" destOrd="0" presId="urn:microsoft.com/office/officeart/2005/8/layout/orgChart1"/>
    <dgm:cxn modelId="{09105887-24A0-45C9-9228-B5BD714CC139}" type="presOf" srcId="{EF90C497-51A6-481D-9594-75E5523B0566}" destId="{5D10F6F5-4688-445D-9AF9-EF3AE7937D41}" srcOrd="1" destOrd="0" presId="urn:microsoft.com/office/officeart/2005/8/layout/orgChart1"/>
    <dgm:cxn modelId="{00503080-FF5A-4912-9066-641F34D53834}" type="presOf" srcId="{2076F435-4D75-4467-A0F9-B66E92777904}" destId="{9A56D71A-7F18-4543-80BD-37A1691F7CF4}" srcOrd="1" destOrd="0" presId="urn:microsoft.com/office/officeart/2005/8/layout/orgChart1"/>
    <dgm:cxn modelId="{52272981-BF6A-430C-AFAC-6329819D9EEB}" type="presOf" srcId="{EF90C497-51A6-481D-9594-75E5523B0566}" destId="{317683B2-D728-49BD-9A4B-75925CDC87B6}" srcOrd="0" destOrd="0" presId="urn:microsoft.com/office/officeart/2005/8/layout/orgChart1"/>
    <dgm:cxn modelId="{89E1C148-4B7D-43AD-864F-B679B508C666}" type="presOf" srcId="{BDE935CB-A4CC-476E-BCF9-8CDC01BE49E0}" destId="{7D25B215-7ACC-45BF-A091-EDF551B1ABE9}" srcOrd="1" destOrd="0" presId="urn:microsoft.com/office/officeart/2005/8/layout/orgChart1"/>
    <dgm:cxn modelId="{91C72B1E-52AA-48F3-AF7A-366600B0477B}" srcId="{885FB21E-A23C-4265-A4E7-9F11A9887826}" destId="{EF90C497-51A6-481D-9594-75E5523B0566}" srcOrd="0" destOrd="0" parTransId="{6EFBD595-494A-4D78-B797-05303D70A9BE}" sibTransId="{BCB44697-3F15-4384-B5E8-6B0BF3548B1B}"/>
    <dgm:cxn modelId="{5CDAFC60-4AA9-4CA2-9790-46C34FA62635}" type="presOf" srcId="{24B18C74-6E6A-4826-BF89-D3882DCB2D41}" destId="{93412C05-FE78-4180-A65F-8482091B52D0}" srcOrd="0" destOrd="0" presId="urn:microsoft.com/office/officeart/2005/8/layout/orgChart1"/>
    <dgm:cxn modelId="{811DF496-70B0-470B-BB2C-E703ABFD1F48}" type="presOf" srcId="{5C3057DB-FE7C-4930-908C-9C4D807AF2D9}" destId="{44E9746C-BC70-4722-8948-BA2C157FD4FD}" srcOrd="0" destOrd="0" presId="urn:microsoft.com/office/officeart/2005/8/layout/orgChart1"/>
    <dgm:cxn modelId="{97B5C1BC-CD55-43E8-BE3B-2139208E6F4D}" type="presOf" srcId="{EE026D47-7238-4EBB-8DA9-243729753E5D}" destId="{CE6671BA-2924-45B2-8526-F46C32215558}" srcOrd="1" destOrd="0" presId="urn:microsoft.com/office/officeart/2005/8/layout/orgChart1"/>
    <dgm:cxn modelId="{783C271B-2DBA-47B3-88BD-408A28ACC838}" srcId="{BDE935CB-A4CC-476E-BCF9-8CDC01BE49E0}" destId="{EE026D47-7238-4EBB-8DA9-243729753E5D}" srcOrd="0" destOrd="0" parTransId="{5E04E8A1-1F47-4F2C-8A09-5CBD3922DD8B}" sibTransId="{7B2B64DC-9C5A-41B2-8AC7-8624BCDC2DFC}"/>
    <dgm:cxn modelId="{C6A22E08-F6C7-42A1-80B5-F2370F1D5E7A}" srcId="{EF90C497-51A6-481D-9594-75E5523B0566}" destId="{2076F435-4D75-4467-A0F9-B66E92777904}" srcOrd="1" destOrd="0" parTransId="{82305539-DDB5-42A7-95DD-117550186453}" sibTransId="{90168DB0-AAA8-438E-AF9F-BAE0C0C8BEFC}"/>
    <dgm:cxn modelId="{3D25EAFC-7DCC-4C73-BBF7-B9C05A8DC347}" type="presOf" srcId="{24B18C74-6E6A-4826-BF89-D3882DCB2D41}" destId="{862B4D58-C29F-4ED9-92E3-C58127D03749}" srcOrd="1" destOrd="0" presId="urn:microsoft.com/office/officeart/2005/8/layout/orgChart1"/>
    <dgm:cxn modelId="{2512753C-7B5C-4D70-986E-317755BB7638}" srcId="{2076F435-4D75-4467-A0F9-B66E92777904}" destId="{24B18C74-6E6A-4826-BF89-D3882DCB2D41}" srcOrd="0" destOrd="0" parTransId="{6228D852-2854-4B7B-9DB1-49740897B655}" sibTransId="{8EE4D944-2540-4129-8208-117925E995C5}"/>
    <dgm:cxn modelId="{896AB1E0-D140-4182-8ADF-621B3650AF8B}" type="presOf" srcId="{2076F435-4D75-4467-A0F9-B66E92777904}" destId="{F03005D3-1C8E-45A9-9EF0-0E513580BC09}" srcOrd="0" destOrd="0" presId="urn:microsoft.com/office/officeart/2005/8/layout/orgChart1"/>
    <dgm:cxn modelId="{79390458-C5A0-42CA-975A-4AB3E8E2685B}" type="presOf" srcId="{EE026D47-7238-4EBB-8DA9-243729753E5D}" destId="{3F935542-3225-46A8-9E59-D3DF46E21B27}" srcOrd="0" destOrd="0" presId="urn:microsoft.com/office/officeart/2005/8/layout/orgChart1"/>
    <dgm:cxn modelId="{FBBF0B54-5C44-4027-BBE4-E4E401BAC1A1}" type="presOf" srcId="{BDE935CB-A4CC-476E-BCF9-8CDC01BE49E0}" destId="{F068A292-56D3-442A-A86A-9F1EAE2E7A52}" srcOrd="0" destOrd="0" presId="urn:microsoft.com/office/officeart/2005/8/layout/orgChart1"/>
    <dgm:cxn modelId="{25B90541-25D2-45EC-BF1D-1B25211CBDC2}" type="presOf" srcId="{6228D852-2854-4B7B-9DB1-49740897B655}" destId="{85FB3469-09D7-489E-AEEF-49E6DDCDEBDA}" srcOrd="0" destOrd="0" presId="urn:microsoft.com/office/officeart/2005/8/layout/orgChart1"/>
    <dgm:cxn modelId="{27AEBBD8-46CA-40BC-BFE5-05C5A0837407}" type="presParOf" srcId="{09F938C6-2A65-4AEA-916A-236B06342D77}" destId="{94C8963D-0191-4E0F-91B9-D68BD3B23693}" srcOrd="0" destOrd="0" presId="urn:microsoft.com/office/officeart/2005/8/layout/orgChart1"/>
    <dgm:cxn modelId="{97314EE5-CFB9-4D99-A3B6-AD1B8031B5D6}" type="presParOf" srcId="{94C8963D-0191-4E0F-91B9-D68BD3B23693}" destId="{AC2FF81A-3407-4F95-8F3E-0B8E9EC59CB0}" srcOrd="0" destOrd="0" presId="urn:microsoft.com/office/officeart/2005/8/layout/orgChart1"/>
    <dgm:cxn modelId="{C7890E86-EE2A-4274-95D0-703D2CE0849D}" type="presParOf" srcId="{AC2FF81A-3407-4F95-8F3E-0B8E9EC59CB0}" destId="{317683B2-D728-49BD-9A4B-75925CDC87B6}" srcOrd="0" destOrd="0" presId="urn:microsoft.com/office/officeart/2005/8/layout/orgChart1"/>
    <dgm:cxn modelId="{7B4A8A57-F228-49F8-ADB7-BC226071502B}" type="presParOf" srcId="{AC2FF81A-3407-4F95-8F3E-0B8E9EC59CB0}" destId="{5D10F6F5-4688-445D-9AF9-EF3AE7937D41}" srcOrd="1" destOrd="0" presId="urn:microsoft.com/office/officeart/2005/8/layout/orgChart1"/>
    <dgm:cxn modelId="{3F977B04-D926-480A-BF31-C0865637E3BB}" type="presParOf" srcId="{94C8963D-0191-4E0F-91B9-D68BD3B23693}" destId="{8B4A4231-FF68-49DA-B7C8-E86380E4481C}" srcOrd="1" destOrd="0" presId="urn:microsoft.com/office/officeart/2005/8/layout/orgChart1"/>
    <dgm:cxn modelId="{41E5680B-0B28-4DF2-9F06-DF2D5D1DD4C7}" type="presParOf" srcId="{8B4A4231-FF68-49DA-B7C8-E86380E4481C}" destId="{44E9746C-BC70-4722-8948-BA2C157FD4FD}" srcOrd="0" destOrd="0" presId="urn:microsoft.com/office/officeart/2005/8/layout/orgChart1"/>
    <dgm:cxn modelId="{3C5E512F-CED5-4360-9E69-56759DB040B9}" type="presParOf" srcId="{8B4A4231-FF68-49DA-B7C8-E86380E4481C}" destId="{E3E71D47-ADD8-496F-BAAD-C79567F3E845}" srcOrd="1" destOrd="0" presId="urn:microsoft.com/office/officeart/2005/8/layout/orgChart1"/>
    <dgm:cxn modelId="{4EFDCEA4-D11B-4610-8BDA-D9DE2B9AECFB}" type="presParOf" srcId="{E3E71D47-ADD8-496F-BAAD-C79567F3E845}" destId="{0B350468-E0BC-415C-B1B9-1F749C82E346}" srcOrd="0" destOrd="0" presId="urn:microsoft.com/office/officeart/2005/8/layout/orgChart1"/>
    <dgm:cxn modelId="{0F94CEF4-D61A-4104-8C15-092D59B8EDFE}" type="presParOf" srcId="{0B350468-E0BC-415C-B1B9-1F749C82E346}" destId="{F068A292-56D3-442A-A86A-9F1EAE2E7A52}" srcOrd="0" destOrd="0" presId="urn:microsoft.com/office/officeart/2005/8/layout/orgChart1"/>
    <dgm:cxn modelId="{E454B17C-BA25-40B4-B0A4-1D78CAD9577E}" type="presParOf" srcId="{0B350468-E0BC-415C-B1B9-1F749C82E346}" destId="{7D25B215-7ACC-45BF-A091-EDF551B1ABE9}" srcOrd="1" destOrd="0" presId="urn:microsoft.com/office/officeart/2005/8/layout/orgChart1"/>
    <dgm:cxn modelId="{3BAB7B28-5717-49FD-A3EB-3F15210140ED}" type="presParOf" srcId="{E3E71D47-ADD8-496F-BAAD-C79567F3E845}" destId="{D62B47E5-7019-4D30-8466-3CF8C5804CA3}" srcOrd="1" destOrd="0" presId="urn:microsoft.com/office/officeart/2005/8/layout/orgChart1"/>
    <dgm:cxn modelId="{B76C8343-B414-439B-98AC-B8A1B5698FD3}" type="presParOf" srcId="{D62B47E5-7019-4D30-8466-3CF8C5804CA3}" destId="{2811C88B-8605-464F-9191-B6F92A86871F}" srcOrd="0" destOrd="0" presId="urn:microsoft.com/office/officeart/2005/8/layout/orgChart1"/>
    <dgm:cxn modelId="{E1D2AAE3-A96B-4E76-B8A8-121DB2807D45}" type="presParOf" srcId="{D62B47E5-7019-4D30-8466-3CF8C5804CA3}" destId="{B5B226CA-1878-4616-83B0-C0F67BA10BF6}" srcOrd="1" destOrd="0" presId="urn:microsoft.com/office/officeart/2005/8/layout/orgChart1"/>
    <dgm:cxn modelId="{BDD9C4C3-8512-4ED4-B814-8E45D5A634A7}" type="presParOf" srcId="{B5B226CA-1878-4616-83B0-C0F67BA10BF6}" destId="{2736417B-ACBF-4437-9FBD-CF7CDD4CDF43}" srcOrd="0" destOrd="0" presId="urn:microsoft.com/office/officeart/2005/8/layout/orgChart1"/>
    <dgm:cxn modelId="{DDF1F2E5-F857-4FD5-9C8D-58D76640557A}" type="presParOf" srcId="{2736417B-ACBF-4437-9FBD-CF7CDD4CDF43}" destId="{3F935542-3225-46A8-9E59-D3DF46E21B27}" srcOrd="0" destOrd="0" presId="urn:microsoft.com/office/officeart/2005/8/layout/orgChart1"/>
    <dgm:cxn modelId="{27F271DB-0B54-4185-98E4-9E3CBCD67401}" type="presParOf" srcId="{2736417B-ACBF-4437-9FBD-CF7CDD4CDF43}" destId="{CE6671BA-2924-45B2-8526-F46C32215558}" srcOrd="1" destOrd="0" presId="urn:microsoft.com/office/officeart/2005/8/layout/orgChart1"/>
    <dgm:cxn modelId="{FC26D99A-A7A5-433B-83E3-650DE189FCE5}" type="presParOf" srcId="{B5B226CA-1878-4616-83B0-C0F67BA10BF6}" destId="{14E93F94-1E7F-41DD-A9C1-EFBB6A54B0E6}" srcOrd="1" destOrd="0" presId="urn:microsoft.com/office/officeart/2005/8/layout/orgChart1"/>
    <dgm:cxn modelId="{90408D27-AEE7-46AF-B52A-6BCBEA31B432}" type="presParOf" srcId="{B5B226CA-1878-4616-83B0-C0F67BA10BF6}" destId="{C23FA9C7-333D-48F9-8193-03A0668B6D3B}" srcOrd="2" destOrd="0" presId="urn:microsoft.com/office/officeart/2005/8/layout/orgChart1"/>
    <dgm:cxn modelId="{75C97E19-5E5C-4F74-9F57-D1BA6C95E59A}" type="presParOf" srcId="{E3E71D47-ADD8-496F-BAAD-C79567F3E845}" destId="{3C8DBA0D-D3BB-4B5C-8134-337CCADACD1F}" srcOrd="2" destOrd="0" presId="urn:microsoft.com/office/officeart/2005/8/layout/orgChart1"/>
    <dgm:cxn modelId="{011C8336-1134-4C56-AA00-81C7D268C313}" type="presParOf" srcId="{8B4A4231-FF68-49DA-B7C8-E86380E4481C}" destId="{22479FFC-914B-4FC3-870E-2CC7A0A1BB40}" srcOrd="2" destOrd="0" presId="urn:microsoft.com/office/officeart/2005/8/layout/orgChart1"/>
    <dgm:cxn modelId="{1B1BFE2F-A79F-4CE2-B5B4-492FB9159F1C}" type="presParOf" srcId="{8B4A4231-FF68-49DA-B7C8-E86380E4481C}" destId="{94B49F66-7956-429F-83CE-C96EF3CCF7D4}" srcOrd="3" destOrd="0" presId="urn:microsoft.com/office/officeart/2005/8/layout/orgChart1"/>
    <dgm:cxn modelId="{7957A980-9AB2-4CC4-8774-D8678475691E}" type="presParOf" srcId="{94B49F66-7956-429F-83CE-C96EF3CCF7D4}" destId="{69E0D59F-28D6-49A1-8631-2C25C02E6710}" srcOrd="0" destOrd="0" presId="urn:microsoft.com/office/officeart/2005/8/layout/orgChart1"/>
    <dgm:cxn modelId="{370B49D2-C0A6-4FA6-B211-9E592D3157FE}" type="presParOf" srcId="{69E0D59F-28D6-49A1-8631-2C25C02E6710}" destId="{F03005D3-1C8E-45A9-9EF0-0E513580BC09}" srcOrd="0" destOrd="0" presId="urn:microsoft.com/office/officeart/2005/8/layout/orgChart1"/>
    <dgm:cxn modelId="{D4980064-A12A-48A6-A130-13B52EBDE0D6}" type="presParOf" srcId="{69E0D59F-28D6-49A1-8631-2C25C02E6710}" destId="{9A56D71A-7F18-4543-80BD-37A1691F7CF4}" srcOrd="1" destOrd="0" presId="urn:microsoft.com/office/officeart/2005/8/layout/orgChart1"/>
    <dgm:cxn modelId="{1417369B-5C8D-49E2-89F3-49F483831E2A}" type="presParOf" srcId="{94B49F66-7956-429F-83CE-C96EF3CCF7D4}" destId="{EFA36490-E97A-4E9C-9A99-CE66D13D5346}" srcOrd="1" destOrd="0" presId="urn:microsoft.com/office/officeart/2005/8/layout/orgChart1"/>
    <dgm:cxn modelId="{94F3F3B4-2B9F-4EEA-A4AC-74C4E22F1F5F}" type="presParOf" srcId="{EFA36490-E97A-4E9C-9A99-CE66D13D5346}" destId="{85FB3469-09D7-489E-AEEF-49E6DDCDEBDA}" srcOrd="0" destOrd="0" presId="urn:microsoft.com/office/officeart/2005/8/layout/orgChart1"/>
    <dgm:cxn modelId="{CCCC76B9-3CD4-47F2-9F1A-CC48C093F6A4}" type="presParOf" srcId="{EFA36490-E97A-4E9C-9A99-CE66D13D5346}" destId="{42DA6AEC-0B03-4F91-8E84-FAE9AEE29D64}" srcOrd="1" destOrd="0" presId="urn:microsoft.com/office/officeart/2005/8/layout/orgChart1"/>
    <dgm:cxn modelId="{E206ED64-CD21-4F36-9E0A-18894863A572}" type="presParOf" srcId="{42DA6AEC-0B03-4F91-8E84-FAE9AEE29D64}" destId="{A3505D31-C730-4604-92FB-F9557C206607}" srcOrd="0" destOrd="0" presId="urn:microsoft.com/office/officeart/2005/8/layout/orgChart1"/>
    <dgm:cxn modelId="{DB9DDC4B-3F79-481C-828F-90E7A7C98538}" type="presParOf" srcId="{A3505D31-C730-4604-92FB-F9557C206607}" destId="{93412C05-FE78-4180-A65F-8482091B52D0}" srcOrd="0" destOrd="0" presId="urn:microsoft.com/office/officeart/2005/8/layout/orgChart1"/>
    <dgm:cxn modelId="{12CCBFB0-25DD-48DF-B235-0BD7A5190FED}" type="presParOf" srcId="{A3505D31-C730-4604-92FB-F9557C206607}" destId="{862B4D58-C29F-4ED9-92E3-C58127D03749}" srcOrd="1" destOrd="0" presId="urn:microsoft.com/office/officeart/2005/8/layout/orgChart1"/>
    <dgm:cxn modelId="{E41B32F5-EEA2-448C-BE87-D9508DB1336D}" type="presParOf" srcId="{42DA6AEC-0B03-4F91-8E84-FAE9AEE29D64}" destId="{ADFA11ED-C550-467A-B3A8-15E801C1D434}" srcOrd="1" destOrd="0" presId="urn:microsoft.com/office/officeart/2005/8/layout/orgChart1"/>
    <dgm:cxn modelId="{1F837CA5-4126-4BC9-BC1C-52C6F6EE3539}" type="presParOf" srcId="{42DA6AEC-0B03-4F91-8E84-FAE9AEE29D64}" destId="{8DC7615D-0686-4839-A7E3-63D5F33A5A09}" srcOrd="2" destOrd="0" presId="urn:microsoft.com/office/officeart/2005/8/layout/orgChart1"/>
    <dgm:cxn modelId="{42C1644A-71EA-45F9-A63D-E4554E058AB6}" type="presParOf" srcId="{94B49F66-7956-429F-83CE-C96EF3CCF7D4}" destId="{07919D87-1F3F-44F5-A851-8E7D285EE4DE}" srcOrd="2" destOrd="0" presId="urn:microsoft.com/office/officeart/2005/8/layout/orgChart1"/>
    <dgm:cxn modelId="{618E8EEE-F2E7-4515-A0AC-A560C67472A3}" type="presParOf" srcId="{94C8963D-0191-4E0F-91B9-D68BD3B23693}" destId="{4D8D14FC-10B2-4BFF-9DC6-B02742100AA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13D611-5321-4A34-A8FB-E7E08E647D5E}" type="doc">
      <dgm:prSet loTypeId="urn:microsoft.com/office/officeart/2005/8/layout/orgChart1" loCatId="hierarchy" qsTypeId="urn:microsoft.com/office/officeart/2005/8/quickstyle/simple1" qsCatId="simple" csTypeId="urn:microsoft.com/office/officeart/2005/8/colors/accent1_2" csCatId="accent1" phldr="1"/>
      <dgm:spPr/>
    </dgm:pt>
    <dgm:pt modelId="{000D325C-A97A-4BBD-938A-1A04F56168E0}">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Fan</a:t>
          </a:r>
          <a:endParaRPr kumimoji="0" lang="ru-RU" altLang="ru-RU"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dgm:t>
    </dgm:pt>
    <dgm:pt modelId="{C3A7E323-A818-41EF-A0A4-A2914130ECDA}" type="parTrans" cxnId="{0B30B836-EF1A-41E5-9313-1B3B20B93A31}">
      <dgm:prSet/>
      <dgm:spPr/>
      <dgm:t>
        <a:bodyPr/>
        <a:lstStyle/>
        <a:p>
          <a:endParaRPr lang="ru-RU"/>
        </a:p>
      </dgm:t>
    </dgm:pt>
    <dgm:pt modelId="{904E8519-8F88-4A89-B733-03EF3421C701}" type="sibTrans" cxnId="{0B30B836-EF1A-41E5-9313-1B3B20B93A31}">
      <dgm:prSet/>
      <dgm:spPr/>
      <dgm:t>
        <a:bodyPr/>
        <a:lstStyle/>
        <a:p>
          <a:endParaRPr lang="ru-RU"/>
        </a:p>
      </dgm:t>
    </dgm:pt>
    <dgm:pt modelId="{1DC999A1-09EC-47E8-9775-50D28C5377B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b="1" i="0" u="none" strike="noStrike" cap="none" normalizeH="0" baseline="0" dirty="0" err="1" smtClean="0">
              <a:ln>
                <a:noFill/>
              </a:ln>
              <a:solidFill>
                <a:schemeClr val="tx1"/>
              </a:solidFill>
              <a:effectLst/>
              <a:latin typeface="Times New Roman" pitchFamily="18" charset="0"/>
              <a:cs typeface="Times New Roman" pitchFamily="18" charset="0"/>
            </a:rPr>
            <a:t>Faoliyat</a:t>
          </a:r>
          <a:r>
            <a:rPr kumimoji="0" lang="en-US" altLang="ru-RU"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altLang="ru-RU" b="1" i="0" u="none" strike="noStrike" cap="none" normalizeH="0" baseline="0" dirty="0" err="1" smtClean="0">
              <a:ln>
                <a:noFill/>
              </a:ln>
              <a:solidFill>
                <a:schemeClr val="tx1"/>
              </a:solidFill>
              <a:effectLst/>
              <a:latin typeface="Times New Roman" pitchFamily="18" charset="0"/>
              <a:cs typeface="Times New Roman" pitchFamily="18" charset="0"/>
            </a:rPr>
            <a:t>shakli</a:t>
          </a:r>
          <a:endParaRPr kumimoji="0" lang="ru-RU" altLang="ru-RU" b="1" i="0" u="none" strike="noStrike" cap="none" normalizeH="0" baseline="0" dirty="0" smtClean="0">
            <a:ln>
              <a:noFill/>
            </a:ln>
            <a:solidFill>
              <a:schemeClr val="tx1"/>
            </a:solidFill>
            <a:effectLst/>
            <a:latin typeface="Times New Roman" pitchFamily="18" charset="0"/>
            <a:cs typeface="Times New Roman" pitchFamily="18" charset="0"/>
          </a:endParaRPr>
        </a:p>
      </dgm:t>
    </dgm:pt>
    <dgm:pt modelId="{136C869F-4AC3-47C9-B8B9-10AEA4C1DE59}" type="parTrans" cxnId="{C5B13318-F397-4FAE-9142-020CCD3311C5}">
      <dgm:prSet/>
      <dgm:spPr/>
      <dgm:t>
        <a:bodyPr/>
        <a:lstStyle/>
        <a:p>
          <a:endParaRPr lang="ru-RU">
            <a:latin typeface="Times New Roman" panose="02020603050405020304" pitchFamily="18" charset="0"/>
            <a:cs typeface="Times New Roman" panose="02020603050405020304" pitchFamily="18" charset="0"/>
          </a:endParaRPr>
        </a:p>
      </dgm:t>
    </dgm:pt>
    <dgm:pt modelId="{EE31F35B-ACD5-4711-AC24-2A720A558460}" type="sibTrans" cxnId="{C5B13318-F397-4FAE-9142-020CCD3311C5}">
      <dgm:prSet/>
      <dgm:spPr/>
      <dgm:t>
        <a:bodyPr/>
        <a:lstStyle/>
        <a:p>
          <a:endParaRPr lang="ru-RU"/>
        </a:p>
      </dgm:t>
    </dgm:pt>
    <dgm:pt modelId="{52D61BAB-26D6-49A4-837E-A4839B53E6F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b="1" i="0" u="none" strike="noStrike" cap="none" normalizeH="0" baseline="0" dirty="0" err="1" smtClean="0">
              <a:ln>
                <a:noFill/>
              </a:ln>
              <a:solidFill>
                <a:schemeClr val="tx1"/>
              </a:solidFill>
              <a:effectLst/>
              <a:latin typeface="Times New Roman" pitchFamily="18" charset="0"/>
              <a:cs typeface="Times New Roman" pitchFamily="18" charset="0"/>
            </a:rPr>
            <a:t>Muayyan</a:t>
          </a:r>
          <a:r>
            <a:rPr kumimoji="0" lang="en-US" altLang="ru-RU"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altLang="ru-RU" b="1" i="0" u="none" strike="noStrike" cap="none" normalizeH="0" baseline="0" dirty="0" err="1" smtClean="0">
              <a:ln>
                <a:noFill/>
              </a:ln>
              <a:solidFill>
                <a:schemeClr val="tx1"/>
              </a:solidFill>
              <a:effectLst/>
              <a:latin typeface="Times New Roman" pitchFamily="18" charset="0"/>
              <a:cs typeface="Times New Roman" pitchFamily="18" charset="0"/>
            </a:rPr>
            <a:t>fanga</a:t>
          </a:r>
          <a:r>
            <a:rPr kumimoji="0" lang="en-US" altLang="ru-RU"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altLang="ru-RU" b="1" i="0" u="none" strike="noStrike" cap="none" normalizeH="0" baseline="0" dirty="0" err="1" smtClean="0">
              <a:ln>
                <a:noFill/>
              </a:ln>
              <a:solidFill>
                <a:schemeClr val="tx1"/>
              </a:solidFill>
              <a:effectLst/>
              <a:latin typeface="Times New Roman" pitchFamily="18" charset="0"/>
              <a:cs typeface="Times New Roman" pitchFamily="18" charset="0"/>
            </a:rPr>
            <a:t>doir</a:t>
          </a:r>
          <a:r>
            <a:rPr kumimoji="0" lang="en-US" altLang="ru-RU"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altLang="ru-RU" b="1" i="0" u="none" strike="noStrike" cap="none" normalizeH="0" baseline="0" dirty="0" err="1" smtClean="0">
              <a:ln>
                <a:noFill/>
              </a:ln>
              <a:solidFill>
                <a:schemeClr val="tx1"/>
              </a:solidFill>
              <a:effectLst/>
              <a:latin typeface="Times New Roman" pitchFamily="18" charset="0"/>
              <a:cs typeface="Times New Roman" pitchFamily="18" charset="0"/>
            </a:rPr>
            <a:t>bilimlar</a:t>
          </a:r>
          <a:endParaRPr kumimoji="0" lang="ru-RU" altLang="ru-RU" b="1" i="0" u="none" strike="noStrike" cap="none" normalizeH="0" baseline="0" dirty="0" smtClean="0">
            <a:ln>
              <a:noFill/>
            </a:ln>
            <a:solidFill>
              <a:schemeClr val="tx1"/>
            </a:solidFill>
            <a:effectLst/>
            <a:latin typeface="Times New Roman" pitchFamily="18" charset="0"/>
            <a:cs typeface="Times New Roman" pitchFamily="18" charset="0"/>
          </a:endParaRPr>
        </a:p>
      </dgm:t>
    </dgm:pt>
    <dgm:pt modelId="{5B0D2D31-4EA3-4E18-B940-18A666BD569B}" type="parTrans" cxnId="{0334AFE7-24AC-45FE-8DC5-220F1FCCC397}">
      <dgm:prSet/>
      <dgm:spPr/>
      <dgm:t>
        <a:bodyPr/>
        <a:lstStyle/>
        <a:p>
          <a:endParaRPr lang="ru-RU">
            <a:latin typeface="Times New Roman" panose="02020603050405020304" pitchFamily="18" charset="0"/>
            <a:cs typeface="Times New Roman" panose="02020603050405020304" pitchFamily="18" charset="0"/>
          </a:endParaRPr>
        </a:p>
      </dgm:t>
    </dgm:pt>
    <dgm:pt modelId="{390AC78C-B6DE-4686-9139-012D36339095}" type="sibTrans" cxnId="{0334AFE7-24AC-45FE-8DC5-220F1FCCC397}">
      <dgm:prSet/>
      <dgm:spPr/>
      <dgm:t>
        <a:bodyPr/>
        <a:lstStyle/>
        <a:p>
          <a:endParaRPr lang="ru-RU"/>
        </a:p>
      </dgm:t>
    </dgm:pt>
    <dgm:pt modelId="{C74FBC0C-8A33-48D3-934A-A983CE2C2B0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b="1" i="0" u="none" strike="noStrike" cap="none" normalizeH="0" baseline="0" dirty="0" err="1" smtClean="0">
              <a:ln>
                <a:noFill/>
              </a:ln>
              <a:solidFill>
                <a:schemeClr val="tx1"/>
              </a:solidFill>
              <a:effectLst/>
              <a:latin typeface="Times New Roman" pitchFamily="18" charset="0"/>
              <a:cs typeface="Times New Roman" pitchFamily="18" charset="0"/>
            </a:rPr>
            <a:t>Ijtimoiy</a:t>
          </a:r>
          <a:r>
            <a:rPr kumimoji="0" lang="en-US" altLang="ru-RU"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altLang="ru-RU" b="1" i="0" u="none" strike="noStrike" cap="none" normalizeH="0" baseline="0" dirty="0" err="1" smtClean="0">
              <a:ln>
                <a:noFill/>
              </a:ln>
              <a:solidFill>
                <a:schemeClr val="tx1"/>
              </a:solidFill>
              <a:effectLst/>
              <a:latin typeface="Times New Roman" pitchFamily="18" charset="0"/>
              <a:cs typeface="Times New Roman" pitchFamily="18" charset="0"/>
            </a:rPr>
            <a:t>institut</a:t>
          </a:r>
          <a:endParaRPr kumimoji="0" lang="ru-RU" altLang="ru-RU" b="1" i="0" u="none" strike="noStrike" cap="none" normalizeH="0" baseline="0" dirty="0" smtClean="0">
            <a:ln>
              <a:noFill/>
            </a:ln>
            <a:solidFill>
              <a:schemeClr val="tx1"/>
            </a:solidFill>
            <a:effectLst/>
            <a:latin typeface="Times New Roman" pitchFamily="18" charset="0"/>
            <a:cs typeface="Times New Roman" pitchFamily="18" charset="0"/>
          </a:endParaRPr>
        </a:p>
      </dgm:t>
    </dgm:pt>
    <dgm:pt modelId="{8D328EC3-F63A-4CDD-83EA-089C10398D36}" type="parTrans" cxnId="{EA14970D-495F-4A5E-A0F3-E022F0D81267}">
      <dgm:prSet/>
      <dgm:spPr/>
      <dgm:t>
        <a:bodyPr/>
        <a:lstStyle/>
        <a:p>
          <a:endParaRPr lang="ru-RU">
            <a:latin typeface="Times New Roman" panose="02020603050405020304" pitchFamily="18" charset="0"/>
            <a:cs typeface="Times New Roman" panose="02020603050405020304" pitchFamily="18" charset="0"/>
          </a:endParaRPr>
        </a:p>
      </dgm:t>
    </dgm:pt>
    <dgm:pt modelId="{3AEEA914-7A1B-4A7D-B11E-6EC5878FA417}" type="sibTrans" cxnId="{EA14970D-495F-4A5E-A0F3-E022F0D81267}">
      <dgm:prSet/>
      <dgm:spPr/>
      <dgm:t>
        <a:bodyPr/>
        <a:lstStyle/>
        <a:p>
          <a:endParaRPr lang="ru-RU"/>
        </a:p>
      </dgm:t>
    </dgm:pt>
    <dgm:pt modelId="{F6FE81E6-DA51-46C6-AFC5-C8D1D73B2922}" type="pres">
      <dgm:prSet presAssocID="{EF13D611-5321-4A34-A8FB-E7E08E647D5E}" presName="hierChild1" presStyleCnt="0">
        <dgm:presLayoutVars>
          <dgm:orgChart val="1"/>
          <dgm:chPref val="1"/>
          <dgm:dir/>
          <dgm:animOne val="branch"/>
          <dgm:animLvl val="lvl"/>
          <dgm:resizeHandles/>
        </dgm:presLayoutVars>
      </dgm:prSet>
      <dgm:spPr/>
    </dgm:pt>
    <dgm:pt modelId="{D9D29E31-C41A-4006-8626-438BBF8EF938}" type="pres">
      <dgm:prSet presAssocID="{000D325C-A97A-4BBD-938A-1A04F56168E0}" presName="hierRoot1" presStyleCnt="0">
        <dgm:presLayoutVars>
          <dgm:hierBranch/>
        </dgm:presLayoutVars>
      </dgm:prSet>
      <dgm:spPr/>
    </dgm:pt>
    <dgm:pt modelId="{2654A9C5-FEBA-4D42-855F-0F3C21E3C35F}" type="pres">
      <dgm:prSet presAssocID="{000D325C-A97A-4BBD-938A-1A04F56168E0}" presName="rootComposite1" presStyleCnt="0"/>
      <dgm:spPr/>
    </dgm:pt>
    <dgm:pt modelId="{2BF2DE67-66A3-4CFB-9BA9-752CE8E9FA42}" type="pres">
      <dgm:prSet presAssocID="{000D325C-A97A-4BBD-938A-1A04F56168E0}" presName="rootText1" presStyleLbl="node0" presStyleIdx="0" presStyleCnt="1">
        <dgm:presLayoutVars>
          <dgm:chPref val="3"/>
        </dgm:presLayoutVars>
      </dgm:prSet>
      <dgm:spPr/>
      <dgm:t>
        <a:bodyPr/>
        <a:lstStyle/>
        <a:p>
          <a:endParaRPr lang="ru-RU"/>
        </a:p>
      </dgm:t>
    </dgm:pt>
    <dgm:pt modelId="{FA15D138-DEC6-47C6-82A2-A7AFB1355062}" type="pres">
      <dgm:prSet presAssocID="{000D325C-A97A-4BBD-938A-1A04F56168E0}" presName="rootConnector1" presStyleLbl="node1" presStyleIdx="0" presStyleCnt="0"/>
      <dgm:spPr/>
      <dgm:t>
        <a:bodyPr/>
        <a:lstStyle/>
        <a:p>
          <a:endParaRPr lang="ru-RU"/>
        </a:p>
      </dgm:t>
    </dgm:pt>
    <dgm:pt modelId="{1B694BED-715D-43CB-BCBB-0870047FA655}" type="pres">
      <dgm:prSet presAssocID="{000D325C-A97A-4BBD-938A-1A04F56168E0}" presName="hierChild2" presStyleCnt="0"/>
      <dgm:spPr/>
    </dgm:pt>
    <dgm:pt modelId="{C647DE58-6830-4FAA-A150-0880C5168EFF}" type="pres">
      <dgm:prSet presAssocID="{136C869F-4AC3-47C9-B8B9-10AEA4C1DE59}" presName="Name35" presStyleLbl="parChTrans1D2" presStyleIdx="0" presStyleCnt="3"/>
      <dgm:spPr/>
      <dgm:t>
        <a:bodyPr/>
        <a:lstStyle/>
        <a:p>
          <a:endParaRPr lang="ru-RU"/>
        </a:p>
      </dgm:t>
    </dgm:pt>
    <dgm:pt modelId="{802A3349-B71F-4364-8B91-FF8D07D1BBA9}" type="pres">
      <dgm:prSet presAssocID="{1DC999A1-09EC-47E8-9775-50D28C5377BE}" presName="hierRoot2" presStyleCnt="0">
        <dgm:presLayoutVars>
          <dgm:hierBranch/>
        </dgm:presLayoutVars>
      </dgm:prSet>
      <dgm:spPr/>
    </dgm:pt>
    <dgm:pt modelId="{16DB0A43-E1E2-457C-A0D5-E972B1CE009F}" type="pres">
      <dgm:prSet presAssocID="{1DC999A1-09EC-47E8-9775-50D28C5377BE}" presName="rootComposite" presStyleCnt="0"/>
      <dgm:spPr/>
    </dgm:pt>
    <dgm:pt modelId="{189F2F0C-DB57-4DEE-BA8B-8A9CC3B5CB25}" type="pres">
      <dgm:prSet presAssocID="{1DC999A1-09EC-47E8-9775-50D28C5377BE}" presName="rootText" presStyleLbl="node2" presStyleIdx="0" presStyleCnt="3">
        <dgm:presLayoutVars>
          <dgm:chPref val="3"/>
        </dgm:presLayoutVars>
      </dgm:prSet>
      <dgm:spPr/>
      <dgm:t>
        <a:bodyPr/>
        <a:lstStyle/>
        <a:p>
          <a:endParaRPr lang="ru-RU"/>
        </a:p>
      </dgm:t>
    </dgm:pt>
    <dgm:pt modelId="{8612B469-5A1A-40DA-A232-98547CAEFD60}" type="pres">
      <dgm:prSet presAssocID="{1DC999A1-09EC-47E8-9775-50D28C5377BE}" presName="rootConnector" presStyleLbl="node2" presStyleIdx="0" presStyleCnt="3"/>
      <dgm:spPr/>
      <dgm:t>
        <a:bodyPr/>
        <a:lstStyle/>
        <a:p>
          <a:endParaRPr lang="ru-RU"/>
        </a:p>
      </dgm:t>
    </dgm:pt>
    <dgm:pt modelId="{915A3500-5D41-470A-B62F-486B516A4CE6}" type="pres">
      <dgm:prSet presAssocID="{1DC999A1-09EC-47E8-9775-50D28C5377BE}" presName="hierChild4" presStyleCnt="0"/>
      <dgm:spPr/>
    </dgm:pt>
    <dgm:pt modelId="{CBA8E7A1-C808-46F3-9D1F-6A0C7444CEE9}" type="pres">
      <dgm:prSet presAssocID="{1DC999A1-09EC-47E8-9775-50D28C5377BE}" presName="hierChild5" presStyleCnt="0"/>
      <dgm:spPr/>
    </dgm:pt>
    <dgm:pt modelId="{77EB7096-731C-475C-9F37-0EBA6513D323}" type="pres">
      <dgm:prSet presAssocID="{5B0D2D31-4EA3-4E18-B940-18A666BD569B}" presName="Name35" presStyleLbl="parChTrans1D2" presStyleIdx="1" presStyleCnt="3"/>
      <dgm:spPr/>
      <dgm:t>
        <a:bodyPr/>
        <a:lstStyle/>
        <a:p>
          <a:endParaRPr lang="ru-RU"/>
        </a:p>
      </dgm:t>
    </dgm:pt>
    <dgm:pt modelId="{70BCA919-26D0-4E1E-8E8F-1930E4F25F0C}" type="pres">
      <dgm:prSet presAssocID="{52D61BAB-26D6-49A4-837E-A4839B53E6FC}" presName="hierRoot2" presStyleCnt="0">
        <dgm:presLayoutVars>
          <dgm:hierBranch/>
        </dgm:presLayoutVars>
      </dgm:prSet>
      <dgm:spPr/>
    </dgm:pt>
    <dgm:pt modelId="{97D5F638-1DA6-4644-A384-A1C8E4FF951C}" type="pres">
      <dgm:prSet presAssocID="{52D61BAB-26D6-49A4-837E-A4839B53E6FC}" presName="rootComposite" presStyleCnt="0"/>
      <dgm:spPr/>
    </dgm:pt>
    <dgm:pt modelId="{AB24C352-D910-4BD0-800D-847C6E69948B}" type="pres">
      <dgm:prSet presAssocID="{52D61BAB-26D6-49A4-837E-A4839B53E6FC}" presName="rootText" presStyleLbl="node2" presStyleIdx="1" presStyleCnt="3">
        <dgm:presLayoutVars>
          <dgm:chPref val="3"/>
        </dgm:presLayoutVars>
      </dgm:prSet>
      <dgm:spPr/>
      <dgm:t>
        <a:bodyPr/>
        <a:lstStyle/>
        <a:p>
          <a:endParaRPr lang="ru-RU"/>
        </a:p>
      </dgm:t>
    </dgm:pt>
    <dgm:pt modelId="{C26FCC6E-ABD5-4C80-9AF7-3015AEC868F0}" type="pres">
      <dgm:prSet presAssocID="{52D61BAB-26D6-49A4-837E-A4839B53E6FC}" presName="rootConnector" presStyleLbl="node2" presStyleIdx="1" presStyleCnt="3"/>
      <dgm:spPr/>
      <dgm:t>
        <a:bodyPr/>
        <a:lstStyle/>
        <a:p>
          <a:endParaRPr lang="ru-RU"/>
        </a:p>
      </dgm:t>
    </dgm:pt>
    <dgm:pt modelId="{73DAF4A8-1F3E-47B0-8B06-C5AED340D242}" type="pres">
      <dgm:prSet presAssocID="{52D61BAB-26D6-49A4-837E-A4839B53E6FC}" presName="hierChild4" presStyleCnt="0"/>
      <dgm:spPr/>
    </dgm:pt>
    <dgm:pt modelId="{D7951F71-45C1-478E-931B-038DA92AF031}" type="pres">
      <dgm:prSet presAssocID="{52D61BAB-26D6-49A4-837E-A4839B53E6FC}" presName="hierChild5" presStyleCnt="0"/>
      <dgm:spPr/>
    </dgm:pt>
    <dgm:pt modelId="{843A6979-5474-4CE2-B535-373D8AE9C483}" type="pres">
      <dgm:prSet presAssocID="{8D328EC3-F63A-4CDD-83EA-089C10398D36}" presName="Name35" presStyleLbl="parChTrans1D2" presStyleIdx="2" presStyleCnt="3"/>
      <dgm:spPr/>
      <dgm:t>
        <a:bodyPr/>
        <a:lstStyle/>
        <a:p>
          <a:endParaRPr lang="ru-RU"/>
        </a:p>
      </dgm:t>
    </dgm:pt>
    <dgm:pt modelId="{7B2739EC-F097-4636-9D56-1A61A1FBBF63}" type="pres">
      <dgm:prSet presAssocID="{C74FBC0C-8A33-48D3-934A-A983CE2C2B0C}" presName="hierRoot2" presStyleCnt="0">
        <dgm:presLayoutVars>
          <dgm:hierBranch/>
        </dgm:presLayoutVars>
      </dgm:prSet>
      <dgm:spPr/>
    </dgm:pt>
    <dgm:pt modelId="{8E89D43F-EC6C-4E1E-AEDB-B46A524EED0F}" type="pres">
      <dgm:prSet presAssocID="{C74FBC0C-8A33-48D3-934A-A983CE2C2B0C}" presName="rootComposite" presStyleCnt="0"/>
      <dgm:spPr/>
    </dgm:pt>
    <dgm:pt modelId="{AF853DE4-8838-4F00-A261-916AE4B6E9B0}" type="pres">
      <dgm:prSet presAssocID="{C74FBC0C-8A33-48D3-934A-A983CE2C2B0C}" presName="rootText" presStyleLbl="node2" presStyleIdx="2" presStyleCnt="3">
        <dgm:presLayoutVars>
          <dgm:chPref val="3"/>
        </dgm:presLayoutVars>
      </dgm:prSet>
      <dgm:spPr/>
      <dgm:t>
        <a:bodyPr/>
        <a:lstStyle/>
        <a:p>
          <a:endParaRPr lang="ru-RU"/>
        </a:p>
      </dgm:t>
    </dgm:pt>
    <dgm:pt modelId="{249FF93E-2B63-41C8-884D-7910AD9F95F3}" type="pres">
      <dgm:prSet presAssocID="{C74FBC0C-8A33-48D3-934A-A983CE2C2B0C}" presName="rootConnector" presStyleLbl="node2" presStyleIdx="2" presStyleCnt="3"/>
      <dgm:spPr/>
      <dgm:t>
        <a:bodyPr/>
        <a:lstStyle/>
        <a:p>
          <a:endParaRPr lang="ru-RU"/>
        </a:p>
      </dgm:t>
    </dgm:pt>
    <dgm:pt modelId="{AE546E17-1ACE-45A4-92BA-11C1D6B07468}" type="pres">
      <dgm:prSet presAssocID="{C74FBC0C-8A33-48D3-934A-A983CE2C2B0C}" presName="hierChild4" presStyleCnt="0"/>
      <dgm:spPr/>
    </dgm:pt>
    <dgm:pt modelId="{9825D654-25A1-44DB-A8F2-D70E5C0076FA}" type="pres">
      <dgm:prSet presAssocID="{C74FBC0C-8A33-48D3-934A-A983CE2C2B0C}" presName="hierChild5" presStyleCnt="0"/>
      <dgm:spPr/>
    </dgm:pt>
    <dgm:pt modelId="{075A971C-1ECF-493D-A967-8F974DCE1CB7}" type="pres">
      <dgm:prSet presAssocID="{000D325C-A97A-4BBD-938A-1A04F56168E0}" presName="hierChild3" presStyleCnt="0"/>
      <dgm:spPr/>
    </dgm:pt>
  </dgm:ptLst>
  <dgm:cxnLst>
    <dgm:cxn modelId="{C5B13318-F397-4FAE-9142-020CCD3311C5}" srcId="{000D325C-A97A-4BBD-938A-1A04F56168E0}" destId="{1DC999A1-09EC-47E8-9775-50D28C5377BE}" srcOrd="0" destOrd="0" parTransId="{136C869F-4AC3-47C9-B8B9-10AEA4C1DE59}" sibTransId="{EE31F35B-ACD5-4711-AC24-2A720A558460}"/>
    <dgm:cxn modelId="{5D9D2393-E369-4C78-99B9-4BEB4ABAD134}" type="presOf" srcId="{1DC999A1-09EC-47E8-9775-50D28C5377BE}" destId="{8612B469-5A1A-40DA-A232-98547CAEFD60}" srcOrd="1" destOrd="0" presId="urn:microsoft.com/office/officeart/2005/8/layout/orgChart1"/>
    <dgm:cxn modelId="{E4DDD2CB-AB8E-496A-B15B-241F8FC8E3FB}" type="presOf" srcId="{8D328EC3-F63A-4CDD-83EA-089C10398D36}" destId="{843A6979-5474-4CE2-B535-373D8AE9C483}" srcOrd="0" destOrd="0" presId="urn:microsoft.com/office/officeart/2005/8/layout/orgChart1"/>
    <dgm:cxn modelId="{0B30B836-EF1A-41E5-9313-1B3B20B93A31}" srcId="{EF13D611-5321-4A34-A8FB-E7E08E647D5E}" destId="{000D325C-A97A-4BBD-938A-1A04F56168E0}" srcOrd="0" destOrd="0" parTransId="{C3A7E323-A818-41EF-A0A4-A2914130ECDA}" sibTransId="{904E8519-8F88-4A89-B733-03EF3421C701}"/>
    <dgm:cxn modelId="{2543BA94-9239-4A91-BC20-1F80D4F8F62C}" type="presOf" srcId="{EF13D611-5321-4A34-A8FB-E7E08E647D5E}" destId="{F6FE81E6-DA51-46C6-AFC5-C8D1D73B2922}" srcOrd="0" destOrd="0" presId="urn:microsoft.com/office/officeart/2005/8/layout/orgChart1"/>
    <dgm:cxn modelId="{B17CD9F2-0BA8-4EFE-B448-2797359E5918}" type="presOf" srcId="{C74FBC0C-8A33-48D3-934A-A983CE2C2B0C}" destId="{249FF93E-2B63-41C8-884D-7910AD9F95F3}" srcOrd="1" destOrd="0" presId="urn:microsoft.com/office/officeart/2005/8/layout/orgChart1"/>
    <dgm:cxn modelId="{FE4F2F93-11DD-492A-8BE8-DC7B87A83194}" type="presOf" srcId="{52D61BAB-26D6-49A4-837E-A4839B53E6FC}" destId="{AB24C352-D910-4BD0-800D-847C6E69948B}" srcOrd="0" destOrd="0" presId="urn:microsoft.com/office/officeart/2005/8/layout/orgChart1"/>
    <dgm:cxn modelId="{803560CC-5A90-45E7-B5C9-E6F6C54AE578}" type="presOf" srcId="{000D325C-A97A-4BBD-938A-1A04F56168E0}" destId="{FA15D138-DEC6-47C6-82A2-A7AFB1355062}" srcOrd="1" destOrd="0" presId="urn:microsoft.com/office/officeart/2005/8/layout/orgChart1"/>
    <dgm:cxn modelId="{62D9F728-8219-4A42-A047-9BC8FB0F3187}" type="presOf" srcId="{1DC999A1-09EC-47E8-9775-50D28C5377BE}" destId="{189F2F0C-DB57-4DEE-BA8B-8A9CC3B5CB25}" srcOrd="0" destOrd="0" presId="urn:microsoft.com/office/officeart/2005/8/layout/orgChart1"/>
    <dgm:cxn modelId="{FD212282-A746-45AB-80D4-52AE9FF5823A}" type="presOf" srcId="{136C869F-4AC3-47C9-B8B9-10AEA4C1DE59}" destId="{C647DE58-6830-4FAA-A150-0880C5168EFF}" srcOrd="0" destOrd="0" presId="urn:microsoft.com/office/officeart/2005/8/layout/orgChart1"/>
    <dgm:cxn modelId="{D4B65B34-7904-4F15-A37E-EC8A2200C591}" type="presOf" srcId="{5B0D2D31-4EA3-4E18-B940-18A666BD569B}" destId="{77EB7096-731C-475C-9F37-0EBA6513D323}" srcOrd="0" destOrd="0" presId="urn:microsoft.com/office/officeart/2005/8/layout/orgChart1"/>
    <dgm:cxn modelId="{23027968-AB50-4650-ADAA-5ACB86A81D3F}" type="presOf" srcId="{52D61BAB-26D6-49A4-837E-A4839B53E6FC}" destId="{C26FCC6E-ABD5-4C80-9AF7-3015AEC868F0}" srcOrd="1" destOrd="0" presId="urn:microsoft.com/office/officeart/2005/8/layout/orgChart1"/>
    <dgm:cxn modelId="{0334AFE7-24AC-45FE-8DC5-220F1FCCC397}" srcId="{000D325C-A97A-4BBD-938A-1A04F56168E0}" destId="{52D61BAB-26D6-49A4-837E-A4839B53E6FC}" srcOrd="1" destOrd="0" parTransId="{5B0D2D31-4EA3-4E18-B940-18A666BD569B}" sibTransId="{390AC78C-B6DE-4686-9139-012D36339095}"/>
    <dgm:cxn modelId="{98B9A913-173A-4087-BE4E-BA458CE77C80}" type="presOf" srcId="{000D325C-A97A-4BBD-938A-1A04F56168E0}" destId="{2BF2DE67-66A3-4CFB-9BA9-752CE8E9FA42}" srcOrd="0" destOrd="0" presId="urn:microsoft.com/office/officeart/2005/8/layout/orgChart1"/>
    <dgm:cxn modelId="{58B5060F-3E33-49D0-9F05-9338BB23EEB5}" type="presOf" srcId="{C74FBC0C-8A33-48D3-934A-A983CE2C2B0C}" destId="{AF853DE4-8838-4F00-A261-916AE4B6E9B0}" srcOrd="0" destOrd="0" presId="urn:microsoft.com/office/officeart/2005/8/layout/orgChart1"/>
    <dgm:cxn modelId="{EA14970D-495F-4A5E-A0F3-E022F0D81267}" srcId="{000D325C-A97A-4BBD-938A-1A04F56168E0}" destId="{C74FBC0C-8A33-48D3-934A-A983CE2C2B0C}" srcOrd="2" destOrd="0" parTransId="{8D328EC3-F63A-4CDD-83EA-089C10398D36}" sibTransId="{3AEEA914-7A1B-4A7D-B11E-6EC5878FA417}"/>
    <dgm:cxn modelId="{326CF199-7567-431F-80BA-3D739404C06C}" type="presParOf" srcId="{F6FE81E6-DA51-46C6-AFC5-C8D1D73B2922}" destId="{D9D29E31-C41A-4006-8626-438BBF8EF938}" srcOrd="0" destOrd="0" presId="urn:microsoft.com/office/officeart/2005/8/layout/orgChart1"/>
    <dgm:cxn modelId="{38FAED9E-CA17-419E-9FDF-E9571217AA81}" type="presParOf" srcId="{D9D29E31-C41A-4006-8626-438BBF8EF938}" destId="{2654A9C5-FEBA-4D42-855F-0F3C21E3C35F}" srcOrd="0" destOrd="0" presId="urn:microsoft.com/office/officeart/2005/8/layout/orgChart1"/>
    <dgm:cxn modelId="{02CE0EEA-F23F-47B2-A022-2AE1244D14EB}" type="presParOf" srcId="{2654A9C5-FEBA-4D42-855F-0F3C21E3C35F}" destId="{2BF2DE67-66A3-4CFB-9BA9-752CE8E9FA42}" srcOrd="0" destOrd="0" presId="urn:microsoft.com/office/officeart/2005/8/layout/orgChart1"/>
    <dgm:cxn modelId="{0D75024F-E827-4498-ADFD-A41F19CE1409}" type="presParOf" srcId="{2654A9C5-FEBA-4D42-855F-0F3C21E3C35F}" destId="{FA15D138-DEC6-47C6-82A2-A7AFB1355062}" srcOrd="1" destOrd="0" presId="urn:microsoft.com/office/officeart/2005/8/layout/orgChart1"/>
    <dgm:cxn modelId="{7E5F6FF4-1A7B-4711-BB12-65B33C00D5CB}" type="presParOf" srcId="{D9D29E31-C41A-4006-8626-438BBF8EF938}" destId="{1B694BED-715D-43CB-BCBB-0870047FA655}" srcOrd="1" destOrd="0" presId="urn:microsoft.com/office/officeart/2005/8/layout/orgChart1"/>
    <dgm:cxn modelId="{276C53EA-6C9B-4D3B-9FBF-408E5A8777E1}" type="presParOf" srcId="{1B694BED-715D-43CB-BCBB-0870047FA655}" destId="{C647DE58-6830-4FAA-A150-0880C5168EFF}" srcOrd="0" destOrd="0" presId="urn:microsoft.com/office/officeart/2005/8/layout/orgChart1"/>
    <dgm:cxn modelId="{684570BD-3C9D-4ADC-9338-AE7211219FD8}" type="presParOf" srcId="{1B694BED-715D-43CB-BCBB-0870047FA655}" destId="{802A3349-B71F-4364-8B91-FF8D07D1BBA9}" srcOrd="1" destOrd="0" presId="urn:microsoft.com/office/officeart/2005/8/layout/orgChart1"/>
    <dgm:cxn modelId="{807004B3-70FD-48AB-AECE-BFCAC0192A77}" type="presParOf" srcId="{802A3349-B71F-4364-8B91-FF8D07D1BBA9}" destId="{16DB0A43-E1E2-457C-A0D5-E972B1CE009F}" srcOrd="0" destOrd="0" presId="urn:microsoft.com/office/officeart/2005/8/layout/orgChart1"/>
    <dgm:cxn modelId="{E80B948F-8E4C-486B-8947-1B51CACD323E}" type="presParOf" srcId="{16DB0A43-E1E2-457C-A0D5-E972B1CE009F}" destId="{189F2F0C-DB57-4DEE-BA8B-8A9CC3B5CB25}" srcOrd="0" destOrd="0" presId="urn:microsoft.com/office/officeart/2005/8/layout/orgChart1"/>
    <dgm:cxn modelId="{4BEEEA1B-CB56-432D-A27B-697CCD861B80}" type="presParOf" srcId="{16DB0A43-E1E2-457C-A0D5-E972B1CE009F}" destId="{8612B469-5A1A-40DA-A232-98547CAEFD60}" srcOrd="1" destOrd="0" presId="urn:microsoft.com/office/officeart/2005/8/layout/orgChart1"/>
    <dgm:cxn modelId="{01572A74-A06A-48F8-B801-DF3F38138E6A}" type="presParOf" srcId="{802A3349-B71F-4364-8B91-FF8D07D1BBA9}" destId="{915A3500-5D41-470A-B62F-486B516A4CE6}" srcOrd="1" destOrd="0" presId="urn:microsoft.com/office/officeart/2005/8/layout/orgChart1"/>
    <dgm:cxn modelId="{7832C470-AB62-4760-BB91-6F802F626B43}" type="presParOf" srcId="{802A3349-B71F-4364-8B91-FF8D07D1BBA9}" destId="{CBA8E7A1-C808-46F3-9D1F-6A0C7444CEE9}" srcOrd="2" destOrd="0" presId="urn:microsoft.com/office/officeart/2005/8/layout/orgChart1"/>
    <dgm:cxn modelId="{775FE8F7-2705-43AF-8952-E17DFAF66323}" type="presParOf" srcId="{1B694BED-715D-43CB-BCBB-0870047FA655}" destId="{77EB7096-731C-475C-9F37-0EBA6513D323}" srcOrd="2" destOrd="0" presId="urn:microsoft.com/office/officeart/2005/8/layout/orgChart1"/>
    <dgm:cxn modelId="{48A7CA94-A4C4-4B52-8100-C35847EF175D}" type="presParOf" srcId="{1B694BED-715D-43CB-BCBB-0870047FA655}" destId="{70BCA919-26D0-4E1E-8E8F-1930E4F25F0C}" srcOrd="3" destOrd="0" presId="urn:microsoft.com/office/officeart/2005/8/layout/orgChart1"/>
    <dgm:cxn modelId="{7AF63E89-567D-4356-A97F-34A5073249FB}" type="presParOf" srcId="{70BCA919-26D0-4E1E-8E8F-1930E4F25F0C}" destId="{97D5F638-1DA6-4644-A384-A1C8E4FF951C}" srcOrd="0" destOrd="0" presId="urn:microsoft.com/office/officeart/2005/8/layout/orgChart1"/>
    <dgm:cxn modelId="{504F428F-1E66-416B-9B91-A93EE87820F9}" type="presParOf" srcId="{97D5F638-1DA6-4644-A384-A1C8E4FF951C}" destId="{AB24C352-D910-4BD0-800D-847C6E69948B}" srcOrd="0" destOrd="0" presId="urn:microsoft.com/office/officeart/2005/8/layout/orgChart1"/>
    <dgm:cxn modelId="{F3C354BA-A1EC-4541-8BFC-226F6A7CAF32}" type="presParOf" srcId="{97D5F638-1DA6-4644-A384-A1C8E4FF951C}" destId="{C26FCC6E-ABD5-4C80-9AF7-3015AEC868F0}" srcOrd="1" destOrd="0" presId="urn:microsoft.com/office/officeart/2005/8/layout/orgChart1"/>
    <dgm:cxn modelId="{DD3F3BAD-AF52-402B-A412-CEF248085C04}" type="presParOf" srcId="{70BCA919-26D0-4E1E-8E8F-1930E4F25F0C}" destId="{73DAF4A8-1F3E-47B0-8B06-C5AED340D242}" srcOrd="1" destOrd="0" presId="urn:microsoft.com/office/officeart/2005/8/layout/orgChart1"/>
    <dgm:cxn modelId="{6178B9C5-4292-4253-A9D3-07740E268334}" type="presParOf" srcId="{70BCA919-26D0-4E1E-8E8F-1930E4F25F0C}" destId="{D7951F71-45C1-478E-931B-038DA92AF031}" srcOrd="2" destOrd="0" presId="urn:microsoft.com/office/officeart/2005/8/layout/orgChart1"/>
    <dgm:cxn modelId="{FB019E5C-F170-4AEF-ACF0-9CD30B71204D}" type="presParOf" srcId="{1B694BED-715D-43CB-BCBB-0870047FA655}" destId="{843A6979-5474-4CE2-B535-373D8AE9C483}" srcOrd="4" destOrd="0" presId="urn:microsoft.com/office/officeart/2005/8/layout/orgChart1"/>
    <dgm:cxn modelId="{1AC06796-82FD-431C-AB97-D3E1EE43BE59}" type="presParOf" srcId="{1B694BED-715D-43CB-BCBB-0870047FA655}" destId="{7B2739EC-F097-4636-9D56-1A61A1FBBF63}" srcOrd="5" destOrd="0" presId="urn:microsoft.com/office/officeart/2005/8/layout/orgChart1"/>
    <dgm:cxn modelId="{26A04508-31E7-4E98-A271-357131D45809}" type="presParOf" srcId="{7B2739EC-F097-4636-9D56-1A61A1FBBF63}" destId="{8E89D43F-EC6C-4E1E-AEDB-B46A524EED0F}" srcOrd="0" destOrd="0" presId="urn:microsoft.com/office/officeart/2005/8/layout/orgChart1"/>
    <dgm:cxn modelId="{BE59F423-9A66-42A3-BBBE-7FAD2935CD4A}" type="presParOf" srcId="{8E89D43F-EC6C-4E1E-AEDB-B46A524EED0F}" destId="{AF853DE4-8838-4F00-A261-916AE4B6E9B0}" srcOrd="0" destOrd="0" presId="urn:microsoft.com/office/officeart/2005/8/layout/orgChart1"/>
    <dgm:cxn modelId="{D6BC8BCC-C242-4603-A466-EACE7480F10C}" type="presParOf" srcId="{8E89D43F-EC6C-4E1E-AEDB-B46A524EED0F}" destId="{249FF93E-2B63-41C8-884D-7910AD9F95F3}" srcOrd="1" destOrd="0" presId="urn:microsoft.com/office/officeart/2005/8/layout/orgChart1"/>
    <dgm:cxn modelId="{EF9C53B6-C281-4FAB-B7C8-EDD3C7606249}" type="presParOf" srcId="{7B2739EC-F097-4636-9D56-1A61A1FBBF63}" destId="{AE546E17-1ACE-45A4-92BA-11C1D6B07468}" srcOrd="1" destOrd="0" presId="urn:microsoft.com/office/officeart/2005/8/layout/orgChart1"/>
    <dgm:cxn modelId="{A8500D98-93D9-4332-A50D-0DC3868F5B13}" type="presParOf" srcId="{7B2739EC-F097-4636-9D56-1A61A1FBBF63}" destId="{9825D654-25A1-44DB-A8F2-D70E5C0076FA}" srcOrd="2" destOrd="0" presId="urn:microsoft.com/office/officeart/2005/8/layout/orgChart1"/>
    <dgm:cxn modelId="{56C844F4-C856-465D-B722-91293F7858A7}" type="presParOf" srcId="{D9D29E31-C41A-4006-8626-438BBF8EF938}" destId="{075A971C-1ECF-493D-A967-8F974DCE1CB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F8B1AA-46D9-4B4A-A842-6016AE893136}" type="doc">
      <dgm:prSet loTypeId="urn:microsoft.com/office/officeart/2005/8/layout/orgChart1" loCatId="hierarchy" qsTypeId="urn:microsoft.com/office/officeart/2005/8/quickstyle/simple1" qsCatId="simple" csTypeId="urn:microsoft.com/office/officeart/2005/8/colors/accent1_2" csCatId="accent1" phldr="1"/>
      <dgm:spPr/>
    </dgm:pt>
    <dgm:pt modelId="{467125F3-813B-430C-B875-0016CE02961B}">
      <dgm:prSet/>
      <dgm:spPr>
        <a:xfrm>
          <a:off x="1956271" y="316"/>
          <a:ext cx="1573857" cy="78692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r>
            <a:rPr lang="en-US" b="1" baseline="0" dirty="0" smtClean="0">
              <a:solidFill>
                <a:sysClr val="window" lastClr="FFFFFF"/>
              </a:solidFill>
              <a:latin typeface="Times New Roman"/>
              <a:ea typeface="+mn-ea"/>
              <a:cs typeface="+mn-cs"/>
            </a:rPr>
            <a:t>Fanning </a:t>
          </a:r>
          <a:r>
            <a:rPr lang="en-US" b="1" baseline="0" dirty="0" err="1" smtClean="0">
              <a:solidFill>
                <a:sysClr val="window" lastClr="FFFFFF"/>
              </a:solidFill>
              <a:latin typeface="Times New Roman"/>
              <a:ea typeface="+mn-ea"/>
              <a:cs typeface="+mn-cs"/>
            </a:rPr>
            <a:t>namoyon</a:t>
          </a:r>
          <a:r>
            <a:rPr lang="en-US" b="1" baseline="0" dirty="0" smtClean="0">
              <a:solidFill>
                <a:sysClr val="window" lastClr="FFFFFF"/>
              </a:solidFill>
              <a:latin typeface="Times New Roman"/>
              <a:ea typeface="+mn-ea"/>
              <a:cs typeface="+mn-cs"/>
            </a:rPr>
            <a:t> </a:t>
          </a:r>
          <a:r>
            <a:rPr lang="en-US" b="1" baseline="0" dirty="0" err="1" smtClean="0">
              <a:solidFill>
                <a:sysClr val="window" lastClr="FFFFFF"/>
              </a:solidFill>
              <a:latin typeface="Times New Roman"/>
              <a:ea typeface="+mn-ea"/>
              <a:cs typeface="+mn-cs"/>
            </a:rPr>
            <a:t>bo‘lishi</a:t>
          </a:r>
          <a:r>
            <a:rPr lang="en-US" b="1" baseline="0" dirty="0" smtClean="0">
              <a:solidFill>
                <a:sysClr val="window" lastClr="FFFFFF"/>
              </a:solidFill>
              <a:latin typeface="Times New Roman"/>
              <a:ea typeface="+mn-ea"/>
              <a:cs typeface="+mn-cs"/>
            </a:rPr>
            <a:t> </a:t>
          </a:r>
          <a:endParaRPr lang="uz-Cyrl-UZ" b="1" baseline="0" dirty="0" smtClean="0">
            <a:solidFill>
              <a:sysClr val="window" lastClr="FFFFFF"/>
            </a:solidFill>
            <a:latin typeface="Times New Roman"/>
            <a:ea typeface="+mn-ea"/>
            <a:cs typeface="+mn-cs"/>
          </a:endParaRPr>
        </a:p>
      </dgm:t>
    </dgm:pt>
    <dgm:pt modelId="{C6E977CC-E877-48F5-BE23-E2B533603E73}" type="parTrans" cxnId="{B4B06A1C-5B6A-48F8-8C3F-6B003AF6EDA2}">
      <dgm:prSet/>
      <dgm:spPr/>
      <dgm:t>
        <a:bodyPr/>
        <a:lstStyle/>
        <a:p>
          <a:endParaRPr lang="ru-RU"/>
        </a:p>
      </dgm:t>
    </dgm:pt>
    <dgm:pt modelId="{31CF227D-8007-4A56-9FDB-A7C1608D0961}" type="sibTrans" cxnId="{B4B06A1C-5B6A-48F8-8C3F-6B003AF6EDA2}">
      <dgm:prSet/>
      <dgm:spPr/>
      <dgm:t>
        <a:bodyPr/>
        <a:lstStyle/>
        <a:p>
          <a:endParaRPr lang="ru-RU"/>
        </a:p>
      </dgm:t>
    </dgm:pt>
    <dgm:pt modelId="{4DC1B7E4-EAA1-4270-B1EB-6544B6EC290C}">
      <dgm:prSet/>
      <dgm:spPr>
        <a:xfrm>
          <a:off x="51903" y="1117755"/>
          <a:ext cx="1573857" cy="78692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endParaRPr lang="uz-Cyrl-UZ" baseline="0" smtClean="0">
            <a:solidFill>
              <a:sysClr val="window" lastClr="FFFFFF"/>
            </a:solidFill>
            <a:latin typeface="Times New Roman"/>
            <a:ea typeface="+mn-ea"/>
            <a:cs typeface="+mn-cs"/>
          </a:endParaRPr>
        </a:p>
        <a:p>
          <a:pPr marR="0" algn="ctr" rtl="0"/>
          <a:r>
            <a:rPr lang="en-US" baseline="0" smtClean="0">
              <a:solidFill>
                <a:sysClr val="window" lastClr="FFFFFF"/>
              </a:solidFill>
              <a:latin typeface="Times New Roman"/>
              <a:ea typeface="+mn-ea"/>
              <a:cs typeface="+mn-cs"/>
            </a:rPr>
            <a:t>Bilim</a:t>
          </a:r>
          <a:endParaRPr lang="ru-RU" baseline="0" smtClean="0">
            <a:solidFill>
              <a:sysClr val="window" lastClr="FFFFFF"/>
            </a:solidFill>
            <a:latin typeface="Times New Roman"/>
            <a:ea typeface="+mn-ea"/>
            <a:cs typeface="+mn-cs"/>
          </a:endParaRPr>
        </a:p>
      </dgm:t>
    </dgm:pt>
    <dgm:pt modelId="{24D15510-6F6A-4EE3-A2F3-B24133389C65}" type="parTrans" cxnId="{1D5F75F6-1D97-4DE9-888B-7826BEE3D8F0}">
      <dgm:prSet/>
      <dgm:spPr>
        <a:xfrm>
          <a:off x="838832" y="787244"/>
          <a:ext cx="1904367" cy="330510"/>
        </a:xfr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1858D169-B474-41A3-B929-A139571CA0B0}" type="sibTrans" cxnId="{1D5F75F6-1D97-4DE9-888B-7826BEE3D8F0}">
      <dgm:prSet/>
      <dgm:spPr/>
      <dgm:t>
        <a:bodyPr/>
        <a:lstStyle/>
        <a:p>
          <a:endParaRPr lang="ru-RU"/>
        </a:p>
      </dgm:t>
    </dgm:pt>
    <dgm:pt modelId="{254A4861-33CC-4AA6-847F-87B1AFCE9CD9}">
      <dgm:prSet/>
      <dgm:spPr>
        <a:xfrm>
          <a:off x="1956271" y="1117755"/>
          <a:ext cx="1573857" cy="78692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endParaRPr lang="uz-Cyrl-UZ" baseline="0" smtClean="0">
            <a:solidFill>
              <a:sysClr val="window" lastClr="FFFFFF"/>
            </a:solidFill>
            <a:latin typeface="Times New Roman"/>
            <a:ea typeface="+mn-ea"/>
            <a:cs typeface="+mn-cs"/>
          </a:endParaRPr>
        </a:p>
        <a:p>
          <a:pPr marR="0" algn="ctr" rtl="0"/>
          <a:r>
            <a:rPr lang="en-US" baseline="0" smtClean="0">
              <a:solidFill>
                <a:sysClr val="window" lastClr="FFFFFF"/>
              </a:solidFill>
              <a:latin typeface="Times New Roman"/>
              <a:ea typeface="+mn-ea"/>
              <a:cs typeface="+mn-cs"/>
            </a:rPr>
            <a:t>Faoliyat</a:t>
          </a:r>
          <a:endParaRPr lang="ru-RU" baseline="0" smtClean="0">
            <a:solidFill>
              <a:sysClr val="window" lastClr="FFFFFF"/>
            </a:solidFill>
            <a:latin typeface="Times New Roman"/>
            <a:ea typeface="+mn-ea"/>
            <a:cs typeface="+mn-cs"/>
          </a:endParaRPr>
        </a:p>
      </dgm:t>
    </dgm:pt>
    <dgm:pt modelId="{EB63621E-48E9-4CB2-9258-EB4F575E2808}" type="parTrans" cxnId="{9418C632-E99B-4B11-AF31-BF29089B9A2B}">
      <dgm:prSet/>
      <dgm:spPr>
        <a:xfrm>
          <a:off x="2697479" y="787244"/>
          <a:ext cx="91440" cy="330510"/>
        </a:xfr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DCFD07D2-1667-4D56-87C6-066E2D18C0C5}" type="sibTrans" cxnId="{9418C632-E99B-4B11-AF31-BF29089B9A2B}">
      <dgm:prSet/>
      <dgm:spPr/>
      <dgm:t>
        <a:bodyPr/>
        <a:lstStyle/>
        <a:p>
          <a:endParaRPr lang="ru-RU"/>
        </a:p>
      </dgm:t>
    </dgm:pt>
    <dgm:pt modelId="{111446B6-DB81-4377-A97E-3048CA4B2904}">
      <dgm:prSet/>
      <dgm:spPr>
        <a:xfrm>
          <a:off x="3860638" y="1117755"/>
          <a:ext cx="1573857" cy="78692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endParaRPr lang="en-US" baseline="0" dirty="0" smtClean="0">
            <a:solidFill>
              <a:sysClr val="window" lastClr="FFFFFF"/>
            </a:solidFill>
            <a:latin typeface="Times New Roman"/>
            <a:ea typeface="+mn-ea"/>
            <a:cs typeface="+mn-cs"/>
          </a:endParaRPr>
        </a:p>
        <a:p>
          <a:pPr marR="0" algn="ctr" rtl="0"/>
          <a:r>
            <a:rPr lang="en-US" baseline="0" dirty="0" err="1" smtClean="0">
              <a:solidFill>
                <a:sysClr val="window" lastClr="FFFFFF"/>
              </a:solidFill>
              <a:latin typeface="Times New Roman"/>
              <a:ea typeface="+mn-ea"/>
              <a:cs typeface="+mn-cs"/>
            </a:rPr>
            <a:t>Ijtimoiy</a:t>
          </a:r>
          <a:r>
            <a:rPr lang="en-US" baseline="0" dirty="0" smtClean="0">
              <a:solidFill>
                <a:sysClr val="window" lastClr="FFFFFF"/>
              </a:solidFill>
              <a:latin typeface="Times New Roman"/>
              <a:ea typeface="+mn-ea"/>
              <a:cs typeface="+mn-cs"/>
            </a:rPr>
            <a:t> </a:t>
          </a:r>
          <a:r>
            <a:rPr lang="en-US" baseline="0" dirty="0" err="1" smtClean="0">
              <a:solidFill>
                <a:sysClr val="window" lastClr="FFFFFF"/>
              </a:solidFill>
              <a:latin typeface="Times New Roman"/>
              <a:ea typeface="+mn-ea"/>
              <a:cs typeface="+mn-cs"/>
            </a:rPr>
            <a:t>hodisa</a:t>
          </a:r>
          <a:endParaRPr lang="ru-RU" dirty="0" smtClean="0">
            <a:solidFill>
              <a:sysClr val="window" lastClr="FFFFFF"/>
            </a:solidFill>
            <a:latin typeface="Calibri"/>
            <a:ea typeface="+mn-ea"/>
            <a:cs typeface="+mn-cs"/>
          </a:endParaRPr>
        </a:p>
      </dgm:t>
    </dgm:pt>
    <dgm:pt modelId="{FE4B163C-0154-4FC0-A8D4-9F91029107A5}" type="parTrans" cxnId="{4C8E5006-E982-4665-97A0-B5A153DC1F51}">
      <dgm:prSet/>
      <dgm:spPr>
        <a:xfrm>
          <a:off x="2743200" y="787244"/>
          <a:ext cx="1904367" cy="330510"/>
        </a:xfr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842910C2-0CE8-42E3-9787-B93654A194F5}" type="sibTrans" cxnId="{4C8E5006-E982-4665-97A0-B5A153DC1F51}">
      <dgm:prSet/>
      <dgm:spPr/>
      <dgm:t>
        <a:bodyPr/>
        <a:lstStyle/>
        <a:p>
          <a:endParaRPr lang="ru-RU"/>
        </a:p>
      </dgm:t>
    </dgm:pt>
    <dgm:pt modelId="{647F8CBE-954B-4444-ACD8-7571E7A2C732}" type="pres">
      <dgm:prSet presAssocID="{C6F8B1AA-46D9-4B4A-A842-6016AE893136}" presName="hierChild1" presStyleCnt="0">
        <dgm:presLayoutVars>
          <dgm:orgChart val="1"/>
          <dgm:chPref val="1"/>
          <dgm:dir/>
          <dgm:animOne val="branch"/>
          <dgm:animLvl val="lvl"/>
          <dgm:resizeHandles/>
        </dgm:presLayoutVars>
      </dgm:prSet>
      <dgm:spPr/>
    </dgm:pt>
    <dgm:pt modelId="{5C43F525-0167-4809-A777-081C58272FB2}" type="pres">
      <dgm:prSet presAssocID="{467125F3-813B-430C-B875-0016CE02961B}" presName="hierRoot1" presStyleCnt="0">
        <dgm:presLayoutVars>
          <dgm:hierBranch/>
        </dgm:presLayoutVars>
      </dgm:prSet>
      <dgm:spPr/>
    </dgm:pt>
    <dgm:pt modelId="{28337BF0-9BD6-40C6-B188-9DD305D509AC}" type="pres">
      <dgm:prSet presAssocID="{467125F3-813B-430C-B875-0016CE02961B}" presName="rootComposite1" presStyleCnt="0"/>
      <dgm:spPr/>
    </dgm:pt>
    <dgm:pt modelId="{DE9C804A-9763-4E2A-A616-0C26ADAA37EB}" type="pres">
      <dgm:prSet presAssocID="{467125F3-813B-430C-B875-0016CE02961B}" presName="rootText1" presStyleLbl="node0" presStyleIdx="0" presStyleCnt="1">
        <dgm:presLayoutVars>
          <dgm:chPref val="3"/>
        </dgm:presLayoutVars>
      </dgm:prSet>
      <dgm:spPr>
        <a:prstGeom prst="rect">
          <a:avLst/>
        </a:prstGeom>
      </dgm:spPr>
      <dgm:t>
        <a:bodyPr/>
        <a:lstStyle/>
        <a:p>
          <a:endParaRPr lang="ru-RU"/>
        </a:p>
      </dgm:t>
    </dgm:pt>
    <dgm:pt modelId="{AB19DFFE-1ED4-40D3-A80E-891C0471568B}" type="pres">
      <dgm:prSet presAssocID="{467125F3-813B-430C-B875-0016CE02961B}" presName="rootConnector1" presStyleLbl="node1" presStyleIdx="0" presStyleCnt="0"/>
      <dgm:spPr/>
      <dgm:t>
        <a:bodyPr/>
        <a:lstStyle/>
        <a:p>
          <a:endParaRPr lang="ru-RU"/>
        </a:p>
      </dgm:t>
    </dgm:pt>
    <dgm:pt modelId="{FAF30E18-3C6D-4D86-9B21-6B0B7C834F9F}" type="pres">
      <dgm:prSet presAssocID="{467125F3-813B-430C-B875-0016CE02961B}" presName="hierChild2" presStyleCnt="0"/>
      <dgm:spPr/>
    </dgm:pt>
    <dgm:pt modelId="{4F1A07BF-938D-4F57-91AD-C768CCF9D9E2}" type="pres">
      <dgm:prSet presAssocID="{24D15510-6F6A-4EE3-A2F3-B24133389C65}" presName="Name35" presStyleLbl="parChTrans1D2" presStyleIdx="0" presStyleCnt="3"/>
      <dgm:spPr>
        <a:custGeom>
          <a:avLst/>
          <a:gdLst/>
          <a:ahLst/>
          <a:cxnLst/>
          <a:rect l="0" t="0" r="0" b="0"/>
          <a:pathLst>
            <a:path>
              <a:moveTo>
                <a:pt x="1904367" y="0"/>
              </a:moveTo>
              <a:lnTo>
                <a:pt x="1904367" y="165255"/>
              </a:lnTo>
              <a:lnTo>
                <a:pt x="0" y="165255"/>
              </a:lnTo>
              <a:lnTo>
                <a:pt x="0" y="330510"/>
              </a:lnTo>
            </a:path>
          </a:pathLst>
        </a:custGeom>
      </dgm:spPr>
      <dgm:t>
        <a:bodyPr/>
        <a:lstStyle/>
        <a:p>
          <a:endParaRPr lang="ru-RU"/>
        </a:p>
      </dgm:t>
    </dgm:pt>
    <dgm:pt modelId="{78F8F6B8-74CE-4F12-BB70-465DFA3657AE}" type="pres">
      <dgm:prSet presAssocID="{4DC1B7E4-EAA1-4270-B1EB-6544B6EC290C}" presName="hierRoot2" presStyleCnt="0">
        <dgm:presLayoutVars>
          <dgm:hierBranch/>
        </dgm:presLayoutVars>
      </dgm:prSet>
      <dgm:spPr/>
    </dgm:pt>
    <dgm:pt modelId="{836A2E31-491B-47D2-A52B-C40A58B435DB}" type="pres">
      <dgm:prSet presAssocID="{4DC1B7E4-EAA1-4270-B1EB-6544B6EC290C}" presName="rootComposite" presStyleCnt="0"/>
      <dgm:spPr/>
    </dgm:pt>
    <dgm:pt modelId="{A0A0FDDC-A807-4B33-AC10-3D97B893EDD2}" type="pres">
      <dgm:prSet presAssocID="{4DC1B7E4-EAA1-4270-B1EB-6544B6EC290C}" presName="rootText" presStyleLbl="node2" presStyleIdx="0" presStyleCnt="3">
        <dgm:presLayoutVars>
          <dgm:chPref val="3"/>
        </dgm:presLayoutVars>
      </dgm:prSet>
      <dgm:spPr>
        <a:prstGeom prst="rect">
          <a:avLst/>
        </a:prstGeom>
      </dgm:spPr>
      <dgm:t>
        <a:bodyPr/>
        <a:lstStyle/>
        <a:p>
          <a:endParaRPr lang="ru-RU"/>
        </a:p>
      </dgm:t>
    </dgm:pt>
    <dgm:pt modelId="{0A6C5D81-0A3A-4BD6-8C4E-4E5E6354C567}" type="pres">
      <dgm:prSet presAssocID="{4DC1B7E4-EAA1-4270-B1EB-6544B6EC290C}" presName="rootConnector" presStyleLbl="node2" presStyleIdx="0" presStyleCnt="3"/>
      <dgm:spPr/>
      <dgm:t>
        <a:bodyPr/>
        <a:lstStyle/>
        <a:p>
          <a:endParaRPr lang="ru-RU"/>
        </a:p>
      </dgm:t>
    </dgm:pt>
    <dgm:pt modelId="{82CDF80D-0918-4E11-87C4-88EA7F672699}" type="pres">
      <dgm:prSet presAssocID="{4DC1B7E4-EAA1-4270-B1EB-6544B6EC290C}" presName="hierChild4" presStyleCnt="0"/>
      <dgm:spPr/>
    </dgm:pt>
    <dgm:pt modelId="{A2878A30-CC78-4731-9168-9BF7C8575046}" type="pres">
      <dgm:prSet presAssocID="{4DC1B7E4-EAA1-4270-B1EB-6544B6EC290C}" presName="hierChild5" presStyleCnt="0"/>
      <dgm:spPr/>
    </dgm:pt>
    <dgm:pt modelId="{7B2ACAD7-A37B-47DA-AAF7-D40230E83C8A}" type="pres">
      <dgm:prSet presAssocID="{EB63621E-48E9-4CB2-9258-EB4F575E2808}" presName="Name35" presStyleLbl="parChTrans1D2" presStyleIdx="1" presStyleCnt="3"/>
      <dgm:spPr>
        <a:custGeom>
          <a:avLst/>
          <a:gdLst/>
          <a:ahLst/>
          <a:cxnLst/>
          <a:rect l="0" t="0" r="0" b="0"/>
          <a:pathLst>
            <a:path>
              <a:moveTo>
                <a:pt x="45720" y="0"/>
              </a:moveTo>
              <a:lnTo>
                <a:pt x="45720" y="330510"/>
              </a:lnTo>
            </a:path>
          </a:pathLst>
        </a:custGeom>
      </dgm:spPr>
      <dgm:t>
        <a:bodyPr/>
        <a:lstStyle/>
        <a:p>
          <a:endParaRPr lang="ru-RU"/>
        </a:p>
      </dgm:t>
    </dgm:pt>
    <dgm:pt modelId="{3A36D39E-560F-4247-9E15-025254E9D85A}" type="pres">
      <dgm:prSet presAssocID="{254A4861-33CC-4AA6-847F-87B1AFCE9CD9}" presName="hierRoot2" presStyleCnt="0">
        <dgm:presLayoutVars>
          <dgm:hierBranch/>
        </dgm:presLayoutVars>
      </dgm:prSet>
      <dgm:spPr/>
    </dgm:pt>
    <dgm:pt modelId="{188EB15B-6314-48B1-B7B7-7FAD8D50D348}" type="pres">
      <dgm:prSet presAssocID="{254A4861-33CC-4AA6-847F-87B1AFCE9CD9}" presName="rootComposite" presStyleCnt="0"/>
      <dgm:spPr/>
    </dgm:pt>
    <dgm:pt modelId="{7E6C4A4B-3F74-4343-A0CD-2E2E05A0A076}" type="pres">
      <dgm:prSet presAssocID="{254A4861-33CC-4AA6-847F-87B1AFCE9CD9}" presName="rootText" presStyleLbl="node2" presStyleIdx="1" presStyleCnt="3">
        <dgm:presLayoutVars>
          <dgm:chPref val="3"/>
        </dgm:presLayoutVars>
      </dgm:prSet>
      <dgm:spPr>
        <a:prstGeom prst="rect">
          <a:avLst/>
        </a:prstGeom>
      </dgm:spPr>
      <dgm:t>
        <a:bodyPr/>
        <a:lstStyle/>
        <a:p>
          <a:endParaRPr lang="ru-RU"/>
        </a:p>
      </dgm:t>
    </dgm:pt>
    <dgm:pt modelId="{C7E4454B-1EA3-4611-8FD9-8EB0EC2CF720}" type="pres">
      <dgm:prSet presAssocID="{254A4861-33CC-4AA6-847F-87B1AFCE9CD9}" presName="rootConnector" presStyleLbl="node2" presStyleIdx="1" presStyleCnt="3"/>
      <dgm:spPr/>
      <dgm:t>
        <a:bodyPr/>
        <a:lstStyle/>
        <a:p>
          <a:endParaRPr lang="ru-RU"/>
        </a:p>
      </dgm:t>
    </dgm:pt>
    <dgm:pt modelId="{BC66BED3-D779-4566-860D-AE1651F7A85C}" type="pres">
      <dgm:prSet presAssocID="{254A4861-33CC-4AA6-847F-87B1AFCE9CD9}" presName="hierChild4" presStyleCnt="0"/>
      <dgm:spPr/>
    </dgm:pt>
    <dgm:pt modelId="{028B1A05-E00B-4F69-AA84-56E7AAC715E5}" type="pres">
      <dgm:prSet presAssocID="{254A4861-33CC-4AA6-847F-87B1AFCE9CD9}" presName="hierChild5" presStyleCnt="0"/>
      <dgm:spPr/>
    </dgm:pt>
    <dgm:pt modelId="{C9BE76D4-CFE3-47D6-9688-5CF90BA8B4B0}" type="pres">
      <dgm:prSet presAssocID="{FE4B163C-0154-4FC0-A8D4-9F91029107A5}" presName="Name35" presStyleLbl="parChTrans1D2" presStyleIdx="2" presStyleCnt="3"/>
      <dgm:spPr>
        <a:custGeom>
          <a:avLst/>
          <a:gdLst/>
          <a:ahLst/>
          <a:cxnLst/>
          <a:rect l="0" t="0" r="0" b="0"/>
          <a:pathLst>
            <a:path>
              <a:moveTo>
                <a:pt x="0" y="0"/>
              </a:moveTo>
              <a:lnTo>
                <a:pt x="0" y="165255"/>
              </a:lnTo>
              <a:lnTo>
                <a:pt x="1904367" y="165255"/>
              </a:lnTo>
              <a:lnTo>
                <a:pt x="1904367" y="330510"/>
              </a:lnTo>
            </a:path>
          </a:pathLst>
        </a:custGeom>
      </dgm:spPr>
      <dgm:t>
        <a:bodyPr/>
        <a:lstStyle/>
        <a:p>
          <a:endParaRPr lang="ru-RU"/>
        </a:p>
      </dgm:t>
    </dgm:pt>
    <dgm:pt modelId="{8BC13BAC-C8E3-425C-98AC-91821AE10137}" type="pres">
      <dgm:prSet presAssocID="{111446B6-DB81-4377-A97E-3048CA4B2904}" presName="hierRoot2" presStyleCnt="0">
        <dgm:presLayoutVars>
          <dgm:hierBranch/>
        </dgm:presLayoutVars>
      </dgm:prSet>
      <dgm:spPr/>
    </dgm:pt>
    <dgm:pt modelId="{16A66DC6-E509-4EF0-A607-C2EFDF58A234}" type="pres">
      <dgm:prSet presAssocID="{111446B6-DB81-4377-A97E-3048CA4B2904}" presName="rootComposite" presStyleCnt="0"/>
      <dgm:spPr/>
    </dgm:pt>
    <dgm:pt modelId="{A282099B-0C22-4B47-906A-11099213E40E}" type="pres">
      <dgm:prSet presAssocID="{111446B6-DB81-4377-A97E-3048CA4B2904}" presName="rootText" presStyleLbl="node2" presStyleIdx="2" presStyleCnt="3">
        <dgm:presLayoutVars>
          <dgm:chPref val="3"/>
        </dgm:presLayoutVars>
      </dgm:prSet>
      <dgm:spPr>
        <a:prstGeom prst="rect">
          <a:avLst/>
        </a:prstGeom>
      </dgm:spPr>
      <dgm:t>
        <a:bodyPr/>
        <a:lstStyle/>
        <a:p>
          <a:endParaRPr lang="ru-RU"/>
        </a:p>
      </dgm:t>
    </dgm:pt>
    <dgm:pt modelId="{6AF401E4-6AA0-4921-B9A4-7A9B1CA87014}" type="pres">
      <dgm:prSet presAssocID="{111446B6-DB81-4377-A97E-3048CA4B2904}" presName="rootConnector" presStyleLbl="node2" presStyleIdx="2" presStyleCnt="3"/>
      <dgm:spPr/>
      <dgm:t>
        <a:bodyPr/>
        <a:lstStyle/>
        <a:p>
          <a:endParaRPr lang="ru-RU"/>
        </a:p>
      </dgm:t>
    </dgm:pt>
    <dgm:pt modelId="{BCD629B4-268F-4D98-B9E1-E56FA1D33DBD}" type="pres">
      <dgm:prSet presAssocID="{111446B6-DB81-4377-A97E-3048CA4B2904}" presName="hierChild4" presStyleCnt="0"/>
      <dgm:spPr/>
    </dgm:pt>
    <dgm:pt modelId="{A0EE3E5B-4CBF-441F-8942-C537BFD24FC8}" type="pres">
      <dgm:prSet presAssocID="{111446B6-DB81-4377-A97E-3048CA4B2904}" presName="hierChild5" presStyleCnt="0"/>
      <dgm:spPr/>
    </dgm:pt>
    <dgm:pt modelId="{01BAA4CD-4066-441B-881C-18E5FBC70912}" type="pres">
      <dgm:prSet presAssocID="{467125F3-813B-430C-B875-0016CE02961B}" presName="hierChild3" presStyleCnt="0"/>
      <dgm:spPr/>
    </dgm:pt>
  </dgm:ptLst>
  <dgm:cxnLst>
    <dgm:cxn modelId="{891FFFEE-5A04-4597-A179-9EB670AC5298}" type="presOf" srcId="{467125F3-813B-430C-B875-0016CE02961B}" destId="{DE9C804A-9763-4E2A-A616-0C26ADAA37EB}" srcOrd="0" destOrd="0" presId="urn:microsoft.com/office/officeart/2005/8/layout/orgChart1"/>
    <dgm:cxn modelId="{1D5F75F6-1D97-4DE9-888B-7826BEE3D8F0}" srcId="{467125F3-813B-430C-B875-0016CE02961B}" destId="{4DC1B7E4-EAA1-4270-B1EB-6544B6EC290C}" srcOrd="0" destOrd="0" parTransId="{24D15510-6F6A-4EE3-A2F3-B24133389C65}" sibTransId="{1858D169-B474-41A3-B929-A139571CA0B0}"/>
    <dgm:cxn modelId="{B4B06A1C-5B6A-48F8-8C3F-6B003AF6EDA2}" srcId="{C6F8B1AA-46D9-4B4A-A842-6016AE893136}" destId="{467125F3-813B-430C-B875-0016CE02961B}" srcOrd="0" destOrd="0" parTransId="{C6E977CC-E877-48F5-BE23-E2B533603E73}" sibTransId="{31CF227D-8007-4A56-9FDB-A7C1608D0961}"/>
    <dgm:cxn modelId="{15B6457B-0363-49D8-A3E6-047EA9807FED}" type="presOf" srcId="{254A4861-33CC-4AA6-847F-87B1AFCE9CD9}" destId="{7E6C4A4B-3F74-4343-A0CD-2E2E05A0A076}" srcOrd="0" destOrd="0" presId="urn:microsoft.com/office/officeart/2005/8/layout/orgChart1"/>
    <dgm:cxn modelId="{33DBB03E-66D2-4B79-ACBF-8D410927D0E3}" type="presOf" srcId="{24D15510-6F6A-4EE3-A2F3-B24133389C65}" destId="{4F1A07BF-938D-4F57-91AD-C768CCF9D9E2}" srcOrd="0" destOrd="0" presId="urn:microsoft.com/office/officeart/2005/8/layout/orgChart1"/>
    <dgm:cxn modelId="{112942C6-A73F-44D2-A548-465B703F0379}" type="presOf" srcId="{4DC1B7E4-EAA1-4270-B1EB-6544B6EC290C}" destId="{A0A0FDDC-A807-4B33-AC10-3D97B893EDD2}" srcOrd="0" destOrd="0" presId="urn:microsoft.com/office/officeart/2005/8/layout/orgChart1"/>
    <dgm:cxn modelId="{8E3DD5CA-7F79-4D9D-BFB7-2F8544CDDD59}" type="presOf" srcId="{C6F8B1AA-46D9-4B4A-A842-6016AE893136}" destId="{647F8CBE-954B-4444-ACD8-7571E7A2C732}" srcOrd="0" destOrd="0" presId="urn:microsoft.com/office/officeart/2005/8/layout/orgChart1"/>
    <dgm:cxn modelId="{F6F7AF91-9BAF-4D6F-B1E8-D51E2D116F1D}" type="presOf" srcId="{467125F3-813B-430C-B875-0016CE02961B}" destId="{AB19DFFE-1ED4-40D3-A80E-891C0471568B}" srcOrd="1" destOrd="0" presId="urn:microsoft.com/office/officeart/2005/8/layout/orgChart1"/>
    <dgm:cxn modelId="{0D5E319A-ADEE-4999-B751-95C2A788BEE8}" type="presOf" srcId="{111446B6-DB81-4377-A97E-3048CA4B2904}" destId="{A282099B-0C22-4B47-906A-11099213E40E}" srcOrd="0" destOrd="0" presId="urn:microsoft.com/office/officeart/2005/8/layout/orgChart1"/>
    <dgm:cxn modelId="{4185DF77-ADEC-4B44-BB0B-A7DF80D67020}" type="presOf" srcId="{FE4B163C-0154-4FC0-A8D4-9F91029107A5}" destId="{C9BE76D4-CFE3-47D6-9688-5CF90BA8B4B0}" srcOrd="0" destOrd="0" presId="urn:microsoft.com/office/officeart/2005/8/layout/orgChart1"/>
    <dgm:cxn modelId="{FA194F17-4D37-4CF4-960C-89421BC314C1}" type="presOf" srcId="{4DC1B7E4-EAA1-4270-B1EB-6544B6EC290C}" destId="{0A6C5D81-0A3A-4BD6-8C4E-4E5E6354C567}" srcOrd="1" destOrd="0" presId="urn:microsoft.com/office/officeart/2005/8/layout/orgChart1"/>
    <dgm:cxn modelId="{9418C632-E99B-4B11-AF31-BF29089B9A2B}" srcId="{467125F3-813B-430C-B875-0016CE02961B}" destId="{254A4861-33CC-4AA6-847F-87B1AFCE9CD9}" srcOrd="1" destOrd="0" parTransId="{EB63621E-48E9-4CB2-9258-EB4F575E2808}" sibTransId="{DCFD07D2-1667-4D56-87C6-066E2D18C0C5}"/>
    <dgm:cxn modelId="{4C8E5006-E982-4665-97A0-B5A153DC1F51}" srcId="{467125F3-813B-430C-B875-0016CE02961B}" destId="{111446B6-DB81-4377-A97E-3048CA4B2904}" srcOrd="2" destOrd="0" parTransId="{FE4B163C-0154-4FC0-A8D4-9F91029107A5}" sibTransId="{842910C2-0CE8-42E3-9787-B93654A194F5}"/>
    <dgm:cxn modelId="{96A17686-D955-429D-8547-F217A30AF2BF}" type="presOf" srcId="{EB63621E-48E9-4CB2-9258-EB4F575E2808}" destId="{7B2ACAD7-A37B-47DA-AAF7-D40230E83C8A}" srcOrd="0" destOrd="0" presId="urn:microsoft.com/office/officeart/2005/8/layout/orgChart1"/>
    <dgm:cxn modelId="{D46E08DC-C6CD-44D4-B2D5-5C70EAB85FE7}" type="presOf" srcId="{254A4861-33CC-4AA6-847F-87B1AFCE9CD9}" destId="{C7E4454B-1EA3-4611-8FD9-8EB0EC2CF720}" srcOrd="1" destOrd="0" presId="urn:microsoft.com/office/officeart/2005/8/layout/orgChart1"/>
    <dgm:cxn modelId="{6FAA3BEC-1C10-4B00-A542-ED7275F84BC9}" type="presOf" srcId="{111446B6-DB81-4377-A97E-3048CA4B2904}" destId="{6AF401E4-6AA0-4921-B9A4-7A9B1CA87014}" srcOrd="1" destOrd="0" presId="urn:microsoft.com/office/officeart/2005/8/layout/orgChart1"/>
    <dgm:cxn modelId="{E59AAEEA-8346-472F-A2F8-85AC77324BAC}" type="presParOf" srcId="{647F8CBE-954B-4444-ACD8-7571E7A2C732}" destId="{5C43F525-0167-4809-A777-081C58272FB2}" srcOrd="0" destOrd="0" presId="urn:microsoft.com/office/officeart/2005/8/layout/orgChart1"/>
    <dgm:cxn modelId="{EBC73B1D-0725-439C-AA65-E01B768991B8}" type="presParOf" srcId="{5C43F525-0167-4809-A777-081C58272FB2}" destId="{28337BF0-9BD6-40C6-B188-9DD305D509AC}" srcOrd="0" destOrd="0" presId="urn:microsoft.com/office/officeart/2005/8/layout/orgChart1"/>
    <dgm:cxn modelId="{CE82C5EE-A8A5-4C71-A66F-57D3BA030533}" type="presParOf" srcId="{28337BF0-9BD6-40C6-B188-9DD305D509AC}" destId="{DE9C804A-9763-4E2A-A616-0C26ADAA37EB}" srcOrd="0" destOrd="0" presId="urn:microsoft.com/office/officeart/2005/8/layout/orgChart1"/>
    <dgm:cxn modelId="{91407DF3-B3AB-4758-8848-FD0AB7610CB5}" type="presParOf" srcId="{28337BF0-9BD6-40C6-B188-9DD305D509AC}" destId="{AB19DFFE-1ED4-40D3-A80E-891C0471568B}" srcOrd="1" destOrd="0" presId="urn:microsoft.com/office/officeart/2005/8/layout/orgChart1"/>
    <dgm:cxn modelId="{50138CA5-07FD-4485-8F43-3FCA2CD3C6C2}" type="presParOf" srcId="{5C43F525-0167-4809-A777-081C58272FB2}" destId="{FAF30E18-3C6D-4D86-9B21-6B0B7C834F9F}" srcOrd="1" destOrd="0" presId="urn:microsoft.com/office/officeart/2005/8/layout/orgChart1"/>
    <dgm:cxn modelId="{4DAB7D19-A8E3-4BC3-ADD2-45FFD1ED0C53}" type="presParOf" srcId="{FAF30E18-3C6D-4D86-9B21-6B0B7C834F9F}" destId="{4F1A07BF-938D-4F57-91AD-C768CCF9D9E2}" srcOrd="0" destOrd="0" presId="urn:microsoft.com/office/officeart/2005/8/layout/orgChart1"/>
    <dgm:cxn modelId="{5EAF132A-7772-4308-BA54-2F66759C86EF}" type="presParOf" srcId="{FAF30E18-3C6D-4D86-9B21-6B0B7C834F9F}" destId="{78F8F6B8-74CE-4F12-BB70-465DFA3657AE}" srcOrd="1" destOrd="0" presId="urn:microsoft.com/office/officeart/2005/8/layout/orgChart1"/>
    <dgm:cxn modelId="{9E1732F3-B6B3-4BE0-B1B5-438FA4A3AAD6}" type="presParOf" srcId="{78F8F6B8-74CE-4F12-BB70-465DFA3657AE}" destId="{836A2E31-491B-47D2-A52B-C40A58B435DB}" srcOrd="0" destOrd="0" presId="urn:microsoft.com/office/officeart/2005/8/layout/orgChart1"/>
    <dgm:cxn modelId="{3D4CD95C-BD8B-4E31-86FF-7C4346C670B1}" type="presParOf" srcId="{836A2E31-491B-47D2-A52B-C40A58B435DB}" destId="{A0A0FDDC-A807-4B33-AC10-3D97B893EDD2}" srcOrd="0" destOrd="0" presId="urn:microsoft.com/office/officeart/2005/8/layout/orgChart1"/>
    <dgm:cxn modelId="{98E8A260-DA24-4356-950B-4D55ABC10C8E}" type="presParOf" srcId="{836A2E31-491B-47D2-A52B-C40A58B435DB}" destId="{0A6C5D81-0A3A-4BD6-8C4E-4E5E6354C567}" srcOrd="1" destOrd="0" presId="urn:microsoft.com/office/officeart/2005/8/layout/orgChart1"/>
    <dgm:cxn modelId="{F3DFFFC1-E9BB-411E-87A9-0DE083386529}" type="presParOf" srcId="{78F8F6B8-74CE-4F12-BB70-465DFA3657AE}" destId="{82CDF80D-0918-4E11-87C4-88EA7F672699}" srcOrd="1" destOrd="0" presId="urn:microsoft.com/office/officeart/2005/8/layout/orgChart1"/>
    <dgm:cxn modelId="{0B6736FB-25F1-4798-8B3C-7C65D3AA3822}" type="presParOf" srcId="{78F8F6B8-74CE-4F12-BB70-465DFA3657AE}" destId="{A2878A30-CC78-4731-9168-9BF7C8575046}" srcOrd="2" destOrd="0" presId="urn:microsoft.com/office/officeart/2005/8/layout/orgChart1"/>
    <dgm:cxn modelId="{8E251301-74C6-4ABF-A2E9-484DAB51C1C2}" type="presParOf" srcId="{FAF30E18-3C6D-4D86-9B21-6B0B7C834F9F}" destId="{7B2ACAD7-A37B-47DA-AAF7-D40230E83C8A}" srcOrd="2" destOrd="0" presId="urn:microsoft.com/office/officeart/2005/8/layout/orgChart1"/>
    <dgm:cxn modelId="{D6D3B1CD-0B76-4EFD-A940-849D0687B6B6}" type="presParOf" srcId="{FAF30E18-3C6D-4D86-9B21-6B0B7C834F9F}" destId="{3A36D39E-560F-4247-9E15-025254E9D85A}" srcOrd="3" destOrd="0" presId="urn:microsoft.com/office/officeart/2005/8/layout/orgChart1"/>
    <dgm:cxn modelId="{B98E3CF1-9660-4A29-A657-DE2A026853B4}" type="presParOf" srcId="{3A36D39E-560F-4247-9E15-025254E9D85A}" destId="{188EB15B-6314-48B1-B7B7-7FAD8D50D348}" srcOrd="0" destOrd="0" presId="urn:microsoft.com/office/officeart/2005/8/layout/orgChart1"/>
    <dgm:cxn modelId="{2D950167-0253-4701-AAC6-6C4156B1CD52}" type="presParOf" srcId="{188EB15B-6314-48B1-B7B7-7FAD8D50D348}" destId="{7E6C4A4B-3F74-4343-A0CD-2E2E05A0A076}" srcOrd="0" destOrd="0" presId="urn:microsoft.com/office/officeart/2005/8/layout/orgChart1"/>
    <dgm:cxn modelId="{5C6316D4-002F-4716-BF9E-01219AB60B92}" type="presParOf" srcId="{188EB15B-6314-48B1-B7B7-7FAD8D50D348}" destId="{C7E4454B-1EA3-4611-8FD9-8EB0EC2CF720}" srcOrd="1" destOrd="0" presId="urn:microsoft.com/office/officeart/2005/8/layout/orgChart1"/>
    <dgm:cxn modelId="{D1A1F8FD-368D-44C8-A209-D56A9AC3362B}" type="presParOf" srcId="{3A36D39E-560F-4247-9E15-025254E9D85A}" destId="{BC66BED3-D779-4566-860D-AE1651F7A85C}" srcOrd="1" destOrd="0" presId="urn:microsoft.com/office/officeart/2005/8/layout/orgChart1"/>
    <dgm:cxn modelId="{65A3746A-D5A9-415C-8EB9-D8F0584DF94D}" type="presParOf" srcId="{3A36D39E-560F-4247-9E15-025254E9D85A}" destId="{028B1A05-E00B-4F69-AA84-56E7AAC715E5}" srcOrd="2" destOrd="0" presId="urn:microsoft.com/office/officeart/2005/8/layout/orgChart1"/>
    <dgm:cxn modelId="{33B8F365-789A-4783-84F7-EC6A7350F159}" type="presParOf" srcId="{FAF30E18-3C6D-4D86-9B21-6B0B7C834F9F}" destId="{C9BE76D4-CFE3-47D6-9688-5CF90BA8B4B0}" srcOrd="4" destOrd="0" presId="urn:microsoft.com/office/officeart/2005/8/layout/orgChart1"/>
    <dgm:cxn modelId="{4960D931-BE3F-4235-B703-C0158180072D}" type="presParOf" srcId="{FAF30E18-3C6D-4D86-9B21-6B0B7C834F9F}" destId="{8BC13BAC-C8E3-425C-98AC-91821AE10137}" srcOrd="5" destOrd="0" presId="urn:microsoft.com/office/officeart/2005/8/layout/orgChart1"/>
    <dgm:cxn modelId="{DB125D21-98CE-46A2-9E3E-3974FDAFFFEB}" type="presParOf" srcId="{8BC13BAC-C8E3-425C-98AC-91821AE10137}" destId="{16A66DC6-E509-4EF0-A607-C2EFDF58A234}" srcOrd="0" destOrd="0" presId="urn:microsoft.com/office/officeart/2005/8/layout/orgChart1"/>
    <dgm:cxn modelId="{B4F497C3-3669-463C-ABF1-8E62EFEA1CE8}" type="presParOf" srcId="{16A66DC6-E509-4EF0-A607-C2EFDF58A234}" destId="{A282099B-0C22-4B47-906A-11099213E40E}" srcOrd="0" destOrd="0" presId="urn:microsoft.com/office/officeart/2005/8/layout/orgChart1"/>
    <dgm:cxn modelId="{89EE717D-8CE5-4168-943B-1815CD32D1C1}" type="presParOf" srcId="{16A66DC6-E509-4EF0-A607-C2EFDF58A234}" destId="{6AF401E4-6AA0-4921-B9A4-7A9B1CA87014}" srcOrd="1" destOrd="0" presId="urn:microsoft.com/office/officeart/2005/8/layout/orgChart1"/>
    <dgm:cxn modelId="{91F8114D-8620-403C-ACC7-C0AB6247A318}" type="presParOf" srcId="{8BC13BAC-C8E3-425C-98AC-91821AE10137}" destId="{BCD629B4-268F-4D98-B9E1-E56FA1D33DBD}" srcOrd="1" destOrd="0" presId="urn:microsoft.com/office/officeart/2005/8/layout/orgChart1"/>
    <dgm:cxn modelId="{4C3F91CE-7337-49C2-ABA7-F0211B816E5D}" type="presParOf" srcId="{8BC13BAC-C8E3-425C-98AC-91821AE10137}" destId="{A0EE3E5B-4CBF-441F-8942-C537BFD24FC8}" srcOrd="2" destOrd="0" presId="urn:microsoft.com/office/officeart/2005/8/layout/orgChart1"/>
    <dgm:cxn modelId="{283E07DE-10C2-45C3-B0BB-8EC24972131F}" type="presParOf" srcId="{5C43F525-0167-4809-A777-081C58272FB2}" destId="{01BAA4CD-4066-441B-881C-18E5FBC7091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CC791CA-FF6D-43EB-BB63-53BFAC65F87C}" type="doc">
      <dgm:prSet loTypeId="urn:microsoft.com/office/officeart/2005/8/layout/orgChart1" loCatId="hierarchy" qsTypeId="urn:microsoft.com/office/officeart/2005/8/quickstyle/simple1" qsCatId="simple" csTypeId="urn:microsoft.com/office/officeart/2005/8/colors/accent1_2" csCatId="accent1"/>
      <dgm:spPr/>
    </dgm:pt>
    <dgm:pt modelId="{225CFE09-D6F0-41DE-B0EE-A0AC4FDF126F}">
      <dgm:prSet/>
      <dgm:spPr>
        <a:xfrm>
          <a:off x="1502531" y="231388"/>
          <a:ext cx="2481336" cy="124066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endParaRPr lang="en-US" b="1" baseline="0" dirty="0" smtClean="0">
            <a:solidFill>
              <a:sysClr val="window" lastClr="FFFFFF"/>
            </a:solidFill>
            <a:latin typeface="Times New Roman"/>
            <a:ea typeface="+mn-ea"/>
            <a:cs typeface="+mn-cs"/>
          </a:endParaRPr>
        </a:p>
        <a:p>
          <a:pPr marR="0" algn="ctr" rtl="0"/>
          <a:r>
            <a:rPr lang="en-US" b="1" baseline="0" dirty="0" smtClean="0">
              <a:solidFill>
                <a:sysClr val="window" lastClr="FFFFFF"/>
              </a:solidFill>
              <a:latin typeface="Times New Roman"/>
              <a:ea typeface="+mn-ea"/>
              <a:cs typeface="+mn-cs"/>
            </a:rPr>
            <a:t>Fanning </a:t>
          </a:r>
          <a:r>
            <a:rPr lang="en-US" b="1" baseline="0" dirty="0" err="1" smtClean="0">
              <a:solidFill>
                <a:sysClr val="window" lastClr="FFFFFF"/>
              </a:solidFill>
              <a:latin typeface="Times New Roman"/>
              <a:ea typeface="+mn-ea"/>
              <a:cs typeface="+mn-cs"/>
            </a:rPr>
            <a:t>ijtimoiylikdan</a:t>
          </a:r>
          <a:r>
            <a:rPr lang="en-US" b="1" baseline="0" dirty="0" smtClean="0">
              <a:solidFill>
                <a:sysClr val="window" lastClr="FFFFFF"/>
              </a:solidFill>
              <a:latin typeface="Times New Roman"/>
              <a:ea typeface="+mn-ea"/>
              <a:cs typeface="+mn-cs"/>
            </a:rPr>
            <a:t> </a:t>
          </a:r>
          <a:r>
            <a:rPr lang="en-US" b="1" baseline="0" dirty="0" err="1" smtClean="0">
              <a:solidFill>
                <a:sysClr val="window" lastClr="FFFFFF"/>
              </a:solidFill>
              <a:latin typeface="Times New Roman"/>
              <a:ea typeface="+mn-ea"/>
              <a:cs typeface="+mn-cs"/>
            </a:rPr>
            <a:t>farqini</a:t>
          </a:r>
          <a:r>
            <a:rPr lang="en-US" b="1" baseline="0" dirty="0" smtClean="0">
              <a:solidFill>
                <a:sysClr val="window" lastClr="FFFFFF"/>
              </a:solidFill>
              <a:latin typeface="Times New Roman"/>
              <a:ea typeface="+mn-ea"/>
              <a:cs typeface="+mn-cs"/>
            </a:rPr>
            <a:t> </a:t>
          </a:r>
          <a:r>
            <a:rPr lang="en-US" b="1" baseline="0" dirty="0" err="1" smtClean="0">
              <a:solidFill>
                <a:sysClr val="window" lastClr="FFFFFF"/>
              </a:solidFill>
              <a:latin typeface="Times New Roman"/>
              <a:ea typeface="+mn-ea"/>
              <a:cs typeface="+mn-cs"/>
            </a:rPr>
            <a:t>tushunish</a:t>
          </a:r>
          <a:endParaRPr lang="en-US" b="1" baseline="0" dirty="0" smtClean="0">
            <a:solidFill>
              <a:sysClr val="window" lastClr="FFFFFF"/>
            </a:solidFill>
            <a:latin typeface="Times New Roman"/>
            <a:ea typeface="+mn-ea"/>
            <a:cs typeface="+mn-cs"/>
          </a:endParaRPr>
        </a:p>
      </dgm:t>
    </dgm:pt>
    <dgm:pt modelId="{9356EEFE-1FF1-4244-A2A9-613E4888FABC}" type="parTrans" cxnId="{2124B469-3A60-46A6-9FB9-8E690B8F5FDB}">
      <dgm:prSet/>
      <dgm:spPr/>
      <dgm:t>
        <a:bodyPr/>
        <a:lstStyle/>
        <a:p>
          <a:endParaRPr lang="ru-RU"/>
        </a:p>
      </dgm:t>
    </dgm:pt>
    <dgm:pt modelId="{2144C000-9C7E-408F-B362-66499AA538F9}" type="sibTrans" cxnId="{2124B469-3A60-46A6-9FB9-8E690B8F5FDB}">
      <dgm:prSet/>
      <dgm:spPr/>
      <dgm:t>
        <a:bodyPr/>
        <a:lstStyle/>
        <a:p>
          <a:endParaRPr lang="ru-RU"/>
        </a:p>
      </dgm:t>
    </dgm:pt>
    <dgm:pt modelId="{36DA3FEB-5C82-4534-BA85-9472D92C0CD5}">
      <dgm:prSet/>
      <dgm:spPr>
        <a:xfrm>
          <a:off x="1322" y="1993137"/>
          <a:ext cx="2481336" cy="124066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r>
            <a:rPr lang="en-US" b="1" baseline="0" dirty="0" smtClean="0">
              <a:solidFill>
                <a:sysClr val="window" lastClr="FFFFFF"/>
              </a:solidFill>
              <a:latin typeface="Times New Roman"/>
              <a:ea typeface="+mn-ea"/>
              <a:cs typeface="+mn-cs"/>
            </a:rPr>
            <a:t>Fanning </a:t>
          </a:r>
          <a:r>
            <a:rPr lang="en-US" b="1" baseline="0" dirty="0" err="1" smtClean="0">
              <a:solidFill>
                <a:sysClr val="window" lastClr="FFFFFF"/>
              </a:solidFill>
              <a:latin typeface="Times New Roman"/>
              <a:ea typeface="+mn-ea"/>
              <a:cs typeface="+mn-cs"/>
            </a:rPr>
            <a:t>mikrokonteksti</a:t>
          </a:r>
          <a:r>
            <a:rPr lang="en-US" b="1" baseline="0" dirty="0" smtClean="0">
              <a:solidFill>
                <a:sysClr val="window" lastClr="FFFFFF"/>
              </a:solidFill>
              <a:latin typeface="Times New Roman"/>
              <a:ea typeface="+mn-ea"/>
              <a:cs typeface="+mn-cs"/>
            </a:rPr>
            <a:t> u </a:t>
          </a:r>
          <a:r>
            <a:rPr lang="en-US" b="1" baseline="0" dirty="0" err="1" smtClean="0">
              <a:solidFill>
                <a:sysClr val="window" lastClr="FFFFFF"/>
              </a:solidFill>
              <a:latin typeface="Times New Roman"/>
              <a:ea typeface="+mn-ea"/>
              <a:cs typeface="+mn-cs"/>
            </a:rPr>
            <a:t>yoki</a:t>
          </a:r>
          <a:r>
            <a:rPr lang="en-US" b="1" baseline="0" dirty="0" smtClean="0">
              <a:solidFill>
                <a:sysClr val="window" lastClr="FFFFFF"/>
              </a:solidFill>
              <a:latin typeface="Times New Roman"/>
              <a:ea typeface="+mn-ea"/>
              <a:cs typeface="+mn-cs"/>
            </a:rPr>
            <a:t> </a:t>
          </a:r>
          <a:r>
            <a:rPr lang="en-US" b="1" baseline="0" dirty="0" err="1" smtClean="0">
              <a:solidFill>
                <a:sysClr val="window" lastClr="FFFFFF"/>
              </a:solidFill>
              <a:latin typeface="Times New Roman"/>
              <a:ea typeface="+mn-ea"/>
              <a:cs typeface="+mn-cs"/>
            </a:rPr>
            <a:t>bu</a:t>
          </a:r>
          <a:r>
            <a:rPr lang="en-US" b="1" baseline="0" dirty="0" smtClean="0">
              <a:solidFill>
                <a:sysClr val="window" lastClr="FFFFFF"/>
              </a:solidFill>
              <a:latin typeface="Times New Roman"/>
              <a:ea typeface="+mn-ea"/>
              <a:cs typeface="+mn-cs"/>
            </a:rPr>
            <a:t> </a:t>
          </a:r>
          <a:r>
            <a:rPr lang="en-US" b="1" baseline="0" dirty="0" err="1" smtClean="0">
              <a:solidFill>
                <a:sysClr val="window" lastClr="FFFFFF"/>
              </a:solidFill>
              <a:latin typeface="Times New Roman"/>
              <a:ea typeface="+mn-ea"/>
              <a:cs typeface="+mn-cs"/>
            </a:rPr>
            <a:t>davr</a:t>
          </a:r>
          <a:r>
            <a:rPr lang="en-US" b="1" baseline="0" dirty="0" smtClean="0">
              <a:solidFill>
                <a:sysClr val="window" lastClr="FFFFFF"/>
              </a:solidFill>
              <a:latin typeface="Times New Roman"/>
              <a:ea typeface="+mn-ea"/>
              <a:cs typeface="+mn-cs"/>
            </a:rPr>
            <a:t> </a:t>
          </a:r>
          <a:r>
            <a:rPr lang="en-US" b="1" baseline="0" dirty="0" err="1" smtClean="0">
              <a:solidFill>
                <a:sysClr val="window" lastClr="FFFFFF"/>
              </a:solidFill>
              <a:latin typeface="Times New Roman"/>
              <a:ea typeface="+mn-ea"/>
              <a:cs typeface="+mn-cs"/>
            </a:rPr>
            <a:t>sharoitida</a:t>
          </a:r>
          <a:r>
            <a:rPr lang="en-US" b="1" baseline="0" dirty="0" smtClean="0">
              <a:solidFill>
                <a:sysClr val="window" lastClr="FFFFFF"/>
              </a:solidFill>
              <a:latin typeface="Times New Roman"/>
              <a:ea typeface="+mn-ea"/>
              <a:cs typeface="+mn-cs"/>
            </a:rPr>
            <a:t> </a:t>
          </a:r>
          <a:r>
            <a:rPr lang="en-US" b="1" baseline="0" dirty="0" err="1" smtClean="0">
              <a:solidFill>
                <a:sysClr val="window" lastClr="FFFFFF"/>
              </a:solidFill>
              <a:latin typeface="Times New Roman"/>
              <a:ea typeface="+mn-ea"/>
              <a:cs typeface="+mn-cs"/>
            </a:rPr>
            <a:t>ishlayotgan</a:t>
          </a:r>
          <a:r>
            <a:rPr lang="en-US" b="1" baseline="0" dirty="0" smtClean="0">
              <a:solidFill>
                <a:sysClr val="window" lastClr="FFFFFF"/>
              </a:solidFill>
              <a:latin typeface="Times New Roman"/>
              <a:ea typeface="+mn-ea"/>
              <a:cs typeface="+mn-cs"/>
            </a:rPr>
            <a:t> </a:t>
          </a:r>
          <a:r>
            <a:rPr lang="en-US" b="1" baseline="0" dirty="0" err="1" smtClean="0">
              <a:solidFill>
                <a:sysClr val="window" lastClr="FFFFFF"/>
              </a:solidFill>
              <a:latin typeface="Times New Roman"/>
              <a:ea typeface="+mn-ea"/>
              <a:cs typeface="+mn-cs"/>
            </a:rPr>
            <a:t>ilmiy</a:t>
          </a:r>
          <a:r>
            <a:rPr lang="en-US" b="1" baseline="0" dirty="0" smtClean="0">
              <a:solidFill>
                <a:sysClr val="window" lastClr="FFFFFF"/>
              </a:solidFill>
              <a:latin typeface="Times New Roman"/>
              <a:ea typeface="+mn-ea"/>
              <a:cs typeface="+mn-cs"/>
            </a:rPr>
            <a:t> </a:t>
          </a:r>
          <a:r>
            <a:rPr lang="en-US" b="1" baseline="0" dirty="0" err="1" smtClean="0">
              <a:solidFill>
                <a:sysClr val="window" lastClr="FFFFFF"/>
              </a:solidFill>
              <a:latin typeface="Times New Roman"/>
              <a:ea typeface="+mn-ea"/>
              <a:cs typeface="+mn-cs"/>
            </a:rPr>
            <a:t>hamjamiyat</a:t>
          </a:r>
          <a:r>
            <a:rPr lang="en-US" b="1" baseline="0" dirty="0" smtClean="0">
              <a:solidFill>
                <a:sysClr val="window" lastClr="FFFFFF"/>
              </a:solidFill>
              <a:latin typeface="Times New Roman"/>
              <a:ea typeface="+mn-ea"/>
              <a:cs typeface="+mn-cs"/>
            </a:rPr>
            <a:t> </a:t>
          </a:r>
          <a:r>
            <a:rPr lang="en-US" b="1" baseline="0" dirty="0" err="1" smtClean="0">
              <a:solidFill>
                <a:sysClr val="window" lastClr="FFFFFF"/>
              </a:solidFill>
              <a:latin typeface="Times New Roman"/>
              <a:ea typeface="+mn-ea"/>
              <a:cs typeface="+mn-cs"/>
            </a:rPr>
            <a:t>xususiyatlariga</a:t>
          </a:r>
          <a:r>
            <a:rPr lang="en-US" b="1" baseline="0" dirty="0" smtClean="0">
              <a:solidFill>
                <a:sysClr val="window" lastClr="FFFFFF"/>
              </a:solidFill>
              <a:latin typeface="Times New Roman"/>
              <a:ea typeface="+mn-ea"/>
              <a:cs typeface="+mn-cs"/>
            </a:rPr>
            <a:t> fanning </a:t>
          </a:r>
          <a:r>
            <a:rPr lang="en-US" b="1" baseline="0" dirty="0" err="1" smtClean="0">
              <a:solidFill>
                <a:sysClr val="window" lastClr="FFFFFF"/>
              </a:solidFill>
              <a:latin typeface="Times New Roman"/>
              <a:ea typeface="+mn-ea"/>
              <a:cs typeface="+mn-cs"/>
            </a:rPr>
            <a:t>bog‘liqligini</a:t>
          </a:r>
          <a:r>
            <a:rPr lang="en-US" b="1" baseline="0" dirty="0" smtClean="0">
              <a:solidFill>
                <a:sysClr val="window" lastClr="FFFFFF"/>
              </a:solidFill>
              <a:latin typeface="Times New Roman"/>
              <a:ea typeface="+mn-ea"/>
              <a:cs typeface="+mn-cs"/>
            </a:rPr>
            <a:t> </a:t>
          </a:r>
          <a:r>
            <a:rPr lang="en-US" b="1" baseline="0" dirty="0" err="1" smtClean="0">
              <a:solidFill>
                <a:sysClr val="window" lastClr="FFFFFF"/>
              </a:solidFill>
              <a:latin typeface="Times New Roman"/>
              <a:ea typeface="+mn-ea"/>
              <a:cs typeface="+mn-cs"/>
            </a:rPr>
            <a:t>anglatadi</a:t>
          </a:r>
          <a:r>
            <a:rPr lang="en-US" b="1" baseline="0" dirty="0" smtClean="0">
              <a:solidFill>
                <a:sysClr val="window" lastClr="FFFFFF"/>
              </a:solidFill>
              <a:latin typeface="Times New Roman"/>
              <a:ea typeface="+mn-ea"/>
              <a:cs typeface="+mn-cs"/>
            </a:rPr>
            <a:t>.</a:t>
          </a:r>
        </a:p>
      </dgm:t>
    </dgm:pt>
    <dgm:pt modelId="{22E67831-D84E-44B2-867A-6B7BF3D439C5}" type="parTrans" cxnId="{7731880E-1FB4-4352-8A80-55AFBA66AC47}">
      <dgm:prSet/>
      <dgm:spPr>
        <a:xfrm>
          <a:off x="1241991" y="1472057"/>
          <a:ext cx="1501208" cy="521080"/>
        </a:xfr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00AAE44A-6BE2-4504-B003-802D85CB77EE}" type="sibTrans" cxnId="{7731880E-1FB4-4352-8A80-55AFBA66AC47}">
      <dgm:prSet/>
      <dgm:spPr/>
      <dgm:t>
        <a:bodyPr/>
        <a:lstStyle/>
        <a:p>
          <a:endParaRPr lang="ru-RU"/>
        </a:p>
      </dgm:t>
    </dgm:pt>
    <dgm:pt modelId="{2EF7F211-3723-4999-820A-26C85BED906E}">
      <dgm:prSet/>
      <dgm:spPr>
        <a:xfrm>
          <a:off x="3003740" y="1993137"/>
          <a:ext cx="2481336" cy="124066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r>
            <a:rPr lang="en-US" b="1" baseline="0" smtClean="0">
              <a:solidFill>
                <a:sysClr val="window" lastClr="FFFFFF"/>
              </a:solidFill>
              <a:latin typeface="Times New Roman"/>
              <a:ea typeface="+mn-ea"/>
              <a:cs typeface="+mn-cs"/>
            </a:rPr>
            <a:t>Fanning makrokonteksti  fan rivojlanuvchi kengroq ijtimoiy-madaniy muhitdagi bog‘liqliklar haqida bahs etadi; bu fan ijtimoiy mezonining ifodasidir.</a:t>
          </a:r>
        </a:p>
      </dgm:t>
    </dgm:pt>
    <dgm:pt modelId="{E57C707E-2087-485B-B334-B0C18AAD0CD0}" type="parTrans" cxnId="{AED8A7D6-EAFA-4761-854E-EE7F53598591}">
      <dgm:prSet/>
      <dgm:spPr>
        <a:xfrm>
          <a:off x="2743199" y="1472057"/>
          <a:ext cx="1501208" cy="521080"/>
        </a:xfr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41AB9C56-CAC0-4E60-B10F-126831DE13BF}" type="sibTrans" cxnId="{AED8A7D6-EAFA-4761-854E-EE7F53598591}">
      <dgm:prSet/>
      <dgm:spPr/>
      <dgm:t>
        <a:bodyPr/>
        <a:lstStyle/>
        <a:p>
          <a:endParaRPr lang="ru-RU"/>
        </a:p>
      </dgm:t>
    </dgm:pt>
    <dgm:pt modelId="{9E9CB65D-EAB6-4160-87E4-185CF2A4AA8E}" type="pres">
      <dgm:prSet presAssocID="{2CC791CA-FF6D-43EB-BB63-53BFAC65F87C}" presName="hierChild1" presStyleCnt="0">
        <dgm:presLayoutVars>
          <dgm:orgChart val="1"/>
          <dgm:chPref val="1"/>
          <dgm:dir/>
          <dgm:animOne val="branch"/>
          <dgm:animLvl val="lvl"/>
          <dgm:resizeHandles/>
        </dgm:presLayoutVars>
      </dgm:prSet>
      <dgm:spPr/>
    </dgm:pt>
    <dgm:pt modelId="{53B5E4D6-E322-4328-8DEC-707F210862E2}" type="pres">
      <dgm:prSet presAssocID="{225CFE09-D6F0-41DE-B0EE-A0AC4FDF126F}" presName="hierRoot1" presStyleCnt="0">
        <dgm:presLayoutVars>
          <dgm:hierBranch/>
        </dgm:presLayoutVars>
      </dgm:prSet>
      <dgm:spPr/>
    </dgm:pt>
    <dgm:pt modelId="{D1CC73E7-B9AB-4994-BA8E-E0EC7EDF54F0}" type="pres">
      <dgm:prSet presAssocID="{225CFE09-D6F0-41DE-B0EE-A0AC4FDF126F}" presName="rootComposite1" presStyleCnt="0"/>
      <dgm:spPr/>
    </dgm:pt>
    <dgm:pt modelId="{D8BDD7AD-E68C-4158-A49C-BF982C574E97}" type="pres">
      <dgm:prSet presAssocID="{225CFE09-D6F0-41DE-B0EE-A0AC4FDF126F}" presName="rootText1" presStyleLbl="node0" presStyleIdx="0" presStyleCnt="1">
        <dgm:presLayoutVars>
          <dgm:chPref val="3"/>
        </dgm:presLayoutVars>
      </dgm:prSet>
      <dgm:spPr>
        <a:prstGeom prst="rect">
          <a:avLst/>
        </a:prstGeom>
      </dgm:spPr>
      <dgm:t>
        <a:bodyPr/>
        <a:lstStyle/>
        <a:p>
          <a:endParaRPr lang="ru-RU"/>
        </a:p>
      </dgm:t>
    </dgm:pt>
    <dgm:pt modelId="{12DEC67D-7E9D-4932-8E82-0395E717D87C}" type="pres">
      <dgm:prSet presAssocID="{225CFE09-D6F0-41DE-B0EE-A0AC4FDF126F}" presName="rootConnector1" presStyleLbl="node1" presStyleIdx="0" presStyleCnt="0"/>
      <dgm:spPr/>
      <dgm:t>
        <a:bodyPr/>
        <a:lstStyle/>
        <a:p>
          <a:endParaRPr lang="ru-RU"/>
        </a:p>
      </dgm:t>
    </dgm:pt>
    <dgm:pt modelId="{84D46941-D7CA-4AEE-8FAE-3773FA4F74B7}" type="pres">
      <dgm:prSet presAssocID="{225CFE09-D6F0-41DE-B0EE-A0AC4FDF126F}" presName="hierChild2" presStyleCnt="0"/>
      <dgm:spPr/>
    </dgm:pt>
    <dgm:pt modelId="{DD0C8C92-E42F-40D1-9F53-1FA70620D2CF}" type="pres">
      <dgm:prSet presAssocID="{22E67831-D84E-44B2-867A-6B7BF3D439C5}" presName="Name35" presStyleLbl="parChTrans1D2" presStyleIdx="0" presStyleCnt="2"/>
      <dgm:spPr>
        <a:custGeom>
          <a:avLst/>
          <a:gdLst/>
          <a:ahLst/>
          <a:cxnLst/>
          <a:rect l="0" t="0" r="0" b="0"/>
          <a:pathLst>
            <a:path>
              <a:moveTo>
                <a:pt x="1501208" y="0"/>
              </a:moveTo>
              <a:lnTo>
                <a:pt x="1501208" y="260540"/>
              </a:lnTo>
              <a:lnTo>
                <a:pt x="0" y="260540"/>
              </a:lnTo>
              <a:lnTo>
                <a:pt x="0" y="521080"/>
              </a:lnTo>
            </a:path>
          </a:pathLst>
        </a:custGeom>
      </dgm:spPr>
      <dgm:t>
        <a:bodyPr/>
        <a:lstStyle/>
        <a:p>
          <a:endParaRPr lang="ru-RU"/>
        </a:p>
      </dgm:t>
    </dgm:pt>
    <dgm:pt modelId="{C6D27839-7B08-4E3B-8249-5BB42E23AE63}" type="pres">
      <dgm:prSet presAssocID="{36DA3FEB-5C82-4534-BA85-9472D92C0CD5}" presName="hierRoot2" presStyleCnt="0">
        <dgm:presLayoutVars>
          <dgm:hierBranch/>
        </dgm:presLayoutVars>
      </dgm:prSet>
      <dgm:spPr/>
    </dgm:pt>
    <dgm:pt modelId="{1394ECF2-4912-4569-A264-B4DAAB7EF872}" type="pres">
      <dgm:prSet presAssocID="{36DA3FEB-5C82-4534-BA85-9472D92C0CD5}" presName="rootComposite" presStyleCnt="0"/>
      <dgm:spPr/>
    </dgm:pt>
    <dgm:pt modelId="{D6499104-3FF3-416E-9DBB-61242E2ABBD8}" type="pres">
      <dgm:prSet presAssocID="{36DA3FEB-5C82-4534-BA85-9472D92C0CD5}" presName="rootText" presStyleLbl="node2" presStyleIdx="0" presStyleCnt="2" custLinFactNeighborX="6096" custLinFactNeighborY="-16625">
        <dgm:presLayoutVars>
          <dgm:chPref val="3"/>
        </dgm:presLayoutVars>
      </dgm:prSet>
      <dgm:spPr>
        <a:prstGeom prst="rect">
          <a:avLst/>
        </a:prstGeom>
      </dgm:spPr>
      <dgm:t>
        <a:bodyPr/>
        <a:lstStyle/>
        <a:p>
          <a:endParaRPr lang="ru-RU"/>
        </a:p>
      </dgm:t>
    </dgm:pt>
    <dgm:pt modelId="{3D967422-005D-4459-AF51-282EE7C4B7B2}" type="pres">
      <dgm:prSet presAssocID="{36DA3FEB-5C82-4534-BA85-9472D92C0CD5}" presName="rootConnector" presStyleLbl="node2" presStyleIdx="0" presStyleCnt="2"/>
      <dgm:spPr/>
      <dgm:t>
        <a:bodyPr/>
        <a:lstStyle/>
        <a:p>
          <a:endParaRPr lang="ru-RU"/>
        </a:p>
      </dgm:t>
    </dgm:pt>
    <dgm:pt modelId="{E1232D4D-29E8-48CD-B456-A1E54DCC891E}" type="pres">
      <dgm:prSet presAssocID="{36DA3FEB-5C82-4534-BA85-9472D92C0CD5}" presName="hierChild4" presStyleCnt="0"/>
      <dgm:spPr/>
    </dgm:pt>
    <dgm:pt modelId="{14FB02ED-33C9-4E38-919B-AC76C5CD404E}" type="pres">
      <dgm:prSet presAssocID="{36DA3FEB-5C82-4534-BA85-9472D92C0CD5}" presName="hierChild5" presStyleCnt="0"/>
      <dgm:spPr/>
    </dgm:pt>
    <dgm:pt modelId="{7CABDAD9-96B1-4DAF-9B4B-B13C327EC682}" type="pres">
      <dgm:prSet presAssocID="{E57C707E-2087-485B-B334-B0C18AAD0CD0}" presName="Name35" presStyleLbl="parChTrans1D2" presStyleIdx="1" presStyleCnt="2"/>
      <dgm:spPr>
        <a:custGeom>
          <a:avLst/>
          <a:gdLst/>
          <a:ahLst/>
          <a:cxnLst/>
          <a:rect l="0" t="0" r="0" b="0"/>
          <a:pathLst>
            <a:path>
              <a:moveTo>
                <a:pt x="0" y="0"/>
              </a:moveTo>
              <a:lnTo>
                <a:pt x="0" y="260540"/>
              </a:lnTo>
              <a:lnTo>
                <a:pt x="1501208" y="260540"/>
              </a:lnTo>
              <a:lnTo>
                <a:pt x="1501208" y="521080"/>
              </a:lnTo>
            </a:path>
          </a:pathLst>
        </a:custGeom>
      </dgm:spPr>
      <dgm:t>
        <a:bodyPr/>
        <a:lstStyle/>
        <a:p>
          <a:endParaRPr lang="ru-RU"/>
        </a:p>
      </dgm:t>
    </dgm:pt>
    <dgm:pt modelId="{989188E7-FE54-4696-9A7F-A211FFA9DA69}" type="pres">
      <dgm:prSet presAssocID="{2EF7F211-3723-4999-820A-26C85BED906E}" presName="hierRoot2" presStyleCnt="0">
        <dgm:presLayoutVars>
          <dgm:hierBranch/>
        </dgm:presLayoutVars>
      </dgm:prSet>
      <dgm:spPr/>
    </dgm:pt>
    <dgm:pt modelId="{0D2E64A9-A5D8-48C2-8562-EC47D950FA19}" type="pres">
      <dgm:prSet presAssocID="{2EF7F211-3723-4999-820A-26C85BED906E}" presName="rootComposite" presStyleCnt="0"/>
      <dgm:spPr/>
    </dgm:pt>
    <dgm:pt modelId="{F921DDB9-7C4A-43F6-96DE-0E7393AAD2E4}" type="pres">
      <dgm:prSet presAssocID="{2EF7F211-3723-4999-820A-26C85BED906E}" presName="rootText" presStyleLbl="node2" presStyleIdx="1" presStyleCnt="2" custLinFactNeighborX="-6373" custLinFactNeighborY="-16625">
        <dgm:presLayoutVars>
          <dgm:chPref val="3"/>
        </dgm:presLayoutVars>
      </dgm:prSet>
      <dgm:spPr>
        <a:prstGeom prst="rect">
          <a:avLst/>
        </a:prstGeom>
      </dgm:spPr>
      <dgm:t>
        <a:bodyPr/>
        <a:lstStyle/>
        <a:p>
          <a:endParaRPr lang="ru-RU"/>
        </a:p>
      </dgm:t>
    </dgm:pt>
    <dgm:pt modelId="{DABA8514-DEE4-4045-9F19-BF52FAE68573}" type="pres">
      <dgm:prSet presAssocID="{2EF7F211-3723-4999-820A-26C85BED906E}" presName="rootConnector" presStyleLbl="node2" presStyleIdx="1" presStyleCnt="2"/>
      <dgm:spPr/>
      <dgm:t>
        <a:bodyPr/>
        <a:lstStyle/>
        <a:p>
          <a:endParaRPr lang="ru-RU"/>
        </a:p>
      </dgm:t>
    </dgm:pt>
    <dgm:pt modelId="{FB5456BB-5659-4347-959B-5A7B14AE2684}" type="pres">
      <dgm:prSet presAssocID="{2EF7F211-3723-4999-820A-26C85BED906E}" presName="hierChild4" presStyleCnt="0"/>
      <dgm:spPr/>
    </dgm:pt>
    <dgm:pt modelId="{CCC164F2-1191-4F44-B0A8-1C7053593119}" type="pres">
      <dgm:prSet presAssocID="{2EF7F211-3723-4999-820A-26C85BED906E}" presName="hierChild5" presStyleCnt="0"/>
      <dgm:spPr/>
    </dgm:pt>
    <dgm:pt modelId="{1F5A8255-484B-47D5-892A-029B83122549}" type="pres">
      <dgm:prSet presAssocID="{225CFE09-D6F0-41DE-B0EE-A0AC4FDF126F}" presName="hierChild3" presStyleCnt="0"/>
      <dgm:spPr/>
    </dgm:pt>
  </dgm:ptLst>
  <dgm:cxnLst>
    <dgm:cxn modelId="{AC69EE3A-4D73-4143-8EFF-7D92E27C7AC2}" type="presOf" srcId="{2CC791CA-FF6D-43EB-BB63-53BFAC65F87C}" destId="{9E9CB65D-EAB6-4160-87E4-185CF2A4AA8E}" srcOrd="0" destOrd="0" presId="urn:microsoft.com/office/officeart/2005/8/layout/orgChart1"/>
    <dgm:cxn modelId="{1893B20E-BCA5-4D16-914C-8C1838037748}" type="presOf" srcId="{22E67831-D84E-44B2-867A-6B7BF3D439C5}" destId="{DD0C8C92-E42F-40D1-9F53-1FA70620D2CF}" srcOrd="0" destOrd="0" presId="urn:microsoft.com/office/officeart/2005/8/layout/orgChart1"/>
    <dgm:cxn modelId="{2124B469-3A60-46A6-9FB9-8E690B8F5FDB}" srcId="{2CC791CA-FF6D-43EB-BB63-53BFAC65F87C}" destId="{225CFE09-D6F0-41DE-B0EE-A0AC4FDF126F}" srcOrd="0" destOrd="0" parTransId="{9356EEFE-1FF1-4244-A2A9-613E4888FABC}" sibTransId="{2144C000-9C7E-408F-B362-66499AA538F9}"/>
    <dgm:cxn modelId="{7731880E-1FB4-4352-8A80-55AFBA66AC47}" srcId="{225CFE09-D6F0-41DE-B0EE-A0AC4FDF126F}" destId="{36DA3FEB-5C82-4534-BA85-9472D92C0CD5}" srcOrd="0" destOrd="0" parTransId="{22E67831-D84E-44B2-867A-6B7BF3D439C5}" sibTransId="{00AAE44A-6BE2-4504-B003-802D85CB77EE}"/>
    <dgm:cxn modelId="{6BCD4DB1-F832-49DB-82FD-5C18600F3F13}" type="presOf" srcId="{36DA3FEB-5C82-4534-BA85-9472D92C0CD5}" destId="{D6499104-3FF3-416E-9DBB-61242E2ABBD8}" srcOrd="0" destOrd="0" presId="urn:microsoft.com/office/officeart/2005/8/layout/orgChart1"/>
    <dgm:cxn modelId="{615244E4-C85A-451C-B64D-2DE43E353BF0}" type="presOf" srcId="{225CFE09-D6F0-41DE-B0EE-A0AC4FDF126F}" destId="{12DEC67D-7E9D-4932-8E82-0395E717D87C}" srcOrd="1" destOrd="0" presId="urn:microsoft.com/office/officeart/2005/8/layout/orgChart1"/>
    <dgm:cxn modelId="{9117AB17-76FB-44B6-BC15-FDEBF6660B18}" type="presOf" srcId="{2EF7F211-3723-4999-820A-26C85BED906E}" destId="{DABA8514-DEE4-4045-9F19-BF52FAE68573}" srcOrd="1" destOrd="0" presId="urn:microsoft.com/office/officeart/2005/8/layout/orgChart1"/>
    <dgm:cxn modelId="{128DE319-9836-47E8-9295-9272FFDFB87C}" type="presOf" srcId="{36DA3FEB-5C82-4534-BA85-9472D92C0CD5}" destId="{3D967422-005D-4459-AF51-282EE7C4B7B2}" srcOrd="1" destOrd="0" presId="urn:microsoft.com/office/officeart/2005/8/layout/orgChart1"/>
    <dgm:cxn modelId="{F8E75262-70A6-443E-8171-8FDBFEF1F7E6}" type="presOf" srcId="{2EF7F211-3723-4999-820A-26C85BED906E}" destId="{F921DDB9-7C4A-43F6-96DE-0E7393AAD2E4}" srcOrd="0" destOrd="0" presId="urn:microsoft.com/office/officeart/2005/8/layout/orgChart1"/>
    <dgm:cxn modelId="{477B3F70-C392-458A-836C-482C960D0826}" type="presOf" srcId="{225CFE09-D6F0-41DE-B0EE-A0AC4FDF126F}" destId="{D8BDD7AD-E68C-4158-A49C-BF982C574E97}" srcOrd="0" destOrd="0" presId="urn:microsoft.com/office/officeart/2005/8/layout/orgChart1"/>
    <dgm:cxn modelId="{2842B59D-550E-45FD-BCF7-231782A7BD70}" type="presOf" srcId="{E57C707E-2087-485B-B334-B0C18AAD0CD0}" destId="{7CABDAD9-96B1-4DAF-9B4B-B13C327EC682}" srcOrd="0" destOrd="0" presId="urn:microsoft.com/office/officeart/2005/8/layout/orgChart1"/>
    <dgm:cxn modelId="{AED8A7D6-EAFA-4761-854E-EE7F53598591}" srcId="{225CFE09-D6F0-41DE-B0EE-A0AC4FDF126F}" destId="{2EF7F211-3723-4999-820A-26C85BED906E}" srcOrd="1" destOrd="0" parTransId="{E57C707E-2087-485B-B334-B0C18AAD0CD0}" sibTransId="{41AB9C56-CAC0-4E60-B10F-126831DE13BF}"/>
    <dgm:cxn modelId="{A44D6111-3051-4254-9FE1-EA2AC1A215AC}" type="presParOf" srcId="{9E9CB65D-EAB6-4160-87E4-185CF2A4AA8E}" destId="{53B5E4D6-E322-4328-8DEC-707F210862E2}" srcOrd="0" destOrd="0" presId="urn:microsoft.com/office/officeart/2005/8/layout/orgChart1"/>
    <dgm:cxn modelId="{FA27189E-D4CD-4C8F-B83D-FBE5AFF8B7DC}" type="presParOf" srcId="{53B5E4D6-E322-4328-8DEC-707F210862E2}" destId="{D1CC73E7-B9AB-4994-BA8E-E0EC7EDF54F0}" srcOrd="0" destOrd="0" presId="urn:microsoft.com/office/officeart/2005/8/layout/orgChart1"/>
    <dgm:cxn modelId="{3B21A501-4FA5-451E-8CF4-45F330B8928E}" type="presParOf" srcId="{D1CC73E7-B9AB-4994-BA8E-E0EC7EDF54F0}" destId="{D8BDD7AD-E68C-4158-A49C-BF982C574E97}" srcOrd="0" destOrd="0" presId="urn:microsoft.com/office/officeart/2005/8/layout/orgChart1"/>
    <dgm:cxn modelId="{78AD1BE4-DA05-4D58-934A-0ACA29EA7B37}" type="presParOf" srcId="{D1CC73E7-B9AB-4994-BA8E-E0EC7EDF54F0}" destId="{12DEC67D-7E9D-4932-8E82-0395E717D87C}" srcOrd="1" destOrd="0" presId="urn:microsoft.com/office/officeart/2005/8/layout/orgChart1"/>
    <dgm:cxn modelId="{056CEE04-3188-40AE-B6FE-92D60C43D2BD}" type="presParOf" srcId="{53B5E4D6-E322-4328-8DEC-707F210862E2}" destId="{84D46941-D7CA-4AEE-8FAE-3773FA4F74B7}" srcOrd="1" destOrd="0" presId="urn:microsoft.com/office/officeart/2005/8/layout/orgChart1"/>
    <dgm:cxn modelId="{D719E971-16AA-40D7-A9C6-C4B87D940FBC}" type="presParOf" srcId="{84D46941-D7CA-4AEE-8FAE-3773FA4F74B7}" destId="{DD0C8C92-E42F-40D1-9F53-1FA70620D2CF}" srcOrd="0" destOrd="0" presId="urn:microsoft.com/office/officeart/2005/8/layout/orgChart1"/>
    <dgm:cxn modelId="{7A6FCC26-F4B0-43C3-A28E-40623CA29F0E}" type="presParOf" srcId="{84D46941-D7CA-4AEE-8FAE-3773FA4F74B7}" destId="{C6D27839-7B08-4E3B-8249-5BB42E23AE63}" srcOrd="1" destOrd="0" presId="urn:microsoft.com/office/officeart/2005/8/layout/orgChart1"/>
    <dgm:cxn modelId="{61F48087-4F7B-4109-80C9-C21898C27992}" type="presParOf" srcId="{C6D27839-7B08-4E3B-8249-5BB42E23AE63}" destId="{1394ECF2-4912-4569-A264-B4DAAB7EF872}" srcOrd="0" destOrd="0" presId="urn:microsoft.com/office/officeart/2005/8/layout/orgChart1"/>
    <dgm:cxn modelId="{808B736D-4E7D-4A52-A6B2-A8DE0ADEF8A7}" type="presParOf" srcId="{1394ECF2-4912-4569-A264-B4DAAB7EF872}" destId="{D6499104-3FF3-416E-9DBB-61242E2ABBD8}" srcOrd="0" destOrd="0" presId="urn:microsoft.com/office/officeart/2005/8/layout/orgChart1"/>
    <dgm:cxn modelId="{02759797-9929-4975-BE22-CB0FDBC425DD}" type="presParOf" srcId="{1394ECF2-4912-4569-A264-B4DAAB7EF872}" destId="{3D967422-005D-4459-AF51-282EE7C4B7B2}" srcOrd="1" destOrd="0" presId="urn:microsoft.com/office/officeart/2005/8/layout/orgChart1"/>
    <dgm:cxn modelId="{2A51B37C-6F3A-4F07-A63E-5F4132276156}" type="presParOf" srcId="{C6D27839-7B08-4E3B-8249-5BB42E23AE63}" destId="{E1232D4D-29E8-48CD-B456-A1E54DCC891E}" srcOrd="1" destOrd="0" presId="urn:microsoft.com/office/officeart/2005/8/layout/orgChart1"/>
    <dgm:cxn modelId="{ED397D3D-C10C-4822-8787-03F215D5B019}" type="presParOf" srcId="{C6D27839-7B08-4E3B-8249-5BB42E23AE63}" destId="{14FB02ED-33C9-4E38-919B-AC76C5CD404E}" srcOrd="2" destOrd="0" presId="urn:microsoft.com/office/officeart/2005/8/layout/orgChart1"/>
    <dgm:cxn modelId="{2C3A0394-8C5B-43A4-86CB-0F5D2A260B04}" type="presParOf" srcId="{84D46941-D7CA-4AEE-8FAE-3773FA4F74B7}" destId="{7CABDAD9-96B1-4DAF-9B4B-B13C327EC682}" srcOrd="2" destOrd="0" presId="urn:microsoft.com/office/officeart/2005/8/layout/orgChart1"/>
    <dgm:cxn modelId="{DA26C62B-F71C-49E9-BF83-BBCA0CE22E34}" type="presParOf" srcId="{84D46941-D7CA-4AEE-8FAE-3773FA4F74B7}" destId="{989188E7-FE54-4696-9A7F-A211FFA9DA69}" srcOrd="3" destOrd="0" presId="urn:microsoft.com/office/officeart/2005/8/layout/orgChart1"/>
    <dgm:cxn modelId="{AD2BC00B-868C-4042-8779-93888794F4F8}" type="presParOf" srcId="{989188E7-FE54-4696-9A7F-A211FFA9DA69}" destId="{0D2E64A9-A5D8-48C2-8562-EC47D950FA19}" srcOrd="0" destOrd="0" presId="urn:microsoft.com/office/officeart/2005/8/layout/orgChart1"/>
    <dgm:cxn modelId="{17B687F6-90FE-4151-9355-5AFA1B6EFE82}" type="presParOf" srcId="{0D2E64A9-A5D8-48C2-8562-EC47D950FA19}" destId="{F921DDB9-7C4A-43F6-96DE-0E7393AAD2E4}" srcOrd="0" destOrd="0" presId="urn:microsoft.com/office/officeart/2005/8/layout/orgChart1"/>
    <dgm:cxn modelId="{5202B31C-0BB1-4F42-A049-98DD8AA1D672}" type="presParOf" srcId="{0D2E64A9-A5D8-48C2-8562-EC47D950FA19}" destId="{DABA8514-DEE4-4045-9F19-BF52FAE68573}" srcOrd="1" destOrd="0" presId="urn:microsoft.com/office/officeart/2005/8/layout/orgChart1"/>
    <dgm:cxn modelId="{871544DC-A1DF-4843-B083-2D32F924DD13}" type="presParOf" srcId="{989188E7-FE54-4696-9A7F-A211FFA9DA69}" destId="{FB5456BB-5659-4347-959B-5A7B14AE2684}" srcOrd="1" destOrd="0" presId="urn:microsoft.com/office/officeart/2005/8/layout/orgChart1"/>
    <dgm:cxn modelId="{D9555410-EB4E-4A80-A5F1-FE69E6C42300}" type="presParOf" srcId="{989188E7-FE54-4696-9A7F-A211FFA9DA69}" destId="{CCC164F2-1191-4F44-B0A8-1C7053593119}" srcOrd="2" destOrd="0" presId="urn:microsoft.com/office/officeart/2005/8/layout/orgChart1"/>
    <dgm:cxn modelId="{090677CF-1828-44CE-B20E-BBBE3BD2DAD7}" type="presParOf" srcId="{53B5E4D6-E322-4328-8DEC-707F210862E2}" destId="{1F5A8255-484B-47D5-892A-029B8312254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CE52F7F-176C-4C78-B88C-D0B68C3BC8A3}" type="doc">
      <dgm:prSet loTypeId="urn:microsoft.com/office/officeart/2005/8/layout/radial1" loCatId="relationship" qsTypeId="urn:microsoft.com/office/officeart/2005/8/quickstyle/simple1" qsCatId="simple" csTypeId="urn:microsoft.com/office/officeart/2005/8/colors/accent1_2" csCatId="accent1" phldr="1"/>
      <dgm:spPr/>
    </dgm:pt>
    <dgm:pt modelId="{A8AC2C73-FFEB-4AA5-979E-914FB3922C56}">
      <dgm:prSet/>
      <dgm:spPr>
        <a:xfrm>
          <a:off x="1982390" y="1982390"/>
          <a:ext cx="1521618" cy="152161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r>
            <a:rPr lang="en-US" b="1" baseline="0" smtClean="0">
              <a:solidFill>
                <a:sysClr val="window" lastClr="FFFFFF"/>
              </a:solidFill>
              <a:latin typeface="Times New Roman"/>
              <a:ea typeface="+mn-ea"/>
              <a:cs typeface="+mn-cs"/>
            </a:rPr>
            <a:t>Fan taraqqiyotiga oid yondoshuvlar</a:t>
          </a:r>
        </a:p>
      </dgm:t>
    </dgm:pt>
    <dgm:pt modelId="{F645FB4C-4AA1-4A33-8616-42ABFF463104}" type="parTrans" cxnId="{FBC2F33D-BFBD-4326-8EDB-E5CF51EFDF8D}">
      <dgm:prSet/>
      <dgm:spPr/>
      <dgm:t>
        <a:bodyPr/>
        <a:lstStyle/>
        <a:p>
          <a:endParaRPr lang="ru-RU"/>
        </a:p>
      </dgm:t>
    </dgm:pt>
    <dgm:pt modelId="{4C20C424-8A47-4CCA-88F1-F864A29727AD}" type="sibTrans" cxnId="{FBC2F33D-BFBD-4326-8EDB-E5CF51EFDF8D}">
      <dgm:prSet/>
      <dgm:spPr/>
      <dgm:t>
        <a:bodyPr/>
        <a:lstStyle/>
        <a:p>
          <a:endParaRPr lang="ru-RU"/>
        </a:p>
      </dgm:t>
    </dgm:pt>
    <dgm:pt modelId="{89BC67E0-B4B2-4399-93EE-76BBFE4FE295}">
      <dgm:prSet/>
      <dgm:spPr>
        <a:xfrm>
          <a:off x="1982390" y="2478"/>
          <a:ext cx="1521618" cy="152161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endParaRPr lang="en-US" b="1" i="1" baseline="0" dirty="0" smtClean="0">
            <a:solidFill>
              <a:sysClr val="window" lastClr="FFFFFF"/>
            </a:solidFill>
            <a:latin typeface="Times New Roman"/>
            <a:ea typeface="+mn-ea"/>
            <a:cs typeface="+mn-cs"/>
          </a:endParaRPr>
        </a:p>
        <a:p>
          <a:pPr marR="0" algn="ctr" rtl="0"/>
          <a:r>
            <a:rPr lang="en-US" b="1" i="1" baseline="0" dirty="0" err="1" smtClean="0">
              <a:solidFill>
                <a:sysClr val="window" lastClr="FFFFFF"/>
              </a:solidFill>
              <a:latin typeface="Times New Roman"/>
              <a:ea typeface="+mn-ea"/>
              <a:cs typeface="+mn-cs"/>
            </a:rPr>
            <a:t>Prezentizm</a:t>
          </a:r>
          <a:endParaRPr lang="en-US" b="1" i="1" baseline="0" dirty="0" smtClean="0">
            <a:solidFill>
              <a:sysClr val="window" lastClr="FFFFFF"/>
            </a:solidFill>
            <a:latin typeface="Times New Roman"/>
            <a:ea typeface="+mn-ea"/>
            <a:cs typeface="+mn-cs"/>
          </a:endParaRPr>
        </a:p>
      </dgm:t>
    </dgm:pt>
    <dgm:pt modelId="{71902FAD-E266-4C2E-82DE-840ACEB23B64}" type="parTrans" cxnId="{B6BFF8F2-E528-42F8-9733-BAA9254DF079}">
      <dgm:prSet/>
      <dgm:spPr>
        <a:xfrm rot="16200000">
          <a:off x="2514053" y="1728283"/>
          <a:ext cx="458293" cy="49921"/>
        </a:xfrm>
        <a:noFill/>
        <a:ln w="25400" cap="flat" cmpd="sng" algn="ctr">
          <a:solidFill>
            <a:srgbClr val="4F81BD">
              <a:shade val="60000"/>
              <a:hueOff val="0"/>
              <a:satOff val="0"/>
              <a:lumOff val="0"/>
              <a:alphaOff val="0"/>
            </a:srgbClr>
          </a:solidFill>
          <a:prstDash val="solid"/>
        </a:ln>
        <a:effectLst/>
      </dgm:spPr>
      <dgm:t>
        <a:bodyPr/>
        <a:lstStyle/>
        <a:p>
          <a:endParaRPr lang="ru-RU">
            <a:solidFill>
              <a:sysClr val="windowText" lastClr="000000">
                <a:hueOff val="0"/>
                <a:satOff val="0"/>
                <a:lumOff val="0"/>
                <a:alphaOff val="0"/>
              </a:sysClr>
            </a:solidFill>
            <a:latin typeface="Calibri"/>
            <a:ea typeface="+mn-ea"/>
            <a:cs typeface="+mn-cs"/>
          </a:endParaRPr>
        </a:p>
      </dgm:t>
    </dgm:pt>
    <dgm:pt modelId="{F2B75382-9F1A-4F42-9F2F-3DE1FF97DE91}" type="sibTrans" cxnId="{B6BFF8F2-E528-42F8-9733-BAA9254DF079}">
      <dgm:prSet/>
      <dgm:spPr/>
      <dgm:t>
        <a:bodyPr/>
        <a:lstStyle/>
        <a:p>
          <a:endParaRPr lang="ru-RU"/>
        </a:p>
      </dgm:t>
    </dgm:pt>
    <dgm:pt modelId="{69A8B709-C248-486D-8EEC-329A9E96BC47}">
      <dgm:prSet/>
      <dgm:spPr>
        <a:xfrm>
          <a:off x="3697044" y="992434"/>
          <a:ext cx="1521618" cy="152161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endParaRPr lang="en-US" b="1" i="1" baseline="0" smtClean="0">
            <a:solidFill>
              <a:sysClr val="window" lastClr="FFFFFF"/>
            </a:solidFill>
            <a:latin typeface="Times New Roman"/>
            <a:ea typeface="+mn-ea"/>
            <a:cs typeface="+mn-cs"/>
          </a:endParaRPr>
        </a:p>
        <a:p>
          <a:pPr marR="0" algn="ctr" rtl="0"/>
          <a:r>
            <a:rPr lang="en-US" b="1" i="1" baseline="0" smtClean="0">
              <a:solidFill>
                <a:sysClr val="window" lastClr="FFFFFF"/>
              </a:solidFill>
              <a:latin typeface="Times New Roman"/>
              <a:ea typeface="+mn-ea"/>
              <a:cs typeface="+mn-cs"/>
            </a:rPr>
            <a:t>Ssientizm</a:t>
          </a:r>
        </a:p>
      </dgm:t>
    </dgm:pt>
    <dgm:pt modelId="{79538715-E187-49A6-B224-08F3B5D1A052}" type="parTrans" cxnId="{AD5A60C1-B444-4F06-A1D9-8E245E5CDACB}">
      <dgm:prSet/>
      <dgm:spPr>
        <a:xfrm rot="19800000">
          <a:off x="3371380" y="2223261"/>
          <a:ext cx="458293" cy="49921"/>
        </a:xfrm>
        <a:noFill/>
        <a:ln w="25400" cap="flat" cmpd="sng" algn="ctr">
          <a:solidFill>
            <a:srgbClr val="4F81BD">
              <a:shade val="60000"/>
              <a:hueOff val="0"/>
              <a:satOff val="0"/>
              <a:lumOff val="0"/>
              <a:alphaOff val="0"/>
            </a:srgbClr>
          </a:solidFill>
          <a:prstDash val="solid"/>
        </a:ln>
        <a:effectLst/>
      </dgm:spPr>
      <dgm:t>
        <a:bodyPr/>
        <a:lstStyle/>
        <a:p>
          <a:endParaRPr lang="ru-RU">
            <a:solidFill>
              <a:sysClr val="windowText" lastClr="000000">
                <a:hueOff val="0"/>
                <a:satOff val="0"/>
                <a:lumOff val="0"/>
                <a:alphaOff val="0"/>
              </a:sysClr>
            </a:solidFill>
            <a:latin typeface="Calibri"/>
            <a:ea typeface="+mn-ea"/>
            <a:cs typeface="+mn-cs"/>
          </a:endParaRPr>
        </a:p>
      </dgm:t>
    </dgm:pt>
    <dgm:pt modelId="{3E5BDED4-AEDB-4F5B-B9A1-980381E89EFF}" type="sibTrans" cxnId="{AD5A60C1-B444-4F06-A1D9-8E245E5CDACB}">
      <dgm:prSet/>
      <dgm:spPr/>
      <dgm:t>
        <a:bodyPr/>
        <a:lstStyle/>
        <a:p>
          <a:endParaRPr lang="ru-RU"/>
        </a:p>
      </dgm:t>
    </dgm:pt>
    <dgm:pt modelId="{7C013C99-A1FC-4916-A8ED-7E3102E09F48}">
      <dgm:prSet/>
      <dgm:spPr>
        <a:xfrm>
          <a:off x="3697044" y="2972346"/>
          <a:ext cx="1521618" cy="152161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endParaRPr lang="en-US" b="1" i="1" baseline="0" smtClean="0">
            <a:solidFill>
              <a:sysClr val="window" lastClr="FFFFFF"/>
            </a:solidFill>
            <a:latin typeface="Times New Roman"/>
            <a:ea typeface="+mn-ea"/>
            <a:cs typeface="+mn-cs"/>
          </a:endParaRPr>
        </a:p>
        <a:p>
          <a:pPr marR="0" algn="ctr" rtl="0"/>
          <a:r>
            <a:rPr lang="en-US" b="1" i="1" baseline="0" smtClean="0">
              <a:solidFill>
                <a:sysClr val="window" lastClr="FFFFFF"/>
              </a:solidFill>
              <a:latin typeface="Times New Roman"/>
              <a:ea typeface="+mn-ea"/>
              <a:cs typeface="+mn-cs"/>
            </a:rPr>
            <a:t>Antissietizm</a:t>
          </a:r>
        </a:p>
      </dgm:t>
    </dgm:pt>
    <dgm:pt modelId="{E21DFE8F-A5B8-469F-9688-F581278A6152}" type="parTrans" cxnId="{DD180A33-AA58-4BB3-8313-7EBBA740217B}">
      <dgm:prSet/>
      <dgm:spPr>
        <a:xfrm rot="1800000">
          <a:off x="3371380" y="3213217"/>
          <a:ext cx="458293" cy="49921"/>
        </a:xfrm>
        <a:noFill/>
        <a:ln w="25400" cap="flat" cmpd="sng" algn="ctr">
          <a:solidFill>
            <a:srgbClr val="4F81BD">
              <a:shade val="60000"/>
              <a:hueOff val="0"/>
              <a:satOff val="0"/>
              <a:lumOff val="0"/>
              <a:alphaOff val="0"/>
            </a:srgbClr>
          </a:solidFill>
          <a:prstDash val="solid"/>
        </a:ln>
        <a:effectLst/>
      </dgm:spPr>
      <dgm:t>
        <a:bodyPr/>
        <a:lstStyle/>
        <a:p>
          <a:endParaRPr lang="ru-RU">
            <a:solidFill>
              <a:sysClr val="windowText" lastClr="000000">
                <a:hueOff val="0"/>
                <a:satOff val="0"/>
                <a:lumOff val="0"/>
                <a:alphaOff val="0"/>
              </a:sysClr>
            </a:solidFill>
            <a:latin typeface="Calibri"/>
            <a:ea typeface="+mn-ea"/>
            <a:cs typeface="+mn-cs"/>
          </a:endParaRPr>
        </a:p>
      </dgm:t>
    </dgm:pt>
    <dgm:pt modelId="{5B77F9DB-746E-4BB7-83D1-1D1BF76A41C3}" type="sibTrans" cxnId="{DD180A33-AA58-4BB3-8313-7EBBA740217B}">
      <dgm:prSet/>
      <dgm:spPr/>
      <dgm:t>
        <a:bodyPr/>
        <a:lstStyle/>
        <a:p>
          <a:endParaRPr lang="ru-RU"/>
        </a:p>
      </dgm:t>
    </dgm:pt>
    <dgm:pt modelId="{A3E98AF1-570C-4B11-BE5A-4E3EF5DEDF6D}">
      <dgm:prSet/>
      <dgm:spPr>
        <a:xfrm>
          <a:off x="1982390" y="3962302"/>
          <a:ext cx="1521618" cy="152161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endParaRPr lang="en-US" b="1" i="1" baseline="0" dirty="0" smtClean="0">
            <a:solidFill>
              <a:sysClr val="window" lastClr="FFFFFF"/>
            </a:solidFill>
            <a:latin typeface="Times New Roman"/>
            <a:ea typeface="+mn-ea"/>
            <a:cs typeface="+mn-cs"/>
          </a:endParaRPr>
        </a:p>
        <a:p>
          <a:pPr marR="0" algn="ctr" rtl="0"/>
          <a:r>
            <a:rPr lang="en-US" b="1" i="1" baseline="0" dirty="0" err="1" smtClean="0">
              <a:solidFill>
                <a:sysClr val="window" lastClr="FFFFFF"/>
              </a:solidFill>
              <a:latin typeface="Times New Roman"/>
              <a:ea typeface="+mn-ea"/>
              <a:cs typeface="+mn-cs"/>
            </a:rPr>
            <a:t>Eksternalizm</a:t>
          </a:r>
          <a:endParaRPr lang="en-US" b="1" i="1" baseline="0" dirty="0" smtClean="0">
            <a:solidFill>
              <a:sysClr val="window" lastClr="FFFFFF"/>
            </a:solidFill>
            <a:latin typeface="Times New Roman"/>
            <a:ea typeface="+mn-ea"/>
            <a:cs typeface="+mn-cs"/>
          </a:endParaRPr>
        </a:p>
      </dgm:t>
    </dgm:pt>
    <dgm:pt modelId="{AD3A64BB-17E5-4F15-8336-856135546924}" type="parTrans" cxnId="{54A149A4-7A59-44FC-B028-B8203E447FBD}">
      <dgm:prSet/>
      <dgm:spPr>
        <a:xfrm rot="5400000">
          <a:off x="2514053" y="3708195"/>
          <a:ext cx="458293" cy="49921"/>
        </a:xfrm>
        <a:noFill/>
        <a:ln w="25400" cap="flat" cmpd="sng" algn="ctr">
          <a:solidFill>
            <a:srgbClr val="4F81BD">
              <a:shade val="60000"/>
              <a:hueOff val="0"/>
              <a:satOff val="0"/>
              <a:lumOff val="0"/>
              <a:alphaOff val="0"/>
            </a:srgbClr>
          </a:solidFill>
          <a:prstDash val="solid"/>
        </a:ln>
        <a:effectLst/>
      </dgm:spPr>
      <dgm:t>
        <a:bodyPr/>
        <a:lstStyle/>
        <a:p>
          <a:endParaRPr lang="ru-RU">
            <a:solidFill>
              <a:sysClr val="windowText" lastClr="000000">
                <a:hueOff val="0"/>
                <a:satOff val="0"/>
                <a:lumOff val="0"/>
                <a:alphaOff val="0"/>
              </a:sysClr>
            </a:solidFill>
            <a:latin typeface="Calibri"/>
            <a:ea typeface="+mn-ea"/>
            <a:cs typeface="+mn-cs"/>
          </a:endParaRPr>
        </a:p>
      </dgm:t>
    </dgm:pt>
    <dgm:pt modelId="{61B2D1F9-EF05-4260-9C37-A1CD70453A7D}" type="sibTrans" cxnId="{54A149A4-7A59-44FC-B028-B8203E447FBD}">
      <dgm:prSet/>
      <dgm:spPr/>
      <dgm:t>
        <a:bodyPr/>
        <a:lstStyle/>
        <a:p>
          <a:endParaRPr lang="ru-RU"/>
        </a:p>
      </dgm:t>
    </dgm:pt>
    <dgm:pt modelId="{BAF706DD-53F0-4C34-9E6C-8E9126ED1E08}">
      <dgm:prSet/>
      <dgm:spPr>
        <a:xfrm>
          <a:off x="267736" y="2972346"/>
          <a:ext cx="1521618" cy="152161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endParaRPr lang="en-US" b="1" i="1" baseline="0" smtClean="0">
            <a:solidFill>
              <a:sysClr val="window" lastClr="FFFFFF"/>
            </a:solidFill>
            <a:latin typeface="Times New Roman"/>
            <a:ea typeface="+mn-ea"/>
            <a:cs typeface="+mn-cs"/>
          </a:endParaRPr>
        </a:p>
        <a:p>
          <a:pPr marR="0" algn="ctr" rtl="0"/>
          <a:r>
            <a:rPr lang="en-US" b="1" i="1" baseline="0" smtClean="0">
              <a:solidFill>
                <a:sysClr val="window" lastClr="FFFFFF"/>
              </a:solidFill>
              <a:latin typeface="Times New Roman"/>
              <a:ea typeface="+mn-ea"/>
              <a:cs typeface="+mn-cs"/>
            </a:rPr>
            <a:t>Internalizm</a:t>
          </a:r>
        </a:p>
      </dgm:t>
    </dgm:pt>
    <dgm:pt modelId="{4C6C4825-5BAB-453A-AFD5-950204F5A6DF}" type="parTrans" cxnId="{9E66E0BE-C439-4831-9C78-3C012A6E495E}">
      <dgm:prSet/>
      <dgm:spPr>
        <a:xfrm rot="9000000">
          <a:off x="1656726" y="3213217"/>
          <a:ext cx="458293" cy="49921"/>
        </a:xfrm>
        <a:noFill/>
        <a:ln w="25400" cap="flat" cmpd="sng" algn="ctr">
          <a:solidFill>
            <a:srgbClr val="4F81BD">
              <a:shade val="60000"/>
              <a:hueOff val="0"/>
              <a:satOff val="0"/>
              <a:lumOff val="0"/>
              <a:alphaOff val="0"/>
            </a:srgbClr>
          </a:solidFill>
          <a:prstDash val="solid"/>
        </a:ln>
        <a:effectLst/>
      </dgm:spPr>
      <dgm:t>
        <a:bodyPr/>
        <a:lstStyle/>
        <a:p>
          <a:endParaRPr lang="ru-RU">
            <a:solidFill>
              <a:sysClr val="windowText" lastClr="000000">
                <a:hueOff val="0"/>
                <a:satOff val="0"/>
                <a:lumOff val="0"/>
                <a:alphaOff val="0"/>
              </a:sysClr>
            </a:solidFill>
            <a:latin typeface="Calibri"/>
            <a:ea typeface="+mn-ea"/>
            <a:cs typeface="+mn-cs"/>
          </a:endParaRPr>
        </a:p>
      </dgm:t>
    </dgm:pt>
    <dgm:pt modelId="{DB0051D2-B9D6-4E4D-A3D9-E7EA1B7F75D5}" type="sibTrans" cxnId="{9E66E0BE-C439-4831-9C78-3C012A6E495E}">
      <dgm:prSet/>
      <dgm:spPr/>
      <dgm:t>
        <a:bodyPr/>
        <a:lstStyle/>
        <a:p>
          <a:endParaRPr lang="ru-RU"/>
        </a:p>
      </dgm:t>
    </dgm:pt>
    <dgm:pt modelId="{D4A58A4B-A64A-4729-9D91-9A837D748C2D}">
      <dgm:prSet/>
      <dgm:spPr>
        <a:xfrm>
          <a:off x="267736" y="992434"/>
          <a:ext cx="1521618" cy="152161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endParaRPr lang="ru-RU" b="1" i="1" baseline="0" smtClean="0">
            <a:solidFill>
              <a:sysClr val="window" lastClr="FFFFFF"/>
            </a:solidFill>
            <a:latin typeface="Times New Roman"/>
            <a:ea typeface="+mn-ea"/>
            <a:cs typeface="+mn-cs"/>
          </a:endParaRPr>
        </a:p>
        <a:p>
          <a:pPr marR="0" algn="ctr" rtl="0"/>
          <a:r>
            <a:rPr lang="en-US" b="1" i="1" baseline="0" smtClean="0">
              <a:solidFill>
                <a:sysClr val="window" lastClr="FFFFFF"/>
              </a:solidFill>
              <a:latin typeface="Times New Roman"/>
              <a:ea typeface="+mn-ea"/>
              <a:cs typeface="+mn-cs"/>
            </a:rPr>
            <a:t>Antikvarizm</a:t>
          </a:r>
          <a:endParaRPr lang="ru-RU" smtClean="0">
            <a:solidFill>
              <a:sysClr val="window" lastClr="FFFFFF"/>
            </a:solidFill>
            <a:latin typeface="Calibri"/>
            <a:ea typeface="+mn-ea"/>
            <a:cs typeface="+mn-cs"/>
          </a:endParaRPr>
        </a:p>
      </dgm:t>
    </dgm:pt>
    <dgm:pt modelId="{49D7BD5D-86FA-4FE6-98D2-2C8E3C2CF573}" type="parTrans" cxnId="{5A20088E-6924-40BC-BD78-13488453FC6E}">
      <dgm:prSet/>
      <dgm:spPr>
        <a:xfrm rot="12600000">
          <a:off x="1656726" y="2223261"/>
          <a:ext cx="458293" cy="49921"/>
        </a:xfrm>
        <a:noFill/>
        <a:ln w="25400" cap="flat" cmpd="sng" algn="ctr">
          <a:solidFill>
            <a:srgbClr val="4F81BD">
              <a:shade val="60000"/>
              <a:hueOff val="0"/>
              <a:satOff val="0"/>
              <a:lumOff val="0"/>
              <a:alphaOff val="0"/>
            </a:srgbClr>
          </a:solidFill>
          <a:prstDash val="solid"/>
        </a:ln>
        <a:effectLst/>
      </dgm:spPr>
      <dgm:t>
        <a:bodyPr/>
        <a:lstStyle/>
        <a:p>
          <a:endParaRPr lang="ru-RU">
            <a:solidFill>
              <a:sysClr val="windowText" lastClr="000000">
                <a:hueOff val="0"/>
                <a:satOff val="0"/>
                <a:lumOff val="0"/>
                <a:alphaOff val="0"/>
              </a:sysClr>
            </a:solidFill>
            <a:latin typeface="Calibri"/>
            <a:ea typeface="+mn-ea"/>
            <a:cs typeface="+mn-cs"/>
          </a:endParaRPr>
        </a:p>
      </dgm:t>
    </dgm:pt>
    <dgm:pt modelId="{80940DC5-150B-4910-8262-0AC33AF0B73E}" type="sibTrans" cxnId="{5A20088E-6924-40BC-BD78-13488453FC6E}">
      <dgm:prSet/>
      <dgm:spPr/>
      <dgm:t>
        <a:bodyPr/>
        <a:lstStyle/>
        <a:p>
          <a:endParaRPr lang="ru-RU"/>
        </a:p>
      </dgm:t>
    </dgm:pt>
    <dgm:pt modelId="{F0F43E9E-7621-4425-95D8-0C3C2A9B32F4}" type="pres">
      <dgm:prSet presAssocID="{9CE52F7F-176C-4C78-B88C-D0B68C3BC8A3}" presName="cycle" presStyleCnt="0">
        <dgm:presLayoutVars>
          <dgm:chMax val="1"/>
          <dgm:dir/>
          <dgm:animLvl val="ctr"/>
          <dgm:resizeHandles val="exact"/>
        </dgm:presLayoutVars>
      </dgm:prSet>
      <dgm:spPr/>
    </dgm:pt>
    <dgm:pt modelId="{3133A9D4-C035-4987-9800-5A4CFAB0C450}" type="pres">
      <dgm:prSet presAssocID="{A8AC2C73-FFEB-4AA5-979E-914FB3922C56}" presName="centerShape" presStyleLbl="node0" presStyleIdx="0" presStyleCnt="1" custScaleX="239723"/>
      <dgm:spPr>
        <a:prstGeom prst="ellipse">
          <a:avLst/>
        </a:prstGeom>
      </dgm:spPr>
      <dgm:t>
        <a:bodyPr/>
        <a:lstStyle/>
        <a:p>
          <a:endParaRPr lang="ru-RU"/>
        </a:p>
      </dgm:t>
    </dgm:pt>
    <dgm:pt modelId="{230DD708-018B-464E-B2A2-D8A8FD044043}" type="pres">
      <dgm:prSet presAssocID="{71902FAD-E266-4C2E-82DE-840ACEB23B64}" presName="Name9" presStyleLbl="parChTrans1D2" presStyleIdx="0" presStyleCnt="6"/>
      <dgm:spPr>
        <a:custGeom>
          <a:avLst/>
          <a:gdLst/>
          <a:ahLst/>
          <a:cxnLst/>
          <a:rect l="0" t="0" r="0" b="0"/>
          <a:pathLst>
            <a:path>
              <a:moveTo>
                <a:pt x="0" y="24960"/>
              </a:moveTo>
              <a:lnTo>
                <a:pt x="458293" y="24960"/>
              </a:lnTo>
            </a:path>
          </a:pathLst>
        </a:custGeom>
      </dgm:spPr>
      <dgm:t>
        <a:bodyPr/>
        <a:lstStyle/>
        <a:p>
          <a:endParaRPr lang="ru-RU"/>
        </a:p>
      </dgm:t>
    </dgm:pt>
    <dgm:pt modelId="{7B31661F-E156-4445-8131-C91BD5672204}" type="pres">
      <dgm:prSet presAssocID="{71902FAD-E266-4C2E-82DE-840ACEB23B64}" presName="connTx" presStyleLbl="parChTrans1D2" presStyleIdx="0" presStyleCnt="6"/>
      <dgm:spPr/>
      <dgm:t>
        <a:bodyPr/>
        <a:lstStyle/>
        <a:p>
          <a:endParaRPr lang="ru-RU"/>
        </a:p>
      </dgm:t>
    </dgm:pt>
    <dgm:pt modelId="{B814DB76-6816-48BF-BD72-98968B206DA9}" type="pres">
      <dgm:prSet presAssocID="{89BC67E0-B4B2-4399-93EE-76BBFE4FE295}" presName="node" presStyleLbl="node1" presStyleIdx="0" presStyleCnt="6" custScaleX="268181">
        <dgm:presLayoutVars>
          <dgm:bulletEnabled val="1"/>
        </dgm:presLayoutVars>
      </dgm:prSet>
      <dgm:spPr>
        <a:prstGeom prst="ellipse">
          <a:avLst/>
        </a:prstGeom>
      </dgm:spPr>
      <dgm:t>
        <a:bodyPr/>
        <a:lstStyle/>
        <a:p>
          <a:endParaRPr lang="ru-RU"/>
        </a:p>
      </dgm:t>
    </dgm:pt>
    <dgm:pt modelId="{F57D0814-05B9-4BA0-B306-1AB898921188}" type="pres">
      <dgm:prSet presAssocID="{79538715-E187-49A6-B224-08F3B5D1A052}" presName="Name9" presStyleLbl="parChTrans1D2" presStyleIdx="1" presStyleCnt="6"/>
      <dgm:spPr>
        <a:custGeom>
          <a:avLst/>
          <a:gdLst/>
          <a:ahLst/>
          <a:cxnLst/>
          <a:rect l="0" t="0" r="0" b="0"/>
          <a:pathLst>
            <a:path>
              <a:moveTo>
                <a:pt x="0" y="24960"/>
              </a:moveTo>
              <a:lnTo>
                <a:pt x="458293" y="24960"/>
              </a:lnTo>
            </a:path>
          </a:pathLst>
        </a:custGeom>
      </dgm:spPr>
      <dgm:t>
        <a:bodyPr/>
        <a:lstStyle/>
        <a:p>
          <a:endParaRPr lang="ru-RU"/>
        </a:p>
      </dgm:t>
    </dgm:pt>
    <dgm:pt modelId="{9889B12D-071F-4A81-86DC-61F51FC88837}" type="pres">
      <dgm:prSet presAssocID="{79538715-E187-49A6-B224-08F3B5D1A052}" presName="connTx" presStyleLbl="parChTrans1D2" presStyleIdx="1" presStyleCnt="6"/>
      <dgm:spPr/>
      <dgm:t>
        <a:bodyPr/>
        <a:lstStyle/>
        <a:p>
          <a:endParaRPr lang="ru-RU"/>
        </a:p>
      </dgm:t>
    </dgm:pt>
    <dgm:pt modelId="{EEB6D43D-BD18-4BFC-A462-9EA0C8F2C40C}" type="pres">
      <dgm:prSet presAssocID="{69A8B709-C248-486D-8EEC-329A9E96BC47}" presName="node" presStyleLbl="node1" presStyleIdx="1" presStyleCnt="6" custScaleX="294873" custRadScaleRad="172091" custRadScaleInc="46228">
        <dgm:presLayoutVars>
          <dgm:bulletEnabled val="1"/>
        </dgm:presLayoutVars>
      </dgm:prSet>
      <dgm:spPr>
        <a:prstGeom prst="ellipse">
          <a:avLst/>
        </a:prstGeom>
      </dgm:spPr>
      <dgm:t>
        <a:bodyPr/>
        <a:lstStyle/>
        <a:p>
          <a:endParaRPr lang="ru-RU"/>
        </a:p>
      </dgm:t>
    </dgm:pt>
    <dgm:pt modelId="{7B57DDED-1533-4ED1-829D-24A58614CA3F}" type="pres">
      <dgm:prSet presAssocID="{E21DFE8F-A5B8-469F-9688-F581278A6152}" presName="Name9" presStyleLbl="parChTrans1D2" presStyleIdx="2" presStyleCnt="6"/>
      <dgm:spPr>
        <a:custGeom>
          <a:avLst/>
          <a:gdLst/>
          <a:ahLst/>
          <a:cxnLst/>
          <a:rect l="0" t="0" r="0" b="0"/>
          <a:pathLst>
            <a:path>
              <a:moveTo>
                <a:pt x="0" y="24960"/>
              </a:moveTo>
              <a:lnTo>
                <a:pt x="458293" y="24960"/>
              </a:lnTo>
            </a:path>
          </a:pathLst>
        </a:custGeom>
      </dgm:spPr>
      <dgm:t>
        <a:bodyPr/>
        <a:lstStyle/>
        <a:p>
          <a:endParaRPr lang="ru-RU"/>
        </a:p>
      </dgm:t>
    </dgm:pt>
    <dgm:pt modelId="{9E18D8AE-2EEB-4898-BE9E-17827C6B9454}" type="pres">
      <dgm:prSet presAssocID="{E21DFE8F-A5B8-469F-9688-F581278A6152}" presName="connTx" presStyleLbl="parChTrans1D2" presStyleIdx="2" presStyleCnt="6"/>
      <dgm:spPr/>
      <dgm:t>
        <a:bodyPr/>
        <a:lstStyle/>
        <a:p>
          <a:endParaRPr lang="ru-RU"/>
        </a:p>
      </dgm:t>
    </dgm:pt>
    <dgm:pt modelId="{9F70FE8F-9733-4720-8937-326DABD1A891}" type="pres">
      <dgm:prSet presAssocID="{7C013C99-A1FC-4916-A8ED-7E3102E09F48}" presName="node" presStyleLbl="node1" presStyleIdx="2" presStyleCnt="6" custScaleX="242607" custRadScaleRad="180627" custRadScaleInc="-51227">
        <dgm:presLayoutVars>
          <dgm:bulletEnabled val="1"/>
        </dgm:presLayoutVars>
      </dgm:prSet>
      <dgm:spPr>
        <a:prstGeom prst="ellipse">
          <a:avLst/>
        </a:prstGeom>
      </dgm:spPr>
      <dgm:t>
        <a:bodyPr/>
        <a:lstStyle/>
        <a:p>
          <a:endParaRPr lang="ru-RU"/>
        </a:p>
      </dgm:t>
    </dgm:pt>
    <dgm:pt modelId="{B31479F0-D7D3-467E-BEEB-737F287B8F8F}" type="pres">
      <dgm:prSet presAssocID="{AD3A64BB-17E5-4F15-8336-856135546924}" presName="Name9" presStyleLbl="parChTrans1D2" presStyleIdx="3" presStyleCnt="6"/>
      <dgm:spPr>
        <a:custGeom>
          <a:avLst/>
          <a:gdLst/>
          <a:ahLst/>
          <a:cxnLst/>
          <a:rect l="0" t="0" r="0" b="0"/>
          <a:pathLst>
            <a:path>
              <a:moveTo>
                <a:pt x="0" y="24960"/>
              </a:moveTo>
              <a:lnTo>
                <a:pt x="458293" y="24960"/>
              </a:lnTo>
            </a:path>
          </a:pathLst>
        </a:custGeom>
      </dgm:spPr>
      <dgm:t>
        <a:bodyPr/>
        <a:lstStyle/>
        <a:p>
          <a:endParaRPr lang="ru-RU"/>
        </a:p>
      </dgm:t>
    </dgm:pt>
    <dgm:pt modelId="{53FF094F-D3ED-4C4F-BFC8-74AF2598467A}" type="pres">
      <dgm:prSet presAssocID="{AD3A64BB-17E5-4F15-8336-856135546924}" presName="connTx" presStyleLbl="parChTrans1D2" presStyleIdx="3" presStyleCnt="6"/>
      <dgm:spPr/>
      <dgm:t>
        <a:bodyPr/>
        <a:lstStyle/>
        <a:p>
          <a:endParaRPr lang="ru-RU"/>
        </a:p>
      </dgm:t>
    </dgm:pt>
    <dgm:pt modelId="{66A0637C-D8A8-4224-B0CC-80947EEAF0FD}" type="pres">
      <dgm:prSet presAssocID="{A3E98AF1-570C-4B11-BE5A-4E3EF5DEDF6D}" presName="node" presStyleLbl="node1" presStyleIdx="3" presStyleCnt="6" custScaleX="259303">
        <dgm:presLayoutVars>
          <dgm:bulletEnabled val="1"/>
        </dgm:presLayoutVars>
      </dgm:prSet>
      <dgm:spPr>
        <a:prstGeom prst="ellipse">
          <a:avLst/>
        </a:prstGeom>
      </dgm:spPr>
      <dgm:t>
        <a:bodyPr/>
        <a:lstStyle/>
        <a:p>
          <a:endParaRPr lang="ru-RU"/>
        </a:p>
      </dgm:t>
    </dgm:pt>
    <dgm:pt modelId="{454C0E1A-1DC3-4057-8F26-68A7D5EAAF40}" type="pres">
      <dgm:prSet presAssocID="{4C6C4825-5BAB-453A-AFD5-950204F5A6DF}" presName="Name9" presStyleLbl="parChTrans1D2" presStyleIdx="4" presStyleCnt="6"/>
      <dgm:spPr>
        <a:custGeom>
          <a:avLst/>
          <a:gdLst/>
          <a:ahLst/>
          <a:cxnLst/>
          <a:rect l="0" t="0" r="0" b="0"/>
          <a:pathLst>
            <a:path>
              <a:moveTo>
                <a:pt x="0" y="24960"/>
              </a:moveTo>
              <a:lnTo>
                <a:pt x="458293" y="24960"/>
              </a:lnTo>
            </a:path>
          </a:pathLst>
        </a:custGeom>
      </dgm:spPr>
      <dgm:t>
        <a:bodyPr/>
        <a:lstStyle/>
        <a:p>
          <a:endParaRPr lang="ru-RU"/>
        </a:p>
      </dgm:t>
    </dgm:pt>
    <dgm:pt modelId="{B633C8B2-0CE9-4A85-9D98-08327057F94F}" type="pres">
      <dgm:prSet presAssocID="{4C6C4825-5BAB-453A-AFD5-950204F5A6DF}" presName="connTx" presStyleLbl="parChTrans1D2" presStyleIdx="4" presStyleCnt="6"/>
      <dgm:spPr/>
      <dgm:t>
        <a:bodyPr/>
        <a:lstStyle/>
        <a:p>
          <a:endParaRPr lang="ru-RU"/>
        </a:p>
      </dgm:t>
    </dgm:pt>
    <dgm:pt modelId="{1CBA3E09-BF22-40DC-AADA-9658DEAAE481}" type="pres">
      <dgm:prSet presAssocID="{BAF706DD-53F0-4C34-9E6C-8E9126ED1E08}" presName="node" presStyleLbl="node1" presStyleIdx="4" presStyleCnt="6" custScaleX="223534" custRadScaleRad="153046" custRadScaleInc="40273">
        <dgm:presLayoutVars>
          <dgm:bulletEnabled val="1"/>
        </dgm:presLayoutVars>
      </dgm:prSet>
      <dgm:spPr>
        <a:prstGeom prst="ellipse">
          <a:avLst/>
        </a:prstGeom>
      </dgm:spPr>
      <dgm:t>
        <a:bodyPr/>
        <a:lstStyle/>
        <a:p>
          <a:endParaRPr lang="ru-RU"/>
        </a:p>
      </dgm:t>
    </dgm:pt>
    <dgm:pt modelId="{6B7391E8-3794-4368-8B7E-87236DAF4BD4}" type="pres">
      <dgm:prSet presAssocID="{49D7BD5D-86FA-4FE6-98D2-2C8E3C2CF573}" presName="Name9" presStyleLbl="parChTrans1D2" presStyleIdx="5" presStyleCnt="6"/>
      <dgm:spPr>
        <a:custGeom>
          <a:avLst/>
          <a:gdLst/>
          <a:ahLst/>
          <a:cxnLst/>
          <a:rect l="0" t="0" r="0" b="0"/>
          <a:pathLst>
            <a:path>
              <a:moveTo>
                <a:pt x="0" y="24960"/>
              </a:moveTo>
              <a:lnTo>
                <a:pt x="458293" y="24960"/>
              </a:lnTo>
            </a:path>
          </a:pathLst>
        </a:custGeom>
      </dgm:spPr>
      <dgm:t>
        <a:bodyPr/>
        <a:lstStyle/>
        <a:p>
          <a:endParaRPr lang="ru-RU"/>
        </a:p>
      </dgm:t>
    </dgm:pt>
    <dgm:pt modelId="{19C060CE-6A79-4BDB-B2FF-BD2819B4492D}" type="pres">
      <dgm:prSet presAssocID="{49D7BD5D-86FA-4FE6-98D2-2C8E3C2CF573}" presName="connTx" presStyleLbl="parChTrans1D2" presStyleIdx="5" presStyleCnt="6"/>
      <dgm:spPr/>
      <dgm:t>
        <a:bodyPr/>
        <a:lstStyle/>
        <a:p>
          <a:endParaRPr lang="ru-RU"/>
        </a:p>
      </dgm:t>
    </dgm:pt>
    <dgm:pt modelId="{8B21431A-A25E-4749-85F6-747B3167FEC7}" type="pres">
      <dgm:prSet presAssocID="{D4A58A4B-A64A-4729-9D91-9A837D748C2D}" presName="node" presStyleLbl="node1" presStyleIdx="5" presStyleCnt="6" custScaleX="253232" custRadScaleRad="194768" custRadScaleInc="-41486">
        <dgm:presLayoutVars>
          <dgm:bulletEnabled val="1"/>
        </dgm:presLayoutVars>
      </dgm:prSet>
      <dgm:spPr>
        <a:prstGeom prst="ellipse">
          <a:avLst/>
        </a:prstGeom>
      </dgm:spPr>
      <dgm:t>
        <a:bodyPr/>
        <a:lstStyle/>
        <a:p>
          <a:endParaRPr lang="ru-RU"/>
        </a:p>
      </dgm:t>
    </dgm:pt>
  </dgm:ptLst>
  <dgm:cxnLst>
    <dgm:cxn modelId="{5A20088E-6924-40BC-BD78-13488453FC6E}" srcId="{A8AC2C73-FFEB-4AA5-979E-914FB3922C56}" destId="{D4A58A4B-A64A-4729-9D91-9A837D748C2D}" srcOrd="5" destOrd="0" parTransId="{49D7BD5D-86FA-4FE6-98D2-2C8E3C2CF573}" sibTransId="{80940DC5-150B-4910-8262-0AC33AF0B73E}"/>
    <dgm:cxn modelId="{A0AB0138-F4A1-454C-9B5C-08F7705CEA84}" type="presOf" srcId="{A3E98AF1-570C-4B11-BE5A-4E3EF5DEDF6D}" destId="{66A0637C-D8A8-4224-B0CC-80947EEAF0FD}" srcOrd="0" destOrd="0" presId="urn:microsoft.com/office/officeart/2005/8/layout/radial1"/>
    <dgm:cxn modelId="{1B253FCE-9377-45FD-BF71-3A9E6365CEDA}" type="presOf" srcId="{4C6C4825-5BAB-453A-AFD5-950204F5A6DF}" destId="{B633C8B2-0CE9-4A85-9D98-08327057F94F}" srcOrd="1" destOrd="0" presId="urn:microsoft.com/office/officeart/2005/8/layout/radial1"/>
    <dgm:cxn modelId="{9CB740F5-C3D2-495C-ADC6-EEF35593EF6B}" type="presOf" srcId="{AD3A64BB-17E5-4F15-8336-856135546924}" destId="{B31479F0-D7D3-467E-BEEB-737F287B8F8F}" srcOrd="0" destOrd="0" presId="urn:microsoft.com/office/officeart/2005/8/layout/radial1"/>
    <dgm:cxn modelId="{AD5A60C1-B444-4F06-A1D9-8E245E5CDACB}" srcId="{A8AC2C73-FFEB-4AA5-979E-914FB3922C56}" destId="{69A8B709-C248-486D-8EEC-329A9E96BC47}" srcOrd="1" destOrd="0" parTransId="{79538715-E187-49A6-B224-08F3B5D1A052}" sibTransId="{3E5BDED4-AEDB-4F5B-B9A1-980381E89EFF}"/>
    <dgm:cxn modelId="{2A8964C7-164C-4736-B5F9-6D603010E35F}" type="presOf" srcId="{79538715-E187-49A6-B224-08F3B5D1A052}" destId="{9889B12D-071F-4A81-86DC-61F51FC88837}" srcOrd="1" destOrd="0" presId="urn:microsoft.com/office/officeart/2005/8/layout/radial1"/>
    <dgm:cxn modelId="{037533DE-4241-4887-A90A-00C83378E6F2}" type="presOf" srcId="{4C6C4825-5BAB-453A-AFD5-950204F5A6DF}" destId="{454C0E1A-1DC3-4057-8F26-68A7D5EAAF40}" srcOrd="0" destOrd="0" presId="urn:microsoft.com/office/officeart/2005/8/layout/radial1"/>
    <dgm:cxn modelId="{3390A08A-621B-4F57-B387-8AB8743D7FE3}" type="presOf" srcId="{BAF706DD-53F0-4C34-9E6C-8E9126ED1E08}" destId="{1CBA3E09-BF22-40DC-AADA-9658DEAAE481}" srcOrd="0" destOrd="0" presId="urn:microsoft.com/office/officeart/2005/8/layout/radial1"/>
    <dgm:cxn modelId="{FBC2F33D-BFBD-4326-8EDB-E5CF51EFDF8D}" srcId="{9CE52F7F-176C-4C78-B88C-D0B68C3BC8A3}" destId="{A8AC2C73-FFEB-4AA5-979E-914FB3922C56}" srcOrd="0" destOrd="0" parTransId="{F645FB4C-4AA1-4A33-8616-42ABFF463104}" sibTransId="{4C20C424-8A47-4CCA-88F1-F864A29727AD}"/>
    <dgm:cxn modelId="{B6BFF8F2-E528-42F8-9733-BAA9254DF079}" srcId="{A8AC2C73-FFEB-4AA5-979E-914FB3922C56}" destId="{89BC67E0-B4B2-4399-93EE-76BBFE4FE295}" srcOrd="0" destOrd="0" parTransId="{71902FAD-E266-4C2E-82DE-840ACEB23B64}" sibTransId="{F2B75382-9F1A-4F42-9F2F-3DE1FF97DE91}"/>
    <dgm:cxn modelId="{D035D89E-74FF-48C0-B6E5-ECEA3C851681}" type="presOf" srcId="{49D7BD5D-86FA-4FE6-98D2-2C8E3C2CF573}" destId="{19C060CE-6A79-4BDB-B2FF-BD2819B4492D}" srcOrd="1" destOrd="0" presId="urn:microsoft.com/office/officeart/2005/8/layout/radial1"/>
    <dgm:cxn modelId="{70B6CAE3-2C02-496F-8B4C-37A36034DFBD}" type="presOf" srcId="{7C013C99-A1FC-4916-A8ED-7E3102E09F48}" destId="{9F70FE8F-9733-4720-8937-326DABD1A891}" srcOrd="0" destOrd="0" presId="urn:microsoft.com/office/officeart/2005/8/layout/radial1"/>
    <dgm:cxn modelId="{7550F03B-D778-4A11-9754-8CAB1EF66BA3}" type="presOf" srcId="{89BC67E0-B4B2-4399-93EE-76BBFE4FE295}" destId="{B814DB76-6816-48BF-BD72-98968B206DA9}" srcOrd="0" destOrd="0" presId="urn:microsoft.com/office/officeart/2005/8/layout/radial1"/>
    <dgm:cxn modelId="{86B7EC09-8EEE-44F7-9DF7-608B714D9461}" type="presOf" srcId="{9CE52F7F-176C-4C78-B88C-D0B68C3BC8A3}" destId="{F0F43E9E-7621-4425-95D8-0C3C2A9B32F4}" srcOrd="0" destOrd="0" presId="urn:microsoft.com/office/officeart/2005/8/layout/radial1"/>
    <dgm:cxn modelId="{9E66E0BE-C439-4831-9C78-3C012A6E495E}" srcId="{A8AC2C73-FFEB-4AA5-979E-914FB3922C56}" destId="{BAF706DD-53F0-4C34-9E6C-8E9126ED1E08}" srcOrd="4" destOrd="0" parTransId="{4C6C4825-5BAB-453A-AFD5-950204F5A6DF}" sibTransId="{DB0051D2-B9D6-4E4D-A3D9-E7EA1B7F75D5}"/>
    <dgm:cxn modelId="{69EC5D15-62B5-402A-B0BD-80E68FD471EC}" type="presOf" srcId="{E21DFE8F-A5B8-469F-9688-F581278A6152}" destId="{9E18D8AE-2EEB-4898-BE9E-17827C6B9454}" srcOrd="1" destOrd="0" presId="urn:microsoft.com/office/officeart/2005/8/layout/radial1"/>
    <dgm:cxn modelId="{54A149A4-7A59-44FC-B028-B8203E447FBD}" srcId="{A8AC2C73-FFEB-4AA5-979E-914FB3922C56}" destId="{A3E98AF1-570C-4B11-BE5A-4E3EF5DEDF6D}" srcOrd="3" destOrd="0" parTransId="{AD3A64BB-17E5-4F15-8336-856135546924}" sibTransId="{61B2D1F9-EF05-4260-9C37-A1CD70453A7D}"/>
    <dgm:cxn modelId="{8DCBD0E0-C9F1-4A97-8817-66FEAFCA7DC9}" type="presOf" srcId="{49D7BD5D-86FA-4FE6-98D2-2C8E3C2CF573}" destId="{6B7391E8-3794-4368-8B7E-87236DAF4BD4}" srcOrd="0" destOrd="0" presId="urn:microsoft.com/office/officeart/2005/8/layout/radial1"/>
    <dgm:cxn modelId="{8E96D817-9426-4D04-AC91-EB9CBC3A218D}" type="presOf" srcId="{71902FAD-E266-4C2E-82DE-840ACEB23B64}" destId="{7B31661F-E156-4445-8131-C91BD5672204}" srcOrd="1" destOrd="0" presId="urn:microsoft.com/office/officeart/2005/8/layout/radial1"/>
    <dgm:cxn modelId="{DD180A33-AA58-4BB3-8313-7EBBA740217B}" srcId="{A8AC2C73-FFEB-4AA5-979E-914FB3922C56}" destId="{7C013C99-A1FC-4916-A8ED-7E3102E09F48}" srcOrd="2" destOrd="0" parTransId="{E21DFE8F-A5B8-469F-9688-F581278A6152}" sibTransId="{5B77F9DB-746E-4BB7-83D1-1D1BF76A41C3}"/>
    <dgm:cxn modelId="{8F803FE0-7A7C-4DA7-A6B8-A567843EA5F4}" type="presOf" srcId="{69A8B709-C248-486D-8EEC-329A9E96BC47}" destId="{EEB6D43D-BD18-4BFC-A462-9EA0C8F2C40C}" srcOrd="0" destOrd="0" presId="urn:microsoft.com/office/officeart/2005/8/layout/radial1"/>
    <dgm:cxn modelId="{D3794E65-7CE9-4E53-A673-46274AF3B213}" type="presOf" srcId="{AD3A64BB-17E5-4F15-8336-856135546924}" destId="{53FF094F-D3ED-4C4F-BFC8-74AF2598467A}" srcOrd="1" destOrd="0" presId="urn:microsoft.com/office/officeart/2005/8/layout/radial1"/>
    <dgm:cxn modelId="{8659FE2E-44B1-43AB-933C-7281D333ED40}" type="presOf" srcId="{A8AC2C73-FFEB-4AA5-979E-914FB3922C56}" destId="{3133A9D4-C035-4987-9800-5A4CFAB0C450}" srcOrd="0" destOrd="0" presId="urn:microsoft.com/office/officeart/2005/8/layout/radial1"/>
    <dgm:cxn modelId="{251E19F8-5859-4631-B9FA-933D88EE922A}" type="presOf" srcId="{71902FAD-E266-4C2E-82DE-840ACEB23B64}" destId="{230DD708-018B-464E-B2A2-D8A8FD044043}" srcOrd="0" destOrd="0" presId="urn:microsoft.com/office/officeart/2005/8/layout/radial1"/>
    <dgm:cxn modelId="{EE51AA9B-016A-4BF9-8E90-2B8606892338}" type="presOf" srcId="{79538715-E187-49A6-B224-08F3B5D1A052}" destId="{F57D0814-05B9-4BA0-B306-1AB898921188}" srcOrd="0" destOrd="0" presId="urn:microsoft.com/office/officeart/2005/8/layout/radial1"/>
    <dgm:cxn modelId="{55520690-27E7-413C-B7C2-E69F3ABBCE0D}" type="presOf" srcId="{D4A58A4B-A64A-4729-9D91-9A837D748C2D}" destId="{8B21431A-A25E-4749-85F6-747B3167FEC7}" srcOrd="0" destOrd="0" presId="urn:microsoft.com/office/officeart/2005/8/layout/radial1"/>
    <dgm:cxn modelId="{8721E8B3-B6C8-45AE-A3D0-CFB55977D094}" type="presOf" srcId="{E21DFE8F-A5B8-469F-9688-F581278A6152}" destId="{7B57DDED-1533-4ED1-829D-24A58614CA3F}" srcOrd="0" destOrd="0" presId="urn:microsoft.com/office/officeart/2005/8/layout/radial1"/>
    <dgm:cxn modelId="{40DBB0F3-BD1A-4E42-A5B4-BC6D6E788B84}" type="presParOf" srcId="{F0F43E9E-7621-4425-95D8-0C3C2A9B32F4}" destId="{3133A9D4-C035-4987-9800-5A4CFAB0C450}" srcOrd="0" destOrd="0" presId="urn:microsoft.com/office/officeart/2005/8/layout/radial1"/>
    <dgm:cxn modelId="{B14D8E40-DB92-4641-8664-B6756D778217}" type="presParOf" srcId="{F0F43E9E-7621-4425-95D8-0C3C2A9B32F4}" destId="{230DD708-018B-464E-B2A2-D8A8FD044043}" srcOrd="1" destOrd="0" presId="urn:microsoft.com/office/officeart/2005/8/layout/radial1"/>
    <dgm:cxn modelId="{08B1C049-FC91-44AE-B3B6-8EE4655D8CC7}" type="presParOf" srcId="{230DD708-018B-464E-B2A2-D8A8FD044043}" destId="{7B31661F-E156-4445-8131-C91BD5672204}" srcOrd="0" destOrd="0" presId="urn:microsoft.com/office/officeart/2005/8/layout/radial1"/>
    <dgm:cxn modelId="{1F7FF2CB-532D-415D-B2BF-CCFD2597D672}" type="presParOf" srcId="{F0F43E9E-7621-4425-95D8-0C3C2A9B32F4}" destId="{B814DB76-6816-48BF-BD72-98968B206DA9}" srcOrd="2" destOrd="0" presId="urn:microsoft.com/office/officeart/2005/8/layout/radial1"/>
    <dgm:cxn modelId="{6C18A361-EEE9-414E-AC84-F5867922015C}" type="presParOf" srcId="{F0F43E9E-7621-4425-95D8-0C3C2A9B32F4}" destId="{F57D0814-05B9-4BA0-B306-1AB898921188}" srcOrd="3" destOrd="0" presId="urn:microsoft.com/office/officeart/2005/8/layout/radial1"/>
    <dgm:cxn modelId="{868C609E-8CA2-49DD-8EC8-FC62382ED825}" type="presParOf" srcId="{F57D0814-05B9-4BA0-B306-1AB898921188}" destId="{9889B12D-071F-4A81-86DC-61F51FC88837}" srcOrd="0" destOrd="0" presId="urn:microsoft.com/office/officeart/2005/8/layout/radial1"/>
    <dgm:cxn modelId="{1AE7135C-EFB1-4AEC-BB31-44F6FA630D6A}" type="presParOf" srcId="{F0F43E9E-7621-4425-95D8-0C3C2A9B32F4}" destId="{EEB6D43D-BD18-4BFC-A462-9EA0C8F2C40C}" srcOrd="4" destOrd="0" presId="urn:microsoft.com/office/officeart/2005/8/layout/radial1"/>
    <dgm:cxn modelId="{585C6FB9-D5C5-405B-AA2A-36F437F15F44}" type="presParOf" srcId="{F0F43E9E-7621-4425-95D8-0C3C2A9B32F4}" destId="{7B57DDED-1533-4ED1-829D-24A58614CA3F}" srcOrd="5" destOrd="0" presId="urn:microsoft.com/office/officeart/2005/8/layout/radial1"/>
    <dgm:cxn modelId="{31BABEDD-581F-4955-9127-FFA08A8205D6}" type="presParOf" srcId="{7B57DDED-1533-4ED1-829D-24A58614CA3F}" destId="{9E18D8AE-2EEB-4898-BE9E-17827C6B9454}" srcOrd="0" destOrd="0" presId="urn:microsoft.com/office/officeart/2005/8/layout/radial1"/>
    <dgm:cxn modelId="{2642A2E8-474E-46DE-A015-2D2FC9DFBF49}" type="presParOf" srcId="{F0F43E9E-7621-4425-95D8-0C3C2A9B32F4}" destId="{9F70FE8F-9733-4720-8937-326DABD1A891}" srcOrd="6" destOrd="0" presId="urn:microsoft.com/office/officeart/2005/8/layout/radial1"/>
    <dgm:cxn modelId="{1BFA59A4-5AF2-4513-969F-65ED13E2B939}" type="presParOf" srcId="{F0F43E9E-7621-4425-95D8-0C3C2A9B32F4}" destId="{B31479F0-D7D3-467E-BEEB-737F287B8F8F}" srcOrd="7" destOrd="0" presId="urn:microsoft.com/office/officeart/2005/8/layout/radial1"/>
    <dgm:cxn modelId="{BE8735FA-CEE8-4ED0-B368-0168C2FF97DD}" type="presParOf" srcId="{B31479F0-D7D3-467E-BEEB-737F287B8F8F}" destId="{53FF094F-D3ED-4C4F-BFC8-74AF2598467A}" srcOrd="0" destOrd="0" presId="urn:microsoft.com/office/officeart/2005/8/layout/radial1"/>
    <dgm:cxn modelId="{D30F49EC-ED2E-4139-BC40-CB4E42ED2E01}" type="presParOf" srcId="{F0F43E9E-7621-4425-95D8-0C3C2A9B32F4}" destId="{66A0637C-D8A8-4224-B0CC-80947EEAF0FD}" srcOrd="8" destOrd="0" presId="urn:microsoft.com/office/officeart/2005/8/layout/radial1"/>
    <dgm:cxn modelId="{EB1B6F27-7FEA-489C-B098-196F4300AD1F}" type="presParOf" srcId="{F0F43E9E-7621-4425-95D8-0C3C2A9B32F4}" destId="{454C0E1A-1DC3-4057-8F26-68A7D5EAAF40}" srcOrd="9" destOrd="0" presId="urn:microsoft.com/office/officeart/2005/8/layout/radial1"/>
    <dgm:cxn modelId="{06B5018A-9F7C-42E2-931C-642DBD987DEF}" type="presParOf" srcId="{454C0E1A-1DC3-4057-8F26-68A7D5EAAF40}" destId="{B633C8B2-0CE9-4A85-9D98-08327057F94F}" srcOrd="0" destOrd="0" presId="urn:microsoft.com/office/officeart/2005/8/layout/radial1"/>
    <dgm:cxn modelId="{98B267EE-1453-4545-A479-912041CD2CAE}" type="presParOf" srcId="{F0F43E9E-7621-4425-95D8-0C3C2A9B32F4}" destId="{1CBA3E09-BF22-40DC-AADA-9658DEAAE481}" srcOrd="10" destOrd="0" presId="urn:microsoft.com/office/officeart/2005/8/layout/radial1"/>
    <dgm:cxn modelId="{D5A41E85-A119-473E-AFD0-A18EF47F7FCD}" type="presParOf" srcId="{F0F43E9E-7621-4425-95D8-0C3C2A9B32F4}" destId="{6B7391E8-3794-4368-8B7E-87236DAF4BD4}" srcOrd="11" destOrd="0" presId="urn:microsoft.com/office/officeart/2005/8/layout/radial1"/>
    <dgm:cxn modelId="{E8217F6B-ACA9-40AE-9CD9-13AE3CBDA531}" type="presParOf" srcId="{6B7391E8-3794-4368-8B7E-87236DAF4BD4}" destId="{19C060CE-6A79-4BDB-B2FF-BD2819B4492D}" srcOrd="0" destOrd="0" presId="urn:microsoft.com/office/officeart/2005/8/layout/radial1"/>
    <dgm:cxn modelId="{B41DD725-9284-4F25-9129-B94CFF2DE1C6}" type="presParOf" srcId="{F0F43E9E-7621-4425-95D8-0C3C2A9B32F4}" destId="{8B21431A-A25E-4749-85F6-747B3167FEC7}" srcOrd="12"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CC791CA-FF6D-43EB-BB63-53BFAC65F87C}" type="doc">
      <dgm:prSet loTypeId="urn:microsoft.com/office/officeart/2005/8/layout/orgChart1" loCatId="hierarchy" qsTypeId="urn:microsoft.com/office/officeart/2005/8/quickstyle/simple1" qsCatId="simple" csTypeId="urn:microsoft.com/office/officeart/2005/8/colors/accent1_2" csCatId="accent1"/>
      <dgm:spPr/>
    </dgm:pt>
    <dgm:pt modelId="{225CFE09-D6F0-41DE-B0EE-A0AC4FDF126F}">
      <dgm:prSet/>
      <dgm:spPr>
        <a:xfrm>
          <a:off x="1502531" y="231388"/>
          <a:ext cx="2481336" cy="124066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endParaRPr lang="en-US" b="1" baseline="0" smtClean="0">
            <a:solidFill>
              <a:sysClr val="window" lastClr="FFFFFF"/>
            </a:solidFill>
            <a:latin typeface="Times New Roman"/>
            <a:ea typeface="+mn-ea"/>
            <a:cs typeface="+mn-cs"/>
          </a:endParaRPr>
        </a:p>
        <a:p>
          <a:pPr marR="0" algn="ctr" rtl="0"/>
          <a:r>
            <a:rPr lang="en-US" b="1" baseline="0" smtClean="0">
              <a:solidFill>
                <a:sysClr val="window" lastClr="FFFFFF"/>
              </a:solidFill>
              <a:latin typeface="Times New Roman"/>
              <a:ea typeface="+mn-ea"/>
              <a:cs typeface="+mn-cs"/>
            </a:rPr>
            <a:t>Fanning ijtimoiylikdan farqini tushunish</a:t>
          </a:r>
        </a:p>
      </dgm:t>
    </dgm:pt>
    <dgm:pt modelId="{9356EEFE-1FF1-4244-A2A9-613E4888FABC}" type="parTrans" cxnId="{2124B469-3A60-46A6-9FB9-8E690B8F5FDB}">
      <dgm:prSet/>
      <dgm:spPr/>
      <dgm:t>
        <a:bodyPr/>
        <a:lstStyle/>
        <a:p>
          <a:endParaRPr lang="ru-RU"/>
        </a:p>
      </dgm:t>
    </dgm:pt>
    <dgm:pt modelId="{2144C000-9C7E-408F-B362-66499AA538F9}" type="sibTrans" cxnId="{2124B469-3A60-46A6-9FB9-8E690B8F5FDB}">
      <dgm:prSet/>
      <dgm:spPr/>
      <dgm:t>
        <a:bodyPr/>
        <a:lstStyle/>
        <a:p>
          <a:endParaRPr lang="ru-RU"/>
        </a:p>
      </dgm:t>
    </dgm:pt>
    <dgm:pt modelId="{36DA3FEB-5C82-4534-BA85-9472D92C0CD5}">
      <dgm:prSet/>
      <dgm:spPr>
        <a:xfrm>
          <a:off x="1322" y="1993137"/>
          <a:ext cx="2481336" cy="124066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r>
            <a:rPr lang="en-US" b="1" baseline="0" smtClean="0">
              <a:solidFill>
                <a:sysClr val="window" lastClr="FFFFFF"/>
              </a:solidFill>
              <a:latin typeface="Times New Roman"/>
              <a:ea typeface="+mn-ea"/>
              <a:cs typeface="+mn-cs"/>
            </a:rPr>
            <a:t>Fanning mikrokonteksti u yoki bu davr sharoitida ishlayotgan ilmiy hamjamiyat xususiyatlariga fanning bog‘liqligini anglatadi.</a:t>
          </a:r>
        </a:p>
      </dgm:t>
    </dgm:pt>
    <dgm:pt modelId="{22E67831-D84E-44B2-867A-6B7BF3D439C5}" type="parTrans" cxnId="{7731880E-1FB4-4352-8A80-55AFBA66AC47}">
      <dgm:prSet/>
      <dgm:spPr>
        <a:xfrm>
          <a:off x="1241991" y="1472057"/>
          <a:ext cx="1501208" cy="521080"/>
        </a:xfr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00AAE44A-6BE2-4504-B003-802D85CB77EE}" type="sibTrans" cxnId="{7731880E-1FB4-4352-8A80-55AFBA66AC47}">
      <dgm:prSet/>
      <dgm:spPr/>
      <dgm:t>
        <a:bodyPr/>
        <a:lstStyle/>
        <a:p>
          <a:endParaRPr lang="ru-RU"/>
        </a:p>
      </dgm:t>
    </dgm:pt>
    <dgm:pt modelId="{2EF7F211-3723-4999-820A-26C85BED906E}">
      <dgm:prSet/>
      <dgm:spPr>
        <a:xfrm>
          <a:off x="3003740" y="1993137"/>
          <a:ext cx="2481336" cy="124066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r>
            <a:rPr lang="en-US" b="1" baseline="0" smtClean="0">
              <a:solidFill>
                <a:sysClr val="window" lastClr="FFFFFF"/>
              </a:solidFill>
              <a:latin typeface="Times New Roman"/>
              <a:ea typeface="+mn-ea"/>
              <a:cs typeface="+mn-cs"/>
            </a:rPr>
            <a:t>Fanning makrokonteksti  fan rivojlanuvchi kengroq ijtimoiy-madaniy muhitdagi bog‘liqliklar haqida bahs etadi; bu fan ijtimoiy mezonining ifodasidir.</a:t>
          </a:r>
        </a:p>
      </dgm:t>
    </dgm:pt>
    <dgm:pt modelId="{E57C707E-2087-485B-B334-B0C18AAD0CD0}" type="parTrans" cxnId="{AED8A7D6-EAFA-4761-854E-EE7F53598591}">
      <dgm:prSet/>
      <dgm:spPr>
        <a:xfrm>
          <a:off x="2743199" y="1472057"/>
          <a:ext cx="1501208" cy="521080"/>
        </a:xfr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41AB9C56-CAC0-4E60-B10F-126831DE13BF}" type="sibTrans" cxnId="{AED8A7D6-EAFA-4761-854E-EE7F53598591}">
      <dgm:prSet/>
      <dgm:spPr/>
      <dgm:t>
        <a:bodyPr/>
        <a:lstStyle/>
        <a:p>
          <a:endParaRPr lang="ru-RU"/>
        </a:p>
      </dgm:t>
    </dgm:pt>
    <dgm:pt modelId="{9E9CB65D-EAB6-4160-87E4-185CF2A4AA8E}" type="pres">
      <dgm:prSet presAssocID="{2CC791CA-FF6D-43EB-BB63-53BFAC65F87C}" presName="hierChild1" presStyleCnt="0">
        <dgm:presLayoutVars>
          <dgm:orgChart val="1"/>
          <dgm:chPref val="1"/>
          <dgm:dir/>
          <dgm:animOne val="branch"/>
          <dgm:animLvl val="lvl"/>
          <dgm:resizeHandles/>
        </dgm:presLayoutVars>
      </dgm:prSet>
      <dgm:spPr/>
    </dgm:pt>
    <dgm:pt modelId="{53B5E4D6-E322-4328-8DEC-707F210862E2}" type="pres">
      <dgm:prSet presAssocID="{225CFE09-D6F0-41DE-B0EE-A0AC4FDF126F}" presName="hierRoot1" presStyleCnt="0">
        <dgm:presLayoutVars>
          <dgm:hierBranch/>
        </dgm:presLayoutVars>
      </dgm:prSet>
      <dgm:spPr/>
    </dgm:pt>
    <dgm:pt modelId="{D1CC73E7-B9AB-4994-BA8E-E0EC7EDF54F0}" type="pres">
      <dgm:prSet presAssocID="{225CFE09-D6F0-41DE-B0EE-A0AC4FDF126F}" presName="rootComposite1" presStyleCnt="0"/>
      <dgm:spPr/>
    </dgm:pt>
    <dgm:pt modelId="{D8BDD7AD-E68C-4158-A49C-BF982C574E97}" type="pres">
      <dgm:prSet presAssocID="{225CFE09-D6F0-41DE-B0EE-A0AC4FDF126F}" presName="rootText1" presStyleLbl="node0" presStyleIdx="0" presStyleCnt="1">
        <dgm:presLayoutVars>
          <dgm:chPref val="3"/>
        </dgm:presLayoutVars>
      </dgm:prSet>
      <dgm:spPr>
        <a:prstGeom prst="rect">
          <a:avLst/>
        </a:prstGeom>
      </dgm:spPr>
      <dgm:t>
        <a:bodyPr/>
        <a:lstStyle/>
        <a:p>
          <a:endParaRPr lang="ru-RU"/>
        </a:p>
      </dgm:t>
    </dgm:pt>
    <dgm:pt modelId="{12DEC67D-7E9D-4932-8E82-0395E717D87C}" type="pres">
      <dgm:prSet presAssocID="{225CFE09-D6F0-41DE-B0EE-A0AC4FDF126F}" presName="rootConnector1" presStyleLbl="node1" presStyleIdx="0" presStyleCnt="0"/>
      <dgm:spPr/>
      <dgm:t>
        <a:bodyPr/>
        <a:lstStyle/>
        <a:p>
          <a:endParaRPr lang="ru-RU"/>
        </a:p>
      </dgm:t>
    </dgm:pt>
    <dgm:pt modelId="{84D46941-D7CA-4AEE-8FAE-3773FA4F74B7}" type="pres">
      <dgm:prSet presAssocID="{225CFE09-D6F0-41DE-B0EE-A0AC4FDF126F}" presName="hierChild2" presStyleCnt="0"/>
      <dgm:spPr/>
    </dgm:pt>
    <dgm:pt modelId="{DD0C8C92-E42F-40D1-9F53-1FA70620D2CF}" type="pres">
      <dgm:prSet presAssocID="{22E67831-D84E-44B2-867A-6B7BF3D439C5}" presName="Name35" presStyleLbl="parChTrans1D2" presStyleIdx="0" presStyleCnt="2"/>
      <dgm:spPr>
        <a:custGeom>
          <a:avLst/>
          <a:gdLst/>
          <a:ahLst/>
          <a:cxnLst/>
          <a:rect l="0" t="0" r="0" b="0"/>
          <a:pathLst>
            <a:path>
              <a:moveTo>
                <a:pt x="1501208" y="0"/>
              </a:moveTo>
              <a:lnTo>
                <a:pt x="1501208" y="260540"/>
              </a:lnTo>
              <a:lnTo>
                <a:pt x="0" y="260540"/>
              </a:lnTo>
              <a:lnTo>
                <a:pt x="0" y="521080"/>
              </a:lnTo>
            </a:path>
          </a:pathLst>
        </a:custGeom>
      </dgm:spPr>
      <dgm:t>
        <a:bodyPr/>
        <a:lstStyle/>
        <a:p>
          <a:endParaRPr lang="ru-RU"/>
        </a:p>
      </dgm:t>
    </dgm:pt>
    <dgm:pt modelId="{C6D27839-7B08-4E3B-8249-5BB42E23AE63}" type="pres">
      <dgm:prSet presAssocID="{36DA3FEB-5C82-4534-BA85-9472D92C0CD5}" presName="hierRoot2" presStyleCnt="0">
        <dgm:presLayoutVars>
          <dgm:hierBranch/>
        </dgm:presLayoutVars>
      </dgm:prSet>
      <dgm:spPr/>
    </dgm:pt>
    <dgm:pt modelId="{1394ECF2-4912-4569-A264-B4DAAB7EF872}" type="pres">
      <dgm:prSet presAssocID="{36DA3FEB-5C82-4534-BA85-9472D92C0CD5}" presName="rootComposite" presStyleCnt="0"/>
      <dgm:spPr/>
    </dgm:pt>
    <dgm:pt modelId="{D6499104-3FF3-416E-9DBB-61242E2ABBD8}" type="pres">
      <dgm:prSet presAssocID="{36DA3FEB-5C82-4534-BA85-9472D92C0CD5}" presName="rootText" presStyleLbl="node2" presStyleIdx="0" presStyleCnt="2">
        <dgm:presLayoutVars>
          <dgm:chPref val="3"/>
        </dgm:presLayoutVars>
      </dgm:prSet>
      <dgm:spPr>
        <a:prstGeom prst="rect">
          <a:avLst/>
        </a:prstGeom>
      </dgm:spPr>
      <dgm:t>
        <a:bodyPr/>
        <a:lstStyle/>
        <a:p>
          <a:endParaRPr lang="ru-RU"/>
        </a:p>
      </dgm:t>
    </dgm:pt>
    <dgm:pt modelId="{3D967422-005D-4459-AF51-282EE7C4B7B2}" type="pres">
      <dgm:prSet presAssocID="{36DA3FEB-5C82-4534-BA85-9472D92C0CD5}" presName="rootConnector" presStyleLbl="node2" presStyleIdx="0" presStyleCnt="2"/>
      <dgm:spPr/>
      <dgm:t>
        <a:bodyPr/>
        <a:lstStyle/>
        <a:p>
          <a:endParaRPr lang="ru-RU"/>
        </a:p>
      </dgm:t>
    </dgm:pt>
    <dgm:pt modelId="{E1232D4D-29E8-48CD-B456-A1E54DCC891E}" type="pres">
      <dgm:prSet presAssocID="{36DA3FEB-5C82-4534-BA85-9472D92C0CD5}" presName="hierChild4" presStyleCnt="0"/>
      <dgm:spPr/>
    </dgm:pt>
    <dgm:pt modelId="{14FB02ED-33C9-4E38-919B-AC76C5CD404E}" type="pres">
      <dgm:prSet presAssocID="{36DA3FEB-5C82-4534-BA85-9472D92C0CD5}" presName="hierChild5" presStyleCnt="0"/>
      <dgm:spPr/>
    </dgm:pt>
    <dgm:pt modelId="{7CABDAD9-96B1-4DAF-9B4B-B13C327EC682}" type="pres">
      <dgm:prSet presAssocID="{E57C707E-2087-485B-B334-B0C18AAD0CD0}" presName="Name35" presStyleLbl="parChTrans1D2" presStyleIdx="1" presStyleCnt="2"/>
      <dgm:spPr>
        <a:custGeom>
          <a:avLst/>
          <a:gdLst/>
          <a:ahLst/>
          <a:cxnLst/>
          <a:rect l="0" t="0" r="0" b="0"/>
          <a:pathLst>
            <a:path>
              <a:moveTo>
                <a:pt x="0" y="0"/>
              </a:moveTo>
              <a:lnTo>
                <a:pt x="0" y="260540"/>
              </a:lnTo>
              <a:lnTo>
                <a:pt x="1501208" y="260540"/>
              </a:lnTo>
              <a:lnTo>
                <a:pt x="1501208" y="521080"/>
              </a:lnTo>
            </a:path>
          </a:pathLst>
        </a:custGeom>
      </dgm:spPr>
      <dgm:t>
        <a:bodyPr/>
        <a:lstStyle/>
        <a:p>
          <a:endParaRPr lang="ru-RU"/>
        </a:p>
      </dgm:t>
    </dgm:pt>
    <dgm:pt modelId="{989188E7-FE54-4696-9A7F-A211FFA9DA69}" type="pres">
      <dgm:prSet presAssocID="{2EF7F211-3723-4999-820A-26C85BED906E}" presName="hierRoot2" presStyleCnt="0">
        <dgm:presLayoutVars>
          <dgm:hierBranch/>
        </dgm:presLayoutVars>
      </dgm:prSet>
      <dgm:spPr/>
    </dgm:pt>
    <dgm:pt modelId="{0D2E64A9-A5D8-48C2-8562-EC47D950FA19}" type="pres">
      <dgm:prSet presAssocID="{2EF7F211-3723-4999-820A-26C85BED906E}" presName="rootComposite" presStyleCnt="0"/>
      <dgm:spPr/>
    </dgm:pt>
    <dgm:pt modelId="{F921DDB9-7C4A-43F6-96DE-0E7393AAD2E4}" type="pres">
      <dgm:prSet presAssocID="{2EF7F211-3723-4999-820A-26C85BED906E}" presName="rootText" presStyleLbl="node2" presStyleIdx="1" presStyleCnt="2">
        <dgm:presLayoutVars>
          <dgm:chPref val="3"/>
        </dgm:presLayoutVars>
      </dgm:prSet>
      <dgm:spPr>
        <a:prstGeom prst="rect">
          <a:avLst/>
        </a:prstGeom>
      </dgm:spPr>
      <dgm:t>
        <a:bodyPr/>
        <a:lstStyle/>
        <a:p>
          <a:endParaRPr lang="ru-RU"/>
        </a:p>
      </dgm:t>
    </dgm:pt>
    <dgm:pt modelId="{DABA8514-DEE4-4045-9F19-BF52FAE68573}" type="pres">
      <dgm:prSet presAssocID="{2EF7F211-3723-4999-820A-26C85BED906E}" presName="rootConnector" presStyleLbl="node2" presStyleIdx="1" presStyleCnt="2"/>
      <dgm:spPr/>
      <dgm:t>
        <a:bodyPr/>
        <a:lstStyle/>
        <a:p>
          <a:endParaRPr lang="ru-RU"/>
        </a:p>
      </dgm:t>
    </dgm:pt>
    <dgm:pt modelId="{FB5456BB-5659-4347-959B-5A7B14AE2684}" type="pres">
      <dgm:prSet presAssocID="{2EF7F211-3723-4999-820A-26C85BED906E}" presName="hierChild4" presStyleCnt="0"/>
      <dgm:spPr/>
    </dgm:pt>
    <dgm:pt modelId="{CCC164F2-1191-4F44-B0A8-1C7053593119}" type="pres">
      <dgm:prSet presAssocID="{2EF7F211-3723-4999-820A-26C85BED906E}" presName="hierChild5" presStyleCnt="0"/>
      <dgm:spPr/>
    </dgm:pt>
    <dgm:pt modelId="{1F5A8255-484B-47D5-892A-029B83122549}" type="pres">
      <dgm:prSet presAssocID="{225CFE09-D6F0-41DE-B0EE-A0AC4FDF126F}" presName="hierChild3" presStyleCnt="0"/>
      <dgm:spPr/>
    </dgm:pt>
  </dgm:ptLst>
  <dgm:cxnLst>
    <dgm:cxn modelId="{05D1E8E7-791C-4EAE-B8E2-0D942E20A3AF}" type="presOf" srcId="{E57C707E-2087-485B-B334-B0C18AAD0CD0}" destId="{7CABDAD9-96B1-4DAF-9B4B-B13C327EC682}" srcOrd="0" destOrd="0" presId="urn:microsoft.com/office/officeart/2005/8/layout/orgChart1"/>
    <dgm:cxn modelId="{6379217B-D13D-4226-B7D3-8F83774F3A7C}" type="presOf" srcId="{22E67831-D84E-44B2-867A-6B7BF3D439C5}" destId="{DD0C8C92-E42F-40D1-9F53-1FA70620D2CF}" srcOrd="0" destOrd="0" presId="urn:microsoft.com/office/officeart/2005/8/layout/orgChart1"/>
    <dgm:cxn modelId="{EF4A4DE7-3CB0-4493-9C13-C2B133FAFD7E}" type="presOf" srcId="{225CFE09-D6F0-41DE-B0EE-A0AC4FDF126F}" destId="{12DEC67D-7E9D-4932-8E82-0395E717D87C}" srcOrd="1" destOrd="0" presId="urn:microsoft.com/office/officeart/2005/8/layout/orgChart1"/>
    <dgm:cxn modelId="{50BCBAB8-6679-4040-A191-438B8B508824}" type="presOf" srcId="{36DA3FEB-5C82-4534-BA85-9472D92C0CD5}" destId="{D6499104-3FF3-416E-9DBB-61242E2ABBD8}" srcOrd="0" destOrd="0" presId="urn:microsoft.com/office/officeart/2005/8/layout/orgChart1"/>
    <dgm:cxn modelId="{2124B469-3A60-46A6-9FB9-8E690B8F5FDB}" srcId="{2CC791CA-FF6D-43EB-BB63-53BFAC65F87C}" destId="{225CFE09-D6F0-41DE-B0EE-A0AC4FDF126F}" srcOrd="0" destOrd="0" parTransId="{9356EEFE-1FF1-4244-A2A9-613E4888FABC}" sibTransId="{2144C000-9C7E-408F-B362-66499AA538F9}"/>
    <dgm:cxn modelId="{7731880E-1FB4-4352-8A80-55AFBA66AC47}" srcId="{225CFE09-D6F0-41DE-B0EE-A0AC4FDF126F}" destId="{36DA3FEB-5C82-4534-BA85-9472D92C0CD5}" srcOrd="0" destOrd="0" parTransId="{22E67831-D84E-44B2-867A-6B7BF3D439C5}" sibTransId="{00AAE44A-6BE2-4504-B003-802D85CB77EE}"/>
    <dgm:cxn modelId="{AEC4D069-221F-4FAD-9569-F1EDCA829A60}" type="presOf" srcId="{2CC791CA-FF6D-43EB-BB63-53BFAC65F87C}" destId="{9E9CB65D-EAB6-4160-87E4-185CF2A4AA8E}" srcOrd="0" destOrd="0" presId="urn:microsoft.com/office/officeart/2005/8/layout/orgChart1"/>
    <dgm:cxn modelId="{30687DCD-BF7B-4165-B252-4FC9D23DC7A5}" type="presOf" srcId="{225CFE09-D6F0-41DE-B0EE-A0AC4FDF126F}" destId="{D8BDD7AD-E68C-4158-A49C-BF982C574E97}" srcOrd="0" destOrd="0" presId="urn:microsoft.com/office/officeart/2005/8/layout/orgChart1"/>
    <dgm:cxn modelId="{982190F3-A2A2-47B9-B036-6CE652B43EE9}" type="presOf" srcId="{2EF7F211-3723-4999-820A-26C85BED906E}" destId="{F921DDB9-7C4A-43F6-96DE-0E7393AAD2E4}" srcOrd="0" destOrd="0" presId="urn:microsoft.com/office/officeart/2005/8/layout/orgChart1"/>
    <dgm:cxn modelId="{08030386-A08F-46CC-ACB9-20344FCF19F7}" type="presOf" srcId="{36DA3FEB-5C82-4534-BA85-9472D92C0CD5}" destId="{3D967422-005D-4459-AF51-282EE7C4B7B2}" srcOrd="1" destOrd="0" presId="urn:microsoft.com/office/officeart/2005/8/layout/orgChart1"/>
    <dgm:cxn modelId="{713FE1BD-2BE6-4036-99C9-A558AF1F41BD}" type="presOf" srcId="{2EF7F211-3723-4999-820A-26C85BED906E}" destId="{DABA8514-DEE4-4045-9F19-BF52FAE68573}" srcOrd="1" destOrd="0" presId="urn:microsoft.com/office/officeart/2005/8/layout/orgChart1"/>
    <dgm:cxn modelId="{AED8A7D6-EAFA-4761-854E-EE7F53598591}" srcId="{225CFE09-D6F0-41DE-B0EE-A0AC4FDF126F}" destId="{2EF7F211-3723-4999-820A-26C85BED906E}" srcOrd="1" destOrd="0" parTransId="{E57C707E-2087-485B-B334-B0C18AAD0CD0}" sibTransId="{41AB9C56-CAC0-4E60-B10F-126831DE13BF}"/>
    <dgm:cxn modelId="{9B79B68A-8762-4C2B-9D91-D5A0B9D09013}" type="presParOf" srcId="{9E9CB65D-EAB6-4160-87E4-185CF2A4AA8E}" destId="{53B5E4D6-E322-4328-8DEC-707F210862E2}" srcOrd="0" destOrd="0" presId="urn:microsoft.com/office/officeart/2005/8/layout/orgChart1"/>
    <dgm:cxn modelId="{F56790F1-866E-4F44-9AFD-F5A03DA623AD}" type="presParOf" srcId="{53B5E4D6-E322-4328-8DEC-707F210862E2}" destId="{D1CC73E7-B9AB-4994-BA8E-E0EC7EDF54F0}" srcOrd="0" destOrd="0" presId="urn:microsoft.com/office/officeart/2005/8/layout/orgChart1"/>
    <dgm:cxn modelId="{D667AC0E-DE93-4360-BAC5-B9E502151318}" type="presParOf" srcId="{D1CC73E7-B9AB-4994-BA8E-E0EC7EDF54F0}" destId="{D8BDD7AD-E68C-4158-A49C-BF982C574E97}" srcOrd="0" destOrd="0" presId="urn:microsoft.com/office/officeart/2005/8/layout/orgChart1"/>
    <dgm:cxn modelId="{3DB009F9-4EE5-410D-8A91-FAB39DD6EB83}" type="presParOf" srcId="{D1CC73E7-B9AB-4994-BA8E-E0EC7EDF54F0}" destId="{12DEC67D-7E9D-4932-8E82-0395E717D87C}" srcOrd="1" destOrd="0" presId="urn:microsoft.com/office/officeart/2005/8/layout/orgChart1"/>
    <dgm:cxn modelId="{08FCBE3B-48B8-4C98-938C-B74415F0FF0F}" type="presParOf" srcId="{53B5E4D6-E322-4328-8DEC-707F210862E2}" destId="{84D46941-D7CA-4AEE-8FAE-3773FA4F74B7}" srcOrd="1" destOrd="0" presId="urn:microsoft.com/office/officeart/2005/8/layout/orgChart1"/>
    <dgm:cxn modelId="{8C6BF15D-22B3-413E-B06C-B89742EF1CE9}" type="presParOf" srcId="{84D46941-D7CA-4AEE-8FAE-3773FA4F74B7}" destId="{DD0C8C92-E42F-40D1-9F53-1FA70620D2CF}" srcOrd="0" destOrd="0" presId="urn:microsoft.com/office/officeart/2005/8/layout/orgChart1"/>
    <dgm:cxn modelId="{7A9C96DF-B45E-4EDB-9625-F4C12DC462C8}" type="presParOf" srcId="{84D46941-D7CA-4AEE-8FAE-3773FA4F74B7}" destId="{C6D27839-7B08-4E3B-8249-5BB42E23AE63}" srcOrd="1" destOrd="0" presId="urn:microsoft.com/office/officeart/2005/8/layout/orgChart1"/>
    <dgm:cxn modelId="{9022F651-438F-4A98-A94C-54EE3194A57D}" type="presParOf" srcId="{C6D27839-7B08-4E3B-8249-5BB42E23AE63}" destId="{1394ECF2-4912-4569-A264-B4DAAB7EF872}" srcOrd="0" destOrd="0" presId="urn:microsoft.com/office/officeart/2005/8/layout/orgChart1"/>
    <dgm:cxn modelId="{C926E532-7D63-4F4C-8982-8EE851400620}" type="presParOf" srcId="{1394ECF2-4912-4569-A264-B4DAAB7EF872}" destId="{D6499104-3FF3-416E-9DBB-61242E2ABBD8}" srcOrd="0" destOrd="0" presId="urn:microsoft.com/office/officeart/2005/8/layout/orgChart1"/>
    <dgm:cxn modelId="{BA47F091-C139-441A-82E0-592AAA7C42CB}" type="presParOf" srcId="{1394ECF2-4912-4569-A264-B4DAAB7EF872}" destId="{3D967422-005D-4459-AF51-282EE7C4B7B2}" srcOrd="1" destOrd="0" presId="urn:microsoft.com/office/officeart/2005/8/layout/orgChart1"/>
    <dgm:cxn modelId="{A23E3303-361B-44FD-957D-9818FBAB4D3B}" type="presParOf" srcId="{C6D27839-7B08-4E3B-8249-5BB42E23AE63}" destId="{E1232D4D-29E8-48CD-B456-A1E54DCC891E}" srcOrd="1" destOrd="0" presId="urn:microsoft.com/office/officeart/2005/8/layout/orgChart1"/>
    <dgm:cxn modelId="{575E650B-A31B-4712-A6A0-AFC472A237DD}" type="presParOf" srcId="{C6D27839-7B08-4E3B-8249-5BB42E23AE63}" destId="{14FB02ED-33C9-4E38-919B-AC76C5CD404E}" srcOrd="2" destOrd="0" presId="urn:microsoft.com/office/officeart/2005/8/layout/orgChart1"/>
    <dgm:cxn modelId="{22D7226A-1C7A-4ACE-859B-86C0BBFE8296}" type="presParOf" srcId="{84D46941-D7CA-4AEE-8FAE-3773FA4F74B7}" destId="{7CABDAD9-96B1-4DAF-9B4B-B13C327EC682}" srcOrd="2" destOrd="0" presId="urn:microsoft.com/office/officeart/2005/8/layout/orgChart1"/>
    <dgm:cxn modelId="{8BBC8A67-985A-4EF6-B5C7-4E5D4FDCD187}" type="presParOf" srcId="{84D46941-D7CA-4AEE-8FAE-3773FA4F74B7}" destId="{989188E7-FE54-4696-9A7F-A211FFA9DA69}" srcOrd="3" destOrd="0" presId="urn:microsoft.com/office/officeart/2005/8/layout/orgChart1"/>
    <dgm:cxn modelId="{997764A9-62EA-41AF-A4A3-9E7AB68BF5BF}" type="presParOf" srcId="{989188E7-FE54-4696-9A7F-A211FFA9DA69}" destId="{0D2E64A9-A5D8-48C2-8562-EC47D950FA19}" srcOrd="0" destOrd="0" presId="urn:microsoft.com/office/officeart/2005/8/layout/orgChart1"/>
    <dgm:cxn modelId="{1E5CC3B0-A01F-404D-931F-0675A8D31156}" type="presParOf" srcId="{0D2E64A9-A5D8-48C2-8562-EC47D950FA19}" destId="{F921DDB9-7C4A-43F6-96DE-0E7393AAD2E4}" srcOrd="0" destOrd="0" presId="urn:microsoft.com/office/officeart/2005/8/layout/orgChart1"/>
    <dgm:cxn modelId="{0BF09713-B560-4B22-8E7F-00CC88400D1E}" type="presParOf" srcId="{0D2E64A9-A5D8-48C2-8562-EC47D950FA19}" destId="{DABA8514-DEE4-4045-9F19-BF52FAE68573}" srcOrd="1" destOrd="0" presId="urn:microsoft.com/office/officeart/2005/8/layout/orgChart1"/>
    <dgm:cxn modelId="{54A9CBFA-9BC3-48D4-BE0E-EE7965676A47}" type="presParOf" srcId="{989188E7-FE54-4696-9A7F-A211FFA9DA69}" destId="{FB5456BB-5659-4347-959B-5A7B14AE2684}" srcOrd="1" destOrd="0" presId="urn:microsoft.com/office/officeart/2005/8/layout/orgChart1"/>
    <dgm:cxn modelId="{9A813427-3F9F-4602-A2B0-EE5A94869A46}" type="presParOf" srcId="{989188E7-FE54-4696-9A7F-A211FFA9DA69}" destId="{CCC164F2-1191-4F44-B0A8-1C7053593119}" srcOrd="2" destOrd="0" presId="urn:microsoft.com/office/officeart/2005/8/layout/orgChart1"/>
    <dgm:cxn modelId="{E02BE5C0-33AE-4D76-AF95-2574951786C2}" type="presParOf" srcId="{53B5E4D6-E322-4328-8DEC-707F210862E2}" destId="{1F5A8255-484B-47D5-892A-029B8312254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84431A4-C945-411D-8E23-F40B07EE954A}" type="doc">
      <dgm:prSet loTypeId="urn:microsoft.com/office/officeart/2005/8/layout/orgChart1" loCatId="hierarchy" qsTypeId="urn:microsoft.com/office/officeart/2005/8/quickstyle/simple1" qsCatId="simple" csTypeId="urn:microsoft.com/office/officeart/2005/8/colors/accent1_2" csCatId="accent1" phldr="1"/>
      <dgm:spPr/>
    </dgm:pt>
    <dgm:pt modelId="{4E33C7BD-97BC-42E3-ADAB-5F8B640486E4}">
      <dgm:prSet custT="1"/>
      <dgm:spPr>
        <a:xfrm>
          <a:off x="1996697" y="700148"/>
          <a:ext cx="1649850" cy="824925"/>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r>
            <a:rPr lang="en-US" sz="2000" b="1" baseline="0" dirty="0" err="1" smtClean="0">
              <a:solidFill>
                <a:sysClr val="window" lastClr="FFFFFF"/>
              </a:solidFill>
              <a:latin typeface="Times New Roman"/>
              <a:ea typeface="+mn-ea"/>
              <a:cs typeface="+mn-cs"/>
            </a:rPr>
            <a:t>Mafkuraning</a:t>
          </a:r>
          <a:r>
            <a:rPr lang="en-US" sz="2000" b="1" baseline="0" dirty="0" smtClean="0">
              <a:solidFill>
                <a:sysClr val="window" lastClr="FFFFFF"/>
              </a:solidFill>
              <a:latin typeface="Times New Roman"/>
              <a:ea typeface="+mn-ea"/>
              <a:cs typeface="+mn-cs"/>
            </a:rPr>
            <a:t> </a:t>
          </a:r>
          <a:r>
            <a:rPr lang="en-US" sz="2000" b="1" baseline="0" dirty="0" err="1" smtClean="0">
              <a:solidFill>
                <a:sysClr val="window" lastClr="FFFFFF"/>
              </a:solidFill>
              <a:latin typeface="Times New Roman"/>
              <a:ea typeface="+mn-ea"/>
              <a:cs typeface="+mn-cs"/>
            </a:rPr>
            <a:t>fanga</a:t>
          </a:r>
          <a:r>
            <a:rPr lang="en-US" sz="2000" b="1" baseline="0" dirty="0" smtClean="0">
              <a:solidFill>
                <a:sysClr val="window" lastClr="FFFFFF"/>
              </a:solidFill>
              <a:latin typeface="Times New Roman"/>
              <a:ea typeface="+mn-ea"/>
              <a:cs typeface="+mn-cs"/>
            </a:rPr>
            <a:t> </a:t>
          </a:r>
          <a:r>
            <a:rPr lang="en-US" sz="2000" b="1" baseline="0" dirty="0" err="1" smtClean="0">
              <a:solidFill>
                <a:sysClr val="window" lastClr="FFFFFF"/>
              </a:solidFill>
              <a:latin typeface="Times New Roman"/>
              <a:ea typeface="+mn-ea"/>
              <a:cs typeface="+mn-cs"/>
            </a:rPr>
            <a:t>munosabati</a:t>
          </a:r>
          <a:r>
            <a:rPr lang="en-US" sz="2000" b="1" baseline="0" dirty="0" smtClean="0">
              <a:solidFill>
                <a:sysClr val="window" lastClr="FFFFFF"/>
              </a:solidFill>
              <a:latin typeface="Times New Roman"/>
              <a:ea typeface="+mn-ea"/>
              <a:cs typeface="+mn-cs"/>
            </a:rPr>
            <a:t> </a:t>
          </a:r>
          <a:r>
            <a:rPr lang="en-US" sz="2000" b="1" baseline="0" dirty="0" err="1" smtClean="0">
              <a:solidFill>
                <a:sysClr val="window" lastClr="FFFFFF"/>
              </a:solidFill>
              <a:latin typeface="Times New Roman"/>
              <a:ea typeface="+mn-ea"/>
              <a:cs typeface="+mn-cs"/>
            </a:rPr>
            <a:t>modellari</a:t>
          </a:r>
          <a:r>
            <a:rPr lang="en-US" sz="2000" b="1" baseline="0" dirty="0" smtClean="0">
              <a:solidFill>
                <a:sysClr val="window" lastClr="FFFFFF"/>
              </a:solidFill>
              <a:latin typeface="Times New Roman"/>
              <a:ea typeface="+mn-ea"/>
              <a:cs typeface="+mn-cs"/>
            </a:rPr>
            <a:t>:</a:t>
          </a:r>
        </a:p>
      </dgm:t>
    </dgm:pt>
    <dgm:pt modelId="{B8AFA6E1-C7D0-4DB0-9DD4-83712E96F659}" type="parTrans" cxnId="{5F64DF3F-4214-4FB4-9827-852F5ACF86BC}">
      <dgm:prSet/>
      <dgm:spPr/>
      <dgm:t>
        <a:bodyPr/>
        <a:lstStyle/>
        <a:p>
          <a:endParaRPr lang="ru-RU"/>
        </a:p>
      </dgm:t>
    </dgm:pt>
    <dgm:pt modelId="{7150C90F-3463-4F4B-882A-065BC4584EC1}" type="sibTrans" cxnId="{5F64DF3F-4214-4FB4-9827-852F5ACF86BC}">
      <dgm:prSet/>
      <dgm:spPr/>
      <dgm:t>
        <a:bodyPr/>
        <a:lstStyle/>
        <a:p>
          <a:endParaRPr lang="ru-RU"/>
        </a:p>
      </dgm:t>
    </dgm:pt>
    <dgm:pt modelId="{E15DF0EC-3F78-455E-BF0F-F70FC62AF0FF}">
      <dgm:prSet custT="1"/>
      <dgm:spPr>
        <a:xfrm>
          <a:off x="378" y="1871541"/>
          <a:ext cx="1649850" cy="824925"/>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l" rtl="0"/>
          <a:endParaRPr lang="en-US" sz="2000" baseline="0" smtClean="0">
            <a:solidFill>
              <a:sysClr val="window" lastClr="FFFFFF"/>
            </a:solidFill>
            <a:latin typeface="Times New Roman"/>
            <a:ea typeface="+mn-ea"/>
            <a:cs typeface="+mn-cs"/>
          </a:endParaRPr>
        </a:p>
        <a:p>
          <a:pPr marR="0" algn="ctr" rtl="0"/>
          <a:endParaRPr lang="ru-RU" sz="2000" b="1" baseline="0" smtClean="0">
            <a:solidFill>
              <a:sysClr val="window" lastClr="FFFFFF"/>
            </a:solidFill>
            <a:latin typeface="Times New Roman"/>
            <a:ea typeface="+mn-ea"/>
            <a:cs typeface="+mn-cs"/>
          </a:endParaRPr>
        </a:p>
        <a:p>
          <a:pPr marR="0" algn="ctr" rtl="0"/>
          <a:r>
            <a:rPr lang="en-US" sz="2000" b="1" baseline="0" smtClean="0">
              <a:solidFill>
                <a:sysClr val="window" lastClr="FFFFFF"/>
              </a:solidFill>
              <a:latin typeface="Times New Roman"/>
              <a:ea typeface="+mn-ea"/>
              <a:cs typeface="+mn-cs"/>
            </a:rPr>
            <a:t>Qoralash</a:t>
          </a:r>
        </a:p>
      </dgm:t>
    </dgm:pt>
    <dgm:pt modelId="{9A1E0890-B6E9-4E4D-99BC-C53AEBE5CCAA}" type="parTrans" cxnId="{CA8AC05F-BC66-45E5-8271-7C1152740A21}">
      <dgm:prSet/>
      <dgm:spPr>
        <a:xfrm>
          <a:off x="825303" y="1525073"/>
          <a:ext cx="1996318" cy="346468"/>
        </a:xfrm>
        <a:noFill/>
        <a:ln w="25400" cap="flat" cmpd="sng" algn="ctr">
          <a:solidFill>
            <a:srgbClr val="4F81BD">
              <a:shade val="60000"/>
              <a:hueOff val="0"/>
              <a:satOff val="0"/>
              <a:lumOff val="0"/>
              <a:alphaOff val="0"/>
            </a:srgbClr>
          </a:solidFill>
          <a:prstDash val="solid"/>
        </a:ln>
        <a:effectLst/>
      </dgm:spPr>
      <dgm:t>
        <a:bodyPr/>
        <a:lstStyle/>
        <a:p>
          <a:endParaRPr lang="ru-RU" sz="2000"/>
        </a:p>
      </dgm:t>
    </dgm:pt>
    <dgm:pt modelId="{A28873F5-46D5-4E49-A039-5D222DF0B88D}" type="sibTrans" cxnId="{CA8AC05F-BC66-45E5-8271-7C1152740A21}">
      <dgm:prSet/>
      <dgm:spPr/>
      <dgm:t>
        <a:bodyPr/>
        <a:lstStyle/>
        <a:p>
          <a:endParaRPr lang="ru-RU"/>
        </a:p>
      </dgm:t>
    </dgm:pt>
    <dgm:pt modelId="{A71E5212-EC4A-47F7-A3C2-A69A889BE566}">
      <dgm:prSet custT="1"/>
      <dgm:spPr>
        <a:xfrm>
          <a:off x="1996697" y="1871541"/>
          <a:ext cx="1649850" cy="824925"/>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just" rtl="0"/>
          <a:endParaRPr lang="en-US" sz="2000" baseline="0" smtClean="0">
            <a:solidFill>
              <a:sysClr val="window" lastClr="FFFFFF"/>
            </a:solidFill>
            <a:latin typeface="Times New Roman"/>
            <a:ea typeface="+mn-ea"/>
            <a:cs typeface="+mn-cs"/>
          </a:endParaRPr>
        </a:p>
        <a:p>
          <a:pPr marR="0" algn="ctr" rtl="0"/>
          <a:r>
            <a:rPr lang="en-US" sz="2000" b="1" baseline="0" smtClean="0">
              <a:solidFill>
                <a:sysClr val="window" lastClr="FFFFFF"/>
              </a:solidFill>
              <a:latin typeface="Times New Roman"/>
              <a:ea typeface="+mn-ea"/>
              <a:cs typeface="+mn-cs"/>
            </a:rPr>
            <a:t>Befarqlik (u yoki bu fan o‘z holicha rivojlanishiga yo‘l qo‘yib beradi)</a:t>
          </a:r>
        </a:p>
      </dgm:t>
    </dgm:pt>
    <dgm:pt modelId="{56A9A5FE-461F-4F92-977C-C6B9C87A4463}" type="parTrans" cxnId="{3E4CA82D-82DD-47A9-B7FD-B31F85F9DE0E}">
      <dgm:prSet/>
      <dgm:spPr>
        <a:xfrm>
          <a:off x="2775902" y="1525073"/>
          <a:ext cx="91440" cy="346468"/>
        </a:xfrm>
        <a:noFill/>
        <a:ln w="25400" cap="flat" cmpd="sng" algn="ctr">
          <a:solidFill>
            <a:srgbClr val="4F81BD">
              <a:shade val="60000"/>
              <a:hueOff val="0"/>
              <a:satOff val="0"/>
              <a:lumOff val="0"/>
              <a:alphaOff val="0"/>
            </a:srgbClr>
          </a:solidFill>
          <a:prstDash val="solid"/>
        </a:ln>
        <a:effectLst/>
      </dgm:spPr>
      <dgm:t>
        <a:bodyPr/>
        <a:lstStyle/>
        <a:p>
          <a:endParaRPr lang="ru-RU" sz="2000"/>
        </a:p>
      </dgm:t>
    </dgm:pt>
    <dgm:pt modelId="{3A07F727-4106-4A24-82EF-697F30B39E9D}" type="sibTrans" cxnId="{3E4CA82D-82DD-47A9-B7FD-B31F85F9DE0E}">
      <dgm:prSet/>
      <dgm:spPr/>
      <dgm:t>
        <a:bodyPr/>
        <a:lstStyle/>
        <a:p>
          <a:endParaRPr lang="ru-RU"/>
        </a:p>
      </dgm:t>
    </dgm:pt>
    <dgm:pt modelId="{AA7DE02F-B083-447E-8BC3-467118498A23}">
      <dgm:prSet custT="1"/>
      <dgm:spPr>
        <a:xfrm>
          <a:off x="3993016" y="1871541"/>
          <a:ext cx="1649850" cy="824925"/>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endParaRPr lang="en-US" sz="2000" baseline="0" smtClean="0">
            <a:solidFill>
              <a:sysClr val="window" lastClr="FFFFFF"/>
            </a:solidFill>
            <a:latin typeface="Times New Roman"/>
            <a:ea typeface="+mn-ea"/>
            <a:cs typeface="+mn-cs"/>
          </a:endParaRPr>
        </a:p>
        <a:p>
          <a:pPr marR="0" algn="ctr" rtl="0"/>
          <a:r>
            <a:rPr lang="en-US" sz="2000" b="1" baseline="0" smtClean="0">
              <a:solidFill>
                <a:sysClr val="window" lastClr="FFFFFF"/>
              </a:solidFill>
              <a:latin typeface="Times New Roman"/>
              <a:ea typeface="+mn-ea"/>
              <a:cs typeface="+mn-cs"/>
            </a:rPr>
            <a:t>Rahnamolik va ekspluatatsiya qilish</a:t>
          </a:r>
        </a:p>
      </dgm:t>
    </dgm:pt>
    <dgm:pt modelId="{C0F102B9-0C94-4399-B38F-B9659C5A8656}" type="parTrans" cxnId="{FC77852F-9B11-4A4B-B896-C22B11EFCD2D}">
      <dgm:prSet/>
      <dgm:spPr>
        <a:xfrm>
          <a:off x="2821622" y="1525073"/>
          <a:ext cx="1996318" cy="346468"/>
        </a:xfrm>
        <a:noFill/>
        <a:ln w="25400" cap="flat" cmpd="sng" algn="ctr">
          <a:solidFill>
            <a:srgbClr val="4F81BD">
              <a:shade val="60000"/>
              <a:hueOff val="0"/>
              <a:satOff val="0"/>
              <a:lumOff val="0"/>
              <a:alphaOff val="0"/>
            </a:srgbClr>
          </a:solidFill>
          <a:prstDash val="solid"/>
        </a:ln>
        <a:effectLst/>
      </dgm:spPr>
      <dgm:t>
        <a:bodyPr/>
        <a:lstStyle/>
        <a:p>
          <a:endParaRPr lang="ru-RU" sz="2000"/>
        </a:p>
      </dgm:t>
    </dgm:pt>
    <dgm:pt modelId="{302832FB-557D-4E27-BCE6-923AC4EACEDE}" type="sibTrans" cxnId="{FC77852F-9B11-4A4B-B896-C22B11EFCD2D}">
      <dgm:prSet/>
      <dgm:spPr/>
      <dgm:t>
        <a:bodyPr/>
        <a:lstStyle/>
        <a:p>
          <a:endParaRPr lang="ru-RU"/>
        </a:p>
      </dgm:t>
    </dgm:pt>
    <dgm:pt modelId="{F120375A-D312-4D17-8114-C9F3A0B9BE37}" type="pres">
      <dgm:prSet presAssocID="{384431A4-C945-411D-8E23-F40B07EE954A}" presName="hierChild1" presStyleCnt="0">
        <dgm:presLayoutVars>
          <dgm:orgChart val="1"/>
          <dgm:chPref val="1"/>
          <dgm:dir/>
          <dgm:animOne val="branch"/>
          <dgm:animLvl val="lvl"/>
          <dgm:resizeHandles/>
        </dgm:presLayoutVars>
      </dgm:prSet>
      <dgm:spPr/>
    </dgm:pt>
    <dgm:pt modelId="{95F1A862-B53C-4F91-8615-6EF1248AA86E}" type="pres">
      <dgm:prSet presAssocID="{4E33C7BD-97BC-42E3-ADAB-5F8B640486E4}" presName="hierRoot1" presStyleCnt="0">
        <dgm:presLayoutVars>
          <dgm:hierBranch/>
        </dgm:presLayoutVars>
      </dgm:prSet>
      <dgm:spPr/>
    </dgm:pt>
    <dgm:pt modelId="{1CCDD3B9-C543-4680-830C-9DF25E578440}" type="pres">
      <dgm:prSet presAssocID="{4E33C7BD-97BC-42E3-ADAB-5F8B640486E4}" presName="rootComposite1" presStyleCnt="0"/>
      <dgm:spPr/>
    </dgm:pt>
    <dgm:pt modelId="{C04596A4-C457-45E8-A892-629A247FC1D0}" type="pres">
      <dgm:prSet presAssocID="{4E33C7BD-97BC-42E3-ADAB-5F8B640486E4}" presName="rootText1" presStyleLbl="node0" presStyleIdx="0" presStyleCnt="1" custScaleY="220929">
        <dgm:presLayoutVars>
          <dgm:chPref val="3"/>
        </dgm:presLayoutVars>
      </dgm:prSet>
      <dgm:spPr>
        <a:prstGeom prst="rect">
          <a:avLst/>
        </a:prstGeom>
      </dgm:spPr>
      <dgm:t>
        <a:bodyPr/>
        <a:lstStyle/>
        <a:p>
          <a:endParaRPr lang="ru-RU"/>
        </a:p>
      </dgm:t>
    </dgm:pt>
    <dgm:pt modelId="{A0DF05E4-430D-4FD4-981E-FD4F33B94FBC}" type="pres">
      <dgm:prSet presAssocID="{4E33C7BD-97BC-42E3-ADAB-5F8B640486E4}" presName="rootConnector1" presStyleLbl="node1" presStyleIdx="0" presStyleCnt="0"/>
      <dgm:spPr/>
      <dgm:t>
        <a:bodyPr/>
        <a:lstStyle/>
        <a:p>
          <a:endParaRPr lang="ru-RU"/>
        </a:p>
      </dgm:t>
    </dgm:pt>
    <dgm:pt modelId="{05427133-1919-45C7-A2B4-627EEB9A8F63}" type="pres">
      <dgm:prSet presAssocID="{4E33C7BD-97BC-42E3-ADAB-5F8B640486E4}" presName="hierChild2" presStyleCnt="0"/>
      <dgm:spPr/>
    </dgm:pt>
    <dgm:pt modelId="{251714E0-3844-45E8-97AF-32486F9A0F65}" type="pres">
      <dgm:prSet presAssocID="{9A1E0890-B6E9-4E4D-99BC-C53AEBE5CCAA}" presName="Name35" presStyleLbl="parChTrans1D2" presStyleIdx="0" presStyleCnt="3" custSzY="765113"/>
      <dgm:spPr>
        <a:custGeom>
          <a:avLst/>
          <a:gdLst/>
          <a:ahLst/>
          <a:cxnLst/>
          <a:rect l="0" t="0" r="0" b="0"/>
          <a:pathLst>
            <a:path>
              <a:moveTo>
                <a:pt x="1996318" y="0"/>
              </a:moveTo>
              <a:lnTo>
                <a:pt x="1996318" y="173234"/>
              </a:lnTo>
              <a:lnTo>
                <a:pt x="0" y="173234"/>
              </a:lnTo>
              <a:lnTo>
                <a:pt x="0" y="346468"/>
              </a:lnTo>
            </a:path>
          </a:pathLst>
        </a:custGeom>
      </dgm:spPr>
      <dgm:t>
        <a:bodyPr/>
        <a:lstStyle/>
        <a:p>
          <a:endParaRPr lang="ru-RU"/>
        </a:p>
      </dgm:t>
    </dgm:pt>
    <dgm:pt modelId="{911BAA13-BB99-44B9-8677-18436E12B9CB}" type="pres">
      <dgm:prSet presAssocID="{E15DF0EC-3F78-455E-BF0F-F70FC62AF0FF}" presName="hierRoot2" presStyleCnt="0">
        <dgm:presLayoutVars>
          <dgm:hierBranch/>
        </dgm:presLayoutVars>
      </dgm:prSet>
      <dgm:spPr/>
    </dgm:pt>
    <dgm:pt modelId="{F22E6858-E091-4E8D-8418-2B75478C9217}" type="pres">
      <dgm:prSet presAssocID="{E15DF0EC-3F78-455E-BF0F-F70FC62AF0FF}" presName="rootComposite" presStyleCnt="0"/>
      <dgm:spPr/>
    </dgm:pt>
    <dgm:pt modelId="{CC31EB57-23A5-4D4A-B6E9-0CE705EFAAED}" type="pres">
      <dgm:prSet presAssocID="{E15DF0EC-3F78-455E-BF0F-F70FC62AF0FF}" presName="rootText" presStyleLbl="node2" presStyleIdx="0" presStyleCnt="3" custScaleY="220929">
        <dgm:presLayoutVars>
          <dgm:chPref val="3"/>
        </dgm:presLayoutVars>
      </dgm:prSet>
      <dgm:spPr>
        <a:prstGeom prst="rect">
          <a:avLst/>
        </a:prstGeom>
      </dgm:spPr>
      <dgm:t>
        <a:bodyPr/>
        <a:lstStyle/>
        <a:p>
          <a:endParaRPr lang="ru-RU"/>
        </a:p>
      </dgm:t>
    </dgm:pt>
    <dgm:pt modelId="{3C96575E-691B-4966-A1EE-7BE3815653EB}" type="pres">
      <dgm:prSet presAssocID="{E15DF0EC-3F78-455E-BF0F-F70FC62AF0FF}" presName="rootConnector" presStyleLbl="node2" presStyleIdx="0" presStyleCnt="3"/>
      <dgm:spPr/>
      <dgm:t>
        <a:bodyPr/>
        <a:lstStyle/>
        <a:p>
          <a:endParaRPr lang="ru-RU"/>
        </a:p>
      </dgm:t>
    </dgm:pt>
    <dgm:pt modelId="{B96D4C52-F8D1-47BA-A241-C0989640A0D9}" type="pres">
      <dgm:prSet presAssocID="{E15DF0EC-3F78-455E-BF0F-F70FC62AF0FF}" presName="hierChild4" presStyleCnt="0"/>
      <dgm:spPr/>
    </dgm:pt>
    <dgm:pt modelId="{FD97D1EC-BB68-4419-AA64-D88ACD5066D0}" type="pres">
      <dgm:prSet presAssocID="{E15DF0EC-3F78-455E-BF0F-F70FC62AF0FF}" presName="hierChild5" presStyleCnt="0"/>
      <dgm:spPr/>
    </dgm:pt>
    <dgm:pt modelId="{BE6AF863-647F-4713-94C0-63651940FCB8}" type="pres">
      <dgm:prSet presAssocID="{56A9A5FE-461F-4F92-977C-C6B9C87A4463}" presName="Name35" presStyleLbl="parChTrans1D2" presStyleIdx="1" presStyleCnt="3" custSzY="765113"/>
      <dgm:spPr>
        <a:custGeom>
          <a:avLst/>
          <a:gdLst/>
          <a:ahLst/>
          <a:cxnLst/>
          <a:rect l="0" t="0" r="0" b="0"/>
          <a:pathLst>
            <a:path>
              <a:moveTo>
                <a:pt x="45720" y="0"/>
              </a:moveTo>
              <a:lnTo>
                <a:pt x="45720" y="346468"/>
              </a:lnTo>
            </a:path>
          </a:pathLst>
        </a:custGeom>
      </dgm:spPr>
      <dgm:t>
        <a:bodyPr/>
        <a:lstStyle/>
        <a:p>
          <a:endParaRPr lang="ru-RU"/>
        </a:p>
      </dgm:t>
    </dgm:pt>
    <dgm:pt modelId="{55DDFFB2-9E9C-4EDF-B19D-F295E45B6E79}" type="pres">
      <dgm:prSet presAssocID="{A71E5212-EC4A-47F7-A3C2-A69A889BE566}" presName="hierRoot2" presStyleCnt="0">
        <dgm:presLayoutVars>
          <dgm:hierBranch/>
        </dgm:presLayoutVars>
      </dgm:prSet>
      <dgm:spPr/>
    </dgm:pt>
    <dgm:pt modelId="{260A1D63-F310-4515-8D11-476EC28348E8}" type="pres">
      <dgm:prSet presAssocID="{A71E5212-EC4A-47F7-A3C2-A69A889BE566}" presName="rootComposite" presStyleCnt="0"/>
      <dgm:spPr/>
    </dgm:pt>
    <dgm:pt modelId="{3D7F8E43-A4D1-4F57-A529-F442C2FEA8CE}" type="pres">
      <dgm:prSet presAssocID="{A71E5212-EC4A-47F7-A3C2-A69A889BE566}" presName="rootText" presStyleLbl="node2" presStyleIdx="1" presStyleCnt="3" custScaleY="259861">
        <dgm:presLayoutVars>
          <dgm:chPref val="3"/>
        </dgm:presLayoutVars>
      </dgm:prSet>
      <dgm:spPr>
        <a:prstGeom prst="rect">
          <a:avLst/>
        </a:prstGeom>
      </dgm:spPr>
      <dgm:t>
        <a:bodyPr/>
        <a:lstStyle/>
        <a:p>
          <a:endParaRPr lang="ru-RU"/>
        </a:p>
      </dgm:t>
    </dgm:pt>
    <dgm:pt modelId="{5FFEB143-4E81-4657-A384-52A8244C3347}" type="pres">
      <dgm:prSet presAssocID="{A71E5212-EC4A-47F7-A3C2-A69A889BE566}" presName="rootConnector" presStyleLbl="node2" presStyleIdx="1" presStyleCnt="3"/>
      <dgm:spPr/>
      <dgm:t>
        <a:bodyPr/>
        <a:lstStyle/>
        <a:p>
          <a:endParaRPr lang="ru-RU"/>
        </a:p>
      </dgm:t>
    </dgm:pt>
    <dgm:pt modelId="{9D05B8F6-634C-4358-A1C7-07080A8E445A}" type="pres">
      <dgm:prSet presAssocID="{A71E5212-EC4A-47F7-A3C2-A69A889BE566}" presName="hierChild4" presStyleCnt="0"/>
      <dgm:spPr/>
    </dgm:pt>
    <dgm:pt modelId="{7288072D-A410-4366-B58C-2C6313841F9E}" type="pres">
      <dgm:prSet presAssocID="{A71E5212-EC4A-47F7-A3C2-A69A889BE566}" presName="hierChild5" presStyleCnt="0"/>
      <dgm:spPr/>
    </dgm:pt>
    <dgm:pt modelId="{356AE7DF-13AE-4CF4-B873-FDB249F94DE5}" type="pres">
      <dgm:prSet presAssocID="{C0F102B9-0C94-4399-B38F-B9659C5A8656}" presName="Name35" presStyleLbl="parChTrans1D2" presStyleIdx="2" presStyleCnt="3" custSzY="765113"/>
      <dgm:spPr>
        <a:custGeom>
          <a:avLst/>
          <a:gdLst/>
          <a:ahLst/>
          <a:cxnLst/>
          <a:rect l="0" t="0" r="0" b="0"/>
          <a:pathLst>
            <a:path>
              <a:moveTo>
                <a:pt x="0" y="0"/>
              </a:moveTo>
              <a:lnTo>
                <a:pt x="0" y="173234"/>
              </a:lnTo>
              <a:lnTo>
                <a:pt x="1996318" y="173234"/>
              </a:lnTo>
              <a:lnTo>
                <a:pt x="1996318" y="346468"/>
              </a:lnTo>
            </a:path>
          </a:pathLst>
        </a:custGeom>
      </dgm:spPr>
      <dgm:t>
        <a:bodyPr/>
        <a:lstStyle/>
        <a:p>
          <a:endParaRPr lang="ru-RU"/>
        </a:p>
      </dgm:t>
    </dgm:pt>
    <dgm:pt modelId="{DDEDFFE9-F6F5-4E3E-BE38-6EF369B0DFF2}" type="pres">
      <dgm:prSet presAssocID="{AA7DE02F-B083-447E-8BC3-467118498A23}" presName="hierRoot2" presStyleCnt="0">
        <dgm:presLayoutVars>
          <dgm:hierBranch/>
        </dgm:presLayoutVars>
      </dgm:prSet>
      <dgm:spPr/>
    </dgm:pt>
    <dgm:pt modelId="{6ACCE867-B4DC-4593-85D8-D436C5F0A8D8}" type="pres">
      <dgm:prSet presAssocID="{AA7DE02F-B083-447E-8BC3-467118498A23}" presName="rootComposite" presStyleCnt="0"/>
      <dgm:spPr/>
    </dgm:pt>
    <dgm:pt modelId="{5CD386EB-7E45-4309-A51A-F351FC074FF1}" type="pres">
      <dgm:prSet presAssocID="{AA7DE02F-B083-447E-8BC3-467118498A23}" presName="rootText" presStyleLbl="node2" presStyleIdx="2" presStyleCnt="3" custScaleY="220929">
        <dgm:presLayoutVars>
          <dgm:chPref val="3"/>
        </dgm:presLayoutVars>
      </dgm:prSet>
      <dgm:spPr>
        <a:prstGeom prst="rect">
          <a:avLst/>
        </a:prstGeom>
      </dgm:spPr>
      <dgm:t>
        <a:bodyPr/>
        <a:lstStyle/>
        <a:p>
          <a:endParaRPr lang="ru-RU"/>
        </a:p>
      </dgm:t>
    </dgm:pt>
    <dgm:pt modelId="{FBE233DE-4395-4E13-84C3-CF717738E052}" type="pres">
      <dgm:prSet presAssocID="{AA7DE02F-B083-447E-8BC3-467118498A23}" presName="rootConnector" presStyleLbl="node2" presStyleIdx="2" presStyleCnt="3"/>
      <dgm:spPr/>
      <dgm:t>
        <a:bodyPr/>
        <a:lstStyle/>
        <a:p>
          <a:endParaRPr lang="ru-RU"/>
        </a:p>
      </dgm:t>
    </dgm:pt>
    <dgm:pt modelId="{13FF4F55-CBED-4C30-ADE3-183D68401802}" type="pres">
      <dgm:prSet presAssocID="{AA7DE02F-B083-447E-8BC3-467118498A23}" presName="hierChild4" presStyleCnt="0"/>
      <dgm:spPr/>
    </dgm:pt>
    <dgm:pt modelId="{7A137FF5-A9AE-481B-88E0-431899C547D9}" type="pres">
      <dgm:prSet presAssocID="{AA7DE02F-B083-447E-8BC3-467118498A23}" presName="hierChild5" presStyleCnt="0"/>
      <dgm:spPr/>
    </dgm:pt>
    <dgm:pt modelId="{9B542319-F1C7-4AAD-AE1C-54CE5E0B7F5C}" type="pres">
      <dgm:prSet presAssocID="{4E33C7BD-97BC-42E3-ADAB-5F8B640486E4}" presName="hierChild3" presStyleCnt="0"/>
      <dgm:spPr/>
    </dgm:pt>
  </dgm:ptLst>
  <dgm:cxnLst>
    <dgm:cxn modelId="{BAC4C646-A634-42E6-BF11-9EA1CB85D7E7}" type="presOf" srcId="{A71E5212-EC4A-47F7-A3C2-A69A889BE566}" destId="{3D7F8E43-A4D1-4F57-A529-F442C2FEA8CE}" srcOrd="0" destOrd="0" presId="urn:microsoft.com/office/officeart/2005/8/layout/orgChart1"/>
    <dgm:cxn modelId="{FF3E299C-F9DA-42A2-A978-BDBCF020F293}" type="presOf" srcId="{4E33C7BD-97BC-42E3-ADAB-5F8B640486E4}" destId="{C04596A4-C457-45E8-A892-629A247FC1D0}" srcOrd="0" destOrd="0" presId="urn:microsoft.com/office/officeart/2005/8/layout/orgChart1"/>
    <dgm:cxn modelId="{FC77852F-9B11-4A4B-B896-C22B11EFCD2D}" srcId="{4E33C7BD-97BC-42E3-ADAB-5F8B640486E4}" destId="{AA7DE02F-B083-447E-8BC3-467118498A23}" srcOrd="2" destOrd="0" parTransId="{C0F102B9-0C94-4399-B38F-B9659C5A8656}" sibTransId="{302832FB-557D-4E27-BCE6-923AC4EACEDE}"/>
    <dgm:cxn modelId="{B3419A72-D904-48DD-9097-09B033A5A5EB}" type="presOf" srcId="{4E33C7BD-97BC-42E3-ADAB-5F8B640486E4}" destId="{A0DF05E4-430D-4FD4-981E-FD4F33B94FBC}" srcOrd="1" destOrd="0" presId="urn:microsoft.com/office/officeart/2005/8/layout/orgChart1"/>
    <dgm:cxn modelId="{8EFA03F2-B973-4B28-8541-364B53D5B4E6}" type="presOf" srcId="{E15DF0EC-3F78-455E-BF0F-F70FC62AF0FF}" destId="{3C96575E-691B-4966-A1EE-7BE3815653EB}" srcOrd="1" destOrd="0" presId="urn:microsoft.com/office/officeart/2005/8/layout/orgChart1"/>
    <dgm:cxn modelId="{9FB05FAA-1365-42DA-94B5-0D7BEACF2887}" type="presOf" srcId="{C0F102B9-0C94-4399-B38F-B9659C5A8656}" destId="{356AE7DF-13AE-4CF4-B873-FDB249F94DE5}" srcOrd="0" destOrd="0" presId="urn:microsoft.com/office/officeart/2005/8/layout/orgChart1"/>
    <dgm:cxn modelId="{3642D90F-1D7A-4860-ACDE-AF99FDF54709}" type="presOf" srcId="{AA7DE02F-B083-447E-8BC3-467118498A23}" destId="{5CD386EB-7E45-4309-A51A-F351FC074FF1}" srcOrd="0" destOrd="0" presId="urn:microsoft.com/office/officeart/2005/8/layout/orgChart1"/>
    <dgm:cxn modelId="{AD118914-BBAC-4C15-9107-C76F5FD630C4}" type="presOf" srcId="{384431A4-C945-411D-8E23-F40B07EE954A}" destId="{F120375A-D312-4D17-8114-C9F3A0B9BE37}" srcOrd="0" destOrd="0" presId="urn:microsoft.com/office/officeart/2005/8/layout/orgChart1"/>
    <dgm:cxn modelId="{CA8AC05F-BC66-45E5-8271-7C1152740A21}" srcId="{4E33C7BD-97BC-42E3-ADAB-5F8B640486E4}" destId="{E15DF0EC-3F78-455E-BF0F-F70FC62AF0FF}" srcOrd="0" destOrd="0" parTransId="{9A1E0890-B6E9-4E4D-99BC-C53AEBE5CCAA}" sibTransId="{A28873F5-46D5-4E49-A039-5D222DF0B88D}"/>
    <dgm:cxn modelId="{245B909B-02E5-4B6E-BB1C-21370BE86440}" type="presOf" srcId="{AA7DE02F-B083-447E-8BC3-467118498A23}" destId="{FBE233DE-4395-4E13-84C3-CF717738E052}" srcOrd="1" destOrd="0" presId="urn:microsoft.com/office/officeart/2005/8/layout/orgChart1"/>
    <dgm:cxn modelId="{056CB226-D3C9-4E74-80E3-5EB2E5C57C2F}" type="presOf" srcId="{A71E5212-EC4A-47F7-A3C2-A69A889BE566}" destId="{5FFEB143-4E81-4657-A384-52A8244C3347}" srcOrd="1" destOrd="0" presId="urn:microsoft.com/office/officeart/2005/8/layout/orgChart1"/>
    <dgm:cxn modelId="{785CE939-C130-4847-A406-DD995932739E}" type="presOf" srcId="{56A9A5FE-461F-4F92-977C-C6B9C87A4463}" destId="{BE6AF863-647F-4713-94C0-63651940FCB8}" srcOrd="0" destOrd="0" presId="urn:microsoft.com/office/officeart/2005/8/layout/orgChart1"/>
    <dgm:cxn modelId="{5F64DF3F-4214-4FB4-9827-852F5ACF86BC}" srcId="{384431A4-C945-411D-8E23-F40B07EE954A}" destId="{4E33C7BD-97BC-42E3-ADAB-5F8B640486E4}" srcOrd="0" destOrd="0" parTransId="{B8AFA6E1-C7D0-4DB0-9DD4-83712E96F659}" sibTransId="{7150C90F-3463-4F4B-882A-065BC4584EC1}"/>
    <dgm:cxn modelId="{6E861FDF-0C6A-4FCD-B867-49976E043187}" type="presOf" srcId="{9A1E0890-B6E9-4E4D-99BC-C53AEBE5CCAA}" destId="{251714E0-3844-45E8-97AF-32486F9A0F65}" srcOrd="0" destOrd="0" presId="urn:microsoft.com/office/officeart/2005/8/layout/orgChart1"/>
    <dgm:cxn modelId="{3E4CA82D-82DD-47A9-B7FD-B31F85F9DE0E}" srcId="{4E33C7BD-97BC-42E3-ADAB-5F8B640486E4}" destId="{A71E5212-EC4A-47F7-A3C2-A69A889BE566}" srcOrd="1" destOrd="0" parTransId="{56A9A5FE-461F-4F92-977C-C6B9C87A4463}" sibTransId="{3A07F727-4106-4A24-82EF-697F30B39E9D}"/>
    <dgm:cxn modelId="{52613CD4-2325-4EC6-9C5B-715B11682EAA}" type="presOf" srcId="{E15DF0EC-3F78-455E-BF0F-F70FC62AF0FF}" destId="{CC31EB57-23A5-4D4A-B6E9-0CE705EFAAED}" srcOrd="0" destOrd="0" presId="urn:microsoft.com/office/officeart/2005/8/layout/orgChart1"/>
    <dgm:cxn modelId="{1D02FC38-3777-4A09-8C2C-D584FC16C7DB}" type="presParOf" srcId="{F120375A-D312-4D17-8114-C9F3A0B9BE37}" destId="{95F1A862-B53C-4F91-8615-6EF1248AA86E}" srcOrd="0" destOrd="0" presId="urn:microsoft.com/office/officeart/2005/8/layout/orgChart1"/>
    <dgm:cxn modelId="{D620F79B-C244-4B83-9988-89A5E069279A}" type="presParOf" srcId="{95F1A862-B53C-4F91-8615-6EF1248AA86E}" destId="{1CCDD3B9-C543-4680-830C-9DF25E578440}" srcOrd="0" destOrd="0" presId="urn:microsoft.com/office/officeart/2005/8/layout/orgChart1"/>
    <dgm:cxn modelId="{8E1716D4-D46F-494F-A4BD-B09DD784E4B6}" type="presParOf" srcId="{1CCDD3B9-C543-4680-830C-9DF25E578440}" destId="{C04596A4-C457-45E8-A892-629A247FC1D0}" srcOrd="0" destOrd="0" presId="urn:microsoft.com/office/officeart/2005/8/layout/orgChart1"/>
    <dgm:cxn modelId="{0D34317F-A62D-46B4-9EB1-9C9208223420}" type="presParOf" srcId="{1CCDD3B9-C543-4680-830C-9DF25E578440}" destId="{A0DF05E4-430D-4FD4-981E-FD4F33B94FBC}" srcOrd="1" destOrd="0" presId="urn:microsoft.com/office/officeart/2005/8/layout/orgChart1"/>
    <dgm:cxn modelId="{AC704C51-40DC-4DF1-A582-0AD59A858DF9}" type="presParOf" srcId="{95F1A862-B53C-4F91-8615-6EF1248AA86E}" destId="{05427133-1919-45C7-A2B4-627EEB9A8F63}" srcOrd="1" destOrd="0" presId="urn:microsoft.com/office/officeart/2005/8/layout/orgChart1"/>
    <dgm:cxn modelId="{FAA66155-A0E1-40F0-A33A-CEC1A0C0570F}" type="presParOf" srcId="{05427133-1919-45C7-A2B4-627EEB9A8F63}" destId="{251714E0-3844-45E8-97AF-32486F9A0F65}" srcOrd="0" destOrd="0" presId="urn:microsoft.com/office/officeart/2005/8/layout/orgChart1"/>
    <dgm:cxn modelId="{181FB9E0-88C2-4F4E-A995-6894DE0BD591}" type="presParOf" srcId="{05427133-1919-45C7-A2B4-627EEB9A8F63}" destId="{911BAA13-BB99-44B9-8677-18436E12B9CB}" srcOrd="1" destOrd="0" presId="urn:microsoft.com/office/officeart/2005/8/layout/orgChart1"/>
    <dgm:cxn modelId="{A539A2E8-9880-4270-B393-25D0E1BB1567}" type="presParOf" srcId="{911BAA13-BB99-44B9-8677-18436E12B9CB}" destId="{F22E6858-E091-4E8D-8418-2B75478C9217}" srcOrd="0" destOrd="0" presId="urn:microsoft.com/office/officeart/2005/8/layout/orgChart1"/>
    <dgm:cxn modelId="{4587D1C1-688F-4D8E-9556-E80868B4D721}" type="presParOf" srcId="{F22E6858-E091-4E8D-8418-2B75478C9217}" destId="{CC31EB57-23A5-4D4A-B6E9-0CE705EFAAED}" srcOrd="0" destOrd="0" presId="urn:microsoft.com/office/officeart/2005/8/layout/orgChart1"/>
    <dgm:cxn modelId="{45E080E2-4436-4FE5-950B-6CB5E3E8AACF}" type="presParOf" srcId="{F22E6858-E091-4E8D-8418-2B75478C9217}" destId="{3C96575E-691B-4966-A1EE-7BE3815653EB}" srcOrd="1" destOrd="0" presId="urn:microsoft.com/office/officeart/2005/8/layout/orgChart1"/>
    <dgm:cxn modelId="{94726BBF-A388-45A9-9ADE-00CF1BEC2DC4}" type="presParOf" srcId="{911BAA13-BB99-44B9-8677-18436E12B9CB}" destId="{B96D4C52-F8D1-47BA-A241-C0989640A0D9}" srcOrd="1" destOrd="0" presId="urn:microsoft.com/office/officeart/2005/8/layout/orgChart1"/>
    <dgm:cxn modelId="{A02704B8-0A7E-443A-8818-3D4AB6FB0090}" type="presParOf" srcId="{911BAA13-BB99-44B9-8677-18436E12B9CB}" destId="{FD97D1EC-BB68-4419-AA64-D88ACD5066D0}" srcOrd="2" destOrd="0" presId="urn:microsoft.com/office/officeart/2005/8/layout/orgChart1"/>
    <dgm:cxn modelId="{F02B52B6-4781-4944-84BD-0B63C5F44214}" type="presParOf" srcId="{05427133-1919-45C7-A2B4-627EEB9A8F63}" destId="{BE6AF863-647F-4713-94C0-63651940FCB8}" srcOrd="2" destOrd="0" presId="urn:microsoft.com/office/officeart/2005/8/layout/orgChart1"/>
    <dgm:cxn modelId="{5855612F-79EC-4A59-9B42-FEE38D2739A3}" type="presParOf" srcId="{05427133-1919-45C7-A2B4-627EEB9A8F63}" destId="{55DDFFB2-9E9C-4EDF-B19D-F295E45B6E79}" srcOrd="3" destOrd="0" presId="urn:microsoft.com/office/officeart/2005/8/layout/orgChart1"/>
    <dgm:cxn modelId="{7AF3511E-54A4-4C8D-9D09-3DAF9D309DB5}" type="presParOf" srcId="{55DDFFB2-9E9C-4EDF-B19D-F295E45B6E79}" destId="{260A1D63-F310-4515-8D11-476EC28348E8}" srcOrd="0" destOrd="0" presId="urn:microsoft.com/office/officeart/2005/8/layout/orgChart1"/>
    <dgm:cxn modelId="{8FDE1BC7-6A2A-4664-B262-88448D0AB286}" type="presParOf" srcId="{260A1D63-F310-4515-8D11-476EC28348E8}" destId="{3D7F8E43-A4D1-4F57-A529-F442C2FEA8CE}" srcOrd="0" destOrd="0" presId="urn:microsoft.com/office/officeart/2005/8/layout/orgChart1"/>
    <dgm:cxn modelId="{9518E0B2-D789-4B14-8625-651A676820FC}" type="presParOf" srcId="{260A1D63-F310-4515-8D11-476EC28348E8}" destId="{5FFEB143-4E81-4657-A384-52A8244C3347}" srcOrd="1" destOrd="0" presId="urn:microsoft.com/office/officeart/2005/8/layout/orgChart1"/>
    <dgm:cxn modelId="{49E53B62-450D-47A5-9E3D-533ABCC8A8E3}" type="presParOf" srcId="{55DDFFB2-9E9C-4EDF-B19D-F295E45B6E79}" destId="{9D05B8F6-634C-4358-A1C7-07080A8E445A}" srcOrd="1" destOrd="0" presId="urn:microsoft.com/office/officeart/2005/8/layout/orgChart1"/>
    <dgm:cxn modelId="{1264ED97-A342-443F-840F-8942FE1529BE}" type="presParOf" srcId="{55DDFFB2-9E9C-4EDF-B19D-F295E45B6E79}" destId="{7288072D-A410-4366-B58C-2C6313841F9E}" srcOrd="2" destOrd="0" presId="urn:microsoft.com/office/officeart/2005/8/layout/orgChart1"/>
    <dgm:cxn modelId="{37199C21-F786-40C0-AB38-1B2BD23EA219}" type="presParOf" srcId="{05427133-1919-45C7-A2B4-627EEB9A8F63}" destId="{356AE7DF-13AE-4CF4-B873-FDB249F94DE5}" srcOrd="4" destOrd="0" presId="urn:microsoft.com/office/officeart/2005/8/layout/orgChart1"/>
    <dgm:cxn modelId="{79199775-A0CE-4AD4-8F4C-25289689C359}" type="presParOf" srcId="{05427133-1919-45C7-A2B4-627EEB9A8F63}" destId="{DDEDFFE9-F6F5-4E3E-BE38-6EF369B0DFF2}" srcOrd="5" destOrd="0" presId="urn:microsoft.com/office/officeart/2005/8/layout/orgChart1"/>
    <dgm:cxn modelId="{8B34EE36-7FF6-4623-8541-E87B507CCA0E}" type="presParOf" srcId="{DDEDFFE9-F6F5-4E3E-BE38-6EF369B0DFF2}" destId="{6ACCE867-B4DC-4593-85D8-D436C5F0A8D8}" srcOrd="0" destOrd="0" presId="urn:microsoft.com/office/officeart/2005/8/layout/orgChart1"/>
    <dgm:cxn modelId="{0355E5D1-E538-451F-BEA6-5DAC0BE51F3F}" type="presParOf" srcId="{6ACCE867-B4DC-4593-85D8-D436C5F0A8D8}" destId="{5CD386EB-7E45-4309-A51A-F351FC074FF1}" srcOrd="0" destOrd="0" presId="urn:microsoft.com/office/officeart/2005/8/layout/orgChart1"/>
    <dgm:cxn modelId="{7741FD5F-FEAB-4E96-93EC-174C43763932}" type="presParOf" srcId="{6ACCE867-B4DC-4593-85D8-D436C5F0A8D8}" destId="{FBE233DE-4395-4E13-84C3-CF717738E052}" srcOrd="1" destOrd="0" presId="urn:microsoft.com/office/officeart/2005/8/layout/orgChart1"/>
    <dgm:cxn modelId="{50BA5B01-E565-479A-A78E-094EBD13AB57}" type="presParOf" srcId="{DDEDFFE9-F6F5-4E3E-BE38-6EF369B0DFF2}" destId="{13FF4F55-CBED-4C30-ADE3-183D68401802}" srcOrd="1" destOrd="0" presId="urn:microsoft.com/office/officeart/2005/8/layout/orgChart1"/>
    <dgm:cxn modelId="{A13FE4E8-B57B-4B4C-884A-F51712FA66EB}" type="presParOf" srcId="{DDEDFFE9-F6F5-4E3E-BE38-6EF369B0DFF2}" destId="{7A137FF5-A9AE-481B-88E0-431899C547D9}" srcOrd="2" destOrd="0" presId="urn:microsoft.com/office/officeart/2005/8/layout/orgChart1"/>
    <dgm:cxn modelId="{4846667B-69DA-4C9E-AF9E-BC9A2344F256}" type="presParOf" srcId="{95F1A862-B53C-4F91-8615-6EF1248AA86E}" destId="{9B542319-F1C7-4AAD-AE1C-54CE5E0B7F5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F10CBD-A5BC-4273-B8D2-2AF3E75B4EBB}">
      <dsp:nvSpPr>
        <dsp:cNvPr id="0" name=""/>
        <dsp:cNvSpPr/>
      </dsp:nvSpPr>
      <dsp:spPr>
        <a:xfrm>
          <a:off x="8356609" y="3849573"/>
          <a:ext cx="91440" cy="649602"/>
        </a:xfrm>
        <a:custGeom>
          <a:avLst/>
          <a:gdLst/>
          <a:ahLst/>
          <a:cxnLst/>
          <a:rect l="0" t="0" r="0" b="0"/>
          <a:pathLst>
            <a:path>
              <a:moveTo>
                <a:pt x="45720" y="0"/>
              </a:moveTo>
              <a:lnTo>
                <a:pt x="45720" y="352176"/>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7ED588F7-934B-4F60-912E-11C280F08A1F}">
      <dsp:nvSpPr>
        <dsp:cNvPr id="0" name=""/>
        <dsp:cNvSpPr/>
      </dsp:nvSpPr>
      <dsp:spPr>
        <a:xfrm>
          <a:off x="5147186" y="1712724"/>
          <a:ext cx="3255143" cy="632025"/>
        </a:xfrm>
        <a:custGeom>
          <a:avLst/>
          <a:gdLst/>
          <a:ahLst/>
          <a:cxnLst/>
          <a:rect l="0" t="0" r="0" b="0"/>
          <a:pathLst>
            <a:path>
              <a:moveTo>
                <a:pt x="0" y="0"/>
              </a:moveTo>
              <a:lnTo>
                <a:pt x="0" y="171323"/>
              </a:lnTo>
              <a:lnTo>
                <a:pt x="1764750" y="171323"/>
              </a:lnTo>
              <a:lnTo>
                <a:pt x="1764750" y="342647"/>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FE567CC1-BF8A-499F-8507-1DC5A6690F17}">
      <dsp:nvSpPr>
        <dsp:cNvPr id="0" name=""/>
        <dsp:cNvSpPr/>
      </dsp:nvSpPr>
      <dsp:spPr>
        <a:xfrm>
          <a:off x="5101466" y="3849573"/>
          <a:ext cx="91440" cy="632025"/>
        </a:xfrm>
        <a:custGeom>
          <a:avLst/>
          <a:gdLst/>
          <a:ahLst/>
          <a:cxnLst/>
          <a:rect l="0" t="0" r="0" b="0"/>
          <a:pathLst>
            <a:path>
              <a:moveTo>
                <a:pt x="45720" y="0"/>
              </a:moveTo>
              <a:lnTo>
                <a:pt x="45720" y="342647"/>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700424AC-D151-4A83-8046-DFB650F7A23F}">
      <dsp:nvSpPr>
        <dsp:cNvPr id="0" name=""/>
        <dsp:cNvSpPr/>
      </dsp:nvSpPr>
      <dsp:spPr>
        <a:xfrm>
          <a:off x="5101466" y="1712724"/>
          <a:ext cx="91440" cy="632025"/>
        </a:xfrm>
        <a:custGeom>
          <a:avLst/>
          <a:gdLst/>
          <a:ahLst/>
          <a:cxnLst/>
          <a:rect l="0" t="0" r="0" b="0"/>
          <a:pathLst>
            <a:path>
              <a:moveTo>
                <a:pt x="45720" y="0"/>
              </a:moveTo>
              <a:lnTo>
                <a:pt x="45720" y="342647"/>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378569E2-9EC9-4B94-A2C0-F669288AA627}">
      <dsp:nvSpPr>
        <dsp:cNvPr id="0" name=""/>
        <dsp:cNvSpPr/>
      </dsp:nvSpPr>
      <dsp:spPr>
        <a:xfrm>
          <a:off x="1459794" y="3849573"/>
          <a:ext cx="91440" cy="632025"/>
        </a:xfrm>
        <a:custGeom>
          <a:avLst/>
          <a:gdLst/>
          <a:ahLst/>
          <a:cxnLst/>
          <a:rect l="0" t="0" r="0" b="0"/>
          <a:pathLst>
            <a:path>
              <a:moveTo>
                <a:pt x="45720" y="0"/>
              </a:moveTo>
              <a:lnTo>
                <a:pt x="45720" y="342647"/>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03620898-C0D9-4E3B-95D9-783BFCCF6910}">
      <dsp:nvSpPr>
        <dsp:cNvPr id="0" name=""/>
        <dsp:cNvSpPr/>
      </dsp:nvSpPr>
      <dsp:spPr>
        <a:xfrm>
          <a:off x="1505514" y="1712724"/>
          <a:ext cx="3641672" cy="632025"/>
        </a:xfrm>
        <a:custGeom>
          <a:avLst/>
          <a:gdLst/>
          <a:ahLst/>
          <a:cxnLst/>
          <a:rect l="0" t="0" r="0" b="0"/>
          <a:pathLst>
            <a:path>
              <a:moveTo>
                <a:pt x="1974304" y="0"/>
              </a:moveTo>
              <a:lnTo>
                <a:pt x="1974304" y="171323"/>
              </a:lnTo>
              <a:lnTo>
                <a:pt x="0" y="171323"/>
              </a:lnTo>
              <a:lnTo>
                <a:pt x="0" y="342647"/>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2FB81DE0-E2CA-4440-B2DC-A97AFA542633}">
      <dsp:nvSpPr>
        <dsp:cNvPr id="0" name=""/>
        <dsp:cNvSpPr/>
      </dsp:nvSpPr>
      <dsp:spPr>
        <a:xfrm>
          <a:off x="3642363" y="207900"/>
          <a:ext cx="3009646" cy="1504823"/>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R="0" lvl="0" algn="ctr" defTabSz="1422400" rtl="0">
            <a:lnSpc>
              <a:spcPct val="90000"/>
            </a:lnSpc>
            <a:spcBef>
              <a:spcPct val="0"/>
            </a:spcBef>
            <a:spcAft>
              <a:spcPct val="35000"/>
            </a:spcAft>
          </a:pPr>
          <a:r>
            <a:rPr lang="en-US" sz="3200" b="1" kern="1200" baseline="0" smtClean="0">
              <a:solidFill>
                <a:sysClr val="window" lastClr="FFFFFF"/>
              </a:solidFill>
              <a:latin typeface="Times New Roman"/>
              <a:ea typeface="+mn-ea"/>
              <a:cs typeface="+mn-cs"/>
            </a:rPr>
            <a:t>Fanning funksiyalari</a:t>
          </a:r>
        </a:p>
      </dsp:txBody>
      <dsp:txXfrm>
        <a:off x="3642363" y="207900"/>
        <a:ext cx="3009646" cy="1504823"/>
      </dsp:txXfrm>
    </dsp:sp>
    <dsp:sp modelId="{829901A5-ECD1-4AC7-9408-D323E9BF523A}">
      <dsp:nvSpPr>
        <dsp:cNvPr id="0" name=""/>
        <dsp:cNvSpPr/>
      </dsp:nvSpPr>
      <dsp:spPr>
        <a:xfrm>
          <a:off x="691" y="2344749"/>
          <a:ext cx="3009646" cy="1504823"/>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R="0" lvl="0" algn="ctr" defTabSz="1422400" rtl="0">
            <a:lnSpc>
              <a:spcPct val="90000"/>
            </a:lnSpc>
            <a:spcBef>
              <a:spcPct val="0"/>
            </a:spcBef>
            <a:spcAft>
              <a:spcPct val="35000"/>
            </a:spcAft>
          </a:pPr>
          <a:r>
            <a:rPr lang="en-US" sz="3200" b="1" kern="1200" baseline="0" smtClean="0">
              <a:solidFill>
                <a:sysClr val="window" lastClr="FFFFFF"/>
              </a:solidFill>
              <a:latin typeface="Times New Roman"/>
              <a:ea typeface="+mn-ea"/>
              <a:cs typeface="+mn-cs"/>
            </a:rPr>
            <a:t>Haqiqiy bilimni yaratish funksiyasi</a:t>
          </a:r>
        </a:p>
      </dsp:txBody>
      <dsp:txXfrm>
        <a:off x="691" y="2344749"/>
        <a:ext cx="3009646" cy="1504823"/>
      </dsp:txXfrm>
    </dsp:sp>
    <dsp:sp modelId="{BAE0613E-8B21-4464-BCE9-A260D85916B0}">
      <dsp:nvSpPr>
        <dsp:cNvPr id="0" name=""/>
        <dsp:cNvSpPr/>
      </dsp:nvSpPr>
      <dsp:spPr>
        <a:xfrm>
          <a:off x="691" y="4481598"/>
          <a:ext cx="3009646" cy="1504823"/>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R="0" lvl="0" algn="ctr" defTabSz="1422400" rtl="0">
            <a:lnSpc>
              <a:spcPct val="90000"/>
            </a:lnSpc>
            <a:spcBef>
              <a:spcPct val="0"/>
            </a:spcBef>
            <a:spcAft>
              <a:spcPct val="35000"/>
            </a:spcAft>
          </a:pPr>
          <a:r>
            <a:rPr lang="en-US" sz="3200" b="1" kern="1200" baseline="0" smtClean="0">
              <a:solidFill>
                <a:sysClr val="window" lastClr="FFFFFF"/>
              </a:solidFill>
              <a:latin typeface="Times New Roman"/>
              <a:ea typeface="+mn-ea"/>
              <a:cs typeface="+mn-cs"/>
            </a:rPr>
            <a:t>ijtimoiy tartibga solish funksiyasi</a:t>
          </a:r>
        </a:p>
      </dsp:txBody>
      <dsp:txXfrm>
        <a:off x="691" y="4481598"/>
        <a:ext cx="3009646" cy="1504823"/>
      </dsp:txXfrm>
    </dsp:sp>
    <dsp:sp modelId="{C8B4AE29-61F0-4680-987C-9B935F88DDA5}">
      <dsp:nvSpPr>
        <dsp:cNvPr id="0" name=""/>
        <dsp:cNvSpPr/>
      </dsp:nvSpPr>
      <dsp:spPr>
        <a:xfrm>
          <a:off x="3642363" y="2344749"/>
          <a:ext cx="3009646" cy="1504823"/>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R="0" lvl="0" algn="ctr" defTabSz="1422400" rtl="0">
            <a:lnSpc>
              <a:spcPct val="90000"/>
            </a:lnSpc>
            <a:spcBef>
              <a:spcPct val="0"/>
            </a:spcBef>
            <a:spcAft>
              <a:spcPct val="35000"/>
            </a:spcAft>
          </a:pPr>
          <a:r>
            <a:rPr lang="en-US" sz="3200" b="1" kern="1200" baseline="0" smtClean="0">
              <a:solidFill>
                <a:sysClr val="window" lastClr="FFFFFF"/>
              </a:solidFill>
              <a:latin typeface="Times New Roman"/>
              <a:ea typeface="+mn-ea"/>
              <a:cs typeface="+mn-cs"/>
            </a:rPr>
            <a:t>Loyihalash-konstruksiyalash funksiyasi</a:t>
          </a:r>
        </a:p>
      </dsp:txBody>
      <dsp:txXfrm>
        <a:off x="3642363" y="2344749"/>
        <a:ext cx="3009646" cy="1504823"/>
      </dsp:txXfrm>
    </dsp:sp>
    <dsp:sp modelId="{9A762A96-6CB5-4908-A33B-E9BE81EE1632}">
      <dsp:nvSpPr>
        <dsp:cNvPr id="0" name=""/>
        <dsp:cNvSpPr/>
      </dsp:nvSpPr>
      <dsp:spPr>
        <a:xfrm>
          <a:off x="3642363" y="4481598"/>
          <a:ext cx="3009646" cy="1504823"/>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R="0" lvl="0" algn="ctr" defTabSz="1422400" rtl="0">
            <a:lnSpc>
              <a:spcPct val="90000"/>
            </a:lnSpc>
            <a:spcBef>
              <a:spcPct val="0"/>
            </a:spcBef>
            <a:spcAft>
              <a:spcPct val="35000"/>
            </a:spcAft>
          </a:pPr>
          <a:r>
            <a:rPr lang="en-US" sz="3200" b="1" kern="1200" baseline="0" smtClean="0">
              <a:solidFill>
                <a:sysClr val="window" lastClr="FFFFFF"/>
              </a:solidFill>
              <a:latin typeface="Times New Roman"/>
              <a:ea typeface="+mn-ea"/>
              <a:cs typeface="+mn-cs"/>
            </a:rPr>
            <a:t>bunyodkor kuch funksiyasi</a:t>
          </a:r>
        </a:p>
      </dsp:txBody>
      <dsp:txXfrm>
        <a:off x="3642363" y="4481598"/>
        <a:ext cx="3009646" cy="1504823"/>
      </dsp:txXfrm>
    </dsp:sp>
    <dsp:sp modelId="{C15B1DC9-3DAC-41BA-A73F-43998EBA22B8}">
      <dsp:nvSpPr>
        <dsp:cNvPr id="0" name=""/>
        <dsp:cNvSpPr/>
      </dsp:nvSpPr>
      <dsp:spPr>
        <a:xfrm>
          <a:off x="6897506" y="2344749"/>
          <a:ext cx="3009646" cy="1504823"/>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R="0" lvl="0" algn="ctr" defTabSz="1422400" rtl="0">
            <a:lnSpc>
              <a:spcPct val="90000"/>
            </a:lnSpc>
            <a:spcBef>
              <a:spcPct val="0"/>
            </a:spcBef>
            <a:spcAft>
              <a:spcPct val="35000"/>
            </a:spcAft>
          </a:pPr>
          <a:r>
            <a:rPr lang="en-US" sz="3200" b="1" kern="1200" baseline="0" smtClean="0">
              <a:solidFill>
                <a:sysClr val="window" lastClr="FFFFFF"/>
              </a:solidFill>
              <a:latin typeface="Times New Roman"/>
              <a:ea typeface="+mn-ea"/>
              <a:cs typeface="+mn-cs"/>
            </a:rPr>
            <a:t>Madaniy-texnologik funksiyasi</a:t>
          </a:r>
        </a:p>
      </dsp:txBody>
      <dsp:txXfrm>
        <a:off x="6897506" y="2344749"/>
        <a:ext cx="3009646" cy="1504823"/>
      </dsp:txXfrm>
    </dsp:sp>
    <dsp:sp modelId="{2275B856-9C60-4E3F-8B2C-80C424F7B71B}">
      <dsp:nvSpPr>
        <dsp:cNvPr id="0" name=""/>
        <dsp:cNvSpPr/>
      </dsp:nvSpPr>
      <dsp:spPr>
        <a:xfrm>
          <a:off x="6897506" y="4499175"/>
          <a:ext cx="3009646" cy="1504823"/>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R="0" lvl="0" algn="ctr" defTabSz="1422400" rtl="0">
            <a:lnSpc>
              <a:spcPct val="90000"/>
            </a:lnSpc>
            <a:spcBef>
              <a:spcPct val="0"/>
            </a:spcBef>
            <a:spcAft>
              <a:spcPct val="35000"/>
            </a:spcAft>
          </a:pPr>
          <a:r>
            <a:rPr lang="en-US" sz="3200" b="1" kern="1200" baseline="0" smtClean="0">
              <a:solidFill>
                <a:sysClr val="window" lastClr="FFFFFF"/>
              </a:solidFill>
              <a:latin typeface="Times New Roman"/>
              <a:ea typeface="+mn-ea"/>
              <a:cs typeface="+mn-cs"/>
            </a:rPr>
            <a:t>siyosat vositasidagi funksiyasi</a:t>
          </a:r>
        </a:p>
      </dsp:txBody>
      <dsp:txXfrm>
        <a:off x="6897506" y="4499175"/>
        <a:ext cx="3009646" cy="15048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FB3469-09D7-489E-AEEF-49E6DDCDEBDA}">
      <dsp:nvSpPr>
        <dsp:cNvPr id="0" name=""/>
        <dsp:cNvSpPr/>
      </dsp:nvSpPr>
      <dsp:spPr>
        <a:xfrm>
          <a:off x="7502350" y="3529559"/>
          <a:ext cx="91440" cy="549044"/>
        </a:xfrm>
        <a:custGeom>
          <a:avLst/>
          <a:gdLst/>
          <a:ahLst/>
          <a:cxnLst/>
          <a:rect l="0" t="0" r="0" b="0"/>
          <a:pathLst>
            <a:path>
              <a:moveTo>
                <a:pt x="45720" y="0"/>
              </a:moveTo>
              <a:lnTo>
                <a:pt x="45720" y="502505"/>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22479FFC-914B-4FC3-870E-2CC7A0A1BB40}">
      <dsp:nvSpPr>
        <dsp:cNvPr id="0" name=""/>
        <dsp:cNvSpPr/>
      </dsp:nvSpPr>
      <dsp:spPr>
        <a:xfrm>
          <a:off x="4940709" y="1673265"/>
          <a:ext cx="2607361" cy="549044"/>
        </a:xfrm>
        <a:custGeom>
          <a:avLst/>
          <a:gdLst/>
          <a:ahLst/>
          <a:cxnLst/>
          <a:rect l="0" t="0" r="0" b="0"/>
          <a:pathLst>
            <a:path>
              <a:moveTo>
                <a:pt x="0" y="0"/>
              </a:moveTo>
              <a:lnTo>
                <a:pt x="0" y="251252"/>
              </a:lnTo>
              <a:lnTo>
                <a:pt x="1447693" y="251252"/>
              </a:lnTo>
              <a:lnTo>
                <a:pt x="1447693" y="502505"/>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2811C88B-8605-464F-9191-B6F92A86871F}">
      <dsp:nvSpPr>
        <dsp:cNvPr id="0" name=""/>
        <dsp:cNvSpPr/>
      </dsp:nvSpPr>
      <dsp:spPr>
        <a:xfrm>
          <a:off x="2287628" y="3529559"/>
          <a:ext cx="91440" cy="549044"/>
        </a:xfrm>
        <a:custGeom>
          <a:avLst/>
          <a:gdLst/>
          <a:ahLst/>
          <a:cxnLst/>
          <a:rect l="0" t="0" r="0" b="0"/>
          <a:pathLst>
            <a:path>
              <a:moveTo>
                <a:pt x="45720" y="0"/>
              </a:moveTo>
              <a:lnTo>
                <a:pt x="45720" y="502505"/>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44E9746C-BC70-4722-8948-BA2C157FD4FD}">
      <dsp:nvSpPr>
        <dsp:cNvPr id="0" name=""/>
        <dsp:cNvSpPr/>
      </dsp:nvSpPr>
      <dsp:spPr>
        <a:xfrm>
          <a:off x="2333348" y="1673265"/>
          <a:ext cx="2607361" cy="549044"/>
        </a:xfrm>
        <a:custGeom>
          <a:avLst/>
          <a:gdLst/>
          <a:ahLst/>
          <a:cxnLst/>
          <a:rect l="0" t="0" r="0" b="0"/>
          <a:pathLst>
            <a:path>
              <a:moveTo>
                <a:pt x="1447693" y="0"/>
              </a:moveTo>
              <a:lnTo>
                <a:pt x="1447693" y="251252"/>
              </a:lnTo>
              <a:lnTo>
                <a:pt x="0" y="251252"/>
              </a:lnTo>
              <a:lnTo>
                <a:pt x="0" y="502505"/>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317683B2-D728-49BD-9A4B-75925CDC87B6}">
      <dsp:nvSpPr>
        <dsp:cNvPr id="0" name=""/>
        <dsp:cNvSpPr/>
      </dsp:nvSpPr>
      <dsp:spPr>
        <a:xfrm>
          <a:off x="2607870" y="366015"/>
          <a:ext cx="4665678" cy="1307249"/>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R="0" lvl="0" algn="ctr" defTabSz="1066800" rtl="0">
            <a:lnSpc>
              <a:spcPct val="90000"/>
            </a:lnSpc>
            <a:spcBef>
              <a:spcPct val="0"/>
            </a:spcBef>
            <a:spcAft>
              <a:spcPct val="35000"/>
            </a:spcAft>
          </a:pPr>
          <a:endParaRPr lang="en-US" sz="2400" b="1" kern="1200" baseline="0" dirty="0" smtClean="0">
            <a:solidFill>
              <a:schemeClr val="bg1"/>
            </a:solidFill>
            <a:latin typeface="Times New Roman"/>
            <a:ea typeface="+mn-ea"/>
            <a:cs typeface="+mn-cs"/>
          </a:endParaRPr>
        </a:p>
        <a:p>
          <a:pPr marR="0" lvl="0" algn="ctr" defTabSz="1066800" rtl="0">
            <a:lnSpc>
              <a:spcPct val="90000"/>
            </a:lnSpc>
            <a:spcBef>
              <a:spcPct val="0"/>
            </a:spcBef>
            <a:spcAft>
              <a:spcPct val="35000"/>
            </a:spcAft>
          </a:pPr>
          <a:r>
            <a:rPr lang="en-US" sz="2400" b="1" kern="1200" baseline="0" dirty="0" smtClean="0">
              <a:solidFill>
                <a:schemeClr val="bg1"/>
              </a:solidFill>
              <a:latin typeface="Times New Roman"/>
              <a:ea typeface="+mn-ea"/>
              <a:cs typeface="+mn-cs"/>
            </a:rPr>
            <a:t>Fan </a:t>
          </a:r>
          <a:r>
            <a:rPr lang="en-US" sz="2400" b="1" kern="1200" baseline="0" dirty="0" err="1" smtClean="0">
              <a:solidFill>
                <a:schemeClr val="bg1"/>
              </a:solidFill>
              <a:latin typeface="Times New Roman"/>
              <a:ea typeface="+mn-ea"/>
              <a:cs typeface="+mn-cs"/>
            </a:rPr>
            <a:t>rivojlanishining</a:t>
          </a:r>
          <a:r>
            <a:rPr lang="en-US" sz="2400" b="1" kern="1200" baseline="0" dirty="0" smtClean="0">
              <a:solidFill>
                <a:schemeClr val="bg1"/>
              </a:solidFill>
              <a:latin typeface="Times New Roman"/>
              <a:ea typeface="+mn-ea"/>
              <a:cs typeface="+mn-cs"/>
            </a:rPr>
            <a:t> </a:t>
          </a:r>
          <a:r>
            <a:rPr lang="en-US" sz="2400" b="1" kern="1200" baseline="0" dirty="0" err="1" smtClean="0">
              <a:solidFill>
                <a:schemeClr val="bg1"/>
              </a:solidFill>
              <a:latin typeface="Times New Roman"/>
              <a:ea typeface="+mn-ea"/>
              <a:cs typeface="+mn-cs"/>
            </a:rPr>
            <a:t>asosiy</a:t>
          </a:r>
          <a:r>
            <a:rPr lang="en-US" sz="2400" b="1" kern="1200" baseline="0" dirty="0" smtClean="0">
              <a:solidFill>
                <a:schemeClr val="bg1"/>
              </a:solidFill>
              <a:latin typeface="Times New Roman"/>
              <a:ea typeface="+mn-ea"/>
              <a:cs typeface="+mn-cs"/>
            </a:rPr>
            <a:t> </a:t>
          </a:r>
          <a:r>
            <a:rPr lang="en-US" sz="2400" b="1" kern="1200" baseline="0" dirty="0" err="1" smtClean="0">
              <a:solidFill>
                <a:schemeClr val="bg1"/>
              </a:solidFill>
              <a:latin typeface="Times New Roman"/>
              <a:ea typeface="+mn-ea"/>
              <a:cs typeface="+mn-cs"/>
            </a:rPr>
            <a:t>bosqichlari</a:t>
          </a:r>
          <a:endParaRPr lang="en-US" sz="2400" b="1" kern="1200" baseline="0" dirty="0" smtClean="0">
            <a:solidFill>
              <a:schemeClr val="bg1"/>
            </a:solidFill>
            <a:latin typeface="Times New Roman"/>
            <a:ea typeface="+mn-ea"/>
            <a:cs typeface="+mn-cs"/>
          </a:endParaRPr>
        </a:p>
      </dsp:txBody>
      <dsp:txXfrm>
        <a:off x="2607870" y="366015"/>
        <a:ext cx="4665678" cy="1307249"/>
      </dsp:txXfrm>
    </dsp:sp>
    <dsp:sp modelId="{F068A292-56D3-442A-A86A-9F1EAE2E7A52}">
      <dsp:nvSpPr>
        <dsp:cNvPr id="0" name=""/>
        <dsp:cNvSpPr/>
      </dsp:nvSpPr>
      <dsp:spPr>
        <a:xfrm>
          <a:off x="509" y="2222310"/>
          <a:ext cx="4665678" cy="1307249"/>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R="0" lvl="0" algn="ctr" defTabSz="1066800" rtl="0">
            <a:lnSpc>
              <a:spcPct val="90000"/>
            </a:lnSpc>
            <a:spcBef>
              <a:spcPct val="0"/>
            </a:spcBef>
            <a:spcAft>
              <a:spcPct val="35000"/>
            </a:spcAft>
            <a:buFont typeface="Times New Roman"/>
            <a:buChar char="1"/>
          </a:pPr>
          <a:r>
            <a:rPr lang="en-US" sz="2400" kern="1200" baseline="0" dirty="0" err="1" smtClean="0">
              <a:solidFill>
                <a:schemeClr val="bg1"/>
              </a:solidFill>
              <a:latin typeface="Times New Roman"/>
              <a:ea typeface="+mn-ea"/>
              <a:cs typeface="+mn-cs"/>
            </a:rPr>
            <a:t>Miloddan</a:t>
          </a:r>
          <a:r>
            <a:rPr lang="en-US" sz="2400" kern="1200" baseline="0" dirty="0" smtClean="0">
              <a:solidFill>
                <a:schemeClr val="bg1"/>
              </a:solidFill>
              <a:latin typeface="Times New Roman"/>
              <a:ea typeface="+mn-ea"/>
              <a:cs typeface="+mn-cs"/>
            </a:rPr>
            <a:t> </a:t>
          </a:r>
          <a:r>
            <a:rPr lang="en-US" sz="2400" kern="1200" baseline="0" dirty="0" err="1" smtClean="0">
              <a:solidFill>
                <a:schemeClr val="bg1"/>
              </a:solidFill>
              <a:latin typeface="Times New Roman"/>
              <a:ea typeface="+mn-ea"/>
              <a:cs typeface="+mn-cs"/>
            </a:rPr>
            <a:t>avvalgi</a:t>
          </a:r>
          <a:r>
            <a:rPr lang="en-US" sz="2400" kern="1200" baseline="0" dirty="0" smtClean="0">
              <a:solidFill>
                <a:schemeClr val="bg1"/>
              </a:solidFill>
              <a:latin typeface="Times New Roman"/>
              <a:ea typeface="+mn-ea"/>
              <a:cs typeface="+mn-cs"/>
            </a:rPr>
            <a:t> I </a:t>
          </a:r>
          <a:r>
            <a:rPr lang="en-US" sz="2400" kern="1200" baseline="0" dirty="0" err="1" smtClean="0">
              <a:solidFill>
                <a:schemeClr val="bg1"/>
              </a:solidFill>
              <a:latin typeface="Times New Roman"/>
              <a:ea typeface="+mn-ea"/>
              <a:cs typeface="+mn-cs"/>
            </a:rPr>
            <a:t>ming</a:t>
          </a:r>
          <a:r>
            <a:rPr lang="en-US" sz="2400" kern="1200" baseline="0" dirty="0" smtClean="0">
              <a:solidFill>
                <a:schemeClr val="bg1"/>
              </a:solidFill>
              <a:latin typeface="Times New Roman"/>
              <a:ea typeface="+mn-ea"/>
              <a:cs typeface="+mn-cs"/>
            </a:rPr>
            <a:t> </a:t>
          </a:r>
          <a:r>
            <a:rPr lang="en-US" sz="2400" kern="1200" baseline="0" dirty="0" err="1" smtClean="0">
              <a:solidFill>
                <a:schemeClr val="bg1"/>
              </a:solidFill>
              <a:latin typeface="Times New Roman"/>
              <a:ea typeface="+mn-ea"/>
              <a:cs typeface="+mn-cs"/>
            </a:rPr>
            <a:t>yillikdan</a:t>
          </a:r>
          <a:r>
            <a:rPr lang="en-US" sz="2400" kern="1200" baseline="0" dirty="0" smtClean="0">
              <a:solidFill>
                <a:schemeClr val="bg1"/>
              </a:solidFill>
              <a:latin typeface="Times New Roman"/>
              <a:ea typeface="+mn-ea"/>
              <a:cs typeface="+mn-cs"/>
            </a:rPr>
            <a:t> XVI </a:t>
          </a:r>
          <a:r>
            <a:rPr lang="en-US" sz="2400" kern="1200" baseline="0" dirty="0" err="1" smtClean="0">
              <a:solidFill>
                <a:schemeClr val="bg1"/>
              </a:solidFill>
              <a:latin typeface="Times New Roman"/>
              <a:ea typeface="+mn-ea"/>
              <a:cs typeface="+mn-cs"/>
            </a:rPr>
            <a:t>asrgacha</a:t>
          </a:r>
          <a:r>
            <a:rPr lang="en-US" sz="2400" kern="1200" baseline="0" dirty="0" smtClean="0">
              <a:solidFill>
                <a:schemeClr val="bg1"/>
              </a:solidFill>
              <a:latin typeface="Times New Roman"/>
              <a:ea typeface="+mn-ea"/>
              <a:cs typeface="+mn-cs"/>
            </a:rPr>
            <a:t> </a:t>
          </a:r>
          <a:r>
            <a:rPr lang="en-US" sz="2400" kern="1200" baseline="0" dirty="0" err="1" smtClean="0">
              <a:solidFill>
                <a:schemeClr val="bg1"/>
              </a:solidFill>
              <a:latin typeface="Times New Roman"/>
              <a:ea typeface="+mn-ea"/>
              <a:cs typeface="+mn-cs"/>
            </a:rPr>
            <a:t>bo‘lgan</a:t>
          </a:r>
          <a:r>
            <a:rPr lang="en-US" sz="2400" kern="1200" baseline="0" dirty="0" smtClean="0">
              <a:solidFill>
                <a:schemeClr val="bg1"/>
              </a:solidFill>
              <a:latin typeface="Times New Roman"/>
              <a:ea typeface="+mn-ea"/>
              <a:cs typeface="+mn-cs"/>
            </a:rPr>
            <a:t> </a:t>
          </a:r>
          <a:r>
            <a:rPr lang="en-US" sz="2400" kern="1200" baseline="0" dirty="0" err="1" smtClean="0">
              <a:solidFill>
                <a:schemeClr val="bg1"/>
              </a:solidFill>
              <a:latin typeface="Times New Roman"/>
              <a:ea typeface="+mn-ea"/>
              <a:cs typeface="+mn-cs"/>
            </a:rPr>
            <a:t>davr</a:t>
          </a:r>
          <a:r>
            <a:rPr lang="en-US" sz="2400" kern="1200" baseline="0" dirty="0" smtClean="0">
              <a:solidFill>
                <a:schemeClr val="bg1"/>
              </a:solidFill>
              <a:latin typeface="Times New Roman"/>
              <a:ea typeface="+mn-ea"/>
              <a:cs typeface="+mn-cs"/>
            </a:rPr>
            <a:t> ilk fan </a:t>
          </a:r>
          <a:r>
            <a:rPr lang="en-US" sz="2400" kern="1200" baseline="0" dirty="0" err="1" smtClean="0">
              <a:solidFill>
                <a:schemeClr val="bg1"/>
              </a:solidFill>
              <a:latin typeface="Times New Roman"/>
              <a:ea typeface="+mn-ea"/>
              <a:cs typeface="+mn-cs"/>
            </a:rPr>
            <a:t>davri</a:t>
          </a:r>
          <a:endParaRPr lang="en-US" sz="2400" kern="1200" baseline="0" dirty="0" smtClean="0">
            <a:solidFill>
              <a:schemeClr val="bg1"/>
            </a:solidFill>
            <a:latin typeface="Times New Roman"/>
            <a:ea typeface="+mn-ea"/>
            <a:cs typeface="+mn-cs"/>
          </a:endParaRPr>
        </a:p>
      </dsp:txBody>
      <dsp:txXfrm>
        <a:off x="509" y="2222310"/>
        <a:ext cx="4665678" cy="1307249"/>
      </dsp:txXfrm>
    </dsp:sp>
    <dsp:sp modelId="{3F935542-3225-46A8-9E59-D3DF46E21B27}">
      <dsp:nvSpPr>
        <dsp:cNvPr id="0" name=""/>
        <dsp:cNvSpPr/>
      </dsp:nvSpPr>
      <dsp:spPr>
        <a:xfrm>
          <a:off x="509" y="4078604"/>
          <a:ext cx="4665678" cy="1307249"/>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R="0" lvl="0" algn="ctr" defTabSz="1066800" rtl="0">
            <a:lnSpc>
              <a:spcPct val="90000"/>
            </a:lnSpc>
            <a:spcBef>
              <a:spcPct val="0"/>
            </a:spcBef>
            <a:spcAft>
              <a:spcPct val="35000"/>
            </a:spcAft>
          </a:pPr>
          <a:r>
            <a:rPr lang="en-US" sz="2400" kern="1200" baseline="0" dirty="0" smtClean="0">
              <a:solidFill>
                <a:schemeClr val="bg1"/>
              </a:solidFill>
              <a:latin typeface="Times New Roman"/>
              <a:ea typeface="+mn-ea"/>
              <a:cs typeface="+mn-cs"/>
            </a:rPr>
            <a:t>2. XVI-XVII </a:t>
          </a:r>
          <a:r>
            <a:rPr lang="en-US" sz="2400" kern="1200" baseline="0" dirty="0" err="1" smtClean="0">
              <a:solidFill>
                <a:schemeClr val="bg1"/>
              </a:solidFill>
              <a:latin typeface="Times New Roman"/>
              <a:ea typeface="+mn-ea"/>
              <a:cs typeface="+mn-cs"/>
            </a:rPr>
            <a:t>asrlar</a:t>
          </a:r>
          <a:r>
            <a:rPr lang="en-US" sz="2400" kern="1200" baseline="0" dirty="0" smtClean="0">
              <a:solidFill>
                <a:schemeClr val="bg1"/>
              </a:solidFill>
              <a:latin typeface="Times New Roman"/>
              <a:ea typeface="+mn-ea"/>
              <a:cs typeface="+mn-cs"/>
            </a:rPr>
            <a:t> – 1 </a:t>
          </a:r>
          <a:r>
            <a:rPr lang="en-US" sz="2400" kern="1200" baseline="0" dirty="0" err="1" smtClean="0">
              <a:solidFill>
                <a:schemeClr val="bg1"/>
              </a:solidFill>
              <a:latin typeface="Times New Roman"/>
              <a:ea typeface="+mn-ea"/>
              <a:cs typeface="+mn-cs"/>
            </a:rPr>
            <a:t>ilmiy</a:t>
          </a:r>
          <a:r>
            <a:rPr lang="en-US" sz="2400" kern="1200" baseline="0" dirty="0" smtClean="0">
              <a:solidFill>
                <a:schemeClr val="bg1"/>
              </a:solidFill>
              <a:latin typeface="Times New Roman"/>
              <a:ea typeface="+mn-ea"/>
              <a:cs typeface="+mn-cs"/>
            </a:rPr>
            <a:t> </a:t>
          </a:r>
          <a:r>
            <a:rPr lang="en-US" sz="2400" kern="1200" baseline="0" dirty="0" err="1" smtClean="0">
              <a:solidFill>
                <a:schemeClr val="bg1"/>
              </a:solidFill>
              <a:latin typeface="Times New Roman"/>
              <a:ea typeface="+mn-ea"/>
              <a:cs typeface="+mn-cs"/>
            </a:rPr>
            <a:t>inqilob</a:t>
          </a:r>
          <a:r>
            <a:rPr lang="en-US" sz="2400" kern="1200" baseline="0" dirty="0" smtClean="0">
              <a:solidFill>
                <a:schemeClr val="bg1"/>
              </a:solidFill>
              <a:latin typeface="Times New Roman"/>
              <a:ea typeface="+mn-ea"/>
              <a:cs typeface="+mn-cs"/>
            </a:rPr>
            <a:t> </a:t>
          </a:r>
          <a:r>
            <a:rPr lang="en-US" sz="2400" kern="1200" baseline="0" dirty="0" err="1" smtClean="0">
              <a:solidFill>
                <a:schemeClr val="bg1"/>
              </a:solidFill>
              <a:latin typeface="Times New Roman"/>
              <a:ea typeface="+mn-ea"/>
              <a:cs typeface="+mn-cs"/>
            </a:rPr>
            <a:t>davri</a:t>
          </a:r>
          <a:r>
            <a:rPr lang="en-US" sz="2400" kern="1200" baseline="0" dirty="0" smtClean="0">
              <a:solidFill>
                <a:schemeClr val="bg1"/>
              </a:solidFill>
              <a:latin typeface="Times New Roman"/>
              <a:ea typeface="+mn-ea"/>
              <a:cs typeface="+mn-cs"/>
            </a:rPr>
            <a:t> </a:t>
          </a:r>
          <a:r>
            <a:rPr lang="en-US" sz="2400" kern="1200" baseline="0" dirty="0" err="1" smtClean="0">
              <a:solidFill>
                <a:schemeClr val="bg1"/>
              </a:solidFill>
              <a:latin typeface="Times New Roman"/>
              <a:ea typeface="+mn-ea"/>
              <a:cs typeface="+mn-cs"/>
            </a:rPr>
            <a:t>bo‘lib</a:t>
          </a:r>
          <a:r>
            <a:rPr lang="en-US" sz="2400" kern="1200" baseline="0" dirty="0" smtClean="0">
              <a:solidFill>
                <a:schemeClr val="bg1"/>
              </a:solidFill>
              <a:latin typeface="Times New Roman"/>
              <a:ea typeface="+mn-ea"/>
              <a:cs typeface="+mn-cs"/>
            </a:rPr>
            <a:t>, u </a:t>
          </a:r>
          <a:r>
            <a:rPr lang="en-US" sz="2400" kern="1200" baseline="0" dirty="0" err="1" smtClean="0">
              <a:solidFill>
                <a:schemeClr val="bg1"/>
              </a:solidFill>
              <a:latin typeface="Times New Roman"/>
              <a:ea typeface="+mn-ea"/>
              <a:cs typeface="+mn-cs"/>
            </a:rPr>
            <a:t>klassik</a:t>
          </a:r>
          <a:r>
            <a:rPr lang="en-US" sz="2400" kern="1200" baseline="0" dirty="0" smtClean="0">
              <a:solidFill>
                <a:schemeClr val="bg1"/>
              </a:solidFill>
              <a:latin typeface="Times New Roman"/>
              <a:ea typeface="+mn-ea"/>
              <a:cs typeface="+mn-cs"/>
            </a:rPr>
            <a:t> fan </a:t>
          </a:r>
          <a:r>
            <a:rPr lang="en-US" sz="2400" kern="1200" baseline="0" dirty="0" err="1" smtClean="0">
              <a:solidFill>
                <a:schemeClr val="bg1"/>
              </a:solidFill>
              <a:latin typeface="Times New Roman"/>
              <a:ea typeface="+mn-ea"/>
              <a:cs typeface="+mn-cs"/>
            </a:rPr>
            <a:t>davri</a:t>
          </a:r>
          <a:r>
            <a:rPr lang="en-US" sz="2400" kern="1200" baseline="0" dirty="0" smtClean="0">
              <a:solidFill>
                <a:schemeClr val="bg1"/>
              </a:solidFill>
              <a:latin typeface="Times New Roman"/>
              <a:ea typeface="+mn-ea"/>
              <a:cs typeface="+mn-cs"/>
            </a:rPr>
            <a:t> deb </a:t>
          </a:r>
          <a:r>
            <a:rPr lang="en-US" sz="2400" kern="1200" baseline="0" dirty="0" err="1" smtClean="0">
              <a:solidFill>
                <a:schemeClr val="bg1"/>
              </a:solidFill>
              <a:latin typeface="Times New Roman"/>
              <a:ea typeface="+mn-ea"/>
              <a:cs typeface="+mn-cs"/>
            </a:rPr>
            <a:t>nomlanadi</a:t>
          </a:r>
          <a:r>
            <a:rPr lang="en-US" sz="2400" kern="1200" baseline="0" dirty="0" smtClean="0">
              <a:solidFill>
                <a:schemeClr val="bg1"/>
              </a:solidFill>
              <a:latin typeface="Times New Roman"/>
              <a:ea typeface="+mn-ea"/>
              <a:cs typeface="+mn-cs"/>
            </a:rPr>
            <a:t> </a:t>
          </a:r>
          <a:r>
            <a:rPr lang="en-US" sz="2400" kern="1200" baseline="0" dirty="0" err="1" smtClean="0">
              <a:solidFill>
                <a:schemeClr val="bg1"/>
              </a:solidFill>
              <a:latin typeface="Times New Roman"/>
              <a:ea typeface="+mn-ea"/>
              <a:cs typeface="+mn-cs"/>
            </a:rPr>
            <a:t>va</a:t>
          </a:r>
          <a:r>
            <a:rPr lang="en-US" sz="2400" kern="1200" baseline="0" dirty="0" smtClean="0">
              <a:solidFill>
                <a:schemeClr val="bg1"/>
              </a:solidFill>
              <a:latin typeface="Times New Roman"/>
              <a:ea typeface="+mn-ea"/>
              <a:cs typeface="+mn-cs"/>
            </a:rPr>
            <a:t> XIX </a:t>
          </a:r>
          <a:r>
            <a:rPr lang="en-US" sz="2400" kern="1200" baseline="0" dirty="0" err="1" smtClean="0">
              <a:solidFill>
                <a:schemeClr val="bg1"/>
              </a:solidFill>
              <a:latin typeface="Times New Roman"/>
              <a:ea typeface="+mn-ea"/>
              <a:cs typeface="+mn-cs"/>
            </a:rPr>
            <a:t>asrgacha</a:t>
          </a:r>
          <a:r>
            <a:rPr lang="en-US" sz="2400" kern="1200" baseline="0" dirty="0" smtClean="0">
              <a:solidFill>
                <a:schemeClr val="bg1"/>
              </a:solidFill>
              <a:latin typeface="Times New Roman"/>
              <a:ea typeface="+mn-ea"/>
              <a:cs typeface="+mn-cs"/>
            </a:rPr>
            <a:t> </a:t>
          </a:r>
          <a:r>
            <a:rPr lang="en-US" sz="2400" kern="1200" baseline="0" dirty="0" err="1" smtClean="0">
              <a:solidFill>
                <a:schemeClr val="bg1"/>
              </a:solidFill>
              <a:latin typeface="Times New Roman"/>
              <a:ea typeface="+mn-ea"/>
              <a:cs typeface="+mn-cs"/>
            </a:rPr>
            <a:t>davom</a:t>
          </a:r>
          <a:r>
            <a:rPr lang="en-US" sz="2400" kern="1200" baseline="0" dirty="0" smtClean="0">
              <a:solidFill>
                <a:schemeClr val="bg1"/>
              </a:solidFill>
              <a:latin typeface="Times New Roman"/>
              <a:ea typeface="+mn-ea"/>
              <a:cs typeface="+mn-cs"/>
            </a:rPr>
            <a:t> </a:t>
          </a:r>
          <a:r>
            <a:rPr lang="en-US" sz="2400" kern="1200" baseline="0" dirty="0" err="1" smtClean="0">
              <a:solidFill>
                <a:schemeClr val="bg1"/>
              </a:solidFill>
              <a:latin typeface="Times New Roman"/>
              <a:ea typeface="+mn-ea"/>
              <a:cs typeface="+mn-cs"/>
            </a:rPr>
            <a:t>etadi</a:t>
          </a:r>
          <a:r>
            <a:rPr lang="en-US" sz="2400" kern="1200" baseline="0" dirty="0" smtClean="0">
              <a:solidFill>
                <a:schemeClr val="bg1"/>
              </a:solidFill>
              <a:latin typeface="Times New Roman"/>
              <a:ea typeface="+mn-ea"/>
              <a:cs typeface="+mn-cs"/>
            </a:rPr>
            <a:t>.</a:t>
          </a:r>
        </a:p>
      </dsp:txBody>
      <dsp:txXfrm>
        <a:off x="509" y="4078604"/>
        <a:ext cx="4665678" cy="1307249"/>
      </dsp:txXfrm>
    </dsp:sp>
    <dsp:sp modelId="{F03005D3-1C8E-45A9-9EF0-0E513580BC09}">
      <dsp:nvSpPr>
        <dsp:cNvPr id="0" name=""/>
        <dsp:cNvSpPr/>
      </dsp:nvSpPr>
      <dsp:spPr>
        <a:xfrm>
          <a:off x="5215231" y="2222310"/>
          <a:ext cx="4665678" cy="1307249"/>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R="0" lvl="0" algn="ctr" defTabSz="1066800" rtl="0">
            <a:lnSpc>
              <a:spcPct val="90000"/>
            </a:lnSpc>
            <a:spcBef>
              <a:spcPct val="0"/>
            </a:spcBef>
            <a:spcAft>
              <a:spcPct val="35000"/>
            </a:spcAft>
          </a:pPr>
          <a:r>
            <a:rPr lang="en-US" sz="2400" kern="1200" baseline="0" dirty="0" smtClean="0">
              <a:solidFill>
                <a:schemeClr val="bg1"/>
              </a:solidFill>
              <a:latin typeface="Times New Roman"/>
              <a:ea typeface="+mn-ea"/>
              <a:cs typeface="+mn-cs"/>
            </a:rPr>
            <a:t>3. XIX </a:t>
          </a:r>
          <a:r>
            <a:rPr lang="en-US" sz="2400" kern="1200" baseline="0" dirty="0" err="1" smtClean="0">
              <a:solidFill>
                <a:schemeClr val="bg1"/>
              </a:solidFill>
              <a:latin typeface="Times New Roman"/>
              <a:ea typeface="+mn-ea"/>
              <a:cs typeface="+mn-cs"/>
            </a:rPr>
            <a:t>asr</a:t>
          </a:r>
          <a:r>
            <a:rPr lang="en-US" sz="2400" kern="1200" baseline="0" dirty="0" smtClean="0">
              <a:solidFill>
                <a:schemeClr val="bg1"/>
              </a:solidFill>
              <a:latin typeface="Times New Roman"/>
              <a:ea typeface="+mn-ea"/>
              <a:cs typeface="+mn-cs"/>
            </a:rPr>
            <a:t> </a:t>
          </a:r>
          <a:r>
            <a:rPr lang="en-US" sz="2400" kern="1200" baseline="0" dirty="0" err="1" smtClean="0">
              <a:solidFill>
                <a:schemeClr val="bg1"/>
              </a:solidFill>
              <a:latin typeface="Times New Roman"/>
              <a:ea typeface="+mn-ea"/>
              <a:cs typeface="+mn-cs"/>
            </a:rPr>
            <a:t>oxiri</a:t>
          </a:r>
          <a:r>
            <a:rPr lang="en-US" sz="2400" kern="1200" baseline="0" dirty="0" smtClean="0">
              <a:solidFill>
                <a:schemeClr val="bg1"/>
              </a:solidFill>
              <a:latin typeface="Times New Roman"/>
              <a:ea typeface="+mn-ea"/>
              <a:cs typeface="+mn-cs"/>
            </a:rPr>
            <a:t>  XX </a:t>
          </a:r>
          <a:r>
            <a:rPr lang="en-US" sz="2400" kern="1200" baseline="0" dirty="0" err="1" smtClean="0">
              <a:solidFill>
                <a:schemeClr val="bg1"/>
              </a:solidFill>
              <a:latin typeface="Times New Roman"/>
              <a:ea typeface="+mn-ea"/>
              <a:cs typeface="+mn-cs"/>
            </a:rPr>
            <a:t>asrning</a:t>
          </a:r>
          <a:r>
            <a:rPr lang="en-US" sz="2400" kern="1200" baseline="0" dirty="0" smtClean="0">
              <a:solidFill>
                <a:schemeClr val="bg1"/>
              </a:solidFill>
              <a:latin typeface="Times New Roman"/>
              <a:ea typeface="+mn-ea"/>
              <a:cs typeface="+mn-cs"/>
            </a:rPr>
            <a:t> 70 </a:t>
          </a:r>
          <a:r>
            <a:rPr lang="en-US" sz="2400" kern="1200" baseline="0" dirty="0" err="1" smtClean="0">
              <a:solidFill>
                <a:schemeClr val="bg1"/>
              </a:solidFill>
              <a:latin typeface="Times New Roman"/>
              <a:ea typeface="+mn-ea"/>
              <a:cs typeface="+mn-cs"/>
            </a:rPr>
            <a:t>yillar</a:t>
          </a:r>
          <a:r>
            <a:rPr lang="en-US" sz="2400" kern="1200" baseline="0" dirty="0" smtClean="0">
              <a:solidFill>
                <a:schemeClr val="bg1"/>
              </a:solidFill>
              <a:latin typeface="Times New Roman"/>
              <a:ea typeface="+mn-ea"/>
              <a:cs typeface="+mn-cs"/>
            </a:rPr>
            <a:t> </a:t>
          </a:r>
          <a:r>
            <a:rPr lang="en-US" sz="2400" kern="1200" baseline="0" dirty="0" err="1" smtClean="0">
              <a:solidFill>
                <a:schemeClr val="bg1"/>
              </a:solidFill>
              <a:latin typeface="Times New Roman"/>
              <a:ea typeface="+mn-ea"/>
              <a:cs typeface="+mn-cs"/>
            </a:rPr>
            <a:t>fani</a:t>
          </a:r>
          <a:r>
            <a:rPr lang="en-US" sz="2400" kern="1200" baseline="0" dirty="0" smtClean="0">
              <a:solidFill>
                <a:schemeClr val="bg1"/>
              </a:solidFill>
              <a:latin typeface="Times New Roman"/>
              <a:ea typeface="+mn-ea"/>
              <a:cs typeface="+mn-cs"/>
            </a:rPr>
            <a:t> </a:t>
          </a:r>
          <a:r>
            <a:rPr lang="en-US" sz="2400" kern="1200" baseline="0" dirty="0" err="1" smtClean="0">
              <a:solidFill>
                <a:schemeClr val="bg1"/>
              </a:solidFill>
              <a:latin typeface="Times New Roman"/>
              <a:ea typeface="+mn-ea"/>
              <a:cs typeface="+mn-cs"/>
            </a:rPr>
            <a:t>noklassik</a:t>
          </a:r>
          <a:r>
            <a:rPr lang="en-US" sz="2400" kern="1200" baseline="0" dirty="0" smtClean="0">
              <a:solidFill>
                <a:schemeClr val="bg1"/>
              </a:solidFill>
              <a:latin typeface="Times New Roman"/>
              <a:ea typeface="+mn-ea"/>
              <a:cs typeface="+mn-cs"/>
            </a:rPr>
            <a:t> fan </a:t>
          </a:r>
          <a:r>
            <a:rPr lang="en-US" sz="2400" kern="1200" baseline="0" dirty="0" err="1" smtClean="0">
              <a:solidFill>
                <a:schemeClr val="bg1"/>
              </a:solidFill>
              <a:latin typeface="Times New Roman"/>
              <a:ea typeface="+mn-ea"/>
              <a:cs typeface="+mn-cs"/>
            </a:rPr>
            <a:t>davri</a:t>
          </a:r>
          <a:r>
            <a:rPr lang="en-US" sz="2400" kern="1200" baseline="0" dirty="0" smtClean="0">
              <a:solidFill>
                <a:schemeClr val="bg1"/>
              </a:solidFill>
              <a:latin typeface="Times New Roman"/>
              <a:ea typeface="+mn-ea"/>
              <a:cs typeface="+mn-cs"/>
            </a:rPr>
            <a:t> deb </a:t>
          </a:r>
          <a:r>
            <a:rPr lang="en-US" sz="2400" kern="1200" baseline="0" dirty="0" err="1" smtClean="0">
              <a:solidFill>
                <a:schemeClr val="bg1"/>
              </a:solidFill>
              <a:latin typeface="Times New Roman"/>
              <a:ea typeface="+mn-ea"/>
              <a:cs typeface="+mn-cs"/>
            </a:rPr>
            <a:t>ataladi</a:t>
          </a:r>
          <a:endParaRPr lang="de-DE" sz="2400" kern="1200" baseline="0" dirty="0" smtClean="0">
            <a:solidFill>
              <a:schemeClr val="bg1"/>
            </a:solidFill>
            <a:latin typeface="Times New Roman"/>
            <a:ea typeface="+mn-ea"/>
            <a:cs typeface="+mn-cs"/>
          </a:endParaRPr>
        </a:p>
      </dsp:txBody>
      <dsp:txXfrm>
        <a:off x="5215231" y="2222310"/>
        <a:ext cx="4665678" cy="1307249"/>
      </dsp:txXfrm>
    </dsp:sp>
    <dsp:sp modelId="{93412C05-FE78-4180-A65F-8482091B52D0}">
      <dsp:nvSpPr>
        <dsp:cNvPr id="0" name=""/>
        <dsp:cNvSpPr/>
      </dsp:nvSpPr>
      <dsp:spPr>
        <a:xfrm>
          <a:off x="5215231" y="4078604"/>
          <a:ext cx="4665678" cy="1307249"/>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R="0" lvl="0" algn="ctr" defTabSz="1066800" rtl="0">
            <a:lnSpc>
              <a:spcPct val="90000"/>
            </a:lnSpc>
            <a:spcBef>
              <a:spcPct val="0"/>
            </a:spcBef>
            <a:spcAft>
              <a:spcPct val="35000"/>
            </a:spcAft>
          </a:pPr>
          <a:r>
            <a:rPr lang="en-US" sz="2400" kern="1200" baseline="0" dirty="0" smtClean="0">
              <a:solidFill>
                <a:schemeClr val="bg1"/>
              </a:solidFill>
              <a:latin typeface="Times New Roman"/>
              <a:ea typeface="+mn-ea"/>
              <a:cs typeface="+mn-cs"/>
            </a:rPr>
            <a:t>4</a:t>
          </a:r>
          <a:r>
            <a:rPr lang="uz-Cyrl-UZ" sz="2400" kern="1200" baseline="0" dirty="0" smtClean="0">
              <a:solidFill>
                <a:schemeClr val="bg1"/>
              </a:solidFill>
              <a:latin typeface="Times New Roman"/>
              <a:ea typeface="+mn-ea"/>
              <a:cs typeface="+mn-cs"/>
            </a:rPr>
            <a:t>. </a:t>
          </a:r>
          <a:r>
            <a:rPr lang="en-US" sz="2400" kern="1200" baseline="0" dirty="0" smtClean="0">
              <a:solidFill>
                <a:schemeClr val="bg1"/>
              </a:solidFill>
              <a:latin typeface="Times New Roman"/>
              <a:ea typeface="+mn-ea"/>
              <a:cs typeface="+mn-cs"/>
            </a:rPr>
            <a:t> XX </a:t>
          </a:r>
          <a:r>
            <a:rPr lang="en-US" sz="2400" kern="1200" baseline="0" dirty="0" err="1" smtClean="0">
              <a:solidFill>
                <a:schemeClr val="bg1"/>
              </a:solidFill>
              <a:latin typeface="Times New Roman"/>
              <a:ea typeface="+mn-ea"/>
              <a:cs typeface="+mn-cs"/>
            </a:rPr>
            <a:t>asrning</a:t>
          </a:r>
          <a:r>
            <a:rPr lang="en-US" sz="2400" kern="1200" baseline="0" dirty="0" smtClean="0">
              <a:solidFill>
                <a:schemeClr val="bg1"/>
              </a:solidFill>
              <a:latin typeface="Times New Roman"/>
              <a:ea typeface="+mn-ea"/>
              <a:cs typeface="+mn-cs"/>
            </a:rPr>
            <a:t> 70 </a:t>
          </a:r>
          <a:r>
            <a:rPr lang="en-US" sz="2400" kern="1200" baseline="0" dirty="0" err="1" smtClean="0">
              <a:solidFill>
                <a:schemeClr val="bg1"/>
              </a:solidFill>
              <a:latin typeface="Times New Roman"/>
              <a:ea typeface="+mn-ea"/>
              <a:cs typeface="+mn-cs"/>
            </a:rPr>
            <a:t>yillarida</a:t>
          </a:r>
          <a:r>
            <a:rPr lang="en-US" sz="2400" kern="1200" baseline="0" dirty="0" smtClean="0">
              <a:solidFill>
                <a:schemeClr val="bg1"/>
              </a:solidFill>
              <a:latin typeface="Times New Roman"/>
              <a:ea typeface="+mn-ea"/>
              <a:cs typeface="+mn-cs"/>
            </a:rPr>
            <a:t> fan </a:t>
          </a:r>
          <a:r>
            <a:rPr lang="en-US" sz="2400" kern="1200" baseline="0" dirty="0" err="1" smtClean="0">
              <a:solidFill>
                <a:schemeClr val="bg1"/>
              </a:solidFill>
              <a:latin typeface="Times New Roman"/>
              <a:ea typeface="+mn-ea"/>
              <a:cs typeface="+mn-cs"/>
            </a:rPr>
            <a:t>rivojlanishida</a:t>
          </a:r>
          <a:r>
            <a:rPr lang="en-US" sz="2400" kern="1200" baseline="0" dirty="0" smtClean="0">
              <a:solidFill>
                <a:schemeClr val="bg1"/>
              </a:solidFill>
              <a:latin typeface="Times New Roman"/>
              <a:ea typeface="+mn-ea"/>
              <a:cs typeface="+mn-cs"/>
            </a:rPr>
            <a:t> </a:t>
          </a:r>
          <a:r>
            <a:rPr lang="en-US" sz="2400" kern="1200" baseline="0" dirty="0" err="1" smtClean="0">
              <a:solidFill>
                <a:schemeClr val="bg1"/>
              </a:solidFill>
              <a:latin typeface="Times New Roman"/>
              <a:ea typeface="+mn-ea"/>
              <a:cs typeface="+mn-cs"/>
            </a:rPr>
            <a:t>yangi</a:t>
          </a:r>
          <a:r>
            <a:rPr lang="en-US" sz="2400" kern="1200" baseline="0" dirty="0" smtClean="0">
              <a:solidFill>
                <a:schemeClr val="bg1"/>
              </a:solidFill>
              <a:latin typeface="Times New Roman"/>
              <a:ea typeface="+mn-ea"/>
              <a:cs typeface="+mn-cs"/>
            </a:rPr>
            <a:t> </a:t>
          </a:r>
          <a:r>
            <a:rPr lang="en-US" sz="2400" kern="1200" baseline="0" dirty="0" err="1" smtClean="0">
              <a:solidFill>
                <a:schemeClr val="bg1"/>
              </a:solidFill>
              <a:latin typeface="Times New Roman"/>
              <a:ea typeface="+mn-ea"/>
              <a:cs typeface="+mn-cs"/>
            </a:rPr>
            <a:t>bosqich</a:t>
          </a:r>
          <a:r>
            <a:rPr lang="en-US" sz="2400" kern="1200" baseline="0" dirty="0" smtClean="0">
              <a:solidFill>
                <a:schemeClr val="bg1"/>
              </a:solidFill>
              <a:latin typeface="Times New Roman"/>
              <a:ea typeface="+mn-ea"/>
              <a:cs typeface="+mn-cs"/>
            </a:rPr>
            <a:t> </a:t>
          </a:r>
          <a:r>
            <a:rPr lang="en-US" sz="2400" kern="1200" baseline="0" dirty="0" err="1" smtClean="0">
              <a:solidFill>
                <a:schemeClr val="bg1"/>
              </a:solidFill>
              <a:latin typeface="Times New Roman"/>
              <a:ea typeface="+mn-ea"/>
              <a:cs typeface="+mn-cs"/>
            </a:rPr>
            <a:t>boshlanadi</a:t>
          </a:r>
          <a:r>
            <a:rPr lang="en-US" sz="2400" kern="1200" baseline="0" dirty="0" smtClean="0">
              <a:solidFill>
                <a:schemeClr val="bg1"/>
              </a:solidFill>
              <a:latin typeface="Times New Roman"/>
              <a:ea typeface="+mn-ea"/>
              <a:cs typeface="+mn-cs"/>
            </a:rPr>
            <a:t>.</a:t>
          </a:r>
          <a:endParaRPr lang="ru-RU" sz="2400" kern="1200" dirty="0" smtClean="0">
            <a:solidFill>
              <a:schemeClr val="bg1"/>
            </a:solidFill>
            <a:latin typeface="Calibri"/>
            <a:ea typeface="+mn-ea"/>
            <a:cs typeface="+mn-cs"/>
          </a:endParaRPr>
        </a:p>
      </dsp:txBody>
      <dsp:txXfrm>
        <a:off x="5215231" y="4078604"/>
        <a:ext cx="4665678" cy="13072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3A6979-5474-4CE2-B535-373D8AE9C483}">
      <dsp:nvSpPr>
        <dsp:cNvPr id="0" name=""/>
        <dsp:cNvSpPr/>
      </dsp:nvSpPr>
      <dsp:spPr>
        <a:xfrm>
          <a:off x="5619750" y="2655348"/>
          <a:ext cx="3976014" cy="690052"/>
        </a:xfrm>
        <a:custGeom>
          <a:avLst/>
          <a:gdLst/>
          <a:ahLst/>
          <a:cxnLst/>
          <a:rect l="0" t="0" r="0" b="0"/>
          <a:pathLst>
            <a:path>
              <a:moveTo>
                <a:pt x="0" y="0"/>
              </a:moveTo>
              <a:lnTo>
                <a:pt x="0" y="345026"/>
              </a:lnTo>
              <a:lnTo>
                <a:pt x="3976014" y="345026"/>
              </a:lnTo>
              <a:lnTo>
                <a:pt x="3976014" y="690052"/>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EB7096-731C-475C-9F37-0EBA6513D323}">
      <dsp:nvSpPr>
        <dsp:cNvPr id="0" name=""/>
        <dsp:cNvSpPr/>
      </dsp:nvSpPr>
      <dsp:spPr>
        <a:xfrm>
          <a:off x="5574029" y="2655348"/>
          <a:ext cx="91440" cy="690052"/>
        </a:xfrm>
        <a:custGeom>
          <a:avLst/>
          <a:gdLst/>
          <a:ahLst/>
          <a:cxnLst/>
          <a:rect l="0" t="0" r="0" b="0"/>
          <a:pathLst>
            <a:path>
              <a:moveTo>
                <a:pt x="45720" y="0"/>
              </a:moveTo>
              <a:lnTo>
                <a:pt x="45720" y="690052"/>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47DE58-6830-4FAA-A150-0880C5168EFF}">
      <dsp:nvSpPr>
        <dsp:cNvPr id="0" name=""/>
        <dsp:cNvSpPr/>
      </dsp:nvSpPr>
      <dsp:spPr>
        <a:xfrm>
          <a:off x="1643735" y="2655348"/>
          <a:ext cx="3976014" cy="690052"/>
        </a:xfrm>
        <a:custGeom>
          <a:avLst/>
          <a:gdLst/>
          <a:ahLst/>
          <a:cxnLst/>
          <a:rect l="0" t="0" r="0" b="0"/>
          <a:pathLst>
            <a:path>
              <a:moveTo>
                <a:pt x="3976014" y="0"/>
              </a:moveTo>
              <a:lnTo>
                <a:pt x="3976014" y="345026"/>
              </a:lnTo>
              <a:lnTo>
                <a:pt x="0" y="345026"/>
              </a:lnTo>
              <a:lnTo>
                <a:pt x="0" y="690052"/>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F2DE67-66A3-4CFB-9BA9-752CE8E9FA42}">
      <dsp:nvSpPr>
        <dsp:cNvPr id="0" name=""/>
        <dsp:cNvSpPr/>
      </dsp:nvSpPr>
      <dsp:spPr>
        <a:xfrm>
          <a:off x="3976768" y="1012367"/>
          <a:ext cx="3285962" cy="1642981"/>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3800" b="1" i="0" u="none" strike="noStrike" kern="1200"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Fan</a:t>
          </a:r>
          <a:endParaRPr kumimoji="0" lang="ru-RU" altLang="ru-RU" sz="3800" b="1" i="0" u="none" strike="noStrike" kern="1200"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dsp:txBody>
      <dsp:txXfrm>
        <a:off x="3976768" y="1012367"/>
        <a:ext cx="3285962" cy="1642981"/>
      </dsp:txXfrm>
    </dsp:sp>
    <dsp:sp modelId="{189F2F0C-DB57-4DEE-BA8B-8A9CC3B5CB25}">
      <dsp:nvSpPr>
        <dsp:cNvPr id="0" name=""/>
        <dsp:cNvSpPr/>
      </dsp:nvSpPr>
      <dsp:spPr>
        <a:xfrm>
          <a:off x="754" y="3345401"/>
          <a:ext cx="3285962" cy="1642981"/>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3800" b="1" i="0" u="none" strike="noStrike" kern="1200" cap="none" normalizeH="0" baseline="0" dirty="0" err="1" smtClean="0">
              <a:ln>
                <a:noFill/>
              </a:ln>
              <a:solidFill>
                <a:schemeClr val="tx1"/>
              </a:solidFill>
              <a:effectLst/>
              <a:latin typeface="Times New Roman" pitchFamily="18" charset="0"/>
              <a:cs typeface="Times New Roman" pitchFamily="18" charset="0"/>
            </a:rPr>
            <a:t>Faoliyat</a:t>
          </a:r>
          <a:r>
            <a:rPr kumimoji="0" lang="en-US" altLang="ru-RU" sz="3800" b="1" i="0" u="none" strike="noStrike" kern="1200" cap="none" normalizeH="0" baseline="0" dirty="0" smtClean="0">
              <a:ln>
                <a:noFill/>
              </a:ln>
              <a:solidFill>
                <a:schemeClr val="tx1"/>
              </a:solidFill>
              <a:effectLst/>
              <a:latin typeface="Times New Roman" pitchFamily="18" charset="0"/>
              <a:cs typeface="Times New Roman" pitchFamily="18" charset="0"/>
            </a:rPr>
            <a:t> </a:t>
          </a:r>
          <a:r>
            <a:rPr kumimoji="0" lang="en-US" altLang="ru-RU" sz="3800" b="1" i="0" u="none" strike="noStrike" kern="1200" cap="none" normalizeH="0" baseline="0" dirty="0" err="1" smtClean="0">
              <a:ln>
                <a:noFill/>
              </a:ln>
              <a:solidFill>
                <a:schemeClr val="tx1"/>
              </a:solidFill>
              <a:effectLst/>
              <a:latin typeface="Times New Roman" pitchFamily="18" charset="0"/>
              <a:cs typeface="Times New Roman" pitchFamily="18" charset="0"/>
            </a:rPr>
            <a:t>shakli</a:t>
          </a:r>
          <a:endParaRPr kumimoji="0" lang="ru-RU" altLang="ru-RU" sz="3800" b="1" i="0" u="none" strike="noStrike" kern="1200" cap="none" normalizeH="0" baseline="0" dirty="0" smtClean="0">
            <a:ln>
              <a:noFill/>
            </a:ln>
            <a:solidFill>
              <a:schemeClr val="tx1"/>
            </a:solidFill>
            <a:effectLst/>
            <a:latin typeface="Times New Roman" pitchFamily="18" charset="0"/>
            <a:cs typeface="Times New Roman" pitchFamily="18" charset="0"/>
          </a:endParaRPr>
        </a:p>
      </dsp:txBody>
      <dsp:txXfrm>
        <a:off x="754" y="3345401"/>
        <a:ext cx="3285962" cy="1642981"/>
      </dsp:txXfrm>
    </dsp:sp>
    <dsp:sp modelId="{AB24C352-D910-4BD0-800D-847C6E69948B}">
      <dsp:nvSpPr>
        <dsp:cNvPr id="0" name=""/>
        <dsp:cNvSpPr/>
      </dsp:nvSpPr>
      <dsp:spPr>
        <a:xfrm>
          <a:off x="3976768" y="3345401"/>
          <a:ext cx="3285962" cy="1642981"/>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3800" b="1" i="0" u="none" strike="noStrike" kern="1200" cap="none" normalizeH="0" baseline="0" dirty="0" err="1" smtClean="0">
              <a:ln>
                <a:noFill/>
              </a:ln>
              <a:solidFill>
                <a:schemeClr val="tx1"/>
              </a:solidFill>
              <a:effectLst/>
              <a:latin typeface="Times New Roman" pitchFamily="18" charset="0"/>
              <a:cs typeface="Times New Roman" pitchFamily="18" charset="0"/>
            </a:rPr>
            <a:t>Muayyan</a:t>
          </a:r>
          <a:r>
            <a:rPr kumimoji="0" lang="en-US" altLang="ru-RU" sz="3800" b="1" i="0" u="none" strike="noStrike" kern="1200" cap="none" normalizeH="0" baseline="0" dirty="0" smtClean="0">
              <a:ln>
                <a:noFill/>
              </a:ln>
              <a:solidFill>
                <a:schemeClr val="tx1"/>
              </a:solidFill>
              <a:effectLst/>
              <a:latin typeface="Times New Roman" pitchFamily="18" charset="0"/>
              <a:cs typeface="Times New Roman" pitchFamily="18" charset="0"/>
            </a:rPr>
            <a:t> </a:t>
          </a:r>
          <a:r>
            <a:rPr kumimoji="0" lang="en-US" altLang="ru-RU" sz="3800" b="1" i="0" u="none" strike="noStrike" kern="1200" cap="none" normalizeH="0" baseline="0" dirty="0" err="1" smtClean="0">
              <a:ln>
                <a:noFill/>
              </a:ln>
              <a:solidFill>
                <a:schemeClr val="tx1"/>
              </a:solidFill>
              <a:effectLst/>
              <a:latin typeface="Times New Roman" pitchFamily="18" charset="0"/>
              <a:cs typeface="Times New Roman" pitchFamily="18" charset="0"/>
            </a:rPr>
            <a:t>fanga</a:t>
          </a:r>
          <a:r>
            <a:rPr kumimoji="0" lang="en-US" altLang="ru-RU" sz="3800" b="1" i="0" u="none" strike="noStrike" kern="1200" cap="none" normalizeH="0" baseline="0" dirty="0" smtClean="0">
              <a:ln>
                <a:noFill/>
              </a:ln>
              <a:solidFill>
                <a:schemeClr val="tx1"/>
              </a:solidFill>
              <a:effectLst/>
              <a:latin typeface="Times New Roman" pitchFamily="18" charset="0"/>
              <a:cs typeface="Times New Roman" pitchFamily="18" charset="0"/>
            </a:rPr>
            <a:t> </a:t>
          </a:r>
          <a:r>
            <a:rPr kumimoji="0" lang="en-US" altLang="ru-RU" sz="3800" b="1" i="0" u="none" strike="noStrike" kern="1200" cap="none" normalizeH="0" baseline="0" dirty="0" err="1" smtClean="0">
              <a:ln>
                <a:noFill/>
              </a:ln>
              <a:solidFill>
                <a:schemeClr val="tx1"/>
              </a:solidFill>
              <a:effectLst/>
              <a:latin typeface="Times New Roman" pitchFamily="18" charset="0"/>
              <a:cs typeface="Times New Roman" pitchFamily="18" charset="0"/>
            </a:rPr>
            <a:t>doir</a:t>
          </a:r>
          <a:r>
            <a:rPr kumimoji="0" lang="en-US" altLang="ru-RU" sz="3800" b="1" i="0" u="none" strike="noStrike" kern="1200" cap="none" normalizeH="0" baseline="0" dirty="0" smtClean="0">
              <a:ln>
                <a:noFill/>
              </a:ln>
              <a:solidFill>
                <a:schemeClr val="tx1"/>
              </a:solidFill>
              <a:effectLst/>
              <a:latin typeface="Times New Roman" pitchFamily="18" charset="0"/>
              <a:cs typeface="Times New Roman" pitchFamily="18" charset="0"/>
            </a:rPr>
            <a:t> </a:t>
          </a:r>
          <a:r>
            <a:rPr kumimoji="0" lang="en-US" altLang="ru-RU" sz="3800" b="1" i="0" u="none" strike="noStrike" kern="1200" cap="none" normalizeH="0" baseline="0" dirty="0" err="1" smtClean="0">
              <a:ln>
                <a:noFill/>
              </a:ln>
              <a:solidFill>
                <a:schemeClr val="tx1"/>
              </a:solidFill>
              <a:effectLst/>
              <a:latin typeface="Times New Roman" pitchFamily="18" charset="0"/>
              <a:cs typeface="Times New Roman" pitchFamily="18" charset="0"/>
            </a:rPr>
            <a:t>bilimlar</a:t>
          </a:r>
          <a:endParaRPr kumimoji="0" lang="ru-RU" altLang="ru-RU" sz="3800" b="1" i="0" u="none" strike="noStrike" kern="1200" cap="none" normalizeH="0" baseline="0" dirty="0" smtClean="0">
            <a:ln>
              <a:noFill/>
            </a:ln>
            <a:solidFill>
              <a:schemeClr val="tx1"/>
            </a:solidFill>
            <a:effectLst/>
            <a:latin typeface="Times New Roman" pitchFamily="18" charset="0"/>
            <a:cs typeface="Times New Roman" pitchFamily="18" charset="0"/>
          </a:endParaRPr>
        </a:p>
      </dsp:txBody>
      <dsp:txXfrm>
        <a:off x="3976768" y="3345401"/>
        <a:ext cx="3285962" cy="1642981"/>
      </dsp:txXfrm>
    </dsp:sp>
    <dsp:sp modelId="{AF853DE4-8838-4F00-A261-916AE4B6E9B0}">
      <dsp:nvSpPr>
        <dsp:cNvPr id="0" name=""/>
        <dsp:cNvSpPr/>
      </dsp:nvSpPr>
      <dsp:spPr>
        <a:xfrm>
          <a:off x="7952783" y="3345401"/>
          <a:ext cx="3285962" cy="1642981"/>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3800" b="1" i="0" u="none" strike="noStrike" kern="1200" cap="none" normalizeH="0" baseline="0" dirty="0" err="1" smtClean="0">
              <a:ln>
                <a:noFill/>
              </a:ln>
              <a:solidFill>
                <a:schemeClr val="tx1"/>
              </a:solidFill>
              <a:effectLst/>
              <a:latin typeface="Times New Roman" pitchFamily="18" charset="0"/>
              <a:cs typeface="Times New Roman" pitchFamily="18" charset="0"/>
            </a:rPr>
            <a:t>Ijtimoiy</a:t>
          </a:r>
          <a:r>
            <a:rPr kumimoji="0" lang="en-US" altLang="ru-RU" sz="3800" b="1" i="0" u="none" strike="noStrike" kern="1200" cap="none" normalizeH="0" baseline="0" dirty="0" smtClean="0">
              <a:ln>
                <a:noFill/>
              </a:ln>
              <a:solidFill>
                <a:schemeClr val="tx1"/>
              </a:solidFill>
              <a:effectLst/>
              <a:latin typeface="Times New Roman" pitchFamily="18" charset="0"/>
              <a:cs typeface="Times New Roman" pitchFamily="18" charset="0"/>
            </a:rPr>
            <a:t> </a:t>
          </a:r>
          <a:r>
            <a:rPr kumimoji="0" lang="en-US" altLang="ru-RU" sz="3800" b="1" i="0" u="none" strike="noStrike" kern="1200" cap="none" normalizeH="0" baseline="0" dirty="0" err="1" smtClean="0">
              <a:ln>
                <a:noFill/>
              </a:ln>
              <a:solidFill>
                <a:schemeClr val="tx1"/>
              </a:solidFill>
              <a:effectLst/>
              <a:latin typeface="Times New Roman" pitchFamily="18" charset="0"/>
              <a:cs typeface="Times New Roman" pitchFamily="18" charset="0"/>
            </a:rPr>
            <a:t>institut</a:t>
          </a:r>
          <a:endParaRPr kumimoji="0" lang="ru-RU" altLang="ru-RU" sz="3800" b="1" i="0" u="none" strike="noStrike" kern="1200" cap="none" normalizeH="0" baseline="0" dirty="0" smtClean="0">
            <a:ln>
              <a:noFill/>
            </a:ln>
            <a:solidFill>
              <a:schemeClr val="tx1"/>
            </a:solidFill>
            <a:effectLst/>
            <a:latin typeface="Times New Roman" pitchFamily="18" charset="0"/>
            <a:cs typeface="Times New Roman" pitchFamily="18" charset="0"/>
          </a:endParaRPr>
        </a:p>
      </dsp:txBody>
      <dsp:txXfrm>
        <a:off x="7952783" y="3345401"/>
        <a:ext cx="3285962" cy="16429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E76D4-CFE3-47D6-9688-5CF90BA8B4B0}">
      <dsp:nvSpPr>
        <dsp:cNvPr id="0" name=""/>
        <dsp:cNvSpPr/>
      </dsp:nvSpPr>
      <dsp:spPr>
        <a:xfrm>
          <a:off x="4955458" y="2674932"/>
          <a:ext cx="3506023" cy="608483"/>
        </a:xfrm>
        <a:custGeom>
          <a:avLst/>
          <a:gdLst/>
          <a:ahLst/>
          <a:cxnLst/>
          <a:rect l="0" t="0" r="0" b="0"/>
          <a:pathLst>
            <a:path>
              <a:moveTo>
                <a:pt x="0" y="0"/>
              </a:moveTo>
              <a:lnTo>
                <a:pt x="0" y="165255"/>
              </a:lnTo>
              <a:lnTo>
                <a:pt x="1904367" y="165255"/>
              </a:lnTo>
              <a:lnTo>
                <a:pt x="1904367" y="330510"/>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7B2ACAD7-A37B-47DA-AAF7-D40230E83C8A}">
      <dsp:nvSpPr>
        <dsp:cNvPr id="0" name=""/>
        <dsp:cNvSpPr/>
      </dsp:nvSpPr>
      <dsp:spPr>
        <a:xfrm>
          <a:off x="4909738" y="2674932"/>
          <a:ext cx="91440" cy="608483"/>
        </a:xfrm>
        <a:custGeom>
          <a:avLst/>
          <a:gdLst/>
          <a:ahLst/>
          <a:cxnLst/>
          <a:rect l="0" t="0" r="0" b="0"/>
          <a:pathLst>
            <a:path>
              <a:moveTo>
                <a:pt x="45720" y="0"/>
              </a:moveTo>
              <a:lnTo>
                <a:pt x="45720" y="330510"/>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4F1A07BF-938D-4F57-91AD-C768CCF9D9E2}">
      <dsp:nvSpPr>
        <dsp:cNvPr id="0" name=""/>
        <dsp:cNvSpPr/>
      </dsp:nvSpPr>
      <dsp:spPr>
        <a:xfrm>
          <a:off x="1449435" y="2674932"/>
          <a:ext cx="3506023" cy="608483"/>
        </a:xfrm>
        <a:custGeom>
          <a:avLst/>
          <a:gdLst/>
          <a:ahLst/>
          <a:cxnLst/>
          <a:rect l="0" t="0" r="0" b="0"/>
          <a:pathLst>
            <a:path>
              <a:moveTo>
                <a:pt x="1904367" y="0"/>
              </a:moveTo>
              <a:lnTo>
                <a:pt x="1904367" y="165255"/>
              </a:lnTo>
              <a:lnTo>
                <a:pt x="0" y="165255"/>
              </a:lnTo>
              <a:lnTo>
                <a:pt x="0" y="330510"/>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DE9C804A-9763-4E2A-A616-0C26ADAA37EB}">
      <dsp:nvSpPr>
        <dsp:cNvPr id="0" name=""/>
        <dsp:cNvSpPr/>
      </dsp:nvSpPr>
      <dsp:spPr>
        <a:xfrm>
          <a:off x="3506688" y="1226162"/>
          <a:ext cx="2897539" cy="1448769"/>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R="0" lvl="0" algn="ctr" defTabSz="1555750" rtl="0">
            <a:lnSpc>
              <a:spcPct val="90000"/>
            </a:lnSpc>
            <a:spcBef>
              <a:spcPct val="0"/>
            </a:spcBef>
            <a:spcAft>
              <a:spcPct val="35000"/>
            </a:spcAft>
          </a:pPr>
          <a:r>
            <a:rPr lang="en-US" sz="3500" b="1" kern="1200" baseline="0" dirty="0" smtClean="0">
              <a:solidFill>
                <a:sysClr val="window" lastClr="FFFFFF"/>
              </a:solidFill>
              <a:latin typeface="Times New Roman"/>
              <a:ea typeface="+mn-ea"/>
              <a:cs typeface="+mn-cs"/>
            </a:rPr>
            <a:t>Fanning </a:t>
          </a:r>
          <a:r>
            <a:rPr lang="en-US" sz="3500" b="1" kern="1200" baseline="0" dirty="0" err="1" smtClean="0">
              <a:solidFill>
                <a:sysClr val="window" lastClr="FFFFFF"/>
              </a:solidFill>
              <a:latin typeface="Times New Roman"/>
              <a:ea typeface="+mn-ea"/>
              <a:cs typeface="+mn-cs"/>
            </a:rPr>
            <a:t>namoyon</a:t>
          </a:r>
          <a:r>
            <a:rPr lang="en-US" sz="3500" b="1" kern="1200" baseline="0" dirty="0" smtClean="0">
              <a:solidFill>
                <a:sysClr val="window" lastClr="FFFFFF"/>
              </a:solidFill>
              <a:latin typeface="Times New Roman"/>
              <a:ea typeface="+mn-ea"/>
              <a:cs typeface="+mn-cs"/>
            </a:rPr>
            <a:t> </a:t>
          </a:r>
          <a:r>
            <a:rPr lang="en-US" sz="3500" b="1" kern="1200" baseline="0" dirty="0" err="1" smtClean="0">
              <a:solidFill>
                <a:sysClr val="window" lastClr="FFFFFF"/>
              </a:solidFill>
              <a:latin typeface="Times New Roman"/>
              <a:ea typeface="+mn-ea"/>
              <a:cs typeface="+mn-cs"/>
            </a:rPr>
            <a:t>bo‘lishi</a:t>
          </a:r>
          <a:r>
            <a:rPr lang="en-US" sz="3500" b="1" kern="1200" baseline="0" dirty="0" smtClean="0">
              <a:solidFill>
                <a:sysClr val="window" lastClr="FFFFFF"/>
              </a:solidFill>
              <a:latin typeface="Times New Roman"/>
              <a:ea typeface="+mn-ea"/>
              <a:cs typeface="+mn-cs"/>
            </a:rPr>
            <a:t> </a:t>
          </a:r>
          <a:endParaRPr lang="uz-Cyrl-UZ" sz="3500" b="1" kern="1200" baseline="0" dirty="0" smtClean="0">
            <a:solidFill>
              <a:sysClr val="window" lastClr="FFFFFF"/>
            </a:solidFill>
            <a:latin typeface="Times New Roman"/>
            <a:ea typeface="+mn-ea"/>
            <a:cs typeface="+mn-cs"/>
          </a:endParaRPr>
        </a:p>
      </dsp:txBody>
      <dsp:txXfrm>
        <a:off x="3506688" y="1226162"/>
        <a:ext cx="2897539" cy="1448769"/>
      </dsp:txXfrm>
    </dsp:sp>
    <dsp:sp modelId="{A0A0FDDC-A807-4B33-AC10-3D97B893EDD2}">
      <dsp:nvSpPr>
        <dsp:cNvPr id="0" name=""/>
        <dsp:cNvSpPr/>
      </dsp:nvSpPr>
      <dsp:spPr>
        <a:xfrm>
          <a:off x="665" y="3283415"/>
          <a:ext cx="2897539" cy="1448769"/>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R="0" lvl="0" algn="ctr" defTabSz="1555750" rtl="0">
            <a:lnSpc>
              <a:spcPct val="90000"/>
            </a:lnSpc>
            <a:spcBef>
              <a:spcPct val="0"/>
            </a:spcBef>
            <a:spcAft>
              <a:spcPct val="35000"/>
            </a:spcAft>
          </a:pPr>
          <a:endParaRPr lang="uz-Cyrl-UZ" sz="3500" kern="1200" baseline="0" smtClean="0">
            <a:solidFill>
              <a:sysClr val="window" lastClr="FFFFFF"/>
            </a:solidFill>
            <a:latin typeface="Times New Roman"/>
            <a:ea typeface="+mn-ea"/>
            <a:cs typeface="+mn-cs"/>
          </a:endParaRPr>
        </a:p>
        <a:p>
          <a:pPr marR="0" lvl="0" algn="ctr" defTabSz="1555750" rtl="0">
            <a:lnSpc>
              <a:spcPct val="90000"/>
            </a:lnSpc>
            <a:spcBef>
              <a:spcPct val="0"/>
            </a:spcBef>
            <a:spcAft>
              <a:spcPct val="35000"/>
            </a:spcAft>
          </a:pPr>
          <a:r>
            <a:rPr lang="en-US" sz="3500" kern="1200" baseline="0" smtClean="0">
              <a:solidFill>
                <a:sysClr val="window" lastClr="FFFFFF"/>
              </a:solidFill>
              <a:latin typeface="Times New Roman"/>
              <a:ea typeface="+mn-ea"/>
              <a:cs typeface="+mn-cs"/>
            </a:rPr>
            <a:t>Bilim</a:t>
          </a:r>
          <a:endParaRPr lang="ru-RU" sz="3500" kern="1200" baseline="0" smtClean="0">
            <a:solidFill>
              <a:sysClr val="window" lastClr="FFFFFF"/>
            </a:solidFill>
            <a:latin typeface="Times New Roman"/>
            <a:ea typeface="+mn-ea"/>
            <a:cs typeface="+mn-cs"/>
          </a:endParaRPr>
        </a:p>
      </dsp:txBody>
      <dsp:txXfrm>
        <a:off x="665" y="3283415"/>
        <a:ext cx="2897539" cy="1448769"/>
      </dsp:txXfrm>
    </dsp:sp>
    <dsp:sp modelId="{7E6C4A4B-3F74-4343-A0CD-2E2E05A0A076}">
      <dsp:nvSpPr>
        <dsp:cNvPr id="0" name=""/>
        <dsp:cNvSpPr/>
      </dsp:nvSpPr>
      <dsp:spPr>
        <a:xfrm>
          <a:off x="3506688" y="3283415"/>
          <a:ext cx="2897539" cy="1448769"/>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R="0" lvl="0" algn="ctr" defTabSz="1555750" rtl="0">
            <a:lnSpc>
              <a:spcPct val="90000"/>
            </a:lnSpc>
            <a:spcBef>
              <a:spcPct val="0"/>
            </a:spcBef>
            <a:spcAft>
              <a:spcPct val="35000"/>
            </a:spcAft>
          </a:pPr>
          <a:endParaRPr lang="uz-Cyrl-UZ" sz="3500" kern="1200" baseline="0" smtClean="0">
            <a:solidFill>
              <a:sysClr val="window" lastClr="FFFFFF"/>
            </a:solidFill>
            <a:latin typeface="Times New Roman"/>
            <a:ea typeface="+mn-ea"/>
            <a:cs typeface="+mn-cs"/>
          </a:endParaRPr>
        </a:p>
        <a:p>
          <a:pPr marR="0" lvl="0" algn="ctr" defTabSz="1555750" rtl="0">
            <a:lnSpc>
              <a:spcPct val="90000"/>
            </a:lnSpc>
            <a:spcBef>
              <a:spcPct val="0"/>
            </a:spcBef>
            <a:spcAft>
              <a:spcPct val="35000"/>
            </a:spcAft>
          </a:pPr>
          <a:r>
            <a:rPr lang="en-US" sz="3500" kern="1200" baseline="0" smtClean="0">
              <a:solidFill>
                <a:sysClr val="window" lastClr="FFFFFF"/>
              </a:solidFill>
              <a:latin typeface="Times New Roman"/>
              <a:ea typeface="+mn-ea"/>
              <a:cs typeface="+mn-cs"/>
            </a:rPr>
            <a:t>Faoliyat</a:t>
          </a:r>
          <a:endParaRPr lang="ru-RU" sz="3500" kern="1200" baseline="0" smtClean="0">
            <a:solidFill>
              <a:sysClr val="window" lastClr="FFFFFF"/>
            </a:solidFill>
            <a:latin typeface="Times New Roman"/>
            <a:ea typeface="+mn-ea"/>
            <a:cs typeface="+mn-cs"/>
          </a:endParaRPr>
        </a:p>
      </dsp:txBody>
      <dsp:txXfrm>
        <a:off x="3506688" y="3283415"/>
        <a:ext cx="2897539" cy="1448769"/>
      </dsp:txXfrm>
    </dsp:sp>
    <dsp:sp modelId="{A282099B-0C22-4B47-906A-11099213E40E}">
      <dsp:nvSpPr>
        <dsp:cNvPr id="0" name=""/>
        <dsp:cNvSpPr/>
      </dsp:nvSpPr>
      <dsp:spPr>
        <a:xfrm>
          <a:off x="7012711" y="3283415"/>
          <a:ext cx="2897539" cy="1448769"/>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R="0" lvl="0" algn="ctr" defTabSz="1555750" rtl="0">
            <a:lnSpc>
              <a:spcPct val="90000"/>
            </a:lnSpc>
            <a:spcBef>
              <a:spcPct val="0"/>
            </a:spcBef>
            <a:spcAft>
              <a:spcPct val="35000"/>
            </a:spcAft>
          </a:pPr>
          <a:endParaRPr lang="en-US" sz="3500" kern="1200" baseline="0" dirty="0" smtClean="0">
            <a:solidFill>
              <a:sysClr val="window" lastClr="FFFFFF"/>
            </a:solidFill>
            <a:latin typeface="Times New Roman"/>
            <a:ea typeface="+mn-ea"/>
            <a:cs typeface="+mn-cs"/>
          </a:endParaRPr>
        </a:p>
        <a:p>
          <a:pPr marR="0" lvl="0" algn="ctr" defTabSz="1555750" rtl="0">
            <a:lnSpc>
              <a:spcPct val="90000"/>
            </a:lnSpc>
            <a:spcBef>
              <a:spcPct val="0"/>
            </a:spcBef>
            <a:spcAft>
              <a:spcPct val="35000"/>
            </a:spcAft>
          </a:pPr>
          <a:r>
            <a:rPr lang="en-US" sz="3500" kern="1200" baseline="0" dirty="0" err="1" smtClean="0">
              <a:solidFill>
                <a:sysClr val="window" lastClr="FFFFFF"/>
              </a:solidFill>
              <a:latin typeface="Times New Roman"/>
              <a:ea typeface="+mn-ea"/>
              <a:cs typeface="+mn-cs"/>
            </a:rPr>
            <a:t>Ijtimoiy</a:t>
          </a:r>
          <a:r>
            <a:rPr lang="en-US" sz="3500" kern="1200" baseline="0" dirty="0" smtClean="0">
              <a:solidFill>
                <a:sysClr val="window" lastClr="FFFFFF"/>
              </a:solidFill>
              <a:latin typeface="Times New Roman"/>
              <a:ea typeface="+mn-ea"/>
              <a:cs typeface="+mn-cs"/>
            </a:rPr>
            <a:t> </a:t>
          </a:r>
          <a:r>
            <a:rPr lang="en-US" sz="3500" kern="1200" baseline="0" dirty="0" err="1" smtClean="0">
              <a:solidFill>
                <a:sysClr val="window" lastClr="FFFFFF"/>
              </a:solidFill>
              <a:latin typeface="Times New Roman"/>
              <a:ea typeface="+mn-ea"/>
              <a:cs typeface="+mn-cs"/>
            </a:rPr>
            <a:t>hodisa</a:t>
          </a:r>
          <a:endParaRPr lang="ru-RU" sz="3500" kern="1200" dirty="0" smtClean="0">
            <a:solidFill>
              <a:sysClr val="window" lastClr="FFFFFF"/>
            </a:solidFill>
            <a:latin typeface="Calibri"/>
            <a:ea typeface="+mn-ea"/>
            <a:cs typeface="+mn-cs"/>
          </a:endParaRPr>
        </a:p>
      </dsp:txBody>
      <dsp:txXfrm>
        <a:off x="7012711" y="3283415"/>
        <a:ext cx="2897539" cy="14487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ABDAD9-96B1-4DAF-9B4B-B13C327EC682}">
      <dsp:nvSpPr>
        <dsp:cNvPr id="0" name=""/>
        <dsp:cNvSpPr/>
      </dsp:nvSpPr>
      <dsp:spPr>
        <a:xfrm>
          <a:off x="5884606" y="2722614"/>
          <a:ext cx="2881108" cy="675338"/>
        </a:xfrm>
        <a:custGeom>
          <a:avLst/>
          <a:gdLst/>
          <a:ahLst/>
          <a:cxnLst/>
          <a:rect l="0" t="0" r="0" b="0"/>
          <a:pathLst>
            <a:path>
              <a:moveTo>
                <a:pt x="0" y="0"/>
              </a:moveTo>
              <a:lnTo>
                <a:pt x="0" y="260540"/>
              </a:lnTo>
              <a:lnTo>
                <a:pt x="1501208" y="260540"/>
              </a:lnTo>
              <a:lnTo>
                <a:pt x="1501208" y="521080"/>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DD0C8C92-E42F-40D1-9F53-1FA70620D2CF}">
      <dsp:nvSpPr>
        <dsp:cNvPr id="0" name=""/>
        <dsp:cNvSpPr/>
      </dsp:nvSpPr>
      <dsp:spPr>
        <a:xfrm>
          <a:off x="2988753" y="2722614"/>
          <a:ext cx="2895853" cy="675338"/>
        </a:xfrm>
        <a:custGeom>
          <a:avLst/>
          <a:gdLst/>
          <a:ahLst/>
          <a:cxnLst/>
          <a:rect l="0" t="0" r="0" b="0"/>
          <a:pathLst>
            <a:path>
              <a:moveTo>
                <a:pt x="1501208" y="0"/>
              </a:moveTo>
              <a:lnTo>
                <a:pt x="1501208" y="260540"/>
              </a:lnTo>
              <a:lnTo>
                <a:pt x="0" y="260540"/>
              </a:lnTo>
              <a:lnTo>
                <a:pt x="0" y="521080"/>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D8BDD7AD-E68C-4158-A49C-BF982C574E97}">
      <dsp:nvSpPr>
        <dsp:cNvPr id="0" name=""/>
        <dsp:cNvSpPr/>
      </dsp:nvSpPr>
      <dsp:spPr>
        <a:xfrm>
          <a:off x="3223172" y="61180"/>
          <a:ext cx="5322867" cy="2661433"/>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R="0" lvl="0" algn="ctr" defTabSz="1466850" rtl="0">
            <a:lnSpc>
              <a:spcPct val="90000"/>
            </a:lnSpc>
            <a:spcBef>
              <a:spcPct val="0"/>
            </a:spcBef>
            <a:spcAft>
              <a:spcPct val="35000"/>
            </a:spcAft>
          </a:pPr>
          <a:endParaRPr lang="en-US" sz="3300" b="1" kern="1200" baseline="0" dirty="0" smtClean="0">
            <a:solidFill>
              <a:sysClr val="window" lastClr="FFFFFF"/>
            </a:solidFill>
            <a:latin typeface="Times New Roman"/>
            <a:ea typeface="+mn-ea"/>
            <a:cs typeface="+mn-cs"/>
          </a:endParaRPr>
        </a:p>
        <a:p>
          <a:pPr marR="0" lvl="0" algn="ctr" defTabSz="1466850" rtl="0">
            <a:lnSpc>
              <a:spcPct val="90000"/>
            </a:lnSpc>
            <a:spcBef>
              <a:spcPct val="0"/>
            </a:spcBef>
            <a:spcAft>
              <a:spcPct val="35000"/>
            </a:spcAft>
          </a:pPr>
          <a:r>
            <a:rPr lang="en-US" sz="3300" b="1" kern="1200" baseline="0" dirty="0" smtClean="0">
              <a:solidFill>
                <a:sysClr val="window" lastClr="FFFFFF"/>
              </a:solidFill>
              <a:latin typeface="Times New Roman"/>
              <a:ea typeface="+mn-ea"/>
              <a:cs typeface="+mn-cs"/>
            </a:rPr>
            <a:t>Fanning </a:t>
          </a:r>
          <a:r>
            <a:rPr lang="en-US" sz="3300" b="1" kern="1200" baseline="0" dirty="0" err="1" smtClean="0">
              <a:solidFill>
                <a:sysClr val="window" lastClr="FFFFFF"/>
              </a:solidFill>
              <a:latin typeface="Times New Roman"/>
              <a:ea typeface="+mn-ea"/>
              <a:cs typeface="+mn-cs"/>
            </a:rPr>
            <a:t>ijtimoiylikdan</a:t>
          </a:r>
          <a:r>
            <a:rPr lang="en-US" sz="3300" b="1" kern="1200" baseline="0" dirty="0" smtClean="0">
              <a:solidFill>
                <a:sysClr val="window" lastClr="FFFFFF"/>
              </a:solidFill>
              <a:latin typeface="Times New Roman"/>
              <a:ea typeface="+mn-ea"/>
              <a:cs typeface="+mn-cs"/>
            </a:rPr>
            <a:t> </a:t>
          </a:r>
          <a:r>
            <a:rPr lang="en-US" sz="3300" b="1" kern="1200" baseline="0" dirty="0" err="1" smtClean="0">
              <a:solidFill>
                <a:sysClr val="window" lastClr="FFFFFF"/>
              </a:solidFill>
              <a:latin typeface="Times New Roman"/>
              <a:ea typeface="+mn-ea"/>
              <a:cs typeface="+mn-cs"/>
            </a:rPr>
            <a:t>farqini</a:t>
          </a:r>
          <a:r>
            <a:rPr lang="en-US" sz="3300" b="1" kern="1200" baseline="0" dirty="0" smtClean="0">
              <a:solidFill>
                <a:sysClr val="window" lastClr="FFFFFF"/>
              </a:solidFill>
              <a:latin typeface="Times New Roman"/>
              <a:ea typeface="+mn-ea"/>
              <a:cs typeface="+mn-cs"/>
            </a:rPr>
            <a:t> </a:t>
          </a:r>
          <a:r>
            <a:rPr lang="en-US" sz="3300" b="1" kern="1200" baseline="0" dirty="0" err="1" smtClean="0">
              <a:solidFill>
                <a:sysClr val="window" lastClr="FFFFFF"/>
              </a:solidFill>
              <a:latin typeface="Times New Roman"/>
              <a:ea typeface="+mn-ea"/>
              <a:cs typeface="+mn-cs"/>
            </a:rPr>
            <a:t>tushunish</a:t>
          </a:r>
          <a:endParaRPr lang="en-US" sz="3300" b="1" kern="1200" baseline="0" dirty="0" smtClean="0">
            <a:solidFill>
              <a:sysClr val="window" lastClr="FFFFFF"/>
            </a:solidFill>
            <a:latin typeface="Times New Roman"/>
            <a:ea typeface="+mn-ea"/>
            <a:cs typeface="+mn-cs"/>
          </a:endParaRPr>
        </a:p>
      </dsp:txBody>
      <dsp:txXfrm>
        <a:off x="3223172" y="61180"/>
        <a:ext cx="5322867" cy="2661433"/>
      </dsp:txXfrm>
    </dsp:sp>
    <dsp:sp modelId="{D6499104-3FF3-416E-9DBB-61242E2ABBD8}">
      <dsp:nvSpPr>
        <dsp:cNvPr id="0" name=""/>
        <dsp:cNvSpPr/>
      </dsp:nvSpPr>
      <dsp:spPr>
        <a:xfrm>
          <a:off x="327319" y="3397953"/>
          <a:ext cx="5322867" cy="2661433"/>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R="0" lvl="0" algn="ctr" defTabSz="1466850" rtl="0">
            <a:lnSpc>
              <a:spcPct val="90000"/>
            </a:lnSpc>
            <a:spcBef>
              <a:spcPct val="0"/>
            </a:spcBef>
            <a:spcAft>
              <a:spcPct val="35000"/>
            </a:spcAft>
          </a:pPr>
          <a:r>
            <a:rPr lang="en-US" sz="3300" b="1" kern="1200" baseline="0" dirty="0" smtClean="0">
              <a:solidFill>
                <a:sysClr val="window" lastClr="FFFFFF"/>
              </a:solidFill>
              <a:latin typeface="Times New Roman"/>
              <a:ea typeface="+mn-ea"/>
              <a:cs typeface="+mn-cs"/>
            </a:rPr>
            <a:t>Fanning </a:t>
          </a:r>
          <a:r>
            <a:rPr lang="en-US" sz="3300" b="1" kern="1200" baseline="0" dirty="0" err="1" smtClean="0">
              <a:solidFill>
                <a:sysClr val="window" lastClr="FFFFFF"/>
              </a:solidFill>
              <a:latin typeface="Times New Roman"/>
              <a:ea typeface="+mn-ea"/>
              <a:cs typeface="+mn-cs"/>
            </a:rPr>
            <a:t>mikrokonteksti</a:t>
          </a:r>
          <a:r>
            <a:rPr lang="en-US" sz="3300" b="1" kern="1200" baseline="0" dirty="0" smtClean="0">
              <a:solidFill>
                <a:sysClr val="window" lastClr="FFFFFF"/>
              </a:solidFill>
              <a:latin typeface="Times New Roman"/>
              <a:ea typeface="+mn-ea"/>
              <a:cs typeface="+mn-cs"/>
            </a:rPr>
            <a:t> u </a:t>
          </a:r>
          <a:r>
            <a:rPr lang="en-US" sz="3300" b="1" kern="1200" baseline="0" dirty="0" err="1" smtClean="0">
              <a:solidFill>
                <a:sysClr val="window" lastClr="FFFFFF"/>
              </a:solidFill>
              <a:latin typeface="Times New Roman"/>
              <a:ea typeface="+mn-ea"/>
              <a:cs typeface="+mn-cs"/>
            </a:rPr>
            <a:t>yoki</a:t>
          </a:r>
          <a:r>
            <a:rPr lang="en-US" sz="3300" b="1" kern="1200" baseline="0" dirty="0" smtClean="0">
              <a:solidFill>
                <a:sysClr val="window" lastClr="FFFFFF"/>
              </a:solidFill>
              <a:latin typeface="Times New Roman"/>
              <a:ea typeface="+mn-ea"/>
              <a:cs typeface="+mn-cs"/>
            </a:rPr>
            <a:t> </a:t>
          </a:r>
          <a:r>
            <a:rPr lang="en-US" sz="3300" b="1" kern="1200" baseline="0" dirty="0" err="1" smtClean="0">
              <a:solidFill>
                <a:sysClr val="window" lastClr="FFFFFF"/>
              </a:solidFill>
              <a:latin typeface="Times New Roman"/>
              <a:ea typeface="+mn-ea"/>
              <a:cs typeface="+mn-cs"/>
            </a:rPr>
            <a:t>bu</a:t>
          </a:r>
          <a:r>
            <a:rPr lang="en-US" sz="3300" b="1" kern="1200" baseline="0" dirty="0" smtClean="0">
              <a:solidFill>
                <a:sysClr val="window" lastClr="FFFFFF"/>
              </a:solidFill>
              <a:latin typeface="Times New Roman"/>
              <a:ea typeface="+mn-ea"/>
              <a:cs typeface="+mn-cs"/>
            </a:rPr>
            <a:t> </a:t>
          </a:r>
          <a:r>
            <a:rPr lang="en-US" sz="3300" b="1" kern="1200" baseline="0" dirty="0" err="1" smtClean="0">
              <a:solidFill>
                <a:sysClr val="window" lastClr="FFFFFF"/>
              </a:solidFill>
              <a:latin typeface="Times New Roman"/>
              <a:ea typeface="+mn-ea"/>
              <a:cs typeface="+mn-cs"/>
            </a:rPr>
            <a:t>davr</a:t>
          </a:r>
          <a:r>
            <a:rPr lang="en-US" sz="3300" b="1" kern="1200" baseline="0" dirty="0" smtClean="0">
              <a:solidFill>
                <a:sysClr val="window" lastClr="FFFFFF"/>
              </a:solidFill>
              <a:latin typeface="Times New Roman"/>
              <a:ea typeface="+mn-ea"/>
              <a:cs typeface="+mn-cs"/>
            </a:rPr>
            <a:t> </a:t>
          </a:r>
          <a:r>
            <a:rPr lang="en-US" sz="3300" b="1" kern="1200" baseline="0" dirty="0" err="1" smtClean="0">
              <a:solidFill>
                <a:sysClr val="window" lastClr="FFFFFF"/>
              </a:solidFill>
              <a:latin typeface="Times New Roman"/>
              <a:ea typeface="+mn-ea"/>
              <a:cs typeface="+mn-cs"/>
            </a:rPr>
            <a:t>sharoitida</a:t>
          </a:r>
          <a:r>
            <a:rPr lang="en-US" sz="3300" b="1" kern="1200" baseline="0" dirty="0" smtClean="0">
              <a:solidFill>
                <a:sysClr val="window" lastClr="FFFFFF"/>
              </a:solidFill>
              <a:latin typeface="Times New Roman"/>
              <a:ea typeface="+mn-ea"/>
              <a:cs typeface="+mn-cs"/>
            </a:rPr>
            <a:t> </a:t>
          </a:r>
          <a:r>
            <a:rPr lang="en-US" sz="3300" b="1" kern="1200" baseline="0" dirty="0" err="1" smtClean="0">
              <a:solidFill>
                <a:sysClr val="window" lastClr="FFFFFF"/>
              </a:solidFill>
              <a:latin typeface="Times New Roman"/>
              <a:ea typeface="+mn-ea"/>
              <a:cs typeface="+mn-cs"/>
            </a:rPr>
            <a:t>ishlayotgan</a:t>
          </a:r>
          <a:r>
            <a:rPr lang="en-US" sz="3300" b="1" kern="1200" baseline="0" dirty="0" smtClean="0">
              <a:solidFill>
                <a:sysClr val="window" lastClr="FFFFFF"/>
              </a:solidFill>
              <a:latin typeface="Times New Roman"/>
              <a:ea typeface="+mn-ea"/>
              <a:cs typeface="+mn-cs"/>
            </a:rPr>
            <a:t> </a:t>
          </a:r>
          <a:r>
            <a:rPr lang="en-US" sz="3300" b="1" kern="1200" baseline="0" dirty="0" err="1" smtClean="0">
              <a:solidFill>
                <a:sysClr val="window" lastClr="FFFFFF"/>
              </a:solidFill>
              <a:latin typeface="Times New Roman"/>
              <a:ea typeface="+mn-ea"/>
              <a:cs typeface="+mn-cs"/>
            </a:rPr>
            <a:t>ilmiy</a:t>
          </a:r>
          <a:r>
            <a:rPr lang="en-US" sz="3300" b="1" kern="1200" baseline="0" dirty="0" smtClean="0">
              <a:solidFill>
                <a:sysClr val="window" lastClr="FFFFFF"/>
              </a:solidFill>
              <a:latin typeface="Times New Roman"/>
              <a:ea typeface="+mn-ea"/>
              <a:cs typeface="+mn-cs"/>
            </a:rPr>
            <a:t> </a:t>
          </a:r>
          <a:r>
            <a:rPr lang="en-US" sz="3300" b="1" kern="1200" baseline="0" dirty="0" err="1" smtClean="0">
              <a:solidFill>
                <a:sysClr val="window" lastClr="FFFFFF"/>
              </a:solidFill>
              <a:latin typeface="Times New Roman"/>
              <a:ea typeface="+mn-ea"/>
              <a:cs typeface="+mn-cs"/>
            </a:rPr>
            <a:t>hamjamiyat</a:t>
          </a:r>
          <a:r>
            <a:rPr lang="en-US" sz="3300" b="1" kern="1200" baseline="0" dirty="0" smtClean="0">
              <a:solidFill>
                <a:sysClr val="window" lastClr="FFFFFF"/>
              </a:solidFill>
              <a:latin typeface="Times New Roman"/>
              <a:ea typeface="+mn-ea"/>
              <a:cs typeface="+mn-cs"/>
            </a:rPr>
            <a:t> </a:t>
          </a:r>
          <a:r>
            <a:rPr lang="en-US" sz="3300" b="1" kern="1200" baseline="0" dirty="0" err="1" smtClean="0">
              <a:solidFill>
                <a:sysClr val="window" lastClr="FFFFFF"/>
              </a:solidFill>
              <a:latin typeface="Times New Roman"/>
              <a:ea typeface="+mn-ea"/>
              <a:cs typeface="+mn-cs"/>
            </a:rPr>
            <a:t>xususiyatlariga</a:t>
          </a:r>
          <a:r>
            <a:rPr lang="en-US" sz="3300" b="1" kern="1200" baseline="0" dirty="0" smtClean="0">
              <a:solidFill>
                <a:sysClr val="window" lastClr="FFFFFF"/>
              </a:solidFill>
              <a:latin typeface="Times New Roman"/>
              <a:ea typeface="+mn-ea"/>
              <a:cs typeface="+mn-cs"/>
            </a:rPr>
            <a:t> fanning </a:t>
          </a:r>
          <a:r>
            <a:rPr lang="en-US" sz="3300" b="1" kern="1200" baseline="0" dirty="0" err="1" smtClean="0">
              <a:solidFill>
                <a:sysClr val="window" lastClr="FFFFFF"/>
              </a:solidFill>
              <a:latin typeface="Times New Roman"/>
              <a:ea typeface="+mn-ea"/>
              <a:cs typeface="+mn-cs"/>
            </a:rPr>
            <a:t>bog‘liqligini</a:t>
          </a:r>
          <a:r>
            <a:rPr lang="en-US" sz="3300" b="1" kern="1200" baseline="0" dirty="0" smtClean="0">
              <a:solidFill>
                <a:sysClr val="window" lastClr="FFFFFF"/>
              </a:solidFill>
              <a:latin typeface="Times New Roman"/>
              <a:ea typeface="+mn-ea"/>
              <a:cs typeface="+mn-cs"/>
            </a:rPr>
            <a:t> </a:t>
          </a:r>
          <a:r>
            <a:rPr lang="en-US" sz="3300" b="1" kern="1200" baseline="0" dirty="0" err="1" smtClean="0">
              <a:solidFill>
                <a:sysClr val="window" lastClr="FFFFFF"/>
              </a:solidFill>
              <a:latin typeface="Times New Roman"/>
              <a:ea typeface="+mn-ea"/>
              <a:cs typeface="+mn-cs"/>
            </a:rPr>
            <a:t>anglatadi</a:t>
          </a:r>
          <a:r>
            <a:rPr lang="en-US" sz="3300" b="1" kern="1200" baseline="0" dirty="0" smtClean="0">
              <a:solidFill>
                <a:sysClr val="window" lastClr="FFFFFF"/>
              </a:solidFill>
              <a:latin typeface="Times New Roman"/>
              <a:ea typeface="+mn-ea"/>
              <a:cs typeface="+mn-cs"/>
            </a:rPr>
            <a:t>.</a:t>
          </a:r>
        </a:p>
      </dsp:txBody>
      <dsp:txXfrm>
        <a:off x="327319" y="3397953"/>
        <a:ext cx="5322867" cy="2661433"/>
      </dsp:txXfrm>
    </dsp:sp>
    <dsp:sp modelId="{F921DDB9-7C4A-43F6-96DE-0E7393AAD2E4}">
      <dsp:nvSpPr>
        <dsp:cNvPr id="0" name=""/>
        <dsp:cNvSpPr/>
      </dsp:nvSpPr>
      <dsp:spPr>
        <a:xfrm>
          <a:off x="6104281" y="3397953"/>
          <a:ext cx="5322867" cy="2661433"/>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R="0" lvl="0" algn="ctr" defTabSz="1466850" rtl="0">
            <a:lnSpc>
              <a:spcPct val="90000"/>
            </a:lnSpc>
            <a:spcBef>
              <a:spcPct val="0"/>
            </a:spcBef>
            <a:spcAft>
              <a:spcPct val="35000"/>
            </a:spcAft>
          </a:pPr>
          <a:r>
            <a:rPr lang="en-US" sz="3300" b="1" kern="1200" baseline="0" smtClean="0">
              <a:solidFill>
                <a:sysClr val="window" lastClr="FFFFFF"/>
              </a:solidFill>
              <a:latin typeface="Times New Roman"/>
              <a:ea typeface="+mn-ea"/>
              <a:cs typeface="+mn-cs"/>
            </a:rPr>
            <a:t>Fanning makrokonteksti  fan rivojlanuvchi kengroq ijtimoiy-madaniy muhitdagi bog‘liqliklar haqida bahs etadi; bu fan ijtimoiy mezonining ifodasidir.</a:t>
          </a:r>
        </a:p>
      </dsp:txBody>
      <dsp:txXfrm>
        <a:off x="6104281" y="3397953"/>
        <a:ext cx="5322867" cy="26614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33A9D4-C035-4987-9800-5A4CFAB0C450}">
      <dsp:nvSpPr>
        <dsp:cNvPr id="0" name=""/>
        <dsp:cNvSpPr/>
      </dsp:nvSpPr>
      <dsp:spPr>
        <a:xfrm>
          <a:off x="3451124" y="2044190"/>
          <a:ext cx="3727173" cy="1554783"/>
        </a:xfrm>
        <a:prstGeom prst="ellipse">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R="0" lvl="0" algn="ctr" defTabSz="1155700" rtl="0">
            <a:lnSpc>
              <a:spcPct val="90000"/>
            </a:lnSpc>
            <a:spcBef>
              <a:spcPct val="0"/>
            </a:spcBef>
            <a:spcAft>
              <a:spcPct val="35000"/>
            </a:spcAft>
          </a:pPr>
          <a:r>
            <a:rPr lang="en-US" sz="2600" b="1" kern="1200" baseline="0" smtClean="0">
              <a:solidFill>
                <a:sysClr val="window" lastClr="FFFFFF"/>
              </a:solidFill>
              <a:latin typeface="Times New Roman"/>
              <a:ea typeface="+mn-ea"/>
              <a:cs typeface="+mn-cs"/>
            </a:rPr>
            <a:t>Fan taraqqiyotiga oid yondoshuvlar</a:t>
          </a:r>
        </a:p>
      </dsp:txBody>
      <dsp:txXfrm>
        <a:off x="3996956" y="2271883"/>
        <a:ext cx="2635509" cy="1099397"/>
      </dsp:txXfrm>
    </dsp:sp>
    <dsp:sp modelId="{230DD708-018B-464E-B2A2-D8A8FD044043}">
      <dsp:nvSpPr>
        <dsp:cNvPr id="0" name=""/>
        <dsp:cNvSpPr/>
      </dsp:nvSpPr>
      <dsp:spPr>
        <a:xfrm rot="16200000">
          <a:off x="5080062" y="1796766"/>
          <a:ext cx="469296" cy="25550"/>
        </a:xfrm>
        <a:custGeom>
          <a:avLst/>
          <a:gdLst/>
          <a:ahLst/>
          <a:cxnLst/>
          <a:rect l="0" t="0" r="0" b="0"/>
          <a:pathLst>
            <a:path>
              <a:moveTo>
                <a:pt x="0" y="24960"/>
              </a:moveTo>
              <a:lnTo>
                <a:pt x="458293" y="24960"/>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solidFill>
              <a:sysClr val="windowText" lastClr="000000">
                <a:hueOff val="0"/>
                <a:satOff val="0"/>
                <a:lumOff val="0"/>
                <a:alphaOff val="0"/>
              </a:sysClr>
            </a:solidFill>
            <a:latin typeface="Calibri"/>
            <a:ea typeface="+mn-ea"/>
            <a:cs typeface="+mn-cs"/>
          </a:endParaRPr>
        </a:p>
      </dsp:txBody>
      <dsp:txXfrm>
        <a:off x="5302978" y="1797809"/>
        <a:ext cx="23464" cy="23464"/>
      </dsp:txXfrm>
    </dsp:sp>
    <dsp:sp modelId="{B814DB76-6816-48BF-BD72-98968B206DA9}">
      <dsp:nvSpPr>
        <dsp:cNvPr id="0" name=""/>
        <dsp:cNvSpPr/>
      </dsp:nvSpPr>
      <dsp:spPr>
        <a:xfrm>
          <a:off x="3229894" y="20110"/>
          <a:ext cx="4169633" cy="1554783"/>
        </a:xfrm>
        <a:prstGeom prst="ellipse">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R="0" lvl="0" algn="ctr" defTabSz="1066800" rtl="0">
            <a:lnSpc>
              <a:spcPct val="90000"/>
            </a:lnSpc>
            <a:spcBef>
              <a:spcPct val="0"/>
            </a:spcBef>
            <a:spcAft>
              <a:spcPct val="35000"/>
            </a:spcAft>
          </a:pPr>
          <a:endParaRPr lang="en-US" sz="2400" b="1" i="1" kern="1200" baseline="0" dirty="0" smtClean="0">
            <a:solidFill>
              <a:sysClr val="window" lastClr="FFFFFF"/>
            </a:solidFill>
            <a:latin typeface="Times New Roman"/>
            <a:ea typeface="+mn-ea"/>
            <a:cs typeface="+mn-cs"/>
          </a:endParaRPr>
        </a:p>
        <a:p>
          <a:pPr marR="0" lvl="0" algn="ctr" defTabSz="1066800" rtl="0">
            <a:lnSpc>
              <a:spcPct val="90000"/>
            </a:lnSpc>
            <a:spcBef>
              <a:spcPct val="0"/>
            </a:spcBef>
            <a:spcAft>
              <a:spcPct val="35000"/>
            </a:spcAft>
          </a:pPr>
          <a:r>
            <a:rPr lang="en-US" sz="2400" b="1" i="1" kern="1200" baseline="0" dirty="0" err="1" smtClean="0">
              <a:solidFill>
                <a:sysClr val="window" lastClr="FFFFFF"/>
              </a:solidFill>
              <a:latin typeface="Times New Roman"/>
              <a:ea typeface="+mn-ea"/>
              <a:cs typeface="+mn-cs"/>
            </a:rPr>
            <a:t>Prezentizm</a:t>
          </a:r>
          <a:endParaRPr lang="en-US" sz="2400" b="1" i="1" kern="1200" baseline="0" dirty="0" smtClean="0">
            <a:solidFill>
              <a:sysClr val="window" lastClr="FFFFFF"/>
            </a:solidFill>
            <a:latin typeface="Times New Roman"/>
            <a:ea typeface="+mn-ea"/>
            <a:cs typeface="+mn-cs"/>
          </a:endParaRPr>
        </a:p>
      </dsp:txBody>
      <dsp:txXfrm>
        <a:off x="3840523" y="247803"/>
        <a:ext cx="2948375" cy="1099397"/>
      </dsp:txXfrm>
    </dsp:sp>
    <dsp:sp modelId="{F57D0814-05B9-4BA0-B306-1AB898921188}">
      <dsp:nvSpPr>
        <dsp:cNvPr id="0" name=""/>
        <dsp:cNvSpPr/>
      </dsp:nvSpPr>
      <dsp:spPr>
        <a:xfrm rot="20632103">
          <a:off x="6844738" y="2355658"/>
          <a:ext cx="73388" cy="25550"/>
        </a:xfrm>
        <a:custGeom>
          <a:avLst/>
          <a:gdLst/>
          <a:ahLst/>
          <a:cxnLst/>
          <a:rect l="0" t="0" r="0" b="0"/>
          <a:pathLst>
            <a:path>
              <a:moveTo>
                <a:pt x="0" y="24960"/>
              </a:moveTo>
              <a:lnTo>
                <a:pt x="458293" y="24960"/>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solidFill>
              <a:sysClr val="windowText" lastClr="000000">
                <a:hueOff val="0"/>
                <a:satOff val="0"/>
                <a:lumOff val="0"/>
                <a:alphaOff val="0"/>
              </a:sysClr>
            </a:solidFill>
            <a:latin typeface="Calibri"/>
            <a:ea typeface="+mn-ea"/>
            <a:cs typeface="+mn-cs"/>
          </a:endParaRPr>
        </a:p>
      </dsp:txBody>
      <dsp:txXfrm>
        <a:off x="6879598" y="2366599"/>
        <a:ext cx="3669" cy="3669"/>
      </dsp:txXfrm>
    </dsp:sp>
    <dsp:sp modelId="{EEB6D43D-BD18-4BFC-A462-9EA0C8F2C40C}">
      <dsp:nvSpPr>
        <dsp:cNvPr id="0" name=""/>
        <dsp:cNvSpPr/>
      </dsp:nvSpPr>
      <dsp:spPr>
        <a:xfrm>
          <a:off x="6368498" y="1076385"/>
          <a:ext cx="4584636" cy="1554783"/>
        </a:xfrm>
        <a:prstGeom prst="ellipse">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R="0" lvl="0" algn="ctr" defTabSz="1066800" rtl="0">
            <a:lnSpc>
              <a:spcPct val="90000"/>
            </a:lnSpc>
            <a:spcBef>
              <a:spcPct val="0"/>
            </a:spcBef>
            <a:spcAft>
              <a:spcPct val="35000"/>
            </a:spcAft>
          </a:pPr>
          <a:endParaRPr lang="en-US" sz="2400" b="1" i="1" kern="1200" baseline="0" smtClean="0">
            <a:solidFill>
              <a:sysClr val="window" lastClr="FFFFFF"/>
            </a:solidFill>
            <a:latin typeface="Times New Roman"/>
            <a:ea typeface="+mn-ea"/>
            <a:cs typeface="+mn-cs"/>
          </a:endParaRPr>
        </a:p>
        <a:p>
          <a:pPr marR="0" lvl="0" algn="ctr" defTabSz="1066800" rtl="0">
            <a:lnSpc>
              <a:spcPct val="90000"/>
            </a:lnSpc>
            <a:spcBef>
              <a:spcPct val="0"/>
            </a:spcBef>
            <a:spcAft>
              <a:spcPct val="35000"/>
            </a:spcAft>
          </a:pPr>
          <a:r>
            <a:rPr lang="en-US" sz="2400" b="1" i="1" kern="1200" baseline="0" smtClean="0">
              <a:solidFill>
                <a:sysClr val="window" lastClr="FFFFFF"/>
              </a:solidFill>
              <a:latin typeface="Times New Roman"/>
              <a:ea typeface="+mn-ea"/>
              <a:cs typeface="+mn-cs"/>
            </a:rPr>
            <a:t>Ssientizm</a:t>
          </a:r>
        </a:p>
      </dsp:txBody>
      <dsp:txXfrm>
        <a:off x="7039902" y="1304078"/>
        <a:ext cx="3241828" cy="1099397"/>
      </dsp:txXfrm>
    </dsp:sp>
    <dsp:sp modelId="{7B57DDED-1533-4ED1-829D-24A58614CA3F}">
      <dsp:nvSpPr>
        <dsp:cNvPr id="0" name=""/>
        <dsp:cNvSpPr/>
      </dsp:nvSpPr>
      <dsp:spPr>
        <a:xfrm rot="877914">
          <a:off x="6888312" y="3268805"/>
          <a:ext cx="376675" cy="25550"/>
        </a:xfrm>
        <a:custGeom>
          <a:avLst/>
          <a:gdLst/>
          <a:ahLst/>
          <a:cxnLst/>
          <a:rect l="0" t="0" r="0" b="0"/>
          <a:pathLst>
            <a:path>
              <a:moveTo>
                <a:pt x="0" y="24960"/>
              </a:moveTo>
              <a:lnTo>
                <a:pt x="458293" y="24960"/>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solidFill>
              <a:sysClr val="windowText" lastClr="000000">
                <a:hueOff val="0"/>
                <a:satOff val="0"/>
                <a:lumOff val="0"/>
                <a:alphaOff val="0"/>
              </a:sysClr>
            </a:solidFill>
            <a:latin typeface="Calibri"/>
            <a:ea typeface="+mn-ea"/>
            <a:cs typeface="+mn-cs"/>
          </a:endParaRPr>
        </a:p>
      </dsp:txBody>
      <dsp:txXfrm>
        <a:off x="7067232" y="3272163"/>
        <a:ext cx="18833" cy="18833"/>
      </dsp:txXfrm>
    </dsp:sp>
    <dsp:sp modelId="{9F70FE8F-9733-4720-8937-326DABD1A891}">
      <dsp:nvSpPr>
        <dsp:cNvPr id="0" name=""/>
        <dsp:cNvSpPr/>
      </dsp:nvSpPr>
      <dsp:spPr>
        <a:xfrm>
          <a:off x="6966168" y="2967734"/>
          <a:ext cx="3772013" cy="1554783"/>
        </a:xfrm>
        <a:prstGeom prst="ellipse">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R="0" lvl="0" algn="ctr" defTabSz="1066800" rtl="0">
            <a:lnSpc>
              <a:spcPct val="90000"/>
            </a:lnSpc>
            <a:spcBef>
              <a:spcPct val="0"/>
            </a:spcBef>
            <a:spcAft>
              <a:spcPct val="35000"/>
            </a:spcAft>
          </a:pPr>
          <a:endParaRPr lang="en-US" sz="2400" b="1" i="1" kern="1200" baseline="0" smtClean="0">
            <a:solidFill>
              <a:sysClr val="window" lastClr="FFFFFF"/>
            </a:solidFill>
            <a:latin typeface="Times New Roman"/>
            <a:ea typeface="+mn-ea"/>
            <a:cs typeface="+mn-cs"/>
          </a:endParaRPr>
        </a:p>
        <a:p>
          <a:pPr marR="0" lvl="0" algn="ctr" defTabSz="1066800" rtl="0">
            <a:lnSpc>
              <a:spcPct val="90000"/>
            </a:lnSpc>
            <a:spcBef>
              <a:spcPct val="0"/>
            </a:spcBef>
            <a:spcAft>
              <a:spcPct val="35000"/>
            </a:spcAft>
          </a:pPr>
          <a:r>
            <a:rPr lang="en-US" sz="2400" b="1" i="1" kern="1200" baseline="0" smtClean="0">
              <a:solidFill>
                <a:sysClr val="window" lastClr="FFFFFF"/>
              </a:solidFill>
              <a:latin typeface="Times New Roman"/>
              <a:ea typeface="+mn-ea"/>
              <a:cs typeface="+mn-cs"/>
            </a:rPr>
            <a:t>Antissietizm</a:t>
          </a:r>
        </a:p>
      </dsp:txBody>
      <dsp:txXfrm>
        <a:off x="7518567" y="3195427"/>
        <a:ext cx="2667215" cy="1099397"/>
      </dsp:txXfrm>
    </dsp:sp>
    <dsp:sp modelId="{B31479F0-D7D3-467E-BEEB-737F287B8F8F}">
      <dsp:nvSpPr>
        <dsp:cNvPr id="0" name=""/>
        <dsp:cNvSpPr/>
      </dsp:nvSpPr>
      <dsp:spPr>
        <a:xfrm rot="5400000">
          <a:off x="5080062" y="3820846"/>
          <a:ext cx="469296" cy="25550"/>
        </a:xfrm>
        <a:custGeom>
          <a:avLst/>
          <a:gdLst/>
          <a:ahLst/>
          <a:cxnLst/>
          <a:rect l="0" t="0" r="0" b="0"/>
          <a:pathLst>
            <a:path>
              <a:moveTo>
                <a:pt x="0" y="24960"/>
              </a:moveTo>
              <a:lnTo>
                <a:pt x="458293" y="24960"/>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solidFill>
              <a:sysClr val="windowText" lastClr="000000">
                <a:hueOff val="0"/>
                <a:satOff val="0"/>
                <a:lumOff val="0"/>
                <a:alphaOff val="0"/>
              </a:sysClr>
            </a:solidFill>
            <a:latin typeface="Calibri"/>
            <a:ea typeface="+mn-ea"/>
            <a:cs typeface="+mn-cs"/>
          </a:endParaRPr>
        </a:p>
      </dsp:txBody>
      <dsp:txXfrm>
        <a:off x="5302978" y="3821889"/>
        <a:ext cx="23464" cy="23464"/>
      </dsp:txXfrm>
    </dsp:sp>
    <dsp:sp modelId="{66A0637C-D8A8-4224-B0CC-80947EEAF0FD}">
      <dsp:nvSpPr>
        <dsp:cNvPr id="0" name=""/>
        <dsp:cNvSpPr/>
      </dsp:nvSpPr>
      <dsp:spPr>
        <a:xfrm>
          <a:off x="3298910" y="4068270"/>
          <a:ext cx="4031599" cy="1554783"/>
        </a:xfrm>
        <a:prstGeom prst="ellipse">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R="0" lvl="0" algn="ctr" defTabSz="1066800" rtl="0">
            <a:lnSpc>
              <a:spcPct val="90000"/>
            </a:lnSpc>
            <a:spcBef>
              <a:spcPct val="0"/>
            </a:spcBef>
            <a:spcAft>
              <a:spcPct val="35000"/>
            </a:spcAft>
          </a:pPr>
          <a:endParaRPr lang="en-US" sz="2400" b="1" i="1" kern="1200" baseline="0" dirty="0" smtClean="0">
            <a:solidFill>
              <a:sysClr val="window" lastClr="FFFFFF"/>
            </a:solidFill>
            <a:latin typeface="Times New Roman"/>
            <a:ea typeface="+mn-ea"/>
            <a:cs typeface="+mn-cs"/>
          </a:endParaRPr>
        </a:p>
        <a:p>
          <a:pPr marR="0" lvl="0" algn="ctr" defTabSz="1066800" rtl="0">
            <a:lnSpc>
              <a:spcPct val="90000"/>
            </a:lnSpc>
            <a:spcBef>
              <a:spcPct val="0"/>
            </a:spcBef>
            <a:spcAft>
              <a:spcPct val="35000"/>
            </a:spcAft>
          </a:pPr>
          <a:r>
            <a:rPr lang="en-US" sz="2400" b="1" i="1" kern="1200" baseline="0" dirty="0" err="1" smtClean="0">
              <a:solidFill>
                <a:sysClr val="window" lastClr="FFFFFF"/>
              </a:solidFill>
              <a:latin typeface="Times New Roman"/>
              <a:ea typeface="+mn-ea"/>
              <a:cs typeface="+mn-cs"/>
            </a:rPr>
            <a:t>Eksternalizm</a:t>
          </a:r>
          <a:endParaRPr lang="en-US" sz="2400" b="1" i="1" kern="1200" baseline="0" dirty="0" smtClean="0">
            <a:solidFill>
              <a:sysClr val="window" lastClr="FFFFFF"/>
            </a:solidFill>
            <a:latin typeface="Times New Roman"/>
            <a:ea typeface="+mn-ea"/>
            <a:cs typeface="+mn-cs"/>
          </a:endParaRPr>
        </a:p>
      </dsp:txBody>
      <dsp:txXfrm>
        <a:off x="3889324" y="4295963"/>
        <a:ext cx="2850771" cy="1099397"/>
      </dsp:txXfrm>
    </dsp:sp>
    <dsp:sp modelId="{454C0E1A-1DC3-4057-8F26-68A7D5EAAF40}">
      <dsp:nvSpPr>
        <dsp:cNvPr id="0" name=""/>
        <dsp:cNvSpPr/>
      </dsp:nvSpPr>
      <dsp:spPr>
        <a:xfrm rot="9724914">
          <a:off x="3773875" y="3295767"/>
          <a:ext cx="69601" cy="25550"/>
        </a:xfrm>
        <a:custGeom>
          <a:avLst/>
          <a:gdLst/>
          <a:ahLst/>
          <a:cxnLst/>
          <a:rect l="0" t="0" r="0" b="0"/>
          <a:pathLst>
            <a:path>
              <a:moveTo>
                <a:pt x="0" y="24960"/>
              </a:moveTo>
              <a:lnTo>
                <a:pt x="458293" y="24960"/>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solidFill>
              <a:sysClr val="windowText" lastClr="000000">
                <a:hueOff val="0"/>
                <a:satOff val="0"/>
                <a:lumOff val="0"/>
                <a:alphaOff val="0"/>
              </a:sysClr>
            </a:solidFill>
            <a:latin typeface="Calibri"/>
            <a:ea typeface="+mn-ea"/>
            <a:cs typeface="+mn-cs"/>
          </a:endParaRPr>
        </a:p>
      </dsp:txBody>
      <dsp:txXfrm rot="10800000">
        <a:off x="3806936" y="3306803"/>
        <a:ext cx="3480" cy="3480"/>
      </dsp:txXfrm>
    </dsp:sp>
    <dsp:sp modelId="{1CBA3E09-BF22-40DC-AADA-9658DEAAE481}">
      <dsp:nvSpPr>
        <dsp:cNvPr id="0" name=""/>
        <dsp:cNvSpPr/>
      </dsp:nvSpPr>
      <dsp:spPr>
        <a:xfrm>
          <a:off x="629453" y="2997242"/>
          <a:ext cx="3475469" cy="1554783"/>
        </a:xfrm>
        <a:prstGeom prst="ellipse">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R="0" lvl="0" algn="ctr" defTabSz="1066800" rtl="0">
            <a:lnSpc>
              <a:spcPct val="90000"/>
            </a:lnSpc>
            <a:spcBef>
              <a:spcPct val="0"/>
            </a:spcBef>
            <a:spcAft>
              <a:spcPct val="35000"/>
            </a:spcAft>
          </a:pPr>
          <a:endParaRPr lang="en-US" sz="2400" b="1" i="1" kern="1200" baseline="0" smtClean="0">
            <a:solidFill>
              <a:sysClr val="window" lastClr="FFFFFF"/>
            </a:solidFill>
            <a:latin typeface="Times New Roman"/>
            <a:ea typeface="+mn-ea"/>
            <a:cs typeface="+mn-cs"/>
          </a:endParaRPr>
        </a:p>
        <a:p>
          <a:pPr marR="0" lvl="0" algn="ctr" defTabSz="1066800" rtl="0">
            <a:lnSpc>
              <a:spcPct val="90000"/>
            </a:lnSpc>
            <a:spcBef>
              <a:spcPct val="0"/>
            </a:spcBef>
            <a:spcAft>
              <a:spcPct val="35000"/>
            </a:spcAft>
          </a:pPr>
          <a:r>
            <a:rPr lang="en-US" sz="2400" b="1" i="1" kern="1200" baseline="0" smtClean="0">
              <a:solidFill>
                <a:sysClr val="window" lastClr="FFFFFF"/>
              </a:solidFill>
              <a:latin typeface="Times New Roman"/>
              <a:ea typeface="+mn-ea"/>
              <a:cs typeface="+mn-cs"/>
            </a:rPr>
            <a:t>Internalizm</a:t>
          </a:r>
        </a:p>
      </dsp:txBody>
      <dsp:txXfrm>
        <a:off x="1138424" y="3224935"/>
        <a:ext cx="2457527" cy="1099397"/>
      </dsp:txXfrm>
    </dsp:sp>
    <dsp:sp modelId="{6B7391E8-3794-4368-8B7E-87236DAF4BD4}">
      <dsp:nvSpPr>
        <dsp:cNvPr id="0" name=""/>
        <dsp:cNvSpPr/>
      </dsp:nvSpPr>
      <dsp:spPr>
        <a:xfrm rot="11973740">
          <a:off x="3417756" y="2222242"/>
          <a:ext cx="492517" cy="25550"/>
        </a:xfrm>
        <a:custGeom>
          <a:avLst/>
          <a:gdLst/>
          <a:ahLst/>
          <a:cxnLst/>
          <a:rect l="0" t="0" r="0" b="0"/>
          <a:pathLst>
            <a:path>
              <a:moveTo>
                <a:pt x="0" y="24960"/>
              </a:moveTo>
              <a:lnTo>
                <a:pt x="458293" y="24960"/>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solidFill>
              <a:sysClr val="windowText" lastClr="000000">
                <a:hueOff val="0"/>
                <a:satOff val="0"/>
                <a:lumOff val="0"/>
                <a:alphaOff val="0"/>
              </a:sysClr>
            </a:solidFill>
            <a:latin typeface="Calibri"/>
            <a:ea typeface="+mn-ea"/>
            <a:cs typeface="+mn-cs"/>
          </a:endParaRPr>
        </a:p>
      </dsp:txBody>
      <dsp:txXfrm rot="10800000">
        <a:off x="3651702" y="2222705"/>
        <a:ext cx="24625" cy="24625"/>
      </dsp:txXfrm>
    </dsp:sp>
    <dsp:sp modelId="{8B21431A-A25E-4749-85F6-747B3167FEC7}">
      <dsp:nvSpPr>
        <dsp:cNvPr id="0" name=""/>
        <dsp:cNvSpPr/>
      </dsp:nvSpPr>
      <dsp:spPr>
        <a:xfrm>
          <a:off x="0" y="855173"/>
          <a:ext cx="3937208" cy="1554783"/>
        </a:xfrm>
        <a:prstGeom prst="ellipse">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R="0" lvl="0" algn="ctr" defTabSz="1066800" rtl="0">
            <a:lnSpc>
              <a:spcPct val="90000"/>
            </a:lnSpc>
            <a:spcBef>
              <a:spcPct val="0"/>
            </a:spcBef>
            <a:spcAft>
              <a:spcPct val="35000"/>
            </a:spcAft>
          </a:pPr>
          <a:endParaRPr lang="ru-RU" sz="2400" b="1" i="1" kern="1200" baseline="0" smtClean="0">
            <a:solidFill>
              <a:sysClr val="window" lastClr="FFFFFF"/>
            </a:solidFill>
            <a:latin typeface="Times New Roman"/>
            <a:ea typeface="+mn-ea"/>
            <a:cs typeface="+mn-cs"/>
          </a:endParaRPr>
        </a:p>
        <a:p>
          <a:pPr marR="0" lvl="0" algn="ctr" defTabSz="1066800" rtl="0">
            <a:lnSpc>
              <a:spcPct val="90000"/>
            </a:lnSpc>
            <a:spcBef>
              <a:spcPct val="0"/>
            </a:spcBef>
            <a:spcAft>
              <a:spcPct val="35000"/>
            </a:spcAft>
          </a:pPr>
          <a:r>
            <a:rPr lang="en-US" sz="2400" b="1" i="1" kern="1200" baseline="0" smtClean="0">
              <a:solidFill>
                <a:sysClr val="window" lastClr="FFFFFF"/>
              </a:solidFill>
              <a:latin typeface="Times New Roman"/>
              <a:ea typeface="+mn-ea"/>
              <a:cs typeface="+mn-cs"/>
            </a:rPr>
            <a:t>Antikvarizm</a:t>
          </a:r>
          <a:endParaRPr lang="ru-RU" sz="2400" kern="1200" smtClean="0">
            <a:solidFill>
              <a:sysClr val="window" lastClr="FFFFFF"/>
            </a:solidFill>
            <a:latin typeface="Calibri"/>
            <a:ea typeface="+mn-ea"/>
            <a:cs typeface="+mn-cs"/>
          </a:endParaRPr>
        </a:p>
      </dsp:txBody>
      <dsp:txXfrm>
        <a:off x="576591" y="1082866"/>
        <a:ext cx="2784026" cy="109939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ABDAD9-96B1-4DAF-9B4B-B13C327EC682}">
      <dsp:nvSpPr>
        <dsp:cNvPr id="0" name=""/>
        <dsp:cNvSpPr/>
      </dsp:nvSpPr>
      <dsp:spPr>
        <a:xfrm>
          <a:off x="5412657" y="2642077"/>
          <a:ext cx="2962062" cy="1028153"/>
        </a:xfrm>
        <a:custGeom>
          <a:avLst/>
          <a:gdLst/>
          <a:ahLst/>
          <a:cxnLst/>
          <a:rect l="0" t="0" r="0" b="0"/>
          <a:pathLst>
            <a:path>
              <a:moveTo>
                <a:pt x="0" y="0"/>
              </a:moveTo>
              <a:lnTo>
                <a:pt x="0" y="260540"/>
              </a:lnTo>
              <a:lnTo>
                <a:pt x="1501208" y="260540"/>
              </a:lnTo>
              <a:lnTo>
                <a:pt x="1501208" y="521080"/>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DD0C8C92-E42F-40D1-9F53-1FA70620D2CF}">
      <dsp:nvSpPr>
        <dsp:cNvPr id="0" name=""/>
        <dsp:cNvSpPr/>
      </dsp:nvSpPr>
      <dsp:spPr>
        <a:xfrm>
          <a:off x="2450595" y="2642077"/>
          <a:ext cx="2962062" cy="1028153"/>
        </a:xfrm>
        <a:custGeom>
          <a:avLst/>
          <a:gdLst/>
          <a:ahLst/>
          <a:cxnLst/>
          <a:rect l="0" t="0" r="0" b="0"/>
          <a:pathLst>
            <a:path>
              <a:moveTo>
                <a:pt x="1501208" y="0"/>
              </a:moveTo>
              <a:lnTo>
                <a:pt x="1501208" y="260540"/>
              </a:lnTo>
              <a:lnTo>
                <a:pt x="0" y="260540"/>
              </a:lnTo>
              <a:lnTo>
                <a:pt x="0" y="521080"/>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D8BDD7AD-E68C-4158-A49C-BF982C574E97}">
      <dsp:nvSpPr>
        <dsp:cNvPr id="0" name=""/>
        <dsp:cNvSpPr/>
      </dsp:nvSpPr>
      <dsp:spPr>
        <a:xfrm>
          <a:off x="2964672" y="194091"/>
          <a:ext cx="4895971" cy="2447985"/>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R="0" lvl="0" algn="ctr" defTabSz="1333500" rtl="0">
            <a:lnSpc>
              <a:spcPct val="90000"/>
            </a:lnSpc>
            <a:spcBef>
              <a:spcPct val="0"/>
            </a:spcBef>
            <a:spcAft>
              <a:spcPct val="35000"/>
            </a:spcAft>
          </a:pPr>
          <a:endParaRPr lang="en-US" sz="3000" b="1" kern="1200" baseline="0" smtClean="0">
            <a:solidFill>
              <a:sysClr val="window" lastClr="FFFFFF"/>
            </a:solidFill>
            <a:latin typeface="Times New Roman"/>
            <a:ea typeface="+mn-ea"/>
            <a:cs typeface="+mn-cs"/>
          </a:endParaRPr>
        </a:p>
        <a:p>
          <a:pPr marR="0" lvl="0" algn="ctr" defTabSz="1333500" rtl="0">
            <a:lnSpc>
              <a:spcPct val="90000"/>
            </a:lnSpc>
            <a:spcBef>
              <a:spcPct val="0"/>
            </a:spcBef>
            <a:spcAft>
              <a:spcPct val="35000"/>
            </a:spcAft>
          </a:pPr>
          <a:r>
            <a:rPr lang="en-US" sz="3000" b="1" kern="1200" baseline="0" smtClean="0">
              <a:solidFill>
                <a:sysClr val="window" lastClr="FFFFFF"/>
              </a:solidFill>
              <a:latin typeface="Times New Roman"/>
              <a:ea typeface="+mn-ea"/>
              <a:cs typeface="+mn-cs"/>
            </a:rPr>
            <a:t>Fanning ijtimoiylikdan farqini tushunish</a:t>
          </a:r>
        </a:p>
      </dsp:txBody>
      <dsp:txXfrm>
        <a:off x="2964672" y="194091"/>
        <a:ext cx="4895971" cy="2447985"/>
      </dsp:txXfrm>
    </dsp:sp>
    <dsp:sp modelId="{D6499104-3FF3-416E-9DBB-61242E2ABBD8}">
      <dsp:nvSpPr>
        <dsp:cNvPr id="0" name=""/>
        <dsp:cNvSpPr/>
      </dsp:nvSpPr>
      <dsp:spPr>
        <a:xfrm>
          <a:off x="2609" y="3670231"/>
          <a:ext cx="4895971" cy="2447985"/>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R="0" lvl="0" algn="ctr" defTabSz="1333500" rtl="0">
            <a:lnSpc>
              <a:spcPct val="90000"/>
            </a:lnSpc>
            <a:spcBef>
              <a:spcPct val="0"/>
            </a:spcBef>
            <a:spcAft>
              <a:spcPct val="35000"/>
            </a:spcAft>
          </a:pPr>
          <a:r>
            <a:rPr lang="en-US" sz="3000" b="1" kern="1200" baseline="0" smtClean="0">
              <a:solidFill>
                <a:sysClr val="window" lastClr="FFFFFF"/>
              </a:solidFill>
              <a:latin typeface="Times New Roman"/>
              <a:ea typeface="+mn-ea"/>
              <a:cs typeface="+mn-cs"/>
            </a:rPr>
            <a:t>Fanning mikrokonteksti u yoki bu davr sharoitida ishlayotgan ilmiy hamjamiyat xususiyatlariga fanning bog‘liqligini anglatadi.</a:t>
          </a:r>
        </a:p>
      </dsp:txBody>
      <dsp:txXfrm>
        <a:off x="2609" y="3670231"/>
        <a:ext cx="4895971" cy="2447985"/>
      </dsp:txXfrm>
    </dsp:sp>
    <dsp:sp modelId="{F921DDB9-7C4A-43F6-96DE-0E7393AAD2E4}">
      <dsp:nvSpPr>
        <dsp:cNvPr id="0" name=""/>
        <dsp:cNvSpPr/>
      </dsp:nvSpPr>
      <dsp:spPr>
        <a:xfrm>
          <a:off x="5926734" y="3670231"/>
          <a:ext cx="4895971" cy="2447985"/>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R="0" lvl="0" algn="ctr" defTabSz="1333500" rtl="0">
            <a:lnSpc>
              <a:spcPct val="90000"/>
            </a:lnSpc>
            <a:spcBef>
              <a:spcPct val="0"/>
            </a:spcBef>
            <a:spcAft>
              <a:spcPct val="35000"/>
            </a:spcAft>
          </a:pPr>
          <a:r>
            <a:rPr lang="en-US" sz="3000" b="1" kern="1200" baseline="0" smtClean="0">
              <a:solidFill>
                <a:sysClr val="window" lastClr="FFFFFF"/>
              </a:solidFill>
              <a:latin typeface="Times New Roman"/>
              <a:ea typeface="+mn-ea"/>
              <a:cs typeface="+mn-cs"/>
            </a:rPr>
            <a:t>Fanning makrokonteksti  fan rivojlanuvchi kengroq ijtimoiy-madaniy muhitdagi bog‘liqliklar haqida bahs etadi; bu fan ijtimoiy mezonining ifodasidir.</a:t>
          </a:r>
        </a:p>
      </dsp:txBody>
      <dsp:txXfrm>
        <a:off x="5926734" y="3670231"/>
        <a:ext cx="4895971" cy="244798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696BE1ED-C532-4601-8509-72653A3BF30C}" type="datetimeFigureOut">
              <a:rPr lang="ru-RU" smtClean="0"/>
              <a:t>31.01.2022</a:t>
            </a:fld>
            <a:endParaRPr lang="ru-RU"/>
          </a:p>
        </p:txBody>
      </p:sp>
      <p:sp>
        <p:nvSpPr>
          <p:cNvPr id="5" name="Footer Placeholder 4"/>
          <p:cNvSpPr>
            <a:spLocks noGrp="1"/>
          </p:cNvSpPr>
          <p:nvPr>
            <p:ph type="ftr" sz="quarter" idx="11"/>
          </p:nvPr>
        </p:nvSpPr>
        <p:spPr>
          <a:xfrm>
            <a:off x="5332412" y="5883275"/>
            <a:ext cx="4324044" cy="365125"/>
          </a:xfrm>
        </p:spPr>
        <p:txBody>
          <a:bodyPr/>
          <a:lstStyle/>
          <a:p>
            <a:endParaRPr lang="ru-RU"/>
          </a:p>
        </p:txBody>
      </p:sp>
      <p:sp>
        <p:nvSpPr>
          <p:cNvPr id="6" name="Slide Number Placeholder 5"/>
          <p:cNvSpPr>
            <a:spLocks noGrp="1"/>
          </p:cNvSpPr>
          <p:nvPr>
            <p:ph type="sldNum" sz="quarter" idx="12"/>
          </p:nvPr>
        </p:nvSpPr>
        <p:spPr/>
        <p:txBody>
          <a:bodyPr/>
          <a:lstStyle/>
          <a:p>
            <a:fld id="{7D081B5F-15FC-4760-9FA3-CB7F82FEDAF3}" type="slidenum">
              <a:rPr lang="ru-RU" smtClean="0"/>
              <a:t>‹#›</a:t>
            </a:fld>
            <a:endParaRPr lang="ru-RU"/>
          </a:p>
        </p:txBody>
      </p:sp>
    </p:spTree>
    <p:extLst>
      <p:ext uri="{BB962C8B-B14F-4D97-AF65-F5344CB8AC3E}">
        <p14:creationId xmlns:p14="http://schemas.microsoft.com/office/powerpoint/2010/main" val="2686633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696BE1ED-C532-4601-8509-72653A3BF30C}" type="datetimeFigureOut">
              <a:rPr lang="ru-RU" smtClean="0"/>
              <a:t>31.01.2022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D081B5F-15FC-4760-9FA3-CB7F82FEDAF3}" type="slidenum">
              <a:rPr lang="ru-RU" smtClean="0"/>
              <a:t>‹#›</a:t>
            </a:fld>
            <a:endParaRPr lang="ru-RU"/>
          </a:p>
        </p:txBody>
      </p:sp>
    </p:spTree>
    <p:extLst>
      <p:ext uri="{BB962C8B-B14F-4D97-AF65-F5344CB8AC3E}">
        <p14:creationId xmlns:p14="http://schemas.microsoft.com/office/powerpoint/2010/main" val="249899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96BE1ED-C532-4601-8509-72653A3BF30C}" type="datetimeFigureOut">
              <a:rPr lang="ru-RU" smtClean="0"/>
              <a:t>31.01.2022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081B5F-15FC-4760-9FA3-CB7F82FEDAF3}" type="slidenum">
              <a:rPr lang="ru-RU" smtClean="0"/>
              <a:t>‹#›</a:t>
            </a:fld>
            <a:endParaRPr lang="ru-RU"/>
          </a:p>
        </p:txBody>
      </p:sp>
    </p:spTree>
    <p:extLst>
      <p:ext uri="{BB962C8B-B14F-4D97-AF65-F5344CB8AC3E}">
        <p14:creationId xmlns:p14="http://schemas.microsoft.com/office/powerpoint/2010/main" val="2162804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96BE1ED-C532-4601-8509-72653A3BF30C}" type="datetimeFigureOut">
              <a:rPr lang="ru-RU" smtClean="0"/>
              <a:t>31.01.2022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081B5F-15FC-4760-9FA3-CB7F82FEDAF3}" type="slidenum">
              <a:rPr lang="ru-RU" smtClean="0"/>
              <a:t>‹#›</a:t>
            </a:fld>
            <a:endParaRPr lang="ru-RU"/>
          </a:p>
        </p:txBody>
      </p:sp>
    </p:spTree>
    <p:extLst>
      <p:ext uri="{BB962C8B-B14F-4D97-AF65-F5344CB8AC3E}">
        <p14:creationId xmlns:p14="http://schemas.microsoft.com/office/powerpoint/2010/main" val="4017630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96BE1ED-C532-4601-8509-72653A3BF30C}" type="datetimeFigureOut">
              <a:rPr lang="ru-RU" smtClean="0"/>
              <a:t>31.01.2022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081B5F-15FC-4760-9FA3-CB7F82FEDAF3}" type="slidenum">
              <a:rPr lang="ru-RU" smtClean="0"/>
              <a:t>‹#›</a:t>
            </a:fld>
            <a:endParaRPr lang="ru-RU"/>
          </a:p>
        </p:txBody>
      </p:sp>
    </p:spTree>
    <p:extLst>
      <p:ext uri="{BB962C8B-B14F-4D97-AF65-F5344CB8AC3E}">
        <p14:creationId xmlns:p14="http://schemas.microsoft.com/office/powerpoint/2010/main" val="4010307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96BE1ED-C532-4601-8509-72653A3BF30C}" type="datetimeFigureOut">
              <a:rPr lang="ru-RU" smtClean="0"/>
              <a:t>31.01.2022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081B5F-15FC-4760-9FA3-CB7F82FEDAF3}" type="slidenum">
              <a:rPr lang="ru-RU" smtClean="0"/>
              <a:t>‹#›</a:t>
            </a:fld>
            <a:endParaRPr lang="ru-RU"/>
          </a:p>
        </p:txBody>
      </p:sp>
    </p:spTree>
    <p:extLst>
      <p:ext uri="{BB962C8B-B14F-4D97-AF65-F5344CB8AC3E}">
        <p14:creationId xmlns:p14="http://schemas.microsoft.com/office/powerpoint/2010/main" val="1311506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96BE1ED-C532-4601-8509-72653A3BF30C}" type="datetimeFigureOut">
              <a:rPr lang="ru-RU" smtClean="0"/>
              <a:t>31.01.2022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081B5F-15FC-4760-9FA3-CB7F82FEDAF3}" type="slidenum">
              <a:rPr lang="ru-RU" smtClean="0"/>
              <a:t>‹#›</a:t>
            </a:fld>
            <a:endParaRPr lang="ru-RU"/>
          </a:p>
        </p:txBody>
      </p:sp>
    </p:spTree>
    <p:extLst>
      <p:ext uri="{BB962C8B-B14F-4D97-AF65-F5344CB8AC3E}">
        <p14:creationId xmlns:p14="http://schemas.microsoft.com/office/powerpoint/2010/main" val="143294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96BE1ED-C532-4601-8509-72653A3BF30C}" type="datetimeFigureOut">
              <a:rPr lang="ru-RU" smtClean="0"/>
              <a:t>31.01.2022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081B5F-15FC-4760-9FA3-CB7F82FEDAF3}" type="slidenum">
              <a:rPr lang="ru-RU" smtClean="0"/>
              <a:t>‹#›</a:t>
            </a:fld>
            <a:endParaRPr lang="ru-RU"/>
          </a:p>
        </p:txBody>
      </p:sp>
    </p:spTree>
    <p:extLst>
      <p:ext uri="{BB962C8B-B14F-4D97-AF65-F5344CB8AC3E}">
        <p14:creationId xmlns:p14="http://schemas.microsoft.com/office/powerpoint/2010/main" val="7217266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96BE1ED-C532-4601-8509-72653A3BF30C}" type="datetimeFigureOut">
              <a:rPr lang="ru-RU" smtClean="0"/>
              <a:t>31.01.2022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081B5F-15FC-4760-9FA3-CB7F82FEDAF3}" type="slidenum">
              <a:rPr lang="ru-RU" smtClean="0"/>
              <a:t>‹#›</a:t>
            </a:fld>
            <a:endParaRPr lang="ru-RU"/>
          </a:p>
        </p:txBody>
      </p:sp>
    </p:spTree>
    <p:extLst>
      <p:ext uri="{BB962C8B-B14F-4D97-AF65-F5344CB8AC3E}">
        <p14:creationId xmlns:p14="http://schemas.microsoft.com/office/powerpoint/2010/main" val="19014219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cSld name="Объект">
    <p:spTree>
      <p:nvGrpSpPr>
        <p:cNvPr id="1" name=""/>
        <p:cNvGrpSpPr/>
        <p:nvPr/>
      </p:nvGrpSpPr>
      <p:grpSpPr>
        <a:xfrm>
          <a:off x="0" y="0"/>
          <a:ext cx="0" cy="0"/>
          <a:chOff x="0" y="0"/>
          <a:chExt cx="0" cy="0"/>
        </a:xfrm>
      </p:grpSpPr>
      <p:sp>
        <p:nvSpPr>
          <p:cNvPr id="2" name="Содержимое 1"/>
          <p:cNvSpPr>
            <a:spLocks noGrp="1"/>
          </p:cNvSpPr>
          <p:nvPr>
            <p:ph/>
          </p:nvPr>
        </p:nvSpPr>
        <p:spPr>
          <a:xfrm>
            <a:off x="609600" y="274639"/>
            <a:ext cx="10972800" cy="58515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pPr>
              <a:defRPr/>
            </a:pPr>
            <a:fld id="{71952FB6-3259-4457-BDA4-1C847596620B}" type="slidenum">
              <a:rPr lang="ru-RU"/>
              <a:pPr>
                <a:defRPr/>
              </a:pPr>
              <a:t>‹#›</a:t>
            </a:fld>
            <a:endParaRPr lang="ru-RU"/>
          </a:p>
        </p:txBody>
      </p:sp>
    </p:spTree>
    <p:extLst>
      <p:ext uri="{BB962C8B-B14F-4D97-AF65-F5344CB8AC3E}">
        <p14:creationId xmlns:p14="http://schemas.microsoft.com/office/powerpoint/2010/main" val="2156459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96BE1ED-C532-4601-8509-72653A3BF30C}" type="datetimeFigureOut">
              <a:rPr lang="ru-RU" smtClean="0"/>
              <a:t>31.01.2022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a:xfrm>
            <a:off x="10951856" y="5867131"/>
            <a:ext cx="551167" cy="365125"/>
          </a:xfrm>
        </p:spPr>
        <p:txBody>
          <a:bodyPr/>
          <a:lstStyle/>
          <a:p>
            <a:fld id="{7D081B5F-15FC-4760-9FA3-CB7F82FEDAF3}" type="slidenum">
              <a:rPr lang="ru-RU" smtClean="0"/>
              <a:t>‹#›</a:t>
            </a:fld>
            <a:endParaRPr lang="ru-RU"/>
          </a:p>
        </p:txBody>
      </p:sp>
    </p:spTree>
    <p:extLst>
      <p:ext uri="{BB962C8B-B14F-4D97-AF65-F5344CB8AC3E}">
        <p14:creationId xmlns:p14="http://schemas.microsoft.com/office/powerpoint/2010/main" val="954699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96BE1ED-C532-4601-8509-72653A3BF30C}" type="datetimeFigureOut">
              <a:rPr lang="ru-RU" smtClean="0"/>
              <a:t>31.01.2022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081B5F-15FC-4760-9FA3-CB7F82FEDAF3}" type="slidenum">
              <a:rPr lang="ru-RU" smtClean="0"/>
              <a:t>‹#›</a:t>
            </a:fld>
            <a:endParaRPr lang="ru-RU"/>
          </a:p>
        </p:txBody>
      </p:sp>
    </p:spTree>
    <p:extLst>
      <p:ext uri="{BB962C8B-B14F-4D97-AF65-F5344CB8AC3E}">
        <p14:creationId xmlns:p14="http://schemas.microsoft.com/office/powerpoint/2010/main" val="1622712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696BE1ED-C532-4601-8509-72653A3BF30C}" type="datetimeFigureOut">
              <a:rPr lang="ru-RU" smtClean="0"/>
              <a:t>31.01.2022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D081B5F-15FC-4760-9FA3-CB7F82FEDAF3}" type="slidenum">
              <a:rPr lang="ru-RU" smtClean="0"/>
              <a:t>‹#›</a:t>
            </a:fld>
            <a:endParaRPr lang="ru-RU"/>
          </a:p>
        </p:txBody>
      </p:sp>
    </p:spTree>
    <p:extLst>
      <p:ext uri="{BB962C8B-B14F-4D97-AF65-F5344CB8AC3E}">
        <p14:creationId xmlns:p14="http://schemas.microsoft.com/office/powerpoint/2010/main" val="1246265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696BE1ED-C532-4601-8509-72653A3BF30C}" type="datetimeFigureOut">
              <a:rPr lang="ru-RU" smtClean="0"/>
              <a:t>31.01.2022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D081B5F-15FC-4760-9FA3-CB7F82FEDAF3}" type="slidenum">
              <a:rPr lang="ru-RU" smtClean="0"/>
              <a:t>‹#›</a:t>
            </a:fld>
            <a:endParaRPr lang="ru-RU"/>
          </a:p>
        </p:txBody>
      </p:sp>
    </p:spTree>
    <p:extLst>
      <p:ext uri="{BB962C8B-B14F-4D97-AF65-F5344CB8AC3E}">
        <p14:creationId xmlns:p14="http://schemas.microsoft.com/office/powerpoint/2010/main" val="465552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696BE1ED-C532-4601-8509-72653A3BF30C}" type="datetimeFigureOut">
              <a:rPr lang="ru-RU" smtClean="0"/>
              <a:t>31.01.2022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D081B5F-15FC-4760-9FA3-CB7F82FEDAF3}" type="slidenum">
              <a:rPr lang="ru-RU" smtClean="0"/>
              <a:t>‹#›</a:t>
            </a:fld>
            <a:endParaRPr lang="ru-RU"/>
          </a:p>
        </p:txBody>
      </p:sp>
    </p:spTree>
    <p:extLst>
      <p:ext uri="{BB962C8B-B14F-4D97-AF65-F5344CB8AC3E}">
        <p14:creationId xmlns:p14="http://schemas.microsoft.com/office/powerpoint/2010/main" val="3495786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6BE1ED-C532-4601-8509-72653A3BF30C}" type="datetimeFigureOut">
              <a:rPr lang="ru-RU" smtClean="0"/>
              <a:t>31.01.2022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D081B5F-15FC-4760-9FA3-CB7F82FEDAF3}" type="slidenum">
              <a:rPr lang="ru-RU" smtClean="0"/>
              <a:t>‹#›</a:t>
            </a:fld>
            <a:endParaRPr lang="ru-RU"/>
          </a:p>
        </p:txBody>
      </p:sp>
    </p:spTree>
    <p:extLst>
      <p:ext uri="{BB962C8B-B14F-4D97-AF65-F5344CB8AC3E}">
        <p14:creationId xmlns:p14="http://schemas.microsoft.com/office/powerpoint/2010/main" val="2963648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696BE1ED-C532-4601-8509-72653A3BF30C}" type="datetimeFigureOut">
              <a:rPr lang="ru-RU" smtClean="0"/>
              <a:t>31.01.2022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D081B5F-15FC-4760-9FA3-CB7F82FEDAF3}" type="slidenum">
              <a:rPr lang="ru-RU" smtClean="0"/>
              <a:t>‹#›</a:t>
            </a:fld>
            <a:endParaRPr lang="ru-RU"/>
          </a:p>
        </p:txBody>
      </p:sp>
    </p:spTree>
    <p:extLst>
      <p:ext uri="{BB962C8B-B14F-4D97-AF65-F5344CB8AC3E}">
        <p14:creationId xmlns:p14="http://schemas.microsoft.com/office/powerpoint/2010/main" val="2440497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ru-RU" smtClean="0"/>
              <a:t>Образец заголовка</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696BE1ED-C532-4601-8509-72653A3BF30C}" type="datetimeFigureOut">
              <a:rPr lang="ru-RU" smtClean="0"/>
              <a:t>31.01.2022</a:t>
            </a:fld>
            <a:endParaRPr lang="ru-RU"/>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D081B5F-15FC-4760-9FA3-CB7F82FEDAF3}" type="slidenum">
              <a:rPr lang="ru-RU" smtClean="0"/>
              <a:t>‹#›</a:t>
            </a:fld>
            <a:endParaRPr lang="ru-RU"/>
          </a:p>
        </p:txBody>
      </p:sp>
    </p:spTree>
    <p:extLst>
      <p:ext uri="{BB962C8B-B14F-4D97-AF65-F5344CB8AC3E}">
        <p14:creationId xmlns:p14="http://schemas.microsoft.com/office/powerpoint/2010/main" val="3528613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6BE1ED-C532-4601-8509-72653A3BF30C}" type="datetimeFigureOut">
              <a:rPr lang="ru-RU" smtClean="0"/>
              <a:t>31.01.2022</a:t>
            </a:fld>
            <a:endParaRPr lang="ru-RU"/>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ru-RU"/>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D081B5F-15FC-4760-9FA3-CB7F82FEDAF3}" type="slidenum">
              <a:rPr lang="ru-RU" smtClean="0"/>
              <a:t>‹#›</a:t>
            </a:fld>
            <a:endParaRPr lang="ru-RU"/>
          </a:p>
        </p:txBody>
      </p:sp>
    </p:spTree>
    <p:extLst>
      <p:ext uri="{BB962C8B-B14F-4D97-AF65-F5344CB8AC3E}">
        <p14:creationId xmlns:p14="http://schemas.microsoft.com/office/powerpoint/2010/main" val="1678789946"/>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2" Type="http://schemas.openxmlformats.org/officeDocument/2006/relationships/hyperlink" Target="#_ftn1"/><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8.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hyperlink" Target="http://www.philosophy.ru/"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5471652" y="4810125"/>
            <a:ext cx="6105832" cy="1127125"/>
          </a:xfrm>
        </p:spPr>
        <p:txBody>
          <a:bodyPr>
            <a:normAutofit/>
          </a:bodyPr>
          <a:lstStyle/>
          <a:p>
            <a:pPr algn="ctr" eaLnBrk="1" hangingPunct="1">
              <a:defRPr/>
            </a:pPr>
            <a:r>
              <a:rPr lang="en-US" sz="2800" b="1" dirty="0" err="1" smtClean="0">
                <a:latin typeface="Times New Roman" panose="02020603050405020304" pitchFamily="18" charset="0"/>
                <a:cs typeface="Times New Roman" panose="02020603050405020304" pitchFamily="18" charset="0"/>
              </a:rPr>
              <a:t>Ma’ruzachi</a:t>
            </a:r>
            <a:r>
              <a:rPr lang="en-US" sz="2800" b="1" dirty="0" smtClean="0">
                <a:latin typeface="Times New Roman" panose="02020603050405020304" pitchFamily="18" charset="0"/>
                <a:cs typeface="Times New Roman" panose="02020603050405020304" pitchFamily="18" charset="0"/>
              </a:rPr>
              <a:t>: prof. </a:t>
            </a:r>
            <a:r>
              <a:rPr lang="en-US" sz="2800" b="1" dirty="0" err="1" smtClean="0">
                <a:latin typeface="Times New Roman" panose="02020603050405020304" pitchFamily="18" charset="0"/>
                <a:cs typeface="Times New Roman" panose="02020603050405020304" pitchFamily="18" charset="0"/>
              </a:rPr>
              <a:t>G.K.Masharipova</a:t>
            </a:r>
            <a:endParaRPr lang="ru-RU" sz="2800" b="1" dirty="0">
              <a:latin typeface="Times New Roman" panose="02020603050405020304" pitchFamily="18" charset="0"/>
              <a:cs typeface="Times New Roman" panose="02020603050405020304" pitchFamily="18" charset="0"/>
            </a:endParaRPr>
          </a:p>
        </p:txBody>
      </p:sp>
      <p:sp>
        <p:nvSpPr>
          <p:cNvPr id="18437" name="TextBox 4"/>
          <p:cNvSpPr txBox="1">
            <a:spLocks noChangeArrowheads="1"/>
          </p:cNvSpPr>
          <p:nvPr/>
        </p:nvSpPr>
        <p:spPr bwMode="auto">
          <a:xfrm>
            <a:off x="2713703" y="853007"/>
            <a:ext cx="79936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r>
              <a:rPr lang="en-US" altLang="ru-RU" sz="2800" b="1" dirty="0" smtClean="0">
                <a:latin typeface="Times New Roman" panose="02020603050405020304" pitchFamily="18" charset="0"/>
                <a:cs typeface="Times New Roman" panose="02020603050405020304" pitchFamily="18" charset="0"/>
              </a:rPr>
              <a:t>“ILMIY TADQIQOT METODOLOGIYASI”</a:t>
            </a:r>
            <a:endParaRPr lang="ru-RU" altLang="ru-RU"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266217" y="1686592"/>
            <a:ext cx="8517744" cy="2246769"/>
          </a:xfrm>
          <a:prstGeom prst="rect">
            <a:avLst/>
          </a:prstGeom>
          <a:noFill/>
        </p:spPr>
        <p:txBody>
          <a:bodyPr wrap="square" rtlCol="0">
            <a:spAutoFit/>
          </a:bodyPr>
          <a:lstStyle/>
          <a:p>
            <a:pPr algn="ctr"/>
            <a:endParaRPr lang="en-US" sz="2800" b="1" dirty="0" smtClean="0">
              <a:latin typeface="Times New Roman" panose="02020603050405020304" pitchFamily="18" charset="0"/>
              <a:cs typeface="Times New Roman" panose="02020603050405020304" pitchFamily="18" charset="0"/>
            </a:endParaRPr>
          </a:p>
          <a:p>
            <a:pPr algn="ctr"/>
            <a:r>
              <a:rPr lang="en-US" sz="2800" b="1" dirty="0" smtClean="0">
                <a:latin typeface="Times New Roman" panose="02020603050405020304" pitchFamily="18" charset="0"/>
                <a:cs typeface="Times New Roman" panose="02020603050405020304" pitchFamily="18" charset="0"/>
              </a:rPr>
              <a:t>3-MAVZU:</a:t>
            </a:r>
            <a:r>
              <a:rPr lang="uz-Cyrl-UZ" sz="2800" b="1" dirty="0" smtClean="0">
                <a:latin typeface="Times New Roman" panose="02020603050405020304" pitchFamily="18" charset="0"/>
                <a:cs typeface="Times New Roman" panose="02020603050405020304" pitchFamily="18" charset="0"/>
              </a:rPr>
              <a:t>ILMIY TADQIQOTNING NAMOYON BO‘LISH JIHATLARI. ILMIY TADQIQOTNING NAMOYON BO‘LISH SHAKLLARI.</a:t>
            </a:r>
            <a:endParaRPr lang="ru-RU" sz="2800" b="1" dirty="0" smtClean="0">
              <a:latin typeface="Times New Roman" panose="02020603050405020304" pitchFamily="18" charset="0"/>
              <a:cs typeface="Times New Roman" panose="02020603050405020304" pitchFamily="18" charset="0"/>
            </a:endParaRPr>
          </a:p>
          <a:p>
            <a:pPr algn="ctr"/>
            <a:endParaRPr lang="ru-RU" sz="2800" b="1" dirty="0">
              <a:latin typeface="Times New Roman" panose="02020603050405020304" pitchFamily="18" charset="0"/>
              <a:cs typeface="Times New Roman" panose="02020603050405020304" pitchFamily="18" charset="0"/>
            </a:endParaRPr>
          </a:p>
        </p:txBody>
      </p:sp>
      <p:pic>
        <p:nvPicPr>
          <p:cNvPr id="2" name="Рисунок 1"/>
          <p:cNvPicPr>
            <a:picLocks noChangeAspect="1"/>
          </p:cNvPicPr>
          <p:nvPr/>
        </p:nvPicPr>
        <p:blipFill>
          <a:blip r:embed="rId2"/>
          <a:stretch>
            <a:fillRect/>
          </a:stretch>
        </p:blipFill>
        <p:spPr>
          <a:xfrm>
            <a:off x="0" y="3860320"/>
            <a:ext cx="4645555" cy="3103133"/>
          </a:xfrm>
          <a:prstGeom prst="rect">
            <a:avLst/>
          </a:prstGeom>
        </p:spPr>
      </p:pic>
    </p:spTree>
    <p:extLst>
      <p:ext uri="{BB962C8B-B14F-4D97-AF65-F5344CB8AC3E}">
        <p14:creationId xmlns:p14="http://schemas.microsoft.com/office/powerpoint/2010/main" val="36696035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val 33"/>
          <p:cNvSpPr>
            <a:spLocks noChangeArrowheads="1"/>
          </p:cNvSpPr>
          <p:nvPr/>
        </p:nvSpPr>
        <p:spPr bwMode="auto">
          <a:xfrm>
            <a:off x="4368801" y="2276475"/>
            <a:ext cx="3934884" cy="1944688"/>
          </a:xfrm>
          <a:prstGeom prst="ellipse">
            <a:avLst/>
          </a:prstGeom>
          <a:solidFill>
            <a:srgbClr val="99CCFF"/>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ru-RU" altLang="ru-RU"/>
          </a:p>
        </p:txBody>
      </p:sp>
      <p:sp>
        <p:nvSpPr>
          <p:cNvPr id="8195" name="Oval 34"/>
          <p:cNvSpPr>
            <a:spLocks noChangeArrowheads="1"/>
          </p:cNvSpPr>
          <p:nvPr/>
        </p:nvSpPr>
        <p:spPr bwMode="auto">
          <a:xfrm>
            <a:off x="6671734" y="1"/>
            <a:ext cx="5281084" cy="256381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ru-RU" altLang="ru-RU"/>
          </a:p>
        </p:txBody>
      </p:sp>
      <p:sp>
        <p:nvSpPr>
          <p:cNvPr id="8196" name="Oval 35"/>
          <p:cNvSpPr>
            <a:spLocks noChangeArrowheads="1"/>
          </p:cNvSpPr>
          <p:nvPr/>
        </p:nvSpPr>
        <p:spPr bwMode="auto">
          <a:xfrm>
            <a:off x="8496301" y="2781301"/>
            <a:ext cx="3695700" cy="115252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ru-RU" altLang="ru-RU"/>
          </a:p>
        </p:txBody>
      </p:sp>
      <p:sp>
        <p:nvSpPr>
          <p:cNvPr id="8197" name="Oval 36"/>
          <p:cNvSpPr>
            <a:spLocks noChangeArrowheads="1"/>
          </p:cNvSpPr>
          <p:nvPr/>
        </p:nvSpPr>
        <p:spPr bwMode="auto">
          <a:xfrm>
            <a:off x="7344834" y="4221164"/>
            <a:ext cx="4847167" cy="223202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ru-RU" altLang="ru-RU"/>
          </a:p>
        </p:txBody>
      </p:sp>
      <p:sp>
        <p:nvSpPr>
          <p:cNvPr id="8198" name="Oval 37"/>
          <p:cNvSpPr>
            <a:spLocks noChangeArrowheads="1"/>
          </p:cNvSpPr>
          <p:nvPr/>
        </p:nvSpPr>
        <p:spPr bwMode="auto">
          <a:xfrm>
            <a:off x="0" y="4005264"/>
            <a:ext cx="4464051" cy="266382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ru-RU" altLang="ru-RU"/>
          </a:p>
        </p:txBody>
      </p:sp>
      <p:sp>
        <p:nvSpPr>
          <p:cNvPr id="8199" name="Oval 38"/>
          <p:cNvSpPr>
            <a:spLocks noChangeArrowheads="1"/>
          </p:cNvSpPr>
          <p:nvPr/>
        </p:nvSpPr>
        <p:spPr bwMode="auto">
          <a:xfrm>
            <a:off x="239185" y="2636838"/>
            <a:ext cx="4032249" cy="122396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ru-RU" altLang="ru-RU"/>
          </a:p>
        </p:txBody>
      </p:sp>
      <p:sp>
        <p:nvSpPr>
          <p:cNvPr id="8200" name="Oval 39"/>
          <p:cNvSpPr>
            <a:spLocks noChangeArrowheads="1"/>
          </p:cNvSpPr>
          <p:nvPr/>
        </p:nvSpPr>
        <p:spPr bwMode="auto">
          <a:xfrm>
            <a:off x="4559300" y="4797425"/>
            <a:ext cx="2785533" cy="17272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ru-RU" altLang="ru-RU"/>
          </a:p>
        </p:txBody>
      </p:sp>
      <p:sp>
        <p:nvSpPr>
          <p:cNvPr id="8201" name="Oval 40"/>
          <p:cNvSpPr>
            <a:spLocks noChangeArrowheads="1"/>
          </p:cNvSpPr>
          <p:nvPr/>
        </p:nvSpPr>
        <p:spPr bwMode="auto">
          <a:xfrm>
            <a:off x="1" y="1"/>
            <a:ext cx="6576484" cy="253841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ru-RU" altLang="ru-RU"/>
          </a:p>
        </p:txBody>
      </p:sp>
      <p:sp>
        <p:nvSpPr>
          <p:cNvPr id="8202" name="Rectangle 3"/>
          <p:cNvSpPr>
            <a:spLocks noChangeArrowheads="1"/>
          </p:cNvSpPr>
          <p:nvPr/>
        </p:nvSpPr>
        <p:spPr bwMode="auto">
          <a:xfrm>
            <a:off x="4368801" y="2997201"/>
            <a:ext cx="4129617"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ru-RU" altLang="ru-RU" sz="2000" b="1"/>
          </a:p>
          <a:p>
            <a:pPr algn="ctr" eaLnBrk="1" hangingPunct="1"/>
            <a:endParaRPr lang="ru-RU" altLang="ru-RU" b="1"/>
          </a:p>
        </p:txBody>
      </p:sp>
      <p:sp>
        <p:nvSpPr>
          <p:cNvPr id="8203" name="Rectangle 3"/>
          <p:cNvSpPr>
            <a:spLocks noChangeArrowheads="1"/>
          </p:cNvSpPr>
          <p:nvPr/>
        </p:nvSpPr>
        <p:spPr bwMode="auto">
          <a:xfrm>
            <a:off x="4368801" y="2814955"/>
            <a:ext cx="3934884"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3600" b="1" dirty="0" err="1" smtClean="0">
                <a:latin typeface="Times New Roman" pitchFamily="18" charset="0"/>
                <a:cs typeface="Times New Roman" pitchFamily="18" charset="0"/>
              </a:rPr>
              <a:t>Bilimlar</a:t>
            </a:r>
            <a:r>
              <a:rPr lang="en-US" altLang="ru-RU" sz="3600" b="1" dirty="0" smtClean="0">
                <a:latin typeface="Times New Roman" pitchFamily="18" charset="0"/>
                <a:cs typeface="Times New Roman" pitchFamily="18" charset="0"/>
              </a:rPr>
              <a:t> </a:t>
            </a:r>
            <a:r>
              <a:rPr lang="en-US" altLang="ru-RU" sz="3600" b="1" dirty="0" err="1" smtClean="0">
                <a:latin typeface="Times New Roman" pitchFamily="18" charset="0"/>
                <a:cs typeface="Times New Roman" pitchFamily="18" charset="0"/>
              </a:rPr>
              <a:t>tizimi</a:t>
            </a:r>
            <a:endParaRPr lang="ru-RU" altLang="ru-RU" sz="3600" b="1" dirty="0">
              <a:latin typeface="Times New Roman" pitchFamily="18" charset="0"/>
              <a:cs typeface="Times New Roman" pitchFamily="18" charset="0"/>
            </a:endParaRPr>
          </a:p>
          <a:p>
            <a:pPr algn="ctr" eaLnBrk="1" hangingPunct="1"/>
            <a:endParaRPr lang="ru-RU" altLang="ru-RU" sz="3600" b="1" dirty="0">
              <a:latin typeface="Times New Roman" pitchFamily="18" charset="0"/>
              <a:cs typeface="Times New Roman" pitchFamily="18" charset="0"/>
            </a:endParaRPr>
          </a:p>
          <a:p>
            <a:pPr algn="ctr" eaLnBrk="1" hangingPunct="1"/>
            <a:endParaRPr lang="ru-RU" altLang="ru-RU" b="1" dirty="0"/>
          </a:p>
        </p:txBody>
      </p:sp>
      <p:sp>
        <p:nvSpPr>
          <p:cNvPr id="8204" name="Rectangle 3"/>
          <p:cNvSpPr>
            <a:spLocks noChangeArrowheads="1"/>
          </p:cNvSpPr>
          <p:nvPr/>
        </p:nvSpPr>
        <p:spPr bwMode="auto">
          <a:xfrm>
            <a:off x="3790951" y="5027613"/>
            <a:ext cx="4078816"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'е</a:t>
            </a:r>
            <a:r>
              <a:rPr lang="en-US" altLang="ru-RU" sz="2800" b="1" dirty="0" smtClean="0">
                <a:latin typeface="Times New Roman" pitchFamily="18" charset="0"/>
                <a:cs typeface="Times New Roman" pitchFamily="18" charset="0"/>
              </a:rPr>
              <a:t>k</a:t>
            </a:r>
            <a:r>
              <a:rPr lang="ru-RU" altLang="ru-RU" sz="2800" b="1" dirty="0" smtClean="0">
                <a:latin typeface="Times New Roman" pitchFamily="18" charset="0"/>
                <a:cs typeface="Times New Roman" pitchFamily="18" charset="0"/>
              </a:rPr>
              <a:t>-</a:t>
            </a:r>
            <a:endParaRPr lang="ru-RU" altLang="ru-RU" sz="2800" b="1" dirty="0">
              <a:latin typeface="Times New Roman" pitchFamily="18" charset="0"/>
              <a:cs typeface="Times New Roman" pitchFamily="18" charset="0"/>
            </a:endParaRPr>
          </a:p>
          <a:p>
            <a:pPr algn="ctr" eaLnBrk="1" hangingPunct="1"/>
            <a:r>
              <a:rPr lang="en-US" altLang="ru-RU" sz="2800" b="1" dirty="0" err="1" smtClean="0">
                <a:latin typeface="Times New Roman" pitchFamily="18" charset="0"/>
                <a:cs typeface="Times New Roman" pitchFamily="18" charset="0"/>
              </a:rPr>
              <a:t>tivlik</a:t>
            </a:r>
            <a:endParaRPr lang="ru-RU" altLang="ru-RU" sz="2800" b="1" dirty="0">
              <a:latin typeface="Times New Roman" pitchFamily="18" charset="0"/>
              <a:cs typeface="Times New Roman" pitchFamily="18" charset="0"/>
            </a:endParaRPr>
          </a:p>
        </p:txBody>
      </p:sp>
      <p:sp>
        <p:nvSpPr>
          <p:cNvPr id="8205" name="Rectangle 1"/>
          <p:cNvSpPr>
            <a:spLocks noChangeArrowheads="1"/>
          </p:cNvSpPr>
          <p:nvPr/>
        </p:nvSpPr>
        <p:spPr bwMode="auto">
          <a:xfrm>
            <a:off x="334434" y="2924176"/>
            <a:ext cx="438361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niqlik</a:t>
            </a:r>
            <a:endParaRPr lang="ru-RU" altLang="ru-RU" sz="2800" b="1" dirty="0">
              <a:latin typeface="Times New Roman" pitchFamily="18" charset="0"/>
              <a:cs typeface="Times New Roman" pitchFamily="18" charset="0"/>
            </a:endParaRPr>
          </a:p>
        </p:txBody>
      </p:sp>
      <p:sp>
        <p:nvSpPr>
          <p:cNvPr id="8206" name="Rectangle 1"/>
          <p:cNvSpPr>
            <a:spLocks noChangeArrowheads="1"/>
          </p:cNvSpPr>
          <p:nvPr/>
        </p:nvSpPr>
        <p:spPr bwMode="auto">
          <a:xfrm>
            <a:off x="8401051" y="3141663"/>
            <a:ext cx="4383616"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smtClean="0">
                <a:latin typeface="Times New Roman" pitchFamily="18" charset="0"/>
                <a:cs typeface="Times New Roman" pitchFamily="18" charset="0"/>
              </a:rPr>
              <a:t>H</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qiqiylik</a:t>
            </a:r>
            <a:endParaRPr lang="ru-RU" altLang="ru-RU" sz="2800" b="1" dirty="0">
              <a:latin typeface="Times New Roman" pitchFamily="18" charset="0"/>
              <a:cs typeface="Times New Roman" pitchFamily="18" charset="0"/>
            </a:endParaRPr>
          </a:p>
        </p:txBody>
      </p:sp>
      <p:sp>
        <p:nvSpPr>
          <p:cNvPr id="8207" name="Rectangle 1"/>
          <p:cNvSpPr>
            <a:spLocks noChangeArrowheads="1"/>
          </p:cNvSpPr>
          <p:nvPr/>
        </p:nvSpPr>
        <p:spPr bwMode="auto">
          <a:xfrm>
            <a:off x="6479117" y="673100"/>
            <a:ext cx="571288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400" b="1" dirty="0" smtClean="0">
                <a:latin typeface="Times New Roman" pitchFamily="18" charset="0"/>
                <a:cs typeface="Times New Roman" pitchFamily="18" charset="0"/>
              </a:rPr>
              <a:t>H</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qiq</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t</a:t>
            </a:r>
            <a:r>
              <a:rPr lang="ru-RU" altLang="ru-RU" sz="2400" b="1" dirty="0" smtClean="0">
                <a:latin typeface="Times New Roman" pitchFamily="18" charset="0"/>
                <a:cs typeface="Times New Roman" pitchFamily="18" charset="0"/>
              </a:rPr>
              <a:t> </a:t>
            </a:r>
            <a:r>
              <a:rPr lang="en-US" altLang="ru-RU" sz="2400" b="1" dirty="0" smtClean="0">
                <a:latin typeface="Times New Roman" pitchFamily="18" charset="0"/>
                <a:cs typeface="Times New Roman" pitchFamily="18" charset="0"/>
              </a:rPr>
              <a:t>f</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nning</a:t>
            </a:r>
            <a:r>
              <a:rPr lang="ru-RU" altLang="ru-RU" sz="2400" b="1" dirty="0" smtClean="0">
                <a:latin typeface="Times New Roman" pitchFamily="18" charset="0"/>
                <a:cs typeface="Times New Roman" pitchFamily="18" charset="0"/>
              </a:rPr>
              <a:t> </a:t>
            </a:r>
            <a:r>
              <a:rPr lang="en-US" altLang="ru-RU" sz="2400" b="1" dirty="0" smtClean="0">
                <a:latin typeface="Times New Roman" pitchFamily="18" charset="0"/>
                <a:cs typeface="Times New Roman" pitchFamily="18" charset="0"/>
              </a:rPr>
              <a:t>b</a:t>
            </a:r>
            <a:r>
              <a:rPr lang="ru-RU" altLang="ru-RU" sz="2400" b="1" dirty="0" smtClean="0">
                <a:latin typeface="Times New Roman" pitchFamily="18" charset="0"/>
                <a:cs typeface="Times New Roman" pitchFamily="18" charset="0"/>
              </a:rPr>
              <a:t>о</a:t>
            </a:r>
            <a:r>
              <a:rPr lang="en-US" altLang="ru-RU" sz="2400" b="1" dirty="0" err="1" smtClean="0">
                <a:latin typeface="Times New Roman" pitchFamily="18" charset="0"/>
                <a:cs typeface="Times New Roman" pitchFamily="18" charset="0"/>
              </a:rPr>
              <a:t>sh</a:t>
            </a:r>
            <a:endParaRPr lang="ru-RU" altLang="ru-RU" sz="2400" b="1" dirty="0">
              <a:latin typeface="Times New Roman" pitchFamily="18" charset="0"/>
              <a:cs typeface="Times New Roman" pitchFamily="18" charset="0"/>
            </a:endParaRPr>
          </a:p>
          <a:p>
            <a:pPr algn="ctr" eaLnBrk="1" hangingPunct="1"/>
            <a:r>
              <a:rPr lang="ru-RU" altLang="ru-RU" sz="2400" b="1" dirty="0">
                <a:latin typeface="Times New Roman" pitchFamily="18" charset="0"/>
                <a:cs typeface="Times New Roman" pitchFamily="18" charset="0"/>
              </a:rPr>
              <a:t> </a:t>
            </a:r>
            <a:r>
              <a:rPr lang="ru-RU" altLang="ru-RU" sz="2400" b="1" dirty="0" smtClean="0">
                <a:latin typeface="Times New Roman" pitchFamily="18" charset="0"/>
                <a:cs typeface="Times New Roman" pitchFamily="18" charset="0"/>
              </a:rPr>
              <a:t>о</a:t>
            </a:r>
            <a:r>
              <a:rPr lang="en-US" altLang="ru-RU" sz="2400" b="1" dirty="0" err="1" smtClean="0">
                <a:latin typeface="Times New Roman" pitchFamily="18" charset="0"/>
                <a:cs typeface="Times New Roman" pitchFamily="18" charset="0"/>
              </a:rPr>
              <a:t>mili</a:t>
            </a:r>
            <a:r>
              <a:rPr lang="ru-RU" altLang="ru-RU" sz="2400" b="1" dirty="0" smtClean="0">
                <a:latin typeface="Times New Roman" pitchFamily="18" charset="0"/>
                <a:cs typeface="Times New Roman" pitchFamily="18" charset="0"/>
              </a:rPr>
              <a:t> </a:t>
            </a:r>
            <a:r>
              <a:rPr lang="en-US" altLang="ru-RU" sz="2400" b="1" dirty="0" smtClean="0">
                <a:latin typeface="Times New Roman" pitchFamily="18" charset="0"/>
                <a:cs typeface="Times New Roman" pitchFamily="18" charset="0"/>
              </a:rPr>
              <a:t>v</a:t>
            </a:r>
            <a:r>
              <a:rPr lang="ru-RU" altLang="ru-RU" sz="2400" b="1" dirty="0" smtClean="0">
                <a:latin typeface="Times New Roman" pitchFamily="18" charset="0"/>
                <a:cs typeface="Times New Roman" pitchFamily="18" charset="0"/>
              </a:rPr>
              <a:t>а а</a:t>
            </a:r>
            <a:r>
              <a:rPr lang="en-US" altLang="ru-RU" sz="2400" b="1" dirty="0" smtClean="0">
                <a:latin typeface="Times New Roman" pitchFamily="18" charset="0"/>
                <a:cs typeface="Times New Roman" pitchFamily="18" charset="0"/>
              </a:rPr>
              <a:t>s</a:t>
            </a:r>
            <a:r>
              <a:rPr lang="ru-RU" altLang="ru-RU" sz="2400" b="1" dirty="0" smtClean="0">
                <a:latin typeface="Times New Roman" pitchFamily="18" charset="0"/>
                <a:cs typeface="Times New Roman" pitchFamily="18" charset="0"/>
              </a:rPr>
              <a:t>о</a:t>
            </a:r>
            <a:r>
              <a:rPr lang="en-US" altLang="ru-RU" sz="2400" b="1" dirty="0" err="1" smtClean="0">
                <a:latin typeface="Times New Roman" pitchFamily="18" charset="0"/>
                <a:cs typeface="Times New Roman" pitchFamily="18" charset="0"/>
              </a:rPr>
              <a:t>siy</a:t>
            </a:r>
            <a:r>
              <a:rPr lang="ru-RU" altLang="ru-RU" sz="2400" b="1" dirty="0" smtClean="0">
                <a:latin typeface="Times New Roman" pitchFamily="18" charset="0"/>
                <a:cs typeface="Times New Roman" pitchFamily="18" charset="0"/>
              </a:rPr>
              <a:t> </a:t>
            </a:r>
            <a:endParaRPr lang="ru-RU" altLang="ru-RU" sz="2400" b="1" dirty="0">
              <a:latin typeface="Times New Roman" pitchFamily="18" charset="0"/>
              <a:cs typeface="Times New Roman" pitchFamily="18" charset="0"/>
            </a:endParaRPr>
          </a:p>
          <a:p>
            <a:pPr algn="ctr" eaLnBrk="1" hangingPunct="1"/>
            <a:r>
              <a:rPr lang="en-US" altLang="ru-RU" sz="2400" b="1" dirty="0" smtClean="0">
                <a:latin typeface="Times New Roman" pitchFamily="18" charset="0"/>
                <a:cs typeface="Times New Roman" pitchFamily="18" charset="0"/>
              </a:rPr>
              <a:t>b</a:t>
            </a:r>
            <a:r>
              <a:rPr lang="ru-RU" altLang="ru-RU" sz="2400" b="1" dirty="0" smtClean="0">
                <a:latin typeface="Times New Roman" pitchFamily="18" charset="0"/>
                <a:cs typeface="Times New Roman" pitchFamily="18" charset="0"/>
              </a:rPr>
              <a:t>о</a:t>
            </a:r>
            <a:r>
              <a:rPr lang="en-US" altLang="ru-RU" sz="2400" b="1" dirty="0" err="1" smtClean="0">
                <a:latin typeface="Times New Roman" pitchFamily="18" charset="0"/>
                <a:cs typeface="Times New Roman" pitchFamily="18" charset="0"/>
              </a:rPr>
              <a:t>yligi</a:t>
            </a:r>
            <a:r>
              <a:rPr lang="ru-RU" altLang="ru-RU" sz="2400" b="1" dirty="0" smtClean="0">
                <a:latin typeface="Times New Roman" pitchFamily="18" charset="0"/>
                <a:cs typeface="Times New Roman" pitchFamily="18" charset="0"/>
              </a:rPr>
              <a:t> </a:t>
            </a:r>
            <a:r>
              <a:rPr lang="en-US" altLang="ru-RU" sz="2400" b="1" dirty="0" smtClean="0">
                <a:latin typeface="Times New Roman" pitchFamily="18" charset="0"/>
                <a:cs typeface="Times New Roman" pitchFamily="18" charset="0"/>
              </a:rPr>
              <a:t>his</a:t>
            </a:r>
            <a:r>
              <a:rPr lang="ru-RU" altLang="ru-RU" sz="2400" b="1" dirty="0" smtClean="0">
                <a:latin typeface="Times New Roman" pitchFamily="18" charset="0"/>
                <a:cs typeface="Times New Roman" pitchFamily="18" charset="0"/>
              </a:rPr>
              <a:t>о</a:t>
            </a:r>
            <a:r>
              <a:rPr lang="en-US" altLang="ru-RU" sz="2400" b="1" dirty="0" err="1" smtClean="0">
                <a:latin typeface="Times New Roman" pitchFamily="18" charset="0"/>
                <a:cs typeface="Times New Roman" pitchFamily="18" charset="0"/>
              </a:rPr>
              <a:t>bl</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n</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di</a:t>
            </a:r>
            <a:endParaRPr lang="ru-RU" altLang="ru-RU" sz="2400" b="1" dirty="0">
              <a:latin typeface="Times New Roman" pitchFamily="18" charset="0"/>
              <a:cs typeface="Times New Roman" pitchFamily="18" charset="0"/>
            </a:endParaRPr>
          </a:p>
        </p:txBody>
      </p:sp>
      <p:sp>
        <p:nvSpPr>
          <p:cNvPr id="8208" name="Rectangle 1"/>
          <p:cNvSpPr>
            <a:spLocks noChangeArrowheads="1"/>
          </p:cNvSpPr>
          <p:nvPr/>
        </p:nvSpPr>
        <p:spPr bwMode="auto">
          <a:xfrm>
            <a:off x="7056968" y="4600575"/>
            <a:ext cx="5566833"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400" b="1" dirty="0" smtClean="0">
                <a:latin typeface="Times New Roman" pitchFamily="18" charset="0"/>
                <a:cs typeface="Times New Roman" pitchFamily="18" charset="0"/>
              </a:rPr>
              <a:t>H</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qiq</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t</a:t>
            </a:r>
            <a:r>
              <a:rPr lang="ru-RU" altLang="ru-RU" sz="2400" b="1" dirty="0" smtClean="0">
                <a:latin typeface="Times New Roman" pitchFamily="18" charset="0"/>
                <a:cs typeface="Times New Roman" pitchFamily="18" charset="0"/>
              </a:rPr>
              <a:t> </a:t>
            </a:r>
            <a:r>
              <a:rPr lang="en-US" altLang="ru-RU" sz="2400" b="1" dirty="0" err="1" smtClean="0">
                <a:latin typeface="Times New Roman" pitchFamily="18" charset="0"/>
                <a:cs typeface="Times New Roman" pitchFamily="18" charset="0"/>
              </a:rPr>
              <a:t>yo'lid</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gi</a:t>
            </a:r>
            <a:endParaRPr lang="ru-RU" altLang="ru-RU" sz="2400" b="1" dirty="0">
              <a:latin typeface="Times New Roman" pitchFamily="18" charset="0"/>
              <a:cs typeface="Times New Roman" pitchFamily="18" charset="0"/>
            </a:endParaRPr>
          </a:p>
          <a:p>
            <a:pPr algn="ctr" eaLnBrk="1" hangingPunct="1"/>
            <a:r>
              <a:rPr lang="ru-RU" altLang="ru-RU" sz="2400" b="1" dirty="0">
                <a:latin typeface="Times New Roman" pitchFamily="18" charset="0"/>
                <a:cs typeface="Times New Roman" pitchFamily="18" charset="0"/>
              </a:rPr>
              <a:t> </a:t>
            </a:r>
            <a:r>
              <a:rPr lang="en-US" altLang="ru-RU" sz="2400" b="1" dirty="0" err="1" smtClean="0">
                <a:latin typeface="Times New Roman" pitchFamily="18" charset="0"/>
                <a:cs typeface="Times New Roman" pitchFamily="18" charset="0"/>
              </a:rPr>
              <a:t>izl</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nil</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r</a:t>
            </a:r>
            <a:r>
              <a:rPr lang="ru-RU" altLang="ru-RU" sz="2400" b="1" dirty="0" smtClean="0">
                <a:latin typeface="Times New Roman" pitchFamily="18" charset="0"/>
                <a:cs typeface="Times New Roman" pitchFamily="18" charset="0"/>
              </a:rPr>
              <a:t> </a:t>
            </a:r>
            <a:r>
              <a:rPr lang="en-US" altLang="ru-RU" sz="2400" b="1" dirty="0" smtClean="0">
                <a:latin typeface="Times New Roman" pitchFamily="18" charset="0"/>
                <a:cs typeface="Times New Roman" pitchFamily="18" charset="0"/>
              </a:rPr>
              <a:t>h</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mm</a:t>
            </a:r>
            <a:r>
              <a:rPr lang="ru-RU" altLang="ru-RU" sz="2400" b="1" dirty="0" smtClean="0">
                <a:latin typeface="Times New Roman" pitchFamily="18" charset="0"/>
                <a:cs typeface="Times New Roman" pitchFamily="18" charset="0"/>
              </a:rPr>
              <a:t>а </a:t>
            </a:r>
            <a:endParaRPr lang="ru-RU" altLang="ru-RU" sz="2400" b="1" dirty="0">
              <a:latin typeface="Times New Roman" pitchFamily="18" charset="0"/>
              <a:cs typeface="Times New Roman" pitchFamily="18" charset="0"/>
            </a:endParaRPr>
          </a:p>
          <a:p>
            <a:pPr algn="ctr" eaLnBrk="1" hangingPunct="1"/>
            <a:r>
              <a:rPr lang="en-US" altLang="ru-RU" sz="2400" b="1" dirty="0" smtClean="0">
                <a:latin typeface="Times New Roman" pitchFamily="18" charset="0"/>
                <a:cs typeface="Times New Roman" pitchFamily="18" charset="0"/>
              </a:rPr>
              <a:t>n</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rs</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d</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n</a:t>
            </a:r>
            <a:r>
              <a:rPr lang="ru-RU" altLang="ru-RU" sz="2400" b="1" dirty="0" smtClean="0">
                <a:latin typeface="Times New Roman" pitchFamily="18" charset="0"/>
                <a:cs typeface="Times New Roman" pitchFamily="18" charset="0"/>
              </a:rPr>
              <a:t> </a:t>
            </a:r>
            <a:r>
              <a:rPr lang="en-US" altLang="ru-RU" sz="2400" b="1" dirty="0" err="1" smtClean="0">
                <a:latin typeface="Times New Roman" pitchFamily="18" charset="0"/>
                <a:cs typeface="Times New Roman" pitchFamily="18" charset="0"/>
              </a:rPr>
              <a:t>ustun</a:t>
            </a:r>
            <a:r>
              <a:rPr lang="ru-RU" altLang="ru-RU" sz="2400" b="1" dirty="0" smtClean="0">
                <a:latin typeface="Times New Roman" pitchFamily="18" charset="0"/>
                <a:cs typeface="Times New Roman" pitchFamily="18" charset="0"/>
              </a:rPr>
              <a:t> </a:t>
            </a:r>
            <a:endParaRPr lang="ru-RU" altLang="ru-RU" sz="2400" b="1" dirty="0">
              <a:latin typeface="Times New Roman" pitchFamily="18" charset="0"/>
              <a:cs typeface="Times New Roman" pitchFamily="18" charset="0"/>
            </a:endParaRPr>
          </a:p>
          <a:p>
            <a:pPr algn="ctr" eaLnBrk="1" hangingPunct="1"/>
            <a:r>
              <a:rPr lang="en-US" altLang="ru-RU" sz="2400" b="1" dirty="0" err="1" smtClean="0">
                <a:latin typeface="Times New Roman" pitchFamily="18" charset="0"/>
                <a:cs typeface="Times New Roman" pitchFamily="18" charset="0"/>
              </a:rPr>
              <a:t>tur</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di</a:t>
            </a:r>
            <a:endParaRPr lang="ru-RU" altLang="ru-RU" sz="2400" b="1" dirty="0">
              <a:latin typeface="Times New Roman" pitchFamily="18" charset="0"/>
              <a:cs typeface="Times New Roman" pitchFamily="18" charset="0"/>
            </a:endParaRPr>
          </a:p>
        </p:txBody>
      </p:sp>
      <p:sp>
        <p:nvSpPr>
          <p:cNvPr id="8209" name="Rectangle 1"/>
          <p:cNvSpPr>
            <a:spLocks noChangeArrowheads="1"/>
          </p:cNvSpPr>
          <p:nvPr/>
        </p:nvSpPr>
        <p:spPr bwMode="auto">
          <a:xfrm>
            <a:off x="912285" y="700793"/>
            <a:ext cx="54229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400" b="1" dirty="0" smtClean="0">
                <a:latin typeface="Times New Roman" pitchFamily="18" charset="0"/>
                <a:cs typeface="Times New Roman" pitchFamily="18" charset="0"/>
              </a:rPr>
              <a:t>M</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fkur</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viy</a:t>
            </a:r>
            <a:r>
              <a:rPr lang="ru-RU" altLang="ru-RU" sz="2400" b="1" dirty="0" smtClean="0">
                <a:latin typeface="Times New Roman" pitchFamily="18" charset="0"/>
                <a:cs typeface="Times New Roman" pitchFamily="18" charset="0"/>
              </a:rPr>
              <a:t> </a:t>
            </a:r>
            <a:r>
              <a:rPr lang="en-US" altLang="ru-RU" sz="2400" b="1" dirty="0" smtClean="0">
                <a:latin typeface="Times New Roman" pitchFamily="18" charset="0"/>
                <a:cs typeface="Times New Roman" pitchFamily="18" charset="0"/>
              </a:rPr>
              <a:t>v</a:t>
            </a:r>
            <a:r>
              <a:rPr lang="ru-RU" altLang="ru-RU" sz="2400" b="1" dirty="0" smtClean="0">
                <a:latin typeface="Times New Roman" pitchFamily="18" charset="0"/>
                <a:cs typeface="Times New Roman" pitchFamily="18" charset="0"/>
              </a:rPr>
              <a:t>а </a:t>
            </a:r>
            <a:r>
              <a:rPr lang="en-US" altLang="ru-RU" sz="2400" b="1" dirty="0" err="1" smtClean="0">
                <a:latin typeface="Times New Roman" pitchFamily="18" charset="0"/>
                <a:cs typeface="Times New Roman" pitchFamily="18" charset="0"/>
              </a:rPr>
              <a:t>siyosiy</a:t>
            </a:r>
            <a:r>
              <a:rPr lang="ru-RU" altLang="ru-RU" sz="2400" b="1" dirty="0" smtClean="0">
                <a:latin typeface="Times New Roman" pitchFamily="18" charset="0"/>
                <a:cs typeface="Times New Roman" pitchFamily="18" charset="0"/>
              </a:rPr>
              <a:t> </a:t>
            </a:r>
            <a:r>
              <a:rPr lang="en-US" altLang="ru-RU" sz="2400" b="1" dirty="0" err="1" smtClean="0">
                <a:latin typeface="Times New Roman" pitchFamily="18" charset="0"/>
                <a:cs typeface="Times New Roman" pitchFamily="18" charset="0"/>
              </a:rPr>
              <a:t>yo'n</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lishl</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rg</a:t>
            </a:r>
            <a:r>
              <a:rPr lang="ru-RU" altLang="ru-RU" sz="2400" b="1" dirty="0" smtClean="0">
                <a:latin typeface="Times New Roman" pitchFamily="18" charset="0"/>
                <a:cs typeface="Times New Roman" pitchFamily="18" charset="0"/>
              </a:rPr>
              <a:t>а </a:t>
            </a:r>
            <a:r>
              <a:rPr lang="en-US" altLang="ru-RU" sz="2400" b="1" dirty="0" err="1" smtClean="0">
                <a:latin typeface="Times New Roman" pitchFamily="18" charset="0"/>
                <a:cs typeface="Times New Roman" pitchFamily="18" charset="0"/>
              </a:rPr>
              <a:t>nisb</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t</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n</a:t>
            </a:r>
            <a:r>
              <a:rPr lang="ru-RU" altLang="ru-RU" sz="2400" b="1" dirty="0" smtClean="0">
                <a:latin typeface="Times New Roman" pitchFamily="18" charset="0"/>
                <a:cs typeface="Times New Roman" pitchFamily="18" charset="0"/>
              </a:rPr>
              <a:t> </a:t>
            </a:r>
            <a:r>
              <a:rPr lang="en-US" altLang="ru-RU" sz="2400" b="1" dirty="0" smtClean="0">
                <a:latin typeface="Times New Roman" pitchFamily="18" charset="0"/>
                <a:cs typeface="Times New Roman" pitchFamily="18" charset="0"/>
              </a:rPr>
              <a:t>b</a:t>
            </a:r>
            <a:r>
              <a:rPr lang="ru-RU" altLang="ru-RU" sz="2400" b="1" dirty="0" smtClean="0">
                <a:latin typeface="Times New Roman" pitchFamily="18" charset="0"/>
                <a:cs typeface="Times New Roman" pitchFamily="18" charset="0"/>
              </a:rPr>
              <a:t>е</a:t>
            </a:r>
            <a:r>
              <a:rPr lang="en-US" altLang="ru-RU" sz="2400" b="1" dirty="0" smtClean="0">
                <a:latin typeface="Times New Roman" pitchFamily="18" charset="0"/>
                <a:cs typeface="Times New Roman" pitchFamily="18" charset="0"/>
              </a:rPr>
              <a:t>t</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r</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f</a:t>
            </a:r>
            <a:r>
              <a:rPr lang="ru-RU" altLang="ru-RU" sz="2400" b="1" dirty="0" smtClean="0">
                <a:latin typeface="Times New Roman" pitchFamily="18" charset="0"/>
                <a:cs typeface="Times New Roman" pitchFamily="18" charset="0"/>
              </a:rPr>
              <a:t> </a:t>
            </a:r>
            <a:r>
              <a:rPr lang="en-US" altLang="ru-RU" sz="2400" b="1" dirty="0" err="1" smtClean="0">
                <a:latin typeface="Times New Roman" pitchFamily="18" charset="0"/>
                <a:cs typeface="Times New Roman" pitchFamily="18" charset="0"/>
              </a:rPr>
              <a:t>bo'lishg</a:t>
            </a:r>
            <a:r>
              <a:rPr lang="ru-RU" altLang="ru-RU" sz="2400" b="1" dirty="0" smtClean="0">
                <a:latin typeface="Times New Roman" pitchFamily="18" charset="0"/>
                <a:cs typeface="Times New Roman" pitchFamily="18" charset="0"/>
              </a:rPr>
              <a:t>а </a:t>
            </a:r>
            <a:r>
              <a:rPr lang="en-US" altLang="ru-RU" sz="2400" b="1" dirty="0" smtClean="0">
                <a:latin typeface="Times New Roman" pitchFamily="18" charset="0"/>
                <a:cs typeface="Times New Roman" pitchFamily="18" charset="0"/>
              </a:rPr>
              <a:t>h</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r</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k</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t</a:t>
            </a:r>
            <a:r>
              <a:rPr lang="ru-RU" altLang="ru-RU" sz="2400" b="1" dirty="0" smtClean="0">
                <a:latin typeface="Times New Roman" pitchFamily="18" charset="0"/>
                <a:cs typeface="Times New Roman" pitchFamily="18" charset="0"/>
              </a:rPr>
              <a:t> </a:t>
            </a:r>
            <a:r>
              <a:rPr lang="en-US" altLang="ru-RU" sz="2400" b="1" dirty="0" err="1" smtClean="0">
                <a:latin typeface="Times New Roman" pitchFamily="18" charset="0"/>
                <a:cs typeface="Times New Roman" pitchFamily="18" charset="0"/>
              </a:rPr>
              <a:t>qil</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di</a:t>
            </a:r>
            <a:endParaRPr lang="ru-RU" altLang="ru-RU" sz="2400" b="1" dirty="0">
              <a:latin typeface="Times New Roman" pitchFamily="18" charset="0"/>
              <a:cs typeface="Times New Roman" pitchFamily="18" charset="0"/>
            </a:endParaRPr>
          </a:p>
        </p:txBody>
      </p:sp>
      <p:sp>
        <p:nvSpPr>
          <p:cNvPr id="8210" name="Rectangle 1"/>
          <p:cNvSpPr>
            <a:spLocks noChangeArrowheads="1"/>
          </p:cNvSpPr>
          <p:nvPr/>
        </p:nvSpPr>
        <p:spPr bwMode="auto">
          <a:xfrm>
            <a:off x="-336551" y="4792664"/>
            <a:ext cx="4895851"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err="1" smtClean="0">
                <a:latin typeface="Times New Roman" pitchFamily="18" charset="0"/>
                <a:cs typeface="Times New Roman" pitchFamily="18" charset="0"/>
              </a:rPr>
              <a:t>erkinlik</a:t>
            </a:r>
            <a:r>
              <a:rPr lang="ru-RU" altLang="ru-RU" sz="2800" b="1" dirty="0" smtClean="0">
                <a:latin typeface="Times New Roman" pitchFamily="18" charset="0"/>
                <a:cs typeface="Times New Roman" pitchFamily="18" charset="0"/>
              </a:rPr>
              <a:t> </a:t>
            </a:r>
            <a:endParaRPr lang="ru-RU" altLang="ru-RU" sz="2800" b="1" dirty="0">
              <a:latin typeface="Times New Roman" pitchFamily="18" charset="0"/>
              <a:cs typeface="Times New Roman" pitchFamily="18" charset="0"/>
            </a:endParaRPr>
          </a:p>
          <a:p>
            <a:pPr algn="ctr" eaLnBrk="1" hangingPunct="1"/>
            <a:r>
              <a:rPr lang="en-US" altLang="ru-RU" sz="2800" b="1" dirty="0" err="1" smtClean="0">
                <a:latin typeface="Times New Roman" pitchFamily="18" charset="0"/>
                <a:cs typeface="Times New Roman" pitchFamily="18" charset="0"/>
              </a:rPr>
              <a:t>hududini</a:t>
            </a:r>
            <a:endParaRPr lang="ru-RU" altLang="ru-RU" sz="2800" b="1" dirty="0">
              <a:latin typeface="Times New Roman" pitchFamily="18" charset="0"/>
              <a:cs typeface="Times New Roman" pitchFamily="18" charset="0"/>
            </a:endParaRPr>
          </a:p>
          <a:p>
            <a:pPr algn="ctr" eaLnBrk="1" hangingPunct="1"/>
            <a:r>
              <a:rPr lang="ru-RU" altLang="ru-RU" sz="2800" b="1" dirty="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minl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sh</a:t>
            </a:r>
            <a:endParaRPr lang="ru-RU" altLang="ru-RU" sz="2800" b="1" dirty="0">
              <a:latin typeface="Times New Roman" pitchFamily="18" charset="0"/>
              <a:cs typeface="Times New Roman" pitchFamily="18" charset="0"/>
            </a:endParaRPr>
          </a:p>
        </p:txBody>
      </p:sp>
      <p:sp>
        <p:nvSpPr>
          <p:cNvPr id="8211" name="Line 51"/>
          <p:cNvSpPr>
            <a:spLocks noChangeShapeType="1"/>
          </p:cNvSpPr>
          <p:nvPr/>
        </p:nvSpPr>
        <p:spPr bwMode="auto">
          <a:xfrm flipH="1">
            <a:off x="3790951" y="3789363"/>
            <a:ext cx="960967"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8212" name="Line 52"/>
          <p:cNvSpPr>
            <a:spLocks noChangeShapeType="1"/>
          </p:cNvSpPr>
          <p:nvPr/>
        </p:nvSpPr>
        <p:spPr bwMode="auto">
          <a:xfrm flipH="1">
            <a:off x="4176185" y="3284538"/>
            <a:ext cx="38311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8213" name="Line 53"/>
          <p:cNvSpPr>
            <a:spLocks noChangeShapeType="1"/>
          </p:cNvSpPr>
          <p:nvPr/>
        </p:nvSpPr>
        <p:spPr bwMode="auto">
          <a:xfrm>
            <a:off x="6096000" y="4221163"/>
            <a:ext cx="0" cy="792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8214" name="Line 54"/>
          <p:cNvSpPr>
            <a:spLocks noChangeShapeType="1"/>
          </p:cNvSpPr>
          <p:nvPr/>
        </p:nvSpPr>
        <p:spPr bwMode="auto">
          <a:xfrm>
            <a:off x="7632701" y="3933825"/>
            <a:ext cx="768351" cy="5032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8215" name="Line 55"/>
          <p:cNvSpPr>
            <a:spLocks noChangeShapeType="1"/>
          </p:cNvSpPr>
          <p:nvPr/>
        </p:nvSpPr>
        <p:spPr bwMode="auto">
          <a:xfrm>
            <a:off x="8303684" y="3357563"/>
            <a:ext cx="28786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8216" name="Line 56"/>
          <p:cNvSpPr>
            <a:spLocks noChangeShapeType="1"/>
          </p:cNvSpPr>
          <p:nvPr/>
        </p:nvSpPr>
        <p:spPr bwMode="auto">
          <a:xfrm flipV="1">
            <a:off x="7535333" y="2276475"/>
            <a:ext cx="287867"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8217" name="Line 57"/>
          <p:cNvSpPr>
            <a:spLocks noChangeShapeType="1"/>
          </p:cNvSpPr>
          <p:nvPr/>
        </p:nvSpPr>
        <p:spPr bwMode="auto">
          <a:xfrm flipH="1" flipV="1">
            <a:off x="5327651" y="2276476"/>
            <a:ext cx="192616" cy="1444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Tree>
    <p:extLst>
      <p:ext uri="{BB962C8B-B14F-4D97-AF65-F5344CB8AC3E}">
        <p14:creationId xmlns:p14="http://schemas.microsoft.com/office/powerpoint/2010/main" val="542383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p:nvPr>
        </p:nvSpPr>
        <p:spPr>
          <a:xfrm>
            <a:off x="1740309" y="309716"/>
            <a:ext cx="10161640" cy="6406383"/>
          </a:xfrm>
        </p:spPr>
        <p:txBody>
          <a:bodyPr>
            <a:noAutofit/>
          </a:bodyPr>
          <a:lstStyle/>
          <a:p>
            <a:pPr algn="just"/>
            <a:endParaRPr lang="uz-Cyrl-UZ" sz="2600" b="1" dirty="0" smtClean="0">
              <a:latin typeface="Times New Roman" panose="02020603050405020304" pitchFamily="18" charset="0"/>
              <a:cs typeface="Times New Roman" panose="02020603050405020304" pitchFamily="18" charset="0"/>
            </a:endParaRPr>
          </a:p>
          <a:p>
            <a:pPr algn="just"/>
            <a:r>
              <a:rPr lang="uz-Cyrl-UZ" sz="2600" b="1" dirty="0" smtClean="0">
                <a:latin typeface="Times New Roman" panose="02020603050405020304" pitchFamily="18" charset="0"/>
                <a:cs typeface="Times New Roman" panose="02020603050405020304" pitchFamily="18" charset="0"/>
              </a:rPr>
              <a:t>Hamkorlikdagi </a:t>
            </a:r>
            <a:r>
              <a:rPr lang="uz-Cyrl-UZ" sz="2600" b="1" dirty="0">
                <a:latin typeface="Times New Roman" panose="02020603050405020304" pitchFamily="18" charset="0"/>
                <a:cs typeface="Times New Roman" panose="02020603050405020304" pitchFamily="18" charset="0"/>
              </a:rPr>
              <a:t>ilmiy  tadqiqot</a:t>
            </a:r>
            <a:r>
              <a:rPr lang="uz-Cyrl-UZ" sz="2600" i="1" dirty="0">
                <a:latin typeface="Times New Roman" panose="02020603050405020304" pitchFamily="18" charset="0"/>
                <a:cs typeface="Times New Roman" panose="02020603050405020304" pitchFamily="18" charset="0"/>
              </a:rPr>
              <a:t>.  Ilmiy buyurtma asosidagi maqsadli faoliyat hamkorlikdagi faoliyatdir. Hamkorlikdagi ilmiy tadqiqotda  muayyan maqsad va uni amalga oshirishning yo‘llari aniq ko‘rsatiladi. Hisobotlarda jamoaning ishtiroki aniq o‘z ifodasini topishi lozim.</a:t>
            </a:r>
            <a:endParaRPr lang="ru-RU" sz="2600" dirty="0">
              <a:latin typeface="Times New Roman" panose="02020603050405020304" pitchFamily="18" charset="0"/>
              <a:cs typeface="Times New Roman" panose="02020603050405020304" pitchFamily="18" charset="0"/>
            </a:endParaRPr>
          </a:p>
          <a:p>
            <a:pPr algn="just"/>
            <a:r>
              <a:rPr lang="uz-Cyrl-UZ" sz="2600" i="1" dirty="0">
                <a:latin typeface="Times New Roman" panose="02020603050405020304" pitchFamily="18" charset="0"/>
                <a:cs typeface="Times New Roman" panose="02020603050405020304" pitchFamily="18" charset="0"/>
              </a:rPr>
              <a:t>Masalan, hozirgi kunda Quyosh energiyasidan foydalanish bo‘yicha hamkorlikda ilmiy tadqiqot olib borilmoqda. SHuningdek, hozirgi kunda nihoyatda dolzarb ahamiyatga ega bo‘lgan fundamental, amaliy, innovatsion tadqiqot dasturlari ham hamkorlikdagi ijod mahsuli bo‘ladi, zero ularda ishlab chiqilgan reja asosida jamoa a’zolarining vazifalari faoliyat turi bo‘yicha  aniq belgilangan, </a:t>
            </a:r>
            <a:endParaRPr lang="ru-RU" sz="2600" dirty="0">
              <a:latin typeface="Times New Roman" panose="02020603050405020304" pitchFamily="18" charset="0"/>
              <a:cs typeface="Times New Roman" panose="02020603050405020304" pitchFamily="18" charset="0"/>
            </a:endParaRPr>
          </a:p>
          <a:p>
            <a:pPr algn="just"/>
            <a:r>
              <a:rPr lang="uz-Cyrl-UZ" sz="2600" i="1" dirty="0">
                <a:latin typeface="Times New Roman" panose="02020603050405020304" pitchFamily="18" charset="0"/>
                <a:cs typeface="Times New Roman" panose="02020603050405020304" pitchFamily="18" charset="0"/>
              </a:rPr>
              <a:t> San’at sohasida hamkorlikdagi ijod deb nomlangan ijodning maxsus shakli ajratib ko‘rsatiladi</a:t>
            </a:r>
            <a:r>
              <a:rPr lang="uz-Cyrl-UZ" sz="2600" dirty="0">
                <a:latin typeface="Times New Roman" panose="02020603050405020304" pitchFamily="18" charset="0"/>
                <a:cs typeface="Times New Roman" panose="02020603050405020304" pitchFamily="18" charset="0"/>
              </a:rPr>
              <a:t>. Bunday hamkorlik tomoshabin yoki tinglovchiga san’at asarida ifodalangan hodisalarning ortida yashiringan chuqur mazmunni (kontekst – tekst – tubma’no) anglash imkonini beradi.</a:t>
            </a:r>
            <a:endParaRPr lang="ru-RU" sz="2600" dirty="0">
              <a:latin typeface="Times New Roman" panose="02020603050405020304" pitchFamily="18" charset="0"/>
              <a:cs typeface="Times New Roman" panose="02020603050405020304" pitchFamily="18" charset="0"/>
            </a:endParaRPr>
          </a:p>
          <a:p>
            <a:pPr algn="just"/>
            <a:endParaRPr lang="ru-RU"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3922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Схема 1"/>
          <p:cNvGraphicFramePr/>
          <p:nvPr>
            <p:extLst>
              <p:ext uri="{D42A27DB-BD31-4B8C-83A1-F6EECF244321}">
                <p14:modId xmlns:p14="http://schemas.microsoft.com/office/powerpoint/2010/main" val="2266050453"/>
              </p:ext>
            </p:extLst>
          </p:nvPr>
        </p:nvGraphicFramePr>
        <p:xfrm>
          <a:off x="476251" y="214313"/>
          <a:ext cx="11239500" cy="6000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2594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p:nvPr>
        </p:nvSpPr>
        <p:spPr>
          <a:xfrm>
            <a:off x="2227006" y="274639"/>
            <a:ext cx="9355394" cy="6170406"/>
          </a:xfrm>
        </p:spPr>
        <p:txBody>
          <a:bodyPr>
            <a:noAutofit/>
          </a:bodyPr>
          <a:lstStyle/>
          <a:p>
            <a:pPr algn="just"/>
            <a:endParaRPr lang="uz-Cyrl-UZ" sz="2600" b="1" dirty="0" smtClean="0">
              <a:latin typeface="Times New Roman" panose="02020603050405020304" pitchFamily="18" charset="0"/>
              <a:cs typeface="Times New Roman" panose="02020603050405020304" pitchFamily="18" charset="0"/>
            </a:endParaRPr>
          </a:p>
          <a:p>
            <a:pPr algn="just"/>
            <a:endParaRPr lang="uz-Cyrl-UZ" sz="2600" b="1" dirty="0">
              <a:latin typeface="Times New Roman" panose="02020603050405020304" pitchFamily="18" charset="0"/>
              <a:cs typeface="Times New Roman" panose="02020603050405020304" pitchFamily="18" charset="0"/>
            </a:endParaRPr>
          </a:p>
          <a:p>
            <a:pPr algn="just"/>
            <a:r>
              <a:rPr lang="uz-Cyrl-UZ" sz="2600" b="1" dirty="0" smtClean="0">
                <a:latin typeface="Times New Roman" panose="02020603050405020304" pitchFamily="18" charset="0"/>
                <a:cs typeface="Times New Roman" panose="02020603050405020304" pitchFamily="18" charset="0"/>
              </a:rPr>
              <a:t>Texnikaviy </a:t>
            </a:r>
            <a:r>
              <a:rPr lang="uz-Cyrl-UZ" sz="2600" b="1" dirty="0">
                <a:latin typeface="Times New Roman" panose="02020603050405020304" pitchFamily="18" charset="0"/>
                <a:cs typeface="Times New Roman" panose="02020603050405020304" pitchFamily="18" charset="0"/>
              </a:rPr>
              <a:t>tadqiqot</a:t>
            </a:r>
            <a:r>
              <a:rPr lang="uz-Cyrl-UZ" sz="2600" dirty="0">
                <a:latin typeface="Times New Roman" panose="02020603050405020304" pitchFamily="18" charset="0"/>
                <a:cs typeface="Times New Roman" panose="02020603050405020304" pitchFamily="18" charset="0"/>
              </a:rPr>
              <a:t>. </a:t>
            </a:r>
            <a:r>
              <a:rPr lang="uz-Cyrl-UZ" sz="2600" i="1" dirty="0">
                <a:latin typeface="Times New Roman" panose="02020603050405020304" pitchFamily="18" charset="0"/>
                <a:cs typeface="Times New Roman" panose="02020603050405020304" pitchFamily="18" charset="0"/>
              </a:rPr>
              <a:t>Texnikaviy tadqiqot voqelikni amaliy (texnologik) o‘zgartirish bilan bog‘liqdir</a:t>
            </a:r>
            <a:r>
              <a:rPr lang="uz-Cyrl-UZ" sz="2600" dirty="0">
                <a:latin typeface="Times New Roman" panose="02020603050405020304" pitchFamily="18" charset="0"/>
                <a:cs typeface="Times New Roman" panose="02020603050405020304" pitchFamily="18" charset="0"/>
              </a:rPr>
              <a:t>. Texnikaviy ijod o‘zining psixologik tavsifiga ko‘ra ilmiy ijodga yaqin bo‘lsa-da, farqli tomonlarga ham ega. Ular quyidagilarda ko‘rinadi.</a:t>
            </a:r>
            <a:endParaRPr lang="ru-RU" sz="2600" dirty="0">
              <a:latin typeface="Times New Roman" panose="02020603050405020304" pitchFamily="18" charset="0"/>
              <a:cs typeface="Times New Roman" panose="02020603050405020304" pitchFamily="18" charset="0"/>
            </a:endParaRPr>
          </a:p>
          <a:p>
            <a:pPr algn="just"/>
            <a:r>
              <a:rPr lang="uz-Cyrl-UZ" sz="2600" dirty="0">
                <a:latin typeface="Times New Roman" panose="02020603050405020304" pitchFamily="18" charset="0"/>
                <a:cs typeface="Times New Roman" panose="02020603050405020304" pitchFamily="18" charset="0"/>
              </a:rPr>
              <a:t>1. Texnikaviy tadqiqot tafakkurning ko‘rgazmali-obrazli va ko‘rgazmali-ta’sirchan komponentlariga tayanadi.</a:t>
            </a:r>
            <a:endParaRPr lang="ru-RU" sz="2600" dirty="0">
              <a:latin typeface="Times New Roman" panose="02020603050405020304" pitchFamily="18" charset="0"/>
              <a:cs typeface="Times New Roman" panose="02020603050405020304" pitchFamily="18" charset="0"/>
            </a:endParaRPr>
          </a:p>
          <a:p>
            <a:pPr algn="just"/>
            <a:r>
              <a:rPr lang="uz-Cyrl-UZ" sz="2600" dirty="0">
                <a:latin typeface="Times New Roman" panose="02020603050405020304" pitchFamily="18" charset="0"/>
                <a:cs typeface="Times New Roman" panose="02020603050405020304" pitchFamily="18" charset="0"/>
              </a:rPr>
              <a:t>2. Texnik tadqiqot jarayoni ixtirochilik, loyihalashtirishda namoyon bo‘lib, amaliyot talablariga javob beradigan mexanizmlar, konstruksiyalar ixtirosi uning natijasi hisoblanadi. SHu ma’noda, texnikaviy tadqiqot ratsional va utilitar xususiyatga ega.</a:t>
            </a:r>
            <a:endParaRPr lang="ru-RU" sz="2600" dirty="0">
              <a:latin typeface="Times New Roman" panose="02020603050405020304" pitchFamily="18" charset="0"/>
              <a:cs typeface="Times New Roman" panose="02020603050405020304" pitchFamily="18" charset="0"/>
            </a:endParaRPr>
          </a:p>
          <a:p>
            <a:pPr algn="just"/>
            <a:r>
              <a:rPr lang="uz-Cyrl-UZ" sz="2600" dirty="0">
                <a:latin typeface="Times New Roman" panose="02020603050405020304" pitchFamily="18" charset="0"/>
                <a:cs typeface="Times New Roman" panose="02020603050405020304" pitchFamily="18" charset="0"/>
              </a:rPr>
              <a:t>3. Ixtiro qilingan narsa, u mavjud texnik bazis, texnik ravnaq erishgan darajaga tayansa-da, vujudga kelguniga qadar mavjud bo‘lmaydi.</a:t>
            </a:r>
            <a:endParaRPr lang="ru-RU" sz="2600" dirty="0">
              <a:latin typeface="Times New Roman" panose="02020603050405020304" pitchFamily="18" charset="0"/>
              <a:cs typeface="Times New Roman" panose="02020603050405020304" pitchFamily="18" charset="0"/>
            </a:endParaRPr>
          </a:p>
          <a:p>
            <a:pPr algn="just"/>
            <a:endParaRPr lang="ru-RU"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5445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Схема 2"/>
          <p:cNvGraphicFramePr>
            <a:graphicFrameLocks/>
          </p:cNvGraphicFramePr>
          <p:nvPr>
            <p:extLst>
              <p:ext uri="{D42A27DB-BD31-4B8C-83A1-F6EECF244321}">
                <p14:modId xmlns:p14="http://schemas.microsoft.com/office/powerpoint/2010/main" val="667573228"/>
              </p:ext>
            </p:extLst>
          </p:nvPr>
        </p:nvGraphicFramePr>
        <p:xfrm>
          <a:off x="1799303" y="324466"/>
          <a:ext cx="9910917" cy="59583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5989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кругленный прямоугольник 2"/>
          <p:cNvSpPr>
            <a:spLocks noChangeArrowheads="1"/>
          </p:cNvSpPr>
          <p:nvPr/>
        </p:nvSpPr>
        <p:spPr bwMode="auto">
          <a:xfrm>
            <a:off x="2035278" y="802619"/>
            <a:ext cx="8539316" cy="1291652"/>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just">
              <a:lnSpc>
                <a:spcPct val="115000"/>
              </a:lnSpc>
              <a:spcAft>
                <a:spcPts val="1000"/>
              </a:spcAft>
            </a:pPr>
            <a:r>
              <a:rPr lang="uz-Cyrl-UZ" sz="2800" b="1" i="1" dirty="0">
                <a:effectLst/>
                <a:latin typeface="Times New Roman" panose="02020603050405020304" pitchFamily="18" charset="0"/>
                <a:ea typeface="Times New Roman"/>
                <a:cs typeface="Times New Roman" panose="02020603050405020304" pitchFamily="18" charset="0"/>
              </a:rPr>
              <a:t>Bilim sifatida fan</a:t>
            </a:r>
            <a:r>
              <a:rPr lang="uz-Cyrl-UZ" sz="2800" i="1" dirty="0">
                <a:effectLst/>
                <a:latin typeface="Times New Roman" panose="02020603050405020304" pitchFamily="18" charset="0"/>
                <a:ea typeface="Times New Roman"/>
                <a:cs typeface="Times New Roman" panose="02020603050405020304" pitchFamily="18" charset="0"/>
              </a:rPr>
              <a:t> </a:t>
            </a:r>
            <a:r>
              <a:rPr lang="uz-Cyrl-UZ" sz="2800" dirty="0">
                <a:effectLst/>
                <a:latin typeface="Times New Roman" panose="02020603050405020304" pitchFamily="18" charset="0"/>
                <a:ea typeface="Times New Roman"/>
                <a:cs typeface="Times New Roman" panose="02020603050405020304" pitchFamily="18" charset="0"/>
              </a:rPr>
              <a:t>atrof borliq narsalari va jarayonlarini amalda aniq, izchil va tadrijiy bilishga qaratilgan</a:t>
            </a:r>
            <a:endParaRPr lang="ru-RU" sz="2800" dirty="0">
              <a:effectLst/>
              <a:latin typeface="Times New Roman" panose="02020603050405020304" pitchFamily="18" charset="0"/>
              <a:ea typeface="Times New Roman"/>
              <a:cs typeface="Times New Roman" panose="02020603050405020304" pitchFamily="18" charset="0"/>
            </a:endParaRPr>
          </a:p>
        </p:txBody>
      </p:sp>
      <p:sp>
        <p:nvSpPr>
          <p:cNvPr id="4" name="Скругленный прямоугольник 3"/>
          <p:cNvSpPr>
            <a:spLocks noChangeArrowheads="1"/>
          </p:cNvSpPr>
          <p:nvPr/>
        </p:nvSpPr>
        <p:spPr bwMode="auto">
          <a:xfrm>
            <a:off x="2035278" y="2445814"/>
            <a:ext cx="8539315" cy="1654237"/>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just">
              <a:lnSpc>
                <a:spcPct val="115000"/>
              </a:lnSpc>
              <a:spcAft>
                <a:spcPts val="1000"/>
              </a:spcAft>
            </a:pPr>
            <a:r>
              <a:rPr lang="uz-Cyrl-UZ" sz="2800" b="1" i="1" dirty="0">
                <a:effectLst/>
                <a:latin typeface="Times New Roman" panose="02020603050405020304" pitchFamily="18" charset="0"/>
                <a:ea typeface="Times New Roman"/>
                <a:cs typeface="Times New Roman" panose="02020603050405020304" pitchFamily="18" charset="0"/>
              </a:rPr>
              <a:t>Faoliyat sifatida fan</a:t>
            </a:r>
            <a:r>
              <a:rPr lang="uz-Cyrl-UZ" sz="2800" i="1" dirty="0">
                <a:effectLst/>
                <a:latin typeface="Times New Roman" panose="02020603050405020304" pitchFamily="18" charset="0"/>
                <a:ea typeface="Times New Roman"/>
                <a:cs typeface="Times New Roman" panose="02020603050405020304" pitchFamily="18" charset="0"/>
              </a:rPr>
              <a:t> </a:t>
            </a:r>
            <a:r>
              <a:rPr lang="uz-Cyrl-UZ" sz="2800" dirty="0">
                <a:effectLst/>
                <a:latin typeface="Times New Roman" panose="02020603050405020304" pitchFamily="18" charset="0"/>
                <a:ea typeface="Times New Roman"/>
                <a:cs typeface="Times New Roman" panose="02020603050405020304" pitchFamily="18" charset="0"/>
              </a:rPr>
              <a:t>maqsadlarni belgilash, qarorlar qabul qilish, yo‘l tanlash, o‘z manfaatlarini ko‘zlash, mas’uliyatni tan olish maydonida amal qiladi.</a:t>
            </a:r>
            <a:endParaRPr lang="ru-RU" sz="2800" dirty="0">
              <a:effectLst/>
              <a:latin typeface="Times New Roman" panose="02020603050405020304" pitchFamily="18" charset="0"/>
              <a:ea typeface="Times New Roman"/>
              <a:cs typeface="Times New Roman" panose="02020603050405020304" pitchFamily="18" charset="0"/>
            </a:endParaRPr>
          </a:p>
          <a:p>
            <a:pPr>
              <a:lnSpc>
                <a:spcPct val="115000"/>
              </a:lnSpc>
              <a:spcAft>
                <a:spcPts val="1000"/>
              </a:spcAft>
            </a:pPr>
            <a:r>
              <a:rPr lang="ru-RU" sz="2800" dirty="0">
                <a:effectLst/>
                <a:latin typeface="Times New Roman" panose="02020603050405020304" pitchFamily="18" charset="0"/>
                <a:ea typeface="Times New Roman"/>
                <a:cs typeface="Times New Roman" panose="02020603050405020304" pitchFamily="18" charset="0"/>
              </a:rPr>
              <a:t> </a:t>
            </a:r>
          </a:p>
        </p:txBody>
      </p:sp>
      <p:sp>
        <p:nvSpPr>
          <p:cNvPr id="5" name="Скругленный прямоугольник 4"/>
          <p:cNvSpPr>
            <a:spLocks noChangeArrowheads="1"/>
          </p:cNvSpPr>
          <p:nvPr/>
        </p:nvSpPr>
        <p:spPr bwMode="auto">
          <a:xfrm>
            <a:off x="2168013" y="4411180"/>
            <a:ext cx="8406581" cy="1842135"/>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just">
              <a:lnSpc>
                <a:spcPct val="115000"/>
              </a:lnSpc>
              <a:spcAft>
                <a:spcPts val="0"/>
              </a:spcAft>
            </a:pPr>
            <a:r>
              <a:rPr lang="uz-Cyrl-UZ" sz="2800" i="1" dirty="0">
                <a:effectLst/>
                <a:latin typeface="Times New Roman" panose="02020603050405020304" pitchFamily="18" charset="0"/>
                <a:ea typeface="Times New Roman"/>
                <a:cs typeface="Times New Roman" panose="02020603050405020304" pitchFamily="18" charset="0"/>
              </a:rPr>
              <a:t>   </a:t>
            </a:r>
            <a:r>
              <a:rPr lang="uz-Cyrl-UZ" sz="2800" b="1" i="1" dirty="0">
                <a:effectLst/>
                <a:latin typeface="Times New Roman" panose="02020603050405020304" pitchFamily="18" charset="0"/>
                <a:ea typeface="Times New Roman"/>
                <a:cs typeface="Times New Roman" panose="02020603050405020304" pitchFamily="18" charset="0"/>
              </a:rPr>
              <a:t>Ijtimoiy madaniy hodisa sifatidagi</a:t>
            </a:r>
            <a:r>
              <a:rPr lang="uz-Cyrl-UZ" sz="2800" dirty="0">
                <a:effectLst/>
                <a:latin typeface="Times New Roman" panose="02020603050405020304" pitchFamily="18" charset="0"/>
                <a:ea typeface="Times New Roman"/>
                <a:cs typeface="Times New Roman" panose="02020603050405020304" pitchFamily="18" charset="0"/>
              </a:rPr>
              <a:t> </a:t>
            </a:r>
            <a:r>
              <a:rPr lang="uz-Cyrl-UZ" sz="2800" b="1" i="1" dirty="0">
                <a:effectLst/>
                <a:latin typeface="Times New Roman" panose="02020603050405020304" pitchFamily="18" charset="0"/>
                <a:ea typeface="Times New Roman"/>
                <a:cs typeface="Times New Roman" panose="02020603050405020304" pitchFamily="18" charset="0"/>
              </a:rPr>
              <a:t>fan</a:t>
            </a:r>
            <a:r>
              <a:rPr lang="uz-Cyrl-UZ" sz="2800" dirty="0">
                <a:effectLst/>
                <a:latin typeface="Times New Roman" panose="02020603050405020304" pitchFamily="18" charset="0"/>
                <a:ea typeface="Times New Roman"/>
                <a:cs typeface="Times New Roman" panose="02020603050405020304" pitchFamily="18" charset="0"/>
              </a:rPr>
              <a:t> ikki yo‘nalishda davlat boshqaruv tizimi  va jamoa sifatidagi fanda namoyon bo‘ladi.</a:t>
            </a:r>
            <a:endParaRPr lang="ru-RU" sz="2800" dirty="0">
              <a:effectLst/>
              <a:latin typeface="Times New Roman" panose="02020603050405020304" pitchFamily="18" charset="0"/>
              <a:ea typeface="Times New Roman"/>
              <a:cs typeface="Times New Roman" panose="02020603050405020304" pitchFamily="18" charset="0"/>
            </a:endParaRPr>
          </a:p>
          <a:p>
            <a:pPr algn="just">
              <a:lnSpc>
                <a:spcPct val="115000"/>
              </a:lnSpc>
              <a:spcAft>
                <a:spcPts val="0"/>
              </a:spcAft>
            </a:pPr>
            <a:r>
              <a:rPr lang="uz-Cyrl-UZ" sz="2800" dirty="0">
                <a:effectLst/>
                <a:latin typeface="Times New Roman" panose="02020603050405020304" pitchFamily="18" charset="0"/>
                <a:ea typeface="Times New Roman"/>
                <a:cs typeface="Times New Roman" panose="02020603050405020304" pitchFamily="18" charset="0"/>
              </a:rPr>
              <a:t> </a:t>
            </a:r>
            <a:endParaRPr lang="ru-RU" sz="2800" dirty="0">
              <a:effectLst/>
              <a:latin typeface="Times New Roman" panose="02020603050405020304" pitchFamily="18" charset="0"/>
              <a:ea typeface="Times New Roman"/>
              <a:cs typeface="Times New Roman" panose="02020603050405020304" pitchFamily="18" charset="0"/>
            </a:endParaRPr>
          </a:p>
        </p:txBody>
      </p:sp>
      <p:sp>
        <p:nvSpPr>
          <p:cNvPr id="6" name="Rectangle 4"/>
          <p:cNvSpPr>
            <a:spLocks noChangeArrowheads="1"/>
          </p:cNvSpPr>
          <p:nvPr/>
        </p:nvSpPr>
        <p:spPr bwMode="auto">
          <a:xfrm>
            <a:off x="152400" y="11939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6"/>
          <p:cNvSpPr>
            <a:spLocks noChangeArrowheads="1"/>
          </p:cNvSpPr>
          <p:nvPr/>
        </p:nvSpPr>
        <p:spPr bwMode="auto">
          <a:xfrm>
            <a:off x="152400" y="-298340"/>
            <a:ext cx="152157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1323975" algn="l"/>
              </a:tabLst>
              <a:defRPr>
                <a:solidFill>
                  <a:schemeClr val="tx1"/>
                </a:solidFill>
                <a:latin typeface="Arial" pitchFamily="34" charset="0"/>
                <a:cs typeface="Arial" pitchFamily="34" charset="0"/>
              </a:defRPr>
            </a:lvl1pPr>
            <a:lvl2pPr fontAlgn="base">
              <a:spcBef>
                <a:spcPct val="0"/>
              </a:spcBef>
              <a:spcAft>
                <a:spcPct val="0"/>
              </a:spcAft>
              <a:tabLst>
                <a:tab pos="1323975" algn="l"/>
              </a:tabLst>
              <a:defRPr>
                <a:solidFill>
                  <a:schemeClr val="tx1"/>
                </a:solidFill>
                <a:latin typeface="Arial" pitchFamily="34" charset="0"/>
                <a:cs typeface="Arial" pitchFamily="34" charset="0"/>
              </a:defRPr>
            </a:lvl2pPr>
            <a:lvl3pPr fontAlgn="base">
              <a:spcBef>
                <a:spcPct val="0"/>
              </a:spcBef>
              <a:spcAft>
                <a:spcPct val="0"/>
              </a:spcAft>
              <a:tabLst>
                <a:tab pos="1323975" algn="l"/>
              </a:tabLst>
              <a:defRPr>
                <a:solidFill>
                  <a:schemeClr val="tx1"/>
                </a:solidFill>
                <a:latin typeface="Arial" pitchFamily="34" charset="0"/>
                <a:cs typeface="Arial" pitchFamily="34" charset="0"/>
              </a:defRPr>
            </a:lvl3pPr>
            <a:lvl4pPr fontAlgn="base">
              <a:spcBef>
                <a:spcPct val="0"/>
              </a:spcBef>
              <a:spcAft>
                <a:spcPct val="0"/>
              </a:spcAft>
              <a:tabLst>
                <a:tab pos="1323975" algn="l"/>
              </a:tabLst>
              <a:defRPr>
                <a:solidFill>
                  <a:schemeClr val="tx1"/>
                </a:solidFill>
                <a:latin typeface="Arial" pitchFamily="34" charset="0"/>
                <a:cs typeface="Arial" pitchFamily="34" charset="0"/>
              </a:defRPr>
            </a:lvl4pPr>
            <a:lvl5pPr fontAlgn="base">
              <a:spcBef>
                <a:spcPct val="0"/>
              </a:spcBef>
              <a:spcAft>
                <a:spcPct val="0"/>
              </a:spcAft>
              <a:tabLst>
                <a:tab pos="1323975" algn="l"/>
              </a:tabLst>
              <a:defRPr>
                <a:solidFill>
                  <a:schemeClr val="tx1"/>
                </a:solidFill>
                <a:latin typeface="Arial" pitchFamily="34" charset="0"/>
                <a:cs typeface="Arial" pitchFamily="34" charset="0"/>
              </a:defRPr>
            </a:lvl5pPr>
            <a:lvl6pPr fontAlgn="base">
              <a:spcBef>
                <a:spcPct val="0"/>
              </a:spcBef>
              <a:spcAft>
                <a:spcPct val="0"/>
              </a:spcAft>
              <a:tabLst>
                <a:tab pos="1323975" algn="l"/>
              </a:tabLst>
              <a:defRPr>
                <a:solidFill>
                  <a:schemeClr val="tx1"/>
                </a:solidFill>
                <a:latin typeface="Arial" pitchFamily="34" charset="0"/>
                <a:cs typeface="Arial" pitchFamily="34" charset="0"/>
              </a:defRPr>
            </a:lvl6pPr>
            <a:lvl7pPr fontAlgn="base">
              <a:spcBef>
                <a:spcPct val="0"/>
              </a:spcBef>
              <a:spcAft>
                <a:spcPct val="0"/>
              </a:spcAft>
              <a:tabLst>
                <a:tab pos="1323975" algn="l"/>
              </a:tabLst>
              <a:defRPr>
                <a:solidFill>
                  <a:schemeClr val="tx1"/>
                </a:solidFill>
                <a:latin typeface="Arial" pitchFamily="34" charset="0"/>
                <a:cs typeface="Arial" pitchFamily="34" charset="0"/>
              </a:defRPr>
            </a:lvl7pPr>
            <a:lvl8pPr fontAlgn="base">
              <a:spcBef>
                <a:spcPct val="0"/>
              </a:spcBef>
              <a:spcAft>
                <a:spcPct val="0"/>
              </a:spcAft>
              <a:tabLst>
                <a:tab pos="1323975" algn="l"/>
              </a:tabLst>
              <a:defRPr>
                <a:solidFill>
                  <a:schemeClr val="tx1"/>
                </a:solidFill>
                <a:latin typeface="Arial" pitchFamily="34" charset="0"/>
                <a:cs typeface="Arial" pitchFamily="34" charset="0"/>
              </a:defRPr>
            </a:lvl8pPr>
            <a:lvl9pPr fontAlgn="base">
              <a:spcBef>
                <a:spcPct val="0"/>
              </a:spcBef>
              <a:spcAft>
                <a:spcPct val="0"/>
              </a:spcAft>
              <a:tabLst>
                <a:tab pos="1323975"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23975" algn="l"/>
              </a:tabLst>
            </a:pPr>
            <a:r>
              <a:rPr kumimoji="0" lang="ru-RU" altLang="ru-RU"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a:r>
            <a:br>
              <a:rPr kumimoji="0" lang="ru-RU" altLang="ru-RU"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br>
            <a:endParaRPr kumimoji="0" lang="ru-RU" altLang="ru-RU"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323975" algn="l"/>
              </a:tabLst>
            </a:pPr>
            <a:r>
              <a:rPr kumimoji="0" lang="ru-RU" altLang="ru-RU" sz="28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ru-RU" altLang="ru-RU"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323975" algn="l"/>
              </a:tabLst>
            </a:pPr>
            <a:endParaRPr kumimoji="0" lang="ru-RU" altLang="ru-RU"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8"/>
          <p:cNvSpPr>
            <a:spLocks noChangeArrowheads="1"/>
          </p:cNvSpPr>
          <p:nvPr/>
        </p:nvSpPr>
        <p:spPr bwMode="auto">
          <a:xfrm>
            <a:off x="152400" y="-298340"/>
            <a:ext cx="24449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2238375" algn="l"/>
              </a:tabLst>
              <a:defRPr>
                <a:solidFill>
                  <a:schemeClr val="tx1"/>
                </a:solidFill>
                <a:latin typeface="Arial" pitchFamily="34" charset="0"/>
                <a:cs typeface="Arial" pitchFamily="34" charset="0"/>
              </a:defRPr>
            </a:lvl1pPr>
            <a:lvl2pPr fontAlgn="base">
              <a:spcBef>
                <a:spcPct val="0"/>
              </a:spcBef>
              <a:spcAft>
                <a:spcPct val="0"/>
              </a:spcAft>
              <a:tabLst>
                <a:tab pos="2238375" algn="l"/>
              </a:tabLst>
              <a:defRPr>
                <a:solidFill>
                  <a:schemeClr val="tx1"/>
                </a:solidFill>
                <a:latin typeface="Arial" pitchFamily="34" charset="0"/>
                <a:cs typeface="Arial" pitchFamily="34" charset="0"/>
              </a:defRPr>
            </a:lvl2pPr>
            <a:lvl3pPr fontAlgn="base">
              <a:spcBef>
                <a:spcPct val="0"/>
              </a:spcBef>
              <a:spcAft>
                <a:spcPct val="0"/>
              </a:spcAft>
              <a:tabLst>
                <a:tab pos="2238375" algn="l"/>
              </a:tabLst>
              <a:defRPr>
                <a:solidFill>
                  <a:schemeClr val="tx1"/>
                </a:solidFill>
                <a:latin typeface="Arial" pitchFamily="34" charset="0"/>
                <a:cs typeface="Arial" pitchFamily="34" charset="0"/>
              </a:defRPr>
            </a:lvl3pPr>
            <a:lvl4pPr fontAlgn="base">
              <a:spcBef>
                <a:spcPct val="0"/>
              </a:spcBef>
              <a:spcAft>
                <a:spcPct val="0"/>
              </a:spcAft>
              <a:tabLst>
                <a:tab pos="2238375" algn="l"/>
              </a:tabLst>
              <a:defRPr>
                <a:solidFill>
                  <a:schemeClr val="tx1"/>
                </a:solidFill>
                <a:latin typeface="Arial" pitchFamily="34" charset="0"/>
                <a:cs typeface="Arial" pitchFamily="34" charset="0"/>
              </a:defRPr>
            </a:lvl4pPr>
            <a:lvl5pPr fontAlgn="base">
              <a:spcBef>
                <a:spcPct val="0"/>
              </a:spcBef>
              <a:spcAft>
                <a:spcPct val="0"/>
              </a:spcAft>
              <a:tabLst>
                <a:tab pos="2238375" algn="l"/>
              </a:tabLst>
              <a:defRPr>
                <a:solidFill>
                  <a:schemeClr val="tx1"/>
                </a:solidFill>
                <a:latin typeface="Arial" pitchFamily="34" charset="0"/>
                <a:cs typeface="Arial" pitchFamily="34" charset="0"/>
              </a:defRPr>
            </a:lvl5pPr>
            <a:lvl6pPr fontAlgn="base">
              <a:spcBef>
                <a:spcPct val="0"/>
              </a:spcBef>
              <a:spcAft>
                <a:spcPct val="0"/>
              </a:spcAft>
              <a:tabLst>
                <a:tab pos="2238375" algn="l"/>
              </a:tabLst>
              <a:defRPr>
                <a:solidFill>
                  <a:schemeClr val="tx1"/>
                </a:solidFill>
                <a:latin typeface="Arial" pitchFamily="34" charset="0"/>
                <a:cs typeface="Arial" pitchFamily="34" charset="0"/>
              </a:defRPr>
            </a:lvl6pPr>
            <a:lvl7pPr fontAlgn="base">
              <a:spcBef>
                <a:spcPct val="0"/>
              </a:spcBef>
              <a:spcAft>
                <a:spcPct val="0"/>
              </a:spcAft>
              <a:tabLst>
                <a:tab pos="2238375" algn="l"/>
              </a:tabLst>
              <a:defRPr>
                <a:solidFill>
                  <a:schemeClr val="tx1"/>
                </a:solidFill>
                <a:latin typeface="Arial" pitchFamily="34" charset="0"/>
                <a:cs typeface="Arial" pitchFamily="34" charset="0"/>
              </a:defRPr>
            </a:lvl7pPr>
            <a:lvl8pPr fontAlgn="base">
              <a:spcBef>
                <a:spcPct val="0"/>
              </a:spcBef>
              <a:spcAft>
                <a:spcPct val="0"/>
              </a:spcAft>
              <a:tabLst>
                <a:tab pos="2238375" algn="l"/>
              </a:tabLst>
              <a:defRPr>
                <a:solidFill>
                  <a:schemeClr val="tx1"/>
                </a:solidFill>
                <a:latin typeface="Arial" pitchFamily="34" charset="0"/>
                <a:cs typeface="Arial" pitchFamily="34" charset="0"/>
              </a:defRPr>
            </a:lvl8pPr>
            <a:lvl9pPr fontAlgn="base">
              <a:spcBef>
                <a:spcPct val="0"/>
              </a:spcBef>
              <a:spcAft>
                <a:spcPct val="0"/>
              </a:spcAft>
              <a:tabLst>
                <a:tab pos="2238375"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238375" algn="l"/>
              </a:tabLst>
            </a:pPr>
            <a:r>
              <a:rPr kumimoji="0" lang="ru-RU" altLang="ru-RU"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a:r>
            <a:br>
              <a:rPr kumimoji="0" lang="ru-RU" altLang="ru-RU"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br>
            <a:endParaRPr kumimoji="0" lang="ru-RU" altLang="ru-RU"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38375" algn="l"/>
              </a:tabLst>
            </a:pPr>
            <a:r>
              <a:rPr kumimoji="0" lang="ru-RU" altLang="ru-RU" sz="28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ru-RU" altLang="ru-RU"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38375" algn="l"/>
              </a:tabLst>
            </a:pPr>
            <a:endParaRPr kumimoji="0" lang="ru-RU" altLang="ru-RU"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Rectangle 10"/>
          <p:cNvSpPr>
            <a:spLocks noChangeArrowheads="1"/>
          </p:cNvSpPr>
          <p:nvPr/>
        </p:nvSpPr>
        <p:spPr bwMode="auto">
          <a:xfrm>
            <a:off x="152400" y="34799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662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p:nvPr>
        </p:nvSpPr>
        <p:spPr>
          <a:xfrm>
            <a:off x="1489586" y="274639"/>
            <a:ext cx="10146891" cy="6332638"/>
          </a:xfrm>
        </p:spPr>
        <p:txBody>
          <a:bodyPr>
            <a:normAutofit fontScale="92500" lnSpcReduction="20000"/>
          </a:bodyPr>
          <a:lstStyle/>
          <a:p>
            <a:endParaRPr lang="uz-Cyrl-UZ" b="1" dirty="0" smtClean="0"/>
          </a:p>
          <a:p>
            <a:pPr algn="just"/>
            <a:r>
              <a:rPr lang="uz-Cyrl-UZ" sz="2600" b="1" dirty="0" smtClean="0">
                <a:latin typeface="Times New Roman" panose="02020603050405020304" pitchFamily="18" charset="0"/>
                <a:cs typeface="Times New Roman" panose="02020603050405020304" pitchFamily="18" charset="0"/>
              </a:rPr>
              <a:t>Badiiy </a:t>
            </a:r>
            <a:r>
              <a:rPr lang="uz-Cyrl-UZ" sz="2600" b="1" dirty="0">
                <a:latin typeface="Times New Roman" panose="02020603050405020304" pitchFamily="18" charset="0"/>
                <a:cs typeface="Times New Roman" panose="02020603050405020304" pitchFamily="18" charset="0"/>
              </a:rPr>
              <a:t>ijod bilan bog‘liq ilmiy tadqiqot</a:t>
            </a:r>
            <a:r>
              <a:rPr lang="uz-Cyrl-UZ" sz="2600" dirty="0">
                <a:latin typeface="Times New Roman" panose="02020603050405020304" pitchFamily="18" charset="0"/>
                <a:cs typeface="Times New Roman" panose="02020603050405020304" pitchFamily="18" charset="0"/>
              </a:rPr>
              <a:t>. </a:t>
            </a:r>
            <a:r>
              <a:rPr lang="uz-Cyrl-UZ" sz="2600" i="1" dirty="0">
                <a:latin typeface="Times New Roman" panose="02020603050405020304" pitchFamily="18" charset="0"/>
                <a:cs typeface="Times New Roman" panose="02020603050405020304" pitchFamily="18" charset="0"/>
              </a:rPr>
              <a:t>Badiiy ijod voqelikni estetik o‘zlashtirish va odamlarning estetik ehtiyojlarini qondirish bilan bog‘liqdir.</a:t>
            </a:r>
            <a:r>
              <a:rPr lang="uz-Cyrl-UZ" sz="2600" dirty="0">
                <a:latin typeface="Times New Roman" panose="02020603050405020304" pitchFamily="18" charset="0"/>
                <a:cs typeface="Times New Roman" panose="02020603050405020304" pitchFamily="18" charset="0"/>
              </a:rPr>
              <a:t> Uning xususiyatlari quyidagilar:</a:t>
            </a:r>
            <a:endParaRPr lang="ru-RU" sz="2600" dirty="0">
              <a:latin typeface="Times New Roman" panose="02020603050405020304" pitchFamily="18" charset="0"/>
              <a:cs typeface="Times New Roman" panose="02020603050405020304" pitchFamily="18" charset="0"/>
            </a:endParaRPr>
          </a:p>
          <a:p>
            <a:pPr algn="just"/>
            <a:r>
              <a:rPr lang="uz-Cyrl-UZ" sz="2600" dirty="0">
                <a:latin typeface="Times New Roman" panose="02020603050405020304" pitchFamily="18" charset="0"/>
                <a:cs typeface="Times New Roman" panose="02020603050405020304" pitchFamily="18" charset="0"/>
              </a:rPr>
              <a:t>–garchand, badiiy ijodda mavhum-mantiqiy va ko‘rgazmali-ta’sirchan tafakkur ham ahamiyatga ega bo‘lsa-da, asosan ko‘rgazmali-obrazli tafakkurga tayanadi;</a:t>
            </a:r>
            <a:endParaRPr lang="ru-RU" sz="2600" dirty="0">
              <a:latin typeface="Times New Roman" panose="02020603050405020304" pitchFamily="18" charset="0"/>
              <a:cs typeface="Times New Roman" panose="02020603050405020304" pitchFamily="18" charset="0"/>
            </a:endParaRPr>
          </a:p>
          <a:p>
            <a:pPr algn="just"/>
            <a:r>
              <a:rPr lang="uz-Cyrl-UZ" sz="2600" dirty="0">
                <a:latin typeface="Times New Roman" panose="02020603050405020304" pitchFamily="18" charset="0"/>
                <a:cs typeface="Times New Roman" panose="02020603050405020304" pitchFamily="18" charset="0"/>
              </a:rPr>
              <a:t>–badiiy ijodning bosh komponenti – inson omili , ya’ni kechinmalarining cho‘qqisida namoyon bo‘ladigan emotsionallik hisoblanadi;</a:t>
            </a:r>
            <a:endParaRPr lang="ru-RU" sz="2600" dirty="0">
              <a:latin typeface="Times New Roman" panose="02020603050405020304" pitchFamily="18" charset="0"/>
              <a:cs typeface="Times New Roman" panose="02020603050405020304" pitchFamily="18" charset="0"/>
            </a:endParaRPr>
          </a:p>
          <a:p>
            <a:pPr algn="just"/>
            <a:r>
              <a:rPr lang="uz-Cyrl-UZ" sz="2600" dirty="0">
                <a:latin typeface="Times New Roman" panose="02020603050405020304" pitchFamily="18" charset="0"/>
                <a:cs typeface="Times New Roman" panose="02020603050405020304" pitchFamily="18" charset="0"/>
              </a:rPr>
              <a:t>–badiiy ijod ijtimoiy ongning maxsus shakli – san’atda amalga oshadi. Uning natijasi sifatida esa qandaydir moddiy ob’ektda (kartina, haykaltaroshlik namunalari, adabiy asarlar va b.) aks etadigan badiiy obraz chiqadi;</a:t>
            </a:r>
            <a:endParaRPr lang="ru-RU" sz="2600" dirty="0">
              <a:latin typeface="Times New Roman" panose="02020603050405020304" pitchFamily="18" charset="0"/>
              <a:cs typeface="Times New Roman" panose="02020603050405020304" pitchFamily="18" charset="0"/>
            </a:endParaRPr>
          </a:p>
          <a:p>
            <a:pPr algn="just"/>
            <a:r>
              <a:rPr lang="uz-Cyrl-UZ" sz="2600" dirty="0">
                <a:latin typeface="Times New Roman" panose="02020603050405020304" pitchFamily="18" charset="0"/>
                <a:cs typeface="Times New Roman" panose="02020603050405020304" pitchFamily="18" charset="0"/>
              </a:rPr>
              <a:t>–badiiy ijodning ratsional tomoni yashirin bo‘lib, ko‘p hollarda utilitar mohiyatga ega bo‘lmaydi, ixtiro yoki yangi ilmiy bilim kabi uni amaliyotga tatbiq etish talab etilmaydi;</a:t>
            </a:r>
            <a:endParaRPr lang="ru-RU" sz="2600" dirty="0">
              <a:latin typeface="Times New Roman" panose="02020603050405020304" pitchFamily="18" charset="0"/>
              <a:cs typeface="Times New Roman" panose="02020603050405020304" pitchFamily="18" charset="0"/>
            </a:endParaRPr>
          </a:p>
          <a:p>
            <a:pPr algn="just"/>
            <a:r>
              <a:rPr lang="uz-Cyrl-UZ" sz="2600" dirty="0">
                <a:latin typeface="Times New Roman" panose="02020603050405020304" pitchFamily="18" charset="0"/>
                <a:cs typeface="Times New Roman" panose="02020603050405020304" pitchFamily="18" charset="0"/>
              </a:rPr>
              <a:t>–badiiy ijod turli odamlar tomonidan bitta asarni ko‘p ma’noda aks ettirish imkonini yaratadi. Bu esa, qabullashning sub’ektivligi, didning rivojlangani  va boshqa omillar bilan bog‘liqdir.</a:t>
            </a:r>
            <a:endParaRPr lang="ru-RU" sz="2600" dirty="0">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151238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p:nvPr>
        </p:nvSpPr>
        <p:spPr>
          <a:xfrm>
            <a:off x="1814052" y="274639"/>
            <a:ext cx="9768348" cy="5851525"/>
          </a:xfrm>
        </p:spPr>
        <p:txBody>
          <a:bodyPr>
            <a:normAutofit fontScale="55000" lnSpcReduction="20000"/>
          </a:bodyPr>
          <a:lstStyle/>
          <a:p>
            <a:pPr algn="just"/>
            <a:endParaRPr lang="uz-Cyrl-UZ" b="1" dirty="0" smtClean="0">
              <a:latin typeface="Times New Roman" panose="02020603050405020304" pitchFamily="18" charset="0"/>
              <a:cs typeface="Times New Roman" panose="02020603050405020304" pitchFamily="18" charset="0"/>
            </a:endParaRPr>
          </a:p>
          <a:p>
            <a:pPr algn="just"/>
            <a:r>
              <a:rPr lang="uz-Cyrl-UZ" sz="3800" b="1" dirty="0" smtClean="0">
                <a:latin typeface="Times New Roman" panose="02020603050405020304" pitchFamily="18" charset="0"/>
                <a:cs typeface="Times New Roman" panose="02020603050405020304" pitchFamily="18" charset="0"/>
              </a:rPr>
              <a:t>Pedagogik </a:t>
            </a:r>
            <a:r>
              <a:rPr lang="uz-Cyrl-UZ" sz="3800" b="1" dirty="0">
                <a:latin typeface="Times New Roman" panose="02020603050405020304" pitchFamily="18" charset="0"/>
                <a:cs typeface="Times New Roman" panose="02020603050405020304" pitchFamily="18" charset="0"/>
              </a:rPr>
              <a:t>tadqiqot</a:t>
            </a:r>
            <a:r>
              <a:rPr lang="uz-Cyrl-UZ" sz="3800" i="1" dirty="0">
                <a:latin typeface="Times New Roman" panose="02020603050405020304" pitchFamily="18" charset="0"/>
                <a:cs typeface="Times New Roman" panose="02020603050405020304" pitchFamily="18" charset="0"/>
              </a:rPr>
              <a:t> – bu pedagogik jarayonda yangilikni izlash va topishdir</a:t>
            </a:r>
            <a:r>
              <a:rPr lang="uz-Cyrl-UZ" sz="3800" dirty="0">
                <a:latin typeface="Times New Roman" panose="02020603050405020304" pitchFamily="18" charset="0"/>
                <a:cs typeface="Times New Roman" panose="02020603050405020304" pitchFamily="18" charset="0"/>
              </a:rPr>
              <a:t>. Bunday ijodning birinchi bosqichi – o‘zi uchun yangilikni kashf etish, pedagogik vazifalarni hal etishning nostandart vositalarini bilib olishdan iborat. Bunday vositalar avvaldan ma’lum, biroq pedagog tomonidan qo‘llanilmagan bo‘ladi. Bu erda gap innovatsiya kabi ob’ektiv yangilik haqida emas, balki sub’ektiv yangilik to‘g‘risida bormoqda. Shunday bo‘lsa-da, eski usul va vositalardan yangicha sharoitlarda foydalanish ham mumkin. Ikkinchi bosqich – nafaqat o‘zi uchun, balki boshqalar uchun ham yangilikni kashf etish, ya’ni novatorlikda namoyon bo‘ladi. Masalan, pedagogik jarayon uchun samarali bo‘lgan o‘qitishning yangi metodini ishlab chiqish bunga misol bo‘la oladi.</a:t>
            </a:r>
            <a:endParaRPr lang="ru-RU" sz="3800" dirty="0">
              <a:latin typeface="Times New Roman" panose="02020603050405020304" pitchFamily="18" charset="0"/>
              <a:cs typeface="Times New Roman" panose="02020603050405020304" pitchFamily="18" charset="0"/>
            </a:endParaRPr>
          </a:p>
          <a:p>
            <a:pPr algn="just"/>
            <a:r>
              <a:rPr lang="uz-Cyrl-UZ" sz="3800" i="1" dirty="0">
                <a:latin typeface="Times New Roman" panose="02020603050405020304" pitchFamily="18" charset="0"/>
                <a:cs typeface="Times New Roman" panose="02020603050405020304" pitchFamily="18" charset="0"/>
              </a:rPr>
              <a:t>Pedagogik ijodning xususiy ko‘rinishi improvizatsiya hisoblanadi.</a:t>
            </a:r>
            <a:r>
              <a:rPr lang="uz-Cyrl-UZ" sz="3800" dirty="0">
                <a:latin typeface="Times New Roman" panose="02020603050405020304" pitchFamily="18" charset="0"/>
                <a:cs typeface="Times New Roman" panose="02020603050405020304" pitchFamily="18" charset="0"/>
              </a:rPr>
              <a:t> Pedagogik improvizatsiya (lotincha imprivisus – kutilmagan, tasodifiy) eng umumiy ma’noda nimanidir yaratish – kutilmagan pedagogik echimga kelish va uni o‘sha zahotiyoq amalga oshirishni anglatadi. Improvizatsiya jarayoni to‘rt bosqichdan iboratdir: </a:t>
            </a:r>
            <a:endParaRPr lang="uz-Cyrl-UZ" sz="3800" dirty="0" smtClean="0">
              <a:latin typeface="Times New Roman" panose="02020603050405020304" pitchFamily="18" charset="0"/>
              <a:cs typeface="Times New Roman" panose="02020603050405020304" pitchFamily="18" charset="0"/>
            </a:endParaRPr>
          </a:p>
          <a:p>
            <a:pPr algn="just"/>
            <a:r>
              <a:rPr lang="uz-Cyrl-UZ" sz="3800" dirty="0" smtClean="0">
                <a:latin typeface="Times New Roman" panose="02020603050405020304" pitchFamily="18" charset="0"/>
                <a:cs typeface="Times New Roman" panose="02020603050405020304" pitchFamily="18" charset="0"/>
              </a:rPr>
              <a:t>1</a:t>
            </a:r>
            <a:r>
              <a:rPr lang="uz-Cyrl-UZ" sz="3800" dirty="0">
                <a:latin typeface="Times New Roman" panose="02020603050405020304" pitchFamily="18" charset="0"/>
                <a:cs typeface="Times New Roman" panose="02020603050405020304" pitchFamily="18" charset="0"/>
              </a:rPr>
              <a:t>) pedagogik jarayonda biron bir kutilmagan fikrga kelish; </a:t>
            </a:r>
            <a:endParaRPr lang="uz-Cyrl-UZ" sz="3800" dirty="0" smtClean="0">
              <a:latin typeface="Times New Roman" panose="02020603050405020304" pitchFamily="18" charset="0"/>
              <a:cs typeface="Times New Roman" panose="02020603050405020304" pitchFamily="18" charset="0"/>
            </a:endParaRPr>
          </a:p>
          <a:p>
            <a:pPr algn="just"/>
            <a:r>
              <a:rPr lang="uz-Cyrl-UZ" sz="3800" dirty="0" smtClean="0">
                <a:latin typeface="Times New Roman" panose="02020603050405020304" pitchFamily="18" charset="0"/>
                <a:cs typeface="Times New Roman" panose="02020603050405020304" pitchFamily="18" charset="0"/>
              </a:rPr>
              <a:t>2</a:t>
            </a:r>
            <a:r>
              <a:rPr lang="uz-Cyrl-UZ" sz="3800" dirty="0">
                <a:latin typeface="Times New Roman" panose="02020603050405020304" pitchFamily="18" charset="0"/>
                <a:cs typeface="Times New Roman" panose="02020603050405020304" pitchFamily="18" charset="0"/>
              </a:rPr>
              <a:t>) intuitiv ravishda vujudga kelgan pedagogik g‘oyani bir lahzada anglab olish va uni amalga oshirish yo‘llarini tanlash; </a:t>
            </a:r>
            <a:endParaRPr lang="uz-Cyrl-UZ" sz="3800" dirty="0" smtClean="0">
              <a:latin typeface="Times New Roman" panose="02020603050405020304" pitchFamily="18" charset="0"/>
              <a:cs typeface="Times New Roman" panose="02020603050405020304" pitchFamily="18" charset="0"/>
            </a:endParaRPr>
          </a:p>
          <a:p>
            <a:pPr algn="just"/>
            <a:r>
              <a:rPr lang="uz-Cyrl-UZ" sz="3800" dirty="0" smtClean="0">
                <a:latin typeface="Times New Roman" panose="02020603050405020304" pitchFamily="18" charset="0"/>
                <a:cs typeface="Times New Roman" panose="02020603050405020304" pitchFamily="18" charset="0"/>
              </a:rPr>
              <a:t>3</a:t>
            </a:r>
            <a:r>
              <a:rPr lang="uz-Cyrl-UZ" sz="3800" dirty="0">
                <a:latin typeface="Times New Roman" panose="02020603050405020304" pitchFamily="18" charset="0"/>
                <a:cs typeface="Times New Roman" panose="02020603050405020304" pitchFamily="18" charset="0"/>
              </a:rPr>
              <a:t>) g‘oyani ommaviy tarzda bayon qilish</a:t>
            </a:r>
            <a:r>
              <a:rPr lang="uz-Cyrl-UZ" sz="3800" dirty="0" smtClean="0">
                <a:latin typeface="Times New Roman" panose="02020603050405020304" pitchFamily="18" charset="0"/>
                <a:cs typeface="Times New Roman" panose="02020603050405020304" pitchFamily="18" charset="0"/>
              </a:rPr>
              <a:t>;</a:t>
            </a:r>
          </a:p>
          <a:p>
            <a:pPr algn="just"/>
            <a:r>
              <a:rPr lang="uz-Cyrl-UZ" sz="3800" dirty="0" smtClean="0">
                <a:latin typeface="Times New Roman" panose="02020603050405020304" pitchFamily="18" charset="0"/>
                <a:cs typeface="Times New Roman" panose="02020603050405020304" pitchFamily="18" charset="0"/>
              </a:rPr>
              <a:t> </a:t>
            </a:r>
            <a:r>
              <a:rPr lang="uz-Cyrl-UZ" sz="3800" dirty="0">
                <a:latin typeface="Times New Roman" panose="02020603050405020304" pitchFamily="18" charset="0"/>
                <a:cs typeface="Times New Roman" panose="02020603050405020304" pitchFamily="18" charset="0"/>
              </a:rPr>
              <a:t>4) pedagogik g‘oyani amalga oshirish jarayonini zudlik bilan tahlil etish.</a:t>
            </a:r>
            <a:endParaRPr lang="ru-RU" sz="3800" dirty="0">
              <a:latin typeface="Times New Roman" panose="02020603050405020304" pitchFamily="18" charset="0"/>
              <a:cs typeface="Times New Roman" panose="02020603050405020304" pitchFamily="18" charset="0"/>
            </a:endParaRPr>
          </a:p>
          <a:p>
            <a:pPr algn="just"/>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5765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Схема 2"/>
          <p:cNvGraphicFramePr>
            <a:graphicFrameLocks/>
          </p:cNvGraphicFramePr>
          <p:nvPr>
            <p:extLst>
              <p:ext uri="{D42A27DB-BD31-4B8C-83A1-F6EECF244321}">
                <p14:modId xmlns:p14="http://schemas.microsoft.com/office/powerpoint/2010/main" val="2589644466"/>
              </p:ext>
            </p:extLst>
          </p:nvPr>
        </p:nvGraphicFramePr>
        <p:xfrm>
          <a:off x="280218" y="176981"/>
          <a:ext cx="11769213" cy="6563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9946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p:nvPr>
        </p:nvSpPr>
        <p:spPr>
          <a:xfrm>
            <a:off x="1917290" y="761336"/>
            <a:ext cx="9665110" cy="5851525"/>
          </a:xfrm>
        </p:spPr>
        <p:txBody>
          <a:bodyPr>
            <a:normAutofit fontScale="92500" lnSpcReduction="20000"/>
          </a:bodyPr>
          <a:lstStyle/>
          <a:p>
            <a:pPr algn="just"/>
            <a:r>
              <a:rPr lang="uz-Cyrl-UZ" sz="2600" b="1" dirty="0">
                <a:latin typeface="Times New Roman" panose="02020603050405020304" pitchFamily="18" charset="0"/>
                <a:cs typeface="Times New Roman" panose="02020603050405020304" pitchFamily="18" charset="0"/>
              </a:rPr>
              <a:t>Zamonaviy ilmiy tadqiqot </a:t>
            </a:r>
            <a:r>
              <a:rPr lang="uz-Cyrl-UZ" sz="2600" b="1" i="1" dirty="0">
                <a:latin typeface="Times New Roman" panose="02020603050405020304" pitchFamily="18" charset="0"/>
                <a:cs typeface="Times New Roman" panose="02020603050405020304" pitchFamily="18" charset="0"/>
              </a:rPr>
              <a:t>konsepsiyalari</a:t>
            </a:r>
            <a:r>
              <a:rPr lang="uz-Cyrl-UZ" sz="2600" i="1" dirty="0">
                <a:latin typeface="Times New Roman" panose="02020603050405020304" pitchFamily="18" charset="0"/>
                <a:cs typeface="Times New Roman" panose="02020603050405020304" pitchFamily="18" charset="0"/>
              </a:rPr>
              <a:t>da inson qanday kuchlar ta’sirida o‘zgarishiga alohida e’tibor qaratilmoqda. Binobarin, bu yangi konsepsiyalarga muqobil ravishda axloqiy me’yorlar, tarbiya, ma’rifat va ma’naviy-madaniy muloqot jarayonidagi ideallar va qadriyatlarni kiritish ustuvor ahamiyat kasb etmoqda. </a:t>
            </a:r>
            <a:r>
              <a:rPr lang="uz-Cyrl-UZ" sz="2600" dirty="0">
                <a:latin typeface="Times New Roman" panose="02020603050405020304" pitchFamily="18" charset="0"/>
                <a:cs typeface="Times New Roman" panose="02020603050405020304" pitchFamily="18" charset="0"/>
              </a:rPr>
              <a:t>Shu nuqtai  nazardan, ilmiy-tadqiqot faoliyatining insonparvarlashuvi olimlar o‘rtasida o‘zaro tushunish, sayyoramizda umuminsoniy ruhiy-axloqiy qadriyatlar, ya’ni insonparvarlik ruhining qaror topishiga yordam beradi. Ayni shu ma’noda, sog‘lom ijodga tayangan ilmiy tadqiqot kelajagi ijtimoiy hamkorlik, insoniylikka asoslanishiga zamin yaratadi. “Ilm-fanga, ijodga qiziqish hissini bolalarda yoshlikdan uyg‘otish masalasiga maktab, ota-onalar, olimlar ko‘proq e’tibor berishlari lozim. Shu bilan birga ilmda yoshi o‘tib qoldi, degan gap bo‘lmaydi”</a:t>
            </a:r>
            <a:r>
              <a:rPr lang="uz-Cyrl-UZ" sz="2600" baseline="30000" dirty="0">
                <a:latin typeface="Times New Roman" panose="02020603050405020304" pitchFamily="18" charset="0"/>
                <a:cs typeface="Times New Roman" panose="02020603050405020304" pitchFamily="18" charset="0"/>
                <a:hlinkClick r:id="rId2" action="ppaction://hlinkfile"/>
              </a:rPr>
              <a:t>1</a:t>
            </a:r>
            <a:r>
              <a:rPr lang="uz-Cyrl-UZ" sz="2600" dirty="0">
                <a:latin typeface="Times New Roman" panose="02020603050405020304" pitchFamily="18" charset="0"/>
                <a:cs typeface="Times New Roman" panose="02020603050405020304" pitchFamily="18" charset="0"/>
              </a:rPr>
              <a:t>. Darhaqiqat, bu fikrda ilmiy-ijodiy faoliyatning axloqiy va gumanistik jihatiga e’tibor berilganligini kuzatish mumkin. Zero, ilmiy-ijodiy faoliyatda haqiqiy muvaffaqiyatga erishish uchun olimlar o‘zlarining aqliy imkoniyatlarini to‘liq ishlata bilishlari, yashiringan qobiliyatlarini kashf qilishlari va uni rivojlantirishlari hamda o‘z aqliy va ijodiy boyliklarini boshqarishni o‘rganishlari lozim. </a:t>
            </a:r>
            <a:endParaRPr lang="ru-RU" sz="2600" dirty="0">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1611483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Reja</a:t>
            </a:r>
            <a:r>
              <a:rPr lang="en-US" b="1" smtClean="0">
                <a:latin typeface="Times New Roman" panose="02020603050405020304" pitchFamily="18" charset="0"/>
                <a:cs typeface="Times New Roman" panose="02020603050405020304" pitchFamily="18" charset="0"/>
              </a:rPr>
              <a:t>:</a:t>
            </a:r>
            <a:endParaRPr lang="ru-RU"/>
          </a:p>
        </p:txBody>
      </p:sp>
      <p:sp>
        <p:nvSpPr>
          <p:cNvPr id="3" name="Объект 2"/>
          <p:cNvSpPr>
            <a:spLocks noGrp="1"/>
          </p:cNvSpPr>
          <p:nvPr>
            <p:ph idx="1"/>
          </p:nvPr>
        </p:nvSpPr>
        <p:spPr/>
        <p:txBody>
          <a:bodyPr/>
          <a:lstStyle/>
          <a:p>
            <a:pPr lvl="0"/>
            <a:r>
              <a:rPr lang="uz-Cyrl-UZ" sz="3200" b="1" dirty="0" smtClean="0">
                <a:latin typeface="Times New Roman" panose="02020603050405020304" pitchFamily="18" charset="0"/>
                <a:cs typeface="Times New Roman" panose="02020603050405020304" pitchFamily="18" charset="0"/>
              </a:rPr>
              <a:t>1. Ilmiy </a:t>
            </a:r>
            <a:r>
              <a:rPr lang="uz-Cyrl-UZ" sz="3200" b="1" dirty="0">
                <a:latin typeface="Times New Roman" panose="02020603050405020304" pitchFamily="18" charset="0"/>
                <a:cs typeface="Times New Roman" panose="02020603050405020304" pitchFamily="18" charset="0"/>
              </a:rPr>
              <a:t>tadqiqotning namoyon bo‘lish shakllari</a:t>
            </a:r>
            <a:r>
              <a:rPr lang="en-US" sz="3200" b="1" dirty="0">
                <a:latin typeface="Times New Roman" panose="02020603050405020304" pitchFamily="18" charset="0"/>
                <a:cs typeface="Times New Roman" panose="02020603050405020304" pitchFamily="18" charset="0"/>
              </a:rPr>
              <a:t>.</a:t>
            </a:r>
            <a:endParaRPr lang="ru-RU" sz="3200" b="1" dirty="0">
              <a:latin typeface="Times New Roman" panose="02020603050405020304" pitchFamily="18" charset="0"/>
              <a:cs typeface="Times New Roman" panose="02020603050405020304" pitchFamily="18" charset="0"/>
            </a:endParaRPr>
          </a:p>
          <a:p>
            <a:pPr lvl="0"/>
            <a:r>
              <a:rPr lang="uz-Cyrl-UZ" sz="3200" b="1" dirty="0" smtClean="0">
                <a:latin typeface="Times New Roman" panose="02020603050405020304" pitchFamily="18" charset="0"/>
                <a:cs typeface="Times New Roman" panose="02020603050405020304" pitchFamily="18" charset="0"/>
              </a:rPr>
              <a:t>2. Ilmiy </a:t>
            </a:r>
            <a:r>
              <a:rPr lang="uz-Cyrl-UZ" sz="3200" b="1" dirty="0">
                <a:latin typeface="Times New Roman" panose="02020603050405020304" pitchFamily="18" charset="0"/>
                <a:cs typeface="Times New Roman" panose="02020603050405020304" pitchFamily="18" charset="0"/>
              </a:rPr>
              <a:t>tadqiqotning xossalari.                                                  </a:t>
            </a:r>
            <a:endParaRPr lang="ru-RU" sz="3200" b="1" dirty="0">
              <a:latin typeface="Times New Roman" panose="02020603050405020304" pitchFamily="18" charset="0"/>
              <a:cs typeface="Times New Roman" panose="02020603050405020304" pitchFamily="18" charset="0"/>
            </a:endParaRPr>
          </a:p>
          <a:p>
            <a:r>
              <a:rPr lang="uz-Cyrl-UZ" sz="3200" b="1" dirty="0" smtClean="0">
                <a:latin typeface="Times New Roman" panose="02020603050405020304" pitchFamily="18" charset="0"/>
                <a:cs typeface="Times New Roman" panose="02020603050405020304" pitchFamily="18" charset="0"/>
              </a:rPr>
              <a:t>3. </a:t>
            </a:r>
            <a:r>
              <a:rPr lang="uz-Cyrl-UZ" sz="3200" b="1" dirty="0">
                <a:latin typeface="Times New Roman" panose="02020603050405020304" pitchFamily="18" charset="0"/>
                <a:cs typeface="Times New Roman" panose="02020603050405020304" pitchFamily="18" charset="0"/>
              </a:rPr>
              <a:t>Ilmiy tadqiqotning amal qilish mexanizmlari.                                 </a:t>
            </a:r>
            <a:endParaRPr lang="ru-RU" sz="3200" b="1" dirty="0">
              <a:latin typeface="Times New Roman" panose="02020603050405020304" pitchFamily="18" charset="0"/>
              <a:cs typeface="Times New Roman" panose="02020603050405020304" pitchFamily="18" charset="0"/>
            </a:endParaRPr>
          </a:p>
          <a:p>
            <a:r>
              <a:rPr lang="uz-Cyrl-UZ" b="1" dirty="0"/>
              <a:t> </a:t>
            </a:r>
            <a:endParaRPr lang="ru-RU" dirty="0"/>
          </a:p>
        </p:txBody>
      </p:sp>
    </p:spTree>
    <p:extLst>
      <p:ext uri="{BB962C8B-B14F-4D97-AF65-F5344CB8AC3E}">
        <p14:creationId xmlns:p14="http://schemas.microsoft.com/office/powerpoint/2010/main" val="3526771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p:nvPr>
        </p:nvSpPr>
        <p:spPr>
          <a:xfrm>
            <a:off x="1902542" y="274639"/>
            <a:ext cx="9679858" cy="5851525"/>
          </a:xfrm>
        </p:spPr>
        <p:txBody>
          <a:bodyPr>
            <a:normAutofit lnSpcReduction="10000"/>
          </a:bodyPr>
          <a:lstStyle/>
          <a:p>
            <a:pPr algn="just"/>
            <a:r>
              <a:rPr lang="uz-Cyrl-UZ" b="1" dirty="0">
                <a:latin typeface="Times New Roman" panose="02020603050405020304" pitchFamily="18" charset="0"/>
                <a:cs typeface="Times New Roman" panose="02020603050405020304" pitchFamily="18" charset="0"/>
              </a:rPr>
              <a:t>Ilmiy tadqiqotning xossalari. </a:t>
            </a:r>
            <a:r>
              <a:rPr lang="uz-Cyrl-UZ" dirty="0">
                <a:latin typeface="Times New Roman" panose="02020603050405020304" pitchFamily="18" charset="0"/>
                <a:cs typeface="Times New Roman" panose="02020603050405020304" pitchFamily="18" charset="0"/>
              </a:rPr>
              <a:t>Ilmiy tadqiqot</a:t>
            </a:r>
            <a:r>
              <a:rPr lang="uz-Cyrl-UZ" b="1" dirty="0">
                <a:latin typeface="Times New Roman" panose="02020603050405020304" pitchFamily="18" charset="0"/>
                <a:cs typeface="Times New Roman" panose="02020603050405020304" pitchFamily="18" charset="0"/>
              </a:rPr>
              <a:t> </a:t>
            </a:r>
            <a:r>
              <a:rPr lang="uz-Cyrl-UZ" dirty="0">
                <a:latin typeface="Times New Roman" panose="02020603050405020304" pitchFamily="18" charset="0"/>
                <a:cs typeface="Times New Roman" panose="02020603050405020304" pitchFamily="18" charset="0"/>
              </a:rPr>
              <a:t>real olamdagi hodisalar va umumiy qonuniyatlarni kashf etish bilan bog‘liqdir. Ilmiy tadqiqotning xossalari quyidagilar:</a:t>
            </a:r>
            <a:endParaRPr lang="ru-RU" dirty="0">
              <a:latin typeface="Times New Roman" panose="02020603050405020304" pitchFamily="18" charset="0"/>
              <a:cs typeface="Times New Roman" panose="02020603050405020304" pitchFamily="18" charset="0"/>
            </a:endParaRPr>
          </a:p>
          <a:p>
            <a:pPr algn="just"/>
            <a:r>
              <a:rPr lang="uz-Cyrl-UZ" dirty="0">
                <a:latin typeface="Times New Roman" panose="02020603050405020304" pitchFamily="18" charset="0"/>
                <a:cs typeface="Times New Roman" panose="02020603050405020304" pitchFamily="18" charset="0"/>
              </a:rPr>
              <a:t>–ilmiy-tadqiqotni amalga oshirishda  mavhum, mantiqiy tafakkurga tayanish;</a:t>
            </a:r>
            <a:endParaRPr lang="ru-RU" dirty="0">
              <a:latin typeface="Times New Roman" panose="02020603050405020304" pitchFamily="18" charset="0"/>
              <a:cs typeface="Times New Roman" panose="02020603050405020304" pitchFamily="18" charset="0"/>
            </a:endParaRPr>
          </a:p>
          <a:p>
            <a:pPr algn="just"/>
            <a:r>
              <a:rPr lang="uz-Cyrl-UZ" dirty="0">
                <a:latin typeface="Times New Roman" panose="02020603050405020304" pitchFamily="18" charset="0"/>
                <a:cs typeface="Times New Roman" panose="02020603050405020304" pitchFamily="18" charset="0"/>
              </a:rPr>
              <a:t>–timsollar, tushunchalar, mulohazalar, nazariyalar va mavhum  g‘oyalar ko‘rinishidagi yangi bilimlar ilmiy ijodning mahsuli hisoblanadi;</a:t>
            </a:r>
            <a:endParaRPr lang="ru-RU" dirty="0">
              <a:latin typeface="Times New Roman" panose="02020603050405020304" pitchFamily="18" charset="0"/>
              <a:cs typeface="Times New Roman" panose="02020603050405020304" pitchFamily="18" charset="0"/>
            </a:endParaRPr>
          </a:p>
          <a:p>
            <a:pPr algn="just"/>
            <a:r>
              <a:rPr lang="uz-Cyrl-UZ" dirty="0">
                <a:latin typeface="Times New Roman" panose="02020603050405020304" pitchFamily="18" charset="0"/>
                <a:cs typeface="Times New Roman" panose="02020603050405020304" pitchFamily="18" charset="0"/>
              </a:rPr>
              <a:t>–ilmiy tadqiqot jarayoni ham empirik, ham nazariy xarakter kasb etishi mumkin.</a:t>
            </a:r>
            <a:endParaRPr lang="ru-RU" dirty="0">
              <a:latin typeface="Times New Roman" panose="02020603050405020304" pitchFamily="18" charset="0"/>
              <a:cs typeface="Times New Roman" panose="02020603050405020304" pitchFamily="18" charset="0"/>
            </a:endParaRPr>
          </a:p>
          <a:p>
            <a:pPr algn="just"/>
            <a:r>
              <a:rPr lang="uz-Cyrl-UZ" dirty="0">
                <a:latin typeface="Times New Roman" panose="02020603050405020304" pitchFamily="18" charset="0"/>
                <a:cs typeface="Times New Roman" panose="02020603050405020304" pitchFamily="18" charset="0"/>
              </a:rPr>
              <a:t> </a:t>
            </a:r>
            <a:r>
              <a:rPr lang="uz-Cyrl-UZ" i="1" dirty="0">
                <a:latin typeface="Times New Roman" panose="02020603050405020304" pitchFamily="18" charset="0"/>
                <a:cs typeface="Times New Roman" panose="02020603050405020304" pitchFamily="18" charset="0"/>
              </a:rPr>
              <a:t>Empirik tadqiqot kuzatish va eksperiment jarayonida o‘rganilayotgan ob’ekt bilan bevosita olib boriladigan amaliy ishni anglash va umumlashtirish natijasidir. Nazariy tadqiqot fanning tushunchalar apparatini takomillashtirish va rivojlantirish hamda ob’ektiv voqelikni bilvosita anglash, shuningdek, empirik tadqiqotlar materiallari asosida ishlab chiqiladigan nazariya bilan bog‘liqdir.</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0380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p:nvPr>
        </p:nvSpPr>
        <p:spPr>
          <a:xfrm>
            <a:off x="1607574" y="274639"/>
            <a:ext cx="9974826" cy="5851525"/>
          </a:xfrm>
        </p:spPr>
        <p:txBody>
          <a:bodyPr>
            <a:normAutofit fontScale="92500" lnSpcReduction="20000"/>
          </a:bodyPr>
          <a:lstStyle/>
          <a:p>
            <a:pPr algn="just"/>
            <a:r>
              <a:rPr lang="uz-Cyrl-UZ" i="1" dirty="0">
                <a:latin typeface="Times New Roman" panose="02020603050405020304" pitchFamily="18" charset="0"/>
                <a:cs typeface="Times New Roman" panose="02020603050405020304" pitchFamily="18" charset="0"/>
              </a:rPr>
              <a:t>Nazariya</a:t>
            </a:r>
            <a:r>
              <a:rPr lang="uz-Cyrl-UZ" b="1" i="1" dirty="0">
                <a:latin typeface="Times New Roman" panose="02020603050405020304" pitchFamily="18" charset="0"/>
                <a:cs typeface="Times New Roman" panose="02020603050405020304" pitchFamily="18" charset="0"/>
              </a:rPr>
              <a:t> </a:t>
            </a:r>
            <a:r>
              <a:rPr lang="uz-Cyrl-UZ" b="1" dirty="0">
                <a:latin typeface="Times New Roman" panose="02020603050405020304" pitchFamily="18" charset="0"/>
                <a:cs typeface="Times New Roman" panose="02020603050405020304" pitchFamily="18" charset="0"/>
              </a:rPr>
              <a:t>- </a:t>
            </a:r>
            <a:r>
              <a:rPr lang="uz-Cyrl-UZ" i="1" dirty="0">
                <a:latin typeface="Times New Roman" panose="02020603050405020304" pitchFamily="18" charset="0"/>
                <a:cs typeface="Times New Roman" panose="02020603050405020304" pitchFamily="18" charset="0"/>
              </a:rPr>
              <a:t>bu tabiat va jamiyat qonunlarining tushunishgagina emas, balki unga faol ta’sir etib aqliy asosda o‘zgartirishlar kiritish haqidagi ilmiy g‘oyalar to‘plamidir</a:t>
            </a:r>
            <a:r>
              <a:rPr lang="uz-Cyrl-UZ" dirty="0">
                <a:latin typeface="Times New Roman" panose="02020603050405020304" pitchFamily="18" charset="0"/>
                <a:cs typeface="Times New Roman" panose="02020603050405020304" pitchFamily="18" charset="0"/>
              </a:rPr>
              <a:t>. Ilmiy bilishda nazariya hodisalarning muayyan turkumi, bu turkumdagi hodisalarning mohiyati va ularga nisbatan amal qiladigan borliq qonunlari haqidagi bilimlarning mantiqiy asoslangan va amaliyot sinovidan o‘tgan tizimi sifatida ham talqin etiladi</a:t>
            </a:r>
            <a:r>
              <a:rPr lang="uz-Cyrl-UZ" dirty="0" smtClean="0">
                <a:latin typeface="Times New Roman" panose="02020603050405020304" pitchFamily="18" charset="0"/>
                <a:cs typeface="Times New Roman" panose="02020603050405020304" pitchFamily="18" charset="0"/>
              </a:rPr>
              <a:t>.</a:t>
            </a:r>
          </a:p>
          <a:p>
            <a:pPr algn="just"/>
            <a:r>
              <a:rPr lang="uz-Cyrl-UZ" i="1" dirty="0">
                <a:latin typeface="Times New Roman" panose="02020603050405020304" pitchFamily="18" charset="0"/>
                <a:cs typeface="Times New Roman" panose="02020603050405020304" pitchFamily="18" charset="0"/>
              </a:rPr>
              <a:t>Qonun.</a:t>
            </a:r>
            <a:r>
              <a:rPr lang="uz-Cyrl-UZ" dirty="0">
                <a:latin typeface="Times New Roman" panose="02020603050405020304" pitchFamily="18" charset="0"/>
                <a:cs typeface="Times New Roman" panose="02020603050405020304" pitchFamily="18" charset="0"/>
              </a:rPr>
              <a:t> Ilmiy-tadqiqotda qonunning o‘rni muhim hisoblanadi. </a:t>
            </a:r>
            <a:r>
              <a:rPr lang="uz-Cyrl-UZ" i="1" dirty="0">
                <a:latin typeface="Times New Roman" panose="02020603050405020304" pitchFamily="18" charset="0"/>
                <a:cs typeface="Times New Roman" panose="02020603050405020304" pitchFamily="18" charset="0"/>
              </a:rPr>
              <a:t>Ilmiy adabiyotlarda qonun tushunchasining mazmun-mohiyatini ochib berishda, avvalambor, uning mohiyat tushunchasi bilan bog‘liqligiga, qonuniyat va tendensiya (rivojlanish) tushunchalariga, gnoseologik tomondan esa – gipoteza (faraz), nazariya, model tamoyiliga e’tibor qaratiladi</a:t>
            </a:r>
            <a:r>
              <a:rPr lang="uz-Cyrl-UZ" i="1" dirty="0" smtClean="0">
                <a:latin typeface="Times New Roman" panose="02020603050405020304" pitchFamily="18" charset="0"/>
                <a:cs typeface="Times New Roman" panose="02020603050405020304" pitchFamily="18" charset="0"/>
              </a:rPr>
              <a:t>.</a:t>
            </a:r>
          </a:p>
          <a:p>
            <a:pPr algn="just"/>
            <a:r>
              <a:rPr lang="uz-Cyrl-UZ" i="1" dirty="0">
                <a:latin typeface="Times New Roman" panose="02020603050405020304" pitchFamily="18" charset="0"/>
                <a:cs typeface="Times New Roman" panose="02020603050405020304" pitchFamily="18" charset="0"/>
              </a:rPr>
              <a:t>Paradigma.</a:t>
            </a:r>
            <a:r>
              <a:rPr lang="uz-Cyrl-UZ" dirty="0">
                <a:latin typeface="Times New Roman" panose="02020603050405020304" pitchFamily="18" charset="0"/>
                <a:cs typeface="Times New Roman" panose="02020603050405020304" pitchFamily="18" charset="0"/>
              </a:rPr>
              <a:t> Ilmiy-tadqiqot faoliyatida paradigma ham o‘ziga xos tarzda namoyon bo‘ladi. </a:t>
            </a:r>
            <a:r>
              <a:rPr lang="uz-Cyrl-UZ" i="1" dirty="0">
                <a:latin typeface="Times New Roman" panose="02020603050405020304" pitchFamily="18" charset="0"/>
                <a:cs typeface="Times New Roman" panose="02020603050405020304" pitchFamily="18" charset="0"/>
              </a:rPr>
              <a:t>Paradigma ,  ilmiy muammolarni echishga doir, ilmiy jamoa tomonidan tan olingan, aniqlangan qonuniyatlarni fikrlab olishga yordam beradigan va shuningdek, ushbu fan sohasining yanada rivojlanishini prognozlashga yordam beradigan idealdir</a:t>
            </a:r>
            <a:r>
              <a:rPr lang="uz-Cyrl-UZ" i="1" dirty="0" smtClean="0">
                <a:latin typeface="Times New Roman" panose="02020603050405020304" pitchFamily="18" charset="0"/>
                <a:cs typeface="Times New Roman" panose="02020603050405020304" pitchFamily="18" charset="0"/>
              </a:rPr>
              <a:t>.</a:t>
            </a:r>
          </a:p>
          <a:p>
            <a:pPr algn="just"/>
            <a:r>
              <a:rPr lang="uz-Cyrl-UZ" i="1" dirty="0">
                <a:latin typeface="Times New Roman" panose="02020603050405020304" pitchFamily="18" charset="0"/>
                <a:cs typeface="Times New Roman" panose="02020603050405020304" pitchFamily="18" charset="0"/>
              </a:rPr>
              <a:t>Tizimlilik.</a:t>
            </a:r>
            <a:r>
              <a:rPr lang="uz-Cyrl-UZ" dirty="0">
                <a:latin typeface="Times New Roman" panose="02020603050405020304" pitchFamily="18" charset="0"/>
                <a:cs typeface="Times New Roman" panose="02020603050405020304" pitchFamily="18" charset="0"/>
              </a:rPr>
              <a:t> Ilmiy-tadqiqotni samarali yo‘lga qo‘yishda tizimlilik muhim ahamiyatga ega. Chunki, </a:t>
            </a:r>
            <a:r>
              <a:rPr lang="uz-Cyrl-UZ" i="1" dirty="0">
                <a:latin typeface="Times New Roman" panose="02020603050405020304" pitchFamily="18" charset="0"/>
                <a:cs typeface="Times New Roman" panose="02020603050405020304" pitchFamily="18" charset="0"/>
              </a:rPr>
              <a:t>tizimlilik ilmiy tadqiqotning o‘z-o‘ziga ta’sir qilish tamoyili uning yanada asosli dalillarga suyanishida muhim o‘rinni egallaydi.</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0547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4"/>
          <p:cNvSpPr>
            <a:spLocks noChangeArrowheads="1"/>
          </p:cNvSpPr>
          <p:nvPr/>
        </p:nvSpPr>
        <p:spPr bwMode="auto">
          <a:xfrm>
            <a:off x="1678517" y="333375"/>
            <a:ext cx="9793816" cy="1366838"/>
          </a:xfrm>
          <a:prstGeom prst="flowChartTerminator">
            <a:avLst/>
          </a:prstGeom>
          <a:solidFill>
            <a:srgbClr val="FF6600"/>
          </a:solidFill>
          <a:ln w="381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4000" b="1" dirty="0">
                <a:latin typeface="Times New Roman" pitchFamily="18" charset="0"/>
                <a:cs typeface="Times New Roman" pitchFamily="18" charset="0"/>
              </a:rPr>
              <a:t>H</a:t>
            </a:r>
            <a:r>
              <a:rPr lang="ru-RU" altLang="ru-RU" sz="4000" b="1" dirty="0" smtClean="0">
                <a:latin typeface="Times New Roman" pitchFamily="18" charset="0"/>
                <a:cs typeface="Times New Roman" pitchFamily="18" charset="0"/>
              </a:rPr>
              <a:t>о</a:t>
            </a:r>
            <a:r>
              <a:rPr lang="en-US" altLang="ru-RU" sz="4000" b="1" dirty="0" err="1" smtClean="0">
                <a:latin typeface="Times New Roman" pitchFamily="18" charset="0"/>
                <a:cs typeface="Times New Roman" pitchFamily="18" charset="0"/>
              </a:rPr>
              <a:t>zirgi</a:t>
            </a:r>
            <a:r>
              <a:rPr lang="ru-RU" altLang="ru-RU" sz="4000" b="1" dirty="0" smtClean="0">
                <a:latin typeface="Times New Roman" pitchFamily="18" charset="0"/>
                <a:cs typeface="Times New Roman" pitchFamily="18" charset="0"/>
              </a:rPr>
              <a:t> </a:t>
            </a:r>
            <a:r>
              <a:rPr lang="en-US" altLang="ru-RU" sz="4000" b="1" dirty="0" smtClean="0">
                <a:latin typeface="Times New Roman" pitchFamily="18" charset="0"/>
                <a:cs typeface="Times New Roman" pitchFamily="18" charset="0"/>
              </a:rPr>
              <a:t>z</a:t>
            </a:r>
            <a:r>
              <a:rPr lang="ru-RU" altLang="ru-RU" sz="4000" b="1" dirty="0" smtClean="0">
                <a:latin typeface="Times New Roman" pitchFamily="18" charset="0"/>
                <a:cs typeface="Times New Roman" pitchFamily="18" charset="0"/>
              </a:rPr>
              <a:t>а</a:t>
            </a:r>
            <a:r>
              <a:rPr lang="en-US" altLang="ru-RU" sz="4000" b="1" dirty="0" smtClean="0">
                <a:latin typeface="Times New Roman" pitchFamily="18" charset="0"/>
                <a:cs typeface="Times New Roman" pitchFamily="18" charset="0"/>
              </a:rPr>
              <a:t>m</a:t>
            </a:r>
            <a:r>
              <a:rPr lang="ru-RU" altLang="ru-RU" sz="4000" b="1" dirty="0" smtClean="0">
                <a:latin typeface="Times New Roman" pitchFamily="18" charset="0"/>
                <a:cs typeface="Times New Roman" pitchFamily="18" charset="0"/>
              </a:rPr>
              <a:t>о</a:t>
            </a:r>
            <a:r>
              <a:rPr lang="en-US" altLang="ru-RU" sz="4000" b="1" dirty="0" smtClean="0">
                <a:latin typeface="Times New Roman" pitchFamily="18" charset="0"/>
                <a:cs typeface="Times New Roman" pitchFamily="18" charset="0"/>
              </a:rPr>
              <a:t>n</a:t>
            </a:r>
            <a:r>
              <a:rPr lang="ru-RU" altLang="ru-RU" sz="4000" b="1" dirty="0" smtClean="0">
                <a:latin typeface="Times New Roman" pitchFamily="18" charset="0"/>
                <a:cs typeface="Times New Roman" pitchFamily="18" charset="0"/>
              </a:rPr>
              <a:t> </a:t>
            </a:r>
            <a:r>
              <a:rPr lang="en-US" altLang="ru-RU" sz="4000" b="1" dirty="0" smtClean="0">
                <a:latin typeface="Times New Roman" pitchFamily="18" charset="0"/>
                <a:cs typeface="Times New Roman" pitchFamily="18" charset="0"/>
              </a:rPr>
              <a:t>f</a:t>
            </a:r>
            <a:r>
              <a:rPr lang="ru-RU" altLang="ru-RU" sz="4000" b="1" dirty="0" smtClean="0">
                <a:latin typeface="Times New Roman" pitchFamily="18" charset="0"/>
                <a:cs typeface="Times New Roman" pitchFamily="18" charset="0"/>
              </a:rPr>
              <a:t>а</a:t>
            </a:r>
            <a:r>
              <a:rPr lang="en-US" altLang="ru-RU" sz="4000" b="1" dirty="0" err="1" smtClean="0">
                <a:latin typeface="Times New Roman" pitchFamily="18" charset="0"/>
                <a:cs typeface="Times New Roman" pitchFamily="18" charset="0"/>
              </a:rPr>
              <a:t>nining</a:t>
            </a:r>
            <a:r>
              <a:rPr lang="ru-RU" altLang="ru-RU" sz="4000" b="1" dirty="0" smtClean="0">
                <a:latin typeface="Times New Roman" pitchFamily="18" charset="0"/>
                <a:cs typeface="Times New Roman" pitchFamily="18" charset="0"/>
              </a:rPr>
              <a:t> </a:t>
            </a:r>
            <a:endParaRPr lang="ru-RU" altLang="ru-RU" sz="4000" b="1" dirty="0">
              <a:latin typeface="Times New Roman" pitchFamily="18" charset="0"/>
              <a:cs typeface="Times New Roman" pitchFamily="18" charset="0"/>
            </a:endParaRPr>
          </a:p>
          <a:p>
            <a:pPr algn="ctr" eaLnBrk="1" hangingPunct="1"/>
            <a:r>
              <a:rPr lang="en-US" altLang="ru-RU" sz="4000" b="1" dirty="0" err="1" smtClean="0">
                <a:latin typeface="Times New Roman" pitchFamily="18" charset="0"/>
                <a:cs typeface="Times New Roman" pitchFamily="18" charset="0"/>
              </a:rPr>
              <a:t>istiqb</a:t>
            </a:r>
            <a:r>
              <a:rPr lang="ru-RU" altLang="ru-RU" sz="4000" b="1" dirty="0" smtClean="0">
                <a:latin typeface="Times New Roman" pitchFamily="18" charset="0"/>
                <a:cs typeface="Times New Roman" pitchFamily="18" charset="0"/>
              </a:rPr>
              <a:t>о</a:t>
            </a:r>
            <a:r>
              <a:rPr lang="en-US" altLang="ru-RU" sz="4000" b="1" dirty="0" err="1" smtClean="0">
                <a:latin typeface="Times New Roman" pitchFamily="18" charset="0"/>
                <a:cs typeface="Times New Roman" pitchFamily="18" charset="0"/>
              </a:rPr>
              <a:t>lli</a:t>
            </a:r>
            <a:r>
              <a:rPr lang="ru-RU" altLang="ru-RU" sz="4000" b="1" dirty="0" smtClean="0">
                <a:latin typeface="Times New Roman" pitchFamily="18" charset="0"/>
                <a:cs typeface="Times New Roman" pitchFamily="18" charset="0"/>
              </a:rPr>
              <a:t> </a:t>
            </a:r>
            <a:r>
              <a:rPr lang="en-US" altLang="ru-RU" sz="4000" b="1" dirty="0" err="1" smtClean="0">
                <a:latin typeface="Times New Roman" pitchFamily="18" charset="0"/>
                <a:cs typeface="Times New Roman" pitchFamily="18" charset="0"/>
              </a:rPr>
              <a:t>yo'n</a:t>
            </a:r>
            <a:r>
              <a:rPr lang="ru-RU" altLang="ru-RU" sz="4000" b="1" dirty="0" smtClean="0">
                <a:latin typeface="Times New Roman" pitchFamily="18" charset="0"/>
                <a:cs typeface="Times New Roman" pitchFamily="18" charset="0"/>
              </a:rPr>
              <a:t>а</a:t>
            </a:r>
            <a:r>
              <a:rPr lang="en-US" altLang="ru-RU" sz="4000" b="1" dirty="0" err="1" smtClean="0">
                <a:latin typeface="Times New Roman" pitchFamily="18" charset="0"/>
                <a:cs typeface="Times New Roman" pitchFamily="18" charset="0"/>
              </a:rPr>
              <a:t>lishi</a:t>
            </a:r>
            <a:endParaRPr lang="ru-RU" altLang="ru-RU" sz="4000" b="1" dirty="0">
              <a:latin typeface="Times New Roman" pitchFamily="18" charset="0"/>
              <a:cs typeface="Times New Roman" pitchFamily="18" charset="0"/>
            </a:endParaRPr>
          </a:p>
        </p:txBody>
      </p:sp>
      <p:sp>
        <p:nvSpPr>
          <p:cNvPr id="20483" name="Rectangle 5"/>
          <p:cNvSpPr>
            <a:spLocks noChangeArrowheads="1"/>
          </p:cNvSpPr>
          <p:nvPr/>
        </p:nvSpPr>
        <p:spPr bwMode="auto">
          <a:xfrm>
            <a:off x="239184" y="4365626"/>
            <a:ext cx="5856816" cy="1223963"/>
          </a:xfrm>
          <a:prstGeom prst="rect">
            <a:avLst/>
          </a:prstGeom>
          <a:solidFill>
            <a:srgbClr val="FF6600"/>
          </a:solidFill>
          <a:ln w="381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err="1" smtClean="0">
                <a:latin typeface="Times New Roman" pitchFamily="18" charset="0"/>
                <a:cs typeface="Times New Roman" pitchFamily="18" charset="0"/>
              </a:rPr>
              <a:t>Yangi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en</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rgiya</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m</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nb</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ri</a:t>
            </a:r>
            <a:r>
              <a:rPr lang="ru-RU" altLang="ru-RU" sz="2800" b="1" dirty="0" smtClean="0">
                <a:latin typeface="Times New Roman" pitchFamily="18" charset="0"/>
                <a:cs typeface="Times New Roman" pitchFamily="18" charset="0"/>
              </a:rPr>
              <a:t> </a:t>
            </a:r>
            <a:endParaRPr lang="ru-RU" altLang="ru-RU" sz="2800" b="1" dirty="0">
              <a:latin typeface="Times New Roman" pitchFamily="18" charset="0"/>
              <a:cs typeface="Times New Roman" pitchFamily="18" charset="0"/>
            </a:endParaRPr>
          </a:p>
        </p:txBody>
      </p:sp>
      <p:sp>
        <p:nvSpPr>
          <p:cNvPr id="20484" name="Rectangle 6"/>
          <p:cNvSpPr>
            <a:spLocks noChangeArrowheads="1"/>
          </p:cNvSpPr>
          <p:nvPr/>
        </p:nvSpPr>
        <p:spPr bwMode="auto">
          <a:xfrm>
            <a:off x="2639485" y="2420939"/>
            <a:ext cx="6817783" cy="1584325"/>
          </a:xfrm>
          <a:prstGeom prst="rect">
            <a:avLst/>
          </a:prstGeom>
          <a:solidFill>
            <a:srgbClr val="FF6600"/>
          </a:solidFill>
          <a:ln w="381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err="1">
                <a:latin typeface="Times New Roman" pitchFamily="18" charset="0"/>
                <a:cs typeface="Times New Roman" pitchFamily="18" charset="0"/>
              </a:rPr>
              <a:t>I</a:t>
            </a:r>
            <a:r>
              <a:rPr lang="en-US" altLang="ru-RU" sz="2800" b="1" dirty="0" err="1" smtClean="0">
                <a:latin typeface="Times New Roman" pitchFamily="18" charset="0"/>
                <a:cs typeface="Times New Roman" pitchFamily="18" charset="0"/>
              </a:rPr>
              <a:t>nt</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rn</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tsi</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liz</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tsiyal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shuvi</a:t>
            </a:r>
            <a:r>
              <a:rPr lang="ru-RU" altLang="ru-RU" sz="2800" b="1" dirty="0" smtClean="0">
                <a:latin typeface="Times New Roman" pitchFamily="18" charset="0"/>
                <a:cs typeface="Times New Roman" pitchFamily="18" charset="0"/>
              </a:rPr>
              <a:t> </a:t>
            </a:r>
            <a:endParaRPr lang="ru-RU" altLang="ru-RU" sz="2800" b="1" dirty="0">
              <a:latin typeface="Times New Roman" pitchFamily="18" charset="0"/>
              <a:cs typeface="Times New Roman" pitchFamily="18" charset="0"/>
            </a:endParaRPr>
          </a:p>
          <a:p>
            <a:pPr algn="ctr" eaLnBrk="1" hangingPunct="1"/>
            <a:r>
              <a:rPr lang="en-US" altLang="ru-RU" sz="2800" b="1" dirty="0" smtClean="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nd</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ntsiyasi</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kuch</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ym</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qd</a:t>
            </a:r>
            <a:r>
              <a:rPr lang="ru-RU" altLang="ru-RU" sz="2800" b="1" dirty="0" smtClean="0">
                <a:latin typeface="Times New Roman" pitchFamily="18" charset="0"/>
                <a:cs typeface="Times New Roman" pitchFamily="18" charset="0"/>
              </a:rPr>
              <a:t>а</a:t>
            </a:r>
            <a:endParaRPr lang="ru-RU" altLang="ru-RU" sz="2800" b="1" dirty="0">
              <a:latin typeface="Times New Roman" pitchFamily="18" charset="0"/>
              <a:cs typeface="Times New Roman" pitchFamily="18" charset="0"/>
            </a:endParaRPr>
          </a:p>
          <a:p>
            <a:pPr algn="ctr" eaLnBrk="1" hangingPunct="1"/>
            <a:endParaRPr lang="ru-RU" altLang="ru-RU" sz="2800" dirty="0">
              <a:latin typeface="Times New Roman" pitchFamily="18" charset="0"/>
              <a:cs typeface="Times New Roman" pitchFamily="18" charset="0"/>
            </a:endParaRPr>
          </a:p>
        </p:txBody>
      </p:sp>
      <p:sp>
        <p:nvSpPr>
          <p:cNvPr id="20485" name="Rectangle 7"/>
          <p:cNvSpPr>
            <a:spLocks noChangeArrowheads="1"/>
          </p:cNvSpPr>
          <p:nvPr/>
        </p:nvSpPr>
        <p:spPr bwMode="auto">
          <a:xfrm>
            <a:off x="6576485" y="4437063"/>
            <a:ext cx="5183716" cy="1079500"/>
          </a:xfrm>
          <a:prstGeom prst="rect">
            <a:avLst/>
          </a:prstGeom>
          <a:solidFill>
            <a:srgbClr val="FF6600"/>
          </a:solidFill>
          <a:ln w="381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ru-RU" altLang="ru-RU" sz="2800" b="1" dirty="0" smtClean="0">
                <a:latin typeface="Times New Roman" pitchFamily="18" charset="0"/>
                <a:cs typeface="Times New Roman" pitchFamily="18" charset="0"/>
              </a:rPr>
              <a:t>Ах</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t</a:t>
            </a:r>
            <a:endParaRPr lang="ru-RU" altLang="ru-RU" sz="2800" b="1" dirty="0">
              <a:latin typeface="Times New Roman" pitchFamily="18" charset="0"/>
              <a:cs typeface="Times New Roman" pitchFamily="18" charset="0"/>
            </a:endParaRPr>
          </a:p>
          <a:p>
            <a:pPr algn="ctr" eaLnBrk="1" hangingPunct="1"/>
            <a:r>
              <a:rPr lang="ru-RU" altLang="ru-RU" sz="2800" b="1" dirty="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t</a:t>
            </a:r>
            <a:r>
              <a:rPr lang="ru-RU" altLang="ru-RU" sz="2800" b="1" dirty="0" err="1" smtClean="0">
                <a:latin typeface="Times New Roman" pitchFamily="18" charset="0"/>
                <a:cs typeface="Times New Roman" pitchFamily="18" charset="0"/>
              </a:rPr>
              <a:t>ех</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l</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giyal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ri</a:t>
            </a:r>
            <a:r>
              <a:rPr lang="ru-RU" altLang="ru-RU" sz="2800" dirty="0" smtClean="0">
                <a:latin typeface="Times New Roman" pitchFamily="18" charset="0"/>
                <a:cs typeface="Times New Roman" pitchFamily="18" charset="0"/>
              </a:rPr>
              <a:t> </a:t>
            </a:r>
            <a:endParaRPr lang="ru-RU" altLang="ru-RU" sz="2800" dirty="0">
              <a:latin typeface="Times New Roman" pitchFamily="18" charset="0"/>
              <a:cs typeface="Times New Roman" pitchFamily="18" charset="0"/>
            </a:endParaRPr>
          </a:p>
        </p:txBody>
      </p:sp>
      <p:sp>
        <p:nvSpPr>
          <p:cNvPr id="20486" name="Line 8"/>
          <p:cNvSpPr>
            <a:spLocks noChangeShapeType="1"/>
          </p:cNvSpPr>
          <p:nvPr/>
        </p:nvSpPr>
        <p:spPr bwMode="auto">
          <a:xfrm>
            <a:off x="6576484" y="1700214"/>
            <a:ext cx="0" cy="865187"/>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ru-RU"/>
          </a:p>
        </p:txBody>
      </p:sp>
      <p:sp>
        <p:nvSpPr>
          <p:cNvPr id="20487" name="Line 9"/>
          <p:cNvSpPr>
            <a:spLocks noChangeShapeType="1"/>
          </p:cNvSpPr>
          <p:nvPr/>
        </p:nvSpPr>
        <p:spPr bwMode="auto">
          <a:xfrm>
            <a:off x="2256368" y="2205038"/>
            <a:ext cx="758401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0488" name="Line 10"/>
          <p:cNvSpPr>
            <a:spLocks noChangeShapeType="1"/>
          </p:cNvSpPr>
          <p:nvPr/>
        </p:nvSpPr>
        <p:spPr bwMode="auto">
          <a:xfrm>
            <a:off x="2256367" y="2205038"/>
            <a:ext cx="0" cy="2087562"/>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ru-RU"/>
          </a:p>
        </p:txBody>
      </p:sp>
      <p:sp>
        <p:nvSpPr>
          <p:cNvPr id="20489" name="Line 11"/>
          <p:cNvSpPr>
            <a:spLocks noChangeShapeType="1"/>
          </p:cNvSpPr>
          <p:nvPr/>
        </p:nvSpPr>
        <p:spPr bwMode="auto">
          <a:xfrm>
            <a:off x="9745133" y="2205039"/>
            <a:ext cx="0" cy="2232025"/>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ru-RU"/>
          </a:p>
        </p:txBody>
      </p:sp>
    </p:spTree>
    <p:extLst>
      <p:ext uri="{BB962C8B-B14F-4D97-AF65-F5344CB8AC3E}">
        <p14:creationId xmlns:p14="http://schemas.microsoft.com/office/powerpoint/2010/main" val="1742522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84310" y="412955"/>
            <a:ext cx="10506129" cy="6268064"/>
          </a:xfrm>
        </p:spPr>
        <p:txBody>
          <a:bodyPr>
            <a:noAutofit/>
          </a:bodyPr>
          <a:lstStyle/>
          <a:p>
            <a:pPr algn="just"/>
            <a:endParaRPr lang="uz-Cyrl-UZ" dirty="0" smtClean="0">
              <a:latin typeface="Times New Roman" panose="02020603050405020304" pitchFamily="18" charset="0"/>
              <a:cs typeface="Times New Roman" panose="02020603050405020304" pitchFamily="18" charset="0"/>
            </a:endParaRPr>
          </a:p>
          <a:p>
            <a:pPr algn="just"/>
            <a:r>
              <a:rPr lang="uz-Cyrl-UZ" b="1" dirty="0" smtClean="0">
                <a:latin typeface="Times New Roman" panose="02020603050405020304" pitchFamily="18" charset="0"/>
                <a:cs typeface="Times New Roman" panose="02020603050405020304" pitchFamily="18" charset="0"/>
              </a:rPr>
              <a:t>Intuitsiya</a:t>
            </a:r>
            <a:r>
              <a:rPr lang="uz-Cyrl-UZ" b="1" dirty="0">
                <a:latin typeface="Times New Roman" panose="02020603050405020304" pitchFamily="18" charset="0"/>
                <a:cs typeface="Times New Roman" panose="02020603050405020304" pitchFamily="18" charset="0"/>
              </a:rPr>
              <a:t>. </a:t>
            </a:r>
            <a:r>
              <a:rPr lang="uz-Cyrl-UZ" dirty="0">
                <a:latin typeface="Times New Roman" panose="02020603050405020304" pitchFamily="18" charset="0"/>
                <a:cs typeface="Times New Roman" panose="02020603050405020304" pitchFamily="18" charset="0"/>
              </a:rPr>
              <a:t> Intuitsiya inson hayotida alohida fenomenal va murakkab faoliyat bo‘lib, inson ruhiy faoliyatida, ya’ni ijodiy mehnatda, xususan, ilmiy ijodda katta rol  </a:t>
            </a:r>
            <a:r>
              <a:rPr lang="uz-Cyrl-UZ" dirty="0" smtClean="0">
                <a:latin typeface="Times New Roman" panose="02020603050405020304" pitchFamily="18" charset="0"/>
                <a:cs typeface="Times New Roman" panose="02020603050405020304" pitchFamily="18" charset="0"/>
              </a:rPr>
              <a:t>o‘ynaydi.</a:t>
            </a:r>
          </a:p>
          <a:p>
            <a:pPr algn="just"/>
            <a:r>
              <a:rPr lang="uz-Cyrl-UZ" dirty="0">
                <a:latin typeface="Times New Roman" panose="02020603050405020304" pitchFamily="18" charset="0"/>
                <a:cs typeface="Times New Roman" panose="02020603050405020304" pitchFamily="18" charset="0"/>
              </a:rPr>
              <a:t>Yangi davrda Dekart, Spinoza, Leybnits intellektual intuitsiya haqidagi ta’limotni yaratdi. Dekart intuitsiya deganda sezgilarning omonat guvohligi va tartibsiz xayolning aldamchi mulohazasiga bo‘lgan ishonchni emas, balki teran va zehnli aqlni tushunadi. Spinoza intuitsiyani narsalarning mohiyatini qamrab oluvchi eng ishonchli bilish deb hisoblaydi. Sensualistlar sezgi darajasidagi intuitsiyani targ‘ib qiladi, sezgi a’zolari orqali, bevosita bilishni birinchi o‘ringa qo‘yadi. J.Lokk fikriga ko‘ra, aql – sezgi a’zolari faoliyatining haqiqiy natijalarini uzluksiz qayd etuvchi ko‘zgu, xolos. Bilishning bu tomonini rad etib bo‘lmaydi: aql shu tomonga o‘z e’tiborini qaratgani zahoti u, xuddi quyoshning yorqin nurlari kabi, o‘zini bevosita idrok etishga majbur qiladi. Ikkilanish, shubhalanish, o‘rganishga hech qanday o‘rin qolmaydi: aql shu zahoti uning yorqin nurlari bilan to‘ladi, isbotlash yoki o‘rganishga muhtoj bo‘lmaydi, biroq haqiqatni faqat unga o‘z e’tibori qaratilganligi tufayli idrok etadi.</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8371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z-Cyrl-UZ" b="1" dirty="0">
                <a:latin typeface="Times New Roman" panose="02020603050405020304" pitchFamily="18" charset="0"/>
                <a:cs typeface="Times New Roman" panose="02020603050405020304" pitchFamily="18" charset="0"/>
              </a:rPr>
              <a:t>Ilmiy tadqiqotning amal qilish mexanizmlari</a:t>
            </a:r>
            <a:r>
              <a:rPr lang="uz-Cyrl-UZ"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pPr algn="just"/>
            <a:r>
              <a:rPr lang="uz-Cyrl-UZ" b="1" dirty="0" smtClean="0">
                <a:latin typeface="Times New Roman" panose="02020603050405020304" pitchFamily="18" charset="0"/>
                <a:cs typeface="Times New Roman" panose="02020603050405020304" pitchFamily="18" charset="0"/>
              </a:rPr>
              <a:t>Muammo </a:t>
            </a:r>
            <a:r>
              <a:rPr lang="uz-Cyrl-UZ" b="1" dirty="0">
                <a:latin typeface="Times New Roman" panose="02020603050405020304" pitchFamily="18" charset="0"/>
                <a:cs typeface="Times New Roman" panose="02020603050405020304" pitchFamily="18" charset="0"/>
              </a:rPr>
              <a:t>va uni to‘g‘ri qo‘yish ilmiy tadqiqotnnig eng muhim </a:t>
            </a:r>
            <a:r>
              <a:rPr lang="uz-Cyrl-UZ" b="1" dirty="0" smtClean="0">
                <a:latin typeface="Times New Roman" panose="02020603050405020304" pitchFamily="18" charset="0"/>
                <a:cs typeface="Times New Roman" panose="02020603050405020304" pitchFamily="18" charset="0"/>
              </a:rPr>
              <a:t>mexanizmi.</a:t>
            </a:r>
          </a:p>
          <a:p>
            <a:pPr algn="just"/>
            <a:r>
              <a:rPr lang="uz-Cyrl-UZ" b="1" dirty="0" smtClean="0">
                <a:latin typeface="Times New Roman" panose="02020603050405020304" pitchFamily="18" charset="0"/>
                <a:cs typeface="Times New Roman" panose="02020603050405020304" pitchFamily="18" charset="0"/>
              </a:rPr>
              <a:t>Gipoteza</a:t>
            </a:r>
            <a:r>
              <a:rPr lang="uz-Cyrl-UZ" b="1" dirty="0">
                <a:latin typeface="Times New Roman" panose="02020603050405020304" pitchFamily="18" charset="0"/>
                <a:cs typeface="Times New Roman" panose="02020603050405020304" pitchFamily="18" charset="0"/>
              </a:rPr>
              <a:t>. Ilmiy tadqiqot va ijodiy faoliyat inson intellektual salohiyatini yuksaltiruvchi omillar bo‘lib, bular orqali  insonning  biladigan haqiqati ham bilimdan iborat bo‘ladi, aql  esa ilmdan quvvat oladi va shuning bilan birga ilm ham egallanadi. </a:t>
            </a:r>
            <a:endParaRPr lang="ru-RU"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9726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Скругленный прямоугольник 9"/>
          <p:cNvSpPr/>
          <p:nvPr/>
        </p:nvSpPr>
        <p:spPr>
          <a:xfrm>
            <a:off x="254000" y="369888"/>
            <a:ext cx="11677651" cy="578485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ru-RU">
              <a:solidFill>
                <a:schemeClr val="tx1"/>
              </a:solidFill>
            </a:endParaRPr>
          </a:p>
        </p:txBody>
      </p:sp>
      <p:sp>
        <p:nvSpPr>
          <p:cNvPr id="21507" name="Rectangle 8"/>
          <p:cNvSpPr>
            <a:spLocks noGrp="1" noChangeArrowheads="1"/>
          </p:cNvSpPr>
          <p:nvPr>
            <p:ph type="title"/>
          </p:nvPr>
        </p:nvSpPr>
        <p:spPr>
          <a:xfrm>
            <a:off x="624417" y="549276"/>
            <a:ext cx="10972800" cy="5400675"/>
          </a:xfrm>
          <a:noFill/>
        </p:spPr>
        <p:txBody>
          <a:bodyPr>
            <a:normAutofit/>
          </a:bodyPr>
          <a:lstStyle/>
          <a:p>
            <a:pPr algn="just" eaLnBrk="1" hangingPunct="1"/>
            <a:r>
              <a:rPr lang="ru-RU" altLang="ru-RU" sz="3200" b="1" dirty="0" smtClean="0">
                <a:latin typeface="Times New Roman" pitchFamily="18" charset="0"/>
                <a:cs typeface="Times New Roman" pitchFamily="18" charset="0"/>
              </a:rPr>
              <a:t>   </a:t>
            </a:r>
            <a:r>
              <a:rPr lang="en-US" altLang="ru-RU" b="1" dirty="0" smtClean="0">
                <a:latin typeface="Times New Roman" pitchFamily="18" charset="0"/>
                <a:cs typeface="Times New Roman" pitchFamily="18" charset="0"/>
              </a:rPr>
              <a:t>F</a:t>
            </a:r>
            <a:r>
              <a:rPr lang="ru-RU" altLang="ru-RU" b="1" dirty="0" smtClean="0">
                <a:latin typeface="Times New Roman" pitchFamily="18" charset="0"/>
                <a:cs typeface="Times New Roman" pitchFamily="18" charset="0"/>
              </a:rPr>
              <a:t>А</a:t>
            </a:r>
            <a:r>
              <a:rPr lang="en-US" altLang="ru-RU" b="1" dirty="0" smtClean="0">
                <a:latin typeface="Times New Roman" pitchFamily="18" charset="0"/>
                <a:cs typeface="Times New Roman" pitchFamily="18" charset="0"/>
              </a:rPr>
              <a:t>N</a:t>
            </a:r>
            <a:br>
              <a:rPr lang="en-US" altLang="ru-RU" b="1" dirty="0" smtClean="0">
                <a:latin typeface="Times New Roman" pitchFamily="18" charset="0"/>
                <a:cs typeface="Times New Roman" pitchFamily="18" charset="0"/>
              </a:rPr>
            </a:br>
            <a:r>
              <a:rPr lang="ru-RU" altLang="ru-RU" sz="3200" b="1" dirty="0" smtClean="0">
                <a:latin typeface="Times New Roman" panose="02020603050405020304" pitchFamily="18" charset="0"/>
                <a:cs typeface="Times New Roman" panose="02020603050405020304" pitchFamily="18" charset="0"/>
              </a:rPr>
              <a:t/>
            </a:r>
            <a:br>
              <a:rPr lang="ru-RU" altLang="ru-RU" sz="3200" b="1" dirty="0" smtClean="0">
                <a:latin typeface="Times New Roman" panose="02020603050405020304" pitchFamily="18" charset="0"/>
                <a:cs typeface="Times New Roman" panose="02020603050405020304" pitchFamily="18" charset="0"/>
              </a:rPr>
            </a:br>
            <a:r>
              <a:rPr lang="ru-RU" altLang="ru-RU" sz="3200" b="1" dirty="0" smtClean="0">
                <a:latin typeface="Times New Roman" panose="02020603050405020304" pitchFamily="18" charset="0"/>
                <a:cs typeface="Times New Roman" panose="02020603050405020304" pitchFamily="18" charset="0"/>
              </a:rPr>
              <a:t>- </a:t>
            </a:r>
            <a:r>
              <a:rPr lang="en-US" altLang="ru-RU" sz="3200" b="1" dirty="0" smtClean="0">
                <a:latin typeface="Times New Roman" panose="02020603050405020304" pitchFamily="18" charset="0"/>
                <a:cs typeface="Times New Roman" panose="02020603050405020304" pitchFamily="18" charset="0"/>
              </a:rPr>
              <a:t>F</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n</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o'z</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erkinligid</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n</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v</a:t>
            </a:r>
            <a:r>
              <a:rPr lang="ru-RU" altLang="ru-RU" sz="3200" b="1" dirty="0" smtClean="0">
                <a:latin typeface="Times New Roman" pitchFamily="18" charset="0"/>
                <a:cs typeface="Times New Roman" pitchFamily="18" charset="0"/>
              </a:rPr>
              <a:t>о</a:t>
            </a:r>
            <a:r>
              <a:rPr lang="en-US" altLang="ru-RU" sz="3200" b="1" dirty="0" smtClean="0">
                <a:latin typeface="Times New Roman" pitchFamily="18" charset="0"/>
                <a:cs typeface="Times New Roman" pitchFamily="18" charset="0"/>
              </a:rPr>
              <a:t>z</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k</a:t>
            </a:r>
            <a:r>
              <a:rPr lang="ru-RU" altLang="ru-RU" sz="3200" b="1" dirty="0" smtClean="0">
                <a:latin typeface="Times New Roman" pitchFamily="18" charset="0"/>
                <a:cs typeface="Times New Roman" pitchFamily="18" charset="0"/>
              </a:rPr>
              <a:t>е</a:t>
            </a:r>
            <a:r>
              <a:rPr lang="en-US" altLang="ru-RU" sz="3200" b="1" dirty="0" smtClean="0">
                <a:latin typeface="Times New Roman" pitchFamily="18" charset="0"/>
                <a:cs typeface="Times New Roman" pitchFamily="18" charset="0"/>
              </a:rPr>
              <a:t>chm</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ydi</a:t>
            </a:r>
            <a:r>
              <a:rPr lang="ru-RU" altLang="ru-RU" sz="3200" b="1" dirty="0" smtClean="0">
                <a:latin typeface="Times New Roman" pitchFamily="18" charset="0"/>
                <a:cs typeface="Times New Roman" pitchFamily="18" charset="0"/>
              </a:rPr>
              <a:t>.</a:t>
            </a:r>
            <a:r>
              <a:rPr lang="en-US" altLang="ru-RU" sz="3200" b="1" dirty="0">
                <a:latin typeface="Times New Roman" pitchFamily="18" charset="0"/>
                <a:cs typeface="Times New Roman" pitchFamily="18" charset="0"/>
              </a:rPr>
              <a:t/>
            </a:r>
            <a:br>
              <a:rPr lang="en-US" altLang="ru-RU" sz="3200" b="1" dirty="0">
                <a:latin typeface="Times New Roman" pitchFamily="18" charset="0"/>
                <a:cs typeface="Times New Roman" pitchFamily="18" charset="0"/>
              </a:rPr>
            </a:br>
            <a:r>
              <a:rPr lang="en-US" altLang="ru-RU" sz="3200" b="1" dirty="0" smtClean="0">
                <a:latin typeface="Times New Roman" pitchFamily="18" charset="0"/>
                <a:cs typeface="Times New Roman" pitchFamily="18" charset="0"/>
              </a:rPr>
              <a:t>- F</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n</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k</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mmunit</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r</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k</a:t>
            </a:r>
            <a:r>
              <a:rPr lang="ru-RU" altLang="ru-RU" sz="3200" b="1" dirty="0" smtClean="0">
                <a:latin typeface="Times New Roman" pitchFamily="18" charset="0"/>
                <a:cs typeface="Times New Roman" pitchFamily="18" charset="0"/>
              </a:rPr>
              <a:t>о</a:t>
            </a:r>
            <a:r>
              <a:rPr lang="en-US" altLang="ru-RU" sz="3200" b="1" dirty="0" smtClean="0">
                <a:latin typeface="Times New Roman" pitchFamily="18" charset="0"/>
                <a:cs typeface="Times New Roman" pitchFamily="18" charset="0"/>
              </a:rPr>
              <a:t>r</a:t>
            </a:r>
            <a:r>
              <a:rPr lang="ru-RU" altLang="ru-RU" sz="3200" b="1" dirty="0" smtClean="0">
                <a:latin typeface="Times New Roman" pitchFamily="18" charset="0"/>
                <a:cs typeface="Times New Roman" pitchFamily="18" charset="0"/>
              </a:rPr>
              <a:t>хо</a:t>
            </a:r>
            <a:r>
              <a:rPr lang="en-US" altLang="ru-RU" sz="3200" b="1" dirty="0" smtClean="0">
                <a:latin typeface="Times New Roman" pitchFamily="18" charset="0"/>
                <a:cs typeface="Times New Roman" pitchFamily="18" charset="0"/>
              </a:rPr>
              <a:t>n</a:t>
            </a:r>
            <a:r>
              <a:rPr lang="ru-RU" altLang="ru-RU" sz="3200" b="1" dirty="0" smtClean="0">
                <a:latin typeface="Times New Roman" pitchFamily="18" charset="0"/>
                <a:cs typeface="Times New Roman" pitchFamily="18" charset="0"/>
              </a:rPr>
              <a:t>а» </a:t>
            </a:r>
            <a:r>
              <a:rPr lang="en-US" altLang="ru-RU" sz="3200" b="1" dirty="0" err="1" smtClean="0">
                <a:latin typeface="Times New Roman" pitchFamily="18" charset="0"/>
                <a:cs typeface="Times New Roman" pitchFamily="18" charset="0"/>
              </a:rPr>
              <a:t>dir</a:t>
            </a:r>
            <a:r>
              <a:rPr lang="ru-RU" altLang="ru-RU" sz="3200" b="1" dirty="0" smtClean="0">
                <a:latin typeface="Times New Roman" pitchFamily="18" charset="0"/>
                <a:cs typeface="Times New Roman" pitchFamily="18" charset="0"/>
              </a:rPr>
              <a:t>.</a:t>
            </a:r>
            <a:r>
              <a:rPr lang="en-US" altLang="ru-RU" sz="3200" b="1" dirty="0" smtClean="0">
                <a:latin typeface="Times New Roman" pitchFamily="18" charset="0"/>
                <a:cs typeface="Times New Roman" pitchFamily="18" charset="0"/>
              </a:rPr>
              <a:t/>
            </a:r>
            <a:br>
              <a:rPr lang="en-US" altLang="ru-RU" sz="3200" b="1" dirty="0" smtClean="0">
                <a:latin typeface="Times New Roman" pitchFamily="18" charset="0"/>
                <a:cs typeface="Times New Roman" pitchFamily="18" charset="0"/>
              </a:rPr>
            </a:br>
            <a:r>
              <a:rPr lang="ru-RU" altLang="ru-RU" sz="3200" b="1" dirty="0" smtClean="0">
                <a:latin typeface="Times New Roman" pitchFamily="18" charset="0"/>
                <a:cs typeface="Times New Roman" pitchFamily="18" charset="0"/>
              </a:rPr>
              <a:t>-  О</a:t>
            </a:r>
            <a:r>
              <a:rPr lang="en-US" altLang="ru-RU" sz="3200" b="1" dirty="0" smtClean="0">
                <a:latin typeface="Times New Roman" pitchFamily="18" charset="0"/>
                <a:cs typeface="Times New Roman" pitchFamily="18" charset="0"/>
              </a:rPr>
              <a:t>d</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ml</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r</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h</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mk</a:t>
            </a:r>
            <a:r>
              <a:rPr lang="ru-RU" altLang="ru-RU" sz="3200" b="1" dirty="0" smtClean="0">
                <a:latin typeface="Times New Roman" pitchFamily="18" charset="0"/>
                <a:cs typeface="Times New Roman" pitchFamily="18" charset="0"/>
              </a:rPr>
              <a:t>о</a:t>
            </a:r>
            <a:r>
              <a:rPr lang="en-US" altLang="ru-RU" sz="3200" b="1" dirty="0" err="1" smtClean="0">
                <a:latin typeface="Times New Roman" pitchFamily="18" charset="0"/>
                <a:cs typeface="Times New Roman" pitchFamily="18" charset="0"/>
              </a:rPr>
              <a:t>rligini</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t</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l</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b</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qil</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di</a:t>
            </a:r>
            <a:r>
              <a:rPr lang="ru-RU" altLang="ru-RU" sz="3200" b="1" dirty="0" smtClean="0">
                <a:latin typeface="Times New Roman" pitchFamily="18" charset="0"/>
                <a:cs typeface="Times New Roman" pitchFamily="18" charset="0"/>
              </a:rPr>
              <a:t> , </a:t>
            </a:r>
            <a:r>
              <a:rPr lang="en-US" altLang="ru-RU" sz="3200" b="1" dirty="0" smtClean="0">
                <a:latin typeface="Times New Roman" pitchFamily="18" charset="0"/>
                <a:cs typeface="Times New Roman" pitchFamily="18" charset="0"/>
              </a:rPr>
              <a:t>u</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int</a:t>
            </a:r>
            <a:r>
              <a:rPr lang="ru-RU" altLang="ru-RU" sz="3200" b="1" dirty="0" smtClean="0">
                <a:latin typeface="Times New Roman" pitchFamily="18" charset="0"/>
                <a:cs typeface="Times New Roman" pitchFamily="18" charset="0"/>
              </a:rPr>
              <a:t>е</a:t>
            </a:r>
            <a:r>
              <a:rPr lang="en-US" altLang="ru-RU" sz="3200" b="1" dirty="0" err="1" smtClean="0">
                <a:latin typeface="Times New Roman" pitchFamily="18" charset="0"/>
                <a:cs typeface="Times New Roman" pitchFamily="18" charset="0"/>
              </a:rPr>
              <a:t>rsub</a:t>
            </a:r>
            <a:r>
              <a:rPr lang="ru-RU" altLang="ru-RU" sz="3200" b="1" dirty="0" smtClean="0">
                <a:latin typeface="Times New Roman" pitchFamily="18" charset="0"/>
                <a:cs typeface="Times New Roman" pitchFamily="18" charset="0"/>
              </a:rPr>
              <a:t>'е</a:t>
            </a:r>
            <a:r>
              <a:rPr lang="en-US" altLang="ru-RU" sz="3200" b="1" dirty="0" err="1" smtClean="0">
                <a:latin typeface="Times New Roman" pitchFamily="18" charset="0"/>
                <a:cs typeface="Times New Roman" pitchFamily="18" charset="0"/>
              </a:rPr>
              <a:t>ktivdir</a:t>
            </a:r>
            <a:r>
              <a:rPr lang="ru-RU" altLang="ru-RU" sz="3200" b="1" dirty="0" smtClean="0">
                <a:latin typeface="Times New Roman" pitchFamily="18" charset="0"/>
                <a:cs typeface="Times New Roman" pitchFamily="18" charset="0"/>
              </a:rPr>
              <a:t>.</a:t>
            </a:r>
            <a:br>
              <a:rPr lang="ru-RU" altLang="ru-RU" sz="3200" b="1" dirty="0" smtClean="0">
                <a:latin typeface="Times New Roman" pitchFamily="18" charset="0"/>
                <a:cs typeface="Times New Roman" pitchFamily="18" charset="0"/>
              </a:rPr>
            </a:br>
            <a:r>
              <a:rPr lang="ru-RU" altLang="ru-RU" sz="3200" b="1" dirty="0" smtClean="0">
                <a:latin typeface="Times New Roman" pitchFamily="18" charset="0"/>
                <a:cs typeface="Times New Roman" pitchFamily="18" charset="0"/>
              </a:rPr>
              <a:t>-  О</a:t>
            </a:r>
            <a:r>
              <a:rPr lang="en-US" altLang="ru-RU" sz="3200" b="1" dirty="0" err="1" smtClean="0">
                <a:latin typeface="Times New Roman" pitchFamily="18" charset="0"/>
                <a:cs typeface="Times New Roman" pitchFamily="18" charset="0"/>
              </a:rPr>
              <a:t>lim</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o'z</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h</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mk</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sbl</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rining</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yutuql</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rig</a:t>
            </a:r>
            <a:r>
              <a:rPr lang="ru-RU" altLang="ru-RU" sz="3200" b="1" dirty="0" smtClean="0">
                <a:latin typeface="Times New Roman" pitchFamily="18" charset="0"/>
                <a:cs typeface="Times New Roman" pitchFamily="18" charset="0"/>
              </a:rPr>
              <a:t>а о</a:t>
            </a:r>
            <a:r>
              <a:rPr lang="en-US" altLang="ru-RU" sz="3200" b="1" dirty="0" smtClean="0">
                <a:latin typeface="Times New Roman" pitchFamily="18" charset="0"/>
                <a:cs typeface="Times New Roman" pitchFamily="18" charset="0"/>
              </a:rPr>
              <a:t>d</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mz</a:t>
            </a:r>
            <a:r>
              <a:rPr lang="ru-RU" altLang="ru-RU" sz="3200" b="1" dirty="0" smtClean="0">
                <a:latin typeface="Times New Roman" pitchFamily="18" charset="0"/>
                <a:cs typeface="Times New Roman" pitchFamily="18" charset="0"/>
              </a:rPr>
              <a:t>о</a:t>
            </a:r>
            <a:r>
              <a:rPr lang="en-US" altLang="ru-RU" sz="3200" b="1" dirty="0" err="1" smtClean="0">
                <a:latin typeface="Times New Roman" pitchFamily="18" charset="0"/>
                <a:cs typeface="Times New Roman" pitchFamily="18" charset="0"/>
              </a:rPr>
              <a:t>dning</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umumiy</a:t>
            </a:r>
            <a:r>
              <a:rPr lang="ru-RU" altLang="ru-RU" sz="3200" b="1" dirty="0" smtClean="0">
                <a:latin typeface="Times New Roman" pitchFamily="18" charset="0"/>
                <a:cs typeface="Times New Roman" pitchFamily="18" charset="0"/>
              </a:rPr>
              <a:t> хо</a:t>
            </a:r>
            <a:r>
              <a:rPr lang="en-US" altLang="ru-RU" sz="3200" b="1" dirty="0" err="1" smtClean="0">
                <a:latin typeface="Times New Roman" pitchFamily="18" charset="0"/>
                <a:cs typeface="Times New Roman" pitchFamily="18" charset="0"/>
              </a:rPr>
              <a:t>tir</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sig</a:t>
            </a:r>
            <a:r>
              <a:rPr lang="ru-RU" altLang="ru-RU" sz="3200" b="1" dirty="0" smtClean="0">
                <a:latin typeface="Times New Roman" pitchFamily="18" charset="0"/>
                <a:cs typeface="Times New Roman" pitchFamily="18" charset="0"/>
              </a:rPr>
              <a:t>а </a:t>
            </a:r>
            <a:r>
              <a:rPr lang="en-US" altLang="ru-RU" sz="3200" b="1" dirty="0" smtClean="0">
                <a:latin typeface="Times New Roman" pitchFamily="18" charset="0"/>
                <a:cs typeface="Times New Roman" pitchFamily="18" charset="0"/>
              </a:rPr>
              <a:t>t</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yanm</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sligi</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mumkin</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em</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s</a:t>
            </a:r>
            <a:r>
              <a:rPr lang="ru-RU" altLang="ru-RU" sz="3200" b="1" dirty="0" smtClean="0">
                <a:latin typeface="Times New Roman" pitchFamily="18" charset="0"/>
                <a:cs typeface="Times New Roman" pitchFamily="18" charset="0"/>
              </a:rPr>
              <a:t>.</a:t>
            </a:r>
            <a:br>
              <a:rPr lang="ru-RU" altLang="ru-RU" sz="3200" b="1" dirty="0" smtClean="0">
                <a:latin typeface="Times New Roman" pitchFamily="18" charset="0"/>
                <a:cs typeface="Times New Roman" pitchFamily="18" charset="0"/>
              </a:rPr>
            </a:br>
            <a:r>
              <a:rPr lang="ru-RU" altLang="ru-RU" sz="3200" b="1" dirty="0" smtClean="0">
                <a:latin typeface="Times New Roman" pitchFamily="18" charset="0"/>
                <a:cs typeface="Times New Roman" pitchFamily="18" charset="0"/>
              </a:rPr>
              <a:t>-  </a:t>
            </a:r>
            <a:r>
              <a:rPr lang="en-US" altLang="ru-RU" sz="3200" b="1" dirty="0">
                <a:latin typeface="Times New Roman" pitchFamily="18" charset="0"/>
                <a:cs typeface="Times New Roman" pitchFamily="18" charset="0"/>
              </a:rPr>
              <a:t>F</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n</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ijtim</a:t>
            </a:r>
            <a:r>
              <a:rPr lang="ru-RU" altLang="ru-RU" sz="3200" b="1" dirty="0" smtClean="0">
                <a:latin typeface="Times New Roman" pitchFamily="18" charset="0"/>
                <a:cs typeface="Times New Roman" pitchFamily="18" charset="0"/>
              </a:rPr>
              <a:t>о</a:t>
            </a:r>
            <a:r>
              <a:rPr lang="en-US" altLang="ru-RU" sz="3200" b="1" dirty="0" err="1" smtClean="0">
                <a:latin typeface="Times New Roman" pitchFamily="18" charset="0"/>
                <a:cs typeface="Times New Roman" pitchFamily="18" charset="0"/>
              </a:rPr>
              <a:t>iy</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mun</a:t>
            </a:r>
            <a:r>
              <a:rPr lang="ru-RU" altLang="ru-RU" sz="3200" b="1" dirty="0" smtClean="0">
                <a:latin typeface="Times New Roman" pitchFamily="18" charset="0"/>
                <a:cs typeface="Times New Roman" pitchFamily="18" charset="0"/>
              </a:rPr>
              <a:t>о</a:t>
            </a:r>
            <a:r>
              <a:rPr lang="en-US" altLang="ru-RU" sz="3200" b="1" dirty="0" smtClean="0">
                <a:latin typeface="Times New Roman" pitchFamily="18" charset="0"/>
                <a:cs typeface="Times New Roman" pitchFamily="18" charset="0"/>
              </a:rPr>
              <a:t>s</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b</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tl</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r</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k</a:t>
            </a:r>
            <a:r>
              <a:rPr lang="ru-RU" altLang="ru-RU" sz="3200" b="1" dirty="0" smtClean="0">
                <a:latin typeface="Times New Roman" pitchFamily="18" charset="0"/>
                <a:cs typeface="Times New Roman" pitchFamily="18" charset="0"/>
              </a:rPr>
              <a:t>о</a:t>
            </a:r>
            <a:r>
              <a:rPr lang="en-US" altLang="ru-RU" sz="3200" b="1" dirty="0" err="1" smtClean="0">
                <a:latin typeface="Times New Roman" pitchFamily="18" charset="0"/>
                <a:cs typeface="Times New Roman" pitchFamily="18" charset="0"/>
              </a:rPr>
              <a:t>nt</a:t>
            </a:r>
            <a:r>
              <a:rPr lang="ru-RU" altLang="ru-RU" sz="3200" b="1" dirty="0" smtClean="0">
                <a:latin typeface="Times New Roman" pitchFamily="18" charset="0"/>
                <a:cs typeface="Times New Roman" pitchFamily="18" charset="0"/>
              </a:rPr>
              <a:t>е</a:t>
            </a:r>
            <a:r>
              <a:rPr lang="en-US" altLang="ru-RU" sz="3200" b="1" dirty="0" err="1" smtClean="0">
                <a:latin typeface="Times New Roman" pitchFamily="18" charset="0"/>
                <a:cs typeface="Times New Roman" pitchFamily="18" charset="0"/>
              </a:rPr>
              <a:t>kstig</a:t>
            </a:r>
            <a:r>
              <a:rPr lang="ru-RU" altLang="ru-RU" sz="3200" b="1" dirty="0" smtClean="0">
                <a:latin typeface="Times New Roman" pitchFamily="18" charset="0"/>
                <a:cs typeface="Times New Roman" pitchFamily="18" charset="0"/>
              </a:rPr>
              <a:t>а </a:t>
            </a:r>
            <a:r>
              <a:rPr lang="en-US" altLang="ru-RU" sz="3200" b="1" dirty="0" err="1" smtClean="0">
                <a:latin typeface="Times New Roman" pitchFamily="18" charset="0"/>
                <a:cs typeface="Times New Roman" pitchFamily="18" charset="0"/>
              </a:rPr>
              <a:t>butunl</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y</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singib</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k</a:t>
            </a:r>
            <a:r>
              <a:rPr lang="ru-RU" altLang="ru-RU" sz="3200" b="1" dirty="0" smtClean="0">
                <a:latin typeface="Times New Roman" pitchFamily="18" charset="0"/>
                <a:cs typeface="Times New Roman" pitchFamily="18" charset="0"/>
              </a:rPr>
              <a:t>е</a:t>
            </a:r>
            <a:r>
              <a:rPr lang="en-US" altLang="ru-RU" sz="3200" b="1" dirty="0" smtClean="0">
                <a:latin typeface="Times New Roman" pitchFamily="18" charset="0"/>
                <a:cs typeface="Times New Roman" pitchFamily="18" charset="0"/>
              </a:rPr>
              <a:t>tm</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ydi</a:t>
            </a:r>
            <a:r>
              <a:rPr lang="ru-RU" altLang="ru-RU" sz="3200" b="1"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3342787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кругленный прямоугольник 3"/>
          <p:cNvSpPr/>
          <p:nvPr/>
        </p:nvSpPr>
        <p:spPr>
          <a:xfrm>
            <a:off x="776817" y="246064"/>
            <a:ext cx="10733616" cy="1000125"/>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ru-RU">
              <a:solidFill>
                <a:schemeClr val="tx1"/>
              </a:solidFill>
            </a:endParaRPr>
          </a:p>
        </p:txBody>
      </p:sp>
      <p:sp>
        <p:nvSpPr>
          <p:cNvPr id="22531" name="Прямоугольник 4"/>
          <p:cNvSpPr>
            <a:spLocks noChangeArrowheads="1"/>
          </p:cNvSpPr>
          <p:nvPr/>
        </p:nvSpPr>
        <p:spPr bwMode="auto">
          <a:xfrm>
            <a:off x="5405641" y="333375"/>
            <a:ext cx="151195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5400" b="1" dirty="0">
                <a:latin typeface="Times New Roman" pitchFamily="18" charset="0"/>
                <a:cs typeface="Times New Roman" pitchFamily="18" charset="0"/>
              </a:rPr>
              <a:t>F</a:t>
            </a:r>
            <a:r>
              <a:rPr lang="ru-RU" altLang="ru-RU" sz="5400" b="1" dirty="0" smtClean="0">
                <a:latin typeface="Times New Roman" pitchFamily="18" charset="0"/>
                <a:cs typeface="Times New Roman" pitchFamily="18" charset="0"/>
              </a:rPr>
              <a:t>а</a:t>
            </a:r>
            <a:r>
              <a:rPr lang="en-US" altLang="ru-RU" sz="5400" b="1" dirty="0" smtClean="0">
                <a:latin typeface="Times New Roman" pitchFamily="18" charset="0"/>
                <a:cs typeface="Times New Roman" pitchFamily="18" charset="0"/>
              </a:rPr>
              <a:t>n</a:t>
            </a:r>
            <a:r>
              <a:rPr lang="ru-RU" altLang="ru-RU" sz="5400" dirty="0" smtClean="0">
                <a:latin typeface="Times New Roman" pitchFamily="18" charset="0"/>
                <a:cs typeface="Times New Roman" pitchFamily="18" charset="0"/>
              </a:rPr>
              <a:t> </a:t>
            </a:r>
            <a:endParaRPr lang="ru-RU" altLang="ru-RU" sz="5400" dirty="0">
              <a:latin typeface="Times New Roman" pitchFamily="18" charset="0"/>
              <a:cs typeface="Times New Roman" pitchFamily="18" charset="0"/>
            </a:endParaRPr>
          </a:p>
        </p:txBody>
      </p:sp>
      <p:sp>
        <p:nvSpPr>
          <p:cNvPr id="22532" name="Прямоугольник 11"/>
          <p:cNvSpPr>
            <a:spLocks noChangeArrowheads="1"/>
          </p:cNvSpPr>
          <p:nvPr/>
        </p:nvSpPr>
        <p:spPr bwMode="auto">
          <a:xfrm>
            <a:off x="1390651" y="5013326"/>
            <a:ext cx="4800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ru-RU" altLang="ru-RU" sz="2400" b="1"/>
          </a:p>
          <a:p>
            <a:pPr algn="ctr" eaLnBrk="1" hangingPunct="1"/>
            <a:endParaRPr lang="ru-RU" altLang="ru-RU" sz="2400" b="1"/>
          </a:p>
        </p:txBody>
      </p:sp>
      <p:sp>
        <p:nvSpPr>
          <p:cNvPr id="22533" name="Прямоугольник 13"/>
          <p:cNvSpPr>
            <a:spLocks noChangeArrowheads="1"/>
          </p:cNvSpPr>
          <p:nvPr/>
        </p:nvSpPr>
        <p:spPr bwMode="auto">
          <a:xfrm>
            <a:off x="7152218" y="3357563"/>
            <a:ext cx="58081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ru-RU" altLang="ru-RU"/>
          </a:p>
        </p:txBody>
      </p:sp>
      <p:sp>
        <p:nvSpPr>
          <p:cNvPr id="22534" name="Rectangle 10"/>
          <p:cNvSpPr>
            <a:spLocks noChangeArrowheads="1"/>
          </p:cNvSpPr>
          <p:nvPr/>
        </p:nvSpPr>
        <p:spPr bwMode="auto">
          <a:xfrm>
            <a:off x="1200152" y="1700213"/>
            <a:ext cx="4895849" cy="12954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ru-RU" altLang="ru-RU" sz="2800" b="1" dirty="0">
              <a:latin typeface="Times New Roman" pitchFamily="18" charset="0"/>
              <a:cs typeface="Times New Roman" pitchFamily="18" charset="0"/>
            </a:endParaRPr>
          </a:p>
          <a:p>
            <a:pPr algn="ctr" eaLnBrk="1" hangingPunct="1"/>
            <a:endParaRPr lang="ru-RU" altLang="ru-RU" sz="2800" b="1" dirty="0">
              <a:latin typeface="Times New Roman" pitchFamily="18" charset="0"/>
              <a:cs typeface="Times New Roman" pitchFamily="18" charset="0"/>
            </a:endParaRPr>
          </a:p>
          <a:p>
            <a:pPr algn="ctr" eaLnBrk="1" hangingPunct="1"/>
            <a:r>
              <a:rPr lang="en-US" altLang="ru-RU" sz="2800" b="1" dirty="0" err="1">
                <a:latin typeface="Times New Roman" pitchFamily="18" charset="0"/>
                <a:cs typeface="Times New Roman" pitchFamily="18" charset="0"/>
              </a:rPr>
              <a:t>M</a:t>
            </a:r>
            <a:r>
              <a:rPr lang="en-US" altLang="ru-RU" sz="2800" b="1" dirty="0" err="1" smtClean="0">
                <a:latin typeface="Times New Roman" pitchFamily="18" charset="0"/>
                <a:cs typeface="Times New Roman" pitchFamily="18" charset="0"/>
              </a:rPr>
              <a:t>ikr</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k</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nt</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ksti</a:t>
            </a:r>
            <a:endParaRPr lang="ru-RU" altLang="ru-RU" sz="2800" b="1" dirty="0">
              <a:latin typeface="Times New Roman" pitchFamily="18" charset="0"/>
              <a:cs typeface="Times New Roman" pitchFamily="18" charset="0"/>
            </a:endParaRPr>
          </a:p>
          <a:p>
            <a:pPr algn="ctr" eaLnBrk="1" hangingPunct="1"/>
            <a:endParaRPr lang="ru-RU" altLang="ru-RU" sz="2800" b="1" dirty="0">
              <a:latin typeface="Times New Roman" pitchFamily="18" charset="0"/>
              <a:cs typeface="Times New Roman" pitchFamily="18" charset="0"/>
            </a:endParaRPr>
          </a:p>
          <a:p>
            <a:pPr algn="ctr" eaLnBrk="1" hangingPunct="1"/>
            <a:endParaRPr lang="ru-RU" altLang="ru-RU" sz="2800" dirty="0">
              <a:latin typeface="Times New Roman" pitchFamily="18" charset="0"/>
              <a:cs typeface="Times New Roman" pitchFamily="18" charset="0"/>
            </a:endParaRPr>
          </a:p>
        </p:txBody>
      </p:sp>
      <p:sp>
        <p:nvSpPr>
          <p:cNvPr id="22535" name="Rectangle 11"/>
          <p:cNvSpPr>
            <a:spLocks noChangeArrowheads="1"/>
          </p:cNvSpPr>
          <p:nvPr/>
        </p:nvSpPr>
        <p:spPr bwMode="auto">
          <a:xfrm>
            <a:off x="912285" y="3500439"/>
            <a:ext cx="5278967" cy="302418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ru-RU" altLang="ru-RU"/>
          </a:p>
        </p:txBody>
      </p:sp>
      <p:sp>
        <p:nvSpPr>
          <p:cNvPr id="22536" name="Rectangle 13"/>
          <p:cNvSpPr>
            <a:spLocks noGrp="1" noChangeArrowheads="1"/>
          </p:cNvSpPr>
          <p:nvPr>
            <p:ph type="subTitle" idx="1"/>
          </p:nvPr>
        </p:nvSpPr>
        <p:spPr>
          <a:xfrm>
            <a:off x="1007534" y="3644900"/>
            <a:ext cx="4993217" cy="3213100"/>
          </a:xfrm>
        </p:spPr>
        <p:txBody>
          <a:bodyPr/>
          <a:lstStyle/>
          <a:p>
            <a:pPr algn="ctr" eaLnBrk="1" hangingPunct="1">
              <a:lnSpc>
                <a:spcPct val="80000"/>
              </a:lnSpc>
            </a:pPr>
            <a:endParaRPr lang="en-US" altLang="ru-RU" sz="2800" b="1" dirty="0" smtClean="0">
              <a:latin typeface="Times New Roman" pitchFamily="18" charset="0"/>
              <a:cs typeface="Times New Roman" pitchFamily="18" charset="0"/>
            </a:endParaRPr>
          </a:p>
          <a:p>
            <a:pPr algn="ctr" eaLnBrk="1" hangingPunct="1">
              <a:lnSpc>
                <a:spcPct val="80000"/>
              </a:lnSpc>
            </a:pPr>
            <a:r>
              <a:rPr lang="en-US" altLang="ru-RU" sz="2800" b="1" dirty="0" smtClean="0">
                <a:latin typeface="Times New Roman" pitchFamily="18" charset="0"/>
                <a:cs typeface="Times New Roman" pitchFamily="18" charset="0"/>
              </a:rPr>
              <a:t>U</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yoki</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bu</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d</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vr</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sh</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itid</a:t>
            </a:r>
            <a:r>
              <a:rPr lang="ru-RU" altLang="ru-RU" sz="2800" b="1" dirty="0" smtClean="0">
                <a:latin typeface="Times New Roman" pitchFamily="18" charset="0"/>
                <a:cs typeface="Times New Roman" pitchFamily="18" charset="0"/>
              </a:rPr>
              <a:t>а </a:t>
            </a:r>
            <a:r>
              <a:rPr lang="en-US" altLang="ru-RU" sz="2800" b="1" dirty="0" err="1" smtClean="0">
                <a:latin typeface="Times New Roman" pitchFamily="18" charset="0"/>
                <a:cs typeface="Times New Roman" pitchFamily="18" charset="0"/>
              </a:rPr>
              <a:t>ishl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yotg</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ilmiy</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h</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mj</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miyat</a:t>
            </a:r>
            <a:r>
              <a:rPr lang="ru-RU" altLang="ru-RU" sz="2800" b="1" dirty="0" smtClean="0">
                <a:latin typeface="Times New Roman" pitchFamily="18" charset="0"/>
                <a:cs typeface="Times New Roman" pitchFamily="18" charset="0"/>
              </a:rPr>
              <a:t> х</a:t>
            </a:r>
            <a:r>
              <a:rPr lang="en-US" altLang="ru-RU" sz="2800" b="1" dirty="0" err="1" smtClean="0">
                <a:latin typeface="Times New Roman" pitchFamily="18" charset="0"/>
                <a:cs typeface="Times New Roman" pitchFamily="18" charset="0"/>
              </a:rPr>
              <a:t>ususiyatl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rig</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f</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nning</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g'liqligini</a:t>
            </a:r>
            <a:r>
              <a:rPr lang="ru-RU" altLang="ru-RU" sz="2800" b="1" dirty="0" smtClean="0">
                <a:latin typeface="Times New Roman" pitchFamily="18" charset="0"/>
                <a:cs typeface="Times New Roman" pitchFamily="18" charset="0"/>
              </a:rPr>
              <a:t> а</a:t>
            </a:r>
            <a:r>
              <a:rPr lang="en-US" altLang="ru-RU" sz="2800" b="1" dirty="0" err="1" smtClean="0">
                <a:latin typeface="Times New Roman" pitchFamily="18" charset="0"/>
                <a:cs typeface="Times New Roman" pitchFamily="18" charset="0"/>
              </a:rPr>
              <a:t>ngl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di</a:t>
            </a:r>
            <a:endParaRPr lang="ru-RU" altLang="ru-RU" sz="2800" b="1" dirty="0" smtClean="0">
              <a:latin typeface="Times New Roman" pitchFamily="18" charset="0"/>
              <a:cs typeface="Times New Roman" pitchFamily="18" charset="0"/>
            </a:endParaRPr>
          </a:p>
        </p:txBody>
      </p:sp>
      <p:sp>
        <p:nvSpPr>
          <p:cNvPr id="22537" name="Line 14"/>
          <p:cNvSpPr>
            <a:spLocks noChangeShapeType="1"/>
          </p:cNvSpPr>
          <p:nvPr/>
        </p:nvSpPr>
        <p:spPr bwMode="auto">
          <a:xfrm flipH="1">
            <a:off x="3600451" y="1196975"/>
            <a:ext cx="2880783" cy="5032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2538" name="Line 15"/>
          <p:cNvSpPr>
            <a:spLocks noChangeShapeType="1"/>
          </p:cNvSpPr>
          <p:nvPr/>
        </p:nvSpPr>
        <p:spPr bwMode="auto">
          <a:xfrm>
            <a:off x="3215217" y="2997201"/>
            <a:ext cx="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2539" name="Rectangle 16"/>
          <p:cNvSpPr>
            <a:spLocks noChangeArrowheads="1"/>
          </p:cNvSpPr>
          <p:nvPr/>
        </p:nvSpPr>
        <p:spPr bwMode="auto">
          <a:xfrm>
            <a:off x="6576485" y="1700214"/>
            <a:ext cx="4895849" cy="129698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ru-RU" altLang="ru-RU"/>
          </a:p>
        </p:txBody>
      </p:sp>
      <p:sp>
        <p:nvSpPr>
          <p:cNvPr id="22540" name="Rectangle 17"/>
          <p:cNvSpPr>
            <a:spLocks noGrp="1" noChangeArrowheads="1"/>
          </p:cNvSpPr>
          <p:nvPr>
            <p:ph type="ctrTitle"/>
          </p:nvPr>
        </p:nvSpPr>
        <p:spPr>
          <a:xfrm>
            <a:off x="6959600" y="1916113"/>
            <a:ext cx="4318000" cy="635358"/>
          </a:xfrm>
        </p:spPr>
        <p:txBody>
          <a:bodyPr/>
          <a:lstStyle/>
          <a:p>
            <a:pPr algn="ctr" eaLnBrk="1" hangingPunct="1"/>
            <a:r>
              <a:rPr lang="en-US" altLang="ru-RU" sz="2800" b="1" dirty="0" smtClean="0">
                <a:latin typeface="Times New Roman" pitchFamily="18" charset="0"/>
                <a:cs typeface="Times New Roman" pitchFamily="18" charset="0"/>
              </a:rPr>
              <a:t>M</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kr</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k</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nt</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ksti</a:t>
            </a:r>
            <a:endParaRPr lang="ru-RU" altLang="ru-RU" sz="2800" b="1" dirty="0" smtClean="0">
              <a:latin typeface="Times New Roman" pitchFamily="18" charset="0"/>
              <a:cs typeface="Times New Roman" pitchFamily="18" charset="0"/>
            </a:endParaRPr>
          </a:p>
        </p:txBody>
      </p:sp>
      <p:sp>
        <p:nvSpPr>
          <p:cNvPr id="22541" name="Rectangle 18"/>
          <p:cNvSpPr>
            <a:spLocks noChangeArrowheads="1"/>
          </p:cNvSpPr>
          <p:nvPr/>
        </p:nvSpPr>
        <p:spPr bwMode="auto">
          <a:xfrm>
            <a:off x="6479117" y="3500439"/>
            <a:ext cx="5088467" cy="302418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ru-RU" altLang="ru-RU"/>
          </a:p>
        </p:txBody>
      </p:sp>
      <p:sp>
        <p:nvSpPr>
          <p:cNvPr id="22542" name="Rectangle 19"/>
          <p:cNvSpPr>
            <a:spLocks noChangeArrowheads="1"/>
          </p:cNvSpPr>
          <p:nvPr/>
        </p:nvSpPr>
        <p:spPr bwMode="auto">
          <a:xfrm>
            <a:off x="6959600" y="3571876"/>
            <a:ext cx="4318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a:solidFill>
                  <a:schemeClr val="tx2"/>
                </a:solidFill>
                <a:latin typeface="Times New Roman" pitchFamily="18" charset="0"/>
                <a:cs typeface="Times New Roman" pitchFamily="18" charset="0"/>
              </a:rPr>
              <a:t>H</a:t>
            </a:r>
            <a:r>
              <a:rPr lang="ru-RU" altLang="ru-RU" sz="2800" b="1" dirty="0" smtClean="0">
                <a:solidFill>
                  <a:schemeClr val="tx2"/>
                </a:solidFill>
                <a:latin typeface="Times New Roman" pitchFamily="18" charset="0"/>
                <a:cs typeface="Times New Roman" pitchFamily="18" charset="0"/>
              </a:rPr>
              <a:t>а</a:t>
            </a:r>
            <a:r>
              <a:rPr lang="en-US" altLang="ru-RU" sz="2800" b="1" dirty="0" smtClean="0">
                <a:solidFill>
                  <a:schemeClr val="tx2"/>
                </a:solidFill>
                <a:latin typeface="Times New Roman" pitchFamily="18" charset="0"/>
                <a:cs typeface="Times New Roman" pitchFamily="18" charset="0"/>
              </a:rPr>
              <a:t>r</a:t>
            </a:r>
            <a:r>
              <a:rPr lang="ru-RU" altLang="ru-RU" sz="2800" b="1" dirty="0" smtClean="0">
                <a:solidFill>
                  <a:schemeClr val="tx2"/>
                </a:solidFill>
                <a:latin typeface="Times New Roman" pitchFamily="18" charset="0"/>
                <a:cs typeface="Times New Roman" pitchFamily="18" charset="0"/>
              </a:rPr>
              <a:t> </a:t>
            </a:r>
            <a:r>
              <a:rPr lang="en-US" altLang="ru-RU" sz="2800" b="1" dirty="0" err="1" smtClean="0">
                <a:solidFill>
                  <a:schemeClr val="tx2"/>
                </a:solidFill>
                <a:latin typeface="Times New Roman" pitchFamily="18" charset="0"/>
                <a:cs typeface="Times New Roman" pitchFamily="18" charset="0"/>
              </a:rPr>
              <a:t>bir</a:t>
            </a:r>
            <a:r>
              <a:rPr lang="ru-RU" altLang="ru-RU" sz="2800" b="1" dirty="0" smtClean="0">
                <a:solidFill>
                  <a:schemeClr val="tx2"/>
                </a:solidFill>
                <a:latin typeface="Times New Roman" pitchFamily="18" charset="0"/>
                <a:cs typeface="Times New Roman" pitchFamily="18" charset="0"/>
              </a:rPr>
              <a:t> </a:t>
            </a:r>
            <a:r>
              <a:rPr lang="en-US" altLang="ru-RU" sz="2800" b="1" dirty="0" smtClean="0">
                <a:solidFill>
                  <a:schemeClr val="tx2"/>
                </a:solidFill>
                <a:latin typeface="Times New Roman" pitchFamily="18" charset="0"/>
                <a:cs typeface="Times New Roman" pitchFamily="18" charset="0"/>
              </a:rPr>
              <a:t>j</a:t>
            </a:r>
            <a:r>
              <a:rPr lang="ru-RU" altLang="ru-RU" sz="2800" b="1" dirty="0" smtClean="0">
                <a:solidFill>
                  <a:schemeClr val="tx2"/>
                </a:solidFill>
                <a:latin typeface="Times New Roman" pitchFamily="18" charset="0"/>
                <a:cs typeface="Times New Roman" pitchFamily="18" charset="0"/>
              </a:rPr>
              <a:t>а</a:t>
            </a:r>
            <a:r>
              <a:rPr lang="en-US" altLang="ru-RU" sz="2800" b="1" dirty="0" err="1" smtClean="0">
                <a:solidFill>
                  <a:schemeClr val="tx2"/>
                </a:solidFill>
                <a:latin typeface="Times New Roman" pitchFamily="18" charset="0"/>
                <a:cs typeface="Times New Roman" pitchFamily="18" charset="0"/>
              </a:rPr>
              <a:t>miyat</a:t>
            </a:r>
            <a:r>
              <a:rPr lang="ru-RU" altLang="ru-RU" sz="2800" b="1" dirty="0" smtClean="0">
                <a:solidFill>
                  <a:schemeClr val="tx2"/>
                </a:solidFill>
                <a:latin typeface="Times New Roman" pitchFamily="18" charset="0"/>
                <a:cs typeface="Times New Roman" pitchFamily="18" charset="0"/>
              </a:rPr>
              <a:t> </a:t>
            </a:r>
            <a:r>
              <a:rPr lang="en-US" altLang="ru-RU" sz="2800" b="1" dirty="0" err="1" smtClean="0">
                <a:solidFill>
                  <a:schemeClr val="tx2"/>
                </a:solidFill>
                <a:latin typeface="Times New Roman" pitchFamily="18" charset="0"/>
                <a:cs typeface="Times New Roman" pitchFamily="18" charset="0"/>
              </a:rPr>
              <a:t>o'z</a:t>
            </a:r>
            <a:r>
              <a:rPr lang="ru-RU" altLang="ru-RU" sz="2800" b="1" dirty="0" smtClean="0">
                <a:solidFill>
                  <a:schemeClr val="tx2"/>
                </a:solidFill>
                <a:latin typeface="Times New Roman" pitchFamily="18" charset="0"/>
                <a:cs typeface="Times New Roman" pitchFamily="18" charset="0"/>
              </a:rPr>
              <a:t> </a:t>
            </a:r>
            <a:r>
              <a:rPr lang="en-US" altLang="ru-RU" sz="2800" b="1" dirty="0" smtClean="0">
                <a:solidFill>
                  <a:schemeClr val="tx2"/>
                </a:solidFill>
                <a:latin typeface="Times New Roman" pitchFamily="18" charset="0"/>
                <a:cs typeface="Times New Roman" pitchFamily="18" charset="0"/>
              </a:rPr>
              <a:t>m</a:t>
            </a:r>
            <a:r>
              <a:rPr lang="ru-RU" altLang="ru-RU" sz="2800" b="1" dirty="0" smtClean="0">
                <a:solidFill>
                  <a:schemeClr val="tx2"/>
                </a:solidFill>
                <a:latin typeface="Times New Roman" pitchFamily="18" charset="0"/>
                <a:cs typeface="Times New Roman" pitchFamily="18" charset="0"/>
              </a:rPr>
              <a:t>а'</a:t>
            </a:r>
            <a:r>
              <a:rPr lang="en-US" altLang="ru-RU" sz="2800" b="1" dirty="0" err="1" smtClean="0">
                <a:solidFill>
                  <a:schemeClr val="tx2"/>
                </a:solidFill>
                <a:latin typeface="Times New Roman" pitchFamily="18" charset="0"/>
                <a:cs typeface="Times New Roman" pitchFamily="18" charset="0"/>
              </a:rPr>
              <a:t>rif</a:t>
            </a:r>
            <a:r>
              <a:rPr lang="ru-RU" altLang="ru-RU" sz="2800" b="1" dirty="0" smtClean="0">
                <a:solidFill>
                  <a:schemeClr val="tx2"/>
                </a:solidFill>
                <a:latin typeface="Times New Roman" pitchFamily="18" charset="0"/>
                <a:cs typeface="Times New Roman" pitchFamily="18" charset="0"/>
              </a:rPr>
              <a:t>а</a:t>
            </a:r>
            <a:r>
              <a:rPr lang="en-US" altLang="ru-RU" sz="2800" b="1" dirty="0" err="1" smtClean="0">
                <a:solidFill>
                  <a:schemeClr val="tx2"/>
                </a:solidFill>
                <a:latin typeface="Times New Roman" pitchFamily="18" charset="0"/>
                <a:cs typeface="Times New Roman" pitchFamily="18" charset="0"/>
              </a:rPr>
              <a:t>tini</a:t>
            </a:r>
            <a:r>
              <a:rPr lang="ru-RU" altLang="ru-RU" sz="2800" b="1" dirty="0" smtClean="0">
                <a:solidFill>
                  <a:schemeClr val="tx2"/>
                </a:solidFill>
                <a:latin typeface="Times New Roman" pitchFamily="18" charset="0"/>
                <a:cs typeface="Times New Roman" pitchFamily="18" charset="0"/>
              </a:rPr>
              <a:t> </a:t>
            </a:r>
            <a:r>
              <a:rPr lang="en-US" altLang="ru-RU" sz="2800" b="1" dirty="0" err="1" smtClean="0">
                <a:solidFill>
                  <a:schemeClr val="tx2"/>
                </a:solidFill>
                <a:latin typeface="Times New Roman" pitchFamily="18" charset="0"/>
                <a:cs typeface="Times New Roman" pitchFamily="18" charset="0"/>
              </a:rPr>
              <a:t>riv</a:t>
            </a:r>
            <a:r>
              <a:rPr lang="ru-RU" altLang="ru-RU" sz="2800" b="1" dirty="0" smtClean="0">
                <a:solidFill>
                  <a:schemeClr val="tx2"/>
                </a:solidFill>
                <a:latin typeface="Times New Roman" pitchFamily="18" charset="0"/>
                <a:cs typeface="Times New Roman" pitchFamily="18" charset="0"/>
              </a:rPr>
              <a:t>о</a:t>
            </a:r>
            <a:r>
              <a:rPr lang="en-US" altLang="ru-RU" sz="2800" b="1" dirty="0" err="1" smtClean="0">
                <a:solidFill>
                  <a:schemeClr val="tx2"/>
                </a:solidFill>
                <a:latin typeface="Times New Roman" pitchFamily="18" charset="0"/>
                <a:cs typeface="Times New Roman" pitchFamily="18" charset="0"/>
              </a:rPr>
              <a:t>jl</a:t>
            </a:r>
            <a:r>
              <a:rPr lang="ru-RU" altLang="ru-RU" sz="2800" b="1" dirty="0" smtClean="0">
                <a:solidFill>
                  <a:schemeClr val="tx2"/>
                </a:solidFill>
                <a:latin typeface="Times New Roman" pitchFamily="18" charset="0"/>
                <a:cs typeface="Times New Roman" pitchFamily="18" charset="0"/>
              </a:rPr>
              <a:t>а</a:t>
            </a:r>
            <a:r>
              <a:rPr lang="en-US" altLang="ru-RU" sz="2800" b="1" dirty="0" err="1" smtClean="0">
                <a:solidFill>
                  <a:schemeClr val="tx2"/>
                </a:solidFill>
                <a:latin typeface="Times New Roman" pitchFamily="18" charset="0"/>
                <a:cs typeface="Times New Roman" pitchFamily="18" charset="0"/>
              </a:rPr>
              <a:t>ntirish</a:t>
            </a:r>
            <a:r>
              <a:rPr lang="ru-RU" altLang="ru-RU" sz="2800" b="1" dirty="0" smtClean="0">
                <a:solidFill>
                  <a:schemeClr val="tx2"/>
                </a:solidFill>
                <a:latin typeface="Times New Roman" pitchFamily="18" charset="0"/>
                <a:cs typeface="Times New Roman" pitchFamily="18" charset="0"/>
              </a:rPr>
              <a:t> </a:t>
            </a:r>
            <a:r>
              <a:rPr lang="en-US" altLang="ru-RU" sz="2800" b="1" dirty="0" smtClean="0">
                <a:solidFill>
                  <a:schemeClr val="tx2"/>
                </a:solidFill>
                <a:latin typeface="Times New Roman" pitchFamily="18" charset="0"/>
                <a:cs typeface="Times New Roman" pitchFamily="18" charset="0"/>
              </a:rPr>
              <a:t>d</a:t>
            </a:r>
            <a:r>
              <a:rPr lang="ru-RU" altLang="ru-RU" sz="2800" b="1" dirty="0" smtClean="0">
                <a:solidFill>
                  <a:schemeClr val="tx2"/>
                </a:solidFill>
                <a:latin typeface="Times New Roman" pitchFamily="18" charset="0"/>
                <a:cs typeface="Times New Roman" pitchFamily="18" charset="0"/>
              </a:rPr>
              <a:t>а</a:t>
            </a:r>
            <a:r>
              <a:rPr lang="en-US" altLang="ru-RU" sz="2800" b="1" dirty="0" smtClean="0">
                <a:solidFill>
                  <a:schemeClr val="tx2"/>
                </a:solidFill>
                <a:latin typeface="Times New Roman" pitchFamily="18" charset="0"/>
                <a:cs typeface="Times New Roman" pitchFamily="18" charset="0"/>
              </a:rPr>
              <a:t>r</a:t>
            </a:r>
            <a:r>
              <a:rPr lang="ru-RU" altLang="ru-RU" sz="2800" b="1" dirty="0" smtClean="0">
                <a:solidFill>
                  <a:schemeClr val="tx2"/>
                </a:solidFill>
                <a:latin typeface="Times New Roman" pitchFamily="18" charset="0"/>
                <a:cs typeface="Times New Roman" pitchFamily="18" charset="0"/>
              </a:rPr>
              <a:t>а</a:t>
            </a:r>
            <a:r>
              <a:rPr lang="en-US" altLang="ru-RU" sz="2800" b="1" dirty="0" smtClean="0">
                <a:solidFill>
                  <a:schemeClr val="tx2"/>
                </a:solidFill>
                <a:latin typeface="Times New Roman" pitchFamily="18" charset="0"/>
                <a:cs typeface="Times New Roman" pitchFamily="18" charset="0"/>
              </a:rPr>
              <a:t>j</a:t>
            </a:r>
            <a:r>
              <a:rPr lang="ru-RU" altLang="ru-RU" sz="2800" b="1" dirty="0" smtClean="0">
                <a:solidFill>
                  <a:schemeClr val="tx2"/>
                </a:solidFill>
                <a:latin typeface="Times New Roman" pitchFamily="18" charset="0"/>
                <a:cs typeface="Times New Roman" pitchFamily="18" charset="0"/>
              </a:rPr>
              <a:t>а</a:t>
            </a:r>
            <a:r>
              <a:rPr lang="en-US" altLang="ru-RU" sz="2800" b="1" dirty="0" smtClean="0">
                <a:solidFill>
                  <a:schemeClr val="tx2"/>
                </a:solidFill>
                <a:latin typeface="Times New Roman" pitchFamily="18" charset="0"/>
                <a:cs typeface="Times New Roman" pitchFamily="18" charset="0"/>
              </a:rPr>
              <a:t>sig</a:t>
            </a:r>
            <a:r>
              <a:rPr lang="ru-RU" altLang="ru-RU" sz="2800" b="1" dirty="0" smtClean="0">
                <a:solidFill>
                  <a:schemeClr val="tx2"/>
                </a:solidFill>
                <a:latin typeface="Times New Roman" pitchFamily="18" charset="0"/>
                <a:cs typeface="Times New Roman" pitchFamily="18" charset="0"/>
              </a:rPr>
              <a:t>а </a:t>
            </a:r>
            <a:r>
              <a:rPr lang="en-US" altLang="ru-RU" sz="2800" b="1" dirty="0" smtClean="0">
                <a:solidFill>
                  <a:schemeClr val="tx2"/>
                </a:solidFill>
                <a:latin typeface="Times New Roman" pitchFamily="18" charset="0"/>
                <a:cs typeface="Times New Roman" pitchFamily="18" charset="0"/>
              </a:rPr>
              <a:t>m</a:t>
            </a:r>
            <a:r>
              <a:rPr lang="ru-RU" altLang="ru-RU" sz="2800" b="1" dirty="0" smtClean="0">
                <a:solidFill>
                  <a:schemeClr val="tx2"/>
                </a:solidFill>
                <a:latin typeface="Times New Roman" pitchFamily="18" charset="0"/>
                <a:cs typeface="Times New Roman" pitchFamily="18" charset="0"/>
              </a:rPr>
              <a:t>о</a:t>
            </a:r>
            <a:r>
              <a:rPr lang="en-US" altLang="ru-RU" sz="2800" b="1" dirty="0" smtClean="0">
                <a:solidFill>
                  <a:schemeClr val="tx2"/>
                </a:solidFill>
                <a:latin typeface="Times New Roman" pitchFamily="18" charset="0"/>
                <a:cs typeface="Times New Roman" pitchFamily="18" charset="0"/>
              </a:rPr>
              <a:t>s</a:t>
            </a:r>
            <a:r>
              <a:rPr lang="ru-RU" altLang="ru-RU" sz="2800" b="1" dirty="0" smtClean="0">
                <a:solidFill>
                  <a:schemeClr val="tx2"/>
                </a:solidFill>
                <a:latin typeface="Times New Roman" pitchFamily="18" charset="0"/>
                <a:cs typeface="Times New Roman" pitchFamily="18" charset="0"/>
              </a:rPr>
              <a:t> </a:t>
            </a:r>
            <a:r>
              <a:rPr lang="en-US" altLang="ru-RU" sz="2800" b="1" dirty="0" smtClean="0">
                <a:solidFill>
                  <a:schemeClr val="tx2"/>
                </a:solidFill>
                <a:latin typeface="Times New Roman" pitchFamily="18" charset="0"/>
                <a:cs typeface="Times New Roman" pitchFamily="18" charset="0"/>
              </a:rPr>
              <a:t>k</a:t>
            </a:r>
            <a:r>
              <a:rPr lang="ru-RU" altLang="ru-RU" sz="2800" b="1" dirty="0" smtClean="0">
                <a:solidFill>
                  <a:schemeClr val="tx2"/>
                </a:solidFill>
                <a:latin typeface="Times New Roman" pitchFamily="18" charset="0"/>
                <a:cs typeface="Times New Roman" pitchFamily="18" charset="0"/>
              </a:rPr>
              <a:t>е</a:t>
            </a:r>
            <a:r>
              <a:rPr lang="en-US" altLang="ru-RU" sz="2800" b="1" dirty="0" err="1" smtClean="0">
                <a:solidFill>
                  <a:schemeClr val="tx2"/>
                </a:solidFill>
                <a:latin typeface="Times New Roman" pitchFamily="18" charset="0"/>
                <a:cs typeface="Times New Roman" pitchFamily="18" charset="0"/>
              </a:rPr>
              <a:t>luvchi</a:t>
            </a:r>
            <a:r>
              <a:rPr lang="ru-RU" altLang="ru-RU" sz="2800" b="1" dirty="0" smtClean="0">
                <a:solidFill>
                  <a:schemeClr val="tx2"/>
                </a:solidFill>
                <a:latin typeface="Times New Roman" pitchFamily="18" charset="0"/>
                <a:cs typeface="Times New Roman" pitchFamily="18" charset="0"/>
              </a:rPr>
              <a:t> </a:t>
            </a:r>
            <a:r>
              <a:rPr lang="en-US" altLang="ru-RU" sz="2800" b="1" dirty="0" smtClean="0">
                <a:solidFill>
                  <a:schemeClr val="tx2"/>
                </a:solidFill>
                <a:latin typeface="Times New Roman" pitchFamily="18" charset="0"/>
                <a:cs typeface="Times New Roman" pitchFamily="18" charset="0"/>
              </a:rPr>
              <a:t>f</a:t>
            </a:r>
            <a:r>
              <a:rPr lang="ru-RU" altLang="ru-RU" sz="2800" b="1" dirty="0" smtClean="0">
                <a:solidFill>
                  <a:schemeClr val="tx2"/>
                </a:solidFill>
                <a:latin typeface="Times New Roman" pitchFamily="18" charset="0"/>
                <a:cs typeface="Times New Roman" pitchFamily="18" charset="0"/>
              </a:rPr>
              <a:t>а</a:t>
            </a:r>
            <a:r>
              <a:rPr lang="en-US" altLang="ru-RU" sz="2800" b="1" dirty="0" err="1" smtClean="0">
                <a:solidFill>
                  <a:schemeClr val="tx2"/>
                </a:solidFill>
                <a:latin typeface="Times New Roman" pitchFamily="18" charset="0"/>
                <a:cs typeface="Times New Roman" pitchFamily="18" charset="0"/>
              </a:rPr>
              <a:t>ng</a:t>
            </a:r>
            <a:r>
              <a:rPr lang="ru-RU" altLang="ru-RU" sz="2800" b="1" dirty="0" smtClean="0">
                <a:solidFill>
                  <a:schemeClr val="tx2"/>
                </a:solidFill>
                <a:latin typeface="Times New Roman" pitchFamily="18" charset="0"/>
                <a:cs typeface="Times New Roman" pitchFamily="18" charset="0"/>
              </a:rPr>
              <a:t>а </a:t>
            </a:r>
            <a:r>
              <a:rPr lang="en-US" altLang="ru-RU" sz="2800" b="1" dirty="0" err="1" smtClean="0">
                <a:solidFill>
                  <a:schemeClr val="tx2"/>
                </a:solidFill>
                <a:latin typeface="Times New Roman" pitchFamily="18" charset="0"/>
                <a:cs typeface="Times New Roman" pitchFamily="18" charset="0"/>
              </a:rPr>
              <a:t>eg</a:t>
            </a:r>
            <a:r>
              <a:rPr lang="ru-RU" altLang="ru-RU" sz="2800" b="1" dirty="0" smtClean="0">
                <a:solidFill>
                  <a:schemeClr val="tx2"/>
                </a:solidFill>
                <a:latin typeface="Times New Roman" pitchFamily="18" charset="0"/>
                <a:cs typeface="Times New Roman" pitchFamily="18" charset="0"/>
              </a:rPr>
              <a:t>а </a:t>
            </a:r>
            <a:r>
              <a:rPr lang="en-US" altLang="ru-RU" sz="2800" b="1" dirty="0" err="1" smtClean="0">
                <a:solidFill>
                  <a:schemeClr val="tx2"/>
                </a:solidFill>
                <a:latin typeface="Times New Roman" pitchFamily="18" charset="0"/>
                <a:cs typeface="Times New Roman" pitchFamily="18" charset="0"/>
              </a:rPr>
              <a:t>bo'l</a:t>
            </a:r>
            <a:r>
              <a:rPr lang="ru-RU" altLang="ru-RU" sz="2800" b="1" dirty="0" smtClean="0">
                <a:solidFill>
                  <a:schemeClr val="tx2"/>
                </a:solidFill>
                <a:latin typeface="Times New Roman" pitchFamily="18" charset="0"/>
                <a:cs typeface="Times New Roman" pitchFamily="18" charset="0"/>
              </a:rPr>
              <a:t>а</a:t>
            </a:r>
            <a:r>
              <a:rPr lang="en-US" altLang="ru-RU" sz="2800" b="1" dirty="0" smtClean="0">
                <a:solidFill>
                  <a:schemeClr val="tx2"/>
                </a:solidFill>
                <a:latin typeface="Times New Roman" pitchFamily="18" charset="0"/>
                <a:cs typeface="Times New Roman" pitchFamily="18" charset="0"/>
              </a:rPr>
              <a:t>di</a:t>
            </a:r>
            <a:endParaRPr lang="ru-RU" altLang="ru-RU" sz="2800" b="1" dirty="0">
              <a:solidFill>
                <a:schemeClr val="tx2"/>
              </a:solidFill>
              <a:latin typeface="Times New Roman" pitchFamily="18" charset="0"/>
              <a:cs typeface="Times New Roman" pitchFamily="18" charset="0"/>
            </a:endParaRPr>
          </a:p>
        </p:txBody>
      </p:sp>
      <p:sp>
        <p:nvSpPr>
          <p:cNvPr id="22543" name="Line 20"/>
          <p:cNvSpPr>
            <a:spLocks noChangeShapeType="1"/>
          </p:cNvSpPr>
          <p:nvPr/>
        </p:nvSpPr>
        <p:spPr bwMode="auto">
          <a:xfrm>
            <a:off x="6383867" y="1268414"/>
            <a:ext cx="2305051"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2544" name="Rectangle 21"/>
          <p:cNvSpPr>
            <a:spLocks noChangeArrowheads="1"/>
          </p:cNvSpPr>
          <p:nvPr/>
        </p:nvSpPr>
        <p:spPr bwMode="auto">
          <a:xfrm>
            <a:off x="1968500" y="2276476"/>
            <a:ext cx="43180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ru-RU" altLang="ru-RU" sz="2800" b="1">
              <a:solidFill>
                <a:schemeClr val="tx2"/>
              </a:solidFill>
            </a:endParaRPr>
          </a:p>
        </p:txBody>
      </p:sp>
      <p:sp>
        <p:nvSpPr>
          <p:cNvPr id="22545" name="Line 22"/>
          <p:cNvSpPr>
            <a:spLocks noChangeShapeType="1"/>
          </p:cNvSpPr>
          <p:nvPr/>
        </p:nvSpPr>
        <p:spPr bwMode="auto">
          <a:xfrm>
            <a:off x="8879417" y="2997201"/>
            <a:ext cx="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Tree>
    <p:extLst>
      <p:ext uri="{BB962C8B-B14F-4D97-AF65-F5344CB8AC3E}">
        <p14:creationId xmlns:p14="http://schemas.microsoft.com/office/powerpoint/2010/main" val="1875409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p:cNvGraphicFramePr>
            <a:graphicFrameLocks/>
          </p:cNvGraphicFramePr>
          <p:nvPr>
            <p:extLst>
              <p:ext uri="{D42A27DB-BD31-4B8C-83A1-F6EECF244321}">
                <p14:modId xmlns:p14="http://schemas.microsoft.com/office/powerpoint/2010/main" val="2926069505"/>
              </p:ext>
            </p:extLst>
          </p:nvPr>
        </p:nvGraphicFramePr>
        <p:xfrm>
          <a:off x="1238865" y="530942"/>
          <a:ext cx="10953135" cy="5643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7422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p:cNvGraphicFramePr>
            <a:graphicFrameLocks/>
          </p:cNvGraphicFramePr>
          <p:nvPr>
            <p:extLst>
              <p:ext uri="{D42A27DB-BD31-4B8C-83A1-F6EECF244321}">
                <p14:modId xmlns:p14="http://schemas.microsoft.com/office/powerpoint/2010/main" val="680183927"/>
              </p:ext>
            </p:extLst>
          </p:nvPr>
        </p:nvGraphicFramePr>
        <p:xfrm>
          <a:off x="1135626" y="383458"/>
          <a:ext cx="10825316" cy="63123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6015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535084" y="0"/>
            <a:ext cx="10656916" cy="6494085"/>
          </a:xfrm>
          <a:prstGeom prst="rect">
            <a:avLst/>
          </a:prstGeom>
        </p:spPr>
        <p:txBody>
          <a:bodyPr wrap="square">
            <a:spAutoFit/>
          </a:bodyPr>
          <a:lstStyle/>
          <a:p>
            <a:pPr algn="just"/>
            <a:r>
              <a:rPr lang="uz-Cyrl-UZ" sz="3200" b="1" dirty="0">
                <a:latin typeface="Times New Roman" panose="02020603050405020304" pitchFamily="18" charset="0"/>
                <a:cs typeface="Times New Roman" panose="02020603050405020304" pitchFamily="18" charset="0"/>
              </a:rPr>
              <a:t>Ilmiy tadqiqotning amal qilish mexanizmlari</a:t>
            </a:r>
            <a:r>
              <a:rPr lang="uz-Cyrl-UZ" sz="3200" dirty="0">
                <a:latin typeface="Times New Roman" panose="02020603050405020304" pitchFamily="18" charset="0"/>
                <a:cs typeface="Times New Roman" panose="02020603050405020304" pitchFamily="18" charset="0"/>
              </a:rPr>
              <a:t>. </a:t>
            </a:r>
            <a:r>
              <a:rPr lang="uz-Cyrl-UZ" sz="3200" i="1" dirty="0">
                <a:latin typeface="Times New Roman" panose="02020603050405020304" pitchFamily="18" charset="0"/>
                <a:cs typeface="Times New Roman" panose="02020603050405020304" pitchFamily="18" charset="0"/>
              </a:rPr>
              <a:t>Muammo va uni to‘g‘ri qo‘yish ilmiy tadqiqotnnig eng muhim mexanizmi (bu haqda to‘liq 2 bo‘limda fikr boradi)</a:t>
            </a:r>
            <a:endParaRPr lang="ru-RU" sz="3200" dirty="0">
              <a:latin typeface="Times New Roman" panose="02020603050405020304" pitchFamily="18" charset="0"/>
              <a:cs typeface="Times New Roman" panose="02020603050405020304" pitchFamily="18" charset="0"/>
            </a:endParaRPr>
          </a:p>
          <a:p>
            <a:pPr algn="just"/>
            <a:r>
              <a:rPr lang="uz-Cyrl-UZ" sz="3200" i="1" dirty="0">
                <a:latin typeface="Times New Roman" panose="02020603050405020304" pitchFamily="18" charset="0"/>
                <a:cs typeface="Times New Roman" panose="02020603050405020304" pitchFamily="18" charset="0"/>
              </a:rPr>
              <a:t>Gipoteza. Ilmiy tadqiqot va ijodiy faoliyat inson intellektual salohiyatini yuksaltiruvchi omillar bo‘lib, bular orqali  insonning  biladigan haqiqati ham bilimdan iborat bo‘ladi, aql  esa ilmdan quvvat oladi va shuning bilan birga ilm ham egallanadi.</a:t>
            </a:r>
            <a:r>
              <a:rPr lang="uz-Cyrl-UZ" sz="3200" dirty="0">
                <a:latin typeface="Times New Roman" panose="02020603050405020304" pitchFamily="18" charset="0"/>
                <a:cs typeface="Times New Roman" panose="02020603050405020304" pitchFamily="18" charset="0"/>
              </a:rPr>
              <a:t> Bu jarayonda gipotezaning o‘rni beqiyos hisoblanadi. Ayni shu ma’noda, S.Yu.Saurov</a:t>
            </a:r>
            <a:r>
              <a:rPr lang="uz-Cyrl-UZ" sz="3200" b="1" dirty="0">
                <a:latin typeface="Times New Roman" panose="02020603050405020304" pitchFamily="18" charset="0"/>
                <a:cs typeface="Times New Roman" panose="02020603050405020304" pitchFamily="18" charset="0"/>
              </a:rPr>
              <a:t> “</a:t>
            </a:r>
            <a:r>
              <a:rPr lang="uz-Cyrl-UZ" sz="3200" dirty="0">
                <a:latin typeface="Times New Roman" panose="02020603050405020304" pitchFamily="18" charset="0"/>
                <a:cs typeface="Times New Roman" panose="02020603050405020304" pitchFamily="18" charset="0"/>
              </a:rPr>
              <a:t>Gipoteza fenomeni nazariyani yaratishning dastlabki bosqichidir</a:t>
            </a:r>
            <a:r>
              <a:rPr lang="uz-Cyrl-UZ" sz="3200" dirty="0" smtClean="0">
                <a:latin typeface="Times New Roman" panose="02020603050405020304" pitchFamily="18" charset="0"/>
                <a:cs typeface="Times New Roman" panose="02020603050405020304" pitchFamily="18" charset="0"/>
              </a:rPr>
              <a:t>”,  </a:t>
            </a:r>
            <a:r>
              <a:rPr lang="uz-Cyrl-UZ" sz="3200" dirty="0">
                <a:latin typeface="Times New Roman" panose="02020603050405020304" pitchFamily="18" charset="0"/>
                <a:cs typeface="Times New Roman" panose="02020603050405020304" pitchFamily="18" charset="0"/>
              </a:rPr>
              <a:t>deb yozadi. Mazkur fikrda gipotezaning dinamik xususiyati yoritib berilgan bo‘lsa-da, uning ehtimoliy asoslarga tayanishi ochib </a:t>
            </a:r>
            <a:r>
              <a:rPr lang="uz-Cyrl-UZ" sz="3200" dirty="0" smtClean="0">
                <a:latin typeface="Times New Roman" panose="02020603050405020304" pitchFamily="18" charset="0"/>
                <a:cs typeface="Times New Roman" panose="02020603050405020304" pitchFamily="18" charset="0"/>
              </a:rPr>
              <a:t>berilmagan</a:t>
            </a:r>
            <a:r>
              <a:rPr lang="ru-RU" sz="3200" dirty="0" smtClean="0">
                <a:latin typeface="Times New Roman" panose="02020603050405020304" pitchFamily="18" charset="0"/>
                <a:cs typeface="Times New Roman" panose="02020603050405020304" pitchFamily="18" charset="0"/>
              </a:rPr>
              <a:t>.</a:t>
            </a:r>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7299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1" y="685801"/>
            <a:ext cx="10018713" cy="1054510"/>
          </a:xfrm>
        </p:spPr>
        <p:txBody>
          <a:bodyPr/>
          <a:lstStyle/>
          <a:p>
            <a:r>
              <a:rPr lang="uz-Cyrl-UZ" b="1" i="1" dirty="0" smtClean="0">
                <a:latin typeface="Times New Roman" panose="02020603050405020304" pitchFamily="18" charset="0"/>
                <a:cs typeface="Times New Roman" panose="02020603050405020304" pitchFamily="18" charset="0"/>
              </a:rPr>
              <a:t>ILMIY TADQIQOT JARAYONI</a:t>
            </a:r>
            <a:endParaRPr lang="ru-RU" b="1" dirty="0"/>
          </a:p>
        </p:txBody>
      </p:sp>
      <p:sp>
        <p:nvSpPr>
          <p:cNvPr id="3" name="Объект 2"/>
          <p:cNvSpPr>
            <a:spLocks noGrp="1"/>
          </p:cNvSpPr>
          <p:nvPr>
            <p:ph idx="1"/>
          </p:nvPr>
        </p:nvSpPr>
        <p:spPr>
          <a:xfrm>
            <a:off x="1484310" y="2109019"/>
            <a:ext cx="10018713" cy="3682181"/>
          </a:xfrm>
        </p:spPr>
        <p:txBody>
          <a:bodyPr>
            <a:noAutofit/>
          </a:bodyPr>
          <a:lstStyle/>
          <a:p>
            <a:pPr algn="just"/>
            <a:r>
              <a:rPr lang="uz-Cyrl-UZ" i="1" dirty="0">
                <a:latin typeface="Times New Roman" panose="02020603050405020304" pitchFamily="18" charset="0"/>
                <a:cs typeface="Times New Roman" panose="02020603050405020304" pitchFamily="18" charset="0"/>
              </a:rPr>
              <a:t>Ilmiy tadqiqot jarayonida erkin bo‘lish − moneliksiz ijod qilish, birovning qolipiga tushmaslik, yangi ilmiy bilimlarni olish va qayta ishlashda ob’ektiv va xolis bo‘lish muhimdir</a:t>
            </a:r>
            <a:r>
              <a:rPr lang="uz-Cyrl-UZ" dirty="0">
                <a:latin typeface="Times New Roman" panose="02020603050405020304" pitchFamily="18" charset="0"/>
                <a:cs typeface="Times New Roman" panose="02020603050405020304" pitchFamily="18" charset="0"/>
              </a:rPr>
              <a:t>. Bundan ko‘rinadiki, olimlar o‘z ilmiy faoliyatining maqsadlari va metodlariga o‘zlari axloqiy nuqtai nazardan baho berishlari, axloqiy me’yorlarni buzish bilan bog‘liq bo‘lgan tadqiqotlardan voz kechishlari lozim. </a:t>
            </a:r>
            <a:endParaRPr lang="ru-RU" dirty="0">
              <a:latin typeface="Times New Roman" panose="02020603050405020304" pitchFamily="18" charset="0"/>
              <a:cs typeface="Times New Roman" panose="02020603050405020304" pitchFamily="18" charset="0"/>
            </a:endParaRPr>
          </a:p>
          <a:p>
            <a:pPr algn="just"/>
            <a:r>
              <a:rPr lang="uz-Cyrl-UZ" dirty="0">
                <a:latin typeface="Times New Roman" panose="02020603050405020304" pitchFamily="18" charset="0"/>
                <a:cs typeface="Times New Roman" panose="02020603050405020304" pitchFamily="18" charset="0"/>
              </a:rPr>
              <a:t>Har qanday ilmiy faoliyat matnlarda</a:t>
            </a:r>
            <a:r>
              <a:rPr lang="uz-Cyrl-UZ" i="1" dirty="0">
                <a:latin typeface="Times New Roman" panose="02020603050405020304" pitchFamily="18" charset="0"/>
                <a:cs typeface="Times New Roman" panose="02020603050405020304" pitchFamily="18" charset="0"/>
              </a:rPr>
              <a:t> “yozma” ko‘rinishda (qog‘ozda yoki elektron) – ilmiy hisobot, ilmiy ma’ruza, referat, maqola, kitob tarzida rasmiylashtirilgan bo‘lishining asosida  ikki shart-sharoit yotadi</a:t>
            </a:r>
            <a:r>
              <a:rPr lang="uz-Cyrl-UZ" dirty="0">
                <a:latin typeface="Times New Roman" panose="02020603050405020304" pitchFamily="18" charset="0"/>
                <a:cs typeface="Times New Roman" panose="02020603050405020304" pitchFamily="18" charset="0"/>
              </a:rPr>
              <a:t>. </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42693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801091" y="191298"/>
            <a:ext cx="10390909" cy="6001643"/>
          </a:xfrm>
          <a:prstGeom prst="rect">
            <a:avLst/>
          </a:prstGeom>
        </p:spPr>
        <p:txBody>
          <a:bodyPr wrap="square">
            <a:spAutoFit/>
          </a:bodyPr>
          <a:lstStyle/>
          <a:p>
            <a:pPr algn="just"/>
            <a:r>
              <a:rPr lang="uz-Cyrl-UZ" sz="3200" b="1" i="1" dirty="0">
                <a:latin typeface="Times New Roman" panose="02020603050405020304" pitchFamily="18" charset="0"/>
                <a:cs typeface="Times New Roman" panose="02020603050405020304" pitchFamily="18" charset="0"/>
              </a:rPr>
              <a:t>Nazariya </a:t>
            </a:r>
            <a:r>
              <a:rPr lang="uz-Cyrl-UZ" sz="3200" b="1" dirty="0">
                <a:latin typeface="Times New Roman" panose="02020603050405020304" pitchFamily="18" charset="0"/>
                <a:cs typeface="Times New Roman" panose="02020603050405020304" pitchFamily="18" charset="0"/>
              </a:rPr>
              <a:t>- </a:t>
            </a:r>
            <a:r>
              <a:rPr lang="uz-Cyrl-UZ" sz="3200" i="1" dirty="0">
                <a:latin typeface="Times New Roman" panose="02020603050405020304" pitchFamily="18" charset="0"/>
                <a:cs typeface="Times New Roman" panose="02020603050405020304" pitchFamily="18" charset="0"/>
              </a:rPr>
              <a:t>bu tabiat va jamiyat qonunlarining tushunishgagina emas, balki unga faol ta’sir etib aqliy asosda o‘zgartirishlar kiritish haqidagi ilmiy g‘oyalar to‘plamidir</a:t>
            </a:r>
            <a:r>
              <a:rPr lang="uz-Cyrl-UZ" sz="3200" dirty="0">
                <a:latin typeface="Times New Roman" panose="02020603050405020304" pitchFamily="18" charset="0"/>
                <a:cs typeface="Times New Roman" panose="02020603050405020304" pitchFamily="18" charset="0"/>
              </a:rPr>
              <a:t>. Ilmiy bilishda nazariya hodisalarning muayyan turkumi, bu turkumdagi hodisalarning mohiyati va ularga nisbatan amal qiladigan borliq qonunlari haqidagi bilimlarning mantiqiy asoslangan va amaliyot sinovidan o‘tgan tizimi sifatida ham talqin etiladi. U o‘rganilayotgan hodisalarning mazmunini yorituvchi tabiat va jamiyat umumiy qonunlarining kashf etilishi natijasida shakllanadi. </a:t>
            </a:r>
            <a:r>
              <a:rPr lang="en-US" sz="3200" dirty="0" err="1">
                <a:latin typeface="Times New Roman" panose="02020603050405020304" pitchFamily="18" charset="0"/>
                <a:cs typeface="Times New Roman" panose="02020603050405020304" pitchFamily="18" charset="0"/>
              </a:rPr>
              <a:t>Nazariya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tarkibiga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uning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asoslari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sifatida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mavjud</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bo‘lgan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yuzaga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kelishini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belgilagan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barcha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elementlar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kiradi</a:t>
            </a:r>
            <a:r>
              <a:rPr lang="en-US" sz="3200" dirty="0">
                <a:latin typeface="Times New Roman" panose="02020603050405020304" pitchFamily="18" charset="0"/>
                <a:cs typeface="Times New Roman" panose="02020603050405020304" pitchFamily="18" charset="0"/>
              </a:rPr>
              <a:t>. </a:t>
            </a:r>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6514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895302" y="407567"/>
            <a:ext cx="10124901" cy="6124754"/>
          </a:xfrm>
          <a:prstGeom prst="rect">
            <a:avLst/>
          </a:prstGeom>
        </p:spPr>
        <p:txBody>
          <a:bodyPr wrap="square">
            <a:spAutoFit/>
          </a:bodyPr>
          <a:lstStyle/>
          <a:p>
            <a:pPr algn="just"/>
            <a:r>
              <a:rPr lang="uz-Cyrl-UZ" sz="2800" b="1" i="1" dirty="0">
                <a:latin typeface="Times New Roman" panose="02020603050405020304" pitchFamily="18" charset="0"/>
                <a:cs typeface="Times New Roman" panose="02020603050405020304" pitchFamily="18" charset="0"/>
              </a:rPr>
              <a:t>Qonun.</a:t>
            </a:r>
            <a:r>
              <a:rPr lang="uz-Cyrl-UZ" sz="2800" b="1" dirty="0">
                <a:latin typeface="Times New Roman" panose="02020603050405020304" pitchFamily="18" charset="0"/>
                <a:cs typeface="Times New Roman" panose="02020603050405020304" pitchFamily="18" charset="0"/>
              </a:rPr>
              <a:t> </a:t>
            </a:r>
            <a:r>
              <a:rPr lang="uz-Cyrl-UZ" sz="2800" dirty="0">
                <a:latin typeface="Times New Roman" panose="02020603050405020304" pitchFamily="18" charset="0"/>
                <a:cs typeface="Times New Roman" panose="02020603050405020304" pitchFamily="18" charset="0"/>
              </a:rPr>
              <a:t>Ilmiy-tadqiqotda qonunning o‘rni muhim hisoblanadi. </a:t>
            </a:r>
            <a:r>
              <a:rPr lang="uz-Cyrl-UZ" sz="2800" i="1" dirty="0">
                <a:latin typeface="Times New Roman" panose="02020603050405020304" pitchFamily="18" charset="0"/>
                <a:cs typeface="Times New Roman" panose="02020603050405020304" pitchFamily="18" charset="0"/>
              </a:rPr>
              <a:t>Ilmiy adabiyotlarda qonun tushunchasining mazmun-mohiyatini ochib berishda, avvalambor, uning mohiyat tushunchasi bilan bog‘liqligiga, qonuniyat va tendensiya (rivojlanish) tushunchalariga, gnoseologik tomondan esa – gipoteza (faraz), nazariya, model tamoyiliga e’tibor qaratiladi.</a:t>
            </a:r>
            <a:r>
              <a:rPr lang="uz-Cyrl-UZ" sz="2800" dirty="0">
                <a:latin typeface="Times New Roman" panose="02020603050405020304" pitchFamily="18" charset="0"/>
                <a:cs typeface="Times New Roman" panose="02020603050405020304" pitchFamily="18" charset="0"/>
              </a:rPr>
              <a:t> Biroq qonunning voqea-hodisalar orasidagi qarama-qarshilik holatlarini (tasodifiy, ahamiyatsiz, tartibsiz va h.k.) bir-biriga bog‘lovchi mustahkam takrorlanuvchan, zarur, ahamiyatli, aloqa sifatida solishtirish umumiy masalaning echimini topib bera olmaydi. Chunki qonunni faqat alohida olingan qarama-qarshi xususiyatlar bilan emas, balki bu xususiyatlarning majmuasi,  deb solishtirgan holatdagina biz qonun dialektikasini ko‘rsatib o‘tilgan xususiyatlar kompleksi sifatida tushunishimiz mumkin. Har qanday qonun aniq sabablar asosida shakllanadi. </a:t>
            </a:r>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22837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12422" y="318806"/>
            <a:ext cx="9858894" cy="5693866"/>
          </a:xfrm>
          <a:prstGeom prst="rect">
            <a:avLst/>
          </a:prstGeom>
        </p:spPr>
        <p:txBody>
          <a:bodyPr wrap="square">
            <a:spAutoFit/>
          </a:bodyPr>
          <a:lstStyle/>
          <a:p>
            <a:pPr algn="just"/>
            <a:r>
              <a:rPr lang="uz-Cyrl-UZ" sz="2800" b="1" i="1" dirty="0">
                <a:latin typeface="Times New Roman" panose="02020603050405020304" pitchFamily="18" charset="0"/>
                <a:cs typeface="Times New Roman" panose="02020603050405020304" pitchFamily="18" charset="0"/>
              </a:rPr>
              <a:t>Tizimlilik.</a:t>
            </a:r>
            <a:r>
              <a:rPr lang="uz-Cyrl-UZ" sz="2800" b="1" dirty="0">
                <a:latin typeface="Times New Roman" panose="02020603050405020304" pitchFamily="18" charset="0"/>
                <a:cs typeface="Times New Roman" panose="02020603050405020304" pitchFamily="18" charset="0"/>
              </a:rPr>
              <a:t> Ilmiy-tadqiqotni </a:t>
            </a:r>
            <a:r>
              <a:rPr lang="uz-Cyrl-UZ" sz="2800" dirty="0">
                <a:latin typeface="Times New Roman" panose="02020603050405020304" pitchFamily="18" charset="0"/>
                <a:cs typeface="Times New Roman" panose="02020603050405020304" pitchFamily="18" charset="0"/>
              </a:rPr>
              <a:t>samarali yo‘lga qo‘yishda tizimlilik muhim ahamiyatga ega. Chunki, </a:t>
            </a:r>
            <a:r>
              <a:rPr lang="uz-Cyrl-UZ" sz="2800" b="1" i="1" dirty="0">
                <a:latin typeface="Times New Roman" panose="02020603050405020304" pitchFamily="18" charset="0"/>
                <a:cs typeface="Times New Roman" panose="02020603050405020304" pitchFamily="18" charset="0"/>
              </a:rPr>
              <a:t>tizimlilik ilmiy tadqiqotning o‘z-o‘ziga ta’sir qilish tamoyili uning yanada asosli dalillarga suyanishida muhim o‘rinni egallaydi.</a:t>
            </a:r>
            <a:r>
              <a:rPr lang="uz-Cyrl-UZ" sz="2800" b="1" dirty="0">
                <a:latin typeface="Times New Roman" panose="02020603050405020304" pitchFamily="18" charset="0"/>
                <a:cs typeface="Times New Roman" panose="02020603050405020304" pitchFamily="18" charset="0"/>
              </a:rPr>
              <a:t> </a:t>
            </a:r>
            <a:r>
              <a:rPr lang="uz-Cyrl-UZ" sz="2800" dirty="0">
                <a:latin typeface="Times New Roman" panose="02020603050405020304" pitchFamily="18" charset="0"/>
                <a:cs typeface="Times New Roman" panose="02020603050405020304" pitchFamily="18" charset="0"/>
              </a:rPr>
              <a:t>Ayni paytda, ilmiy tadqiqotning manbai bo‘lgan yangi nazariy bilimlar va texnologiyalar o‘zaro muvofiqlashgan holda ilmiy-metodologik tizimni shakllantiradi. SHu ma’noda, har qanday ijodiy muhitda yangi bilimga ega bo‘lish darajasi cheklangan bo‘lsa, uning faolligi past darajaga tushib qoladi. Bunday ilmiy sayozlashish ilmiy faoliyatdagi dogmalashuvga yoki bo‘rttirilgan ilmiy fundamentalizmga olib keladi, ya’ni eski ilmiy andazalarga, me’yorlarga moslashib undan chiqib ketolmaslik haqiqatni bilishdagi konkret dalil va voqelikni aniqlashga to‘sqinlik qiladi. </a:t>
            </a:r>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02170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550" y="202428"/>
            <a:ext cx="9775766" cy="6555641"/>
          </a:xfrm>
          <a:prstGeom prst="rect">
            <a:avLst/>
          </a:prstGeom>
        </p:spPr>
        <p:txBody>
          <a:bodyPr wrap="square">
            <a:spAutoFit/>
          </a:bodyPr>
          <a:lstStyle/>
          <a:p>
            <a:pPr algn="just"/>
            <a:r>
              <a:rPr lang="uz-Cyrl-UZ" sz="3000" b="1" i="1" dirty="0">
                <a:latin typeface="Times New Roman" panose="02020603050405020304" pitchFamily="18" charset="0"/>
                <a:cs typeface="Times New Roman" panose="02020603050405020304" pitchFamily="18" charset="0"/>
              </a:rPr>
              <a:t>Paradigma.</a:t>
            </a:r>
            <a:r>
              <a:rPr lang="uz-Cyrl-UZ" sz="3000" b="1" dirty="0">
                <a:latin typeface="Times New Roman" panose="02020603050405020304" pitchFamily="18" charset="0"/>
                <a:cs typeface="Times New Roman" panose="02020603050405020304" pitchFamily="18" charset="0"/>
              </a:rPr>
              <a:t> </a:t>
            </a:r>
            <a:r>
              <a:rPr lang="uz-Cyrl-UZ" sz="3000" dirty="0">
                <a:latin typeface="Times New Roman" panose="02020603050405020304" pitchFamily="18" charset="0"/>
                <a:cs typeface="Times New Roman" panose="02020603050405020304" pitchFamily="18" charset="0"/>
              </a:rPr>
              <a:t>Ilmiy-tadqiqot faoliyatida paradigma ham o‘ziga xos tarzda namoyon bo‘ladi. </a:t>
            </a:r>
            <a:r>
              <a:rPr lang="uz-Cyrl-UZ" sz="3000" i="1" dirty="0">
                <a:latin typeface="Times New Roman" panose="02020603050405020304" pitchFamily="18" charset="0"/>
                <a:cs typeface="Times New Roman" panose="02020603050405020304" pitchFamily="18" charset="0"/>
              </a:rPr>
              <a:t>Paradigma ,  ilmiy muammolarni echishga doir, ilmiy jamoa tomonidan tan olingan, aniqlangan qonuniyatlarni fikrlab olishga yordam beradigan va shuningdek, ushbu fan sohasining yanada rivojlanishini prognozlashga yordam beradigan idealdir.</a:t>
            </a:r>
            <a:r>
              <a:rPr lang="uz-Cyrl-UZ" sz="3000" dirty="0">
                <a:latin typeface="Times New Roman" panose="02020603050405020304" pitchFamily="18" charset="0"/>
                <a:cs typeface="Times New Roman" panose="02020603050405020304" pitchFamily="18" charset="0"/>
              </a:rPr>
              <a:t> Paradigma fan taraqqiyoti davomida hosil qilingan muayyan standartlarni o‘z ichiga oladi, shu standartlardan past darajada bajarilgan narsalar muhokamaga qo‘yilmaydi. Bu standartlarni qo‘llab-quvvatlash ilmiy ish mutaxassisining muhim komponentlaridan biridir. Albatta, yangi paradigmalarning shakllanishi fan taraqqiyotida o‘z ortidan bor bo‘lgan standartlar, ilmiy bilishning ideal va me’yorlarining o‘zgarib borishini yuzaga keltiradi. </a:t>
            </a:r>
            <a:endParaRPr lang="ru-RU"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51173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496291" y="197346"/>
            <a:ext cx="10174777" cy="6124754"/>
          </a:xfrm>
          <a:prstGeom prst="rect">
            <a:avLst/>
          </a:prstGeom>
        </p:spPr>
        <p:txBody>
          <a:bodyPr wrap="square">
            <a:spAutoFit/>
          </a:bodyPr>
          <a:lstStyle/>
          <a:p>
            <a:pPr algn="just" hangingPunct="0"/>
            <a:r>
              <a:rPr lang="ru-RU" sz="2800" dirty="0">
                <a:latin typeface="Times New Roman" panose="02020603050405020304" pitchFamily="18" charset="0"/>
                <a:cs typeface="Times New Roman" panose="02020603050405020304" pitchFamily="18" charset="0"/>
              </a:rPr>
              <a:t> </a:t>
            </a:r>
            <a:r>
              <a:rPr lang="uz-Cyrl-UZ" sz="2800" b="1" i="1" dirty="0">
                <a:latin typeface="Times New Roman" panose="02020603050405020304" pitchFamily="18" charset="0"/>
                <a:cs typeface="Times New Roman" panose="02020603050405020304" pitchFamily="18" charset="0"/>
              </a:rPr>
              <a:t>Intuitsiya.</a:t>
            </a:r>
            <a:r>
              <a:rPr lang="uz-Cyrl-UZ" sz="2800" b="1" dirty="0">
                <a:latin typeface="Times New Roman" panose="02020603050405020304" pitchFamily="18" charset="0"/>
                <a:cs typeface="Times New Roman" panose="02020603050405020304" pitchFamily="18" charset="0"/>
              </a:rPr>
              <a:t>  </a:t>
            </a:r>
            <a:r>
              <a:rPr lang="uz-Cyrl-UZ" sz="2800" b="1" i="1" dirty="0">
                <a:latin typeface="Times New Roman" panose="02020603050405020304" pitchFamily="18" charset="0"/>
                <a:cs typeface="Times New Roman" panose="02020603050405020304" pitchFamily="18" charset="0"/>
              </a:rPr>
              <a:t>Intuitsiya</a:t>
            </a:r>
            <a:r>
              <a:rPr lang="uz-Cyrl-UZ" sz="2800" b="1" dirty="0">
                <a:latin typeface="Times New Roman" panose="02020603050405020304" pitchFamily="18" charset="0"/>
                <a:cs typeface="Times New Roman" panose="02020603050405020304" pitchFamily="18" charset="0"/>
              </a:rPr>
              <a:t> </a:t>
            </a:r>
            <a:r>
              <a:rPr lang="uz-Cyrl-UZ" sz="2800" b="1" i="1" dirty="0">
                <a:latin typeface="Times New Roman" panose="02020603050405020304" pitchFamily="18" charset="0"/>
                <a:cs typeface="Times New Roman" panose="02020603050405020304" pitchFamily="18" charset="0"/>
              </a:rPr>
              <a:t>inson hayotida alohida fenomenal va murakkab faoliyat bo‘lib, inson ruhiy faoliyatida, ya’ni ijodiy mehnatda, xususan, ilmiy ijodda katta rol  </a:t>
            </a:r>
            <a:r>
              <a:rPr lang="uz-Cyrl-UZ" sz="2800" b="1" i="1" dirty="0" smtClean="0">
                <a:latin typeface="Times New Roman" panose="02020603050405020304" pitchFamily="18" charset="0"/>
                <a:cs typeface="Times New Roman" panose="02020603050405020304" pitchFamily="18" charset="0"/>
              </a:rPr>
              <a:t>o‘ynaydi.</a:t>
            </a:r>
            <a:r>
              <a:rPr lang="uz-Cyrl-UZ" sz="2800" dirty="0" smtClean="0">
                <a:latin typeface="Times New Roman" panose="02020603050405020304" pitchFamily="18" charset="0"/>
                <a:cs typeface="Times New Roman" panose="02020603050405020304" pitchFamily="18" charset="0"/>
              </a:rPr>
              <a:t> </a:t>
            </a:r>
            <a:r>
              <a:rPr lang="uz-Cyrl-UZ" sz="2800" dirty="0">
                <a:latin typeface="Times New Roman" panose="02020603050405020304" pitchFamily="18" charset="0"/>
                <a:cs typeface="Times New Roman" panose="02020603050405020304" pitchFamily="18" charset="0"/>
              </a:rPr>
              <a:t>Shu bilan birga u ijodiy izlanishda xotira, tafakkur va obrazli tasavvur bilan aloqada bo‘ladi. Ba’zi ijodkorlar fan va san’atda umuman yangi kashfiyotlar qilib, ko‘pincha o‘zi ham buni qanday qilganini bilmaydi. Shunday qilib, ijodiy faoliyatda yangi fikrning qanday paydo bo‘lishini, biz sun’iy yo‘l bilan bilolmaymiz. </a:t>
            </a:r>
            <a:r>
              <a:rPr lang="uz-Cyrl-UZ" sz="2800" dirty="0" smtClean="0">
                <a:latin typeface="Times New Roman" panose="02020603050405020304" pitchFamily="18" charset="0"/>
                <a:cs typeface="Times New Roman" panose="02020603050405020304" pitchFamily="18" charset="0"/>
              </a:rPr>
              <a:t>Darhaqiqat</a:t>
            </a:r>
            <a:r>
              <a:rPr lang="uz-Cyrl-UZ" sz="2800" dirty="0">
                <a:latin typeface="Times New Roman" panose="02020603050405020304" pitchFamily="18" charset="0"/>
                <a:cs typeface="Times New Roman" panose="02020603050405020304" pitchFamily="18" charset="0"/>
              </a:rPr>
              <a:t>, aytishimiz mumkinki, agar odam o‘zini fikrlashga majbur qilishning yo‘lini bilganda edi, hamma daho bo‘lib ketgan bo‘lar edi.</a:t>
            </a:r>
            <a:endParaRPr lang="ru-RU" sz="2800" dirty="0">
              <a:latin typeface="Times New Roman" panose="02020603050405020304" pitchFamily="18" charset="0"/>
              <a:cs typeface="Times New Roman" panose="02020603050405020304" pitchFamily="18" charset="0"/>
            </a:endParaRPr>
          </a:p>
          <a:p>
            <a:pPr algn="just"/>
            <a:r>
              <a:rPr lang="uz-Cyrl-UZ" sz="2800" i="1" dirty="0">
                <a:latin typeface="Times New Roman" panose="02020603050405020304" pitchFamily="18" charset="0"/>
                <a:cs typeface="Times New Roman" panose="02020603050405020304" pitchFamily="18" charset="0"/>
              </a:rPr>
              <a:t>Intuitsiya – haqiqatni mantiqiy dalillar yordamisiz, bevosita anglab etish qobiliyatidir</a:t>
            </a:r>
            <a:r>
              <a:rPr lang="uz-Cyrl-UZ" sz="2800" dirty="0">
                <a:latin typeface="Times New Roman" panose="02020603050405020304" pitchFamily="18" charset="0"/>
                <a:cs typeface="Times New Roman" panose="02020603050405020304" pitchFamily="18" charset="0"/>
              </a:rPr>
              <a:t>. U doim inson aqli va joni birgalikda amalga oshirgan katta ish mahsuli hisoblanadi. Shu ma’noda faqat iste’dodli, mehnatkash va tirishqoq odamlargina intuitiv bilishga qodir. </a:t>
            </a:r>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01898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кругленный прямоугольник 2"/>
          <p:cNvSpPr>
            <a:spLocks noChangeArrowheads="1"/>
          </p:cNvSpPr>
          <p:nvPr/>
        </p:nvSpPr>
        <p:spPr bwMode="auto">
          <a:xfrm>
            <a:off x="2286000" y="963744"/>
            <a:ext cx="8288593" cy="1263261"/>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just">
              <a:lnSpc>
                <a:spcPct val="115000"/>
              </a:lnSpc>
              <a:spcAft>
                <a:spcPts val="0"/>
              </a:spcAft>
            </a:pPr>
            <a:r>
              <a:rPr lang="uz-Cyrl-UZ" sz="2800" b="1" dirty="0" smtClean="0">
                <a:effectLst/>
                <a:latin typeface="Times New Roman" panose="02020603050405020304" pitchFamily="18" charset="0"/>
                <a:ea typeface="Times New Roman"/>
                <a:cs typeface="Times New Roman" panose="02020603050405020304" pitchFamily="18" charset="0"/>
              </a:rPr>
              <a:t>Prezentizm</a:t>
            </a:r>
            <a:r>
              <a:rPr lang="en-US" sz="2800" b="1" dirty="0" smtClean="0">
                <a:effectLst/>
                <a:latin typeface="Times New Roman" panose="02020603050405020304" pitchFamily="18" charset="0"/>
                <a:ea typeface="Times New Roman"/>
                <a:cs typeface="Times New Roman" panose="02020603050405020304" pitchFamily="18" charset="0"/>
              </a:rPr>
              <a:t> </a:t>
            </a:r>
            <a:r>
              <a:rPr lang="uz-Cyrl-UZ" sz="2800" b="1" dirty="0" smtClean="0">
                <a:effectLst/>
                <a:latin typeface="Times New Roman" panose="02020603050405020304" pitchFamily="18" charset="0"/>
                <a:ea typeface="Times New Roman"/>
                <a:cs typeface="Times New Roman" panose="02020603050405020304" pitchFamily="18" charset="0"/>
              </a:rPr>
              <a:t>-</a:t>
            </a:r>
            <a:r>
              <a:rPr lang="uz-Cyrl-UZ" sz="2800" dirty="0" smtClean="0">
                <a:effectLst/>
                <a:latin typeface="Times New Roman" panose="02020603050405020304" pitchFamily="18" charset="0"/>
                <a:ea typeface="Times New Roman"/>
                <a:cs typeface="Times New Roman" panose="02020603050405020304" pitchFamily="18" charset="0"/>
              </a:rPr>
              <a:t> </a:t>
            </a:r>
            <a:r>
              <a:rPr lang="uz-Cyrl-UZ" sz="2800" dirty="0">
                <a:effectLst/>
                <a:latin typeface="Times New Roman" panose="02020603050405020304" pitchFamily="18" charset="0"/>
                <a:ea typeface="Times New Roman"/>
                <a:cs typeface="Times New Roman" panose="02020603050405020304" pitchFamily="18" charset="0"/>
              </a:rPr>
              <a:t>o‘tmishni hozirgi zamon tilida tushuntirilishi;</a:t>
            </a:r>
            <a:endParaRPr lang="ru-RU" sz="2800" dirty="0">
              <a:effectLst/>
              <a:latin typeface="Times New Roman" panose="02020603050405020304" pitchFamily="18" charset="0"/>
              <a:ea typeface="Times New Roman"/>
              <a:cs typeface="Times New Roman" panose="02020603050405020304" pitchFamily="18" charset="0"/>
            </a:endParaRPr>
          </a:p>
          <a:p>
            <a:pPr algn="just">
              <a:lnSpc>
                <a:spcPct val="115000"/>
              </a:lnSpc>
              <a:spcAft>
                <a:spcPts val="0"/>
              </a:spcAft>
            </a:pPr>
            <a:r>
              <a:rPr lang="ru-RU" sz="2800" dirty="0">
                <a:effectLst/>
                <a:latin typeface="Times New Roman" panose="02020603050405020304" pitchFamily="18" charset="0"/>
                <a:ea typeface="Times New Roman"/>
                <a:cs typeface="Times New Roman" panose="02020603050405020304" pitchFamily="18" charset="0"/>
              </a:rPr>
              <a:t>;</a:t>
            </a:r>
          </a:p>
        </p:txBody>
      </p:sp>
      <p:sp>
        <p:nvSpPr>
          <p:cNvPr id="4" name="Скругленный прямоугольник 3"/>
          <p:cNvSpPr>
            <a:spLocks noChangeArrowheads="1"/>
          </p:cNvSpPr>
          <p:nvPr/>
        </p:nvSpPr>
        <p:spPr bwMode="auto">
          <a:xfrm>
            <a:off x="2285999" y="2572977"/>
            <a:ext cx="8288593" cy="1114119"/>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just">
              <a:lnSpc>
                <a:spcPct val="115000"/>
              </a:lnSpc>
              <a:spcAft>
                <a:spcPts val="1000"/>
              </a:spcAft>
            </a:pPr>
            <a:r>
              <a:rPr lang="en-US" sz="2800" b="1" dirty="0" err="1" smtClean="0">
                <a:effectLst/>
                <a:latin typeface="Times New Roman" panose="02020603050405020304" pitchFamily="18" charset="0"/>
                <a:ea typeface="Times New Roman"/>
                <a:cs typeface="Times New Roman" panose="02020603050405020304" pitchFamily="18" charset="0"/>
              </a:rPr>
              <a:t>Antikvarizm</a:t>
            </a:r>
            <a:r>
              <a:rPr lang="en-US" sz="2800" b="1" dirty="0" smtClean="0">
                <a:effectLst/>
                <a:latin typeface="Times New Roman" panose="02020603050405020304" pitchFamily="18" charset="0"/>
                <a:ea typeface="Times New Roman"/>
                <a:cs typeface="Times New Roman" panose="02020603050405020304" pitchFamily="18" charset="0"/>
              </a:rPr>
              <a:t> -</a:t>
            </a:r>
            <a:r>
              <a:rPr lang="en-US" sz="2800" dirty="0" smtClean="0">
                <a:effectLst/>
                <a:latin typeface="Times New Roman" panose="02020603050405020304" pitchFamily="18" charset="0"/>
                <a:ea typeface="Times New Roman"/>
                <a:cs typeface="Times New Roman" panose="02020603050405020304" pitchFamily="18" charset="0"/>
              </a:rPr>
              <a:t> </a:t>
            </a:r>
            <a:r>
              <a:rPr lang="en-US" sz="2800" dirty="0" err="1">
                <a:effectLst/>
                <a:latin typeface="Times New Roman" panose="02020603050405020304" pitchFamily="18" charset="0"/>
                <a:ea typeface="Times New Roman"/>
                <a:cs typeface="Times New Roman" panose="02020603050405020304" pitchFamily="18" charset="0"/>
              </a:rPr>
              <a:t>o‘tmishning</a:t>
            </a:r>
            <a:r>
              <a:rPr lang="en-US" sz="2800" dirty="0">
                <a:effectLst/>
                <a:latin typeface="Times New Roman" panose="02020603050405020304" pitchFamily="18" charset="0"/>
                <a:ea typeface="Times New Roman"/>
                <a:cs typeface="Times New Roman" panose="02020603050405020304" pitchFamily="18" charset="0"/>
              </a:rPr>
              <a:t> </a:t>
            </a:r>
            <a:r>
              <a:rPr lang="en-US" sz="2800" dirty="0" err="1">
                <a:effectLst/>
                <a:latin typeface="Times New Roman" panose="02020603050405020304" pitchFamily="18" charset="0"/>
                <a:ea typeface="Times New Roman"/>
                <a:cs typeface="Times New Roman" panose="02020603050405020304" pitchFamily="18" charset="0"/>
              </a:rPr>
              <a:t>to‘liq</a:t>
            </a:r>
            <a:r>
              <a:rPr lang="en-US" sz="2800" dirty="0">
                <a:effectLst/>
                <a:latin typeface="Times New Roman" panose="02020603050405020304" pitchFamily="18" charset="0"/>
                <a:ea typeface="Times New Roman"/>
                <a:cs typeface="Times New Roman" panose="02020603050405020304" pitchFamily="18" charset="0"/>
              </a:rPr>
              <a:t> </a:t>
            </a:r>
            <a:r>
              <a:rPr lang="en-US" sz="2800" dirty="0" err="1">
                <a:effectLst/>
                <a:latin typeface="Times New Roman" panose="02020603050405020304" pitchFamily="18" charset="0"/>
                <a:ea typeface="Times New Roman"/>
                <a:cs typeface="Times New Roman" panose="02020603050405020304" pitchFamily="18" charset="0"/>
              </a:rPr>
              <a:t>manzarasini</a:t>
            </a:r>
            <a:r>
              <a:rPr lang="en-US" sz="2800" dirty="0">
                <a:effectLst/>
                <a:latin typeface="Times New Roman" panose="02020603050405020304" pitchFamily="18" charset="0"/>
                <a:ea typeface="Times New Roman"/>
                <a:cs typeface="Times New Roman" panose="02020603050405020304" pitchFamily="18" charset="0"/>
              </a:rPr>
              <a:t> </a:t>
            </a:r>
            <a:r>
              <a:rPr lang="en-US" sz="2800" dirty="0" err="1">
                <a:effectLst/>
                <a:latin typeface="Times New Roman" panose="02020603050405020304" pitchFamily="18" charset="0"/>
                <a:ea typeface="Times New Roman"/>
                <a:cs typeface="Times New Roman" panose="02020603050405020304" pitchFamily="18" charset="0"/>
              </a:rPr>
              <a:t>hozirgi</a:t>
            </a:r>
            <a:r>
              <a:rPr lang="en-US" sz="2800" dirty="0">
                <a:effectLst/>
                <a:latin typeface="Times New Roman" panose="02020603050405020304" pitchFamily="18" charset="0"/>
                <a:ea typeface="Times New Roman"/>
                <a:cs typeface="Times New Roman" panose="02020603050405020304" pitchFamily="18" charset="0"/>
              </a:rPr>
              <a:t> </a:t>
            </a:r>
            <a:r>
              <a:rPr lang="en-US" sz="2800" dirty="0" err="1">
                <a:effectLst/>
                <a:latin typeface="Times New Roman" panose="02020603050405020304" pitchFamily="18" charset="0"/>
                <a:ea typeface="Times New Roman"/>
                <a:cs typeface="Times New Roman" panose="02020603050405020304" pitchFamily="18" charset="0"/>
              </a:rPr>
              <a:t>zamonga</a:t>
            </a:r>
            <a:r>
              <a:rPr lang="en-US" sz="2800" dirty="0">
                <a:effectLst/>
                <a:latin typeface="Times New Roman" panose="02020603050405020304" pitchFamily="18" charset="0"/>
                <a:ea typeface="Times New Roman"/>
                <a:cs typeface="Times New Roman" panose="02020603050405020304" pitchFamily="18" charset="0"/>
              </a:rPr>
              <a:t> </a:t>
            </a:r>
            <a:r>
              <a:rPr lang="en-US" sz="2800" dirty="0" err="1">
                <a:effectLst/>
                <a:latin typeface="Times New Roman" panose="02020603050405020304" pitchFamily="18" charset="0"/>
                <a:ea typeface="Times New Roman"/>
                <a:cs typeface="Times New Roman" panose="02020603050405020304" pitchFamily="18" charset="0"/>
              </a:rPr>
              <a:t>bog‘lamasdan</a:t>
            </a:r>
            <a:r>
              <a:rPr lang="en-US" sz="2800" dirty="0">
                <a:effectLst/>
                <a:latin typeface="Times New Roman" panose="02020603050405020304" pitchFamily="18" charset="0"/>
                <a:ea typeface="Times New Roman"/>
                <a:cs typeface="Times New Roman" panose="02020603050405020304" pitchFamily="18" charset="0"/>
              </a:rPr>
              <a:t> </a:t>
            </a:r>
            <a:r>
              <a:rPr lang="en-US" sz="2800" dirty="0" err="1">
                <a:effectLst/>
                <a:latin typeface="Times New Roman" panose="02020603050405020304" pitchFamily="18" charset="0"/>
                <a:ea typeface="Times New Roman"/>
                <a:cs typeface="Times New Roman" panose="02020603050405020304" pitchFamily="18" charset="0"/>
              </a:rPr>
              <a:t>tiklash</a:t>
            </a:r>
            <a:r>
              <a:rPr lang="en-US" sz="2800" dirty="0">
                <a:effectLst/>
                <a:latin typeface="Times New Roman" panose="02020603050405020304" pitchFamily="18" charset="0"/>
                <a:ea typeface="Times New Roman"/>
                <a:cs typeface="Times New Roman" panose="02020603050405020304" pitchFamily="18" charset="0"/>
              </a:rPr>
              <a:t>;</a:t>
            </a:r>
            <a:endParaRPr lang="ru-RU" sz="2800" dirty="0">
              <a:effectLst/>
              <a:latin typeface="Times New Roman" panose="02020603050405020304" pitchFamily="18" charset="0"/>
              <a:ea typeface="Times New Roman"/>
              <a:cs typeface="Times New Roman" panose="02020603050405020304" pitchFamily="18" charset="0"/>
            </a:endParaRPr>
          </a:p>
        </p:txBody>
      </p:sp>
      <p:sp>
        <p:nvSpPr>
          <p:cNvPr id="5" name="Скругленный прямоугольник 4"/>
          <p:cNvSpPr>
            <a:spLocks noChangeArrowheads="1"/>
          </p:cNvSpPr>
          <p:nvPr/>
        </p:nvSpPr>
        <p:spPr bwMode="auto">
          <a:xfrm>
            <a:off x="2286000" y="4076392"/>
            <a:ext cx="8406581" cy="1852459"/>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just">
              <a:lnSpc>
                <a:spcPct val="115000"/>
              </a:lnSpc>
              <a:spcAft>
                <a:spcPts val="1000"/>
              </a:spcAft>
            </a:pPr>
            <a:r>
              <a:rPr lang="en-US" sz="2800" dirty="0">
                <a:effectLst/>
                <a:latin typeface="Times New Roman" panose="02020603050405020304" pitchFamily="18" charset="0"/>
                <a:ea typeface="Times New Roman"/>
                <a:cs typeface="Times New Roman" panose="02020603050405020304" pitchFamily="18" charset="0"/>
              </a:rPr>
              <a:t>  </a:t>
            </a:r>
            <a:r>
              <a:rPr lang="uz-Cyrl-UZ" sz="2800" b="1" dirty="0">
                <a:effectLst/>
                <a:latin typeface="Times New Roman" panose="02020603050405020304" pitchFamily="18" charset="0"/>
                <a:ea typeface="Times New Roman"/>
                <a:cs typeface="Times New Roman" panose="02020603050405020304" pitchFamily="18" charset="0"/>
              </a:rPr>
              <a:t>E</a:t>
            </a:r>
            <a:r>
              <a:rPr lang="uz-Cyrl-UZ" sz="2800" b="1" i="1" dirty="0">
                <a:effectLst/>
                <a:latin typeface="Times New Roman" panose="02020603050405020304" pitchFamily="18" charset="0"/>
                <a:ea typeface="Times New Roman"/>
                <a:cs typeface="Times New Roman" panose="02020603050405020304" pitchFamily="18" charset="0"/>
              </a:rPr>
              <a:t>ksternalizm</a:t>
            </a:r>
            <a:r>
              <a:rPr lang="uz-Cyrl-UZ" sz="2800" i="1" dirty="0">
                <a:effectLst/>
                <a:latin typeface="Times New Roman" panose="02020603050405020304" pitchFamily="18" charset="0"/>
                <a:ea typeface="Times New Roman"/>
                <a:cs typeface="Times New Roman" panose="02020603050405020304" pitchFamily="18" charset="0"/>
              </a:rPr>
              <a:t> </a:t>
            </a:r>
            <a:r>
              <a:rPr lang="en-US" sz="2800" i="1" dirty="0" smtClean="0">
                <a:effectLst/>
                <a:latin typeface="Times New Roman" panose="02020603050405020304" pitchFamily="18" charset="0"/>
                <a:ea typeface="Times New Roman"/>
                <a:cs typeface="Times New Roman" panose="02020603050405020304" pitchFamily="18" charset="0"/>
              </a:rPr>
              <a:t>- </a:t>
            </a:r>
            <a:r>
              <a:rPr lang="uz-Cyrl-UZ" sz="2800" dirty="0" smtClean="0">
                <a:effectLst/>
                <a:latin typeface="Times New Roman" panose="02020603050405020304" pitchFamily="18" charset="0"/>
                <a:ea typeface="Times New Roman"/>
                <a:cs typeface="Times New Roman" panose="02020603050405020304" pitchFamily="18" charset="0"/>
              </a:rPr>
              <a:t>tamoyiliga </a:t>
            </a:r>
            <a:r>
              <a:rPr lang="uz-Cyrl-UZ" sz="2800" dirty="0">
                <a:effectLst/>
                <a:latin typeface="Times New Roman" panose="02020603050405020304" pitchFamily="18" charset="0"/>
                <a:ea typeface="Times New Roman"/>
                <a:cs typeface="Times New Roman" panose="02020603050405020304" pitchFamily="18" charset="0"/>
              </a:rPr>
              <a:t>ko‘ra</a:t>
            </a:r>
            <a:r>
              <a:rPr lang="uz-Cyrl-UZ" sz="2800" b="1" dirty="0">
                <a:effectLst/>
                <a:latin typeface="Times New Roman" panose="02020603050405020304" pitchFamily="18" charset="0"/>
                <a:ea typeface="Times New Roman"/>
                <a:cs typeface="Times New Roman" panose="02020603050405020304" pitchFamily="18" charset="0"/>
              </a:rPr>
              <a:t> </a:t>
            </a:r>
            <a:r>
              <a:rPr lang="uz-Cyrl-UZ" sz="2800" dirty="0">
                <a:effectLst/>
                <a:latin typeface="Times New Roman" panose="02020603050405020304" pitchFamily="18" charset="0"/>
                <a:ea typeface="Times New Roman"/>
                <a:cs typeface="Times New Roman" panose="02020603050405020304" pitchFamily="18" charset="0"/>
              </a:rPr>
              <a:t>fanning rivojlanishi tashqi determinatsiya bilan tavsiflanadi, ya’ni tashqi, ijtimoiy-tarixiy omillar ta’siri bilan belgilanadi;</a:t>
            </a:r>
            <a:r>
              <a:rPr lang="uz-Cyrl-UZ" sz="2800" i="1" dirty="0">
                <a:effectLst/>
                <a:latin typeface="Times New Roman" panose="02020603050405020304" pitchFamily="18" charset="0"/>
                <a:ea typeface="Times New Roman"/>
                <a:cs typeface="Times New Roman" panose="02020603050405020304" pitchFamily="18" charset="0"/>
              </a:rPr>
              <a:t> </a:t>
            </a:r>
            <a:endParaRPr lang="ru-RU" sz="2800" dirty="0">
              <a:effectLst/>
              <a:latin typeface="Times New Roman" panose="02020603050405020304" pitchFamily="18" charset="0"/>
              <a:ea typeface="Times New Roman"/>
              <a:cs typeface="Times New Roman" panose="02020603050405020304" pitchFamily="18" charset="0"/>
            </a:endParaRPr>
          </a:p>
          <a:p>
            <a:pPr algn="just">
              <a:spcAft>
                <a:spcPts val="0"/>
              </a:spcAft>
            </a:pPr>
            <a:r>
              <a:rPr lang="uz-Cyrl-UZ" sz="2800" i="1" dirty="0">
                <a:effectLst/>
                <a:latin typeface="Times New Roman" panose="02020603050405020304" pitchFamily="18" charset="0"/>
                <a:ea typeface="Batang"/>
                <a:cs typeface="Times New Roman" panose="02020603050405020304" pitchFamily="18" charset="0"/>
              </a:rPr>
              <a:t> </a:t>
            </a:r>
            <a:endParaRPr lang="ru-RU" sz="2800" dirty="0">
              <a:effectLst/>
              <a:latin typeface="Times New Roman" panose="02020603050405020304" pitchFamily="18" charset="0"/>
              <a:ea typeface="Batang"/>
              <a:cs typeface="Times New Roman" panose="02020603050405020304" pitchFamily="18" charset="0"/>
            </a:endParaRPr>
          </a:p>
          <a:p>
            <a:pPr algn="just">
              <a:lnSpc>
                <a:spcPct val="115000"/>
              </a:lnSpc>
              <a:spcAft>
                <a:spcPts val="1000"/>
              </a:spcAft>
            </a:pPr>
            <a:r>
              <a:rPr lang="uz-Cyrl-UZ" sz="2800" dirty="0">
                <a:effectLst/>
                <a:latin typeface="Times New Roman" panose="02020603050405020304" pitchFamily="18" charset="0"/>
                <a:ea typeface="Times New Roman"/>
                <a:cs typeface="Times New Roman" panose="02020603050405020304" pitchFamily="18" charset="0"/>
              </a:rPr>
              <a:t> </a:t>
            </a:r>
            <a:endParaRPr lang="ru-RU" sz="2800" dirty="0">
              <a:effectLst/>
              <a:latin typeface="Times New Roman" panose="02020603050405020304" pitchFamily="18" charset="0"/>
              <a:ea typeface="Times New Roman"/>
              <a:cs typeface="Times New Roman" panose="02020603050405020304" pitchFamily="18" charset="0"/>
            </a:endParaRPr>
          </a:p>
        </p:txBody>
      </p:sp>
      <p:sp>
        <p:nvSpPr>
          <p:cNvPr id="6" name="Rectangle 4"/>
          <p:cNvSpPr>
            <a:spLocks noChangeArrowheads="1"/>
          </p:cNvSpPr>
          <p:nvPr/>
        </p:nvSpPr>
        <p:spPr bwMode="auto">
          <a:xfrm>
            <a:off x="152400" y="11939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1971675" algn="l"/>
              </a:tabLst>
              <a:defRPr>
                <a:solidFill>
                  <a:schemeClr val="tx1"/>
                </a:solidFill>
                <a:latin typeface="Arial" pitchFamily="34" charset="0"/>
                <a:cs typeface="Arial" pitchFamily="34" charset="0"/>
              </a:defRPr>
            </a:lvl1pPr>
            <a:lvl2pPr fontAlgn="base">
              <a:spcBef>
                <a:spcPct val="0"/>
              </a:spcBef>
              <a:spcAft>
                <a:spcPct val="0"/>
              </a:spcAft>
              <a:tabLst>
                <a:tab pos="1971675" algn="l"/>
              </a:tabLst>
              <a:defRPr>
                <a:solidFill>
                  <a:schemeClr val="tx1"/>
                </a:solidFill>
                <a:latin typeface="Arial" pitchFamily="34" charset="0"/>
                <a:cs typeface="Arial" pitchFamily="34" charset="0"/>
              </a:defRPr>
            </a:lvl2pPr>
            <a:lvl3pPr fontAlgn="base">
              <a:spcBef>
                <a:spcPct val="0"/>
              </a:spcBef>
              <a:spcAft>
                <a:spcPct val="0"/>
              </a:spcAft>
              <a:tabLst>
                <a:tab pos="1971675" algn="l"/>
              </a:tabLst>
              <a:defRPr>
                <a:solidFill>
                  <a:schemeClr val="tx1"/>
                </a:solidFill>
                <a:latin typeface="Arial" pitchFamily="34" charset="0"/>
                <a:cs typeface="Arial" pitchFamily="34" charset="0"/>
              </a:defRPr>
            </a:lvl3pPr>
            <a:lvl4pPr fontAlgn="base">
              <a:spcBef>
                <a:spcPct val="0"/>
              </a:spcBef>
              <a:spcAft>
                <a:spcPct val="0"/>
              </a:spcAft>
              <a:tabLst>
                <a:tab pos="1971675" algn="l"/>
              </a:tabLst>
              <a:defRPr>
                <a:solidFill>
                  <a:schemeClr val="tx1"/>
                </a:solidFill>
                <a:latin typeface="Arial" pitchFamily="34" charset="0"/>
                <a:cs typeface="Arial" pitchFamily="34" charset="0"/>
              </a:defRPr>
            </a:lvl4pPr>
            <a:lvl5pPr fontAlgn="base">
              <a:spcBef>
                <a:spcPct val="0"/>
              </a:spcBef>
              <a:spcAft>
                <a:spcPct val="0"/>
              </a:spcAft>
              <a:tabLst>
                <a:tab pos="1971675" algn="l"/>
              </a:tabLst>
              <a:defRPr>
                <a:solidFill>
                  <a:schemeClr val="tx1"/>
                </a:solidFill>
                <a:latin typeface="Arial" pitchFamily="34" charset="0"/>
                <a:cs typeface="Arial" pitchFamily="34" charset="0"/>
              </a:defRPr>
            </a:lvl5pPr>
            <a:lvl6pPr fontAlgn="base">
              <a:spcBef>
                <a:spcPct val="0"/>
              </a:spcBef>
              <a:spcAft>
                <a:spcPct val="0"/>
              </a:spcAft>
              <a:tabLst>
                <a:tab pos="1971675" algn="l"/>
              </a:tabLst>
              <a:defRPr>
                <a:solidFill>
                  <a:schemeClr val="tx1"/>
                </a:solidFill>
                <a:latin typeface="Arial" pitchFamily="34" charset="0"/>
                <a:cs typeface="Arial" pitchFamily="34" charset="0"/>
              </a:defRPr>
            </a:lvl6pPr>
            <a:lvl7pPr fontAlgn="base">
              <a:spcBef>
                <a:spcPct val="0"/>
              </a:spcBef>
              <a:spcAft>
                <a:spcPct val="0"/>
              </a:spcAft>
              <a:tabLst>
                <a:tab pos="1971675" algn="l"/>
              </a:tabLst>
              <a:defRPr>
                <a:solidFill>
                  <a:schemeClr val="tx1"/>
                </a:solidFill>
                <a:latin typeface="Arial" pitchFamily="34" charset="0"/>
                <a:cs typeface="Arial" pitchFamily="34" charset="0"/>
              </a:defRPr>
            </a:lvl7pPr>
            <a:lvl8pPr fontAlgn="base">
              <a:spcBef>
                <a:spcPct val="0"/>
              </a:spcBef>
              <a:spcAft>
                <a:spcPct val="0"/>
              </a:spcAft>
              <a:tabLst>
                <a:tab pos="1971675" algn="l"/>
              </a:tabLst>
              <a:defRPr>
                <a:solidFill>
                  <a:schemeClr val="tx1"/>
                </a:solidFill>
                <a:latin typeface="Arial" pitchFamily="34" charset="0"/>
                <a:cs typeface="Arial" pitchFamily="34" charset="0"/>
              </a:defRPr>
            </a:lvl8pPr>
            <a:lvl9pPr fontAlgn="base">
              <a:spcBef>
                <a:spcPct val="0"/>
              </a:spcBef>
              <a:spcAft>
                <a:spcPct val="0"/>
              </a:spcAft>
              <a:tabLst>
                <a:tab pos="1971675" algn="l"/>
              </a:tabLs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1971675" algn="l"/>
              </a:tabLst>
            </a:pPr>
            <a:endParaRPr kumimoji="0" lang="ru-RU" altLang="ru-RU"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7"/>
          <p:cNvSpPr>
            <a:spLocks noChangeArrowheads="1"/>
          </p:cNvSpPr>
          <p:nvPr/>
        </p:nvSpPr>
        <p:spPr bwMode="auto">
          <a:xfrm>
            <a:off x="152400" y="-82897"/>
            <a:ext cx="18473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1971675" algn="l"/>
              </a:tabLst>
              <a:defRPr>
                <a:solidFill>
                  <a:schemeClr val="tx1"/>
                </a:solidFill>
                <a:latin typeface="Arial" pitchFamily="34" charset="0"/>
                <a:cs typeface="Arial" pitchFamily="34" charset="0"/>
              </a:defRPr>
            </a:lvl1pPr>
            <a:lvl2pPr fontAlgn="base">
              <a:spcBef>
                <a:spcPct val="0"/>
              </a:spcBef>
              <a:spcAft>
                <a:spcPct val="0"/>
              </a:spcAft>
              <a:tabLst>
                <a:tab pos="1971675" algn="l"/>
              </a:tabLst>
              <a:defRPr>
                <a:solidFill>
                  <a:schemeClr val="tx1"/>
                </a:solidFill>
                <a:latin typeface="Arial" pitchFamily="34" charset="0"/>
                <a:cs typeface="Arial" pitchFamily="34" charset="0"/>
              </a:defRPr>
            </a:lvl2pPr>
            <a:lvl3pPr fontAlgn="base">
              <a:spcBef>
                <a:spcPct val="0"/>
              </a:spcBef>
              <a:spcAft>
                <a:spcPct val="0"/>
              </a:spcAft>
              <a:tabLst>
                <a:tab pos="1971675" algn="l"/>
              </a:tabLst>
              <a:defRPr>
                <a:solidFill>
                  <a:schemeClr val="tx1"/>
                </a:solidFill>
                <a:latin typeface="Arial" pitchFamily="34" charset="0"/>
                <a:cs typeface="Arial" pitchFamily="34" charset="0"/>
              </a:defRPr>
            </a:lvl3pPr>
            <a:lvl4pPr fontAlgn="base">
              <a:spcBef>
                <a:spcPct val="0"/>
              </a:spcBef>
              <a:spcAft>
                <a:spcPct val="0"/>
              </a:spcAft>
              <a:tabLst>
                <a:tab pos="1971675" algn="l"/>
              </a:tabLst>
              <a:defRPr>
                <a:solidFill>
                  <a:schemeClr val="tx1"/>
                </a:solidFill>
                <a:latin typeface="Arial" pitchFamily="34" charset="0"/>
                <a:cs typeface="Arial" pitchFamily="34" charset="0"/>
              </a:defRPr>
            </a:lvl4pPr>
            <a:lvl5pPr fontAlgn="base">
              <a:spcBef>
                <a:spcPct val="0"/>
              </a:spcBef>
              <a:spcAft>
                <a:spcPct val="0"/>
              </a:spcAft>
              <a:tabLst>
                <a:tab pos="1971675" algn="l"/>
              </a:tabLst>
              <a:defRPr>
                <a:solidFill>
                  <a:schemeClr val="tx1"/>
                </a:solidFill>
                <a:latin typeface="Arial" pitchFamily="34" charset="0"/>
                <a:cs typeface="Arial" pitchFamily="34" charset="0"/>
              </a:defRPr>
            </a:lvl5pPr>
            <a:lvl6pPr fontAlgn="base">
              <a:spcBef>
                <a:spcPct val="0"/>
              </a:spcBef>
              <a:spcAft>
                <a:spcPct val="0"/>
              </a:spcAft>
              <a:tabLst>
                <a:tab pos="1971675" algn="l"/>
              </a:tabLst>
              <a:defRPr>
                <a:solidFill>
                  <a:schemeClr val="tx1"/>
                </a:solidFill>
                <a:latin typeface="Arial" pitchFamily="34" charset="0"/>
                <a:cs typeface="Arial" pitchFamily="34" charset="0"/>
              </a:defRPr>
            </a:lvl6pPr>
            <a:lvl7pPr fontAlgn="base">
              <a:spcBef>
                <a:spcPct val="0"/>
              </a:spcBef>
              <a:spcAft>
                <a:spcPct val="0"/>
              </a:spcAft>
              <a:tabLst>
                <a:tab pos="1971675" algn="l"/>
              </a:tabLst>
              <a:defRPr>
                <a:solidFill>
                  <a:schemeClr val="tx1"/>
                </a:solidFill>
                <a:latin typeface="Arial" pitchFamily="34" charset="0"/>
                <a:cs typeface="Arial" pitchFamily="34" charset="0"/>
              </a:defRPr>
            </a:lvl7pPr>
            <a:lvl8pPr fontAlgn="base">
              <a:spcBef>
                <a:spcPct val="0"/>
              </a:spcBef>
              <a:spcAft>
                <a:spcPct val="0"/>
              </a:spcAft>
              <a:tabLst>
                <a:tab pos="1971675" algn="l"/>
              </a:tabLst>
              <a:defRPr>
                <a:solidFill>
                  <a:schemeClr val="tx1"/>
                </a:solidFill>
                <a:latin typeface="Arial" pitchFamily="34" charset="0"/>
                <a:cs typeface="Arial" pitchFamily="34" charset="0"/>
              </a:defRPr>
            </a:lvl8pPr>
            <a:lvl9pPr fontAlgn="base">
              <a:spcBef>
                <a:spcPct val="0"/>
              </a:spcBef>
              <a:spcAft>
                <a:spcPct val="0"/>
              </a:spcAft>
              <a:tabLst>
                <a:tab pos="1971675" algn="l"/>
              </a:tabLs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1971675" algn="l"/>
              </a:tabLst>
            </a:pPr>
            <a:r>
              <a:rPr kumimoji="0" lang="ru-RU" altLang="ru-RU"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a:r>
            <a:br>
              <a:rPr kumimoji="0" lang="ru-RU" altLang="ru-RU"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br>
            <a:endParaRPr kumimoji="0" lang="ru-RU" altLang="ru-RU"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971675" algn="l"/>
              </a:tabLst>
            </a:pPr>
            <a:endParaRPr kumimoji="0" lang="ru-RU" altLang="ru-RU"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9"/>
          <p:cNvSpPr>
            <a:spLocks noChangeArrowheads="1"/>
          </p:cNvSpPr>
          <p:nvPr/>
        </p:nvSpPr>
        <p:spPr bwMode="auto">
          <a:xfrm>
            <a:off x="152400" y="132547"/>
            <a:ext cx="126188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1066800" algn="l"/>
              </a:tabLst>
              <a:defRPr>
                <a:solidFill>
                  <a:schemeClr val="tx1"/>
                </a:solidFill>
                <a:latin typeface="Arial" pitchFamily="34" charset="0"/>
                <a:cs typeface="Arial" pitchFamily="34" charset="0"/>
              </a:defRPr>
            </a:lvl1pPr>
            <a:lvl2pPr fontAlgn="base">
              <a:spcBef>
                <a:spcPct val="0"/>
              </a:spcBef>
              <a:spcAft>
                <a:spcPct val="0"/>
              </a:spcAft>
              <a:tabLst>
                <a:tab pos="1066800" algn="l"/>
              </a:tabLst>
              <a:defRPr>
                <a:solidFill>
                  <a:schemeClr val="tx1"/>
                </a:solidFill>
                <a:latin typeface="Arial" pitchFamily="34" charset="0"/>
                <a:cs typeface="Arial" pitchFamily="34" charset="0"/>
              </a:defRPr>
            </a:lvl2pPr>
            <a:lvl3pPr fontAlgn="base">
              <a:spcBef>
                <a:spcPct val="0"/>
              </a:spcBef>
              <a:spcAft>
                <a:spcPct val="0"/>
              </a:spcAft>
              <a:tabLst>
                <a:tab pos="1066800" algn="l"/>
              </a:tabLst>
              <a:defRPr>
                <a:solidFill>
                  <a:schemeClr val="tx1"/>
                </a:solidFill>
                <a:latin typeface="Arial" pitchFamily="34" charset="0"/>
                <a:cs typeface="Arial" pitchFamily="34" charset="0"/>
              </a:defRPr>
            </a:lvl3pPr>
            <a:lvl4pPr fontAlgn="base">
              <a:spcBef>
                <a:spcPct val="0"/>
              </a:spcBef>
              <a:spcAft>
                <a:spcPct val="0"/>
              </a:spcAft>
              <a:tabLst>
                <a:tab pos="1066800" algn="l"/>
              </a:tabLst>
              <a:defRPr>
                <a:solidFill>
                  <a:schemeClr val="tx1"/>
                </a:solidFill>
                <a:latin typeface="Arial" pitchFamily="34" charset="0"/>
                <a:cs typeface="Arial" pitchFamily="34" charset="0"/>
              </a:defRPr>
            </a:lvl4pPr>
            <a:lvl5pPr fontAlgn="base">
              <a:spcBef>
                <a:spcPct val="0"/>
              </a:spcBef>
              <a:spcAft>
                <a:spcPct val="0"/>
              </a:spcAft>
              <a:tabLst>
                <a:tab pos="1066800" algn="l"/>
              </a:tabLst>
              <a:defRPr>
                <a:solidFill>
                  <a:schemeClr val="tx1"/>
                </a:solidFill>
                <a:latin typeface="Arial" pitchFamily="34" charset="0"/>
                <a:cs typeface="Arial" pitchFamily="34" charset="0"/>
              </a:defRPr>
            </a:lvl5pPr>
            <a:lvl6pPr fontAlgn="base">
              <a:spcBef>
                <a:spcPct val="0"/>
              </a:spcBef>
              <a:spcAft>
                <a:spcPct val="0"/>
              </a:spcAft>
              <a:tabLst>
                <a:tab pos="1066800" algn="l"/>
              </a:tabLst>
              <a:defRPr>
                <a:solidFill>
                  <a:schemeClr val="tx1"/>
                </a:solidFill>
                <a:latin typeface="Arial" pitchFamily="34" charset="0"/>
                <a:cs typeface="Arial" pitchFamily="34" charset="0"/>
              </a:defRPr>
            </a:lvl6pPr>
            <a:lvl7pPr fontAlgn="base">
              <a:spcBef>
                <a:spcPct val="0"/>
              </a:spcBef>
              <a:spcAft>
                <a:spcPct val="0"/>
              </a:spcAft>
              <a:tabLst>
                <a:tab pos="1066800" algn="l"/>
              </a:tabLst>
              <a:defRPr>
                <a:solidFill>
                  <a:schemeClr val="tx1"/>
                </a:solidFill>
                <a:latin typeface="Arial" pitchFamily="34" charset="0"/>
                <a:cs typeface="Arial" pitchFamily="34" charset="0"/>
              </a:defRPr>
            </a:lvl7pPr>
            <a:lvl8pPr fontAlgn="base">
              <a:spcBef>
                <a:spcPct val="0"/>
              </a:spcBef>
              <a:spcAft>
                <a:spcPct val="0"/>
              </a:spcAft>
              <a:tabLst>
                <a:tab pos="1066800" algn="l"/>
              </a:tabLst>
              <a:defRPr>
                <a:solidFill>
                  <a:schemeClr val="tx1"/>
                </a:solidFill>
                <a:latin typeface="Arial" pitchFamily="34" charset="0"/>
                <a:cs typeface="Arial" pitchFamily="34" charset="0"/>
              </a:defRPr>
            </a:lvl8pPr>
            <a:lvl9pPr fontAlgn="base">
              <a:spcBef>
                <a:spcPct val="0"/>
              </a:spcBef>
              <a:spcAft>
                <a:spcPct val="0"/>
              </a:spcAft>
              <a:tabLst>
                <a:tab pos="1066800" algn="l"/>
              </a:tabLs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1066800" algn="l"/>
              </a:tabLst>
            </a:pPr>
            <a:r>
              <a:rPr kumimoji="0" lang="ru-RU" altLang="ru-RU" sz="28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ru-RU" altLang="ru-RU"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066800" algn="l"/>
              </a:tabLst>
            </a:pPr>
            <a:endParaRPr kumimoji="0" lang="ru-RU" altLang="ru-RU"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94155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кругленный прямоугольник 2"/>
          <p:cNvSpPr>
            <a:spLocks noChangeArrowheads="1"/>
          </p:cNvSpPr>
          <p:nvPr/>
        </p:nvSpPr>
        <p:spPr bwMode="auto">
          <a:xfrm>
            <a:off x="1394460" y="9124315"/>
            <a:ext cx="5163820" cy="695325"/>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just">
              <a:lnSpc>
                <a:spcPct val="115000"/>
              </a:lnSpc>
              <a:spcAft>
                <a:spcPts val="1000"/>
              </a:spcAft>
            </a:pPr>
            <a:r>
              <a:rPr lang="en-US" sz="2400" b="1">
                <a:effectLst/>
                <a:latin typeface="Times New Roman" panose="02020603050405020304" pitchFamily="18" charset="0"/>
                <a:ea typeface="Times New Roman"/>
                <a:cs typeface="Times New Roman" panose="02020603050405020304" pitchFamily="18" charset="0"/>
              </a:rPr>
              <a:t>Csientizm</a:t>
            </a:r>
            <a:r>
              <a:rPr lang="en-US" sz="2400">
                <a:effectLst/>
                <a:latin typeface="Times New Roman" panose="02020603050405020304" pitchFamily="18" charset="0"/>
                <a:ea typeface="Times New Roman"/>
                <a:cs typeface="Times New Roman" panose="02020603050405020304" pitchFamily="18" charset="0"/>
              </a:rPr>
              <a:t> fan texnika taraqqiyotining ijobiy jihatlarini mutlaqlashtiradi.</a:t>
            </a:r>
            <a:endParaRPr lang="ru-RU" sz="2400">
              <a:effectLst/>
              <a:latin typeface="Times New Roman" panose="02020603050405020304" pitchFamily="18" charset="0"/>
              <a:ea typeface="Times New Roman"/>
              <a:cs typeface="Times New Roman" panose="02020603050405020304" pitchFamily="18" charset="0"/>
            </a:endParaRPr>
          </a:p>
        </p:txBody>
      </p:sp>
      <p:sp>
        <p:nvSpPr>
          <p:cNvPr id="4" name="Скругленный прямоугольник 3"/>
          <p:cNvSpPr>
            <a:spLocks noChangeArrowheads="1"/>
          </p:cNvSpPr>
          <p:nvPr/>
        </p:nvSpPr>
        <p:spPr bwMode="auto">
          <a:xfrm>
            <a:off x="2344994" y="4486235"/>
            <a:ext cx="7683909" cy="1840824"/>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just">
              <a:spcAft>
                <a:spcPts val="0"/>
              </a:spcAft>
            </a:pPr>
            <a:r>
              <a:rPr lang="uz-Cyrl-UZ" sz="2400" dirty="0">
                <a:effectLst/>
                <a:latin typeface="Times New Roman" panose="02020603050405020304" pitchFamily="18" charset="0"/>
                <a:ea typeface="Batang"/>
                <a:cs typeface="Times New Roman" panose="02020603050405020304" pitchFamily="18" charset="0"/>
              </a:rPr>
              <a:t> </a:t>
            </a:r>
            <a:r>
              <a:rPr lang="uz-Cyrl-UZ" sz="2400" b="1" dirty="0" smtClean="0">
                <a:effectLst/>
                <a:latin typeface="Times New Roman" panose="02020603050405020304" pitchFamily="18" charset="0"/>
                <a:ea typeface="Times New Roman"/>
                <a:cs typeface="Times New Roman" panose="02020603050405020304" pitchFamily="18" charset="0"/>
              </a:rPr>
              <a:t>Antissientizm</a:t>
            </a:r>
            <a:r>
              <a:rPr lang="uz-Cyrl-UZ" sz="2400" dirty="0" smtClean="0">
                <a:effectLst/>
                <a:latin typeface="Times New Roman" panose="02020603050405020304" pitchFamily="18" charset="0"/>
                <a:ea typeface="Times New Roman"/>
                <a:cs typeface="Times New Roman" panose="02020603050405020304" pitchFamily="18" charset="0"/>
              </a:rPr>
              <a:t> </a:t>
            </a:r>
            <a:r>
              <a:rPr lang="uz-Cyrl-UZ" sz="2400" dirty="0">
                <a:effectLst/>
                <a:latin typeface="Times New Roman" panose="02020603050405020304" pitchFamily="18" charset="0"/>
                <a:ea typeface="Times New Roman"/>
                <a:cs typeface="Times New Roman" panose="02020603050405020304" pitchFamily="18" charset="0"/>
              </a:rPr>
              <a:t>falsafiy bilishni ilmiy bilishdan ajratadi, uni ilmiy bilish bilan muvofiq emas, deb e’lon qiladi, u oqilonalikni kamsitadi va mistika, intuitsiya, iroda va shu kabilarni mutlaqlashtiradi. </a:t>
            </a:r>
            <a:endParaRPr lang="ru-RU" sz="2400" dirty="0">
              <a:effectLst/>
              <a:latin typeface="Times New Roman" panose="02020603050405020304" pitchFamily="18" charset="0"/>
              <a:ea typeface="Times New Roman"/>
              <a:cs typeface="Times New Roman" panose="02020603050405020304" pitchFamily="18" charset="0"/>
            </a:endParaRPr>
          </a:p>
          <a:p>
            <a:pPr algn="just">
              <a:spcAft>
                <a:spcPts val="0"/>
              </a:spcAft>
            </a:pPr>
            <a:r>
              <a:rPr lang="uz-Cyrl-UZ" sz="2400" dirty="0">
                <a:effectLst/>
                <a:latin typeface="Times New Roman" panose="02020603050405020304" pitchFamily="18" charset="0"/>
                <a:ea typeface="Batang"/>
                <a:cs typeface="Times New Roman" panose="02020603050405020304" pitchFamily="18" charset="0"/>
              </a:rPr>
              <a:t> </a:t>
            </a:r>
            <a:endParaRPr lang="ru-RU" sz="2400" dirty="0">
              <a:effectLst/>
              <a:latin typeface="Times New Roman" panose="02020603050405020304" pitchFamily="18" charset="0"/>
              <a:ea typeface="Batang"/>
              <a:cs typeface="Times New Roman" panose="02020603050405020304" pitchFamily="18" charset="0"/>
            </a:endParaRPr>
          </a:p>
        </p:txBody>
      </p:sp>
      <p:sp>
        <p:nvSpPr>
          <p:cNvPr id="5" name="Rectangle 3"/>
          <p:cNvSpPr>
            <a:spLocks noChangeArrowheads="1"/>
          </p:cNvSpPr>
          <p:nvPr/>
        </p:nvSpPr>
        <p:spPr bwMode="auto">
          <a:xfrm>
            <a:off x="152400" y="-219164"/>
            <a:ext cx="131959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1123950" algn="l"/>
              </a:tabLst>
              <a:defRPr>
                <a:solidFill>
                  <a:schemeClr val="tx1"/>
                </a:solidFill>
                <a:latin typeface="Arial" pitchFamily="34" charset="0"/>
                <a:cs typeface="Arial" pitchFamily="34" charset="0"/>
              </a:defRPr>
            </a:lvl1pPr>
            <a:lvl2pPr fontAlgn="base">
              <a:spcBef>
                <a:spcPct val="0"/>
              </a:spcBef>
              <a:spcAft>
                <a:spcPct val="0"/>
              </a:spcAft>
              <a:tabLst>
                <a:tab pos="1123950" algn="l"/>
              </a:tabLst>
              <a:defRPr>
                <a:solidFill>
                  <a:schemeClr val="tx1"/>
                </a:solidFill>
                <a:latin typeface="Arial" pitchFamily="34" charset="0"/>
                <a:cs typeface="Arial" pitchFamily="34" charset="0"/>
              </a:defRPr>
            </a:lvl2pPr>
            <a:lvl3pPr fontAlgn="base">
              <a:spcBef>
                <a:spcPct val="0"/>
              </a:spcBef>
              <a:spcAft>
                <a:spcPct val="0"/>
              </a:spcAft>
              <a:tabLst>
                <a:tab pos="1123950" algn="l"/>
              </a:tabLst>
              <a:defRPr>
                <a:solidFill>
                  <a:schemeClr val="tx1"/>
                </a:solidFill>
                <a:latin typeface="Arial" pitchFamily="34" charset="0"/>
                <a:cs typeface="Arial" pitchFamily="34" charset="0"/>
              </a:defRPr>
            </a:lvl3pPr>
            <a:lvl4pPr fontAlgn="base">
              <a:spcBef>
                <a:spcPct val="0"/>
              </a:spcBef>
              <a:spcAft>
                <a:spcPct val="0"/>
              </a:spcAft>
              <a:tabLst>
                <a:tab pos="1123950" algn="l"/>
              </a:tabLst>
              <a:defRPr>
                <a:solidFill>
                  <a:schemeClr val="tx1"/>
                </a:solidFill>
                <a:latin typeface="Arial" pitchFamily="34" charset="0"/>
                <a:cs typeface="Arial" pitchFamily="34" charset="0"/>
              </a:defRPr>
            </a:lvl4pPr>
            <a:lvl5pPr fontAlgn="base">
              <a:spcBef>
                <a:spcPct val="0"/>
              </a:spcBef>
              <a:spcAft>
                <a:spcPct val="0"/>
              </a:spcAft>
              <a:tabLst>
                <a:tab pos="1123950" algn="l"/>
              </a:tabLst>
              <a:defRPr>
                <a:solidFill>
                  <a:schemeClr val="tx1"/>
                </a:solidFill>
                <a:latin typeface="Arial" pitchFamily="34" charset="0"/>
                <a:cs typeface="Arial" pitchFamily="34" charset="0"/>
              </a:defRPr>
            </a:lvl5pPr>
            <a:lvl6pPr fontAlgn="base">
              <a:spcBef>
                <a:spcPct val="0"/>
              </a:spcBef>
              <a:spcAft>
                <a:spcPct val="0"/>
              </a:spcAft>
              <a:tabLst>
                <a:tab pos="1123950" algn="l"/>
              </a:tabLst>
              <a:defRPr>
                <a:solidFill>
                  <a:schemeClr val="tx1"/>
                </a:solidFill>
                <a:latin typeface="Arial" pitchFamily="34" charset="0"/>
                <a:cs typeface="Arial" pitchFamily="34" charset="0"/>
              </a:defRPr>
            </a:lvl6pPr>
            <a:lvl7pPr fontAlgn="base">
              <a:spcBef>
                <a:spcPct val="0"/>
              </a:spcBef>
              <a:spcAft>
                <a:spcPct val="0"/>
              </a:spcAft>
              <a:tabLst>
                <a:tab pos="1123950" algn="l"/>
              </a:tabLst>
              <a:defRPr>
                <a:solidFill>
                  <a:schemeClr val="tx1"/>
                </a:solidFill>
                <a:latin typeface="Arial" pitchFamily="34" charset="0"/>
                <a:cs typeface="Arial" pitchFamily="34" charset="0"/>
              </a:defRPr>
            </a:lvl7pPr>
            <a:lvl8pPr fontAlgn="base">
              <a:spcBef>
                <a:spcPct val="0"/>
              </a:spcBef>
              <a:spcAft>
                <a:spcPct val="0"/>
              </a:spcAft>
              <a:tabLst>
                <a:tab pos="1123950" algn="l"/>
              </a:tabLst>
              <a:defRPr>
                <a:solidFill>
                  <a:schemeClr val="tx1"/>
                </a:solidFill>
                <a:latin typeface="Arial" pitchFamily="34" charset="0"/>
                <a:cs typeface="Arial" pitchFamily="34" charset="0"/>
              </a:defRPr>
            </a:lvl8pPr>
            <a:lvl9pPr fontAlgn="base">
              <a:spcBef>
                <a:spcPct val="0"/>
              </a:spcBef>
              <a:spcAft>
                <a:spcPct val="0"/>
              </a:spcAft>
              <a:tabLst>
                <a:tab pos="1123950" algn="l"/>
              </a:tabLs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1123950" algn="l"/>
              </a:tabLst>
            </a:pPr>
            <a:r>
              <a:rPr kumimoji="0" lang="ru-RU" altLang="ru-RU" sz="24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ru-RU" altLang="ru-RU"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123950" algn="l"/>
              </a:tabLst>
            </a:pPr>
            <a:r>
              <a:rPr kumimoji="0" lang="ru-RU" altLang="ru-RU" sz="24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ru-RU" altLang="ru-RU"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123950" algn="l"/>
              </a:tabLst>
            </a:pPr>
            <a:endParaRPr kumimoji="0" lang="ru-RU" altLang="ru-RU"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5"/>
          <p:cNvSpPr>
            <a:spLocks noChangeArrowheads="1"/>
          </p:cNvSpPr>
          <p:nvPr/>
        </p:nvSpPr>
        <p:spPr bwMode="auto">
          <a:xfrm>
            <a:off x="152400" y="9436"/>
            <a:ext cx="207941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1876425" algn="l"/>
              </a:tabLst>
              <a:defRPr>
                <a:solidFill>
                  <a:schemeClr val="tx1"/>
                </a:solidFill>
                <a:latin typeface="Arial" pitchFamily="34" charset="0"/>
                <a:cs typeface="Arial" pitchFamily="34" charset="0"/>
              </a:defRPr>
            </a:lvl1pPr>
            <a:lvl2pPr fontAlgn="base">
              <a:spcBef>
                <a:spcPct val="0"/>
              </a:spcBef>
              <a:spcAft>
                <a:spcPct val="0"/>
              </a:spcAft>
              <a:tabLst>
                <a:tab pos="1876425" algn="l"/>
              </a:tabLst>
              <a:defRPr>
                <a:solidFill>
                  <a:schemeClr val="tx1"/>
                </a:solidFill>
                <a:latin typeface="Arial" pitchFamily="34" charset="0"/>
                <a:cs typeface="Arial" pitchFamily="34" charset="0"/>
              </a:defRPr>
            </a:lvl2pPr>
            <a:lvl3pPr fontAlgn="base">
              <a:spcBef>
                <a:spcPct val="0"/>
              </a:spcBef>
              <a:spcAft>
                <a:spcPct val="0"/>
              </a:spcAft>
              <a:tabLst>
                <a:tab pos="1876425" algn="l"/>
              </a:tabLst>
              <a:defRPr>
                <a:solidFill>
                  <a:schemeClr val="tx1"/>
                </a:solidFill>
                <a:latin typeface="Arial" pitchFamily="34" charset="0"/>
                <a:cs typeface="Arial" pitchFamily="34" charset="0"/>
              </a:defRPr>
            </a:lvl3pPr>
            <a:lvl4pPr fontAlgn="base">
              <a:spcBef>
                <a:spcPct val="0"/>
              </a:spcBef>
              <a:spcAft>
                <a:spcPct val="0"/>
              </a:spcAft>
              <a:tabLst>
                <a:tab pos="1876425" algn="l"/>
              </a:tabLst>
              <a:defRPr>
                <a:solidFill>
                  <a:schemeClr val="tx1"/>
                </a:solidFill>
                <a:latin typeface="Arial" pitchFamily="34" charset="0"/>
                <a:cs typeface="Arial" pitchFamily="34" charset="0"/>
              </a:defRPr>
            </a:lvl4pPr>
            <a:lvl5pPr fontAlgn="base">
              <a:spcBef>
                <a:spcPct val="0"/>
              </a:spcBef>
              <a:spcAft>
                <a:spcPct val="0"/>
              </a:spcAft>
              <a:tabLst>
                <a:tab pos="1876425" algn="l"/>
              </a:tabLst>
              <a:defRPr>
                <a:solidFill>
                  <a:schemeClr val="tx1"/>
                </a:solidFill>
                <a:latin typeface="Arial" pitchFamily="34" charset="0"/>
                <a:cs typeface="Arial" pitchFamily="34" charset="0"/>
              </a:defRPr>
            </a:lvl5pPr>
            <a:lvl6pPr fontAlgn="base">
              <a:spcBef>
                <a:spcPct val="0"/>
              </a:spcBef>
              <a:spcAft>
                <a:spcPct val="0"/>
              </a:spcAft>
              <a:tabLst>
                <a:tab pos="1876425" algn="l"/>
              </a:tabLst>
              <a:defRPr>
                <a:solidFill>
                  <a:schemeClr val="tx1"/>
                </a:solidFill>
                <a:latin typeface="Arial" pitchFamily="34" charset="0"/>
                <a:cs typeface="Arial" pitchFamily="34" charset="0"/>
              </a:defRPr>
            </a:lvl6pPr>
            <a:lvl7pPr fontAlgn="base">
              <a:spcBef>
                <a:spcPct val="0"/>
              </a:spcBef>
              <a:spcAft>
                <a:spcPct val="0"/>
              </a:spcAft>
              <a:tabLst>
                <a:tab pos="1876425" algn="l"/>
              </a:tabLst>
              <a:defRPr>
                <a:solidFill>
                  <a:schemeClr val="tx1"/>
                </a:solidFill>
                <a:latin typeface="Arial" pitchFamily="34" charset="0"/>
                <a:cs typeface="Arial" pitchFamily="34" charset="0"/>
              </a:defRPr>
            </a:lvl7pPr>
            <a:lvl8pPr fontAlgn="base">
              <a:spcBef>
                <a:spcPct val="0"/>
              </a:spcBef>
              <a:spcAft>
                <a:spcPct val="0"/>
              </a:spcAft>
              <a:tabLst>
                <a:tab pos="1876425" algn="l"/>
              </a:tabLst>
              <a:defRPr>
                <a:solidFill>
                  <a:schemeClr val="tx1"/>
                </a:solidFill>
                <a:latin typeface="Arial" pitchFamily="34" charset="0"/>
                <a:cs typeface="Arial" pitchFamily="34" charset="0"/>
              </a:defRPr>
            </a:lvl8pPr>
            <a:lvl9pPr fontAlgn="base">
              <a:spcBef>
                <a:spcPct val="0"/>
              </a:spcBef>
              <a:spcAft>
                <a:spcPct val="0"/>
              </a:spcAft>
              <a:tabLst>
                <a:tab pos="1876425" algn="l"/>
              </a:tabLs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1876425" algn="l"/>
              </a:tabLst>
            </a:pPr>
            <a:endParaRPr kumimoji="0" lang="ru-RU" altLang="ru-RU"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876425" algn="l"/>
              </a:tabLst>
            </a:pPr>
            <a:r>
              <a:rPr kumimoji="0" lang="ru-RU" altLang="ru-RU"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ru-RU" altLang="ru-RU"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876425" algn="l"/>
              </a:tabLst>
            </a:pPr>
            <a:endParaRPr kumimoji="0" lang="ru-RU" altLang="ru-RU"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7"/>
          <p:cNvSpPr>
            <a:spLocks noChangeArrowheads="1"/>
          </p:cNvSpPr>
          <p:nvPr/>
        </p:nvSpPr>
        <p:spPr bwMode="auto">
          <a:xfrm>
            <a:off x="152400" y="-175229"/>
            <a:ext cx="74251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552450" algn="l"/>
              </a:tabLst>
              <a:defRPr>
                <a:solidFill>
                  <a:schemeClr val="tx1"/>
                </a:solidFill>
                <a:latin typeface="Arial" pitchFamily="34" charset="0"/>
                <a:cs typeface="Arial" pitchFamily="34" charset="0"/>
              </a:defRPr>
            </a:lvl1pPr>
            <a:lvl2pPr fontAlgn="base">
              <a:spcBef>
                <a:spcPct val="0"/>
              </a:spcBef>
              <a:spcAft>
                <a:spcPct val="0"/>
              </a:spcAft>
              <a:tabLst>
                <a:tab pos="552450" algn="l"/>
              </a:tabLst>
              <a:defRPr>
                <a:solidFill>
                  <a:schemeClr val="tx1"/>
                </a:solidFill>
                <a:latin typeface="Arial" pitchFamily="34" charset="0"/>
                <a:cs typeface="Arial" pitchFamily="34" charset="0"/>
              </a:defRPr>
            </a:lvl2pPr>
            <a:lvl3pPr fontAlgn="base">
              <a:spcBef>
                <a:spcPct val="0"/>
              </a:spcBef>
              <a:spcAft>
                <a:spcPct val="0"/>
              </a:spcAft>
              <a:tabLst>
                <a:tab pos="552450" algn="l"/>
              </a:tabLst>
              <a:defRPr>
                <a:solidFill>
                  <a:schemeClr val="tx1"/>
                </a:solidFill>
                <a:latin typeface="Arial" pitchFamily="34" charset="0"/>
                <a:cs typeface="Arial" pitchFamily="34" charset="0"/>
              </a:defRPr>
            </a:lvl3pPr>
            <a:lvl4pPr fontAlgn="base">
              <a:spcBef>
                <a:spcPct val="0"/>
              </a:spcBef>
              <a:spcAft>
                <a:spcPct val="0"/>
              </a:spcAft>
              <a:tabLst>
                <a:tab pos="552450" algn="l"/>
              </a:tabLst>
              <a:defRPr>
                <a:solidFill>
                  <a:schemeClr val="tx1"/>
                </a:solidFill>
                <a:latin typeface="Arial" pitchFamily="34" charset="0"/>
                <a:cs typeface="Arial" pitchFamily="34" charset="0"/>
              </a:defRPr>
            </a:lvl4pPr>
            <a:lvl5pPr fontAlgn="base">
              <a:spcBef>
                <a:spcPct val="0"/>
              </a:spcBef>
              <a:spcAft>
                <a:spcPct val="0"/>
              </a:spcAft>
              <a:tabLst>
                <a:tab pos="552450" algn="l"/>
              </a:tabLst>
              <a:defRPr>
                <a:solidFill>
                  <a:schemeClr val="tx1"/>
                </a:solidFill>
                <a:latin typeface="Arial" pitchFamily="34" charset="0"/>
                <a:cs typeface="Arial" pitchFamily="34" charset="0"/>
              </a:defRPr>
            </a:lvl5pPr>
            <a:lvl6pPr fontAlgn="base">
              <a:spcBef>
                <a:spcPct val="0"/>
              </a:spcBef>
              <a:spcAft>
                <a:spcPct val="0"/>
              </a:spcAft>
              <a:tabLst>
                <a:tab pos="552450" algn="l"/>
              </a:tabLst>
              <a:defRPr>
                <a:solidFill>
                  <a:schemeClr val="tx1"/>
                </a:solidFill>
                <a:latin typeface="Arial" pitchFamily="34" charset="0"/>
                <a:cs typeface="Arial" pitchFamily="34" charset="0"/>
              </a:defRPr>
            </a:lvl6pPr>
            <a:lvl7pPr fontAlgn="base">
              <a:spcBef>
                <a:spcPct val="0"/>
              </a:spcBef>
              <a:spcAft>
                <a:spcPct val="0"/>
              </a:spcAft>
              <a:tabLst>
                <a:tab pos="552450" algn="l"/>
              </a:tabLst>
              <a:defRPr>
                <a:solidFill>
                  <a:schemeClr val="tx1"/>
                </a:solidFill>
                <a:latin typeface="Arial" pitchFamily="34" charset="0"/>
                <a:cs typeface="Arial" pitchFamily="34" charset="0"/>
              </a:defRPr>
            </a:lvl7pPr>
            <a:lvl8pPr fontAlgn="base">
              <a:spcBef>
                <a:spcPct val="0"/>
              </a:spcBef>
              <a:spcAft>
                <a:spcPct val="0"/>
              </a:spcAft>
              <a:tabLst>
                <a:tab pos="552450" algn="l"/>
              </a:tabLst>
              <a:defRPr>
                <a:solidFill>
                  <a:schemeClr val="tx1"/>
                </a:solidFill>
                <a:latin typeface="Arial" pitchFamily="34" charset="0"/>
                <a:cs typeface="Arial" pitchFamily="34" charset="0"/>
              </a:defRPr>
            </a:lvl8pPr>
            <a:lvl9pPr fontAlgn="base">
              <a:spcBef>
                <a:spcPct val="0"/>
              </a:spcBef>
              <a:spcAft>
                <a:spcPct val="0"/>
              </a:spcAft>
              <a:tabLst>
                <a:tab pos="552450" algn="l"/>
              </a:tabLs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552450" algn="l"/>
              </a:tabLst>
            </a:pPr>
            <a:r>
              <a:rPr kumimoji="0" lang="ru-RU" altLang="ru-RU"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ru-RU" altLang="ru-RU"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endParaRPr kumimoji="0" lang="ru-RU" altLang="ru-RU"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552450" algn="l"/>
              </a:tabLst>
            </a:pPr>
            <a:r>
              <a:rPr kumimoji="0" lang="en-US" altLang="ru-RU"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ru-RU" altLang="ru-RU"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552450" algn="l"/>
              </a:tabLst>
            </a:pPr>
            <a:endParaRPr kumimoji="0" lang="ru-RU" altLang="ru-RU"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9"/>
          <p:cNvSpPr>
            <a:spLocks noChangeArrowheads="1"/>
          </p:cNvSpPr>
          <p:nvPr/>
        </p:nvSpPr>
        <p:spPr bwMode="auto">
          <a:xfrm>
            <a:off x="0" y="-371564"/>
            <a:ext cx="131959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1123950" algn="l"/>
              </a:tabLst>
              <a:defRPr>
                <a:solidFill>
                  <a:schemeClr val="tx1"/>
                </a:solidFill>
                <a:latin typeface="Arial" pitchFamily="34" charset="0"/>
                <a:cs typeface="Arial" pitchFamily="34" charset="0"/>
              </a:defRPr>
            </a:lvl1pPr>
            <a:lvl2pPr fontAlgn="base">
              <a:spcBef>
                <a:spcPct val="0"/>
              </a:spcBef>
              <a:spcAft>
                <a:spcPct val="0"/>
              </a:spcAft>
              <a:tabLst>
                <a:tab pos="1123950" algn="l"/>
              </a:tabLst>
              <a:defRPr>
                <a:solidFill>
                  <a:schemeClr val="tx1"/>
                </a:solidFill>
                <a:latin typeface="Arial" pitchFamily="34" charset="0"/>
                <a:cs typeface="Arial" pitchFamily="34" charset="0"/>
              </a:defRPr>
            </a:lvl2pPr>
            <a:lvl3pPr fontAlgn="base">
              <a:spcBef>
                <a:spcPct val="0"/>
              </a:spcBef>
              <a:spcAft>
                <a:spcPct val="0"/>
              </a:spcAft>
              <a:tabLst>
                <a:tab pos="1123950" algn="l"/>
              </a:tabLst>
              <a:defRPr>
                <a:solidFill>
                  <a:schemeClr val="tx1"/>
                </a:solidFill>
                <a:latin typeface="Arial" pitchFamily="34" charset="0"/>
                <a:cs typeface="Arial" pitchFamily="34" charset="0"/>
              </a:defRPr>
            </a:lvl3pPr>
            <a:lvl4pPr fontAlgn="base">
              <a:spcBef>
                <a:spcPct val="0"/>
              </a:spcBef>
              <a:spcAft>
                <a:spcPct val="0"/>
              </a:spcAft>
              <a:tabLst>
                <a:tab pos="1123950" algn="l"/>
              </a:tabLst>
              <a:defRPr>
                <a:solidFill>
                  <a:schemeClr val="tx1"/>
                </a:solidFill>
                <a:latin typeface="Arial" pitchFamily="34" charset="0"/>
                <a:cs typeface="Arial" pitchFamily="34" charset="0"/>
              </a:defRPr>
            </a:lvl4pPr>
            <a:lvl5pPr fontAlgn="base">
              <a:spcBef>
                <a:spcPct val="0"/>
              </a:spcBef>
              <a:spcAft>
                <a:spcPct val="0"/>
              </a:spcAft>
              <a:tabLst>
                <a:tab pos="1123950" algn="l"/>
              </a:tabLst>
              <a:defRPr>
                <a:solidFill>
                  <a:schemeClr val="tx1"/>
                </a:solidFill>
                <a:latin typeface="Arial" pitchFamily="34" charset="0"/>
                <a:cs typeface="Arial" pitchFamily="34" charset="0"/>
              </a:defRPr>
            </a:lvl5pPr>
            <a:lvl6pPr fontAlgn="base">
              <a:spcBef>
                <a:spcPct val="0"/>
              </a:spcBef>
              <a:spcAft>
                <a:spcPct val="0"/>
              </a:spcAft>
              <a:tabLst>
                <a:tab pos="1123950" algn="l"/>
              </a:tabLst>
              <a:defRPr>
                <a:solidFill>
                  <a:schemeClr val="tx1"/>
                </a:solidFill>
                <a:latin typeface="Arial" pitchFamily="34" charset="0"/>
                <a:cs typeface="Arial" pitchFamily="34" charset="0"/>
              </a:defRPr>
            </a:lvl6pPr>
            <a:lvl7pPr fontAlgn="base">
              <a:spcBef>
                <a:spcPct val="0"/>
              </a:spcBef>
              <a:spcAft>
                <a:spcPct val="0"/>
              </a:spcAft>
              <a:tabLst>
                <a:tab pos="1123950" algn="l"/>
              </a:tabLst>
              <a:defRPr>
                <a:solidFill>
                  <a:schemeClr val="tx1"/>
                </a:solidFill>
                <a:latin typeface="Arial" pitchFamily="34" charset="0"/>
                <a:cs typeface="Arial" pitchFamily="34" charset="0"/>
              </a:defRPr>
            </a:lvl7pPr>
            <a:lvl8pPr fontAlgn="base">
              <a:spcBef>
                <a:spcPct val="0"/>
              </a:spcBef>
              <a:spcAft>
                <a:spcPct val="0"/>
              </a:spcAft>
              <a:tabLst>
                <a:tab pos="1123950" algn="l"/>
              </a:tabLst>
              <a:defRPr>
                <a:solidFill>
                  <a:schemeClr val="tx1"/>
                </a:solidFill>
                <a:latin typeface="Arial" pitchFamily="34" charset="0"/>
                <a:cs typeface="Arial" pitchFamily="34" charset="0"/>
              </a:defRPr>
            </a:lvl8pPr>
            <a:lvl9pPr fontAlgn="base">
              <a:spcBef>
                <a:spcPct val="0"/>
              </a:spcBef>
              <a:spcAft>
                <a:spcPct val="0"/>
              </a:spcAft>
              <a:tabLst>
                <a:tab pos="1123950" algn="l"/>
              </a:tabLs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1123950" algn="l"/>
              </a:tabLst>
            </a:pPr>
            <a:r>
              <a:rPr kumimoji="0" lang="ru-RU" altLang="ru-RU" sz="24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ru-RU" altLang="ru-RU"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123950" algn="l"/>
              </a:tabLst>
            </a:pPr>
            <a:r>
              <a:rPr kumimoji="0" lang="ru-RU" altLang="ru-RU" sz="24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ru-RU" altLang="ru-RU"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123950" algn="l"/>
              </a:tabLst>
            </a:pPr>
            <a:endParaRPr kumimoji="0" lang="ru-RU" altLang="ru-RU"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Скругленный прямоугольник 8"/>
          <p:cNvSpPr>
            <a:spLocks noChangeArrowheads="1"/>
          </p:cNvSpPr>
          <p:nvPr/>
        </p:nvSpPr>
        <p:spPr bwMode="auto">
          <a:xfrm>
            <a:off x="1242060" y="8971915"/>
            <a:ext cx="5163820" cy="695325"/>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just">
              <a:lnSpc>
                <a:spcPct val="115000"/>
              </a:lnSpc>
              <a:spcAft>
                <a:spcPts val="1000"/>
              </a:spcAft>
            </a:pPr>
            <a:r>
              <a:rPr lang="en-US" sz="2400" b="1">
                <a:effectLst/>
                <a:latin typeface="Times New Roman" panose="02020603050405020304" pitchFamily="18" charset="0"/>
                <a:ea typeface="Times New Roman"/>
                <a:cs typeface="Times New Roman" panose="02020603050405020304" pitchFamily="18" charset="0"/>
              </a:rPr>
              <a:t>Csientizm</a:t>
            </a:r>
            <a:r>
              <a:rPr lang="en-US" sz="2400">
                <a:effectLst/>
                <a:latin typeface="Times New Roman" panose="02020603050405020304" pitchFamily="18" charset="0"/>
                <a:ea typeface="Times New Roman"/>
                <a:cs typeface="Times New Roman" panose="02020603050405020304" pitchFamily="18" charset="0"/>
              </a:rPr>
              <a:t> fan texnika taraqqiyotining ijobiy jihatlarini mutlaqlashtiradi.</a:t>
            </a:r>
            <a:endParaRPr lang="ru-RU" sz="2400">
              <a:effectLst/>
              <a:latin typeface="Times New Roman" panose="02020603050405020304" pitchFamily="18" charset="0"/>
              <a:ea typeface="Times New Roman"/>
              <a:cs typeface="Times New Roman" panose="02020603050405020304" pitchFamily="18" charset="0"/>
            </a:endParaRPr>
          </a:p>
        </p:txBody>
      </p:sp>
      <p:sp>
        <p:nvSpPr>
          <p:cNvPr id="10" name="Rectangle 11"/>
          <p:cNvSpPr>
            <a:spLocks noChangeArrowheads="1"/>
          </p:cNvSpPr>
          <p:nvPr/>
        </p:nvSpPr>
        <p:spPr bwMode="auto">
          <a:xfrm>
            <a:off x="0" y="-142964"/>
            <a:ext cx="207941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1876425" algn="l"/>
              </a:tabLst>
              <a:defRPr>
                <a:solidFill>
                  <a:schemeClr val="tx1"/>
                </a:solidFill>
                <a:latin typeface="Arial" pitchFamily="34" charset="0"/>
                <a:cs typeface="Arial" pitchFamily="34" charset="0"/>
              </a:defRPr>
            </a:lvl1pPr>
            <a:lvl2pPr fontAlgn="base">
              <a:spcBef>
                <a:spcPct val="0"/>
              </a:spcBef>
              <a:spcAft>
                <a:spcPct val="0"/>
              </a:spcAft>
              <a:tabLst>
                <a:tab pos="1876425" algn="l"/>
              </a:tabLst>
              <a:defRPr>
                <a:solidFill>
                  <a:schemeClr val="tx1"/>
                </a:solidFill>
                <a:latin typeface="Arial" pitchFamily="34" charset="0"/>
                <a:cs typeface="Arial" pitchFamily="34" charset="0"/>
              </a:defRPr>
            </a:lvl2pPr>
            <a:lvl3pPr fontAlgn="base">
              <a:spcBef>
                <a:spcPct val="0"/>
              </a:spcBef>
              <a:spcAft>
                <a:spcPct val="0"/>
              </a:spcAft>
              <a:tabLst>
                <a:tab pos="1876425" algn="l"/>
              </a:tabLst>
              <a:defRPr>
                <a:solidFill>
                  <a:schemeClr val="tx1"/>
                </a:solidFill>
                <a:latin typeface="Arial" pitchFamily="34" charset="0"/>
                <a:cs typeface="Arial" pitchFamily="34" charset="0"/>
              </a:defRPr>
            </a:lvl3pPr>
            <a:lvl4pPr fontAlgn="base">
              <a:spcBef>
                <a:spcPct val="0"/>
              </a:spcBef>
              <a:spcAft>
                <a:spcPct val="0"/>
              </a:spcAft>
              <a:tabLst>
                <a:tab pos="1876425" algn="l"/>
              </a:tabLst>
              <a:defRPr>
                <a:solidFill>
                  <a:schemeClr val="tx1"/>
                </a:solidFill>
                <a:latin typeface="Arial" pitchFamily="34" charset="0"/>
                <a:cs typeface="Arial" pitchFamily="34" charset="0"/>
              </a:defRPr>
            </a:lvl4pPr>
            <a:lvl5pPr fontAlgn="base">
              <a:spcBef>
                <a:spcPct val="0"/>
              </a:spcBef>
              <a:spcAft>
                <a:spcPct val="0"/>
              </a:spcAft>
              <a:tabLst>
                <a:tab pos="1876425" algn="l"/>
              </a:tabLst>
              <a:defRPr>
                <a:solidFill>
                  <a:schemeClr val="tx1"/>
                </a:solidFill>
                <a:latin typeface="Arial" pitchFamily="34" charset="0"/>
                <a:cs typeface="Arial" pitchFamily="34" charset="0"/>
              </a:defRPr>
            </a:lvl5pPr>
            <a:lvl6pPr fontAlgn="base">
              <a:spcBef>
                <a:spcPct val="0"/>
              </a:spcBef>
              <a:spcAft>
                <a:spcPct val="0"/>
              </a:spcAft>
              <a:tabLst>
                <a:tab pos="1876425" algn="l"/>
              </a:tabLst>
              <a:defRPr>
                <a:solidFill>
                  <a:schemeClr val="tx1"/>
                </a:solidFill>
                <a:latin typeface="Arial" pitchFamily="34" charset="0"/>
                <a:cs typeface="Arial" pitchFamily="34" charset="0"/>
              </a:defRPr>
            </a:lvl6pPr>
            <a:lvl7pPr fontAlgn="base">
              <a:spcBef>
                <a:spcPct val="0"/>
              </a:spcBef>
              <a:spcAft>
                <a:spcPct val="0"/>
              </a:spcAft>
              <a:tabLst>
                <a:tab pos="1876425" algn="l"/>
              </a:tabLst>
              <a:defRPr>
                <a:solidFill>
                  <a:schemeClr val="tx1"/>
                </a:solidFill>
                <a:latin typeface="Arial" pitchFamily="34" charset="0"/>
                <a:cs typeface="Arial" pitchFamily="34" charset="0"/>
              </a:defRPr>
            </a:lvl7pPr>
            <a:lvl8pPr fontAlgn="base">
              <a:spcBef>
                <a:spcPct val="0"/>
              </a:spcBef>
              <a:spcAft>
                <a:spcPct val="0"/>
              </a:spcAft>
              <a:tabLst>
                <a:tab pos="1876425" algn="l"/>
              </a:tabLst>
              <a:defRPr>
                <a:solidFill>
                  <a:schemeClr val="tx1"/>
                </a:solidFill>
                <a:latin typeface="Arial" pitchFamily="34" charset="0"/>
                <a:cs typeface="Arial" pitchFamily="34" charset="0"/>
              </a:defRPr>
            </a:lvl8pPr>
            <a:lvl9pPr fontAlgn="base">
              <a:spcBef>
                <a:spcPct val="0"/>
              </a:spcBef>
              <a:spcAft>
                <a:spcPct val="0"/>
              </a:spcAft>
              <a:tabLst>
                <a:tab pos="1876425" algn="l"/>
              </a:tabLs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1876425" algn="l"/>
              </a:tabLst>
            </a:pPr>
            <a:endParaRPr kumimoji="0" lang="ru-RU" altLang="ru-RU" sz="24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876425" algn="l"/>
              </a:tabLst>
            </a:pPr>
            <a:r>
              <a:rPr kumimoji="0" lang="ru-RU" altLang="ru-RU" sz="24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ru-RU" altLang="ru-RU"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876425" algn="l"/>
              </a:tabLst>
            </a:pPr>
            <a:endParaRPr kumimoji="0" lang="ru-RU" altLang="ru-RU"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13"/>
          <p:cNvSpPr>
            <a:spLocks noChangeArrowheads="1"/>
          </p:cNvSpPr>
          <p:nvPr/>
        </p:nvSpPr>
        <p:spPr bwMode="auto">
          <a:xfrm>
            <a:off x="152400" y="-219164"/>
            <a:ext cx="131959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1123950" algn="l"/>
              </a:tabLst>
              <a:defRPr>
                <a:solidFill>
                  <a:schemeClr val="tx1"/>
                </a:solidFill>
                <a:latin typeface="Arial" pitchFamily="34" charset="0"/>
                <a:cs typeface="Arial" pitchFamily="34" charset="0"/>
              </a:defRPr>
            </a:lvl1pPr>
            <a:lvl2pPr fontAlgn="base">
              <a:spcBef>
                <a:spcPct val="0"/>
              </a:spcBef>
              <a:spcAft>
                <a:spcPct val="0"/>
              </a:spcAft>
              <a:tabLst>
                <a:tab pos="1123950" algn="l"/>
              </a:tabLst>
              <a:defRPr>
                <a:solidFill>
                  <a:schemeClr val="tx1"/>
                </a:solidFill>
                <a:latin typeface="Arial" pitchFamily="34" charset="0"/>
                <a:cs typeface="Arial" pitchFamily="34" charset="0"/>
              </a:defRPr>
            </a:lvl2pPr>
            <a:lvl3pPr fontAlgn="base">
              <a:spcBef>
                <a:spcPct val="0"/>
              </a:spcBef>
              <a:spcAft>
                <a:spcPct val="0"/>
              </a:spcAft>
              <a:tabLst>
                <a:tab pos="1123950" algn="l"/>
              </a:tabLst>
              <a:defRPr>
                <a:solidFill>
                  <a:schemeClr val="tx1"/>
                </a:solidFill>
                <a:latin typeface="Arial" pitchFamily="34" charset="0"/>
                <a:cs typeface="Arial" pitchFamily="34" charset="0"/>
              </a:defRPr>
            </a:lvl3pPr>
            <a:lvl4pPr fontAlgn="base">
              <a:spcBef>
                <a:spcPct val="0"/>
              </a:spcBef>
              <a:spcAft>
                <a:spcPct val="0"/>
              </a:spcAft>
              <a:tabLst>
                <a:tab pos="1123950" algn="l"/>
              </a:tabLst>
              <a:defRPr>
                <a:solidFill>
                  <a:schemeClr val="tx1"/>
                </a:solidFill>
                <a:latin typeface="Arial" pitchFamily="34" charset="0"/>
                <a:cs typeface="Arial" pitchFamily="34" charset="0"/>
              </a:defRPr>
            </a:lvl4pPr>
            <a:lvl5pPr fontAlgn="base">
              <a:spcBef>
                <a:spcPct val="0"/>
              </a:spcBef>
              <a:spcAft>
                <a:spcPct val="0"/>
              </a:spcAft>
              <a:tabLst>
                <a:tab pos="1123950" algn="l"/>
              </a:tabLst>
              <a:defRPr>
                <a:solidFill>
                  <a:schemeClr val="tx1"/>
                </a:solidFill>
                <a:latin typeface="Arial" pitchFamily="34" charset="0"/>
                <a:cs typeface="Arial" pitchFamily="34" charset="0"/>
              </a:defRPr>
            </a:lvl5pPr>
            <a:lvl6pPr fontAlgn="base">
              <a:spcBef>
                <a:spcPct val="0"/>
              </a:spcBef>
              <a:spcAft>
                <a:spcPct val="0"/>
              </a:spcAft>
              <a:tabLst>
                <a:tab pos="1123950" algn="l"/>
              </a:tabLst>
              <a:defRPr>
                <a:solidFill>
                  <a:schemeClr val="tx1"/>
                </a:solidFill>
                <a:latin typeface="Arial" pitchFamily="34" charset="0"/>
                <a:cs typeface="Arial" pitchFamily="34" charset="0"/>
              </a:defRPr>
            </a:lvl6pPr>
            <a:lvl7pPr fontAlgn="base">
              <a:spcBef>
                <a:spcPct val="0"/>
              </a:spcBef>
              <a:spcAft>
                <a:spcPct val="0"/>
              </a:spcAft>
              <a:tabLst>
                <a:tab pos="1123950" algn="l"/>
              </a:tabLst>
              <a:defRPr>
                <a:solidFill>
                  <a:schemeClr val="tx1"/>
                </a:solidFill>
                <a:latin typeface="Arial" pitchFamily="34" charset="0"/>
                <a:cs typeface="Arial" pitchFamily="34" charset="0"/>
              </a:defRPr>
            </a:lvl7pPr>
            <a:lvl8pPr fontAlgn="base">
              <a:spcBef>
                <a:spcPct val="0"/>
              </a:spcBef>
              <a:spcAft>
                <a:spcPct val="0"/>
              </a:spcAft>
              <a:tabLst>
                <a:tab pos="1123950" algn="l"/>
              </a:tabLst>
              <a:defRPr>
                <a:solidFill>
                  <a:schemeClr val="tx1"/>
                </a:solidFill>
                <a:latin typeface="Arial" pitchFamily="34" charset="0"/>
                <a:cs typeface="Arial" pitchFamily="34" charset="0"/>
              </a:defRPr>
            </a:lvl8pPr>
            <a:lvl9pPr fontAlgn="base">
              <a:spcBef>
                <a:spcPct val="0"/>
              </a:spcBef>
              <a:spcAft>
                <a:spcPct val="0"/>
              </a:spcAft>
              <a:tabLst>
                <a:tab pos="1123950" algn="l"/>
              </a:tabLs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1123950" algn="l"/>
              </a:tabLst>
            </a:pPr>
            <a:r>
              <a:rPr kumimoji="0" lang="ru-RU" altLang="ru-RU" sz="24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ru-RU" altLang="ru-RU"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123950" algn="l"/>
              </a:tabLst>
            </a:pPr>
            <a:r>
              <a:rPr kumimoji="0" lang="ru-RU" altLang="ru-RU" sz="24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ru-RU" altLang="ru-RU"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123950" algn="l"/>
              </a:tabLst>
            </a:pPr>
            <a:endParaRPr kumimoji="0" lang="ru-RU" altLang="ru-RU"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Скругленный прямоугольник 11"/>
          <p:cNvSpPr>
            <a:spLocks noChangeArrowheads="1"/>
          </p:cNvSpPr>
          <p:nvPr/>
        </p:nvSpPr>
        <p:spPr bwMode="auto">
          <a:xfrm>
            <a:off x="1394460" y="9124315"/>
            <a:ext cx="5163820" cy="695325"/>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just">
              <a:lnSpc>
                <a:spcPct val="115000"/>
              </a:lnSpc>
              <a:spcAft>
                <a:spcPts val="1000"/>
              </a:spcAft>
            </a:pPr>
            <a:r>
              <a:rPr lang="en-US" sz="2400" b="1">
                <a:effectLst/>
                <a:latin typeface="Times New Roman" panose="02020603050405020304" pitchFamily="18" charset="0"/>
                <a:ea typeface="Times New Roman"/>
                <a:cs typeface="Times New Roman" panose="02020603050405020304" pitchFamily="18" charset="0"/>
              </a:rPr>
              <a:t>Csientizm</a:t>
            </a:r>
            <a:r>
              <a:rPr lang="en-US" sz="2400">
                <a:effectLst/>
                <a:latin typeface="Times New Roman" panose="02020603050405020304" pitchFamily="18" charset="0"/>
                <a:ea typeface="Times New Roman"/>
                <a:cs typeface="Times New Roman" panose="02020603050405020304" pitchFamily="18" charset="0"/>
              </a:rPr>
              <a:t> fan texnika taraqqiyotining ijobiy jihatlarini mutlaqlashtiradi.</a:t>
            </a:r>
            <a:endParaRPr lang="ru-RU" sz="2400">
              <a:effectLst/>
              <a:latin typeface="Times New Roman" panose="02020603050405020304" pitchFamily="18" charset="0"/>
              <a:ea typeface="Times New Roman"/>
              <a:cs typeface="Times New Roman" panose="02020603050405020304" pitchFamily="18" charset="0"/>
            </a:endParaRPr>
          </a:p>
        </p:txBody>
      </p:sp>
      <p:sp>
        <p:nvSpPr>
          <p:cNvPr id="13" name="Rectangle 15"/>
          <p:cNvSpPr>
            <a:spLocks noChangeArrowheads="1"/>
          </p:cNvSpPr>
          <p:nvPr/>
        </p:nvSpPr>
        <p:spPr bwMode="auto">
          <a:xfrm>
            <a:off x="152400" y="9436"/>
            <a:ext cx="207941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1876425" algn="l"/>
              </a:tabLst>
              <a:defRPr>
                <a:solidFill>
                  <a:schemeClr val="tx1"/>
                </a:solidFill>
                <a:latin typeface="Arial" pitchFamily="34" charset="0"/>
                <a:cs typeface="Arial" pitchFamily="34" charset="0"/>
              </a:defRPr>
            </a:lvl1pPr>
            <a:lvl2pPr fontAlgn="base">
              <a:spcBef>
                <a:spcPct val="0"/>
              </a:spcBef>
              <a:spcAft>
                <a:spcPct val="0"/>
              </a:spcAft>
              <a:tabLst>
                <a:tab pos="1876425" algn="l"/>
              </a:tabLst>
              <a:defRPr>
                <a:solidFill>
                  <a:schemeClr val="tx1"/>
                </a:solidFill>
                <a:latin typeface="Arial" pitchFamily="34" charset="0"/>
                <a:cs typeface="Arial" pitchFamily="34" charset="0"/>
              </a:defRPr>
            </a:lvl2pPr>
            <a:lvl3pPr fontAlgn="base">
              <a:spcBef>
                <a:spcPct val="0"/>
              </a:spcBef>
              <a:spcAft>
                <a:spcPct val="0"/>
              </a:spcAft>
              <a:tabLst>
                <a:tab pos="1876425" algn="l"/>
              </a:tabLst>
              <a:defRPr>
                <a:solidFill>
                  <a:schemeClr val="tx1"/>
                </a:solidFill>
                <a:latin typeface="Arial" pitchFamily="34" charset="0"/>
                <a:cs typeface="Arial" pitchFamily="34" charset="0"/>
              </a:defRPr>
            </a:lvl3pPr>
            <a:lvl4pPr fontAlgn="base">
              <a:spcBef>
                <a:spcPct val="0"/>
              </a:spcBef>
              <a:spcAft>
                <a:spcPct val="0"/>
              </a:spcAft>
              <a:tabLst>
                <a:tab pos="1876425" algn="l"/>
              </a:tabLst>
              <a:defRPr>
                <a:solidFill>
                  <a:schemeClr val="tx1"/>
                </a:solidFill>
                <a:latin typeface="Arial" pitchFamily="34" charset="0"/>
                <a:cs typeface="Arial" pitchFamily="34" charset="0"/>
              </a:defRPr>
            </a:lvl4pPr>
            <a:lvl5pPr fontAlgn="base">
              <a:spcBef>
                <a:spcPct val="0"/>
              </a:spcBef>
              <a:spcAft>
                <a:spcPct val="0"/>
              </a:spcAft>
              <a:tabLst>
                <a:tab pos="1876425" algn="l"/>
              </a:tabLst>
              <a:defRPr>
                <a:solidFill>
                  <a:schemeClr val="tx1"/>
                </a:solidFill>
                <a:latin typeface="Arial" pitchFamily="34" charset="0"/>
                <a:cs typeface="Arial" pitchFamily="34" charset="0"/>
              </a:defRPr>
            </a:lvl5pPr>
            <a:lvl6pPr fontAlgn="base">
              <a:spcBef>
                <a:spcPct val="0"/>
              </a:spcBef>
              <a:spcAft>
                <a:spcPct val="0"/>
              </a:spcAft>
              <a:tabLst>
                <a:tab pos="1876425" algn="l"/>
              </a:tabLst>
              <a:defRPr>
                <a:solidFill>
                  <a:schemeClr val="tx1"/>
                </a:solidFill>
                <a:latin typeface="Arial" pitchFamily="34" charset="0"/>
                <a:cs typeface="Arial" pitchFamily="34" charset="0"/>
              </a:defRPr>
            </a:lvl6pPr>
            <a:lvl7pPr fontAlgn="base">
              <a:spcBef>
                <a:spcPct val="0"/>
              </a:spcBef>
              <a:spcAft>
                <a:spcPct val="0"/>
              </a:spcAft>
              <a:tabLst>
                <a:tab pos="1876425" algn="l"/>
              </a:tabLst>
              <a:defRPr>
                <a:solidFill>
                  <a:schemeClr val="tx1"/>
                </a:solidFill>
                <a:latin typeface="Arial" pitchFamily="34" charset="0"/>
                <a:cs typeface="Arial" pitchFamily="34" charset="0"/>
              </a:defRPr>
            </a:lvl7pPr>
            <a:lvl8pPr fontAlgn="base">
              <a:spcBef>
                <a:spcPct val="0"/>
              </a:spcBef>
              <a:spcAft>
                <a:spcPct val="0"/>
              </a:spcAft>
              <a:tabLst>
                <a:tab pos="1876425" algn="l"/>
              </a:tabLst>
              <a:defRPr>
                <a:solidFill>
                  <a:schemeClr val="tx1"/>
                </a:solidFill>
                <a:latin typeface="Arial" pitchFamily="34" charset="0"/>
                <a:cs typeface="Arial" pitchFamily="34" charset="0"/>
              </a:defRPr>
            </a:lvl8pPr>
            <a:lvl9pPr fontAlgn="base">
              <a:spcBef>
                <a:spcPct val="0"/>
              </a:spcBef>
              <a:spcAft>
                <a:spcPct val="0"/>
              </a:spcAft>
              <a:tabLst>
                <a:tab pos="1876425" algn="l"/>
              </a:tabLs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1876425" algn="l"/>
              </a:tabLst>
            </a:pPr>
            <a:endParaRPr kumimoji="0" lang="ru-RU" altLang="ru-RU" sz="24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876425" algn="l"/>
              </a:tabLst>
            </a:pPr>
            <a:r>
              <a:rPr kumimoji="0" lang="ru-RU" altLang="ru-RU" sz="24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ru-RU" altLang="ru-RU"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876425" algn="l"/>
              </a:tabLst>
            </a:pPr>
            <a:endParaRPr kumimoji="0" lang="ru-RU" altLang="ru-RU"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Скругленный прямоугольник 13"/>
          <p:cNvSpPr>
            <a:spLocks noChangeArrowheads="1"/>
          </p:cNvSpPr>
          <p:nvPr/>
        </p:nvSpPr>
        <p:spPr bwMode="auto">
          <a:xfrm>
            <a:off x="2344994" y="660238"/>
            <a:ext cx="7683909" cy="1468386"/>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just">
              <a:lnSpc>
                <a:spcPct val="115000"/>
              </a:lnSpc>
              <a:spcAft>
                <a:spcPts val="1000"/>
              </a:spcAft>
            </a:pPr>
            <a:r>
              <a:rPr lang="uz-Cyrl-UZ" sz="2400" b="1" i="1">
                <a:effectLst/>
                <a:latin typeface="Times New Roman" panose="02020603050405020304" pitchFamily="18" charset="0"/>
                <a:ea typeface="Times New Roman"/>
                <a:cs typeface="Times New Roman" panose="02020603050405020304" pitchFamily="18" charset="0"/>
              </a:rPr>
              <a:t>Internalizm</a:t>
            </a:r>
            <a:r>
              <a:rPr lang="uz-Cyrl-UZ" sz="2400">
                <a:effectLst/>
                <a:latin typeface="Times New Roman" panose="02020603050405020304" pitchFamily="18" charset="0"/>
                <a:ea typeface="Times New Roman"/>
                <a:cs typeface="Times New Roman" panose="02020603050405020304" pitchFamily="18" charset="0"/>
              </a:rPr>
              <a:t> tamoyiliga ko‘ra: fanning rivojlanishi ichki determinatsiya bilan tavsiflanadi, ya’ni ilmiy bilishga ichdan xos bo‘lgan qonuniyatlar bilan belgilanadi.</a:t>
            </a:r>
            <a:endParaRPr lang="ru-RU" sz="2400">
              <a:effectLst/>
              <a:latin typeface="Times New Roman" panose="02020603050405020304" pitchFamily="18" charset="0"/>
              <a:ea typeface="Times New Roman"/>
              <a:cs typeface="Times New Roman" panose="02020603050405020304" pitchFamily="18" charset="0"/>
            </a:endParaRPr>
          </a:p>
        </p:txBody>
      </p:sp>
      <p:sp>
        <p:nvSpPr>
          <p:cNvPr id="15" name="Скругленный прямоугольник 14"/>
          <p:cNvSpPr>
            <a:spLocks noChangeArrowheads="1"/>
          </p:cNvSpPr>
          <p:nvPr/>
        </p:nvSpPr>
        <p:spPr bwMode="auto">
          <a:xfrm>
            <a:off x="2344992" y="2756873"/>
            <a:ext cx="7683909" cy="1151449"/>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just">
              <a:lnSpc>
                <a:spcPct val="115000"/>
              </a:lnSpc>
              <a:spcAft>
                <a:spcPts val="1000"/>
              </a:spcAft>
            </a:pPr>
            <a:r>
              <a:rPr lang="en-US" sz="2400" b="1">
                <a:effectLst/>
                <a:latin typeface="Times New Roman" panose="02020603050405020304" pitchFamily="18" charset="0"/>
                <a:ea typeface="Times New Roman"/>
                <a:cs typeface="Times New Roman" panose="02020603050405020304" pitchFamily="18" charset="0"/>
              </a:rPr>
              <a:t>Csientizm</a:t>
            </a:r>
            <a:r>
              <a:rPr lang="en-US" sz="2400">
                <a:effectLst/>
                <a:latin typeface="Times New Roman" panose="02020603050405020304" pitchFamily="18" charset="0"/>
                <a:ea typeface="Times New Roman"/>
                <a:cs typeface="Times New Roman" panose="02020603050405020304" pitchFamily="18" charset="0"/>
              </a:rPr>
              <a:t> fan texnika taraqqiyotining ijobiy jihatlarini mutlaqlashtiradi.</a:t>
            </a:r>
            <a:endParaRPr lang="ru-RU" sz="2400">
              <a:effectLst/>
              <a:latin typeface="Times New Roman" panose="02020603050405020304" pitchFamily="18" charset="0"/>
              <a:ea typeface="Times New Roman"/>
              <a:cs typeface="Times New Roman" panose="02020603050405020304" pitchFamily="18" charset="0"/>
            </a:endParaRPr>
          </a:p>
        </p:txBody>
      </p:sp>
    </p:spTree>
    <p:extLst>
      <p:ext uri="{BB962C8B-B14F-4D97-AF65-F5344CB8AC3E}">
        <p14:creationId xmlns:p14="http://schemas.microsoft.com/office/powerpoint/2010/main" val="14940870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Схема 2"/>
          <p:cNvGraphicFramePr>
            <a:graphicFrameLocks/>
          </p:cNvGraphicFramePr>
          <p:nvPr>
            <p:extLst>
              <p:ext uri="{D42A27DB-BD31-4B8C-83A1-F6EECF244321}">
                <p14:modId xmlns:p14="http://schemas.microsoft.com/office/powerpoint/2010/main" val="2559303774"/>
              </p:ext>
            </p:extLst>
          </p:nvPr>
        </p:nvGraphicFramePr>
        <p:xfrm>
          <a:off x="1181376" y="0"/>
          <a:ext cx="1101062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50693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p:nvPr>
        </p:nvSpPr>
        <p:spPr>
          <a:xfrm>
            <a:off x="1563329" y="274639"/>
            <a:ext cx="10353367" cy="7011064"/>
          </a:xfrm>
        </p:spPr>
        <p:txBody>
          <a:bodyPr>
            <a:noAutofit/>
          </a:bodyPr>
          <a:lstStyle/>
          <a:p>
            <a:pPr algn="just"/>
            <a:endParaRPr lang="uz-Cyrl-UZ" b="1" dirty="0" smtClean="0">
              <a:latin typeface="Times New Roman" panose="02020603050405020304" pitchFamily="18" charset="0"/>
              <a:cs typeface="Times New Roman" panose="02020603050405020304" pitchFamily="18" charset="0"/>
            </a:endParaRPr>
          </a:p>
          <a:p>
            <a:pPr algn="just"/>
            <a:r>
              <a:rPr lang="uz-Cyrl-UZ" b="1" dirty="0" smtClean="0">
                <a:latin typeface="Times New Roman" panose="02020603050405020304" pitchFamily="18" charset="0"/>
                <a:cs typeface="Times New Roman" panose="02020603050405020304" pitchFamily="18" charset="0"/>
              </a:rPr>
              <a:t>XULOSALAR.</a:t>
            </a:r>
            <a:r>
              <a:rPr lang="uz-Cyrl-UZ"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lgn="just"/>
            <a:r>
              <a:rPr lang="uz-Cyrl-UZ" dirty="0" smtClean="0">
                <a:latin typeface="Times New Roman" panose="02020603050405020304" pitchFamily="18" charset="0"/>
                <a:cs typeface="Times New Roman" panose="02020603050405020304" pitchFamily="18" charset="0"/>
              </a:rPr>
              <a:t>Ilmiy-tadqiqot </a:t>
            </a:r>
            <a:r>
              <a:rPr lang="uz-Cyrl-UZ" dirty="0">
                <a:latin typeface="Times New Roman" panose="02020603050405020304" pitchFamily="18" charset="0"/>
                <a:cs typeface="Times New Roman" panose="02020603050405020304" pitchFamily="18" charset="0"/>
              </a:rPr>
              <a:t>faoliyatining namoyon bo‘lish shakllari yuzasidan quyidagicha ilmiy-nazariy xulosalarga kelish mumkin:</a:t>
            </a:r>
            <a:endParaRPr lang="ru-RU" dirty="0">
              <a:latin typeface="Times New Roman" panose="02020603050405020304" pitchFamily="18" charset="0"/>
              <a:cs typeface="Times New Roman" panose="02020603050405020304" pitchFamily="18" charset="0"/>
            </a:endParaRPr>
          </a:p>
          <a:p>
            <a:pPr algn="just"/>
            <a:r>
              <a:rPr lang="uz-Cyrl-UZ" dirty="0">
                <a:latin typeface="Times New Roman" panose="02020603050405020304" pitchFamily="18" charset="0"/>
                <a:cs typeface="Times New Roman" panose="02020603050405020304" pitchFamily="18" charset="0"/>
              </a:rPr>
              <a:t>ilmiy tadqiqotning maqsadi tiriklik qonunlarini, voqelik jarayonlari va hodisalarining o‘zgarishi, rivojlanishi, vujudga kelishi va yo‘qolishini kuzatish, kashf etish, tushuntirish va bashorat qilishdangina iborat emas. Uning dastlabki asosi va mavjudlik sharti o‘zlikni  anglashdir. Insonning har bir yangi kashfiyoti uning o‘z-o‘zini bilishga bo‘lgan urinishining, intilishining natijasi bo‘lib kelgan. Hattoki insonning o‘z-o‘zini anglash yo‘lida kashf qilgan vodorod bombasi ham uning o‘ziga barobar bo‘lgan kashfiyot bo‘la olmadi. O‘zlikni anglash kashfiyoti inson kashf qilishi mumkin bo‘lgan kashfiyotlarning ichida eng buyugi, eng oliysidir. Zero, fan uchun fan, kashfiyot uchun kashfiyot qilinmaydi. Bularning bari jamiyat uchun, odamning ilmiy salohiyatini yanada oshirish uchun xizmat qiladi.</a:t>
            </a:r>
            <a:endParaRPr lang="ru-RU" dirty="0">
              <a:latin typeface="Times New Roman" panose="02020603050405020304" pitchFamily="18" charset="0"/>
              <a:cs typeface="Times New Roman" panose="02020603050405020304" pitchFamily="18" charset="0"/>
            </a:endParaRPr>
          </a:p>
          <a:p>
            <a:pPr algn="just"/>
            <a:r>
              <a:rPr lang="uz-Cyrl-UZ" dirty="0">
                <a:latin typeface="Times New Roman" panose="02020603050405020304" pitchFamily="18" charset="0"/>
                <a:cs typeface="Times New Roman" panose="02020603050405020304" pitchFamily="18" charset="0"/>
              </a:rPr>
              <a:t>Ilmiy-tadqiqot inson nazariy va amaliy faoliyati negizida yuzaga keladi, u tabiat, jamiyat va inson ongining murakkab hodisalarni to‘g‘ri, ob’ektiv talqin etishga, fanning evristik asoslarini ochishga imkon beradi. </a:t>
            </a:r>
            <a:endParaRPr lang="ru-RU" dirty="0">
              <a:latin typeface="Times New Roman" panose="02020603050405020304" pitchFamily="18" charset="0"/>
              <a:cs typeface="Times New Roman" panose="02020603050405020304" pitchFamily="18" charset="0"/>
            </a:endParaRPr>
          </a:p>
          <a:p>
            <a:pPr algn="just"/>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0482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FOYDALANILGAN ADABIYOTLAR</a:t>
            </a:r>
            <a:endParaRPr lang="ru-RU"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1484310" y="2168013"/>
            <a:ext cx="10018713" cy="3623187"/>
          </a:xfrm>
        </p:spPr>
        <p:txBody>
          <a:bodyPr/>
          <a:lstStyle/>
          <a:p>
            <a:pPr marL="457200" indent="-457200">
              <a:buFont typeface="+mj-lt"/>
              <a:buAutoNum type="arabicPeriod"/>
            </a:pPr>
            <a:r>
              <a:rPr lang="uz-Cyrl-UZ" dirty="0">
                <a:latin typeface="Times New Roman" panose="02020603050405020304" pitchFamily="18" charset="0"/>
                <a:cs typeface="Times New Roman" panose="02020603050405020304" pitchFamily="18" charset="0"/>
              </a:rPr>
              <a:t>Shеrmuhаmmеdоvа </a:t>
            </a:r>
            <a:r>
              <a:rPr lang="uz-Cyrl-UZ"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a:t>
            </a:r>
            <a:r>
              <a:rPr lang="uz-Cyrl-UZ"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a:t>
            </a:r>
            <a:r>
              <a:rPr lang="uz-Cyrl-UZ" dirty="0" smtClean="0">
                <a:latin typeface="Times New Roman" panose="02020603050405020304" pitchFamily="18" charset="0"/>
                <a:cs typeface="Times New Roman" panose="02020603050405020304" pitchFamily="18" charset="0"/>
              </a:rPr>
              <a:t>alsa</a:t>
            </a:r>
            <a:r>
              <a:rPr lang="en-US" dirty="0" smtClean="0">
                <a:latin typeface="Times New Roman" panose="02020603050405020304" pitchFamily="18" charset="0"/>
                <a:cs typeface="Times New Roman" panose="02020603050405020304" pitchFamily="18" charset="0"/>
              </a:rPr>
              <a:t>f</a:t>
            </a:r>
            <a:r>
              <a:rPr lang="uz-Cyrl-UZ" dirty="0" smtClean="0">
                <a:latin typeface="Times New Roman" panose="02020603050405020304" pitchFamily="18" charset="0"/>
                <a:cs typeface="Times New Roman" panose="02020603050405020304" pitchFamily="18" charset="0"/>
              </a:rPr>
              <a:t>a </a:t>
            </a:r>
            <a:r>
              <a:rPr lang="uz-Cyrl-UZ" dirty="0">
                <a:latin typeface="Times New Roman" panose="02020603050405020304" pitchFamily="18" charset="0"/>
                <a:cs typeface="Times New Roman" panose="02020603050405020304" pitchFamily="18" charset="0"/>
              </a:rPr>
              <a:t>va </a:t>
            </a:r>
            <a:r>
              <a:rPr lang="en-US" dirty="0" smtClean="0">
                <a:latin typeface="Times New Roman" panose="02020603050405020304" pitchFamily="18" charset="0"/>
                <a:cs typeface="Times New Roman" panose="02020603050405020304" pitchFamily="18" charset="0"/>
              </a:rPr>
              <a:t>f</a:t>
            </a:r>
            <a:r>
              <a:rPr lang="uz-Cyrl-UZ" dirty="0" smtClean="0">
                <a:latin typeface="Times New Roman" panose="02020603050405020304" pitchFamily="18" charset="0"/>
                <a:cs typeface="Times New Roman" panose="02020603050405020304" pitchFamily="18" charset="0"/>
              </a:rPr>
              <a:t>an </a:t>
            </a:r>
            <a:r>
              <a:rPr lang="uz-Cyrl-UZ" dirty="0">
                <a:latin typeface="Times New Roman" panose="02020603050405020304" pitchFamily="18" charset="0"/>
                <a:cs typeface="Times New Roman" panose="02020603050405020304" pitchFamily="18" charset="0"/>
              </a:rPr>
              <a:t>metadologiyasi. </a:t>
            </a:r>
            <a:r>
              <a:rPr lang="en-US" dirty="0" smtClean="0">
                <a:latin typeface="Times New Roman" panose="02020603050405020304" pitchFamily="18" charset="0"/>
                <a:cs typeface="Times New Roman" panose="02020603050405020304" pitchFamily="18" charset="0"/>
              </a:rPr>
              <a:t>- </a:t>
            </a:r>
            <a:r>
              <a:rPr lang="uz-Cyrl-UZ" dirty="0" smtClean="0">
                <a:latin typeface="Times New Roman" panose="02020603050405020304" pitchFamily="18" charset="0"/>
                <a:cs typeface="Times New Roman" panose="02020603050405020304" pitchFamily="18" charset="0"/>
              </a:rPr>
              <a:t>Toshkent  </a:t>
            </a:r>
            <a:r>
              <a:rPr lang="uz-Cyrl-UZ" dirty="0">
                <a:latin typeface="Times New Roman" panose="02020603050405020304" pitchFamily="18" charset="0"/>
                <a:cs typeface="Times New Roman" panose="02020603050405020304" pitchFamily="18" charset="0"/>
              </a:rPr>
              <a:t>2009 – 436 </a:t>
            </a:r>
            <a:r>
              <a:rPr lang="uz-Cyrl-UZ"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b.</a:t>
            </a:r>
          </a:p>
          <a:p>
            <a:pPr marL="457200" lvl="0" indent="-457200">
              <a:buFont typeface="+mj-lt"/>
              <a:buAutoNum type="arabicPeriod"/>
            </a:pPr>
            <a:r>
              <a:rPr lang="uz-Cyrl-UZ" dirty="0">
                <a:latin typeface="Times New Roman" panose="02020603050405020304" pitchFamily="18" charset="0"/>
                <a:cs typeface="Times New Roman" panose="02020603050405020304" pitchFamily="18" charset="0"/>
              </a:rPr>
              <a:t>Shеrmuhаmmеdоvа N</a:t>
            </a:r>
            <a:r>
              <a:rPr lang="en-US" dirty="0">
                <a:latin typeface="Times New Roman" panose="02020603050405020304" pitchFamily="18" charset="0"/>
                <a:cs typeface="Times New Roman" panose="02020603050405020304" pitchFamily="18" charset="0"/>
              </a:rPr>
              <a:t>.</a:t>
            </a:r>
            <a:r>
              <a:rPr lang="uz-Cyrl-UZ"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Ilmiy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tadqiqot</a:t>
            </a:r>
            <a:r>
              <a:rPr lang="en-US" dirty="0" smtClean="0">
                <a:latin typeface="Times New Roman" panose="02020603050405020304" pitchFamily="18" charset="0"/>
                <a:cs typeface="Times New Roman" panose="02020603050405020304" pitchFamily="18" charset="0"/>
              </a:rPr>
              <a:t> </a:t>
            </a:r>
            <a:r>
              <a:rPr lang="uz-Cyrl-UZ" dirty="0" smtClean="0">
                <a:latin typeface="Times New Roman" panose="02020603050405020304" pitchFamily="18" charset="0"/>
                <a:cs typeface="Times New Roman" panose="02020603050405020304" pitchFamily="18" charset="0"/>
              </a:rPr>
              <a:t>metadologiyasi.</a:t>
            </a:r>
            <a:r>
              <a:rPr lang="en-US" dirty="0" smtClean="0">
                <a:latin typeface="Times New Roman" panose="02020603050405020304" pitchFamily="18" charset="0"/>
                <a:cs typeface="Times New Roman" panose="02020603050405020304" pitchFamily="18" charset="0"/>
              </a:rPr>
              <a:t> -</a:t>
            </a:r>
            <a:r>
              <a:rPr lang="uz-Cyrl-UZ" dirty="0" smtClean="0">
                <a:latin typeface="Times New Roman" panose="02020603050405020304" pitchFamily="18" charset="0"/>
                <a:cs typeface="Times New Roman" panose="02020603050405020304" pitchFamily="18" charset="0"/>
              </a:rPr>
              <a:t> </a:t>
            </a:r>
            <a:r>
              <a:rPr lang="uz-Cyrl-UZ" dirty="0">
                <a:latin typeface="Times New Roman" panose="02020603050405020304" pitchFamily="18" charset="0"/>
                <a:cs typeface="Times New Roman" panose="02020603050405020304" pitchFamily="18" charset="0"/>
              </a:rPr>
              <a:t>Toshkent  </a:t>
            </a:r>
            <a:r>
              <a:rPr lang="uz-Cyrl-UZ" dirty="0" smtClean="0">
                <a:latin typeface="Times New Roman" panose="02020603050405020304" pitchFamily="18" charset="0"/>
                <a:cs typeface="Times New Roman" panose="02020603050405020304" pitchFamily="18" charset="0"/>
              </a:rPr>
              <a:t>20</a:t>
            </a:r>
            <a:r>
              <a:rPr lang="en-US" dirty="0" smtClean="0">
                <a:latin typeface="Times New Roman" panose="02020603050405020304" pitchFamily="18" charset="0"/>
                <a:cs typeface="Times New Roman" panose="02020603050405020304" pitchFamily="18" charset="0"/>
              </a:rPr>
              <a:t>13.</a:t>
            </a:r>
          </a:p>
          <a:p>
            <a:pPr marL="457200" lvl="0" indent="-457200">
              <a:buFont typeface="+mj-lt"/>
              <a:buAutoNum type="arabicPeriod"/>
            </a:pPr>
            <a:r>
              <a:rPr lang="uz-Cyrl-UZ" dirty="0" smtClean="0">
                <a:latin typeface="Times New Roman" panose="02020603050405020304" pitchFamily="18" charset="0"/>
                <a:cs typeface="Times New Roman" panose="02020603050405020304" pitchFamily="18" charset="0"/>
              </a:rPr>
              <a:t>Shаripоv </a:t>
            </a:r>
            <a:r>
              <a:rPr lang="uz-Cyrl-UZ" dirty="0">
                <a:latin typeface="Times New Roman" panose="02020603050405020304" pitchFamily="18" charset="0"/>
                <a:cs typeface="Times New Roman" panose="02020603050405020304" pitchFamily="18" charset="0"/>
              </a:rPr>
              <a:t>M., </a:t>
            </a:r>
            <a:r>
              <a:rPr lang="en-US" dirty="0">
                <a:latin typeface="Times New Roman" panose="02020603050405020304" pitchFamily="18" charset="0"/>
                <a:cs typeface="Times New Roman" panose="02020603050405020304" pitchFamily="18" charset="0"/>
              </a:rPr>
              <a:t>F</a:t>
            </a:r>
            <a:r>
              <a:rPr lang="uz-Cyrl-UZ" dirty="0" smtClean="0">
                <a:latin typeface="Times New Roman" panose="02020603050405020304" pitchFamily="18" charset="0"/>
                <a:cs typeface="Times New Roman" panose="02020603050405020304" pitchFamily="18" charset="0"/>
              </a:rPr>
              <a:t>аyziхo’jаеvа </a:t>
            </a:r>
            <a:r>
              <a:rPr lang="uz-Cyrl-UZ" dirty="0">
                <a:latin typeface="Times New Roman" panose="02020603050405020304" pitchFamily="18" charset="0"/>
                <a:cs typeface="Times New Roman" panose="02020603050405020304" pitchFamily="18" charset="0"/>
              </a:rPr>
              <a:t>D. Mаntiq. </a:t>
            </a:r>
            <a:r>
              <a:rPr lang="uz-Cyrl-UZ"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uz-Cyrl-UZ" dirty="0" smtClean="0">
                <a:latin typeface="Times New Roman" panose="02020603050405020304" pitchFamily="18" charset="0"/>
                <a:cs typeface="Times New Roman" panose="02020603050405020304" pitchFamily="18" charset="0"/>
              </a:rPr>
              <a:t>T</a:t>
            </a:r>
            <a:r>
              <a:rPr lang="uz-Cyrl-UZ" dirty="0">
                <a:latin typeface="Times New Roman" panose="02020603050405020304" pitchFamily="18" charset="0"/>
                <a:cs typeface="Times New Roman" panose="02020603050405020304" pitchFamily="18" charset="0"/>
              </a:rPr>
              <a:t>.: Univеrsitеt, 2005, -262 b.</a:t>
            </a:r>
            <a:endParaRPr lang="ru-RU"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uz-Cyrl-UZ" dirty="0">
                <a:latin typeface="Times New Roman" panose="02020603050405020304" pitchFamily="18" charset="0"/>
                <a:cs typeface="Times New Roman" panose="02020603050405020304" pitchFamily="18" charset="0"/>
              </a:rPr>
              <a:t>Shlеyеrmахеr </a:t>
            </a:r>
            <a:r>
              <a:rPr lang="en-US" dirty="0">
                <a:latin typeface="Times New Roman" panose="02020603050405020304" pitchFamily="18" charset="0"/>
                <a:cs typeface="Times New Roman" panose="02020603050405020304" pitchFamily="18" charset="0"/>
              </a:rPr>
              <a:t>F</a:t>
            </a:r>
            <a:r>
              <a:rPr lang="uz-Cyrl-UZ" dirty="0" smtClean="0">
                <a:latin typeface="Times New Roman" panose="02020603050405020304" pitchFamily="18" charset="0"/>
                <a:cs typeface="Times New Roman" panose="02020603050405020304" pitchFamily="18" charset="0"/>
              </a:rPr>
              <a:t>. </a:t>
            </a:r>
            <a:r>
              <a:rPr lang="uz-Cyrl-UZ" dirty="0">
                <a:latin typeface="Times New Roman" panose="02020603050405020304" pitchFamily="18" charset="0"/>
                <a:cs typeface="Times New Roman" panose="02020603050405020304" pitchFamily="18" charset="0"/>
              </a:rPr>
              <a:t>Diаlеktikа. </a:t>
            </a:r>
            <a:r>
              <a:rPr lang="uz-Cyrl-UZ"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uz-Cyrl-UZ" dirty="0" smtClean="0">
                <a:latin typeface="Times New Roman" panose="02020603050405020304" pitchFamily="18" charset="0"/>
                <a:cs typeface="Times New Roman" panose="02020603050405020304" pitchFamily="18" charset="0"/>
              </a:rPr>
              <a:t>M</a:t>
            </a:r>
            <a:r>
              <a:rPr lang="uz-Cyrl-UZ" dirty="0">
                <a:latin typeface="Times New Roman" panose="02020603050405020304" pitchFamily="18" charset="0"/>
                <a:cs typeface="Times New Roman" panose="02020603050405020304" pitchFamily="18" charset="0"/>
              </a:rPr>
              <a:t>.:  АST, 1992. -270 s. </a:t>
            </a:r>
            <a:endParaRPr lang="ru-RU"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u="sng" dirty="0">
                <a:solidFill>
                  <a:schemeClr val="accent1">
                    <a:lumMod val="75000"/>
                  </a:schemeClr>
                </a:solidFill>
                <a:latin typeface="Times New Roman" panose="02020603050405020304" pitchFamily="18" charset="0"/>
                <a:cs typeface="Times New Roman" panose="02020603050405020304" pitchFamily="18" charset="0"/>
              </a:rPr>
              <a:t>www.ziyonet.uz</a:t>
            </a:r>
            <a:endParaRPr lang="ru-RU" dirty="0">
              <a:solidFill>
                <a:schemeClr val="accent1">
                  <a:lumMod val="75000"/>
                </a:schemeClr>
              </a:solidFill>
              <a:latin typeface="Times New Roman" panose="02020603050405020304" pitchFamily="18" charset="0"/>
              <a:cs typeface="Times New Roman" panose="02020603050405020304" pitchFamily="18" charset="0"/>
            </a:endParaRPr>
          </a:p>
          <a:p>
            <a:pPr marL="457200" lvl="0" indent="-457200">
              <a:buFont typeface="+mj-lt"/>
              <a:buAutoNum type="arabicPeriod"/>
            </a:pPr>
            <a:r>
              <a:rPr lang="uz-Cyrl-UZ" u="sng" dirty="0">
                <a:latin typeface="Times New Roman" panose="02020603050405020304" pitchFamily="18" charset="0"/>
                <a:cs typeface="Times New Roman" panose="02020603050405020304" pitchFamily="18" charset="0"/>
                <a:hlinkClick r:id="rId2"/>
              </a:rPr>
              <a:t>www.</a:t>
            </a:r>
            <a:r>
              <a:rPr lang="en-US" u="sng" dirty="0">
                <a:latin typeface="Times New Roman" panose="02020603050405020304" pitchFamily="18" charset="0"/>
                <a:cs typeface="Times New Roman" panose="02020603050405020304" pitchFamily="18" charset="0"/>
                <a:hlinkClick r:id="rId2"/>
              </a:rPr>
              <a:t>philosophy</a:t>
            </a:r>
            <a:r>
              <a:rPr lang="uz-Cyrl-UZ" u="sng" dirty="0">
                <a:latin typeface="Times New Roman" panose="02020603050405020304" pitchFamily="18" charset="0"/>
                <a:cs typeface="Times New Roman" panose="02020603050405020304" pitchFamily="18" charset="0"/>
                <a:hlinkClick r:id="rId2"/>
              </a:rPr>
              <a:t>.ru</a:t>
            </a:r>
            <a:r>
              <a:rPr lang="uz-Cyrl-UZ" u="sng"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194484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Схема 2"/>
          <p:cNvGraphicFramePr>
            <a:graphicFrameLocks/>
          </p:cNvGraphicFramePr>
          <p:nvPr>
            <p:extLst>
              <p:ext uri="{D42A27DB-BD31-4B8C-83A1-F6EECF244321}">
                <p14:modId xmlns:p14="http://schemas.microsoft.com/office/powerpoint/2010/main" val="1900700901"/>
              </p:ext>
            </p:extLst>
          </p:nvPr>
        </p:nvGraphicFramePr>
        <p:xfrm>
          <a:off x="1519085" y="206476"/>
          <a:ext cx="10294373" cy="61943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04161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a:bodyPr>
          <a:lstStyle/>
          <a:p>
            <a:pPr algn="ctr"/>
            <a:r>
              <a:rPr lang="en-US" sz="6000" b="1" dirty="0" smtClean="0">
                <a:latin typeface="Times New Roman" panose="02020603050405020304" pitchFamily="18" charset="0"/>
                <a:cs typeface="Times New Roman" panose="02020603050405020304" pitchFamily="18" charset="0"/>
              </a:rPr>
              <a:t>E’TIBORINGIZ UCHUN RAHMAT</a:t>
            </a:r>
            <a:endParaRPr lang="ru-RU"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0762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p:nvPr>
        </p:nvSpPr>
        <p:spPr>
          <a:xfrm>
            <a:off x="1887792" y="540110"/>
            <a:ext cx="10146891" cy="5851525"/>
          </a:xfrm>
        </p:spPr>
        <p:txBody>
          <a:bodyPr>
            <a:noAutofit/>
          </a:bodyPr>
          <a:lstStyle/>
          <a:p>
            <a:pPr algn="just"/>
            <a:r>
              <a:rPr lang="uz-Cyrl-UZ" sz="2600" b="1" dirty="0">
                <a:latin typeface="Times New Roman" panose="02020603050405020304" pitchFamily="18" charset="0"/>
                <a:cs typeface="Times New Roman" panose="02020603050405020304" pitchFamily="18" charset="0"/>
              </a:rPr>
              <a:t>Individual ilmiy tadqiqot</a:t>
            </a:r>
            <a:r>
              <a:rPr lang="uz-Cyrl-UZ" sz="2600" dirty="0">
                <a:latin typeface="Times New Roman" panose="02020603050405020304" pitchFamily="18" charset="0"/>
                <a:cs typeface="Times New Roman" panose="02020603050405020304" pitchFamily="18" charset="0"/>
              </a:rPr>
              <a:t>. </a:t>
            </a:r>
            <a:r>
              <a:rPr lang="uz-Cyrl-UZ" sz="2600" i="1" dirty="0">
                <a:latin typeface="Times New Roman" panose="02020603050405020304" pitchFamily="18" charset="0"/>
                <a:cs typeface="Times New Roman" panose="02020603050405020304" pitchFamily="18" charset="0"/>
              </a:rPr>
              <a:t>Individual ilmiy tadqiqot - yakka tartibda amalga oshiriladigan va kashfiyot yoki innovatsion ixtiro natijalari uchun shaxsan o‘zi javob berishi ko‘zda tutilgan  tadqiqotdir.</a:t>
            </a:r>
            <a:endParaRPr lang="ru-RU" sz="2600" dirty="0">
              <a:latin typeface="Times New Roman" panose="02020603050405020304" pitchFamily="18" charset="0"/>
              <a:cs typeface="Times New Roman" panose="02020603050405020304" pitchFamily="18" charset="0"/>
            </a:endParaRPr>
          </a:p>
          <a:p>
            <a:pPr algn="just"/>
            <a:r>
              <a:rPr lang="uz-Cyrl-UZ" sz="2600" dirty="0">
                <a:latin typeface="Times New Roman" panose="02020603050405020304" pitchFamily="18" charset="0"/>
                <a:cs typeface="Times New Roman" panose="02020603050405020304" pitchFamily="18" charset="0"/>
              </a:rPr>
              <a:t>Individual ilmiy tadqiqotda olimning shaxsiy qiziqishlari doirasida</a:t>
            </a:r>
            <a:r>
              <a:rPr lang="uz-Cyrl-UZ" sz="2600" i="1" dirty="0">
                <a:latin typeface="Times New Roman" panose="02020603050405020304" pitchFamily="18" charset="0"/>
                <a:cs typeface="Times New Roman" panose="02020603050405020304" pitchFamily="18" charset="0"/>
              </a:rPr>
              <a:t> maqsadli faoliyat amalga oshiriladi. </a:t>
            </a:r>
            <a:r>
              <a:rPr lang="uz-Cyrl-UZ" sz="2600" dirty="0">
                <a:latin typeface="Times New Roman" panose="02020603050405020304" pitchFamily="18" charset="0"/>
                <a:cs typeface="Times New Roman" panose="02020603050405020304" pitchFamily="18" charset="0"/>
              </a:rPr>
              <a:t>Zero,</a:t>
            </a:r>
            <a:r>
              <a:rPr lang="uz-Cyrl-UZ" sz="2600" i="1" dirty="0">
                <a:latin typeface="Times New Roman" panose="02020603050405020304" pitchFamily="18" charset="0"/>
                <a:cs typeface="Times New Roman" panose="02020603050405020304" pitchFamily="18" charset="0"/>
              </a:rPr>
              <a:t> fanda olimlarning professionalashuv jarayoni ularning  mehnatga munosabati, intellektual salohiyati  nuqtai nazaridan individuallashib boradi.</a:t>
            </a:r>
            <a:r>
              <a:rPr lang="uz-Cyrl-UZ" sz="2600" dirty="0">
                <a:latin typeface="Times New Roman" panose="02020603050405020304" pitchFamily="18" charset="0"/>
                <a:cs typeface="Times New Roman" panose="02020603050405020304" pitchFamily="18" charset="0"/>
              </a:rPr>
              <a:t>  Olimning faoliyati fanning faqat bir tarmog‘idagi faoliyatda namoyon bo‘ladi, ishning aniq yo‘nalishi ajratib olinib, egallangan bilimlar seleksiya qilinadi. Mavzuning to‘g‘ri tanlanishi bilimlar seleksiyasi bilan bog‘liq bo‘lsa,  muammoning echimini topish yo‘lidagi  ilmiy izlanish shu bilimlarni takomillashtirishni talab qiladi.  Shu tarzda olim mutaxassis sifatida shakllanadi va pirovard natijada tom ma’nodagi olimga aylanadi.</a:t>
            </a:r>
            <a:endParaRPr lang="ru-RU" sz="2600" dirty="0">
              <a:latin typeface="Times New Roman" panose="02020603050405020304" pitchFamily="18" charset="0"/>
              <a:cs typeface="Times New Roman" panose="02020603050405020304" pitchFamily="18" charset="0"/>
            </a:endParaRPr>
          </a:p>
          <a:p>
            <a:pPr algn="just"/>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3495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кругленный прямоугольник 2"/>
          <p:cNvSpPr>
            <a:spLocks noChangeArrowheads="1"/>
          </p:cNvSpPr>
          <p:nvPr/>
        </p:nvSpPr>
        <p:spPr bwMode="auto">
          <a:xfrm>
            <a:off x="1778304" y="642610"/>
            <a:ext cx="10005658" cy="1584395"/>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just"/>
            <a:r>
              <a:rPr lang="uz-Cyrl-UZ" sz="2800" b="1" dirty="0">
                <a:latin typeface="Times New Roman" panose="02020603050405020304" pitchFamily="18" charset="0"/>
                <a:cs typeface="Times New Roman" panose="02020603050405020304" pitchFamily="18" charset="0"/>
              </a:rPr>
              <a:t>Haqiqiy bilimni yaratish funksiyasi fan binosini quruvchi asosiy funksiya hisoblanadi. U kichik funksiyalar: tavsiflash, tushuntirish, prognoz qilishga bo‘linadi. </a:t>
            </a:r>
            <a:endParaRPr lang="ru-RU" sz="2800" b="1" dirty="0">
              <a:latin typeface="Times New Roman" panose="02020603050405020304" pitchFamily="18" charset="0"/>
              <a:cs typeface="Times New Roman" panose="02020603050405020304" pitchFamily="18" charset="0"/>
            </a:endParaRPr>
          </a:p>
          <a:p>
            <a:pPr algn="just">
              <a:lnSpc>
                <a:spcPct val="115000"/>
              </a:lnSpc>
              <a:spcAft>
                <a:spcPts val="0"/>
              </a:spcAft>
            </a:pPr>
            <a:endParaRPr lang="ru-RU" sz="2800" b="1" dirty="0">
              <a:effectLst/>
              <a:latin typeface="Times New Roman" panose="02020603050405020304" pitchFamily="18" charset="0"/>
              <a:ea typeface="Times New Roman"/>
              <a:cs typeface="Times New Roman" panose="02020603050405020304" pitchFamily="18" charset="0"/>
            </a:endParaRPr>
          </a:p>
        </p:txBody>
      </p:sp>
      <p:sp>
        <p:nvSpPr>
          <p:cNvPr id="4" name="Скругленный прямоугольник 3"/>
          <p:cNvSpPr>
            <a:spLocks noChangeArrowheads="1"/>
          </p:cNvSpPr>
          <p:nvPr/>
        </p:nvSpPr>
        <p:spPr bwMode="auto">
          <a:xfrm>
            <a:off x="1778304" y="2572976"/>
            <a:ext cx="10005658" cy="2087513"/>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just">
              <a:lnSpc>
                <a:spcPct val="115000"/>
              </a:lnSpc>
              <a:spcAft>
                <a:spcPts val="1000"/>
              </a:spcAft>
            </a:pPr>
            <a:r>
              <a:rPr lang="uz-Cyrl-UZ" sz="2800" b="1" dirty="0">
                <a:latin typeface="Times New Roman" panose="02020603050405020304" pitchFamily="18" charset="0"/>
                <a:cs typeface="Times New Roman" panose="02020603050405020304" pitchFamily="18" charset="0"/>
              </a:rPr>
              <a:t>Fanning loyihalash-konstruksiyalash funksiyasi borliqni amalda o‘zgartirish bosqichidan oldin keladi va har qanday darajadagi intellektual izlanishning ajralmas qismi hisoblanadi.</a:t>
            </a:r>
            <a:endParaRPr lang="ru-RU" sz="2800" b="1" dirty="0">
              <a:effectLst/>
              <a:latin typeface="Times New Roman" panose="02020603050405020304" pitchFamily="18" charset="0"/>
              <a:ea typeface="Times New Roman"/>
              <a:cs typeface="Times New Roman" panose="02020603050405020304" pitchFamily="18" charset="0"/>
            </a:endParaRPr>
          </a:p>
        </p:txBody>
      </p:sp>
      <p:sp>
        <p:nvSpPr>
          <p:cNvPr id="5" name="Скругленный прямоугольник 4"/>
          <p:cNvSpPr>
            <a:spLocks noChangeArrowheads="1"/>
          </p:cNvSpPr>
          <p:nvPr/>
        </p:nvSpPr>
        <p:spPr bwMode="auto">
          <a:xfrm>
            <a:off x="1778304" y="4872805"/>
            <a:ext cx="10005658" cy="1852459"/>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just"/>
            <a:r>
              <a:rPr lang="uz-Cyrl-UZ" sz="2800" b="1" dirty="0">
                <a:latin typeface="Times New Roman" panose="02020603050405020304" pitchFamily="18" charset="0"/>
                <a:cs typeface="Times New Roman" panose="02020603050405020304" pitchFamily="18" charset="0"/>
              </a:rPr>
              <a:t>Loyihalash-konstruksiyalash funksiyasi mutlaqo yangi texnologiyalarni yaratish bilan bog‘liq bo‘lib, bu bizning davrimizda o‘ta muhim ahamiyat kasb etadi. </a:t>
            </a:r>
            <a:endParaRPr lang="ru-RU" sz="2800" b="1" dirty="0">
              <a:latin typeface="Times New Roman" panose="02020603050405020304" pitchFamily="18" charset="0"/>
              <a:cs typeface="Times New Roman" panose="02020603050405020304" pitchFamily="18" charset="0"/>
            </a:endParaRPr>
          </a:p>
          <a:p>
            <a:pPr algn="just">
              <a:spcAft>
                <a:spcPts val="0"/>
              </a:spcAft>
            </a:pPr>
            <a:r>
              <a:rPr lang="uz-Cyrl-UZ" sz="2800" b="1" dirty="0">
                <a:effectLst/>
                <a:latin typeface="Times New Roman" panose="02020603050405020304" pitchFamily="18" charset="0"/>
                <a:ea typeface="Batang"/>
                <a:cs typeface="Times New Roman" panose="02020603050405020304" pitchFamily="18" charset="0"/>
              </a:rPr>
              <a:t> </a:t>
            </a:r>
            <a:endParaRPr lang="ru-RU" sz="2800" b="1" dirty="0">
              <a:effectLst/>
              <a:latin typeface="Times New Roman" panose="02020603050405020304" pitchFamily="18" charset="0"/>
              <a:ea typeface="Batang"/>
              <a:cs typeface="Times New Roman" panose="02020603050405020304" pitchFamily="18" charset="0"/>
            </a:endParaRPr>
          </a:p>
          <a:p>
            <a:pPr algn="just">
              <a:lnSpc>
                <a:spcPct val="115000"/>
              </a:lnSpc>
              <a:spcAft>
                <a:spcPts val="1000"/>
              </a:spcAft>
            </a:pPr>
            <a:r>
              <a:rPr lang="uz-Cyrl-UZ" sz="2800" b="1" dirty="0">
                <a:effectLst/>
                <a:latin typeface="Times New Roman" panose="02020603050405020304" pitchFamily="18" charset="0"/>
                <a:ea typeface="Times New Roman"/>
                <a:cs typeface="Times New Roman" panose="02020603050405020304" pitchFamily="18" charset="0"/>
              </a:rPr>
              <a:t> </a:t>
            </a:r>
            <a:endParaRPr lang="ru-RU" sz="2800" b="1" dirty="0">
              <a:effectLst/>
              <a:latin typeface="Times New Roman" panose="02020603050405020304" pitchFamily="18" charset="0"/>
              <a:ea typeface="Times New Roman"/>
              <a:cs typeface="Times New Roman" panose="02020603050405020304" pitchFamily="18" charset="0"/>
            </a:endParaRPr>
          </a:p>
        </p:txBody>
      </p:sp>
      <p:sp>
        <p:nvSpPr>
          <p:cNvPr id="6" name="Rectangle 4"/>
          <p:cNvSpPr>
            <a:spLocks noChangeArrowheads="1"/>
          </p:cNvSpPr>
          <p:nvPr/>
        </p:nvSpPr>
        <p:spPr bwMode="auto">
          <a:xfrm>
            <a:off x="148672" y="119390"/>
            <a:ext cx="18846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1971675" algn="l"/>
              </a:tabLst>
              <a:defRPr>
                <a:solidFill>
                  <a:schemeClr val="tx1"/>
                </a:solidFill>
                <a:latin typeface="Arial" pitchFamily="34" charset="0"/>
                <a:cs typeface="Arial" pitchFamily="34" charset="0"/>
              </a:defRPr>
            </a:lvl1pPr>
            <a:lvl2pPr fontAlgn="base">
              <a:spcBef>
                <a:spcPct val="0"/>
              </a:spcBef>
              <a:spcAft>
                <a:spcPct val="0"/>
              </a:spcAft>
              <a:tabLst>
                <a:tab pos="1971675" algn="l"/>
              </a:tabLst>
              <a:defRPr>
                <a:solidFill>
                  <a:schemeClr val="tx1"/>
                </a:solidFill>
                <a:latin typeface="Arial" pitchFamily="34" charset="0"/>
                <a:cs typeface="Arial" pitchFamily="34" charset="0"/>
              </a:defRPr>
            </a:lvl2pPr>
            <a:lvl3pPr fontAlgn="base">
              <a:spcBef>
                <a:spcPct val="0"/>
              </a:spcBef>
              <a:spcAft>
                <a:spcPct val="0"/>
              </a:spcAft>
              <a:tabLst>
                <a:tab pos="1971675" algn="l"/>
              </a:tabLst>
              <a:defRPr>
                <a:solidFill>
                  <a:schemeClr val="tx1"/>
                </a:solidFill>
                <a:latin typeface="Arial" pitchFamily="34" charset="0"/>
                <a:cs typeface="Arial" pitchFamily="34" charset="0"/>
              </a:defRPr>
            </a:lvl3pPr>
            <a:lvl4pPr fontAlgn="base">
              <a:spcBef>
                <a:spcPct val="0"/>
              </a:spcBef>
              <a:spcAft>
                <a:spcPct val="0"/>
              </a:spcAft>
              <a:tabLst>
                <a:tab pos="1971675" algn="l"/>
              </a:tabLst>
              <a:defRPr>
                <a:solidFill>
                  <a:schemeClr val="tx1"/>
                </a:solidFill>
                <a:latin typeface="Arial" pitchFamily="34" charset="0"/>
                <a:cs typeface="Arial" pitchFamily="34" charset="0"/>
              </a:defRPr>
            </a:lvl4pPr>
            <a:lvl5pPr fontAlgn="base">
              <a:spcBef>
                <a:spcPct val="0"/>
              </a:spcBef>
              <a:spcAft>
                <a:spcPct val="0"/>
              </a:spcAft>
              <a:tabLst>
                <a:tab pos="1971675" algn="l"/>
              </a:tabLst>
              <a:defRPr>
                <a:solidFill>
                  <a:schemeClr val="tx1"/>
                </a:solidFill>
                <a:latin typeface="Arial" pitchFamily="34" charset="0"/>
                <a:cs typeface="Arial" pitchFamily="34" charset="0"/>
              </a:defRPr>
            </a:lvl5pPr>
            <a:lvl6pPr fontAlgn="base">
              <a:spcBef>
                <a:spcPct val="0"/>
              </a:spcBef>
              <a:spcAft>
                <a:spcPct val="0"/>
              </a:spcAft>
              <a:tabLst>
                <a:tab pos="1971675" algn="l"/>
              </a:tabLst>
              <a:defRPr>
                <a:solidFill>
                  <a:schemeClr val="tx1"/>
                </a:solidFill>
                <a:latin typeface="Arial" pitchFamily="34" charset="0"/>
                <a:cs typeface="Arial" pitchFamily="34" charset="0"/>
              </a:defRPr>
            </a:lvl6pPr>
            <a:lvl7pPr fontAlgn="base">
              <a:spcBef>
                <a:spcPct val="0"/>
              </a:spcBef>
              <a:spcAft>
                <a:spcPct val="0"/>
              </a:spcAft>
              <a:tabLst>
                <a:tab pos="1971675" algn="l"/>
              </a:tabLst>
              <a:defRPr>
                <a:solidFill>
                  <a:schemeClr val="tx1"/>
                </a:solidFill>
                <a:latin typeface="Arial" pitchFamily="34" charset="0"/>
                <a:cs typeface="Arial" pitchFamily="34" charset="0"/>
              </a:defRPr>
            </a:lvl7pPr>
            <a:lvl8pPr fontAlgn="base">
              <a:spcBef>
                <a:spcPct val="0"/>
              </a:spcBef>
              <a:spcAft>
                <a:spcPct val="0"/>
              </a:spcAft>
              <a:tabLst>
                <a:tab pos="1971675" algn="l"/>
              </a:tabLst>
              <a:defRPr>
                <a:solidFill>
                  <a:schemeClr val="tx1"/>
                </a:solidFill>
                <a:latin typeface="Arial" pitchFamily="34" charset="0"/>
                <a:cs typeface="Arial" pitchFamily="34" charset="0"/>
              </a:defRPr>
            </a:lvl8pPr>
            <a:lvl9pPr fontAlgn="base">
              <a:spcBef>
                <a:spcPct val="0"/>
              </a:spcBef>
              <a:spcAft>
                <a:spcPct val="0"/>
              </a:spcAft>
              <a:tabLst>
                <a:tab pos="1971675" algn="l"/>
              </a:tabLs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1971675" algn="l"/>
              </a:tabLst>
            </a:pPr>
            <a:endParaRPr kumimoji="0" lang="ru-RU" altLang="ru-RU" sz="2800" b="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7"/>
          <p:cNvSpPr>
            <a:spLocks noChangeArrowheads="1"/>
          </p:cNvSpPr>
          <p:nvPr/>
        </p:nvSpPr>
        <p:spPr bwMode="auto">
          <a:xfrm>
            <a:off x="148672" y="-82897"/>
            <a:ext cx="18846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1971675" algn="l"/>
              </a:tabLst>
              <a:defRPr>
                <a:solidFill>
                  <a:schemeClr val="tx1"/>
                </a:solidFill>
                <a:latin typeface="Arial" pitchFamily="34" charset="0"/>
                <a:cs typeface="Arial" pitchFamily="34" charset="0"/>
              </a:defRPr>
            </a:lvl1pPr>
            <a:lvl2pPr fontAlgn="base">
              <a:spcBef>
                <a:spcPct val="0"/>
              </a:spcBef>
              <a:spcAft>
                <a:spcPct val="0"/>
              </a:spcAft>
              <a:tabLst>
                <a:tab pos="1971675" algn="l"/>
              </a:tabLst>
              <a:defRPr>
                <a:solidFill>
                  <a:schemeClr val="tx1"/>
                </a:solidFill>
                <a:latin typeface="Arial" pitchFamily="34" charset="0"/>
                <a:cs typeface="Arial" pitchFamily="34" charset="0"/>
              </a:defRPr>
            </a:lvl2pPr>
            <a:lvl3pPr fontAlgn="base">
              <a:spcBef>
                <a:spcPct val="0"/>
              </a:spcBef>
              <a:spcAft>
                <a:spcPct val="0"/>
              </a:spcAft>
              <a:tabLst>
                <a:tab pos="1971675" algn="l"/>
              </a:tabLst>
              <a:defRPr>
                <a:solidFill>
                  <a:schemeClr val="tx1"/>
                </a:solidFill>
                <a:latin typeface="Arial" pitchFamily="34" charset="0"/>
                <a:cs typeface="Arial" pitchFamily="34" charset="0"/>
              </a:defRPr>
            </a:lvl3pPr>
            <a:lvl4pPr fontAlgn="base">
              <a:spcBef>
                <a:spcPct val="0"/>
              </a:spcBef>
              <a:spcAft>
                <a:spcPct val="0"/>
              </a:spcAft>
              <a:tabLst>
                <a:tab pos="1971675" algn="l"/>
              </a:tabLst>
              <a:defRPr>
                <a:solidFill>
                  <a:schemeClr val="tx1"/>
                </a:solidFill>
                <a:latin typeface="Arial" pitchFamily="34" charset="0"/>
                <a:cs typeface="Arial" pitchFamily="34" charset="0"/>
              </a:defRPr>
            </a:lvl4pPr>
            <a:lvl5pPr fontAlgn="base">
              <a:spcBef>
                <a:spcPct val="0"/>
              </a:spcBef>
              <a:spcAft>
                <a:spcPct val="0"/>
              </a:spcAft>
              <a:tabLst>
                <a:tab pos="1971675" algn="l"/>
              </a:tabLst>
              <a:defRPr>
                <a:solidFill>
                  <a:schemeClr val="tx1"/>
                </a:solidFill>
                <a:latin typeface="Arial" pitchFamily="34" charset="0"/>
                <a:cs typeface="Arial" pitchFamily="34" charset="0"/>
              </a:defRPr>
            </a:lvl5pPr>
            <a:lvl6pPr fontAlgn="base">
              <a:spcBef>
                <a:spcPct val="0"/>
              </a:spcBef>
              <a:spcAft>
                <a:spcPct val="0"/>
              </a:spcAft>
              <a:tabLst>
                <a:tab pos="1971675" algn="l"/>
              </a:tabLst>
              <a:defRPr>
                <a:solidFill>
                  <a:schemeClr val="tx1"/>
                </a:solidFill>
                <a:latin typeface="Arial" pitchFamily="34" charset="0"/>
                <a:cs typeface="Arial" pitchFamily="34" charset="0"/>
              </a:defRPr>
            </a:lvl6pPr>
            <a:lvl7pPr fontAlgn="base">
              <a:spcBef>
                <a:spcPct val="0"/>
              </a:spcBef>
              <a:spcAft>
                <a:spcPct val="0"/>
              </a:spcAft>
              <a:tabLst>
                <a:tab pos="1971675" algn="l"/>
              </a:tabLst>
              <a:defRPr>
                <a:solidFill>
                  <a:schemeClr val="tx1"/>
                </a:solidFill>
                <a:latin typeface="Arial" pitchFamily="34" charset="0"/>
                <a:cs typeface="Arial" pitchFamily="34" charset="0"/>
              </a:defRPr>
            </a:lvl7pPr>
            <a:lvl8pPr fontAlgn="base">
              <a:spcBef>
                <a:spcPct val="0"/>
              </a:spcBef>
              <a:spcAft>
                <a:spcPct val="0"/>
              </a:spcAft>
              <a:tabLst>
                <a:tab pos="1971675" algn="l"/>
              </a:tabLst>
              <a:defRPr>
                <a:solidFill>
                  <a:schemeClr val="tx1"/>
                </a:solidFill>
                <a:latin typeface="Arial" pitchFamily="34" charset="0"/>
                <a:cs typeface="Arial" pitchFamily="34" charset="0"/>
              </a:defRPr>
            </a:lvl8pPr>
            <a:lvl9pPr fontAlgn="base">
              <a:spcBef>
                <a:spcPct val="0"/>
              </a:spcBef>
              <a:spcAft>
                <a:spcPct val="0"/>
              </a:spcAft>
              <a:tabLst>
                <a:tab pos="1971675" algn="l"/>
              </a:tabLs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1971675" algn="l"/>
              </a:tabLst>
            </a:pPr>
            <a:r>
              <a:rPr kumimoji="0" lang="ru-RU" altLang="ru-RU" sz="2800" b="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a:r>
            <a:br>
              <a:rPr kumimoji="0" lang="ru-RU" altLang="ru-RU" sz="2800" b="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br>
            <a:endParaRPr kumimoji="0" lang="ru-RU" altLang="ru-RU" sz="2800" b="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971675" algn="l"/>
              </a:tabLst>
            </a:pPr>
            <a:endParaRPr kumimoji="0" lang="ru-RU" altLang="ru-RU" sz="2800" b="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9"/>
          <p:cNvSpPr>
            <a:spLocks noChangeArrowheads="1"/>
          </p:cNvSpPr>
          <p:nvPr/>
        </p:nvSpPr>
        <p:spPr bwMode="auto">
          <a:xfrm>
            <a:off x="126927" y="132547"/>
            <a:ext cx="128735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1066800" algn="l"/>
              </a:tabLst>
              <a:defRPr>
                <a:solidFill>
                  <a:schemeClr val="tx1"/>
                </a:solidFill>
                <a:latin typeface="Arial" pitchFamily="34" charset="0"/>
                <a:cs typeface="Arial" pitchFamily="34" charset="0"/>
              </a:defRPr>
            </a:lvl1pPr>
            <a:lvl2pPr fontAlgn="base">
              <a:spcBef>
                <a:spcPct val="0"/>
              </a:spcBef>
              <a:spcAft>
                <a:spcPct val="0"/>
              </a:spcAft>
              <a:tabLst>
                <a:tab pos="1066800" algn="l"/>
              </a:tabLst>
              <a:defRPr>
                <a:solidFill>
                  <a:schemeClr val="tx1"/>
                </a:solidFill>
                <a:latin typeface="Arial" pitchFamily="34" charset="0"/>
                <a:cs typeface="Arial" pitchFamily="34" charset="0"/>
              </a:defRPr>
            </a:lvl2pPr>
            <a:lvl3pPr fontAlgn="base">
              <a:spcBef>
                <a:spcPct val="0"/>
              </a:spcBef>
              <a:spcAft>
                <a:spcPct val="0"/>
              </a:spcAft>
              <a:tabLst>
                <a:tab pos="1066800" algn="l"/>
              </a:tabLst>
              <a:defRPr>
                <a:solidFill>
                  <a:schemeClr val="tx1"/>
                </a:solidFill>
                <a:latin typeface="Arial" pitchFamily="34" charset="0"/>
                <a:cs typeface="Arial" pitchFamily="34" charset="0"/>
              </a:defRPr>
            </a:lvl3pPr>
            <a:lvl4pPr fontAlgn="base">
              <a:spcBef>
                <a:spcPct val="0"/>
              </a:spcBef>
              <a:spcAft>
                <a:spcPct val="0"/>
              </a:spcAft>
              <a:tabLst>
                <a:tab pos="1066800" algn="l"/>
              </a:tabLst>
              <a:defRPr>
                <a:solidFill>
                  <a:schemeClr val="tx1"/>
                </a:solidFill>
                <a:latin typeface="Arial" pitchFamily="34" charset="0"/>
                <a:cs typeface="Arial" pitchFamily="34" charset="0"/>
              </a:defRPr>
            </a:lvl4pPr>
            <a:lvl5pPr fontAlgn="base">
              <a:spcBef>
                <a:spcPct val="0"/>
              </a:spcBef>
              <a:spcAft>
                <a:spcPct val="0"/>
              </a:spcAft>
              <a:tabLst>
                <a:tab pos="1066800" algn="l"/>
              </a:tabLst>
              <a:defRPr>
                <a:solidFill>
                  <a:schemeClr val="tx1"/>
                </a:solidFill>
                <a:latin typeface="Arial" pitchFamily="34" charset="0"/>
                <a:cs typeface="Arial" pitchFamily="34" charset="0"/>
              </a:defRPr>
            </a:lvl5pPr>
            <a:lvl6pPr fontAlgn="base">
              <a:spcBef>
                <a:spcPct val="0"/>
              </a:spcBef>
              <a:spcAft>
                <a:spcPct val="0"/>
              </a:spcAft>
              <a:tabLst>
                <a:tab pos="1066800" algn="l"/>
              </a:tabLst>
              <a:defRPr>
                <a:solidFill>
                  <a:schemeClr val="tx1"/>
                </a:solidFill>
                <a:latin typeface="Arial" pitchFamily="34" charset="0"/>
                <a:cs typeface="Arial" pitchFamily="34" charset="0"/>
              </a:defRPr>
            </a:lvl6pPr>
            <a:lvl7pPr fontAlgn="base">
              <a:spcBef>
                <a:spcPct val="0"/>
              </a:spcBef>
              <a:spcAft>
                <a:spcPct val="0"/>
              </a:spcAft>
              <a:tabLst>
                <a:tab pos="1066800" algn="l"/>
              </a:tabLst>
              <a:defRPr>
                <a:solidFill>
                  <a:schemeClr val="tx1"/>
                </a:solidFill>
                <a:latin typeface="Arial" pitchFamily="34" charset="0"/>
                <a:cs typeface="Arial" pitchFamily="34" charset="0"/>
              </a:defRPr>
            </a:lvl7pPr>
            <a:lvl8pPr fontAlgn="base">
              <a:spcBef>
                <a:spcPct val="0"/>
              </a:spcBef>
              <a:spcAft>
                <a:spcPct val="0"/>
              </a:spcAft>
              <a:tabLst>
                <a:tab pos="1066800" algn="l"/>
              </a:tabLst>
              <a:defRPr>
                <a:solidFill>
                  <a:schemeClr val="tx1"/>
                </a:solidFill>
                <a:latin typeface="Arial" pitchFamily="34" charset="0"/>
                <a:cs typeface="Arial" pitchFamily="34" charset="0"/>
              </a:defRPr>
            </a:lvl8pPr>
            <a:lvl9pPr fontAlgn="base">
              <a:spcBef>
                <a:spcPct val="0"/>
              </a:spcBef>
              <a:spcAft>
                <a:spcPct val="0"/>
              </a:spcAft>
              <a:tabLst>
                <a:tab pos="1066800" algn="l"/>
              </a:tabLs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1066800" algn="l"/>
              </a:tabLst>
            </a:pPr>
            <a:r>
              <a:rPr kumimoji="0" lang="ru-RU" altLang="ru-RU" sz="2800" b="1"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ru-RU" altLang="ru-RU" sz="2800" b="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066800" algn="l"/>
              </a:tabLst>
            </a:pPr>
            <a:endParaRPr kumimoji="0" lang="ru-RU" altLang="ru-RU" sz="2800" b="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1037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кругленный прямоугольник 3"/>
          <p:cNvSpPr>
            <a:spLocks noChangeArrowheads="1"/>
          </p:cNvSpPr>
          <p:nvPr/>
        </p:nvSpPr>
        <p:spPr bwMode="auto">
          <a:xfrm>
            <a:off x="1471992" y="4341475"/>
            <a:ext cx="10533196" cy="2413286"/>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r>
              <a:rPr lang="uz-Cyrl-UZ" sz="2400" b="1" dirty="0">
                <a:effectLst/>
                <a:latin typeface="Times New Roman" panose="02020603050405020304" pitchFamily="18" charset="0"/>
                <a:ea typeface="Batang"/>
                <a:cs typeface="Times New Roman" panose="02020603050405020304" pitchFamily="18" charset="0"/>
              </a:rPr>
              <a:t> </a:t>
            </a:r>
            <a:r>
              <a:rPr lang="uz-Cyrl-UZ" sz="2400" b="1" dirty="0">
                <a:latin typeface="Times New Roman" panose="02020603050405020304" pitchFamily="18" charset="0"/>
                <a:cs typeface="Times New Roman" panose="02020603050405020304" pitchFamily="18" charset="0"/>
              </a:rPr>
              <a:t>Fan jamiyatdagi jarayonlarni ijtimoiy tartibga solish funksiyasini bajaradi. U jamiyat ehtiyojlariga ta’sir ko‘rsatadi, oqilona boshqarishning zaruriy shartiga aylanadi. Har qanday yangilik dalillar bilan ilmiy asoslashni talab qiladi. Fanni madaniy-ijtimoiy tartibga solish mazkur jamiyatda shakllangan ta’lim va tarbiya tizimi orqali hamda tadqiqotchilik faoliyati va fan etosiga jamiyat a’zolarini jalb qilish yo‘li bilan amalga oshiriladi. </a:t>
            </a:r>
            <a:endParaRPr lang="ru-RU" sz="2400" b="1" dirty="0">
              <a:latin typeface="Times New Roman" panose="02020603050405020304" pitchFamily="18" charset="0"/>
              <a:cs typeface="Times New Roman" panose="02020603050405020304" pitchFamily="18" charset="0"/>
            </a:endParaRPr>
          </a:p>
          <a:p>
            <a:pPr algn="just">
              <a:spcAft>
                <a:spcPts val="0"/>
              </a:spcAft>
            </a:pPr>
            <a:r>
              <a:rPr lang="uz-Cyrl-UZ" sz="2400" b="1" dirty="0">
                <a:effectLst/>
                <a:latin typeface="Times New Roman" panose="02020603050405020304" pitchFamily="18" charset="0"/>
                <a:ea typeface="Batang"/>
                <a:cs typeface="Times New Roman" panose="02020603050405020304" pitchFamily="18" charset="0"/>
              </a:rPr>
              <a:t> </a:t>
            </a:r>
            <a:endParaRPr lang="ru-RU" sz="2400" b="1" dirty="0">
              <a:effectLst/>
              <a:latin typeface="Times New Roman" panose="02020603050405020304" pitchFamily="18" charset="0"/>
              <a:ea typeface="Batang"/>
              <a:cs typeface="Times New Roman" panose="02020603050405020304" pitchFamily="18" charset="0"/>
            </a:endParaRPr>
          </a:p>
        </p:txBody>
      </p:sp>
      <p:sp>
        <p:nvSpPr>
          <p:cNvPr id="5" name="Rectangle 3"/>
          <p:cNvSpPr>
            <a:spLocks noChangeArrowheads="1"/>
          </p:cNvSpPr>
          <p:nvPr/>
        </p:nvSpPr>
        <p:spPr bwMode="auto">
          <a:xfrm>
            <a:off x="152400" y="-219164"/>
            <a:ext cx="131959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1123950" algn="l"/>
              </a:tabLst>
              <a:defRPr>
                <a:solidFill>
                  <a:schemeClr val="tx1"/>
                </a:solidFill>
                <a:latin typeface="Arial" pitchFamily="34" charset="0"/>
                <a:cs typeface="Arial" pitchFamily="34" charset="0"/>
              </a:defRPr>
            </a:lvl1pPr>
            <a:lvl2pPr fontAlgn="base">
              <a:spcBef>
                <a:spcPct val="0"/>
              </a:spcBef>
              <a:spcAft>
                <a:spcPct val="0"/>
              </a:spcAft>
              <a:tabLst>
                <a:tab pos="1123950" algn="l"/>
              </a:tabLst>
              <a:defRPr>
                <a:solidFill>
                  <a:schemeClr val="tx1"/>
                </a:solidFill>
                <a:latin typeface="Arial" pitchFamily="34" charset="0"/>
                <a:cs typeface="Arial" pitchFamily="34" charset="0"/>
              </a:defRPr>
            </a:lvl2pPr>
            <a:lvl3pPr fontAlgn="base">
              <a:spcBef>
                <a:spcPct val="0"/>
              </a:spcBef>
              <a:spcAft>
                <a:spcPct val="0"/>
              </a:spcAft>
              <a:tabLst>
                <a:tab pos="1123950" algn="l"/>
              </a:tabLst>
              <a:defRPr>
                <a:solidFill>
                  <a:schemeClr val="tx1"/>
                </a:solidFill>
                <a:latin typeface="Arial" pitchFamily="34" charset="0"/>
                <a:cs typeface="Arial" pitchFamily="34" charset="0"/>
              </a:defRPr>
            </a:lvl3pPr>
            <a:lvl4pPr fontAlgn="base">
              <a:spcBef>
                <a:spcPct val="0"/>
              </a:spcBef>
              <a:spcAft>
                <a:spcPct val="0"/>
              </a:spcAft>
              <a:tabLst>
                <a:tab pos="1123950" algn="l"/>
              </a:tabLst>
              <a:defRPr>
                <a:solidFill>
                  <a:schemeClr val="tx1"/>
                </a:solidFill>
                <a:latin typeface="Arial" pitchFamily="34" charset="0"/>
                <a:cs typeface="Arial" pitchFamily="34" charset="0"/>
              </a:defRPr>
            </a:lvl4pPr>
            <a:lvl5pPr fontAlgn="base">
              <a:spcBef>
                <a:spcPct val="0"/>
              </a:spcBef>
              <a:spcAft>
                <a:spcPct val="0"/>
              </a:spcAft>
              <a:tabLst>
                <a:tab pos="1123950" algn="l"/>
              </a:tabLst>
              <a:defRPr>
                <a:solidFill>
                  <a:schemeClr val="tx1"/>
                </a:solidFill>
                <a:latin typeface="Arial" pitchFamily="34" charset="0"/>
                <a:cs typeface="Arial" pitchFamily="34" charset="0"/>
              </a:defRPr>
            </a:lvl5pPr>
            <a:lvl6pPr fontAlgn="base">
              <a:spcBef>
                <a:spcPct val="0"/>
              </a:spcBef>
              <a:spcAft>
                <a:spcPct val="0"/>
              </a:spcAft>
              <a:tabLst>
                <a:tab pos="1123950" algn="l"/>
              </a:tabLst>
              <a:defRPr>
                <a:solidFill>
                  <a:schemeClr val="tx1"/>
                </a:solidFill>
                <a:latin typeface="Arial" pitchFamily="34" charset="0"/>
                <a:cs typeface="Arial" pitchFamily="34" charset="0"/>
              </a:defRPr>
            </a:lvl6pPr>
            <a:lvl7pPr fontAlgn="base">
              <a:spcBef>
                <a:spcPct val="0"/>
              </a:spcBef>
              <a:spcAft>
                <a:spcPct val="0"/>
              </a:spcAft>
              <a:tabLst>
                <a:tab pos="1123950" algn="l"/>
              </a:tabLst>
              <a:defRPr>
                <a:solidFill>
                  <a:schemeClr val="tx1"/>
                </a:solidFill>
                <a:latin typeface="Arial" pitchFamily="34" charset="0"/>
                <a:cs typeface="Arial" pitchFamily="34" charset="0"/>
              </a:defRPr>
            </a:lvl7pPr>
            <a:lvl8pPr fontAlgn="base">
              <a:spcBef>
                <a:spcPct val="0"/>
              </a:spcBef>
              <a:spcAft>
                <a:spcPct val="0"/>
              </a:spcAft>
              <a:tabLst>
                <a:tab pos="1123950" algn="l"/>
              </a:tabLst>
              <a:defRPr>
                <a:solidFill>
                  <a:schemeClr val="tx1"/>
                </a:solidFill>
                <a:latin typeface="Arial" pitchFamily="34" charset="0"/>
                <a:cs typeface="Arial" pitchFamily="34" charset="0"/>
              </a:defRPr>
            </a:lvl8pPr>
            <a:lvl9pPr fontAlgn="base">
              <a:spcBef>
                <a:spcPct val="0"/>
              </a:spcBef>
              <a:spcAft>
                <a:spcPct val="0"/>
              </a:spcAft>
              <a:tabLst>
                <a:tab pos="1123950" algn="l"/>
              </a:tabLs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1123950" algn="l"/>
              </a:tabLst>
            </a:pPr>
            <a:r>
              <a:rPr kumimoji="0" lang="ru-RU" altLang="ru-RU" sz="2400" b="1"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ru-RU" altLang="ru-RU" sz="2400" b="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123950" algn="l"/>
              </a:tabLst>
            </a:pPr>
            <a:r>
              <a:rPr kumimoji="0" lang="ru-RU" altLang="ru-RU" sz="2400" b="1"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ru-RU" altLang="ru-RU" sz="2400" b="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123950" algn="l"/>
              </a:tabLst>
            </a:pPr>
            <a:endParaRPr kumimoji="0" lang="ru-RU" altLang="ru-RU" sz="2400" b="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5"/>
          <p:cNvSpPr>
            <a:spLocks noChangeArrowheads="1"/>
          </p:cNvSpPr>
          <p:nvPr/>
        </p:nvSpPr>
        <p:spPr bwMode="auto">
          <a:xfrm>
            <a:off x="152400" y="9436"/>
            <a:ext cx="207941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1876425" algn="l"/>
              </a:tabLst>
              <a:defRPr>
                <a:solidFill>
                  <a:schemeClr val="tx1"/>
                </a:solidFill>
                <a:latin typeface="Arial" pitchFamily="34" charset="0"/>
                <a:cs typeface="Arial" pitchFamily="34" charset="0"/>
              </a:defRPr>
            </a:lvl1pPr>
            <a:lvl2pPr fontAlgn="base">
              <a:spcBef>
                <a:spcPct val="0"/>
              </a:spcBef>
              <a:spcAft>
                <a:spcPct val="0"/>
              </a:spcAft>
              <a:tabLst>
                <a:tab pos="1876425" algn="l"/>
              </a:tabLst>
              <a:defRPr>
                <a:solidFill>
                  <a:schemeClr val="tx1"/>
                </a:solidFill>
                <a:latin typeface="Arial" pitchFamily="34" charset="0"/>
                <a:cs typeface="Arial" pitchFamily="34" charset="0"/>
              </a:defRPr>
            </a:lvl2pPr>
            <a:lvl3pPr fontAlgn="base">
              <a:spcBef>
                <a:spcPct val="0"/>
              </a:spcBef>
              <a:spcAft>
                <a:spcPct val="0"/>
              </a:spcAft>
              <a:tabLst>
                <a:tab pos="1876425" algn="l"/>
              </a:tabLst>
              <a:defRPr>
                <a:solidFill>
                  <a:schemeClr val="tx1"/>
                </a:solidFill>
                <a:latin typeface="Arial" pitchFamily="34" charset="0"/>
                <a:cs typeface="Arial" pitchFamily="34" charset="0"/>
              </a:defRPr>
            </a:lvl3pPr>
            <a:lvl4pPr fontAlgn="base">
              <a:spcBef>
                <a:spcPct val="0"/>
              </a:spcBef>
              <a:spcAft>
                <a:spcPct val="0"/>
              </a:spcAft>
              <a:tabLst>
                <a:tab pos="1876425" algn="l"/>
              </a:tabLst>
              <a:defRPr>
                <a:solidFill>
                  <a:schemeClr val="tx1"/>
                </a:solidFill>
                <a:latin typeface="Arial" pitchFamily="34" charset="0"/>
                <a:cs typeface="Arial" pitchFamily="34" charset="0"/>
              </a:defRPr>
            </a:lvl4pPr>
            <a:lvl5pPr fontAlgn="base">
              <a:spcBef>
                <a:spcPct val="0"/>
              </a:spcBef>
              <a:spcAft>
                <a:spcPct val="0"/>
              </a:spcAft>
              <a:tabLst>
                <a:tab pos="1876425" algn="l"/>
              </a:tabLst>
              <a:defRPr>
                <a:solidFill>
                  <a:schemeClr val="tx1"/>
                </a:solidFill>
                <a:latin typeface="Arial" pitchFamily="34" charset="0"/>
                <a:cs typeface="Arial" pitchFamily="34" charset="0"/>
              </a:defRPr>
            </a:lvl5pPr>
            <a:lvl6pPr fontAlgn="base">
              <a:spcBef>
                <a:spcPct val="0"/>
              </a:spcBef>
              <a:spcAft>
                <a:spcPct val="0"/>
              </a:spcAft>
              <a:tabLst>
                <a:tab pos="1876425" algn="l"/>
              </a:tabLst>
              <a:defRPr>
                <a:solidFill>
                  <a:schemeClr val="tx1"/>
                </a:solidFill>
                <a:latin typeface="Arial" pitchFamily="34" charset="0"/>
                <a:cs typeface="Arial" pitchFamily="34" charset="0"/>
              </a:defRPr>
            </a:lvl6pPr>
            <a:lvl7pPr fontAlgn="base">
              <a:spcBef>
                <a:spcPct val="0"/>
              </a:spcBef>
              <a:spcAft>
                <a:spcPct val="0"/>
              </a:spcAft>
              <a:tabLst>
                <a:tab pos="1876425" algn="l"/>
              </a:tabLst>
              <a:defRPr>
                <a:solidFill>
                  <a:schemeClr val="tx1"/>
                </a:solidFill>
                <a:latin typeface="Arial" pitchFamily="34" charset="0"/>
                <a:cs typeface="Arial" pitchFamily="34" charset="0"/>
              </a:defRPr>
            </a:lvl7pPr>
            <a:lvl8pPr fontAlgn="base">
              <a:spcBef>
                <a:spcPct val="0"/>
              </a:spcBef>
              <a:spcAft>
                <a:spcPct val="0"/>
              </a:spcAft>
              <a:tabLst>
                <a:tab pos="1876425" algn="l"/>
              </a:tabLst>
              <a:defRPr>
                <a:solidFill>
                  <a:schemeClr val="tx1"/>
                </a:solidFill>
                <a:latin typeface="Arial" pitchFamily="34" charset="0"/>
                <a:cs typeface="Arial" pitchFamily="34" charset="0"/>
              </a:defRPr>
            </a:lvl8pPr>
            <a:lvl9pPr fontAlgn="base">
              <a:spcBef>
                <a:spcPct val="0"/>
              </a:spcBef>
              <a:spcAft>
                <a:spcPct val="0"/>
              </a:spcAft>
              <a:tabLst>
                <a:tab pos="1876425" algn="l"/>
              </a:tabLs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1876425" algn="l"/>
              </a:tabLst>
            </a:pPr>
            <a:endParaRPr kumimoji="0" lang="ru-RU" altLang="ru-RU" sz="2400" b="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876425" algn="l"/>
              </a:tabLst>
            </a:pPr>
            <a:r>
              <a:rPr kumimoji="0" lang="ru-RU" altLang="ru-RU" sz="2400" b="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ru-RU" altLang="ru-RU" sz="2400" b="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876425" algn="l"/>
              </a:tabLst>
            </a:pPr>
            <a:endParaRPr kumimoji="0" lang="ru-RU" altLang="ru-RU" sz="2400" b="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7"/>
          <p:cNvSpPr>
            <a:spLocks noChangeArrowheads="1"/>
          </p:cNvSpPr>
          <p:nvPr/>
        </p:nvSpPr>
        <p:spPr bwMode="auto">
          <a:xfrm>
            <a:off x="152400" y="-175229"/>
            <a:ext cx="74251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552450" algn="l"/>
              </a:tabLst>
              <a:defRPr>
                <a:solidFill>
                  <a:schemeClr val="tx1"/>
                </a:solidFill>
                <a:latin typeface="Arial" pitchFamily="34" charset="0"/>
                <a:cs typeface="Arial" pitchFamily="34" charset="0"/>
              </a:defRPr>
            </a:lvl1pPr>
            <a:lvl2pPr fontAlgn="base">
              <a:spcBef>
                <a:spcPct val="0"/>
              </a:spcBef>
              <a:spcAft>
                <a:spcPct val="0"/>
              </a:spcAft>
              <a:tabLst>
                <a:tab pos="552450" algn="l"/>
              </a:tabLst>
              <a:defRPr>
                <a:solidFill>
                  <a:schemeClr val="tx1"/>
                </a:solidFill>
                <a:latin typeface="Arial" pitchFamily="34" charset="0"/>
                <a:cs typeface="Arial" pitchFamily="34" charset="0"/>
              </a:defRPr>
            </a:lvl2pPr>
            <a:lvl3pPr fontAlgn="base">
              <a:spcBef>
                <a:spcPct val="0"/>
              </a:spcBef>
              <a:spcAft>
                <a:spcPct val="0"/>
              </a:spcAft>
              <a:tabLst>
                <a:tab pos="552450" algn="l"/>
              </a:tabLst>
              <a:defRPr>
                <a:solidFill>
                  <a:schemeClr val="tx1"/>
                </a:solidFill>
                <a:latin typeface="Arial" pitchFamily="34" charset="0"/>
                <a:cs typeface="Arial" pitchFamily="34" charset="0"/>
              </a:defRPr>
            </a:lvl3pPr>
            <a:lvl4pPr fontAlgn="base">
              <a:spcBef>
                <a:spcPct val="0"/>
              </a:spcBef>
              <a:spcAft>
                <a:spcPct val="0"/>
              </a:spcAft>
              <a:tabLst>
                <a:tab pos="552450" algn="l"/>
              </a:tabLst>
              <a:defRPr>
                <a:solidFill>
                  <a:schemeClr val="tx1"/>
                </a:solidFill>
                <a:latin typeface="Arial" pitchFamily="34" charset="0"/>
                <a:cs typeface="Arial" pitchFamily="34" charset="0"/>
              </a:defRPr>
            </a:lvl4pPr>
            <a:lvl5pPr fontAlgn="base">
              <a:spcBef>
                <a:spcPct val="0"/>
              </a:spcBef>
              <a:spcAft>
                <a:spcPct val="0"/>
              </a:spcAft>
              <a:tabLst>
                <a:tab pos="552450" algn="l"/>
              </a:tabLst>
              <a:defRPr>
                <a:solidFill>
                  <a:schemeClr val="tx1"/>
                </a:solidFill>
                <a:latin typeface="Arial" pitchFamily="34" charset="0"/>
                <a:cs typeface="Arial" pitchFamily="34" charset="0"/>
              </a:defRPr>
            </a:lvl5pPr>
            <a:lvl6pPr fontAlgn="base">
              <a:spcBef>
                <a:spcPct val="0"/>
              </a:spcBef>
              <a:spcAft>
                <a:spcPct val="0"/>
              </a:spcAft>
              <a:tabLst>
                <a:tab pos="552450" algn="l"/>
              </a:tabLst>
              <a:defRPr>
                <a:solidFill>
                  <a:schemeClr val="tx1"/>
                </a:solidFill>
                <a:latin typeface="Arial" pitchFamily="34" charset="0"/>
                <a:cs typeface="Arial" pitchFamily="34" charset="0"/>
              </a:defRPr>
            </a:lvl6pPr>
            <a:lvl7pPr fontAlgn="base">
              <a:spcBef>
                <a:spcPct val="0"/>
              </a:spcBef>
              <a:spcAft>
                <a:spcPct val="0"/>
              </a:spcAft>
              <a:tabLst>
                <a:tab pos="552450" algn="l"/>
              </a:tabLst>
              <a:defRPr>
                <a:solidFill>
                  <a:schemeClr val="tx1"/>
                </a:solidFill>
                <a:latin typeface="Arial" pitchFamily="34" charset="0"/>
                <a:cs typeface="Arial" pitchFamily="34" charset="0"/>
              </a:defRPr>
            </a:lvl7pPr>
            <a:lvl8pPr fontAlgn="base">
              <a:spcBef>
                <a:spcPct val="0"/>
              </a:spcBef>
              <a:spcAft>
                <a:spcPct val="0"/>
              </a:spcAft>
              <a:tabLst>
                <a:tab pos="552450" algn="l"/>
              </a:tabLst>
              <a:defRPr>
                <a:solidFill>
                  <a:schemeClr val="tx1"/>
                </a:solidFill>
                <a:latin typeface="Arial" pitchFamily="34" charset="0"/>
                <a:cs typeface="Arial" pitchFamily="34" charset="0"/>
              </a:defRPr>
            </a:lvl8pPr>
            <a:lvl9pPr fontAlgn="base">
              <a:spcBef>
                <a:spcPct val="0"/>
              </a:spcBef>
              <a:spcAft>
                <a:spcPct val="0"/>
              </a:spcAft>
              <a:tabLst>
                <a:tab pos="552450" algn="l"/>
              </a:tabLs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552450" algn="l"/>
              </a:tabLst>
            </a:pPr>
            <a:r>
              <a:rPr kumimoji="0" lang="ru-RU" altLang="ru-RU" sz="2400" b="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ru-RU" altLang="ru-RU" sz="2400" b="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endParaRPr kumimoji="0" lang="ru-RU" altLang="ru-RU" sz="2400" b="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552450" algn="l"/>
              </a:tabLst>
            </a:pPr>
            <a:r>
              <a:rPr kumimoji="0" lang="en-US" altLang="ru-RU" sz="2400" b="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ru-RU" altLang="ru-RU" sz="2400" b="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552450" algn="l"/>
              </a:tabLst>
            </a:pPr>
            <a:endParaRPr kumimoji="0" lang="ru-RU" altLang="ru-RU" sz="2400" b="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9"/>
          <p:cNvSpPr>
            <a:spLocks noChangeArrowheads="1"/>
          </p:cNvSpPr>
          <p:nvPr/>
        </p:nvSpPr>
        <p:spPr bwMode="auto">
          <a:xfrm>
            <a:off x="0" y="-371564"/>
            <a:ext cx="131959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1123950" algn="l"/>
              </a:tabLst>
              <a:defRPr>
                <a:solidFill>
                  <a:schemeClr val="tx1"/>
                </a:solidFill>
                <a:latin typeface="Arial" pitchFamily="34" charset="0"/>
                <a:cs typeface="Arial" pitchFamily="34" charset="0"/>
              </a:defRPr>
            </a:lvl1pPr>
            <a:lvl2pPr fontAlgn="base">
              <a:spcBef>
                <a:spcPct val="0"/>
              </a:spcBef>
              <a:spcAft>
                <a:spcPct val="0"/>
              </a:spcAft>
              <a:tabLst>
                <a:tab pos="1123950" algn="l"/>
              </a:tabLst>
              <a:defRPr>
                <a:solidFill>
                  <a:schemeClr val="tx1"/>
                </a:solidFill>
                <a:latin typeface="Arial" pitchFamily="34" charset="0"/>
                <a:cs typeface="Arial" pitchFamily="34" charset="0"/>
              </a:defRPr>
            </a:lvl2pPr>
            <a:lvl3pPr fontAlgn="base">
              <a:spcBef>
                <a:spcPct val="0"/>
              </a:spcBef>
              <a:spcAft>
                <a:spcPct val="0"/>
              </a:spcAft>
              <a:tabLst>
                <a:tab pos="1123950" algn="l"/>
              </a:tabLst>
              <a:defRPr>
                <a:solidFill>
                  <a:schemeClr val="tx1"/>
                </a:solidFill>
                <a:latin typeface="Arial" pitchFamily="34" charset="0"/>
                <a:cs typeface="Arial" pitchFamily="34" charset="0"/>
              </a:defRPr>
            </a:lvl3pPr>
            <a:lvl4pPr fontAlgn="base">
              <a:spcBef>
                <a:spcPct val="0"/>
              </a:spcBef>
              <a:spcAft>
                <a:spcPct val="0"/>
              </a:spcAft>
              <a:tabLst>
                <a:tab pos="1123950" algn="l"/>
              </a:tabLst>
              <a:defRPr>
                <a:solidFill>
                  <a:schemeClr val="tx1"/>
                </a:solidFill>
                <a:latin typeface="Arial" pitchFamily="34" charset="0"/>
                <a:cs typeface="Arial" pitchFamily="34" charset="0"/>
              </a:defRPr>
            </a:lvl4pPr>
            <a:lvl5pPr fontAlgn="base">
              <a:spcBef>
                <a:spcPct val="0"/>
              </a:spcBef>
              <a:spcAft>
                <a:spcPct val="0"/>
              </a:spcAft>
              <a:tabLst>
                <a:tab pos="1123950" algn="l"/>
              </a:tabLst>
              <a:defRPr>
                <a:solidFill>
                  <a:schemeClr val="tx1"/>
                </a:solidFill>
                <a:latin typeface="Arial" pitchFamily="34" charset="0"/>
                <a:cs typeface="Arial" pitchFamily="34" charset="0"/>
              </a:defRPr>
            </a:lvl5pPr>
            <a:lvl6pPr fontAlgn="base">
              <a:spcBef>
                <a:spcPct val="0"/>
              </a:spcBef>
              <a:spcAft>
                <a:spcPct val="0"/>
              </a:spcAft>
              <a:tabLst>
                <a:tab pos="1123950" algn="l"/>
              </a:tabLst>
              <a:defRPr>
                <a:solidFill>
                  <a:schemeClr val="tx1"/>
                </a:solidFill>
                <a:latin typeface="Arial" pitchFamily="34" charset="0"/>
                <a:cs typeface="Arial" pitchFamily="34" charset="0"/>
              </a:defRPr>
            </a:lvl6pPr>
            <a:lvl7pPr fontAlgn="base">
              <a:spcBef>
                <a:spcPct val="0"/>
              </a:spcBef>
              <a:spcAft>
                <a:spcPct val="0"/>
              </a:spcAft>
              <a:tabLst>
                <a:tab pos="1123950" algn="l"/>
              </a:tabLst>
              <a:defRPr>
                <a:solidFill>
                  <a:schemeClr val="tx1"/>
                </a:solidFill>
                <a:latin typeface="Arial" pitchFamily="34" charset="0"/>
                <a:cs typeface="Arial" pitchFamily="34" charset="0"/>
              </a:defRPr>
            </a:lvl7pPr>
            <a:lvl8pPr fontAlgn="base">
              <a:spcBef>
                <a:spcPct val="0"/>
              </a:spcBef>
              <a:spcAft>
                <a:spcPct val="0"/>
              </a:spcAft>
              <a:tabLst>
                <a:tab pos="1123950" algn="l"/>
              </a:tabLst>
              <a:defRPr>
                <a:solidFill>
                  <a:schemeClr val="tx1"/>
                </a:solidFill>
                <a:latin typeface="Arial" pitchFamily="34" charset="0"/>
                <a:cs typeface="Arial" pitchFamily="34" charset="0"/>
              </a:defRPr>
            </a:lvl8pPr>
            <a:lvl9pPr fontAlgn="base">
              <a:spcBef>
                <a:spcPct val="0"/>
              </a:spcBef>
              <a:spcAft>
                <a:spcPct val="0"/>
              </a:spcAft>
              <a:tabLst>
                <a:tab pos="1123950" algn="l"/>
              </a:tabLs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1123950" algn="l"/>
              </a:tabLst>
            </a:pPr>
            <a:r>
              <a:rPr kumimoji="0" lang="ru-RU" altLang="ru-RU" sz="2400" b="1"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ru-RU" altLang="ru-RU" sz="2400" b="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123950" algn="l"/>
              </a:tabLst>
            </a:pPr>
            <a:r>
              <a:rPr kumimoji="0" lang="ru-RU" altLang="ru-RU" sz="2400" b="1"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ru-RU" altLang="ru-RU" sz="2400" b="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123950" algn="l"/>
              </a:tabLst>
            </a:pPr>
            <a:endParaRPr kumimoji="0" lang="ru-RU" altLang="ru-RU" sz="2400" b="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Rectangle 11"/>
          <p:cNvSpPr>
            <a:spLocks noChangeArrowheads="1"/>
          </p:cNvSpPr>
          <p:nvPr/>
        </p:nvSpPr>
        <p:spPr bwMode="auto">
          <a:xfrm>
            <a:off x="0" y="-142964"/>
            <a:ext cx="207941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1876425" algn="l"/>
              </a:tabLst>
              <a:defRPr>
                <a:solidFill>
                  <a:schemeClr val="tx1"/>
                </a:solidFill>
                <a:latin typeface="Arial" pitchFamily="34" charset="0"/>
                <a:cs typeface="Arial" pitchFamily="34" charset="0"/>
              </a:defRPr>
            </a:lvl1pPr>
            <a:lvl2pPr fontAlgn="base">
              <a:spcBef>
                <a:spcPct val="0"/>
              </a:spcBef>
              <a:spcAft>
                <a:spcPct val="0"/>
              </a:spcAft>
              <a:tabLst>
                <a:tab pos="1876425" algn="l"/>
              </a:tabLst>
              <a:defRPr>
                <a:solidFill>
                  <a:schemeClr val="tx1"/>
                </a:solidFill>
                <a:latin typeface="Arial" pitchFamily="34" charset="0"/>
                <a:cs typeface="Arial" pitchFamily="34" charset="0"/>
              </a:defRPr>
            </a:lvl2pPr>
            <a:lvl3pPr fontAlgn="base">
              <a:spcBef>
                <a:spcPct val="0"/>
              </a:spcBef>
              <a:spcAft>
                <a:spcPct val="0"/>
              </a:spcAft>
              <a:tabLst>
                <a:tab pos="1876425" algn="l"/>
              </a:tabLst>
              <a:defRPr>
                <a:solidFill>
                  <a:schemeClr val="tx1"/>
                </a:solidFill>
                <a:latin typeface="Arial" pitchFamily="34" charset="0"/>
                <a:cs typeface="Arial" pitchFamily="34" charset="0"/>
              </a:defRPr>
            </a:lvl3pPr>
            <a:lvl4pPr fontAlgn="base">
              <a:spcBef>
                <a:spcPct val="0"/>
              </a:spcBef>
              <a:spcAft>
                <a:spcPct val="0"/>
              </a:spcAft>
              <a:tabLst>
                <a:tab pos="1876425" algn="l"/>
              </a:tabLst>
              <a:defRPr>
                <a:solidFill>
                  <a:schemeClr val="tx1"/>
                </a:solidFill>
                <a:latin typeface="Arial" pitchFamily="34" charset="0"/>
                <a:cs typeface="Arial" pitchFamily="34" charset="0"/>
              </a:defRPr>
            </a:lvl4pPr>
            <a:lvl5pPr fontAlgn="base">
              <a:spcBef>
                <a:spcPct val="0"/>
              </a:spcBef>
              <a:spcAft>
                <a:spcPct val="0"/>
              </a:spcAft>
              <a:tabLst>
                <a:tab pos="1876425" algn="l"/>
              </a:tabLst>
              <a:defRPr>
                <a:solidFill>
                  <a:schemeClr val="tx1"/>
                </a:solidFill>
                <a:latin typeface="Arial" pitchFamily="34" charset="0"/>
                <a:cs typeface="Arial" pitchFamily="34" charset="0"/>
              </a:defRPr>
            </a:lvl5pPr>
            <a:lvl6pPr fontAlgn="base">
              <a:spcBef>
                <a:spcPct val="0"/>
              </a:spcBef>
              <a:spcAft>
                <a:spcPct val="0"/>
              </a:spcAft>
              <a:tabLst>
                <a:tab pos="1876425" algn="l"/>
              </a:tabLst>
              <a:defRPr>
                <a:solidFill>
                  <a:schemeClr val="tx1"/>
                </a:solidFill>
                <a:latin typeface="Arial" pitchFamily="34" charset="0"/>
                <a:cs typeface="Arial" pitchFamily="34" charset="0"/>
              </a:defRPr>
            </a:lvl6pPr>
            <a:lvl7pPr fontAlgn="base">
              <a:spcBef>
                <a:spcPct val="0"/>
              </a:spcBef>
              <a:spcAft>
                <a:spcPct val="0"/>
              </a:spcAft>
              <a:tabLst>
                <a:tab pos="1876425" algn="l"/>
              </a:tabLst>
              <a:defRPr>
                <a:solidFill>
                  <a:schemeClr val="tx1"/>
                </a:solidFill>
                <a:latin typeface="Arial" pitchFamily="34" charset="0"/>
                <a:cs typeface="Arial" pitchFamily="34" charset="0"/>
              </a:defRPr>
            </a:lvl7pPr>
            <a:lvl8pPr fontAlgn="base">
              <a:spcBef>
                <a:spcPct val="0"/>
              </a:spcBef>
              <a:spcAft>
                <a:spcPct val="0"/>
              </a:spcAft>
              <a:tabLst>
                <a:tab pos="1876425" algn="l"/>
              </a:tabLst>
              <a:defRPr>
                <a:solidFill>
                  <a:schemeClr val="tx1"/>
                </a:solidFill>
                <a:latin typeface="Arial" pitchFamily="34" charset="0"/>
                <a:cs typeface="Arial" pitchFamily="34" charset="0"/>
              </a:defRPr>
            </a:lvl8pPr>
            <a:lvl9pPr fontAlgn="base">
              <a:spcBef>
                <a:spcPct val="0"/>
              </a:spcBef>
              <a:spcAft>
                <a:spcPct val="0"/>
              </a:spcAft>
              <a:tabLst>
                <a:tab pos="1876425" algn="l"/>
              </a:tabLs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1876425" algn="l"/>
              </a:tabLst>
            </a:pPr>
            <a:endParaRPr kumimoji="0" lang="ru-RU" altLang="ru-RU" sz="2400" b="1"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876425" algn="l"/>
              </a:tabLst>
            </a:pPr>
            <a:r>
              <a:rPr kumimoji="0" lang="ru-RU" altLang="ru-RU" sz="2400" b="1"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ru-RU" altLang="ru-RU" sz="2400" b="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876425" algn="l"/>
              </a:tabLst>
            </a:pPr>
            <a:endParaRPr kumimoji="0" lang="ru-RU" altLang="ru-RU" sz="2400" b="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13"/>
          <p:cNvSpPr>
            <a:spLocks noChangeArrowheads="1"/>
          </p:cNvSpPr>
          <p:nvPr/>
        </p:nvSpPr>
        <p:spPr bwMode="auto">
          <a:xfrm>
            <a:off x="152400" y="-219164"/>
            <a:ext cx="131959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1123950" algn="l"/>
              </a:tabLst>
              <a:defRPr>
                <a:solidFill>
                  <a:schemeClr val="tx1"/>
                </a:solidFill>
                <a:latin typeface="Arial" pitchFamily="34" charset="0"/>
                <a:cs typeface="Arial" pitchFamily="34" charset="0"/>
              </a:defRPr>
            </a:lvl1pPr>
            <a:lvl2pPr fontAlgn="base">
              <a:spcBef>
                <a:spcPct val="0"/>
              </a:spcBef>
              <a:spcAft>
                <a:spcPct val="0"/>
              </a:spcAft>
              <a:tabLst>
                <a:tab pos="1123950" algn="l"/>
              </a:tabLst>
              <a:defRPr>
                <a:solidFill>
                  <a:schemeClr val="tx1"/>
                </a:solidFill>
                <a:latin typeface="Arial" pitchFamily="34" charset="0"/>
                <a:cs typeface="Arial" pitchFamily="34" charset="0"/>
              </a:defRPr>
            </a:lvl2pPr>
            <a:lvl3pPr fontAlgn="base">
              <a:spcBef>
                <a:spcPct val="0"/>
              </a:spcBef>
              <a:spcAft>
                <a:spcPct val="0"/>
              </a:spcAft>
              <a:tabLst>
                <a:tab pos="1123950" algn="l"/>
              </a:tabLst>
              <a:defRPr>
                <a:solidFill>
                  <a:schemeClr val="tx1"/>
                </a:solidFill>
                <a:latin typeface="Arial" pitchFamily="34" charset="0"/>
                <a:cs typeface="Arial" pitchFamily="34" charset="0"/>
              </a:defRPr>
            </a:lvl3pPr>
            <a:lvl4pPr fontAlgn="base">
              <a:spcBef>
                <a:spcPct val="0"/>
              </a:spcBef>
              <a:spcAft>
                <a:spcPct val="0"/>
              </a:spcAft>
              <a:tabLst>
                <a:tab pos="1123950" algn="l"/>
              </a:tabLst>
              <a:defRPr>
                <a:solidFill>
                  <a:schemeClr val="tx1"/>
                </a:solidFill>
                <a:latin typeface="Arial" pitchFamily="34" charset="0"/>
                <a:cs typeface="Arial" pitchFamily="34" charset="0"/>
              </a:defRPr>
            </a:lvl4pPr>
            <a:lvl5pPr fontAlgn="base">
              <a:spcBef>
                <a:spcPct val="0"/>
              </a:spcBef>
              <a:spcAft>
                <a:spcPct val="0"/>
              </a:spcAft>
              <a:tabLst>
                <a:tab pos="1123950" algn="l"/>
              </a:tabLst>
              <a:defRPr>
                <a:solidFill>
                  <a:schemeClr val="tx1"/>
                </a:solidFill>
                <a:latin typeface="Arial" pitchFamily="34" charset="0"/>
                <a:cs typeface="Arial" pitchFamily="34" charset="0"/>
              </a:defRPr>
            </a:lvl5pPr>
            <a:lvl6pPr fontAlgn="base">
              <a:spcBef>
                <a:spcPct val="0"/>
              </a:spcBef>
              <a:spcAft>
                <a:spcPct val="0"/>
              </a:spcAft>
              <a:tabLst>
                <a:tab pos="1123950" algn="l"/>
              </a:tabLst>
              <a:defRPr>
                <a:solidFill>
                  <a:schemeClr val="tx1"/>
                </a:solidFill>
                <a:latin typeface="Arial" pitchFamily="34" charset="0"/>
                <a:cs typeface="Arial" pitchFamily="34" charset="0"/>
              </a:defRPr>
            </a:lvl6pPr>
            <a:lvl7pPr fontAlgn="base">
              <a:spcBef>
                <a:spcPct val="0"/>
              </a:spcBef>
              <a:spcAft>
                <a:spcPct val="0"/>
              </a:spcAft>
              <a:tabLst>
                <a:tab pos="1123950" algn="l"/>
              </a:tabLst>
              <a:defRPr>
                <a:solidFill>
                  <a:schemeClr val="tx1"/>
                </a:solidFill>
                <a:latin typeface="Arial" pitchFamily="34" charset="0"/>
                <a:cs typeface="Arial" pitchFamily="34" charset="0"/>
              </a:defRPr>
            </a:lvl7pPr>
            <a:lvl8pPr fontAlgn="base">
              <a:spcBef>
                <a:spcPct val="0"/>
              </a:spcBef>
              <a:spcAft>
                <a:spcPct val="0"/>
              </a:spcAft>
              <a:tabLst>
                <a:tab pos="1123950" algn="l"/>
              </a:tabLst>
              <a:defRPr>
                <a:solidFill>
                  <a:schemeClr val="tx1"/>
                </a:solidFill>
                <a:latin typeface="Arial" pitchFamily="34" charset="0"/>
                <a:cs typeface="Arial" pitchFamily="34" charset="0"/>
              </a:defRPr>
            </a:lvl8pPr>
            <a:lvl9pPr fontAlgn="base">
              <a:spcBef>
                <a:spcPct val="0"/>
              </a:spcBef>
              <a:spcAft>
                <a:spcPct val="0"/>
              </a:spcAft>
              <a:tabLst>
                <a:tab pos="1123950" algn="l"/>
              </a:tabLs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1123950" algn="l"/>
              </a:tabLst>
            </a:pPr>
            <a:r>
              <a:rPr kumimoji="0" lang="ru-RU" altLang="ru-RU" sz="2400" b="1"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ru-RU" altLang="ru-RU" sz="2400" b="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123950" algn="l"/>
              </a:tabLst>
            </a:pPr>
            <a:r>
              <a:rPr kumimoji="0" lang="ru-RU" altLang="ru-RU" sz="2400" b="1"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ru-RU" altLang="ru-RU" sz="2400" b="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123950" algn="l"/>
              </a:tabLst>
            </a:pPr>
            <a:endParaRPr kumimoji="0" lang="ru-RU" altLang="ru-RU" sz="2400" b="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3" name="Rectangle 15"/>
          <p:cNvSpPr>
            <a:spLocks noChangeArrowheads="1"/>
          </p:cNvSpPr>
          <p:nvPr/>
        </p:nvSpPr>
        <p:spPr bwMode="auto">
          <a:xfrm>
            <a:off x="152400" y="9436"/>
            <a:ext cx="207941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1876425" algn="l"/>
              </a:tabLst>
              <a:defRPr>
                <a:solidFill>
                  <a:schemeClr val="tx1"/>
                </a:solidFill>
                <a:latin typeface="Arial" pitchFamily="34" charset="0"/>
                <a:cs typeface="Arial" pitchFamily="34" charset="0"/>
              </a:defRPr>
            </a:lvl1pPr>
            <a:lvl2pPr fontAlgn="base">
              <a:spcBef>
                <a:spcPct val="0"/>
              </a:spcBef>
              <a:spcAft>
                <a:spcPct val="0"/>
              </a:spcAft>
              <a:tabLst>
                <a:tab pos="1876425" algn="l"/>
              </a:tabLst>
              <a:defRPr>
                <a:solidFill>
                  <a:schemeClr val="tx1"/>
                </a:solidFill>
                <a:latin typeface="Arial" pitchFamily="34" charset="0"/>
                <a:cs typeface="Arial" pitchFamily="34" charset="0"/>
              </a:defRPr>
            </a:lvl2pPr>
            <a:lvl3pPr fontAlgn="base">
              <a:spcBef>
                <a:spcPct val="0"/>
              </a:spcBef>
              <a:spcAft>
                <a:spcPct val="0"/>
              </a:spcAft>
              <a:tabLst>
                <a:tab pos="1876425" algn="l"/>
              </a:tabLst>
              <a:defRPr>
                <a:solidFill>
                  <a:schemeClr val="tx1"/>
                </a:solidFill>
                <a:latin typeface="Arial" pitchFamily="34" charset="0"/>
                <a:cs typeface="Arial" pitchFamily="34" charset="0"/>
              </a:defRPr>
            </a:lvl3pPr>
            <a:lvl4pPr fontAlgn="base">
              <a:spcBef>
                <a:spcPct val="0"/>
              </a:spcBef>
              <a:spcAft>
                <a:spcPct val="0"/>
              </a:spcAft>
              <a:tabLst>
                <a:tab pos="1876425" algn="l"/>
              </a:tabLst>
              <a:defRPr>
                <a:solidFill>
                  <a:schemeClr val="tx1"/>
                </a:solidFill>
                <a:latin typeface="Arial" pitchFamily="34" charset="0"/>
                <a:cs typeface="Arial" pitchFamily="34" charset="0"/>
              </a:defRPr>
            </a:lvl4pPr>
            <a:lvl5pPr fontAlgn="base">
              <a:spcBef>
                <a:spcPct val="0"/>
              </a:spcBef>
              <a:spcAft>
                <a:spcPct val="0"/>
              </a:spcAft>
              <a:tabLst>
                <a:tab pos="1876425" algn="l"/>
              </a:tabLst>
              <a:defRPr>
                <a:solidFill>
                  <a:schemeClr val="tx1"/>
                </a:solidFill>
                <a:latin typeface="Arial" pitchFamily="34" charset="0"/>
                <a:cs typeface="Arial" pitchFamily="34" charset="0"/>
              </a:defRPr>
            </a:lvl5pPr>
            <a:lvl6pPr fontAlgn="base">
              <a:spcBef>
                <a:spcPct val="0"/>
              </a:spcBef>
              <a:spcAft>
                <a:spcPct val="0"/>
              </a:spcAft>
              <a:tabLst>
                <a:tab pos="1876425" algn="l"/>
              </a:tabLst>
              <a:defRPr>
                <a:solidFill>
                  <a:schemeClr val="tx1"/>
                </a:solidFill>
                <a:latin typeface="Arial" pitchFamily="34" charset="0"/>
                <a:cs typeface="Arial" pitchFamily="34" charset="0"/>
              </a:defRPr>
            </a:lvl6pPr>
            <a:lvl7pPr fontAlgn="base">
              <a:spcBef>
                <a:spcPct val="0"/>
              </a:spcBef>
              <a:spcAft>
                <a:spcPct val="0"/>
              </a:spcAft>
              <a:tabLst>
                <a:tab pos="1876425" algn="l"/>
              </a:tabLst>
              <a:defRPr>
                <a:solidFill>
                  <a:schemeClr val="tx1"/>
                </a:solidFill>
                <a:latin typeface="Arial" pitchFamily="34" charset="0"/>
                <a:cs typeface="Arial" pitchFamily="34" charset="0"/>
              </a:defRPr>
            </a:lvl7pPr>
            <a:lvl8pPr fontAlgn="base">
              <a:spcBef>
                <a:spcPct val="0"/>
              </a:spcBef>
              <a:spcAft>
                <a:spcPct val="0"/>
              </a:spcAft>
              <a:tabLst>
                <a:tab pos="1876425" algn="l"/>
              </a:tabLst>
              <a:defRPr>
                <a:solidFill>
                  <a:schemeClr val="tx1"/>
                </a:solidFill>
                <a:latin typeface="Arial" pitchFamily="34" charset="0"/>
                <a:cs typeface="Arial" pitchFamily="34" charset="0"/>
              </a:defRPr>
            </a:lvl8pPr>
            <a:lvl9pPr fontAlgn="base">
              <a:spcBef>
                <a:spcPct val="0"/>
              </a:spcBef>
              <a:spcAft>
                <a:spcPct val="0"/>
              </a:spcAft>
              <a:tabLst>
                <a:tab pos="1876425" algn="l"/>
              </a:tabLs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1876425" algn="l"/>
              </a:tabLst>
            </a:pPr>
            <a:endParaRPr kumimoji="0" lang="ru-RU" altLang="ru-RU" sz="2400" b="1"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876425" algn="l"/>
              </a:tabLst>
            </a:pPr>
            <a:r>
              <a:rPr kumimoji="0" lang="ru-RU" altLang="ru-RU" sz="2400" b="1"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ru-RU" altLang="ru-RU" sz="2400" b="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876425" algn="l"/>
              </a:tabLst>
            </a:pPr>
            <a:endParaRPr kumimoji="0" lang="ru-RU" altLang="ru-RU" sz="2400" b="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Скругленный прямоугольник 13"/>
          <p:cNvSpPr>
            <a:spLocks noChangeArrowheads="1"/>
          </p:cNvSpPr>
          <p:nvPr/>
        </p:nvSpPr>
        <p:spPr bwMode="auto">
          <a:xfrm>
            <a:off x="2079415" y="246972"/>
            <a:ext cx="9247345" cy="1468386"/>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r>
              <a:rPr lang="uz-Cyrl-UZ" sz="2400" b="1" dirty="0">
                <a:latin typeface="Times New Roman" panose="02020603050405020304" pitchFamily="18" charset="0"/>
                <a:cs typeface="Times New Roman" panose="02020603050405020304" pitchFamily="18" charset="0"/>
              </a:rPr>
              <a:t>Fanning madaniy-texnologik funksiyasi insonning bilish  faoliyati sub’ekti sifatida materialga ishlov berish, uni o‘zlashtirish va bilish jarayoniga jalb qilish bilan bog‘liqdir. </a:t>
            </a:r>
            <a:endParaRPr lang="ru-RU" sz="2400" b="1" dirty="0">
              <a:latin typeface="Times New Roman" panose="02020603050405020304" pitchFamily="18" charset="0"/>
              <a:cs typeface="Times New Roman" panose="02020603050405020304" pitchFamily="18" charset="0"/>
            </a:endParaRPr>
          </a:p>
        </p:txBody>
      </p:sp>
      <p:sp>
        <p:nvSpPr>
          <p:cNvPr id="15" name="Скругленный прямоугольник 14"/>
          <p:cNvSpPr>
            <a:spLocks noChangeArrowheads="1"/>
          </p:cNvSpPr>
          <p:nvPr/>
        </p:nvSpPr>
        <p:spPr bwMode="auto">
          <a:xfrm>
            <a:off x="1319593" y="1902542"/>
            <a:ext cx="10582356" cy="2168011"/>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just">
              <a:lnSpc>
                <a:spcPct val="115000"/>
              </a:lnSpc>
              <a:spcAft>
                <a:spcPts val="1000"/>
              </a:spcAft>
            </a:pPr>
            <a:r>
              <a:rPr lang="uz-Cyrl-UZ" sz="2400" b="1" dirty="0">
                <a:latin typeface="Times New Roman" panose="02020603050405020304" pitchFamily="18" charset="0"/>
                <a:cs typeface="Times New Roman" panose="02020603050405020304" pitchFamily="18" charset="0"/>
              </a:rPr>
              <a:t>Fanning madaniy funksiyasi faqat samarali natija, ya’ni ilmiy faoliyat natijalari madaniyatning umumiy salohiyatini ham tashkil etishi bilan bog‘liq emas. Fanning madaniy funksiyasi o‘zining prosessualligi bilan kuchli. U avvalo insonni faoliyat va bilish sub’ekti sifatida shakllantirishni nazarda tutadi. </a:t>
            </a:r>
            <a:endParaRPr lang="ru-RU" sz="2400" b="1" dirty="0">
              <a:effectLst/>
              <a:latin typeface="Times New Roman" panose="02020603050405020304" pitchFamily="18" charset="0"/>
              <a:ea typeface="Times New Roman"/>
              <a:cs typeface="Times New Roman" panose="02020603050405020304" pitchFamily="18" charset="0"/>
            </a:endParaRPr>
          </a:p>
        </p:txBody>
      </p:sp>
    </p:spTree>
    <p:extLst>
      <p:ext uri="{BB962C8B-B14F-4D97-AF65-F5344CB8AC3E}">
        <p14:creationId xmlns:p14="http://schemas.microsoft.com/office/powerpoint/2010/main" val="2085694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Схема 5"/>
          <p:cNvGraphicFramePr>
            <a:graphicFrameLocks/>
          </p:cNvGraphicFramePr>
          <p:nvPr>
            <p:extLst>
              <p:ext uri="{D42A27DB-BD31-4B8C-83A1-F6EECF244321}">
                <p14:modId xmlns:p14="http://schemas.microsoft.com/office/powerpoint/2010/main" val="4084483540"/>
              </p:ext>
            </p:extLst>
          </p:nvPr>
        </p:nvGraphicFramePr>
        <p:xfrm>
          <a:off x="1548581" y="575188"/>
          <a:ext cx="9881419" cy="5751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6859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p:nvPr>
        </p:nvSpPr>
        <p:spPr>
          <a:xfrm>
            <a:off x="1489586" y="339214"/>
            <a:ext cx="10092813" cy="6347390"/>
          </a:xfrm>
        </p:spPr>
        <p:txBody>
          <a:bodyPr>
            <a:noAutofit/>
          </a:bodyPr>
          <a:lstStyle/>
          <a:p>
            <a:pPr algn="just"/>
            <a:endParaRPr lang="uz-Cyrl-UZ" dirty="0" smtClean="0">
              <a:latin typeface="Times New Roman" panose="02020603050405020304" pitchFamily="18" charset="0"/>
              <a:cs typeface="Times New Roman" panose="02020603050405020304" pitchFamily="18" charset="0"/>
            </a:endParaRPr>
          </a:p>
          <a:p>
            <a:pPr algn="just"/>
            <a:r>
              <a:rPr lang="uz-Cyrl-UZ" dirty="0" smtClean="0">
                <a:latin typeface="Times New Roman" panose="02020603050405020304" pitchFamily="18" charset="0"/>
                <a:cs typeface="Times New Roman" panose="02020603050405020304" pitchFamily="18" charset="0"/>
              </a:rPr>
              <a:t>Magistratura </a:t>
            </a:r>
            <a:r>
              <a:rPr lang="uz-Cyrl-UZ" dirty="0">
                <a:latin typeface="Times New Roman" panose="02020603050405020304" pitchFamily="18" charset="0"/>
                <a:cs typeface="Times New Roman" panose="02020603050405020304" pitchFamily="18" charset="0"/>
              </a:rPr>
              <a:t>oliy ma’lumotli yuqori malakaga ega bo‘lgan kadrlarni tayyorlash tizimining tarkibiy qismi sifatida O‘zbekiston oliy ta’lim tizimiga kirgan. Shuning uchun </a:t>
            </a:r>
            <a:r>
              <a:rPr lang="uz-Cyrl-UZ" i="1" dirty="0">
                <a:latin typeface="Times New Roman" panose="02020603050405020304" pitchFamily="18" charset="0"/>
                <a:cs typeface="Times New Roman" panose="02020603050405020304" pitchFamily="18" charset="0"/>
              </a:rPr>
              <a:t>magistrlik darajasini tayyorlash, himoya qilish va taqdim etish tartibi O‘zbekiston Respublikasi Oliy va o‘rta maxsus ta’lim vazirligi tomonidan o‘rnatiladi.</a:t>
            </a:r>
            <a:endParaRPr lang="ru-RU" dirty="0">
              <a:latin typeface="Times New Roman" panose="02020603050405020304" pitchFamily="18" charset="0"/>
              <a:cs typeface="Times New Roman" panose="02020603050405020304" pitchFamily="18" charset="0"/>
            </a:endParaRPr>
          </a:p>
          <a:p>
            <a:pPr algn="just"/>
            <a:r>
              <a:rPr lang="uz-Cyrl-UZ" i="1" dirty="0">
                <a:latin typeface="Times New Roman" panose="02020603050405020304" pitchFamily="18" charset="0"/>
                <a:cs typeface="Times New Roman" panose="02020603050405020304" pitchFamily="18" charset="0"/>
              </a:rPr>
              <a:t> </a:t>
            </a:r>
            <a:r>
              <a:rPr lang="uz-Cyrl-UZ" dirty="0">
                <a:latin typeface="Times New Roman" panose="02020603050405020304" pitchFamily="18" charset="0"/>
                <a:cs typeface="Times New Roman" panose="02020603050405020304" pitchFamily="18" charset="0"/>
              </a:rPr>
              <a:t>Ilmiy daraja taqdim etilishi uchun ilmiy unvon (avval magistr, fan nomzodi, so‘ng fan doktori) olish maqsadida mustaqil tayyorlangan va tugallangan ilmiy ish tayyorlanishi va uning oshkora himoya qilinishi asos bo‘lib xizmat qiladi. Bakalarv bitiruv ishi Magistrlik dissertatsiyasi komissiyasi yig‘ilishlarida, doktorlik dissertatsiyalari Ilmiy Kengashlarda himoya qilinib, talabgorning ilmiy ishi saviyasi nufuzla olimlar jamoasining yashirish ovoz berish orqali baholanadi. Dissertatsiyalarga qo‘yiladigan talablar va ilmiy darajalarni himoya qilish va ularni taqdim etish tartibi hozirgi kunda O‘zbekiston Respublikasi Vazirlar Mahkamasi qoshidagi Oliy Attestatsiya komissiyasi (OAK-VAK) tomonidan belgilanadi. Aksariyat mamlakatlarda ilmiy darajalarni ta’lim muassasalari Ilmiy Kengashlarining o‘zi taqdim etadi va tasdiqlaydi. </a:t>
            </a:r>
            <a:endParaRPr lang="ru-RU" dirty="0">
              <a:latin typeface="Times New Roman" panose="02020603050405020304" pitchFamily="18" charset="0"/>
              <a:cs typeface="Times New Roman" panose="02020603050405020304" pitchFamily="18" charset="0"/>
            </a:endParaRPr>
          </a:p>
          <a:p>
            <a:pPr algn="just"/>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45977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араллакс">
  <a:themeElements>
    <a:clrScheme name="Параллакс">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Параллакс">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Параллакс">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TM03457496[[fn=Параллакс]]</Template>
  <TotalTime>158</TotalTime>
  <Words>3317</Words>
  <Application>Microsoft Office PowerPoint</Application>
  <PresentationFormat>Произвольный</PresentationFormat>
  <Paragraphs>226</Paragraphs>
  <Slides>40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40</vt:i4>
      </vt:variant>
    </vt:vector>
  </HeadingPairs>
  <TitlesOfParts>
    <vt:vector size="41" baseType="lpstr">
      <vt:lpstr>Параллакс</vt:lpstr>
      <vt:lpstr>Презентация PowerPoint</vt:lpstr>
      <vt:lpstr>Reja:</vt:lpstr>
      <vt:lpstr>ILMIY TADQIQOT JARAYONI</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Ilmiy tadqiqotning amal qilish mexanizmlari.</vt:lpstr>
      <vt:lpstr>   FАN  - Fаn o'z erkinligidаn vоz kеchmаydi. - Fаn «kаmmunitаr kоrхоnа» dir. -  Оdаmlаr hаmkоrligini tаlаb qilаdi , u   intеrsub'еktivdir. -  Оlim o'z hаmkаsblаrining yutuqlаrigа оdаmzоdning umumiy хоtirаsigа tаyanmаsligi mumkin emаs. -  Fаn ijtimоiy munоsаbаtlаr kоntеkstigа butunlаy singib kеtmаydi.</vt:lpstr>
      <vt:lpstr>Mаkrоkоntеksti</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FOYDALANILGAN ADABIYOTLAR</vt:lpstr>
      <vt:lpstr>Презентация PowerPoint</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Mohira</dc:creator>
  <cp:lastModifiedBy>User</cp:lastModifiedBy>
  <cp:revision>44</cp:revision>
  <dcterms:created xsi:type="dcterms:W3CDTF">2016-01-19T01:08:41Z</dcterms:created>
  <dcterms:modified xsi:type="dcterms:W3CDTF">2022-01-31T14:11:47Z</dcterms:modified>
</cp:coreProperties>
</file>