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77" r:id="rId3"/>
    <p:sldId id="278" r:id="rId4"/>
    <p:sldId id="27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6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89" y="-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447FE6-66CB-4DEA-9781-0F7D2CE71F2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26ECA491-16B5-4AB1-9AF3-8536E00A507A}">
      <dgm:prSet/>
      <dgm:spPr>
        <a:xfrm>
          <a:off x="1954596" y="357"/>
          <a:ext cx="1577206" cy="788603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="1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Ilmiy tadqiqotlarning yangi tiplari</a:t>
          </a:r>
          <a:endParaRPr lang="ru-RU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B20E872-4858-409C-A02E-CF62D36C33D7}" type="parTrans" cxnId="{17436453-2D4A-4AA6-A798-62FCD54B51EB}">
      <dgm:prSet/>
      <dgm:spPr/>
      <dgm:t>
        <a:bodyPr/>
        <a:lstStyle/>
        <a:p>
          <a:endParaRPr lang="ru-RU"/>
        </a:p>
      </dgm:t>
    </dgm:pt>
    <dgm:pt modelId="{8398931C-1255-491A-BB77-9279F590DCE8}" type="sibTrans" cxnId="{17436453-2D4A-4AA6-A798-62FCD54B51EB}">
      <dgm:prSet/>
      <dgm:spPr/>
      <dgm:t>
        <a:bodyPr/>
        <a:lstStyle/>
        <a:p>
          <a:endParaRPr lang="ru-RU"/>
        </a:p>
      </dgm:t>
    </dgm:pt>
    <dgm:pt modelId="{5117E9A5-BE54-4E3A-A001-C90D5AF2C525}">
      <dgm:prSet/>
      <dgm:spPr>
        <a:xfrm>
          <a:off x="46177" y="1120173"/>
          <a:ext cx="1577206" cy="788603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fundamental tadqiqotlar</a:t>
          </a:r>
          <a:endParaRPr lang="ru-RU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F0B7782-E015-4175-9443-E3F8542820FB}" type="parTrans" cxnId="{4FEF57ED-BB0B-4E89-A31E-BC130BC822C5}">
      <dgm:prSet/>
      <dgm:spPr>
        <a:xfrm>
          <a:off x="834780" y="788960"/>
          <a:ext cx="1908419" cy="331213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06F853A9-EBEE-4D8E-8807-18621B05653A}" type="sibTrans" cxnId="{4FEF57ED-BB0B-4E89-A31E-BC130BC822C5}">
      <dgm:prSet/>
      <dgm:spPr/>
      <dgm:t>
        <a:bodyPr/>
        <a:lstStyle/>
        <a:p>
          <a:endParaRPr lang="ru-RU"/>
        </a:p>
      </dgm:t>
    </dgm:pt>
    <dgm:pt modelId="{E5F4BAD6-961D-44C5-B055-48C791E96D00}">
      <dgm:prSet/>
      <dgm:spPr>
        <a:xfrm>
          <a:off x="46177" y="2239989"/>
          <a:ext cx="1577206" cy="788603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tadqiqotchilik loyiha-konstruktorlik ishlanmalar</a:t>
          </a:r>
          <a:endParaRPr lang="ru-RU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C8ED57BF-D6B0-495A-B4AB-AD7FCA8637B7}" type="parTrans" cxnId="{D0AA120A-0FD5-44BA-8B13-73D320543F82}">
      <dgm:prSet/>
      <dgm:spPr>
        <a:xfrm>
          <a:off x="789060" y="1908776"/>
          <a:ext cx="91440" cy="331213"/>
        </a:xfr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3205FA7E-BB1B-4125-AFFB-EB90272A1A17}" type="sibTrans" cxnId="{D0AA120A-0FD5-44BA-8B13-73D320543F82}">
      <dgm:prSet/>
      <dgm:spPr/>
      <dgm:t>
        <a:bodyPr/>
        <a:lstStyle/>
        <a:p>
          <a:endParaRPr lang="ru-RU"/>
        </a:p>
      </dgm:t>
    </dgm:pt>
    <dgm:pt modelId="{98633EE8-5D4E-4B59-9287-BAACA4532108}">
      <dgm:prSet/>
      <dgm:spPr>
        <a:xfrm>
          <a:off x="1725996" y="1158270"/>
          <a:ext cx="1577206" cy="788603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amaliy tadqiqotlar</a:t>
          </a:r>
          <a:endParaRPr lang="ru-RU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10856FF-95A5-45BD-ACD6-72E403D64E33}" type="parTrans" cxnId="{53B1EB28-209A-4032-B23E-5C2E616DC625}">
      <dgm:prSet/>
      <dgm:spPr>
        <a:xfrm>
          <a:off x="2514599" y="788960"/>
          <a:ext cx="228600" cy="369310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982D7A9C-012D-4ED8-842D-DA655A37BFF9}" type="sibTrans" cxnId="{53B1EB28-209A-4032-B23E-5C2E616DC625}">
      <dgm:prSet/>
      <dgm:spPr/>
      <dgm:t>
        <a:bodyPr/>
        <a:lstStyle/>
        <a:p>
          <a:endParaRPr lang="ru-RU"/>
        </a:p>
      </dgm:t>
    </dgm:pt>
    <dgm:pt modelId="{1FD74110-D2E8-4AC4-AC55-F4B33A98286C}">
      <dgm:prSet/>
      <dgm:spPr>
        <a:xfrm>
          <a:off x="3443921" y="1148752"/>
          <a:ext cx="1577206" cy="788603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innovatsion tadqiqotlar</a:t>
          </a:r>
          <a:endParaRPr lang="ru-RU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394CCBA-EC20-415E-A674-6FFAFC005D46}" type="parTrans" cxnId="{154403B8-F38E-4AEB-BBA4-BD42927A598C}">
      <dgm:prSet/>
      <dgm:spPr>
        <a:xfrm>
          <a:off x="2743200" y="788960"/>
          <a:ext cx="1489324" cy="359792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496A5BCB-B8A2-4D85-8CC2-CB67878DD23B}" type="sibTrans" cxnId="{154403B8-F38E-4AEB-BBA4-BD42927A598C}">
      <dgm:prSet/>
      <dgm:spPr/>
      <dgm:t>
        <a:bodyPr/>
        <a:lstStyle/>
        <a:p>
          <a:endParaRPr lang="ru-RU"/>
        </a:p>
      </dgm:t>
    </dgm:pt>
    <dgm:pt modelId="{9145A892-A4B7-4866-97A3-B138D1D0866F}">
      <dgm:prSet/>
      <dgm:spPr>
        <a:xfrm>
          <a:off x="3015283" y="2240344"/>
          <a:ext cx="1577206" cy="788603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yoshlarning amaliy va fundamental tadqiqotlari</a:t>
          </a:r>
          <a:endParaRPr lang="ru-RU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303599F4-E718-4656-AA1F-BAB088220EAD}" type="parTrans" cxnId="{FD39E6F2-C062-4FA6-B229-CCA3FA7E9B64}">
      <dgm:prSet/>
      <dgm:spPr>
        <a:xfrm>
          <a:off x="3803886" y="1937355"/>
          <a:ext cx="428637" cy="302989"/>
        </a:xfr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D269479E-2FF1-4D2B-902E-CEC03F882DC0}" type="sibTrans" cxnId="{FD39E6F2-C062-4FA6-B229-CCA3FA7E9B64}">
      <dgm:prSet/>
      <dgm:spPr/>
      <dgm:t>
        <a:bodyPr/>
        <a:lstStyle/>
        <a:p>
          <a:endParaRPr lang="ru-RU"/>
        </a:p>
      </dgm:t>
    </dgm:pt>
    <dgm:pt modelId="{3F0502F1-95C6-40B7-BE84-69950FFAFE6B}" type="pres">
      <dgm:prSet presAssocID="{39447FE6-66CB-4DEA-9781-0F7D2CE71F2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D781784-8672-4248-AB6B-2D5C58A89975}" type="pres">
      <dgm:prSet presAssocID="{26ECA491-16B5-4AB1-9AF3-8536E00A507A}" presName="hierRoot1" presStyleCnt="0">
        <dgm:presLayoutVars>
          <dgm:hierBranch/>
        </dgm:presLayoutVars>
      </dgm:prSet>
      <dgm:spPr/>
    </dgm:pt>
    <dgm:pt modelId="{818A800B-B47B-4173-B797-0CAA92831AD7}" type="pres">
      <dgm:prSet presAssocID="{26ECA491-16B5-4AB1-9AF3-8536E00A507A}" presName="rootComposite1" presStyleCnt="0"/>
      <dgm:spPr/>
    </dgm:pt>
    <dgm:pt modelId="{54A4B92F-5975-40BE-A8D4-728648DECEBB}" type="pres">
      <dgm:prSet presAssocID="{26ECA491-16B5-4AB1-9AF3-8536E00A507A}" presName="rootText1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ACE781A1-915A-4570-9D42-C4F5AFC11AEB}" type="pres">
      <dgm:prSet presAssocID="{26ECA491-16B5-4AB1-9AF3-8536E00A507A}" presName="rootConnector1" presStyleLbl="node1" presStyleIdx="0" presStyleCnt="0"/>
      <dgm:spPr/>
      <dgm:t>
        <a:bodyPr/>
        <a:lstStyle/>
        <a:p>
          <a:endParaRPr lang="ru-RU"/>
        </a:p>
      </dgm:t>
    </dgm:pt>
    <dgm:pt modelId="{365AD170-D999-4A93-9CF5-0DCDC785D940}" type="pres">
      <dgm:prSet presAssocID="{26ECA491-16B5-4AB1-9AF3-8536E00A507A}" presName="hierChild2" presStyleCnt="0"/>
      <dgm:spPr/>
    </dgm:pt>
    <dgm:pt modelId="{09B1A41A-564A-4956-B2A7-EFF868AF4BFB}" type="pres">
      <dgm:prSet presAssocID="{4F0B7782-E015-4175-9443-E3F8542820FB}" presName="Name35" presStyleLbl="parChTrans1D2" presStyleIdx="0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1908419" y="0"/>
              </a:moveTo>
              <a:lnTo>
                <a:pt x="1908419" y="165606"/>
              </a:lnTo>
              <a:lnTo>
                <a:pt x="0" y="165606"/>
              </a:lnTo>
              <a:lnTo>
                <a:pt x="0" y="331213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06C6911A-D977-447E-BA66-5FD333BAC5D9}" type="pres">
      <dgm:prSet presAssocID="{5117E9A5-BE54-4E3A-A001-C90D5AF2C525}" presName="hierRoot2" presStyleCnt="0">
        <dgm:presLayoutVars>
          <dgm:hierBranch/>
        </dgm:presLayoutVars>
      </dgm:prSet>
      <dgm:spPr/>
    </dgm:pt>
    <dgm:pt modelId="{4F03C335-F924-42DE-9E42-3B5076DAFA3E}" type="pres">
      <dgm:prSet presAssocID="{5117E9A5-BE54-4E3A-A001-C90D5AF2C525}" presName="rootComposite" presStyleCnt="0"/>
      <dgm:spPr/>
    </dgm:pt>
    <dgm:pt modelId="{2448D6AE-B2F1-4795-AAE3-4A904895C6C9}" type="pres">
      <dgm:prSet presAssocID="{5117E9A5-BE54-4E3A-A001-C90D5AF2C525}" presName="rootText" presStyleLbl="node2" presStyleIdx="0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82C543CE-73AD-43E0-97AA-F7CD33BD6988}" type="pres">
      <dgm:prSet presAssocID="{5117E9A5-BE54-4E3A-A001-C90D5AF2C525}" presName="rootConnector" presStyleLbl="node2" presStyleIdx="0" presStyleCnt="3"/>
      <dgm:spPr/>
      <dgm:t>
        <a:bodyPr/>
        <a:lstStyle/>
        <a:p>
          <a:endParaRPr lang="ru-RU"/>
        </a:p>
      </dgm:t>
    </dgm:pt>
    <dgm:pt modelId="{C574AF3F-DBC4-4D25-87C7-810E74DD9F0E}" type="pres">
      <dgm:prSet presAssocID="{5117E9A5-BE54-4E3A-A001-C90D5AF2C525}" presName="hierChild4" presStyleCnt="0"/>
      <dgm:spPr/>
    </dgm:pt>
    <dgm:pt modelId="{0356A945-1A02-4C44-B14C-79E9D4782B13}" type="pres">
      <dgm:prSet presAssocID="{C8ED57BF-D6B0-495A-B4AB-AD7FCA8637B7}" presName="Name35" presStyleLbl="parChTrans1D3" presStyleIdx="0" presStyleCnt="2"/>
      <dgm:spPr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213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F84CF608-7CDD-4CC4-BBA2-5FAE80B3CF41}" type="pres">
      <dgm:prSet presAssocID="{E5F4BAD6-961D-44C5-B055-48C791E96D00}" presName="hierRoot2" presStyleCnt="0">
        <dgm:presLayoutVars>
          <dgm:hierBranch val="r"/>
        </dgm:presLayoutVars>
      </dgm:prSet>
      <dgm:spPr/>
    </dgm:pt>
    <dgm:pt modelId="{F2C662B0-47E5-4BE0-A9E0-7A2824C1AF1D}" type="pres">
      <dgm:prSet presAssocID="{E5F4BAD6-961D-44C5-B055-48C791E96D00}" presName="rootComposite" presStyleCnt="0"/>
      <dgm:spPr/>
    </dgm:pt>
    <dgm:pt modelId="{EB231BF6-107E-4753-8888-902BA70DF44B}" type="pres">
      <dgm:prSet presAssocID="{E5F4BAD6-961D-44C5-B055-48C791E96D00}" presName="rootText" presStyleLbl="node3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67BC48A1-9350-4500-8CD7-D20DB7358A3D}" type="pres">
      <dgm:prSet presAssocID="{E5F4BAD6-961D-44C5-B055-48C791E96D00}" presName="rootConnector" presStyleLbl="node3" presStyleIdx="0" presStyleCnt="2"/>
      <dgm:spPr/>
      <dgm:t>
        <a:bodyPr/>
        <a:lstStyle/>
        <a:p>
          <a:endParaRPr lang="ru-RU"/>
        </a:p>
      </dgm:t>
    </dgm:pt>
    <dgm:pt modelId="{C7F6437B-A4C0-4B8E-AA46-C8A1DC79CB6A}" type="pres">
      <dgm:prSet presAssocID="{E5F4BAD6-961D-44C5-B055-48C791E96D00}" presName="hierChild4" presStyleCnt="0"/>
      <dgm:spPr/>
    </dgm:pt>
    <dgm:pt modelId="{9AD2D16D-768E-4DB3-9129-8A4C2CC42301}" type="pres">
      <dgm:prSet presAssocID="{E5F4BAD6-961D-44C5-B055-48C791E96D00}" presName="hierChild5" presStyleCnt="0"/>
      <dgm:spPr/>
    </dgm:pt>
    <dgm:pt modelId="{F19F478C-826D-484E-9A8A-DF7059C4299E}" type="pres">
      <dgm:prSet presAssocID="{5117E9A5-BE54-4E3A-A001-C90D5AF2C525}" presName="hierChild5" presStyleCnt="0"/>
      <dgm:spPr/>
    </dgm:pt>
    <dgm:pt modelId="{81417B67-492C-4D82-AB94-875CD232E515}" type="pres">
      <dgm:prSet presAssocID="{910856FF-95A5-45BD-ACD6-72E403D64E33}" presName="Name35" presStyleLbl="parChTrans1D2" presStyleIdx="1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228600" y="0"/>
              </a:moveTo>
              <a:lnTo>
                <a:pt x="228600" y="203704"/>
              </a:lnTo>
              <a:lnTo>
                <a:pt x="0" y="203704"/>
              </a:lnTo>
              <a:lnTo>
                <a:pt x="0" y="369310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2578CB78-5D43-48D0-BFED-922F00FC6C76}" type="pres">
      <dgm:prSet presAssocID="{98633EE8-5D4E-4B59-9287-BAACA4532108}" presName="hierRoot2" presStyleCnt="0">
        <dgm:presLayoutVars>
          <dgm:hierBranch/>
        </dgm:presLayoutVars>
      </dgm:prSet>
      <dgm:spPr/>
    </dgm:pt>
    <dgm:pt modelId="{EF7295DF-C1C6-4EB8-9BE3-8EA1B9F88059}" type="pres">
      <dgm:prSet presAssocID="{98633EE8-5D4E-4B59-9287-BAACA4532108}" presName="rootComposite" presStyleCnt="0"/>
      <dgm:spPr/>
    </dgm:pt>
    <dgm:pt modelId="{10CCD279-4E95-46C5-834D-8AD470B18B0B}" type="pres">
      <dgm:prSet presAssocID="{98633EE8-5D4E-4B59-9287-BAACA4532108}" presName="rootText" presStyleLbl="node2" presStyleIdx="1" presStyleCnt="3" custLinFactNeighborX="-14494" custLinFactNeighborY="483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22D24040-515B-4421-8870-A3A34016009E}" type="pres">
      <dgm:prSet presAssocID="{98633EE8-5D4E-4B59-9287-BAACA4532108}" presName="rootConnector" presStyleLbl="node2" presStyleIdx="1" presStyleCnt="3"/>
      <dgm:spPr/>
      <dgm:t>
        <a:bodyPr/>
        <a:lstStyle/>
        <a:p>
          <a:endParaRPr lang="ru-RU"/>
        </a:p>
      </dgm:t>
    </dgm:pt>
    <dgm:pt modelId="{DF0C62E6-E209-4092-AE5D-11BFB84FC0CC}" type="pres">
      <dgm:prSet presAssocID="{98633EE8-5D4E-4B59-9287-BAACA4532108}" presName="hierChild4" presStyleCnt="0"/>
      <dgm:spPr/>
    </dgm:pt>
    <dgm:pt modelId="{60B8EE36-B923-4BD3-AC95-6DB8C4404E19}" type="pres">
      <dgm:prSet presAssocID="{98633EE8-5D4E-4B59-9287-BAACA4532108}" presName="hierChild5" presStyleCnt="0"/>
      <dgm:spPr/>
    </dgm:pt>
    <dgm:pt modelId="{D01BF3FD-040A-4B99-8990-4F5AF9FB75B4}" type="pres">
      <dgm:prSet presAssocID="{4394CCBA-EC20-415E-A674-6FFAFC005D46}" presName="Name35" presStyleLbl="parChTrans1D2" presStyleIdx="2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185"/>
              </a:lnTo>
              <a:lnTo>
                <a:pt x="1489324" y="194185"/>
              </a:lnTo>
              <a:lnTo>
                <a:pt x="1489324" y="359792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DAB8043C-530B-4920-B58A-0D57C0D55798}" type="pres">
      <dgm:prSet presAssocID="{1FD74110-D2E8-4AC4-AC55-F4B33A98286C}" presName="hierRoot2" presStyleCnt="0">
        <dgm:presLayoutVars>
          <dgm:hierBranch/>
        </dgm:presLayoutVars>
      </dgm:prSet>
      <dgm:spPr/>
    </dgm:pt>
    <dgm:pt modelId="{A58EE99E-FF0A-4497-A6E9-774C5A550513}" type="pres">
      <dgm:prSet presAssocID="{1FD74110-D2E8-4AC4-AC55-F4B33A98286C}" presName="rootComposite" presStyleCnt="0"/>
      <dgm:spPr/>
    </dgm:pt>
    <dgm:pt modelId="{62D0C992-556B-4177-BFD9-13740A42955E}" type="pres">
      <dgm:prSet presAssocID="{1FD74110-D2E8-4AC4-AC55-F4B33A98286C}" presName="rootText" presStyleLbl="node2" presStyleIdx="2" presStyleCnt="3" custLinFactNeighborX="-26572" custLinFactNeighborY="3624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190D5415-39BE-4FC2-B75F-918CF4A76E82}" type="pres">
      <dgm:prSet presAssocID="{1FD74110-D2E8-4AC4-AC55-F4B33A98286C}" presName="rootConnector" presStyleLbl="node2" presStyleIdx="2" presStyleCnt="3"/>
      <dgm:spPr/>
      <dgm:t>
        <a:bodyPr/>
        <a:lstStyle/>
        <a:p>
          <a:endParaRPr lang="ru-RU"/>
        </a:p>
      </dgm:t>
    </dgm:pt>
    <dgm:pt modelId="{BE3A1899-B397-41F9-8F34-C9C797022823}" type="pres">
      <dgm:prSet presAssocID="{1FD74110-D2E8-4AC4-AC55-F4B33A98286C}" presName="hierChild4" presStyleCnt="0"/>
      <dgm:spPr/>
    </dgm:pt>
    <dgm:pt modelId="{B50F273E-DA4B-43D0-99E5-ED0A65A68C31}" type="pres">
      <dgm:prSet presAssocID="{303599F4-E718-4656-AA1F-BAB088220EAD}" presName="Name35" presStyleLbl="parChTrans1D3" presStyleIdx="1" presStyleCnt="2"/>
      <dgm:spPr>
        <a:custGeom>
          <a:avLst/>
          <a:gdLst/>
          <a:ahLst/>
          <a:cxnLst/>
          <a:rect l="0" t="0" r="0" b="0"/>
          <a:pathLst>
            <a:path>
              <a:moveTo>
                <a:pt x="428637" y="0"/>
              </a:moveTo>
              <a:lnTo>
                <a:pt x="428637" y="137382"/>
              </a:lnTo>
              <a:lnTo>
                <a:pt x="0" y="137382"/>
              </a:lnTo>
              <a:lnTo>
                <a:pt x="0" y="302989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B29D99BF-B0BB-4B21-B979-63177B75A3CD}" type="pres">
      <dgm:prSet presAssocID="{9145A892-A4B7-4866-97A3-B138D1D0866F}" presName="hierRoot2" presStyleCnt="0">
        <dgm:presLayoutVars>
          <dgm:hierBranch val="r"/>
        </dgm:presLayoutVars>
      </dgm:prSet>
      <dgm:spPr/>
    </dgm:pt>
    <dgm:pt modelId="{95590E7C-AE42-44CA-B8DF-AD9E0A7C3BC9}" type="pres">
      <dgm:prSet presAssocID="{9145A892-A4B7-4866-97A3-B138D1D0866F}" presName="rootComposite" presStyleCnt="0"/>
      <dgm:spPr/>
    </dgm:pt>
    <dgm:pt modelId="{9DE5D237-7593-4652-8A48-760B6347B835}" type="pres">
      <dgm:prSet presAssocID="{9145A892-A4B7-4866-97A3-B138D1D0866F}" presName="rootText" presStyleLbl="node3" presStyleIdx="1" presStyleCnt="2" custLinFactNeighborX="-53749" custLinFactNeighborY="45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7DDBAE9A-14EF-4F04-99C3-E32F51FD5BEF}" type="pres">
      <dgm:prSet presAssocID="{9145A892-A4B7-4866-97A3-B138D1D0866F}" presName="rootConnector" presStyleLbl="node3" presStyleIdx="1" presStyleCnt="2"/>
      <dgm:spPr/>
      <dgm:t>
        <a:bodyPr/>
        <a:lstStyle/>
        <a:p>
          <a:endParaRPr lang="ru-RU"/>
        </a:p>
      </dgm:t>
    </dgm:pt>
    <dgm:pt modelId="{72F375F7-80A0-4AF1-B026-AA850044FE3A}" type="pres">
      <dgm:prSet presAssocID="{9145A892-A4B7-4866-97A3-B138D1D0866F}" presName="hierChild4" presStyleCnt="0"/>
      <dgm:spPr/>
    </dgm:pt>
    <dgm:pt modelId="{8B2E3A16-9BA4-46CF-A93F-0E865D04DC57}" type="pres">
      <dgm:prSet presAssocID="{9145A892-A4B7-4866-97A3-B138D1D0866F}" presName="hierChild5" presStyleCnt="0"/>
      <dgm:spPr/>
    </dgm:pt>
    <dgm:pt modelId="{BEBB8678-06CF-4938-AEB3-C30B68EA09E8}" type="pres">
      <dgm:prSet presAssocID="{1FD74110-D2E8-4AC4-AC55-F4B33A98286C}" presName="hierChild5" presStyleCnt="0"/>
      <dgm:spPr/>
    </dgm:pt>
    <dgm:pt modelId="{D8A055EA-9859-4C2D-98E9-4A1BDBCE2E49}" type="pres">
      <dgm:prSet presAssocID="{26ECA491-16B5-4AB1-9AF3-8536E00A507A}" presName="hierChild3" presStyleCnt="0"/>
      <dgm:spPr/>
    </dgm:pt>
  </dgm:ptLst>
  <dgm:cxnLst>
    <dgm:cxn modelId="{C1F49BE2-2189-4E5E-AE32-A70A7D669808}" type="presOf" srcId="{1FD74110-D2E8-4AC4-AC55-F4B33A98286C}" destId="{62D0C992-556B-4177-BFD9-13740A42955E}" srcOrd="0" destOrd="0" presId="urn:microsoft.com/office/officeart/2005/8/layout/orgChart1"/>
    <dgm:cxn modelId="{4CEFF7E8-2900-4934-842A-84619E3445C5}" type="presOf" srcId="{910856FF-95A5-45BD-ACD6-72E403D64E33}" destId="{81417B67-492C-4D82-AB94-875CD232E515}" srcOrd="0" destOrd="0" presId="urn:microsoft.com/office/officeart/2005/8/layout/orgChart1"/>
    <dgm:cxn modelId="{4C1E22DC-AAB5-44D0-A8A3-90202DC1C297}" type="presOf" srcId="{E5F4BAD6-961D-44C5-B055-48C791E96D00}" destId="{EB231BF6-107E-4753-8888-902BA70DF44B}" srcOrd="0" destOrd="0" presId="urn:microsoft.com/office/officeart/2005/8/layout/orgChart1"/>
    <dgm:cxn modelId="{7961AF97-A005-4FA7-B694-8DB158A22709}" type="presOf" srcId="{98633EE8-5D4E-4B59-9287-BAACA4532108}" destId="{22D24040-515B-4421-8870-A3A34016009E}" srcOrd="1" destOrd="0" presId="urn:microsoft.com/office/officeart/2005/8/layout/orgChart1"/>
    <dgm:cxn modelId="{A13E5F1E-6436-41E1-B199-CF77433E0DF8}" type="presOf" srcId="{5117E9A5-BE54-4E3A-A001-C90D5AF2C525}" destId="{82C543CE-73AD-43E0-97AA-F7CD33BD6988}" srcOrd="1" destOrd="0" presId="urn:microsoft.com/office/officeart/2005/8/layout/orgChart1"/>
    <dgm:cxn modelId="{D0AA120A-0FD5-44BA-8B13-73D320543F82}" srcId="{5117E9A5-BE54-4E3A-A001-C90D5AF2C525}" destId="{E5F4BAD6-961D-44C5-B055-48C791E96D00}" srcOrd="0" destOrd="0" parTransId="{C8ED57BF-D6B0-495A-B4AB-AD7FCA8637B7}" sibTransId="{3205FA7E-BB1B-4125-AFFB-EB90272A1A17}"/>
    <dgm:cxn modelId="{53B1EB28-209A-4032-B23E-5C2E616DC625}" srcId="{26ECA491-16B5-4AB1-9AF3-8536E00A507A}" destId="{98633EE8-5D4E-4B59-9287-BAACA4532108}" srcOrd="1" destOrd="0" parTransId="{910856FF-95A5-45BD-ACD6-72E403D64E33}" sibTransId="{982D7A9C-012D-4ED8-842D-DA655A37BFF9}"/>
    <dgm:cxn modelId="{07C26F94-2804-42D9-8A99-FE11B1F78999}" type="presOf" srcId="{9145A892-A4B7-4866-97A3-B138D1D0866F}" destId="{9DE5D237-7593-4652-8A48-760B6347B835}" srcOrd="0" destOrd="0" presId="urn:microsoft.com/office/officeart/2005/8/layout/orgChart1"/>
    <dgm:cxn modelId="{050E3BCB-2098-4295-AE90-92BB6C2B760F}" type="presOf" srcId="{4F0B7782-E015-4175-9443-E3F8542820FB}" destId="{09B1A41A-564A-4956-B2A7-EFF868AF4BFB}" srcOrd="0" destOrd="0" presId="urn:microsoft.com/office/officeart/2005/8/layout/orgChart1"/>
    <dgm:cxn modelId="{17436453-2D4A-4AA6-A798-62FCD54B51EB}" srcId="{39447FE6-66CB-4DEA-9781-0F7D2CE71F20}" destId="{26ECA491-16B5-4AB1-9AF3-8536E00A507A}" srcOrd="0" destOrd="0" parTransId="{4B20E872-4858-409C-A02E-CF62D36C33D7}" sibTransId="{8398931C-1255-491A-BB77-9279F590DCE8}"/>
    <dgm:cxn modelId="{CB6AF036-FC35-4D73-97BF-9706C9D30553}" type="presOf" srcId="{9145A892-A4B7-4866-97A3-B138D1D0866F}" destId="{7DDBAE9A-14EF-4F04-99C3-E32F51FD5BEF}" srcOrd="1" destOrd="0" presId="urn:microsoft.com/office/officeart/2005/8/layout/orgChart1"/>
    <dgm:cxn modelId="{154403B8-F38E-4AEB-BBA4-BD42927A598C}" srcId="{26ECA491-16B5-4AB1-9AF3-8536E00A507A}" destId="{1FD74110-D2E8-4AC4-AC55-F4B33A98286C}" srcOrd="2" destOrd="0" parTransId="{4394CCBA-EC20-415E-A674-6FFAFC005D46}" sibTransId="{496A5BCB-B8A2-4D85-8CC2-CB67878DD23B}"/>
    <dgm:cxn modelId="{0C54D3ED-C1E5-4A21-A341-0438CE11FABD}" type="presOf" srcId="{1FD74110-D2E8-4AC4-AC55-F4B33A98286C}" destId="{190D5415-39BE-4FC2-B75F-918CF4A76E82}" srcOrd="1" destOrd="0" presId="urn:microsoft.com/office/officeart/2005/8/layout/orgChart1"/>
    <dgm:cxn modelId="{90A9C8BD-5EFB-4F63-A458-4729961227D8}" type="presOf" srcId="{26ECA491-16B5-4AB1-9AF3-8536E00A507A}" destId="{54A4B92F-5975-40BE-A8D4-728648DECEBB}" srcOrd="0" destOrd="0" presId="urn:microsoft.com/office/officeart/2005/8/layout/orgChart1"/>
    <dgm:cxn modelId="{E21EB35C-2F42-4CCC-9CB4-1C48D53FFDAB}" type="presOf" srcId="{98633EE8-5D4E-4B59-9287-BAACA4532108}" destId="{10CCD279-4E95-46C5-834D-8AD470B18B0B}" srcOrd="0" destOrd="0" presId="urn:microsoft.com/office/officeart/2005/8/layout/orgChart1"/>
    <dgm:cxn modelId="{4FEF57ED-BB0B-4E89-A31E-BC130BC822C5}" srcId="{26ECA491-16B5-4AB1-9AF3-8536E00A507A}" destId="{5117E9A5-BE54-4E3A-A001-C90D5AF2C525}" srcOrd="0" destOrd="0" parTransId="{4F0B7782-E015-4175-9443-E3F8542820FB}" sibTransId="{06F853A9-EBEE-4D8E-8807-18621B05653A}"/>
    <dgm:cxn modelId="{28E7E94F-5E01-46C0-9AF7-03CE16613B52}" type="presOf" srcId="{303599F4-E718-4656-AA1F-BAB088220EAD}" destId="{B50F273E-DA4B-43D0-99E5-ED0A65A68C31}" srcOrd="0" destOrd="0" presId="urn:microsoft.com/office/officeart/2005/8/layout/orgChart1"/>
    <dgm:cxn modelId="{CE429D27-2D9F-4117-B141-D9801321BCF0}" type="presOf" srcId="{39447FE6-66CB-4DEA-9781-0F7D2CE71F20}" destId="{3F0502F1-95C6-40B7-BE84-69950FFAFE6B}" srcOrd="0" destOrd="0" presId="urn:microsoft.com/office/officeart/2005/8/layout/orgChart1"/>
    <dgm:cxn modelId="{D73DAAFC-8A3D-4319-ADB0-55F70C24E01F}" type="presOf" srcId="{E5F4BAD6-961D-44C5-B055-48C791E96D00}" destId="{67BC48A1-9350-4500-8CD7-D20DB7358A3D}" srcOrd="1" destOrd="0" presId="urn:microsoft.com/office/officeart/2005/8/layout/orgChart1"/>
    <dgm:cxn modelId="{FD39E6F2-C062-4FA6-B229-CCA3FA7E9B64}" srcId="{1FD74110-D2E8-4AC4-AC55-F4B33A98286C}" destId="{9145A892-A4B7-4866-97A3-B138D1D0866F}" srcOrd="0" destOrd="0" parTransId="{303599F4-E718-4656-AA1F-BAB088220EAD}" sibTransId="{D269479E-2FF1-4D2B-902E-CEC03F882DC0}"/>
    <dgm:cxn modelId="{6F09F067-8860-4C61-811D-DBBEFCB3E5D6}" type="presOf" srcId="{4394CCBA-EC20-415E-A674-6FFAFC005D46}" destId="{D01BF3FD-040A-4B99-8990-4F5AF9FB75B4}" srcOrd="0" destOrd="0" presId="urn:microsoft.com/office/officeart/2005/8/layout/orgChart1"/>
    <dgm:cxn modelId="{EA692118-1D09-45CD-BF78-E766267018D7}" type="presOf" srcId="{5117E9A5-BE54-4E3A-A001-C90D5AF2C525}" destId="{2448D6AE-B2F1-4795-AAE3-4A904895C6C9}" srcOrd="0" destOrd="0" presId="urn:microsoft.com/office/officeart/2005/8/layout/orgChart1"/>
    <dgm:cxn modelId="{B4655A50-7CAF-4DA8-9FF4-B98D49834524}" type="presOf" srcId="{C8ED57BF-D6B0-495A-B4AB-AD7FCA8637B7}" destId="{0356A945-1A02-4C44-B14C-79E9D4782B13}" srcOrd="0" destOrd="0" presId="urn:microsoft.com/office/officeart/2005/8/layout/orgChart1"/>
    <dgm:cxn modelId="{5A593D7B-569F-4770-A8DB-3076857D0823}" type="presOf" srcId="{26ECA491-16B5-4AB1-9AF3-8536E00A507A}" destId="{ACE781A1-915A-4570-9D42-C4F5AFC11AEB}" srcOrd="1" destOrd="0" presId="urn:microsoft.com/office/officeart/2005/8/layout/orgChart1"/>
    <dgm:cxn modelId="{D0D7F5D2-2B1A-42AA-A55D-DC74B19229B3}" type="presParOf" srcId="{3F0502F1-95C6-40B7-BE84-69950FFAFE6B}" destId="{5D781784-8672-4248-AB6B-2D5C58A89975}" srcOrd="0" destOrd="0" presId="urn:microsoft.com/office/officeart/2005/8/layout/orgChart1"/>
    <dgm:cxn modelId="{C9C469D8-6F08-4161-954E-003C65D770FA}" type="presParOf" srcId="{5D781784-8672-4248-AB6B-2D5C58A89975}" destId="{818A800B-B47B-4173-B797-0CAA92831AD7}" srcOrd="0" destOrd="0" presId="urn:microsoft.com/office/officeart/2005/8/layout/orgChart1"/>
    <dgm:cxn modelId="{C0A6EA70-29EA-4CA7-BB3E-420038BD9CAB}" type="presParOf" srcId="{818A800B-B47B-4173-B797-0CAA92831AD7}" destId="{54A4B92F-5975-40BE-A8D4-728648DECEBB}" srcOrd="0" destOrd="0" presId="urn:microsoft.com/office/officeart/2005/8/layout/orgChart1"/>
    <dgm:cxn modelId="{02310863-9D14-41CF-9DDB-E382DE88D24B}" type="presParOf" srcId="{818A800B-B47B-4173-B797-0CAA92831AD7}" destId="{ACE781A1-915A-4570-9D42-C4F5AFC11AEB}" srcOrd="1" destOrd="0" presId="urn:microsoft.com/office/officeart/2005/8/layout/orgChart1"/>
    <dgm:cxn modelId="{1B4645A6-BCD2-45AB-8227-89ED5A963009}" type="presParOf" srcId="{5D781784-8672-4248-AB6B-2D5C58A89975}" destId="{365AD170-D999-4A93-9CF5-0DCDC785D940}" srcOrd="1" destOrd="0" presId="urn:microsoft.com/office/officeart/2005/8/layout/orgChart1"/>
    <dgm:cxn modelId="{FB3D6670-CB84-43F1-8C42-79C52CA81FAA}" type="presParOf" srcId="{365AD170-D999-4A93-9CF5-0DCDC785D940}" destId="{09B1A41A-564A-4956-B2A7-EFF868AF4BFB}" srcOrd="0" destOrd="0" presId="urn:microsoft.com/office/officeart/2005/8/layout/orgChart1"/>
    <dgm:cxn modelId="{6FFF407F-A05F-4028-BFE4-1C8B9A3E3D37}" type="presParOf" srcId="{365AD170-D999-4A93-9CF5-0DCDC785D940}" destId="{06C6911A-D977-447E-BA66-5FD333BAC5D9}" srcOrd="1" destOrd="0" presId="urn:microsoft.com/office/officeart/2005/8/layout/orgChart1"/>
    <dgm:cxn modelId="{B376F019-31FF-4283-A55B-4A934DEC0EDE}" type="presParOf" srcId="{06C6911A-D977-447E-BA66-5FD333BAC5D9}" destId="{4F03C335-F924-42DE-9E42-3B5076DAFA3E}" srcOrd="0" destOrd="0" presId="urn:microsoft.com/office/officeart/2005/8/layout/orgChart1"/>
    <dgm:cxn modelId="{F6460CC2-9CAB-4A02-A428-8E3094737D0F}" type="presParOf" srcId="{4F03C335-F924-42DE-9E42-3B5076DAFA3E}" destId="{2448D6AE-B2F1-4795-AAE3-4A904895C6C9}" srcOrd="0" destOrd="0" presId="urn:microsoft.com/office/officeart/2005/8/layout/orgChart1"/>
    <dgm:cxn modelId="{D714D890-5B15-469A-9D1F-2A2CD63A8BCB}" type="presParOf" srcId="{4F03C335-F924-42DE-9E42-3B5076DAFA3E}" destId="{82C543CE-73AD-43E0-97AA-F7CD33BD6988}" srcOrd="1" destOrd="0" presId="urn:microsoft.com/office/officeart/2005/8/layout/orgChart1"/>
    <dgm:cxn modelId="{3FF779B2-75E5-452A-A34F-7E3481F6EB9E}" type="presParOf" srcId="{06C6911A-D977-447E-BA66-5FD333BAC5D9}" destId="{C574AF3F-DBC4-4D25-87C7-810E74DD9F0E}" srcOrd="1" destOrd="0" presId="urn:microsoft.com/office/officeart/2005/8/layout/orgChart1"/>
    <dgm:cxn modelId="{F8D7D5FC-1436-4F43-9910-418916CED541}" type="presParOf" srcId="{C574AF3F-DBC4-4D25-87C7-810E74DD9F0E}" destId="{0356A945-1A02-4C44-B14C-79E9D4782B13}" srcOrd="0" destOrd="0" presId="urn:microsoft.com/office/officeart/2005/8/layout/orgChart1"/>
    <dgm:cxn modelId="{8BDD753B-FB88-4646-B0A7-E62FF9E87B5C}" type="presParOf" srcId="{C574AF3F-DBC4-4D25-87C7-810E74DD9F0E}" destId="{F84CF608-7CDD-4CC4-BBA2-5FAE80B3CF41}" srcOrd="1" destOrd="0" presId="urn:microsoft.com/office/officeart/2005/8/layout/orgChart1"/>
    <dgm:cxn modelId="{F8FE7FD0-EBC3-45B3-ABF6-BD5BB67691A7}" type="presParOf" srcId="{F84CF608-7CDD-4CC4-BBA2-5FAE80B3CF41}" destId="{F2C662B0-47E5-4BE0-A9E0-7A2824C1AF1D}" srcOrd="0" destOrd="0" presId="urn:microsoft.com/office/officeart/2005/8/layout/orgChart1"/>
    <dgm:cxn modelId="{3ECDB307-4553-498F-A6E8-DAA101F3E936}" type="presParOf" srcId="{F2C662B0-47E5-4BE0-A9E0-7A2824C1AF1D}" destId="{EB231BF6-107E-4753-8888-902BA70DF44B}" srcOrd="0" destOrd="0" presId="urn:microsoft.com/office/officeart/2005/8/layout/orgChart1"/>
    <dgm:cxn modelId="{DC816113-19FC-4A50-AB2F-F097E771F5E8}" type="presParOf" srcId="{F2C662B0-47E5-4BE0-A9E0-7A2824C1AF1D}" destId="{67BC48A1-9350-4500-8CD7-D20DB7358A3D}" srcOrd="1" destOrd="0" presId="urn:microsoft.com/office/officeart/2005/8/layout/orgChart1"/>
    <dgm:cxn modelId="{5A1A7FF3-62DB-4A01-8B6C-4C1014722DCC}" type="presParOf" srcId="{F84CF608-7CDD-4CC4-BBA2-5FAE80B3CF41}" destId="{C7F6437B-A4C0-4B8E-AA46-C8A1DC79CB6A}" srcOrd="1" destOrd="0" presId="urn:microsoft.com/office/officeart/2005/8/layout/orgChart1"/>
    <dgm:cxn modelId="{3D5D35CE-8128-486E-9BCA-887903FFA237}" type="presParOf" srcId="{F84CF608-7CDD-4CC4-BBA2-5FAE80B3CF41}" destId="{9AD2D16D-768E-4DB3-9129-8A4C2CC42301}" srcOrd="2" destOrd="0" presId="urn:microsoft.com/office/officeart/2005/8/layout/orgChart1"/>
    <dgm:cxn modelId="{2654414F-44DC-4013-B203-612066214AB4}" type="presParOf" srcId="{06C6911A-D977-447E-BA66-5FD333BAC5D9}" destId="{F19F478C-826D-484E-9A8A-DF7059C4299E}" srcOrd="2" destOrd="0" presId="urn:microsoft.com/office/officeart/2005/8/layout/orgChart1"/>
    <dgm:cxn modelId="{E46C97F0-B35B-4BBC-8992-7C7526145616}" type="presParOf" srcId="{365AD170-D999-4A93-9CF5-0DCDC785D940}" destId="{81417B67-492C-4D82-AB94-875CD232E515}" srcOrd="2" destOrd="0" presId="urn:microsoft.com/office/officeart/2005/8/layout/orgChart1"/>
    <dgm:cxn modelId="{DFD15485-3D23-425B-9C59-D4A085D044D6}" type="presParOf" srcId="{365AD170-D999-4A93-9CF5-0DCDC785D940}" destId="{2578CB78-5D43-48D0-BFED-922F00FC6C76}" srcOrd="3" destOrd="0" presId="urn:microsoft.com/office/officeart/2005/8/layout/orgChart1"/>
    <dgm:cxn modelId="{1410FD7C-82BD-4653-B0F5-5D171EAEC9D7}" type="presParOf" srcId="{2578CB78-5D43-48D0-BFED-922F00FC6C76}" destId="{EF7295DF-C1C6-4EB8-9BE3-8EA1B9F88059}" srcOrd="0" destOrd="0" presId="urn:microsoft.com/office/officeart/2005/8/layout/orgChart1"/>
    <dgm:cxn modelId="{2E3B3D82-6828-4C26-B6F4-28B0659EE7E5}" type="presParOf" srcId="{EF7295DF-C1C6-4EB8-9BE3-8EA1B9F88059}" destId="{10CCD279-4E95-46C5-834D-8AD470B18B0B}" srcOrd="0" destOrd="0" presId="urn:microsoft.com/office/officeart/2005/8/layout/orgChart1"/>
    <dgm:cxn modelId="{6763AEF1-7BAC-4939-B718-2CFA9BFEA891}" type="presParOf" srcId="{EF7295DF-C1C6-4EB8-9BE3-8EA1B9F88059}" destId="{22D24040-515B-4421-8870-A3A34016009E}" srcOrd="1" destOrd="0" presId="urn:microsoft.com/office/officeart/2005/8/layout/orgChart1"/>
    <dgm:cxn modelId="{92EFF7CB-D210-441E-B8EF-6A0A0DAA50D0}" type="presParOf" srcId="{2578CB78-5D43-48D0-BFED-922F00FC6C76}" destId="{DF0C62E6-E209-4092-AE5D-11BFB84FC0CC}" srcOrd="1" destOrd="0" presId="urn:microsoft.com/office/officeart/2005/8/layout/orgChart1"/>
    <dgm:cxn modelId="{04863751-E339-4E7B-8CC2-DFC32294BFC8}" type="presParOf" srcId="{2578CB78-5D43-48D0-BFED-922F00FC6C76}" destId="{60B8EE36-B923-4BD3-AC95-6DB8C4404E19}" srcOrd="2" destOrd="0" presId="urn:microsoft.com/office/officeart/2005/8/layout/orgChart1"/>
    <dgm:cxn modelId="{85CC3FEB-3096-432C-9937-B2356D0340AE}" type="presParOf" srcId="{365AD170-D999-4A93-9CF5-0DCDC785D940}" destId="{D01BF3FD-040A-4B99-8990-4F5AF9FB75B4}" srcOrd="4" destOrd="0" presId="urn:microsoft.com/office/officeart/2005/8/layout/orgChart1"/>
    <dgm:cxn modelId="{117D3576-488B-4EF9-B5C9-D5AA3533B23E}" type="presParOf" srcId="{365AD170-D999-4A93-9CF5-0DCDC785D940}" destId="{DAB8043C-530B-4920-B58A-0D57C0D55798}" srcOrd="5" destOrd="0" presId="urn:microsoft.com/office/officeart/2005/8/layout/orgChart1"/>
    <dgm:cxn modelId="{719B1062-4910-4931-B53C-6D6B6F494543}" type="presParOf" srcId="{DAB8043C-530B-4920-B58A-0D57C0D55798}" destId="{A58EE99E-FF0A-4497-A6E9-774C5A550513}" srcOrd="0" destOrd="0" presId="urn:microsoft.com/office/officeart/2005/8/layout/orgChart1"/>
    <dgm:cxn modelId="{74E5E84A-0159-44B5-9455-D73B2F892D76}" type="presParOf" srcId="{A58EE99E-FF0A-4497-A6E9-774C5A550513}" destId="{62D0C992-556B-4177-BFD9-13740A42955E}" srcOrd="0" destOrd="0" presId="urn:microsoft.com/office/officeart/2005/8/layout/orgChart1"/>
    <dgm:cxn modelId="{3D85E5DD-2207-4C28-BD1E-D8BAAE47E2BD}" type="presParOf" srcId="{A58EE99E-FF0A-4497-A6E9-774C5A550513}" destId="{190D5415-39BE-4FC2-B75F-918CF4A76E82}" srcOrd="1" destOrd="0" presId="urn:microsoft.com/office/officeart/2005/8/layout/orgChart1"/>
    <dgm:cxn modelId="{7F2F32A9-AF37-47F0-ABC3-E8A2A512FB01}" type="presParOf" srcId="{DAB8043C-530B-4920-B58A-0D57C0D55798}" destId="{BE3A1899-B397-41F9-8F34-C9C797022823}" srcOrd="1" destOrd="0" presId="urn:microsoft.com/office/officeart/2005/8/layout/orgChart1"/>
    <dgm:cxn modelId="{F08B6D52-606D-47A7-AECF-B8A0630DD1C6}" type="presParOf" srcId="{BE3A1899-B397-41F9-8F34-C9C797022823}" destId="{B50F273E-DA4B-43D0-99E5-ED0A65A68C31}" srcOrd="0" destOrd="0" presId="urn:microsoft.com/office/officeart/2005/8/layout/orgChart1"/>
    <dgm:cxn modelId="{C267EA16-4A7D-435C-A35E-67C55F9472DC}" type="presParOf" srcId="{BE3A1899-B397-41F9-8F34-C9C797022823}" destId="{B29D99BF-B0BB-4B21-B979-63177B75A3CD}" srcOrd="1" destOrd="0" presId="urn:microsoft.com/office/officeart/2005/8/layout/orgChart1"/>
    <dgm:cxn modelId="{D84F8AEF-78AE-4031-87BD-C58AD4294171}" type="presParOf" srcId="{B29D99BF-B0BB-4B21-B979-63177B75A3CD}" destId="{95590E7C-AE42-44CA-B8DF-AD9E0A7C3BC9}" srcOrd="0" destOrd="0" presId="urn:microsoft.com/office/officeart/2005/8/layout/orgChart1"/>
    <dgm:cxn modelId="{FB7823D3-5084-47F4-B52F-D198B983064D}" type="presParOf" srcId="{95590E7C-AE42-44CA-B8DF-AD9E0A7C3BC9}" destId="{9DE5D237-7593-4652-8A48-760B6347B835}" srcOrd="0" destOrd="0" presId="urn:microsoft.com/office/officeart/2005/8/layout/orgChart1"/>
    <dgm:cxn modelId="{1A9137DB-15DF-4735-AF28-5E4183EBC2B0}" type="presParOf" srcId="{95590E7C-AE42-44CA-B8DF-AD9E0A7C3BC9}" destId="{7DDBAE9A-14EF-4F04-99C3-E32F51FD5BEF}" srcOrd="1" destOrd="0" presId="urn:microsoft.com/office/officeart/2005/8/layout/orgChart1"/>
    <dgm:cxn modelId="{BD2097AC-BDE9-4FC4-8725-D74CF87302C3}" type="presParOf" srcId="{B29D99BF-B0BB-4B21-B979-63177B75A3CD}" destId="{72F375F7-80A0-4AF1-B026-AA850044FE3A}" srcOrd="1" destOrd="0" presId="urn:microsoft.com/office/officeart/2005/8/layout/orgChart1"/>
    <dgm:cxn modelId="{ADC184F8-4F67-4510-AF0A-1AECAD4A7DB5}" type="presParOf" srcId="{B29D99BF-B0BB-4B21-B979-63177B75A3CD}" destId="{8B2E3A16-9BA4-46CF-A93F-0E865D04DC57}" srcOrd="2" destOrd="0" presId="urn:microsoft.com/office/officeart/2005/8/layout/orgChart1"/>
    <dgm:cxn modelId="{19CEEDAD-0980-4509-91BE-898A96652D73}" type="presParOf" srcId="{DAB8043C-530B-4920-B58A-0D57C0D55798}" destId="{BEBB8678-06CF-4938-AEB3-C30B68EA09E8}" srcOrd="2" destOrd="0" presId="urn:microsoft.com/office/officeart/2005/8/layout/orgChart1"/>
    <dgm:cxn modelId="{6A091EB8-15E4-410C-AE3B-1EB72EAB516B}" type="presParOf" srcId="{5D781784-8672-4248-AB6B-2D5C58A89975}" destId="{D8A055EA-9859-4C2D-98E9-4A1BDBCE2E4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F273E-DA4B-43D0-99E5-ED0A65A68C31}">
      <dsp:nvSpPr>
        <dsp:cNvPr id="0" name=""/>
        <dsp:cNvSpPr/>
      </dsp:nvSpPr>
      <dsp:spPr>
        <a:xfrm>
          <a:off x="6369837" y="4133434"/>
          <a:ext cx="726529" cy="513559"/>
        </a:xfrm>
        <a:custGeom>
          <a:avLst/>
          <a:gdLst/>
          <a:ahLst/>
          <a:cxnLst/>
          <a:rect l="0" t="0" r="0" b="0"/>
          <a:pathLst>
            <a:path>
              <a:moveTo>
                <a:pt x="428637" y="0"/>
              </a:moveTo>
              <a:lnTo>
                <a:pt x="428637" y="137382"/>
              </a:lnTo>
              <a:lnTo>
                <a:pt x="0" y="137382"/>
              </a:lnTo>
              <a:lnTo>
                <a:pt x="0" y="302989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1BF3FD-040A-4B99-8990-4F5AF9FB75B4}">
      <dsp:nvSpPr>
        <dsp:cNvPr id="0" name=""/>
        <dsp:cNvSpPr/>
      </dsp:nvSpPr>
      <dsp:spPr>
        <a:xfrm>
          <a:off x="4572000" y="2186933"/>
          <a:ext cx="2524367" cy="609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185"/>
              </a:lnTo>
              <a:lnTo>
                <a:pt x="1489324" y="194185"/>
              </a:lnTo>
              <a:lnTo>
                <a:pt x="1489324" y="359792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17B67-492C-4D82-AB94-875CD232E515}">
      <dsp:nvSpPr>
        <dsp:cNvPr id="0" name=""/>
        <dsp:cNvSpPr/>
      </dsp:nvSpPr>
      <dsp:spPr>
        <a:xfrm>
          <a:off x="4184528" y="2186933"/>
          <a:ext cx="387471" cy="625972"/>
        </a:xfrm>
        <a:custGeom>
          <a:avLst/>
          <a:gdLst/>
          <a:ahLst/>
          <a:cxnLst/>
          <a:rect l="0" t="0" r="0" b="0"/>
          <a:pathLst>
            <a:path>
              <a:moveTo>
                <a:pt x="228600" y="0"/>
              </a:moveTo>
              <a:lnTo>
                <a:pt x="228600" y="203704"/>
              </a:lnTo>
              <a:lnTo>
                <a:pt x="0" y="203704"/>
              </a:lnTo>
              <a:lnTo>
                <a:pt x="0" y="36931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6A945-1A02-4C44-B14C-79E9D4782B13}">
      <dsp:nvSpPr>
        <dsp:cNvPr id="0" name=""/>
        <dsp:cNvSpPr/>
      </dsp:nvSpPr>
      <dsp:spPr>
        <a:xfrm>
          <a:off x="1291556" y="4084994"/>
          <a:ext cx="91440" cy="5613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21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1A41A-564A-4956-B2A7-EFF868AF4BFB}">
      <dsp:nvSpPr>
        <dsp:cNvPr id="0" name=""/>
        <dsp:cNvSpPr/>
      </dsp:nvSpPr>
      <dsp:spPr>
        <a:xfrm>
          <a:off x="1337276" y="2186933"/>
          <a:ext cx="3234723" cy="561398"/>
        </a:xfrm>
        <a:custGeom>
          <a:avLst/>
          <a:gdLst/>
          <a:ahLst/>
          <a:cxnLst/>
          <a:rect l="0" t="0" r="0" b="0"/>
          <a:pathLst>
            <a:path>
              <a:moveTo>
                <a:pt x="1908419" y="0"/>
              </a:moveTo>
              <a:lnTo>
                <a:pt x="1908419" y="165606"/>
              </a:lnTo>
              <a:lnTo>
                <a:pt x="0" y="165606"/>
              </a:lnTo>
              <a:lnTo>
                <a:pt x="0" y="331213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4B92F-5975-40BE-A8D4-728648DECEBB}">
      <dsp:nvSpPr>
        <dsp:cNvPr id="0" name=""/>
        <dsp:cNvSpPr/>
      </dsp:nvSpPr>
      <dsp:spPr>
        <a:xfrm>
          <a:off x="3235337" y="850270"/>
          <a:ext cx="2673325" cy="1336662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R="0"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Ilmiy tadqiqotlarning yangi tiplari</a:t>
          </a:r>
          <a:endParaRPr lang="ru-RU" sz="2400" kern="120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235337" y="850270"/>
        <a:ext cx="2673325" cy="1336662"/>
      </dsp:txXfrm>
    </dsp:sp>
    <dsp:sp modelId="{2448D6AE-B2F1-4795-AAE3-4A904895C6C9}">
      <dsp:nvSpPr>
        <dsp:cNvPr id="0" name=""/>
        <dsp:cNvSpPr/>
      </dsp:nvSpPr>
      <dsp:spPr>
        <a:xfrm>
          <a:off x="613" y="2748331"/>
          <a:ext cx="2673325" cy="1336662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R="0"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fundamental tadqiqotlar</a:t>
          </a:r>
          <a:endParaRPr lang="ru-RU" sz="2400" kern="120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13" y="2748331"/>
        <a:ext cx="2673325" cy="1336662"/>
      </dsp:txXfrm>
    </dsp:sp>
    <dsp:sp modelId="{EB231BF6-107E-4753-8888-902BA70DF44B}">
      <dsp:nvSpPr>
        <dsp:cNvPr id="0" name=""/>
        <dsp:cNvSpPr/>
      </dsp:nvSpPr>
      <dsp:spPr>
        <a:xfrm>
          <a:off x="613" y="4646392"/>
          <a:ext cx="2673325" cy="1336662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R="0"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tadqiqotchilik loyiha-konstruktorlik ishlanmalar</a:t>
          </a:r>
          <a:endParaRPr lang="ru-RU" sz="2400" kern="120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13" y="4646392"/>
        <a:ext cx="2673325" cy="1336662"/>
      </dsp:txXfrm>
    </dsp:sp>
    <dsp:sp modelId="{10CCD279-4E95-46C5-834D-8AD470B18B0B}">
      <dsp:nvSpPr>
        <dsp:cNvPr id="0" name=""/>
        <dsp:cNvSpPr/>
      </dsp:nvSpPr>
      <dsp:spPr>
        <a:xfrm>
          <a:off x="2847865" y="2812905"/>
          <a:ext cx="2673325" cy="1336662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R="0"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amaliy tadqiqotlar</a:t>
          </a:r>
          <a:endParaRPr lang="ru-RU" sz="2400" kern="120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847865" y="2812905"/>
        <a:ext cx="2673325" cy="1336662"/>
      </dsp:txXfrm>
    </dsp:sp>
    <dsp:sp modelId="{62D0C992-556B-4177-BFD9-13740A42955E}">
      <dsp:nvSpPr>
        <dsp:cNvPr id="0" name=""/>
        <dsp:cNvSpPr/>
      </dsp:nvSpPr>
      <dsp:spPr>
        <a:xfrm>
          <a:off x="5759704" y="2796772"/>
          <a:ext cx="2673325" cy="1336662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R="0"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innovatsion tadqiqotlar</a:t>
          </a:r>
          <a:endParaRPr lang="ru-RU" sz="2400" kern="120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5759704" y="2796772"/>
        <a:ext cx="2673325" cy="1336662"/>
      </dsp:txXfrm>
    </dsp:sp>
    <dsp:sp modelId="{9DE5D237-7593-4652-8A48-760B6347B835}">
      <dsp:nvSpPr>
        <dsp:cNvPr id="0" name=""/>
        <dsp:cNvSpPr/>
      </dsp:nvSpPr>
      <dsp:spPr>
        <a:xfrm>
          <a:off x="5033175" y="4646994"/>
          <a:ext cx="2673325" cy="1336662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R="0"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yoshlarning amaliy va fundamental tadqiqotlari</a:t>
          </a:r>
          <a:endParaRPr lang="ru-RU" sz="2400" kern="120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5033175" y="4646994"/>
        <a:ext cx="2673325" cy="1336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CDCD-F506-47F4-BAAF-376946A2026A}" type="datetimeFigureOut">
              <a:rPr lang="ru-RU" smtClean="0"/>
              <a:pPr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673-0B9E-418E-BC25-858508ED76B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CDCD-F506-47F4-BAAF-376946A2026A}" type="datetimeFigureOut">
              <a:rPr lang="ru-RU" smtClean="0"/>
              <a:pPr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673-0B9E-418E-BC25-858508ED76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CDCD-F506-47F4-BAAF-376946A2026A}" type="datetimeFigureOut">
              <a:rPr lang="ru-RU" smtClean="0"/>
              <a:pPr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673-0B9E-418E-BC25-858508ED76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CDCD-F506-47F4-BAAF-376946A2026A}" type="datetimeFigureOut">
              <a:rPr lang="ru-RU" smtClean="0"/>
              <a:pPr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673-0B9E-418E-BC25-858508ED76B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CDCD-F506-47F4-BAAF-376946A2026A}" type="datetimeFigureOut">
              <a:rPr lang="ru-RU" smtClean="0"/>
              <a:pPr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673-0B9E-418E-BC25-858508ED76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CDCD-F506-47F4-BAAF-376946A2026A}" type="datetimeFigureOut">
              <a:rPr lang="ru-RU" smtClean="0"/>
              <a:pPr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673-0B9E-418E-BC25-858508ED76B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CDCD-F506-47F4-BAAF-376946A2026A}" type="datetimeFigureOut">
              <a:rPr lang="ru-RU" smtClean="0"/>
              <a:pPr/>
              <a:t>16.01.2023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673-0B9E-418E-BC25-858508ED76B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CDCD-F506-47F4-BAAF-376946A2026A}" type="datetimeFigureOut">
              <a:rPr lang="ru-RU" smtClean="0"/>
              <a:pPr/>
              <a:t>16.01.2023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673-0B9E-418E-BC25-858508ED76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CDCD-F506-47F4-BAAF-376946A2026A}" type="datetimeFigureOut">
              <a:rPr lang="ru-RU" smtClean="0"/>
              <a:pPr/>
              <a:t>16.01.2023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673-0B9E-418E-BC25-858508ED76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CDCD-F506-47F4-BAAF-376946A2026A}" type="datetimeFigureOut">
              <a:rPr lang="ru-RU" smtClean="0"/>
              <a:pPr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673-0B9E-418E-BC25-858508ED76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err="1" smtClean="0"/>
              <a:t>vst</a:t>
            </a:r>
            <a:r>
              <a:rPr lang="ru-RU" dirty="0" smtClean="0"/>
              <a:t>а</a:t>
            </a:r>
            <a:r>
              <a:rPr lang="en-US" dirty="0" err="1" smtClean="0"/>
              <a:t>vk</a:t>
            </a:r>
            <a:r>
              <a:rPr lang="ru-RU" dirty="0" smtClean="0"/>
              <a:t>а </a:t>
            </a:r>
            <a:r>
              <a:rPr lang="en-US" dirty="0" err="1" smtClean="0"/>
              <a:t>risunk</a:t>
            </a:r>
            <a:r>
              <a:rPr lang="ru-RU" dirty="0" smtClean="0"/>
              <a:t>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CDCD-F506-47F4-BAAF-376946A2026A}" type="datetimeFigureOut">
              <a:rPr lang="ru-RU" smtClean="0"/>
              <a:pPr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6673-0B9E-418E-BC25-858508ED76B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743CDCD-F506-47F4-BAAF-376946A2026A}" type="datetimeFigureOut">
              <a:rPr lang="ru-RU" smtClean="0"/>
              <a:pPr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3CD6673-0B9E-418E-BC25-858508ED76B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124744"/>
            <a:ext cx="7488832" cy="4248472"/>
          </a:xfrm>
        </p:spPr>
        <p:txBody>
          <a:bodyPr/>
          <a:lstStyle/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0" indent="-742950" algn="just">
              <a:buFont typeface="+mj-lt"/>
              <a:buAutoNum type="arabicPeriod"/>
            </a:pPr>
            <a:r>
              <a:rPr lang="uz-Cyrl-UZ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Ilmiy tadqiqotning tiplari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0" indent="-742950" algn="just">
              <a:buFont typeface="+mj-lt"/>
              <a:buAutoNum type="arabicPeriod"/>
            </a:pPr>
            <a:r>
              <a:rPr lang="uz-Cyrl-UZ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Ilmiy bilishning o‘sish qonuniyatlari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0" indent="-742950" algn="just">
              <a:buFont typeface="+mj-lt"/>
              <a:buAutoNum type="arabicPeriod"/>
            </a:pPr>
            <a:r>
              <a:rPr lang="uz-Cyrl-UZ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Vorisiylik va novatorlik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/>
              <a:t> 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08012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4-MAVZU. </a:t>
            </a:r>
            <a:r>
              <a:rPr lang="uz-Cyrl-UZ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ILMIY TADQIQOT TIPLARI. </a:t>
            </a:r>
            <a:endParaRPr lang="ru-RU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35696" y="5877272"/>
            <a:ext cx="5832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ma’ruzachi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prof.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G.K.Masharipova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ma’ruzachi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PhD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T.J.Xo'janova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9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альтернативный процесс 1"/>
          <p:cNvSpPr/>
          <p:nvPr/>
        </p:nvSpPr>
        <p:spPr>
          <a:xfrm>
            <a:off x="1763688" y="554308"/>
            <a:ext cx="6264696" cy="1368152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shnik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tsiya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yonning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tuzilm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323528" y="2420888"/>
            <a:ext cx="1944216" cy="93610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liyat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tuzilm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591780" y="2398764"/>
            <a:ext cx="1980220" cy="95822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'е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ktiv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tuzilm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788024" y="2398764"/>
            <a:ext cx="1872208" cy="95822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zmun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tuzilm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876256" y="2398764"/>
            <a:ext cx="1800200" cy="95822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shkiliy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tuzilm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Блок-схема: альтернативный процесс 6"/>
          <p:cNvSpPr/>
          <p:nvPr/>
        </p:nvSpPr>
        <p:spPr>
          <a:xfrm>
            <a:off x="179512" y="3791541"/>
            <a:ext cx="2088232" cy="23017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qs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zif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zmun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Блок-схема: альтернативный процесс 7"/>
          <p:cNvSpPr/>
          <p:nvPr/>
        </p:nvSpPr>
        <p:spPr>
          <a:xfrm>
            <a:off x="2482732" y="3823444"/>
            <a:ext cx="2088232" cy="24138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liyat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'е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rining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ха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lq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uz-Cyrl-U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viy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shq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Блок-схема: альтернативный процесс 8"/>
          <p:cNvSpPr/>
          <p:nvPr/>
        </p:nvSpPr>
        <p:spPr>
          <a:xfrm>
            <a:off x="4680012" y="3822408"/>
            <a:ext cx="2088232" cy="241490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o'quv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rbiyaviy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shq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ruvd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yangilikning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bo'lishi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chiqilishi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o'zl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shtirilishi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Блок-схема: альтернативный процесс 9"/>
          <p:cNvSpPr/>
          <p:nvPr/>
        </p:nvSpPr>
        <p:spPr>
          <a:xfrm>
            <a:off x="6886777" y="3822408"/>
            <a:ext cx="2088232" cy="24149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stik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ldind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ko'r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bilish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shkiliy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liy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shtiruvchi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dbiq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etuvchi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/>
          <p:cNvCxnSpPr>
            <a:stCxn id="2" idx="2"/>
            <a:endCxn id="5" idx="0"/>
          </p:cNvCxnSpPr>
          <p:nvPr/>
        </p:nvCxnSpPr>
        <p:spPr>
          <a:xfrm>
            <a:off x="4896036" y="1922460"/>
            <a:ext cx="828092" cy="47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896036" y="1922460"/>
            <a:ext cx="3034857" cy="47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3581890" y="1922460"/>
            <a:ext cx="1314146" cy="47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endCxn id="3" idx="0"/>
          </p:cNvCxnSpPr>
          <p:nvPr/>
        </p:nvCxnSpPr>
        <p:spPr>
          <a:xfrm flipH="1">
            <a:off x="1295636" y="1922460"/>
            <a:ext cx="3600400" cy="49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endCxn id="8" idx="0"/>
          </p:cNvCxnSpPr>
          <p:nvPr/>
        </p:nvCxnSpPr>
        <p:spPr>
          <a:xfrm>
            <a:off x="3526848" y="3371497"/>
            <a:ext cx="0" cy="451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724128" y="3356992"/>
            <a:ext cx="0" cy="434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7930893" y="3371497"/>
            <a:ext cx="0" cy="434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1168586" y="3371497"/>
            <a:ext cx="0" cy="47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260648"/>
            <a:ext cx="84249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tsiya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yoni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rkibiy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tuzilm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nuniyatl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rni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tizimd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algn="ctr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algn="just"/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gik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о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biyotl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tsiya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yonning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chishini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siy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nuniyati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rql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lvl="0" indent="-457200" algn="just">
              <a:buFont typeface="Wingdings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gik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tsiya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muhitining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yovsiz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itd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sligi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nuni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lvl="0" indent="-457200" algn="just">
              <a:buFont typeface="Wingdings" pitchFamily="2" charset="2"/>
              <a:buChar char="v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yat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о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shirish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nuni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lvl="0" indent="-457200" algn="just">
              <a:buFont typeface="Wingdings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shtirish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nuni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lvl="0" indent="-457200" algn="just">
              <a:buFont typeface="Wingdings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gik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tsiyaning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vriy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nish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ytish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nuni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0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-конечная звезда 3"/>
          <p:cNvSpPr/>
          <p:nvPr/>
        </p:nvSpPr>
        <p:spPr>
          <a:xfrm>
            <a:off x="2071670" y="1612059"/>
            <a:ext cx="3894349" cy="2880320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ktiv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167844" y="620206"/>
            <a:ext cx="1800200" cy="100811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bo'lib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fikrl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940152" y="1952836"/>
            <a:ext cx="2232248" cy="15121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а'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zmunining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rkibiy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490890" y="4509120"/>
            <a:ext cx="3033438" cy="158417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o'quv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yonid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bilimg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bo'lg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qiziqishl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295636" y="4492379"/>
            <a:ext cx="2664296" cy="13128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rning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liyat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95536" y="2014528"/>
            <a:ext cx="1800200" cy="13887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gik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а'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usull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56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474345"/>
            <a:ext cx="8064896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Cyrl-UZ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z-Cyrl-UZ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gik</a:t>
            </a:r>
            <a:r>
              <a:rPr lang="uz-Cyrl-UZ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ех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giyaning</a:t>
            </a:r>
            <a:r>
              <a:rPr lang="uz-Cyrl-UZ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uz-Cyrl-UZ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z-Cyrl-UZ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siy</a:t>
            </a:r>
            <a:r>
              <a:rPr lang="uz-Cyrl-UZ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2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gizi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o'qituvchi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lgil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tij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rlikd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erishishl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ех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giyal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g'liq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ymiz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O'qitish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yonid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z-Cyrl-U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bo'yich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tij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erishishd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qo'll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а'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ех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giyasi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uyid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o'qitish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yonining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di: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o'qituvchi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o'rt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rlik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liyatini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shkil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o'qituvchi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ikk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biy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tij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erish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o'quv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yonid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fikrl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r;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diy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r;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r;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hlil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r;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o'zl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r;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o'zl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z-Cyrl-U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guruhg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z-Cyrl-U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guruh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o'qituvchi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rning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liyatl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imk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niyat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о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3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ChangeArrowheads="1"/>
          </p:cNvSpPr>
          <p:nvPr/>
        </p:nvSpPr>
        <p:spPr bwMode="auto">
          <a:xfrm>
            <a:off x="0" y="43934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1"/>
          <p:cNvGrpSpPr>
            <a:grpSpLocks/>
          </p:cNvGrpSpPr>
          <p:nvPr/>
        </p:nvGrpSpPr>
        <p:grpSpPr bwMode="auto">
          <a:xfrm>
            <a:off x="395505" y="699469"/>
            <a:ext cx="8362707" cy="4857383"/>
            <a:chOff x="1530" y="9577"/>
            <a:chExt cx="9816" cy="5654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530" y="9577"/>
              <a:ext cx="9816" cy="4817"/>
              <a:chOff x="944" y="5184"/>
              <a:chExt cx="9922" cy="4817"/>
            </a:xfrm>
          </p:grpSpPr>
          <p:sp>
            <p:nvSpPr>
              <p:cNvPr id="6" name="Line 26"/>
              <p:cNvSpPr>
                <a:spLocks noChangeShapeType="1"/>
              </p:cNvSpPr>
              <p:nvPr/>
            </p:nvSpPr>
            <p:spPr bwMode="auto">
              <a:xfrm>
                <a:off x="1686" y="5906"/>
                <a:ext cx="0" cy="28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Line 25"/>
              <p:cNvSpPr>
                <a:spLocks noChangeShapeType="1"/>
              </p:cNvSpPr>
              <p:nvPr/>
            </p:nvSpPr>
            <p:spPr bwMode="auto">
              <a:xfrm>
                <a:off x="9936" y="5814"/>
                <a:ext cx="0" cy="28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 Box 24"/>
              <p:cNvSpPr txBox="1">
                <a:spLocks noChangeArrowheads="1"/>
              </p:cNvSpPr>
              <p:nvPr/>
            </p:nvSpPr>
            <p:spPr bwMode="auto">
              <a:xfrm>
                <a:off x="1041" y="5184"/>
                <a:ext cx="165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 err="1"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O</a:t>
                </a:r>
                <a:r>
                  <a:rPr kumimoji="0" lang="en-US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'qituvchi</a:t>
                </a:r>
                <a:endParaRPr kumimoji="0" lang="uz-Cyrl-UZ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Text Box 23"/>
              <p:cNvSpPr txBox="1">
                <a:spLocks noChangeArrowheads="1"/>
              </p:cNvSpPr>
              <p:nvPr/>
            </p:nvSpPr>
            <p:spPr bwMode="auto">
              <a:xfrm>
                <a:off x="8526" y="5194"/>
                <a:ext cx="2340" cy="7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 err="1"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O</a:t>
                </a:r>
                <a:r>
                  <a:rPr kumimoji="0" lang="en-US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'qituvchi</a:t>
                </a:r>
                <a:r>
                  <a:rPr kumimoji="0" lang="uz-Cyrl-UZ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- </a:t>
                </a: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t</a:t>
                </a:r>
                <a:r>
                  <a:rPr kumimoji="0" lang="uz-Cyrl-UZ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а</a:t>
                </a: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l</a:t>
                </a:r>
                <a:r>
                  <a:rPr kumimoji="0" lang="uz-Cyrl-UZ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а</a:t>
                </a: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0" lang="uz-Cyrl-UZ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а      </a:t>
                </a:r>
                <a:endParaRPr kumimoji="0" lang="uz-Cyrl-UZ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Text Box 22"/>
              <p:cNvSpPr txBox="1">
                <a:spLocks noChangeArrowheads="1"/>
              </p:cNvSpPr>
              <p:nvPr/>
            </p:nvSpPr>
            <p:spPr bwMode="auto">
              <a:xfrm>
                <a:off x="944" y="8818"/>
                <a:ext cx="126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m</a:t>
                </a:r>
                <a:r>
                  <a:rPr kumimoji="0" lang="ru-RU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а</a:t>
                </a:r>
                <a:r>
                  <a:rPr kumimoji="0" lang="en-US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qs</a:t>
                </a:r>
                <a:r>
                  <a:rPr kumimoji="0" lang="uz-Cyrl-UZ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а</a:t>
                </a: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d</a:t>
                </a:r>
                <a:endParaRPr kumimoji="0" lang="uz-Cyrl-UZ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uz-Cyrl-UZ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 Box 21"/>
              <p:cNvSpPr txBox="1">
                <a:spLocks noChangeArrowheads="1"/>
              </p:cNvSpPr>
              <p:nvPr/>
            </p:nvSpPr>
            <p:spPr bwMode="auto">
              <a:xfrm>
                <a:off x="4866" y="6784"/>
                <a:ext cx="1305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m</a:t>
                </a:r>
                <a:r>
                  <a:rPr kumimoji="0" lang="ru-RU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а</a:t>
                </a:r>
                <a:r>
                  <a:rPr kumimoji="0" lang="en-US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zmun</a:t>
                </a:r>
                <a:endParaRPr kumimoji="0" lang="ru-RU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4936" y="7344"/>
                <a:ext cx="10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m</a:t>
                </a:r>
                <a:r>
                  <a:rPr kumimoji="0" lang="ru-RU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е</a:t>
                </a: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t</a:t>
                </a:r>
                <a:r>
                  <a:rPr kumimoji="0" lang="ru-RU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о</a:t>
                </a: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d</a:t>
                </a:r>
                <a:endParaRPr kumimoji="0" lang="ru-RU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Text Box 19"/>
              <p:cNvSpPr txBox="1">
                <a:spLocks noChangeArrowheads="1"/>
              </p:cNvSpPr>
              <p:nvPr/>
            </p:nvSpPr>
            <p:spPr bwMode="auto">
              <a:xfrm>
                <a:off x="4881" y="7929"/>
                <a:ext cx="10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sh</a:t>
                </a:r>
                <a:r>
                  <a:rPr kumimoji="0" lang="ru-RU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а</a:t>
                </a: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kl</a:t>
                </a:r>
                <a:endParaRPr kumimoji="0" lang="ru-RU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4" name="Group 13"/>
              <p:cNvGrpSpPr>
                <a:grpSpLocks/>
              </p:cNvGrpSpPr>
              <p:nvPr/>
            </p:nvGrpSpPr>
            <p:grpSpPr bwMode="auto">
              <a:xfrm>
                <a:off x="2071" y="6714"/>
                <a:ext cx="2810" cy="2969"/>
                <a:chOff x="2131" y="6819"/>
                <a:chExt cx="2700" cy="2954"/>
              </a:xfrm>
            </p:grpSpPr>
            <p:sp>
              <p:nvSpPr>
                <p:cNvPr id="24" name="Line 18"/>
                <p:cNvSpPr>
                  <a:spLocks noChangeShapeType="1"/>
                </p:cNvSpPr>
                <p:nvPr/>
              </p:nvSpPr>
              <p:spPr bwMode="auto">
                <a:xfrm rot="1111755" flipV="1">
                  <a:off x="2432" y="7216"/>
                  <a:ext cx="2130" cy="237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" name="Group 14"/>
                <p:cNvGrpSpPr>
                  <a:grpSpLocks/>
                </p:cNvGrpSpPr>
                <p:nvPr/>
              </p:nvGrpSpPr>
              <p:grpSpPr bwMode="auto">
                <a:xfrm>
                  <a:off x="2131" y="6819"/>
                  <a:ext cx="2700" cy="2954"/>
                  <a:chOff x="2131" y="6819"/>
                  <a:chExt cx="2700" cy="2954"/>
                </a:xfrm>
              </p:grpSpPr>
              <p:sp>
                <p:nvSpPr>
                  <p:cNvPr id="26" name="Line 17"/>
                  <p:cNvSpPr>
                    <a:spLocks noChangeShapeType="1"/>
                  </p:cNvSpPr>
                  <p:nvPr/>
                </p:nvSpPr>
                <p:spPr bwMode="auto">
                  <a:xfrm rot="523911" flipV="1">
                    <a:off x="2331" y="6819"/>
                    <a:ext cx="2340" cy="252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" name="Line 16"/>
                  <p:cNvSpPr>
                    <a:spLocks noChangeShapeType="1"/>
                  </p:cNvSpPr>
                  <p:nvPr/>
                </p:nvSpPr>
                <p:spPr bwMode="auto">
                  <a:xfrm rot="1825035" flipV="1">
                    <a:off x="2578" y="7630"/>
                    <a:ext cx="1834" cy="214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31" y="8994"/>
                    <a:ext cx="2700" cy="18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" name="Text Box 12"/>
              <p:cNvSpPr txBox="1">
                <a:spLocks noChangeArrowheads="1"/>
              </p:cNvSpPr>
              <p:nvPr/>
            </p:nvSpPr>
            <p:spPr bwMode="auto">
              <a:xfrm>
                <a:off x="4881" y="8559"/>
                <a:ext cx="129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v</a:t>
                </a:r>
                <a:r>
                  <a:rPr kumimoji="0" lang="ru-RU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о</a:t>
                </a: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sit</a:t>
                </a:r>
                <a:r>
                  <a:rPr kumimoji="0" lang="ru-RU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а</a:t>
                </a:r>
                <a:endParaRPr kumimoji="0" lang="ru-RU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6" name="Group 7"/>
              <p:cNvGrpSpPr>
                <a:grpSpLocks/>
              </p:cNvGrpSpPr>
              <p:nvPr/>
            </p:nvGrpSpPr>
            <p:grpSpPr bwMode="auto">
              <a:xfrm>
                <a:off x="5865" y="6991"/>
                <a:ext cx="3751" cy="3010"/>
                <a:chOff x="5865" y="6991"/>
                <a:chExt cx="3751" cy="3010"/>
              </a:xfrm>
            </p:grpSpPr>
            <p:sp>
              <p:nvSpPr>
                <p:cNvPr id="20" name="Line 11"/>
                <p:cNvSpPr>
                  <a:spLocks noChangeShapeType="1"/>
                </p:cNvSpPr>
                <p:nvPr/>
              </p:nvSpPr>
              <p:spPr bwMode="auto">
                <a:xfrm rot="14116488" flipV="1">
                  <a:off x="6501" y="7379"/>
                  <a:ext cx="2508" cy="226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Line 10"/>
                <p:cNvSpPr>
                  <a:spLocks noChangeShapeType="1"/>
                </p:cNvSpPr>
                <p:nvPr/>
              </p:nvSpPr>
              <p:spPr bwMode="auto">
                <a:xfrm rot="13528643" flipV="1">
                  <a:off x="6637" y="7768"/>
                  <a:ext cx="2256" cy="22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Line 9"/>
                <p:cNvSpPr>
                  <a:spLocks noChangeShapeType="1"/>
                </p:cNvSpPr>
                <p:nvPr/>
              </p:nvSpPr>
              <p:spPr bwMode="auto">
                <a:xfrm rot="14829768" flipV="1">
                  <a:off x="6466" y="6975"/>
                  <a:ext cx="2480" cy="251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Line 8"/>
                <p:cNvSpPr>
                  <a:spLocks noChangeShapeType="1"/>
                </p:cNvSpPr>
                <p:nvPr/>
              </p:nvSpPr>
              <p:spPr bwMode="auto">
                <a:xfrm rot="13004733" flipV="1">
                  <a:off x="5865" y="7728"/>
                  <a:ext cx="3751" cy="44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7" name="Text Box 6"/>
              <p:cNvSpPr txBox="1">
                <a:spLocks noChangeArrowheads="1"/>
              </p:cNvSpPr>
              <p:nvPr/>
            </p:nvSpPr>
            <p:spPr bwMode="auto">
              <a:xfrm>
                <a:off x="9261" y="8664"/>
                <a:ext cx="1605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n</a:t>
                </a:r>
                <a:r>
                  <a:rPr kumimoji="0" lang="ru-RU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а</a:t>
                </a:r>
                <a:r>
                  <a:rPr kumimoji="0" lang="en-US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tij</a:t>
                </a:r>
                <a:r>
                  <a:rPr kumimoji="0" lang="ru-RU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а</a:t>
                </a: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d</a:t>
                </a:r>
                <a:r>
                  <a:rPr kumimoji="0" lang="ru-RU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а</a:t>
                </a:r>
                <a:endParaRPr kumimoji="0" lang="ru-RU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Line 5"/>
              <p:cNvSpPr>
                <a:spLocks noChangeShapeType="1"/>
              </p:cNvSpPr>
              <p:nvPr/>
            </p:nvSpPr>
            <p:spPr bwMode="auto">
              <a:xfrm>
                <a:off x="2781" y="5349"/>
                <a:ext cx="558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Line 4"/>
              <p:cNvSpPr>
                <a:spLocks noChangeShapeType="1"/>
              </p:cNvSpPr>
              <p:nvPr/>
            </p:nvSpPr>
            <p:spPr bwMode="auto">
              <a:xfrm>
                <a:off x="2781" y="5589"/>
                <a:ext cx="558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3359" y="14430"/>
              <a:ext cx="6051" cy="8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4572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z-Cyrl-UZ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P</a:t>
              </a:r>
              <a:r>
                <a:rPr kumimoji="0" lang="uz-Cyrl-UZ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е</a:t>
              </a:r>
              <a:r>
                <a:rPr kumimoji="0" lang="en-US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d</a:t>
              </a:r>
              <a:r>
                <a:rPr kumimoji="0" lang="uz-Cyrl-UZ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а</a:t>
              </a:r>
              <a:r>
                <a:rPr kumimoji="0" lang="en-US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g</a:t>
              </a:r>
              <a:r>
                <a:rPr kumimoji="0" lang="uz-Cyrl-UZ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о</a:t>
              </a:r>
              <a:r>
                <a:rPr kumimoji="0" lang="en-US" sz="4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gik</a:t>
              </a:r>
              <a:r>
                <a:rPr kumimoji="0" lang="uz-Cyrl-UZ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j</a:t>
              </a:r>
              <a:r>
                <a:rPr kumimoji="0" lang="uz-Cyrl-UZ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а</a:t>
              </a:r>
              <a:r>
                <a:rPr kumimoji="0" lang="en-US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r</a:t>
              </a:r>
              <a:r>
                <a:rPr kumimoji="0" lang="uz-Cyrl-UZ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а</a:t>
              </a:r>
              <a:r>
                <a:rPr kumimoji="0" lang="en-US" sz="4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yon</a:t>
              </a:r>
              <a:endParaRPr kumimoji="0" lang="uz-Cyrl-UZ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4572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uz-Cyrl-UZ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Rectangle 37"/>
          <p:cNvSpPr>
            <a:spLocks noChangeArrowheads="1"/>
          </p:cNvSpPr>
          <p:nvPr/>
        </p:nvSpPr>
        <p:spPr bwMode="auto">
          <a:xfrm>
            <a:off x="0" y="272534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2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771800" y="2027479"/>
            <a:ext cx="3528392" cy="187220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O'qitish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yonid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Qo'll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Bo'lg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ningl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giyal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Блок-схема: знак завершения 4"/>
          <p:cNvSpPr/>
          <p:nvPr/>
        </p:nvSpPr>
        <p:spPr>
          <a:xfrm>
            <a:off x="3506698" y="404664"/>
            <a:ext cx="1872208" cy="792088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ql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Блок-схема: знак завершения 5"/>
          <p:cNvSpPr/>
          <p:nvPr/>
        </p:nvSpPr>
        <p:spPr>
          <a:xfrm>
            <a:off x="1835696" y="980728"/>
            <a:ext cx="1584176" cy="792088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BBB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5580112" y="593563"/>
            <a:ext cx="1584176" cy="792088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“3х4”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Блок-схема: знак завершения 7"/>
          <p:cNvSpPr/>
          <p:nvPr/>
        </p:nvSpPr>
        <p:spPr>
          <a:xfrm>
            <a:off x="6300192" y="1556792"/>
            <a:ext cx="2016224" cy="792088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Blits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o'yin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Блок-схема: знак завершения 8"/>
          <p:cNvSpPr/>
          <p:nvPr/>
        </p:nvSpPr>
        <p:spPr>
          <a:xfrm>
            <a:off x="6804248" y="2780928"/>
            <a:ext cx="1728192" cy="792088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rv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ех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nik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Блок-схема: знак завершения 9"/>
          <p:cNvSpPr/>
          <p:nvPr/>
        </p:nvSpPr>
        <p:spPr>
          <a:xfrm>
            <a:off x="6804248" y="4005064"/>
            <a:ext cx="1728192" cy="792088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iya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ех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nik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Блок-схема: знак завершения 10"/>
          <p:cNvSpPr/>
          <p:nvPr/>
        </p:nvSpPr>
        <p:spPr>
          <a:xfrm>
            <a:off x="5004048" y="4598134"/>
            <a:ext cx="1728192" cy="784710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Bum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ех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nik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3131840" y="4581128"/>
            <a:ext cx="1584176" cy="784710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а”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ningi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187624" y="4360424"/>
            <a:ext cx="1728192" cy="784710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ех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nik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39552" y="3176972"/>
            <a:ext cx="1728192" cy="784710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shq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ruv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ех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nik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Блок-схема: знак завершения 15"/>
          <p:cNvSpPr/>
          <p:nvPr/>
        </p:nvSpPr>
        <p:spPr>
          <a:xfrm>
            <a:off x="735570" y="1988840"/>
            <a:ext cx="1584176" cy="792088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4535996" y="1196752"/>
            <a:ext cx="0" cy="830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7" idx="1"/>
          </p:cNvCxnSpPr>
          <p:nvPr/>
        </p:nvCxnSpPr>
        <p:spPr>
          <a:xfrm flipV="1">
            <a:off x="4535996" y="989607"/>
            <a:ext cx="1044116" cy="1037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" idx="0"/>
            <a:endCxn id="8" idx="1"/>
          </p:cNvCxnSpPr>
          <p:nvPr/>
        </p:nvCxnSpPr>
        <p:spPr>
          <a:xfrm flipV="1">
            <a:off x="4535996" y="1952836"/>
            <a:ext cx="1764196" cy="74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6" idx="3"/>
          </p:cNvCxnSpPr>
          <p:nvPr/>
        </p:nvCxnSpPr>
        <p:spPr>
          <a:xfrm flipH="1" flipV="1">
            <a:off x="3419872" y="1376772"/>
            <a:ext cx="1116124" cy="650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" idx="1"/>
            <a:endCxn id="16" idx="3"/>
          </p:cNvCxnSpPr>
          <p:nvPr/>
        </p:nvCxnSpPr>
        <p:spPr>
          <a:xfrm flipH="1">
            <a:off x="2319746" y="2301658"/>
            <a:ext cx="968775" cy="83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14" idx="3"/>
          </p:cNvCxnSpPr>
          <p:nvPr/>
        </p:nvCxnSpPr>
        <p:spPr>
          <a:xfrm flipH="1">
            <a:off x="2267744" y="3417891"/>
            <a:ext cx="648072" cy="151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4067944" y="3961682"/>
            <a:ext cx="324036" cy="636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5004048" y="3899687"/>
            <a:ext cx="864096" cy="636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5580112" y="3717032"/>
            <a:ext cx="1303807" cy="619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endCxn id="9" idx="1"/>
          </p:cNvCxnSpPr>
          <p:nvPr/>
        </p:nvCxnSpPr>
        <p:spPr>
          <a:xfrm>
            <a:off x="6300192" y="3070277"/>
            <a:ext cx="504056" cy="106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2319746" y="3717032"/>
            <a:ext cx="968775" cy="638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4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3608" y="548680"/>
            <a:ext cx="7416824" cy="792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TSI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АО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LIYATNING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SIY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FUNKTSIYAL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Шестиугольник 3"/>
          <p:cNvSpPr/>
          <p:nvPr/>
        </p:nvSpPr>
        <p:spPr>
          <a:xfrm>
            <a:off x="755576" y="2204864"/>
            <a:ext cx="2016224" cy="2232248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sbiy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ао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liyatining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ngli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hlili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Шестиугольник 4"/>
          <p:cNvSpPr/>
          <p:nvPr/>
        </p:nvSpPr>
        <p:spPr>
          <a:xfrm>
            <a:off x="2519140" y="2842477"/>
            <a:ext cx="2016224" cy="2232248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yorl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nisb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nqidiy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yond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shuv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Шестиугольник 5"/>
          <p:cNvSpPr/>
          <p:nvPr/>
        </p:nvSpPr>
        <p:spPr>
          <a:xfrm>
            <a:off x="4335049" y="3239003"/>
            <a:ext cx="2016224" cy="2232248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sbiy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yangilikl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nisb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ylik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Шестиугольник 6"/>
          <p:cNvSpPr/>
          <p:nvPr/>
        </p:nvSpPr>
        <p:spPr>
          <a:xfrm>
            <a:off x="6156176" y="3717032"/>
            <a:ext cx="2016224" cy="2232248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o'z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imk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niyatl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rini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ro'yobg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chiq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1763688" y="134076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521536" y="1340768"/>
            <a:ext cx="0" cy="1501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343161" y="1340768"/>
            <a:ext cx="0" cy="1898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7164288" y="1340768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0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611560" y="548680"/>
            <a:ext cx="8064896" cy="5616623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gning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inn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tsi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liyatig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bo'lg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biliyatl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rining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siy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х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ах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sning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tiv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tsiyani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qo'll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nligi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qiziquvch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nlik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diy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qiziqish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diy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yutuql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shq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mlikk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o'z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intilish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kr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еа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yalik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ха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yoliy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lish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biliyati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o'z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intilish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sbiy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liyatni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diy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liyat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giyasi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dqiq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rini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biliyati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lliflik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nts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ptsiyasi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ziddiyatni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diy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qilish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biliyatl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diy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liyatig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rlik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o'z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yord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rish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biliyati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; 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o'qituvchining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individu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biliyati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diy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liyat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sur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'а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biliyati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iyatlik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uliyatlik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ха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llik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o'zini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tut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bilish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In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tsi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liyat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dqiq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o'qituvchining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inn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tsi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liyatig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zgirligi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yorl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rini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lgil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inn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tsi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liyatg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bo'lg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rur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tni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niql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diy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liyatg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lb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qilishg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yyorg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rlik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ах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rni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inn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tsi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liyat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sl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shtirish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muv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qiyatsizlikl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rni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е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ngishg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yyorlik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inn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tsi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liyatni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sbiy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qillikk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siri</a:t>
            </a:r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72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611560" y="548680"/>
            <a:ext cx="8064896" cy="5616623"/>
          </a:xfrm>
        </p:spPr>
        <p:txBody>
          <a:bodyPr>
            <a:normAutofit/>
          </a:bodyPr>
          <a:lstStyle/>
          <a:p>
            <a:pPr algn="ctr"/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ptim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shtirish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quyid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usull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yord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о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shirish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2915816" y="1506917"/>
            <a:ext cx="3456384" cy="144016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ptim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shtirish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usull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rining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732240" y="1516796"/>
            <a:ext cx="2232248" cy="7200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itni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516216" y="2492896"/>
            <a:ext cx="2232248" cy="6480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zk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rlikni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084168" y="3455938"/>
            <a:ext cx="2232248" cy="7200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ukitishni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ntsiyal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616116" y="4509120"/>
            <a:ext cx="2232248" cy="7200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37774" y="5517232"/>
            <a:ext cx="4212468" cy="7200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turini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1521512"/>
            <a:ext cx="2232248" cy="7200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ksl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07407" y="2492896"/>
            <a:ext cx="2232248" cy="6480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nkr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shtirish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971600" y="3455938"/>
            <a:ext cx="2232248" cy="7200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zmunni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yirikl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shtirish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367644" y="4509120"/>
            <a:ext cx="2232248" cy="7200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zmunni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оо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rdin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tsiyal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Прямая соединительная линия 15"/>
          <p:cNvCxnSpPr>
            <a:stCxn id="3" idx="4"/>
            <a:endCxn id="9" idx="0"/>
          </p:cNvCxnSpPr>
          <p:nvPr/>
        </p:nvCxnSpPr>
        <p:spPr>
          <a:xfrm>
            <a:off x="4644008" y="2947077"/>
            <a:ext cx="0" cy="2570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3" idx="6"/>
          </p:cNvCxnSpPr>
          <p:nvPr/>
        </p:nvCxnSpPr>
        <p:spPr>
          <a:xfrm flipV="1">
            <a:off x="6372200" y="1717824"/>
            <a:ext cx="378042" cy="509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3" idx="2"/>
          </p:cNvCxnSpPr>
          <p:nvPr/>
        </p:nvCxnSpPr>
        <p:spPr>
          <a:xfrm flipH="1" flipV="1">
            <a:off x="2483768" y="1717824"/>
            <a:ext cx="432048" cy="509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4283968" y="2947077"/>
            <a:ext cx="0" cy="185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004048" y="2947077"/>
            <a:ext cx="0" cy="185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004048" y="4797152"/>
            <a:ext cx="612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3671900" y="4797152"/>
            <a:ext cx="612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203848" y="3809118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5004048" y="378321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2839655" y="284562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5481101" y="2816932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7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476672"/>
            <a:ext cx="8064896" cy="6346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z-Cyrl-UZ" sz="20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2000" b="1" cap="al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uz-Cyrl-UZ" sz="20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z-Cyrl-UZ" sz="20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rning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funktsiyal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nish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nuniyatl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rining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gik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o'rg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nish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o'quv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yonini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viy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gik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giya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yutuql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z-Cyrl-U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shkil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imk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nini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O'qituvchi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gik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giyal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riyal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nts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ptsiyal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llifi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dqiq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tchi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nuvchi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rg'ib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tchi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sif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bo'l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O'quv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rbiyaviy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yonni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ptim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shtirish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o'qituvchil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siy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gik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biliml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bo'lishi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gik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siy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nuniyatl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yill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bilishl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а'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zmunini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z-Cyrl-U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ktiv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guruhli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ах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siy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liyat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giyal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bilishl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rch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tizimni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to'l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ligich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ntini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gik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yonning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ptim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ntini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rur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bo'l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uz-Cyrl-U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81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721259"/>
              </p:ext>
            </p:extLst>
          </p:nvPr>
        </p:nvGraphicFramePr>
        <p:xfrm>
          <a:off x="0" y="24674"/>
          <a:ext cx="9144000" cy="6833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127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2803" y="1916832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72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7200" b="1" cap="al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tib</a:t>
            </a:r>
            <a:r>
              <a:rPr lang="ru-RU" sz="72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7200" b="1" cap="al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ringiz</a:t>
            </a:r>
            <a:r>
              <a:rPr lang="ru-RU" sz="72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 cap="al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72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72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ах</a:t>
            </a:r>
            <a:r>
              <a:rPr lang="en-US" sz="72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72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72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83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войная стрелка вверх/вниз 3"/>
          <p:cNvSpPr>
            <a:spLocks noChangeArrowheads="1"/>
          </p:cNvSpPr>
          <p:nvPr/>
        </p:nvSpPr>
        <p:spPr bwMode="auto">
          <a:xfrm>
            <a:off x="3623310" y="2345055"/>
            <a:ext cx="142875" cy="209550"/>
          </a:xfrm>
          <a:prstGeom prst="upDownArrow">
            <a:avLst>
              <a:gd name="adj1" fmla="val 50000"/>
              <a:gd name="adj2" fmla="val 29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>
            <a:spLocks noChangeArrowheads="1"/>
          </p:cNvSpPr>
          <p:nvPr/>
        </p:nvSpPr>
        <p:spPr bwMode="auto">
          <a:xfrm>
            <a:off x="899593" y="1974215"/>
            <a:ext cx="7560840" cy="629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C050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400"/>
              <a:buFont typeface="Symbol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</a:t>
            </a:r>
            <a:r>
              <a:rPr lang="uz-Cyrl-UZ" dirty="0" smtClean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anda </a:t>
            </a:r>
            <a:r>
              <a:rPr lang="uz-Cyrl-UZ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yangi bilimlar ilgari olingan bilimlar asosida yaratiladi;</a:t>
            </a:r>
            <a:endParaRPr lang="ru-RU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z-Cyrl-UZ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</a:t>
            </a:r>
            <a:endParaRPr lang="ru-RU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>
            <a:spLocks noChangeArrowheads="1"/>
          </p:cNvSpPr>
          <p:nvPr/>
        </p:nvSpPr>
        <p:spPr bwMode="auto">
          <a:xfrm>
            <a:off x="899593" y="2919730"/>
            <a:ext cx="7560838" cy="69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C050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400"/>
              <a:buFont typeface="Symbol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</a:t>
            </a:r>
            <a:r>
              <a:rPr lang="uz-Cyrl-UZ" dirty="0" smtClean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an </a:t>
            </a:r>
            <a:r>
              <a:rPr lang="uz-Cyrl-UZ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rivojlanish jarayonining har bir bosqichida ilmiy bilim tarkibida ilgari to</a:t>
            </a:r>
            <a:r>
              <a:rPr lang="en-US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g</a:t>
            </a:r>
            <a:r>
              <a:rPr lang="en-US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ri aniqlangan bilimlargina qoldiriladi; </a:t>
            </a:r>
            <a:endParaRPr lang="ru-RU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z-Cyrl-UZ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</a:t>
            </a:r>
            <a:endParaRPr lang="ru-RU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>
            <a:spLocks noChangeArrowheads="1"/>
          </p:cNvSpPr>
          <p:nvPr/>
        </p:nvSpPr>
        <p:spPr bwMode="auto">
          <a:xfrm>
            <a:off x="899592" y="3871595"/>
            <a:ext cx="7560839" cy="685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C050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400"/>
              <a:buFont typeface="Symbol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O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tmish fanida mavjud bo</a:t>
            </a:r>
            <a:r>
              <a:rPr lang="en-US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lgan xatolar va yanglishishlar esa fosh qilinadi va ulardan voz kechiladi; </a:t>
            </a:r>
            <a:endParaRPr lang="ru-RU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z-Cyrl-UZ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</a:t>
            </a:r>
            <a:endParaRPr lang="ru-RU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>
            <a:spLocks noChangeArrowheads="1"/>
          </p:cNvSpPr>
          <p:nvPr/>
        </p:nvSpPr>
        <p:spPr bwMode="auto">
          <a:xfrm>
            <a:off x="899592" y="4895850"/>
            <a:ext cx="7560838" cy="98142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C050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400"/>
              <a:buFont typeface="Symbol"/>
              <a:buChar char=""/>
              <a:tabLst>
                <a:tab pos="457200" algn="l"/>
              </a:tabLs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</a:t>
            </a:r>
            <a:r>
              <a:rPr lang="uz-Cyrl-UZ" dirty="0" smtClean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lmiy </a:t>
            </a:r>
            <a:r>
              <a:rPr lang="uz-Cyrl-UZ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bilimning rivojlanish jarayoni izchil, tadrijiy kechadi, u asta-sekin takomillashib boradi va voqelikni yanada aniqroq aks ettiradi.</a:t>
            </a:r>
            <a:endParaRPr lang="ru-RU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9" name="Двойная стрелка вверх/вниз 8"/>
          <p:cNvSpPr>
            <a:spLocks noChangeArrowheads="1"/>
          </p:cNvSpPr>
          <p:nvPr/>
        </p:nvSpPr>
        <p:spPr bwMode="auto">
          <a:xfrm>
            <a:off x="3171825" y="2710815"/>
            <a:ext cx="142875" cy="209550"/>
          </a:xfrm>
          <a:prstGeom prst="upDownArrow">
            <a:avLst>
              <a:gd name="adj1" fmla="val 50000"/>
              <a:gd name="adj2" fmla="val 29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Двойная стрелка вверх/вниз 9"/>
          <p:cNvSpPr>
            <a:spLocks noChangeArrowheads="1"/>
          </p:cNvSpPr>
          <p:nvPr/>
        </p:nvSpPr>
        <p:spPr bwMode="auto">
          <a:xfrm>
            <a:off x="3231515" y="3629660"/>
            <a:ext cx="142875" cy="209550"/>
          </a:xfrm>
          <a:prstGeom prst="upDownArrow">
            <a:avLst>
              <a:gd name="adj1" fmla="val 50000"/>
              <a:gd name="adj2" fmla="val 29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Двойная стрелка вверх/вниз 10"/>
          <p:cNvSpPr>
            <a:spLocks noChangeArrowheads="1"/>
          </p:cNvSpPr>
          <p:nvPr/>
        </p:nvSpPr>
        <p:spPr bwMode="auto">
          <a:xfrm>
            <a:off x="3171825" y="1456690"/>
            <a:ext cx="142875" cy="209550"/>
          </a:xfrm>
          <a:prstGeom prst="upDownArrow">
            <a:avLst>
              <a:gd name="adj1" fmla="val 50000"/>
              <a:gd name="adj2" fmla="val 29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Двойная стрелка вверх/вниз 11"/>
          <p:cNvSpPr>
            <a:spLocks noChangeArrowheads="1"/>
          </p:cNvSpPr>
          <p:nvPr/>
        </p:nvSpPr>
        <p:spPr bwMode="auto">
          <a:xfrm>
            <a:off x="3305810" y="4680585"/>
            <a:ext cx="142875" cy="209550"/>
          </a:xfrm>
          <a:prstGeom prst="upDownArrow">
            <a:avLst>
              <a:gd name="adj1" fmla="val 50000"/>
              <a:gd name="adj2" fmla="val 29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49713" algn="l"/>
              </a:tabLst>
            </a:pPr>
            <a:endParaRPr kumimoji="0" lang="ru-RU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52400" y="147935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49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49713" algn="l"/>
              </a:tabLst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ru-RU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49713" algn="l"/>
              </a:tabLst>
            </a:pPr>
            <a:endParaRPr kumimoji="0" lang="ru-RU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52400" y="286435"/>
            <a:ext cx="11079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	</a:t>
            </a:r>
            <a:endParaRPr kumimoji="0" lang="ru-RU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152400" y="42493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14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143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Стрелка вправо 16"/>
          <p:cNvSpPr>
            <a:spLocks noChangeArrowheads="1"/>
          </p:cNvSpPr>
          <p:nvPr/>
        </p:nvSpPr>
        <p:spPr bwMode="auto">
          <a:xfrm>
            <a:off x="706398" y="196334"/>
            <a:ext cx="7393994" cy="1469906"/>
          </a:xfrm>
          <a:prstGeom prst="rightArrow">
            <a:avLst>
              <a:gd name="adj1" fmla="val 50000"/>
              <a:gd name="adj2" fmla="val 128981"/>
            </a:avLst>
          </a:prstGeom>
          <a:solidFill>
            <a:srgbClr val="FFFFFF"/>
          </a:solidFill>
          <a:ln w="63500" cmpd="thickThin">
            <a:solidFill>
              <a:srgbClr val="4BACC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z-Cyrl-UZ" b="1" dirty="0" smtClean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KUMULYATIVISTIK KONSEPSIYANING ASOSIY QOIDALARI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:</a:t>
            </a:r>
            <a:endParaRPr lang="ru-RU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11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>
            <a:spLocks noChangeArrowheads="1"/>
          </p:cNvSpPr>
          <p:nvPr/>
        </p:nvSpPr>
        <p:spPr bwMode="auto">
          <a:xfrm>
            <a:off x="827585" y="2554674"/>
            <a:ext cx="7560838" cy="102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C050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/>
              <a:buChar char=""/>
              <a:tabLst>
                <a:tab pos="457200" algn="l"/>
              </a:tabLst>
            </a:pP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Yangi fanlar biron-bir turdagi ob’ektlarga doir bilimlarning yig</a:t>
            </a:r>
            <a:r>
              <a:rPr lang="en-US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ilishi va yaxlit bir butunga birlashtirilishi natijasida paydo bo</a:t>
            </a:r>
            <a:r>
              <a:rPr lang="en-US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lishi mumkin.</a:t>
            </a:r>
            <a:endParaRPr lang="ru-RU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>
            <a:spLocks noChangeArrowheads="1"/>
          </p:cNvSpPr>
          <p:nvPr/>
        </p:nvSpPr>
        <p:spPr bwMode="auto">
          <a:xfrm>
            <a:off x="863588" y="3933056"/>
            <a:ext cx="7704856" cy="14109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C050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/>
              <a:buChar char=""/>
              <a:tabLst>
                <a:tab pos="457200" algn="l"/>
              </a:tabLst>
            </a:pP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O</a:t>
            </a:r>
            <a:r>
              <a:rPr lang="en-US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z rivojlanish jarayonida fan o</a:t>
            </a:r>
            <a:r>
              <a:rPr lang="en-US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zi to</a:t>
            </a:r>
            <a:r>
              <a:rPr lang="en-US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plagan bilimlar hajmini o</a:t>
            </a:r>
            <a:r>
              <a:rPr lang="en-US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stirish bilan bir vaqtda uning mazmunida ham sifat o</a:t>
            </a:r>
            <a:r>
              <a:rPr lang="en-US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zgarishlari yasaydi, uni olish va asoslash usullarini takomillashtiradi, uni tashkillashtirish tizimini qayta quradi.</a:t>
            </a:r>
            <a:endParaRPr lang="ru-RU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6" name="Двойная стрелка вверх/вниз 5"/>
          <p:cNvSpPr>
            <a:spLocks noChangeArrowheads="1"/>
          </p:cNvSpPr>
          <p:nvPr/>
        </p:nvSpPr>
        <p:spPr bwMode="auto">
          <a:xfrm>
            <a:off x="3766975" y="3618731"/>
            <a:ext cx="142875" cy="209550"/>
          </a:xfrm>
          <a:prstGeom prst="upDownArrow">
            <a:avLst>
              <a:gd name="adj1" fmla="val 50000"/>
              <a:gd name="adj2" fmla="val 29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>
            <a:spLocks noChangeArrowheads="1"/>
          </p:cNvSpPr>
          <p:nvPr/>
        </p:nvSpPr>
        <p:spPr bwMode="auto">
          <a:xfrm>
            <a:off x="539552" y="5534962"/>
            <a:ext cx="8496944" cy="13230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C050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/>
              <a:buChar char=""/>
              <a:tabLst>
                <a:tab pos="457200" algn="l"/>
              </a:tabLst>
            </a:pP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Yangi fanlarning shakllanishi biron-bir murakkab ob’ekt haqidagi yagona umumiy fan qismlarga ajralishi va ular ayni shu ob’ektning turli tomonlari yoki elementlari haqidagi ozmi-ko</a:t>
            </a:r>
            <a:r>
              <a:rPr lang="en-US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pmi mustaqil alohida fanlarga aylanishi bilan bog</a:t>
            </a:r>
            <a:r>
              <a:rPr lang="en-US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liq bo</a:t>
            </a:r>
            <a:r>
              <a:rPr lang="en-US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lishi mumkin.</a:t>
            </a:r>
            <a:endParaRPr lang="ru-RU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</a:t>
            </a:r>
            <a:endParaRPr lang="ru-RU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>
            <a:spLocks noChangeArrowheads="1"/>
          </p:cNvSpPr>
          <p:nvPr/>
        </p:nvSpPr>
        <p:spPr bwMode="auto">
          <a:xfrm>
            <a:off x="827584" y="1245235"/>
            <a:ext cx="7560839" cy="102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C050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/>
              <a:buChar char=""/>
              <a:tabLst>
                <a:tab pos="457200" algn="l"/>
              </a:tabLst>
            </a:pP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Yangi fanlar biron-bir turdagi ob’ektlarga doir bilimlarning yig</a:t>
            </a:r>
            <a:r>
              <a:rPr lang="en-US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ilishi va yaxlit bir butunga birlashtirilishi natijasida paydo bo</a:t>
            </a:r>
            <a:r>
              <a:rPr lang="en-US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‘</a:t>
            </a:r>
            <a:r>
              <a:rPr lang="uz-Cyrl-UZ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lishi mumkin.</a:t>
            </a:r>
            <a:endParaRPr lang="ru-RU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9" name="Двойная стрелка вверх/вниз 8"/>
          <p:cNvSpPr>
            <a:spLocks noChangeArrowheads="1"/>
          </p:cNvSpPr>
          <p:nvPr/>
        </p:nvSpPr>
        <p:spPr bwMode="auto">
          <a:xfrm>
            <a:off x="3766208" y="5344026"/>
            <a:ext cx="142875" cy="209550"/>
          </a:xfrm>
          <a:prstGeom prst="upDownArrow">
            <a:avLst>
              <a:gd name="adj1" fmla="val 50000"/>
              <a:gd name="adj2" fmla="val 29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Двойная стрелка вверх/вниз 9"/>
          <p:cNvSpPr>
            <a:spLocks noChangeArrowheads="1"/>
          </p:cNvSpPr>
          <p:nvPr/>
        </p:nvSpPr>
        <p:spPr bwMode="auto">
          <a:xfrm>
            <a:off x="3139440" y="953135"/>
            <a:ext cx="142875" cy="209550"/>
          </a:xfrm>
          <a:prstGeom prst="upDownArrow">
            <a:avLst>
              <a:gd name="adj1" fmla="val 50000"/>
              <a:gd name="adj2" fmla="val 29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Двойная стрелка вверх/вниз 10"/>
          <p:cNvSpPr>
            <a:spLocks noChangeArrowheads="1"/>
          </p:cNvSpPr>
          <p:nvPr/>
        </p:nvSpPr>
        <p:spPr bwMode="auto">
          <a:xfrm flipH="1">
            <a:off x="3624286" y="2344623"/>
            <a:ext cx="213360" cy="296545"/>
          </a:xfrm>
          <a:prstGeom prst="upDownArrow">
            <a:avLst>
              <a:gd name="adj1" fmla="val 50000"/>
              <a:gd name="adj2" fmla="val 29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-94565"/>
            <a:ext cx="3577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14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143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endParaRPr kumimoji="0" lang="ru-RU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114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27253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14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143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трелка вправо 13"/>
          <p:cNvSpPr>
            <a:spLocks noChangeArrowheads="1"/>
          </p:cNvSpPr>
          <p:nvPr/>
        </p:nvSpPr>
        <p:spPr bwMode="auto">
          <a:xfrm>
            <a:off x="859317" y="-85725"/>
            <a:ext cx="8064896" cy="1143635"/>
          </a:xfrm>
          <a:prstGeom prst="rightArrow">
            <a:avLst>
              <a:gd name="adj1" fmla="val 50000"/>
              <a:gd name="adj2" fmla="val 187109"/>
            </a:avLst>
          </a:prstGeom>
          <a:solidFill>
            <a:srgbClr val="FFFFFF"/>
          </a:solidFill>
          <a:ln w="63500" cmpd="thickThin">
            <a:solidFill>
              <a:srgbClr val="4BACC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z-Cyrl-UZ" sz="2000" b="1" dirty="0" smtClean="0">
                <a:effectLst/>
                <a:latin typeface="Times New Roman"/>
                <a:ea typeface="Calibri"/>
                <a:cs typeface="Times New Roman"/>
              </a:rPr>
              <a:t>FANNING «</a:t>
            </a:r>
            <a:r>
              <a:rPr lang="en-US" sz="2000" b="1" dirty="0" smtClean="0">
                <a:effectLst/>
                <a:latin typeface="Times New Roman"/>
                <a:ea typeface="Calibri"/>
                <a:cs typeface="Times New Roman"/>
              </a:rPr>
              <a:t>O’</a:t>
            </a:r>
            <a:r>
              <a:rPr lang="uz-Cyrl-UZ" sz="2000" b="1" dirty="0" smtClean="0">
                <a:effectLst/>
                <a:latin typeface="Times New Roman"/>
                <a:ea typeface="Calibri"/>
                <a:cs typeface="Times New Roman"/>
              </a:rPr>
              <a:t>SISH NUQTALARI»</a:t>
            </a:r>
            <a:endParaRPr lang="ru-RU" sz="20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569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992888" cy="4964484"/>
          </a:xfrm>
        </p:spPr>
        <p:txBody>
          <a:bodyPr>
            <a:noAutofit/>
          </a:bodyPr>
          <a:lstStyle/>
          <a:p>
            <a:pPr marL="182563" indent="450850" algn="just">
              <a:buNone/>
            </a:pPr>
            <a:r>
              <a:rPr lang="uz-Cyrl-UZ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zirgi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vr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lim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qqiyoti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yangi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yo'n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lish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inn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tsi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gik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ltirib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chiq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rdi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inn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tsiya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z-Cyrl-UZ" sz="3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inglizch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а)-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yangilik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kiritish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rq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tish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inn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tsi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gik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ung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 хо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bo'lg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dqiq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tl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G'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rbiy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Е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vr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 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QSHd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uz-Cyrl-UZ" sz="3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60-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yd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о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bo'ldi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yangilik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kiritishning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ijtim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iy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psi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хо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gik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kti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rik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lik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inn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tsiyachisi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nid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ishl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chiqilg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988840"/>
            <a:ext cx="7776864" cy="4104456"/>
          </a:xfrm>
        </p:spPr>
        <p:txBody>
          <a:bodyPr/>
          <a:lstStyle/>
          <a:p>
            <a:pPr marL="342900" lvl="0" indent="-342900" algn="just">
              <a:buFont typeface="Wingdings" pitchFamily="2" charset="2"/>
              <a:buChar char="ü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yangi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g'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ya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tug'ilishi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yoki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yangilikning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yd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о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bo'lishi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shfiyot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sqichi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yuritil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Wingdings" pitchFamily="2" charset="2"/>
              <a:buChar char="ü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tir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о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qilishlik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z-Cyrl-UZ" sz="24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yangilik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yar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tish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sqichi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Wingdings" pitchFamily="2" charset="2"/>
              <a:buChar char="ü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yar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tilg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yangilikl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rning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ld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qo'll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bilish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sqichi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Wingdings" pitchFamily="2" charset="2"/>
              <a:buChar char="ü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yangilikni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yoyish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dbiq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etish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sqichi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yyan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yangilikk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а х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ukmr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nlik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qilish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sqichi</a:t>
            </a:r>
            <a:r>
              <a:rPr lang="uz-Cyrl-UZ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368152"/>
          </a:xfrm>
        </p:spPr>
        <p:txBody>
          <a:bodyPr>
            <a:normAutofit/>
          </a:bodyPr>
          <a:lstStyle/>
          <a:p>
            <a:pPr marL="182880" indent="0" algn="ctr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nn</a:t>
            </a:r>
            <a:r>
              <a:rPr lang="uz-Cyrl-UZ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tsi</a:t>
            </a:r>
            <a:r>
              <a:rPr lang="uz-Cyrl-UZ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uz-Cyrl-UZ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z-Cyrl-UZ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yonning</a:t>
            </a:r>
            <a:r>
              <a:rPr lang="uz-Cyrl-UZ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sqichl</a:t>
            </a:r>
            <a:r>
              <a:rPr lang="uz-Cyrl-UZ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uz-Cyrl-UZ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quyid</a:t>
            </a:r>
            <a:r>
              <a:rPr lang="uz-Cyrl-UZ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gich</a:t>
            </a:r>
            <a:r>
              <a:rPr lang="uz-Cyrl-UZ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z-Cyrl-UZ" sz="3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2771800" y="1772816"/>
            <a:ext cx="3456384" cy="2808312"/>
          </a:xfrm>
          <a:prstGeom prst="quad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tsiya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265459" y="796412"/>
            <a:ext cx="2448271" cy="10179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228184" y="2636912"/>
            <a:ext cx="2448271" cy="10179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ех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giya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275855" y="4581128"/>
            <a:ext cx="2448271" cy="10179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23528" y="2636912"/>
            <a:ext cx="2448271" cy="10179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трелка вправо 3"/>
          <p:cNvSpPr/>
          <p:nvPr/>
        </p:nvSpPr>
        <p:spPr>
          <a:xfrm>
            <a:off x="323528" y="1484784"/>
            <a:ext cx="3240360" cy="3096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z-Cyrl-UZ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Yusufb</a:t>
            </a:r>
            <a:r>
              <a:rPr lang="uz-Cyrl-UZ" sz="20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z-Cyrl-UZ" sz="20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sz="2000" b="1" dirty="0" smtClean="0">
                <a:latin typeface="Times New Roman" pitchFamily="18" charset="0"/>
                <a:cs typeface="Times New Roman" pitchFamily="18" charset="0"/>
              </a:rPr>
              <a:t>а-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ning</a:t>
            </a:r>
            <a:r>
              <a:rPr lang="uz-Cyrl-UZ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inn</a:t>
            </a:r>
            <a:r>
              <a:rPr lang="uz-Cyrl-UZ" sz="20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sz="20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tsiyag</a:t>
            </a:r>
            <a:r>
              <a:rPr lang="uz-Cyrl-UZ" sz="20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sz="2000" b="1" dirty="0" smtClean="0"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rifi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Выноска-облако 6"/>
          <p:cNvSpPr/>
          <p:nvPr/>
        </p:nvSpPr>
        <p:spPr>
          <a:xfrm>
            <a:off x="3563888" y="332656"/>
            <a:ext cx="5400600" cy="547260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gik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yangilikk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o'qitish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rbiya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rishd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 а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vv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lum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bo'lm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yd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etilm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tij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z-Cyrl-UZ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riv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jl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nib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ruvchi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riya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 а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liyotg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eltuvchi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o'zg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rib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tur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dig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gik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 </a:t>
            </a:r>
            <a:r>
              <a:rPr lang="uz-Cyrl-UZ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qiylik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7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539552" y="548680"/>
            <a:ext cx="8064896" cy="16561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3668" y="961273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Yusufb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bo'yich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tsi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yonl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quyid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gich</a:t>
            </a:r>
            <a:r>
              <a:rPr lang="uz-Cyrl-U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084168" y="2852936"/>
            <a:ext cx="2520280" cy="165618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yangid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yd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nish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riy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185846" y="2853490"/>
            <a:ext cx="2718302" cy="165618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yangini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idr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o'zg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rtirish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39552" y="2853490"/>
            <a:ext cx="2520280" cy="165618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yangini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jr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tish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/>
          <p:cNvCxnSpPr>
            <a:stCxn id="2" idx="4"/>
            <a:endCxn id="6" idx="0"/>
          </p:cNvCxnSpPr>
          <p:nvPr/>
        </p:nvCxnSpPr>
        <p:spPr>
          <a:xfrm flipH="1">
            <a:off x="1799692" y="2204864"/>
            <a:ext cx="2772308" cy="64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2" idx="4"/>
          </p:cNvCxnSpPr>
          <p:nvPr/>
        </p:nvCxnSpPr>
        <p:spPr>
          <a:xfrm>
            <a:off x="4572000" y="220486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2" idx="4"/>
            <a:endCxn id="4" idx="0"/>
          </p:cNvCxnSpPr>
          <p:nvPr/>
        </p:nvCxnSpPr>
        <p:spPr>
          <a:xfrm>
            <a:off x="4572000" y="2204864"/>
            <a:ext cx="277230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1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253</TotalTime>
  <Words>1350</Words>
  <Application>Microsoft Office PowerPoint</Application>
  <PresentationFormat>Экран (4:3)</PresentationFormat>
  <Paragraphs>137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Воздушный поток</vt:lpstr>
      <vt:lpstr>4-MAVZU. ILMIY TADQIQOT TIPLARI. </vt:lpstr>
      <vt:lpstr>Презентация PowerPoint</vt:lpstr>
      <vt:lpstr>Презентация PowerPoint</vt:lpstr>
      <vt:lpstr>Презентация PowerPoint</vt:lpstr>
      <vt:lpstr>  Hоzirgi dаvr tа'lim tаrаqqiyoti yangi yo'nаlish innоvаtsiоn pеdаgоgikаni kеltirib chiqаrdi. innоvаtsiya - (inglizchа)-yangilik kiritish (tаrqаtish). innоvаtsiоn pеdаgоgikа  аtаmаsi vа ungа хоs bo'lgаn tаdqiqоtlаr G'аrbiy Еvrоpа vа АQSHdа (60-y) pаydо bo'ldi. yangilik kiritishning ijtimоiy-psiхоlоgik аspеkti аmеrikаlik innоvаtsiyachisi            e.Rоdjеrs tоmоnidаn ishlаb chiqilgаn.</vt:lpstr>
      <vt:lpstr>Innоvаtsiоn jаrаyonning bоsqichlаri quyidаgichа: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ADMIN</cp:lastModifiedBy>
  <cp:revision>52</cp:revision>
  <dcterms:created xsi:type="dcterms:W3CDTF">2015-01-21T16:58:36Z</dcterms:created>
  <dcterms:modified xsi:type="dcterms:W3CDTF">2023-01-16T17:24:06Z</dcterms:modified>
</cp:coreProperties>
</file>