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-1541" y="-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C7C5-80E1-47A6-94B4-A9375E07DB18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8F05-A4AD-4DDB-9A2C-91B1BA5B3E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303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C7C5-80E1-47A6-94B4-A9375E07DB18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8F05-A4AD-4DDB-9A2C-91B1BA5B3E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526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C7C5-80E1-47A6-94B4-A9375E07DB18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8F05-A4AD-4DDB-9A2C-91B1BA5B3E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577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C7C5-80E1-47A6-94B4-A9375E07DB18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8F05-A4AD-4DDB-9A2C-91B1BA5B3E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762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C7C5-80E1-47A6-94B4-A9375E07DB18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8F05-A4AD-4DDB-9A2C-91B1BA5B3E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575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C7C5-80E1-47A6-94B4-A9375E07DB18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8F05-A4AD-4DDB-9A2C-91B1BA5B3E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22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C7C5-80E1-47A6-94B4-A9375E07DB18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8F05-A4AD-4DDB-9A2C-91B1BA5B3EFB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285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C7C5-80E1-47A6-94B4-A9375E07DB18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8F05-A4AD-4DDB-9A2C-91B1BA5B3E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1019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C7C5-80E1-47A6-94B4-A9375E07DB18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8F05-A4AD-4DDB-9A2C-91B1BA5B3E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54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C7C5-80E1-47A6-94B4-A9375E07DB18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8F05-A4AD-4DDB-9A2C-91B1BA5B3E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40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963C7C5-80E1-47A6-94B4-A9375E07DB18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8F05-A4AD-4DDB-9A2C-91B1BA5B3E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719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963C7C5-80E1-47A6-94B4-A9375E07DB18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5728F05-A4AD-4DDB-9A2C-91B1BA5B3E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232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79075E0-C811-4B4B-86BD-4F88D6E827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15-MAVZU. </a:t>
            </a:r>
            <a:r>
              <a:rPr lang="en-US" dirty="0" err="1"/>
              <a:t>Ilmiy</a:t>
            </a:r>
            <a:r>
              <a:rPr lang="en-US" dirty="0"/>
              <a:t> grant. Uni </a:t>
            </a:r>
            <a:r>
              <a:rPr lang="en-US" dirty="0" err="1"/>
              <a:t>yozish</a:t>
            </a:r>
            <a:r>
              <a:rPr lang="en-US" dirty="0"/>
              <a:t> </a:t>
            </a:r>
            <a:r>
              <a:rPr lang="en-US" dirty="0" err="1"/>
              <a:t>metodologiyasi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048000" y="515670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ma’ruzachi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prof.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G.K.Masharipova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ma’ruzachi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PhD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T.J.Xo'janova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273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124A698D-8777-4BD9-9897-D537ABEDB3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71" t="38317" r="50000" b="15987"/>
          <a:stretch/>
        </p:blipFill>
        <p:spPr>
          <a:xfrm>
            <a:off x="1714870" y="346198"/>
            <a:ext cx="8762260" cy="616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771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0904CD6B-5A56-4B5D-A52F-43903EB4C8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753" t="38317" r="12985" b="16375"/>
          <a:stretch/>
        </p:blipFill>
        <p:spPr>
          <a:xfrm>
            <a:off x="1794921" y="406153"/>
            <a:ext cx="8602157" cy="604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224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126464B-DAFE-439C-9DF2-4F2E8BA2A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420630"/>
            <a:ext cx="7729728" cy="1188720"/>
          </a:xfrm>
        </p:spPr>
        <p:txBody>
          <a:bodyPr/>
          <a:lstStyle/>
          <a:p>
            <a:r>
              <a:rPr lang="uz-Latn-UZ" b="1" dirty="0"/>
              <a:t>E`tiboringiz uchun rahmat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40281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A32BA37-86EF-46C4-AF06-308C3B590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2115" y="222472"/>
            <a:ext cx="7427770" cy="1023905"/>
          </a:xfrm>
        </p:spPr>
        <p:txBody>
          <a:bodyPr>
            <a:noAutofit/>
          </a:bodyPr>
          <a:lstStyle/>
          <a:p>
            <a:r>
              <a:rPr lang="en-US" sz="2000" dirty="0" err="1"/>
              <a:t>Tanlovi</a:t>
            </a:r>
            <a:r>
              <a:rPr lang="en-US" sz="2000" dirty="0"/>
              <a:t> </a:t>
            </a:r>
            <a:r>
              <a:rPr lang="en-US" sz="2000" dirty="0" err="1"/>
              <a:t>shartlari</a:t>
            </a:r>
            <a:r>
              <a:rPr lang="ru-RU" sz="2000" dirty="0"/>
              <a:t> </a:t>
            </a:r>
            <a:r>
              <a:rPr lang="en-US" sz="2000" dirty="0" err="1"/>
              <a:t>Loyihaning</a:t>
            </a:r>
            <a:r>
              <a:rPr lang="en-US" sz="2000" dirty="0"/>
              <a:t> </a:t>
            </a:r>
            <a:r>
              <a:rPr lang="en-US" sz="2000" dirty="0" err="1"/>
              <a:t>titul</a:t>
            </a:r>
            <a:r>
              <a:rPr lang="en-US" sz="2000" dirty="0"/>
              <a:t> </a:t>
            </a:r>
            <a:r>
              <a:rPr lang="en-US" sz="2000" dirty="0" err="1"/>
              <a:t>varag‘i</a:t>
            </a:r>
            <a:r>
              <a:rPr lang="en-US" sz="2000" dirty="0"/>
              <a:t> </a:t>
            </a:r>
            <a:r>
              <a:rPr lang="en-US" sz="2000" dirty="0" err="1"/>
              <a:t>namunasi</a:t>
            </a:r>
            <a:r>
              <a:rPr lang="en-US" sz="2000" dirty="0"/>
              <a:t/>
            </a:r>
            <a:br>
              <a:rPr lang="en-US" sz="2000" dirty="0"/>
            </a:br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381AE56C-9D1A-46F6-A37B-788A777548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281" t="23431" r="10582" b="11974"/>
          <a:stretch/>
        </p:blipFill>
        <p:spPr>
          <a:xfrm>
            <a:off x="2382115" y="1458912"/>
            <a:ext cx="7427770" cy="517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0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6B284C65-ECD2-4D56-A361-253A20A507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80" t="25205" r="63281" b="10035"/>
          <a:stretch/>
        </p:blipFill>
        <p:spPr>
          <a:xfrm>
            <a:off x="257452" y="157578"/>
            <a:ext cx="4623089" cy="654284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85FA916B-D3FA-4D17-BD42-4EC3ADC063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281" t="25501" r="37015" b="10033"/>
          <a:stretch/>
        </p:blipFill>
        <p:spPr>
          <a:xfrm>
            <a:off x="5078026" y="157577"/>
            <a:ext cx="3261247" cy="460085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4F600EB8-112C-40A7-9DA3-B1C0E31B19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787" t="25630" r="10510" b="9903"/>
          <a:stretch/>
        </p:blipFill>
        <p:spPr>
          <a:xfrm>
            <a:off x="8339273" y="157578"/>
            <a:ext cx="3261247" cy="460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295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F0446CB2-3F4D-4BC1-9500-80E0F5871A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53" t="42201" r="57912" b="11974"/>
          <a:stretch/>
        </p:blipFill>
        <p:spPr>
          <a:xfrm>
            <a:off x="1897553" y="450541"/>
            <a:ext cx="8396894" cy="595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96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="" xmlns:a16="http://schemas.microsoft.com/office/drawing/2014/main" id="{76D64C4A-A4C0-4F19-8C98-E1F34C39E273}"/>
              </a:ext>
            </a:extLst>
          </p:cNvPr>
          <p:cNvSpPr/>
          <p:nvPr/>
        </p:nvSpPr>
        <p:spPr>
          <a:xfrm>
            <a:off x="497149" y="435006"/>
            <a:ext cx="11407806" cy="3861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Tashkilot</a:t>
            </a:r>
            <a:r>
              <a:rPr lang="en-US" dirty="0"/>
              <a:t> </a:t>
            </a:r>
            <a:r>
              <a:rPr lang="en-US" dirty="0" err="1"/>
              <a:t>rahbari</a:t>
            </a:r>
            <a:r>
              <a:rPr lang="en-US" dirty="0"/>
              <a:t> </a:t>
            </a:r>
            <a:r>
              <a:rPr lang="en-US" dirty="0" err="1"/>
              <a:t>quyidagilarni</a:t>
            </a:r>
            <a:r>
              <a:rPr lang="en-US" dirty="0"/>
              <a:t> </a:t>
            </a:r>
            <a:r>
              <a:rPr lang="en-US" dirty="0" err="1"/>
              <a:t>tasdiqlaydi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-	</a:t>
            </a:r>
            <a:r>
              <a:rPr lang="en-US" dirty="0" err="1"/>
              <a:t>tanlov</a:t>
            </a:r>
            <a:r>
              <a:rPr lang="en-US" dirty="0"/>
              <a:t> </a:t>
            </a:r>
            <a:r>
              <a:rPr lang="en-US" dirty="0" err="1"/>
              <a:t>shartlari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tanishib</a:t>
            </a:r>
            <a:r>
              <a:rPr lang="en-US" dirty="0"/>
              <a:t> </a:t>
            </a:r>
            <a:r>
              <a:rPr lang="en-US" dirty="0" err="1"/>
              <a:t>chiqadi</a:t>
            </a:r>
            <a:r>
              <a:rPr lang="en-US" dirty="0"/>
              <a:t>, </a:t>
            </a:r>
            <a:r>
              <a:rPr lang="en-US" dirty="0" err="1"/>
              <a:t>loyiha</a:t>
            </a:r>
            <a:r>
              <a:rPr lang="en-US" dirty="0"/>
              <a:t> </a:t>
            </a:r>
            <a:r>
              <a:rPr lang="en-US" dirty="0" err="1"/>
              <a:t>tanlovda</a:t>
            </a:r>
            <a:r>
              <a:rPr lang="en-US" dirty="0"/>
              <a:t> </a:t>
            </a:r>
            <a:r>
              <a:rPr lang="en-US" dirty="0" err="1"/>
              <a:t>g‘olib</a:t>
            </a:r>
            <a:r>
              <a:rPr lang="en-US" dirty="0"/>
              <a:t> </a:t>
            </a:r>
            <a:r>
              <a:rPr lang="en-US" dirty="0" err="1"/>
              <a:t>bo‘lsa</a:t>
            </a:r>
            <a:r>
              <a:rPr lang="en-US" dirty="0"/>
              <a:t>, </a:t>
            </a:r>
            <a:r>
              <a:rPr lang="en-US" dirty="0" err="1"/>
              <a:t>tashkilot</a:t>
            </a:r>
            <a:r>
              <a:rPr lang="en-US" dirty="0"/>
              <a:t> </a:t>
            </a:r>
            <a:r>
              <a:rPr lang="en-US" dirty="0" err="1"/>
              <a:t>orqali</a:t>
            </a:r>
            <a:r>
              <a:rPr lang="en-US" dirty="0"/>
              <a:t> </a:t>
            </a:r>
            <a:r>
              <a:rPr lang="en-US" dirty="0" err="1"/>
              <a:t>uni</a:t>
            </a:r>
            <a:r>
              <a:rPr lang="en-US" dirty="0"/>
              <a:t> </a:t>
            </a:r>
            <a:r>
              <a:rPr lang="en-US" dirty="0" err="1"/>
              <a:t>moliyalashtirishga</a:t>
            </a:r>
            <a:r>
              <a:rPr lang="en-US" dirty="0"/>
              <a:t> </a:t>
            </a:r>
            <a:r>
              <a:rPr lang="en-US" dirty="0" err="1"/>
              <a:t>rozilik</a:t>
            </a:r>
            <a:r>
              <a:rPr lang="en-US" dirty="0"/>
              <a:t> </a:t>
            </a:r>
            <a:r>
              <a:rPr lang="en-US" dirty="0" err="1"/>
              <a:t>beradi</a:t>
            </a:r>
            <a:r>
              <a:rPr lang="en-US" dirty="0"/>
              <a:t>;</a:t>
            </a:r>
          </a:p>
          <a:p>
            <a:pPr algn="ctr"/>
            <a:r>
              <a:rPr lang="en-US" dirty="0"/>
              <a:t>-	</a:t>
            </a:r>
            <a:r>
              <a:rPr lang="en-US" dirty="0" err="1"/>
              <a:t>tanlov</a:t>
            </a:r>
            <a:r>
              <a:rPr lang="en-US" dirty="0"/>
              <a:t> </a:t>
            </a:r>
            <a:r>
              <a:rPr lang="en-US" dirty="0" err="1"/>
              <a:t>hujjatlarida</a:t>
            </a:r>
            <a:r>
              <a:rPr lang="en-US" dirty="0"/>
              <a:t> </a:t>
            </a:r>
            <a:r>
              <a:rPr lang="en-US" dirty="0" err="1"/>
              <a:t>belgilangan</a:t>
            </a:r>
            <a:r>
              <a:rPr lang="en-US" dirty="0"/>
              <a:t> </a:t>
            </a:r>
            <a:r>
              <a:rPr lang="en-US" dirty="0" err="1"/>
              <a:t>shartlarga</a:t>
            </a:r>
            <a:r>
              <a:rPr lang="en-US" dirty="0"/>
              <a:t> </a:t>
            </a:r>
            <a:r>
              <a:rPr lang="en-US" dirty="0" err="1"/>
              <a:t>roziligini</a:t>
            </a:r>
            <a:r>
              <a:rPr lang="en-US" dirty="0"/>
              <a:t> </a:t>
            </a:r>
            <a:r>
              <a:rPr lang="en-US" dirty="0" err="1"/>
              <a:t>bildiradi</a:t>
            </a:r>
            <a:r>
              <a:rPr lang="en-US" dirty="0"/>
              <a:t>;</a:t>
            </a:r>
          </a:p>
          <a:p>
            <a:pPr algn="ctr"/>
            <a:r>
              <a:rPr lang="en-US" dirty="0"/>
              <a:t>-	</a:t>
            </a:r>
            <a:r>
              <a:rPr lang="en-US" dirty="0" err="1"/>
              <a:t>loyiha</a:t>
            </a:r>
            <a:r>
              <a:rPr lang="en-US" dirty="0"/>
              <a:t> </a:t>
            </a:r>
            <a:r>
              <a:rPr lang="en-US" dirty="0" err="1"/>
              <a:t>rahbari</a:t>
            </a:r>
            <a:r>
              <a:rPr lang="en-US" dirty="0"/>
              <a:t> </a:t>
            </a:r>
            <a:r>
              <a:rPr lang="en-US" dirty="0" err="1"/>
              <a:t>to‘g‘risida</a:t>
            </a:r>
            <a:r>
              <a:rPr lang="en-US" dirty="0"/>
              <a:t> </a:t>
            </a:r>
            <a:r>
              <a:rPr lang="en-US" dirty="0" err="1"/>
              <a:t>arizada</a:t>
            </a:r>
            <a:r>
              <a:rPr lang="en-US" dirty="0"/>
              <a:t> </a:t>
            </a:r>
            <a:r>
              <a:rPr lang="en-US" dirty="0" err="1"/>
              <a:t>ko‘rsatilgan</a:t>
            </a:r>
            <a:r>
              <a:rPr lang="en-US" dirty="0"/>
              <a:t> </a:t>
            </a:r>
            <a:r>
              <a:rPr lang="en-US" dirty="0" err="1"/>
              <a:t>ma’lumotlarni</a:t>
            </a:r>
            <a:r>
              <a:rPr lang="en-US" dirty="0"/>
              <a:t> </a:t>
            </a:r>
            <a:r>
              <a:rPr lang="en-US" dirty="0" err="1"/>
              <a:t>tasdiqlaydi</a:t>
            </a:r>
            <a:r>
              <a:rPr lang="en-US" dirty="0"/>
              <a:t>;</a:t>
            </a:r>
          </a:p>
          <a:p>
            <a:pPr algn="ctr"/>
            <a:r>
              <a:rPr lang="en-US" dirty="0" err="1"/>
              <a:t>Loyiha</a:t>
            </a:r>
            <a:r>
              <a:rPr lang="en-US" dirty="0"/>
              <a:t> </a:t>
            </a:r>
            <a:r>
              <a:rPr lang="en-US" dirty="0" err="1"/>
              <a:t>tanlovda</a:t>
            </a:r>
            <a:r>
              <a:rPr lang="en-US" dirty="0"/>
              <a:t> </a:t>
            </a:r>
            <a:r>
              <a:rPr lang="en-US" dirty="0" err="1"/>
              <a:t>golib</a:t>
            </a:r>
            <a:r>
              <a:rPr lang="en-US" dirty="0"/>
              <a:t> </a:t>
            </a:r>
            <a:r>
              <a:rPr lang="en-US" dirty="0" err="1"/>
              <a:t>bulgan</a:t>
            </a:r>
            <a:r>
              <a:rPr lang="en-US" dirty="0"/>
              <a:t> </a:t>
            </a:r>
            <a:r>
              <a:rPr lang="en-US" dirty="0" err="1"/>
              <a:t>taqdirda</a:t>
            </a:r>
            <a:r>
              <a:rPr lang="en-US" dirty="0"/>
              <a:t> </a:t>
            </a:r>
            <a:r>
              <a:rPr lang="en-US" dirty="0" err="1"/>
              <a:t>ijrochi</a:t>
            </a:r>
            <a:r>
              <a:rPr lang="en-US" dirty="0"/>
              <a:t> </a:t>
            </a:r>
            <a:r>
              <a:rPr lang="en-US" dirty="0" err="1"/>
              <a:t>tashkilot</a:t>
            </a:r>
            <a:r>
              <a:rPr lang="en-US" dirty="0"/>
              <a:t> </a:t>
            </a:r>
            <a:r>
              <a:rPr lang="en-US" dirty="0" err="1"/>
              <a:t>quyidagi</a:t>
            </a:r>
            <a:r>
              <a:rPr lang="en-US" dirty="0"/>
              <a:t> </a:t>
            </a:r>
            <a:r>
              <a:rPr lang="en-US" dirty="0" err="1"/>
              <a:t>majburiyatlarni</a:t>
            </a:r>
            <a:r>
              <a:rPr lang="en-US" dirty="0"/>
              <a:t> </a:t>
            </a:r>
            <a:r>
              <a:rPr lang="en-US" dirty="0" err="1"/>
              <a:t>o‘z</a:t>
            </a:r>
            <a:r>
              <a:rPr lang="en-US" dirty="0"/>
              <a:t> </a:t>
            </a:r>
            <a:r>
              <a:rPr lang="en-US" dirty="0" err="1"/>
              <a:t>zimmasiga</a:t>
            </a:r>
            <a:r>
              <a:rPr lang="en-US" dirty="0"/>
              <a:t> </a:t>
            </a:r>
            <a:r>
              <a:rPr lang="en-US" dirty="0" err="1"/>
              <a:t>oladi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-	</a:t>
            </a:r>
            <a:r>
              <a:rPr lang="en-US" dirty="0" err="1"/>
              <a:t>ilmiy</a:t>
            </a:r>
            <a:r>
              <a:rPr lang="en-US" dirty="0"/>
              <a:t> </a:t>
            </a:r>
            <a:r>
              <a:rPr lang="en-US" dirty="0" err="1"/>
              <a:t>jamoa</a:t>
            </a:r>
            <a:r>
              <a:rPr lang="en-US" dirty="0"/>
              <a:t> </a:t>
            </a:r>
            <a:r>
              <a:rPr lang="en-US" dirty="0" err="1"/>
              <a:t>a’zolari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fuqarolik-huquqiy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mehnat</a:t>
            </a:r>
            <a:r>
              <a:rPr lang="en-US" dirty="0"/>
              <a:t> (</a:t>
            </a:r>
            <a:r>
              <a:rPr lang="en-US" dirty="0" err="1"/>
              <a:t>muddatli</a:t>
            </a:r>
            <a:r>
              <a:rPr lang="en-US" dirty="0"/>
              <a:t> </a:t>
            </a:r>
            <a:r>
              <a:rPr lang="en-US" dirty="0" err="1"/>
              <a:t>mehnat</a:t>
            </a:r>
            <a:r>
              <a:rPr lang="en-US" dirty="0"/>
              <a:t>) </a:t>
            </a:r>
            <a:r>
              <a:rPr lang="en-US" dirty="0" err="1"/>
              <a:t>shartnomalarini</a:t>
            </a:r>
            <a:r>
              <a:rPr lang="en-US" dirty="0"/>
              <a:t> </a:t>
            </a:r>
            <a:r>
              <a:rPr lang="en-US" dirty="0" err="1"/>
              <a:t>to‘zish</a:t>
            </a:r>
            <a:r>
              <a:rPr lang="en-US" dirty="0"/>
              <a:t> (</a:t>
            </a:r>
            <a:r>
              <a:rPr lang="en-US" dirty="0" err="1"/>
              <a:t>loyiha</a:t>
            </a:r>
            <a:r>
              <a:rPr lang="en-US" dirty="0"/>
              <a:t> </a:t>
            </a:r>
            <a:r>
              <a:rPr lang="en-US" dirty="0" err="1"/>
              <a:t>rahbari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mehnat</a:t>
            </a:r>
            <a:r>
              <a:rPr lang="en-US" dirty="0"/>
              <a:t> </a:t>
            </a:r>
            <a:r>
              <a:rPr lang="en-US" dirty="0" err="1"/>
              <a:t>shartnomasi</a:t>
            </a:r>
            <a:r>
              <a:rPr lang="en-US" dirty="0"/>
              <a:t> </a:t>
            </a:r>
            <a:r>
              <a:rPr lang="en-US" dirty="0" err="1"/>
              <a:t>tadqiqotni</a:t>
            </a:r>
            <a:r>
              <a:rPr lang="en-US" dirty="0"/>
              <a:t> </a:t>
            </a:r>
            <a:r>
              <a:rPr lang="en-US" dirty="0" err="1"/>
              <a:t>masofadan</a:t>
            </a:r>
            <a:r>
              <a:rPr lang="en-US" dirty="0"/>
              <a:t> </a:t>
            </a:r>
            <a:r>
              <a:rPr lang="en-US" dirty="0" err="1"/>
              <a:t>turib</a:t>
            </a:r>
            <a:r>
              <a:rPr lang="en-US" dirty="0"/>
              <a:t> </a:t>
            </a:r>
            <a:r>
              <a:rPr lang="en-US" dirty="0" err="1"/>
              <a:t>bajarish</a:t>
            </a:r>
            <a:r>
              <a:rPr lang="en-US" dirty="0"/>
              <a:t> </a:t>
            </a:r>
            <a:r>
              <a:rPr lang="en-US" dirty="0" err="1"/>
              <a:t>bo‘yicha</a:t>
            </a:r>
            <a:r>
              <a:rPr lang="en-US" dirty="0"/>
              <a:t> </a:t>
            </a:r>
            <a:r>
              <a:rPr lang="en-US" dirty="0" err="1"/>
              <a:t>bo‘lishi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 </a:t>
            </a:r>
            <a:r>
              <a:rPr lang="en-US" dirty="0" err="1"/>
              <a:t>emas</a:t>
            </a:r>
            <a:r>
              <a:rPr lang="en-US" dirty="0"/>
              <a:t>);</a:t>
            </a:r>
          </a:p>
          <a:p>
            <a:pPr algn="ctr"/>
            <a:r>
              <a:rPr lang="en-US" dirty="0"/>
              <a:t>-	</a:t>
            </a:r>
            <a:r>
              <a:rPr lang="en-US" dirty="0" err="1"/>
              <a:t>loyiha</a:t>
            </a:r>
            <a:r>
              <a:rPr lang="en-US" dirty="0"/>
              <a:t> </a:t>
            </a:r>
            <a:r>
              <a:rPr lang="en-US" dirty="0" err="1"/>
              <a:t>rahbari</a:t>
            </a:r>
            <a:r>
              <a:rPr lang="en-US" dirty="0"/>
              <a:t> </a:t>
            </a:r>
            <a:r>
              <a:rPr lang="en-US" dirty="0" err="1"/>
              <a:t>roziligi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ilmiy</a:t>
            </a:r>
            <a:r>
              <a:rPr lang="en-US" dirty="0"/>
              <a:t> </a:t>
            </a:r>
            <a:r>
              <a:rPr lang="en-US" dirty="0" err="1"/>
              <a:t>jamoa</a:t>
            </a:r>
            <a:r>
              <a:rPr lang="en-US" dirty="0"/>
              <a:t> </a:t>
            </a:r>
            <a:r>
              <a:rPr lang="en-US" dirty="0" err="1"/>
              <a:t>a’zolariga</a:t>
            </a:r>
            <a:r>
              <a:rPr lang="en-US" dirty="0"/>
              <a:t> </a:t>
            </a:r>
            <a:r>
              <a:rPr lang="en-US" dirty="0" err="1"/>
              <a:t>loyihani</a:t>
            </a:r>
            <a:r>
              <a:rPr lang="en-US" dirty="0"/>
              <a:t> </a:t>
            </a:r>
            <a:r>
              <a:rPr lang="en-US" dirty="0" err="1"/>
              <a:t>amalga</a:t>
            </a:r>
            <a:r>
              <a:rPr lang="en-US" dirty="0"/>
              <a:t> </a:t>
            </a:r>
            <a:r>
              <a:rPr lang="en-US" dirty="0" err="1"/>
              <a:t>oshirish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haq</a:t>
            </a:r>
            <a:r>
              <a:rPr lang="en-US" dirty="0"/>
              <a:t> </a:t>
            </a:r>
            <a:r>
              <a:rPr lang="en-US" dirty="0" err="1"/>
              <a:t>to‘lash</a:t>
            </a:r>
            <a:r>
              <a:rPr lang="en-US" dirty="0"/>
              <a:t>;</a:t>
            </a:r>
          </a:p>
          <a:p>
            <a:pPr algn="ctr"/>
            <a:r>
              <a:rPr lang="en-US" dirty="0"/>
              <a:t>-	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yili</a:t>
            </a:r>
            <a:r>
              <a:rPr lang="en-US" dirty="0"/>
              <a:t> </a:t>
            </a:r>
            <a:r>
              <a:rPr lang="en-US" dirty="0" err="1"/>
              <a:t>belgilangan</a:t>
            </a:r>
            <a:r>
              <a:rPr lang="en-US" dirty="0"/>
              <a:t> </a:t>
            </a:r>
            <a:r>
              <a:rPr lang="en-US" dirty="0" err="1"/>
              <a:t>muddatda</a:t>
            </a:r>
            <a:r>
              <a:rPr lang="en-US" dirty="0"/>
              <a:t> </a:t>
            </a:r>
            <a:r>
              <a:rPr lang="en-US" dirty="0" err="1"/>
              <a:t>loyiha</a:t>
            </a:r>
            <a:r>
              <a:rPr lang="en-US" dirty="0"/>
              <a:t> </a:t>
            </a:r>
            <a:r>
              <a:rPr lang="en-US" dirty="0" err="1"/>
              <a:t>mablag‘larining</a:t>
            </a:r>
            <a:r>
              <a:rPr lang="en-US" dirty="0"/>
              <a:t> </a:t>
            </a:r>
            <a:r>
              <a:rPr lang="en-US" dirty="0" err="1"/>
              <a:t>maqsadli</a:t>
            </a:r>
            <a:r>
              <a:rPr lang="en-US" dirty="0"/>
              <a:t> </a:t>
            </a:r>
            <a:r>
              <a:rPr lang="en-US" dirty="0" err="1"/>
              <a:t>ishlatilishi</a:t>
            </a:r>
            <a:r>
              <a:rPr lang="en-US" dirty="0"/>
              <a:t> </a:t>
            </a:r>
            <a:r>
              <a:rPr lang="en-US" dirty="0" err="1"/>
              <a:t>to‘g‘risida</a:t>
            </a:r>
            <a:r>
              <a:rPr lang="en-US" dirty="0"/>
              <a:t> </a:t>
            </a:r>
            <a:r>
              <a:rPr lang="en-US" dirty="0" err="1"/>
              <a:t>hisobot</a:t>
            </a:r>
            <a:r>
              <a:rPr lang="en-US" dirty="0"/>
              <a:t> </a:t>
            </a:r>
            <a:r>
              <a:rPr lang="en-US" dirty="0" err="1"/>
              <a:t>taqdim</a:t>
            </a:r>
            <a:r>
              <a:rPr lang="en-US" dirty="0"/>
              <a:t> </a:t>
            </a:r>
            <a:r>
              <a:rPr lang="en-US" dirty="0" err="1"/>
              <a:t>etish</a:t>
            </a:r>
            <a:r>
              <a:rPr lang="en-US" dirty="0"/>
              <a:t>.</a:t>
            </a:r>
          </a:p>
          <a:p>
            <a:pPr algn="ctr"/>
            <a:r>
              <a:rPr lang="en-US" dirty="0"/>
              <a:t>Agar </a:t>
            </a:r>
            <a:r>
              <a:rPr lang="en-US" dirty="0" err="1"/>
              <a:t>loyihada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nechta</a:t>
            </a:r>
            <a:r>
              <a:rPr lang="en-US" dirty="0"/>
              <a:t> </a:t>
            </a:r>
            <a:r>
              <a:rPr lang="en-US" dirty="0" err="1"/>
              <a:t>hamijrochi</a:t>
            </a:r>
            <a:r>
              <a:rPr lang="en-US" dirty="0"/>
              <a:t> </a:t>
            </a:r>
            <a:r>
              <a:rPr lang="en-US" dirty="0" err="1"/>
              <a:t>tashkilotlar</a:t>
            </a:r>
            <a:r>
              <a:rPr lang="en-US" dirty="0"/>
              <a:t> </a:t>
            </a:r>
            <a:r>
              <a:rPr lang="en-US" dirty="0" err="1"/>
              <a:t>ishtirok</a:t>
            </a:r>
            <a:r>
              <a:rPr lang="en-US" dirty="0"/>
              <a:t> </a:t>
            </a:r>
            <a:r>
              <a:rPr lang="en-US" dirty="0" err="1"/>
              <a:t>etadigan</a:t>
            </a:r>
            <a:r>
              <a:rPr lang="en-US" dirty="0"/>
              <a:t> </a:t>
            </a:r>
            <a:r>
              <a:rPr lang="en-US" dirty="0" err="1"/>
              <a:t>bo‘lsa</a:t>
            </a:r>
            <a:r>
              <a:rPr lang="en-US" dirty="0"/>
              <a:t>, </a:t>
            </a:r>
            <a:r>
              <a:rPr lang="en-US" dirty="0" err="1"/>
              <a:t>ushbu</a:t>
            </a:r>
            <a:r>
              <a:rPr lang="en-US" dirty="0"/>
              <a:t> </a:t>
            </a:r>
            <a:r>
              <a:rPr lang="en-US" dirty="0" err="1"/>
              <a:t>tashkilotlar</a:t>
            </a:r>
            <a:r>
              <a:rPr lang="en-US" dirty="0"/>
              <a:t> (</a:t>
            </a:r>
            <a:r>
              <a:rPr lang="en-US" dirty="0" err="1"/>
              <a:t>hamijrochilar</a:t>
            </a:r>
            <a:r>
              <a:rPr lang="en-US" dirty="0"/>
              <a:t>) </a:t>
            </a:r>
            <a:r>
              <a:rPr lang="en-US" dirty="0" err="1"/>
              <a:t>to‘g‘risidagi</a:t>
            </a:r>
            <a:r>
              <a:rPr lang="en-US" dirty="0"/>
              <a:t> </a:t>
            </a:r>
            <a:r>
              <a:rPr lang="en-US" dirty="0" err="1"/>
              <a:t>ma’lumotlar</a:t>
            </a:r>
            <a:r>
              <a:rPr lang="en-US" dirty="0"/>
              <a:t> ham </a:t>
            </a:r>
            <a:r>
              <a:rPr lang="en-US" dirty="0" err="1"/>
              <a:t>yuqorida</a:t>
            </a:r>
            <a:r>
              <a:rPr lang="en-US" dirty="0"/>
              <a:t> </a:t>
            </a:r>
            <a:r>
              <a:rPr lang="en-US" dirty="0" err="1"/>
              <a:t>ko‘rsatilgan</a:t>
            </a:r>
            <a:r>
              <a:rPr lang="en-US" dirty="0"/>
              <a:t> </a:t>
            </a:r>
            <a:r>
              <a:rPr lang="en-US" dirty="0" err="1"/>
              <a:t>tartibda</a:t>
            </a:r>
            <a:r>
              <a:rPr lang="en-US" dirty="0"/>
              <a:t> </a:t>
            </a:r>
            <a:r>
              <a:rPr lang="en-US" dirty="0" err="1"/>
              <a:t>keltirilishi</a:t>
            </a:r>
            <a:r>
              <a:rPr lang="en-US" dirty="0"/>
              <a:t> </a:t>
            </a:r>
            <a:r>
              <a:rPr lang="en-US" dirty="0" err="1"/>
              <a:t>lozim</a:t>
            </a:r>
            <a:r>
              <a:rPr lang="en-US" dirty="0"/>
              <a:t>.</a:t>
            </a:r>
          </a:p>
          <a:p>
            <a:pPr algn="ctr"/>
            <a:r>
              <a:rPr lang="en-US" dirty="0" err="1"/>
              <a:t>Tashkilot</a:t>
            </a:r>
            <a:r>
              <a:rPr lang="en-US" dirty="0"/>
              <a:t> </a:t>
            </a:r>
            <a:r>
              <a:rPr lang="en-US" dirty="0" err="1"/>
              <a:t>rahbari</a:t>
            </a:r>
            <a:r>
              <a:rPr lang="en-US" dirty="0"/>
              <a:t> </a:t>
            </a:r>
            <a:r>
              <a:rPr lang="en-US" dirty="0" err="1"/>
              <a:t>imzosi</a:t>
            </a:r>
            <a:endParaRPr lang="en-US" dirty="0"/>
          </a:p>
          <a:p>
            <a:pPr algn="ctr"/>
            <a:r>
              <a:rPr lang="en-US" dirty="0" err="1"/>
              <a:t>Tashkilot</a:t>
            </a:r>
            <a:r>
              <a:rPr lang="en-US" dirty="0"/>
              <a:t> </a:t>
            </a:r>
            <a:r>
              <a:rPr lang="en-US" dirty="0" err="1"/>
              <a:t>muhri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4AC1477D-69B0-4B7A-AAE0-B2B26CD411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743" t="34823" r="31553" b="42653"/>
          <a:stretch/>
        </p:blipFill>
        <p:spPr>
          <a:xfrm>
            <a:off x="3906174" y="4405544"/>
            <a:ext cx="4589756" cy="226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311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>
            <a:extLst>
              <a:ext uri="{FF2B5EF4-FFF2-40B4-BE49-F238E27FC236}">
                <a16:creationId xmlns="" xmlns:a16="http://schemas.microsoft.com/office/drawing/2014/main" id="{9C7A656A-7371-464A-9808-006978D5773A}"/>
              </a:ext>
            </a:extLst>
          </p:cNvPr>
          <p:cNvGrpSpPr/>
          <p:nvPr/>
        </p:nvGrpSpPr>
        <p:grpSpPr>
          <a:xfrm>
            <a:off x="1608338" y="371481"/>
            <a:ext cx="8975324" cy="6115037"/>
            <a:chOff x="426128" y="355107"/>
            <a:chExt cx="8975324" cy="6115037"/>
          </a:xfrm>
        </p:grpSpPr>
        <p:pic>
          <p:nvPicPr>
            <p:cNvPr id="3" name="Рисунок 2">
              <a:extLst>
                <a:ext uri="{FF2B5EF4-FFF2-40B4-BE49-F238E27FC236}">
                  <a16:creationId xmlns="" xmlns:a16="http://schemas.microsoft.com/office/drawing/2014/main" id="{C2494BD7-D052-4CF6-9ADD-07BE64EB4D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9029" t="24207" r="5121" b="11068"/>
            <a:stretch/>
          </p:blipFill>
          <p:spPr>
            <a:xfrm>
              <a:off x="426128" y="355107"/>
              <a:ext cx="4336566" cy="6107837"/>
            </a:xfrm>
            <a:prstGeom prst="rect">
              <a:avLst/>
            </a:prstGeom>
          </p:spPr>
        </p:pic>
        <p:pic>
          <p:nvPicPr>
            <p:cNvPr id="7" name="Рисунок 6">
              <a:extLst>
                <a:ext uri="{FF2B5EF4-FFF2-40B4-BE49-F238E27FC236}">
                  <a16:creationId xmlns="" xmlns:a16="http://schemas.microsoft.com/office/drawing/2014/main" id="{D68FB075-CAD8-4021-B4D2-E9C1E46A5E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068" t="20971" r="63082" b="15209"/>
            <a:stretch/>
          </p:blipFill>
          <p:spPr>
            <a:xfrm>
              <a:off x="4998129" y="355107"/>
              <a:ext cx="4403323" cy="61150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0514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986380EB-2B46-4D31-951E-0105C5172E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427" t="20841" r="36942" b="14563"/>
          <a:stretch/>
        </p:blipFill>
        <p:spPr>
          <a:xfrm>
            <a:off x="1233994" y="426126"/>
            <a:ext cx="4296011" cy="609008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067457EC-DA56-4436-909E-402A8A9EFA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568" t="20712" r="10801" b="14822"/>
          <a:stretch/>
        </p:blipFill>
        <p:spPr>
          <a:xfrm>
            <a:off x="6738150" y="426126"/>
            <a:ext cx="4304637" cy="609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625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77C5764B-E898-48FA-A15B-DDBF371D58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8" t="28090" r="36942" b="7184"/>
          <a:stretch/>
        </p:blipFill>
        <p:spPr>
          <a:xfrm>
            <a:off x="1950518" y="526001"/>
            <a:ext cx="8290963" cy="580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54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358F9424-5876-4A9C-9150-77013D0215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568" t="27961" r="10655" b="7315"/>
          <a:stretch/>
        </p:blipFill>
        <p:spPr>
          <a:xfrm>
            <a:off x="3400147" y="319595"/>
            <a:ext cx="4447713" cy="628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157557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23</TotalTime>
  <Words>36</Words>
  <Application>Microsoft Office PowerPoint</Application>
  <PresentationFormat>Произвольный</PresentationFormat>
  <Paragraphs>16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Посылка</vt:lpstr>
      <vt:lpstr>15-MAVZU. Ilmiy grant. Uni yozish metodologiyasi.</vt:lpstr>
      <vt:lpstr>Tanlovi shartlari Loyihaning titul varag‘i namunasi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E`tiboringiz uchun rahmat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15-MAVZU. Ilmiy grant. Uni yozish metodologiyasi.</dc:title>
  <dc:creator>User</dc:creator>
  <cp:lastModifiedBy>ADMIN</cp:lastModifiedBy>
  <cp:revision>2</cp:revision>
  <dcterms:created xsi:type="dcterms:W3CDTF">2021-11-24T06:04:34Z</dcterms:created>
  <dcterms:modified xsi:type="dcterms:W3CDTF">2023-01-16T17:21:32Z</dcterms:modified>
</cp:coreProperties>
</file>