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9" r:id="rId2"/>
  </p:sldMasterIdLst>
  <p:sldIdLst>
    <p:sldId id="267" r:id="rId3"/>
    <p:sldId id="272" r:id="rId4"/>
    <p:sldId id="274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71" r:id="rId30"/>
    <p:sldId id="295" r:id="rId31"/>
    <p:sldId id="296" r:id="rId32"/>
    <p:sldId id="297" r:id="rId33"/>
    <p:sldId id="309" r:id="rId34"/>
    <p:sldId id="310" r:id="rId35"/>
    <p:sldId id="311" r:id="rId36"/>
    <p:sldId id="314" r:id="rId37"/>
    <p:sldId id="315" r:id="rId38"/>
    <p:sldId id="324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2" r:id="rId48"/>
    <p:sldId id="270" r:id="rId49"/>
    <p:sldId id="307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-87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://genderi.org/maqsad-maqsad-a-fel-haqidagi-tushunchasini-boyitish.html" TargetMode="Externa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http://genderi.org/biz-fotosintez-qiluvchi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3D611-5321-4A34-A8FB-E7E08E647D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000D325C-A97A-4BBD-938A-1A04F56168E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Fan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A7E323-A818-41EF-A0A4-A2914130ECDA}" type="parTrans" cxnId="{0B30B836-EF1A-41E5-9313-1B3B20B93A31}">
      <dgm:prSet/>
      <dgm:spPr/>
      <dgm:t>
        <a:bodyPr/>
        <a:lstStyle/>
        <a:p>
          <a:endParaRPr lang="ru-RU"/>
        </a:p>
      </dgm:t>
    </dgm:pt>
    <dgm:pt modelId="{904E8519-8F88-4A89-B733-03EF3421C701}" type="sibTrans" cxnId="{0B30B836-EF1A-41E5-9313-1B3B20B93A31}">
      <dgm:prSet/>
      <dgm:spPr/>
      <dgm:t>
        <a:bodyPr/>
        <a:lstStyle/>
        <a:p>
          <a:endParaRPr lang="ru-RU"/>
        </a:p>
      </dgm:t>
    </dgm:pt>
    <dgm:pt modelId="{1DC999A1-09EC-47E8-9775-50D28C5377B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Faoliyat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shakli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136C869F-4AC3-47C9-B8B9-10AEA4C1DE59}" type="parTrans" cxnId="{C5B13318-F397-4FAE-9142-020CCD3311C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31F35B-ACD5-4711-AC24-2A720A558460}" type="sibTrans" cxnId="{C5B13318-F397-4FAE-9142-020CCD3311C5}">
      <dgm:prSet/>
      <dgm:spPr/>
      <dgm:t>
        <a:bodyPr/>
        <a:lstStyle/>
        <a:p>
          <a:endParaRPr lang="ru-RU"/>
        </a:p>
      </dgm:t>
    </dgm:pt>
    <dgm:pt modelId="{52D61BAB-26D6-49A4-837E-A4839B53E6F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Muayyan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fanga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doir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bilimlar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5B0D2D31-4EA3-4E18-B940-18A666BD569B}" type="parTrans" cxnId="{0334AFE7-24AC-45FE-8DC5-220F1FCCC39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0AC78C-B6DE-4686-9139-012D36339095}" type="sibTrans" cxnId="{0334AFE7-24AC-45FE-8DC5-220F1FCCC397}">
      <dgm:prSet/>
      <dgm:spPr/>
      <dgm:t>
        <a:bodyPr/>
        <a:lstStyle/>
        <a:p>
          <a:endParaRPr lang="ru-RU"/>
        </a:p>
      </dgm:t>
    </dgm:pt>
    <dgm:pt modelId="{C74FBC0C-8A33-48D3-934A-A983CE2C2B0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Ijtimoiy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institut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8D328EC3-F63A-4CDD-83EA-089C10398D36}" type="parTrans" cxnId="{EA14970D-495F-4A5E-A0F3-E022F0D8126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EA914-7A1B-4A7D-B11E-6EC5878FA417}" type="sibTrans" cxnId="{EA14970D-495F-4A5E-A0F3-E022F0D81267}">
      <dgm:prSet/>
      <dgm:spPr/>
      <dgm:t>
        <a:bodyPr/>
        <a:lstStyle/>
        <a:p>
          <a:endParaRPr lang="ru-RU"/>
        </a:p>
      </dgm:t>
    </dgm:pt>
    <dgm:pt modelId="{F6FE81E6-DA51-46C6-AFC5-C8D1D73B2922}" type="pres">
      <dgm:prSet presAssocID="{EF13D611-5321-4A34-A8FB-E7E08E647D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D29E31-C41A-4006-8626-438BBF8EF938}" type="pres">
      <dgm:prSet presAssocID="{000D325C-A97A-4BBD-938A-1A04F56168E0}" presName="hierRoot1" presStyleCnt="0">
        <dgm:presLayoutVars>
          <dgm:hierBranch/>
        </dgm:presLayoutVars>
      </dgm:prSet>
      <dgm:spPr/>
    </dgm:pt>
    <dgm:pt modelId="{2654A9C5-FEBA-4D42-855F-0F3C21E3C35F}" type="pres">
      <dgm:prSet presAssocID="{000D325C-A97A-4BBD-938A-1A04F56168E0}" presName="rootComposite1" presStyleCnt="0"/>
      <dgm:spPr/>
    </dgm:pt>
    <dgm:pt modelId="{2BF2DE67-66A3-4CFB-9BA9-752CE8E9FA42}" type="pres">
      <dgm:prSet presAssocID="{000D325C-A97A-4BBD-938A-1A04F56168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15D138-DEC6-47C6-82A2-A7AFB1355062}" type="pres">
      <dgm:prSet presAssocID="{000D325C-A97A-4BBD-938A-1A04F56168E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B694BED-715D-43CB-BCBB-0870047FA655}" type="pres">
      <dgm:prSet presAssocID="{000D325C-A97A-4BBD-938A-1A04F56168E0}" presName="hierChild2" presStyleCnt="0"/>
      <dgm:spPr/>
    </dgm:pt>
    <dgm:pt modelId="{C647DE58-6830-4FAA-A150-0880C5168EFF}" type="pres">
      <dgm:prSet presAssocID="{136C869F-4AC3-47C9-B8B9-10AEA4C1DE59}" presName="Name35" presStyleLbl="parChTrans1D2" presStyleIdx="0" presStyleCnt="3"/>
      <dgm:spPr/>
      <dgm:t>
        <a:bodyPr/>
        <a:lstStyle/>
        <a:p>
          <a:endParaRPr lang="ru-RU"/>
        </a:p>
      </dgm:t>
    </dgm:pt>
    <dgm:pt modelId="{802A3349-B71F-4364-8B91-FF8D07D1BBA9}" type="pres">
      <dgm:prSet presAssocID="{1DC999A1-09EC-47E8-9775-50D28C5377BE}" presName="hierRoot2" presStyleCnt="0">
        <dgm:presLayoutVars>
          <dgm:hierBranch/>
        </dgm:presLayoutVars>
      </dgm:prSet>
      <dgm:spPr/>
    </dgm:pt>
    <dgm:pt modelId="{16DB0A43-E1E2-457C-A0D5-E972B1CE009F}" type="pres">
      <dgm:prSet presAssocID="{1DC999A1-09EC-47E8-9775-50D28C5377BE}" presName="rootComposite" presStyleCnt="0"/>
      <dgm:spPr/>
    </dgm:pt>
    <dgm:pt modelId="{189F2F0C-DB57-4DEE-BA8B-8A9CC3B5CB25}" type="pres">
      <dgm:prSet presAssocID="{1DC999A1-09EC-47E8-9775-50D28C5377B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12B469-5A1A-40DA-A232-98547CAEFD60}" type="pres">
      <dgm:prSet presAssocID="{1DC999A1-09EC-47E8-9775-50D28C5377BE}" presName="rootConnector" presStyleLbl="node2" presStyleIdx="0" presStyleCnt="3"/>
      <dgm:spPr/>
      <dgm:t>
        <a:bodyPr/>
        <a:lstStyle/>
        <a:p>
          <a:endParaRPr lang="ru-RU"/>
        </a:p>
      </dgm:t>
    </dgm:pt>
    <dgm:pt modelId="{915A3500-5D41-470A-B62F-486B516A4CE6}" type="pres">
      <dgm:prSet presAssocID="{1DC999A1-09EC-47E8-9775-50D28C5377BE}" presName="hierChild4" presStyleCnt="0"/>
      <dgm:spPr/>
    </dgm:pt>
    <dgm:pt modelId="{CBA8E7A1-C808-46F3-9D1F-6A0C7444CEE9}" type="pres">
      <dgm:prSet presAssocID="{1DC999A1-09EC-47E8-9775-50D28C5377BE}" presName="hierChild5" presStyleCnt="0"/>
      <dgm:spPr/>
    </dgm:pt>
    <dgm:pt modelId="{77EB7096-731C-475C-9F37-0EBA6513D323}" type="pres">
      <dgm:prSet presAssocID="{5B0D2D31-4EA3-4E18-B940-18A666BD569B}" presName="Name35" presStyleLbl="parChTrans1D2" presStyleIdx="1" presStyleCnt="3"/>
      <dgm:spPr/>
      <dgm:t>
        <a:bodyPr/>
        <a:lstStyle/>
        <a:p>
          <a:endParaRPr lang="ru-RU"/>
        </a:p>
      </dgm:t>
    </dgm:pt>
    <dgm:pt modelId="{70BCA919-26D0-4E1E-8E8F-1930E4F25F0C}" type="pres">
      <dgm:prSet presAssocID="{52D61BAB-26D6-49A4-837E-A4839B53E6FC}" presName="hierRoot2" presStyleCnt="0">
        <dgm:presLayoutVars>
          <dgm:hierBranch/>
        </dgm:presLayoutVars>
      </dgm:prSet>
      <dgm:spPr/>
    </dgm:pt>
    <dgm:pt modelId="{97D5F638-1DA6-4644-A384-A1C8E4FF951C}" type="pres">
      <dgm:prSet presAssocID="{52D61BAB-26D6-49A4-837E-A4839B53E6FC}" presName="rootComposite" presStyleCnt="0"/>
      <dgm:spPr/>
    </dgm:pt>
    <dgm:pt modelId="{AB24C352-D910-4BD0-800D-847C6E69948B}" type="pres">
      <dgm:prSet presAssocID="{52D61BAB-26D6-49A4-837E-A4839B53E6F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6FCC6E-ABD5-4C80-9AF7-3015AEC868F0}" type="pres">
      <dgm:prSet presAssocID="{52D61BAB-26D6-49A4-837E-A4839B53E6FC}" presName="rootConnector" presStyleLbl="node2" presStyleIdx="1" presStyleCnt="3"/>
      <dgm:spPr/>
      <dgm:t>
        <a:bodyPr/>
        <a:lstStyle/>
        <a:p>
          <a:endParaRPr lang="ru-RU"/>
        </a:p>
      </dgm:t>
    </dgm:pt>
    <dgm:pt modelId="{73DAF4A8-1F3E-47B0-8B06-C5AED340D242}" type="pres">
      <dgm:prSet presAssocID="{52D61BAB-26D6-49A4-837E-A4839B53E6FC}" presName="hierChild4" presStyleCnt="0"/>
      <dgm:spPr/>
    </dgm:pt>
    <dgm:pt modelId="{D7951F71-45C1-478E-931B-038DA92AF031}" type="pres">
      <dgm:prSet presAssocID="{52D61BAB-26D6-49A4-837E-A4839B53E6FC}" presName="hierChild5" presStyleCnt="0"/>
      <dgm:spPr/>
    </dgm:pt>
    <dgm:pt modelId="{843A6979-5474-4CE2-B535-373D8AE9C483}" type="pres">
      <dgm:prSet presAssocID="{8D328EC3-F63A-4CDD-83EA-089C10398D36}" presName="Name35" presStyleLbl="parChTrans1D2" presStyleIdx="2" presStyleCnt="3"/>
      <dgm:spPr/>
      <dgm:t>
        <a:bodyPr/>
        <a:lstStyle/>
        <a:p>
          <a:endParaRPr lang="ru-RU"/>
        </a:p>
      </dgm:t>
    </dgm:pt>
    <dgm:pt modelId="{7B2739EC-F097-4636-9D56-1A61A1FBBF63}" type="pres">
      <dgm:prSet presAssocID="{C74FBC0C-8A33-48D3-934A-A983CE2C2B0C}" presName="hierRoot2" presStyleCnt="0">
        <dgm:presLayoutVars>
          <dgm:hierBranch/>
        </dgm:presLayoutVars>
      </dgm:prSet>
      <dgm:spPr/>
    </dgm:pt>
    <dgm:pt modelId="{8E89D43F-EC6C-4E1E-AEDB-B46A524EED0F}" type="pres">
      <dgm:prSet presAssocID="{C74FBC0C-8A33-48D3-934A-A983CE2C2B0C}" presName="rootComposite" presStyleCnt="0"/>
      <dgm:spPr/>
    </dgm:pt>
    <dgm:pt modelId="{AF853DE4-8838-4F00-A261-916AE4B6E9B0}" type="pres">
      <dgm:prSet presAssocID="{C74FBC0C-8A33-48D3-934A-A983CE2C2B0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9FF93E-2B63-41C8-884D-7910AD9F95F3}" type="pres">
      <dgm:prSet presAssocID="{C74FBC0C-8A33-48D3-934A-A983CE2C2B0C}" presName="rootConnector" presStyleLbl="node2" presStyleIdx="2" presStyleCnt="3"/>
      <dgm:spPr/>
      <dgm:t>
        <a:bodyPr/>
        <a:lstStyle/>
        <a:p>
          <a:endParaRPr lang="ru-RU"/>
        </a:p>
      </dgm:t>
    </dgm:pt>
    <dgm:pt modelId="{AE546E17-1ACE-45A4-92BA-11C1D6B07468}" type="pres">
      <dgm:prSet presAssocID="{C74FBC0C-8A33-48D3-934A-A983CE2C2B0C}" presName="hierChild4" presStyleCnt="0"/>
      <dgm:spPr/>
    </dgm:pt>
    <dgm:pt modelId="{9825D654-25A1-44DB-A8F2-D70E5C0076FA}" type="pres">
      <dgm:prSet presAssocID="{C74FBC0C-8A33-48D3-934A-A983CE2C2B0C}" presName="hierChild5" presStyleCnt="0"/>
      <dgm:spPr/>
    </dgm:pt>
    <dgm:pt modelId="{075A971C-1ECF-493D-A967-8F974DCE1CB7}" type="pres">
      <dgm:prSet presAssocID="{000D325C-A97A-4BBD-938A-1A04F56168E0}" presName="hierChild3" presStyleCnt="0"/>
      <dgm:spPr/>
    </dgm:pt>
  </dgm:ptLst>
  <dgm:cxnLst>
    <dgm:cxn modelId="{0334AFE7-24AC-45FE-8DC5-220F1FCCC397}" srcId="{000D325C-A97A-4BBD-938A-1A04F56168E0}" destId="{52D61BAB-26D6-49A4-837E-A4839B53E6FC}" srcOrd="1" destOrd="0" parTransId="{5B0D2D31-4EA3-4E18-B940-18A666BD569B}" sibTransId="{390AC78C-B6DE-4686-9139-012D36339095}"/>
    <dgm:cxn modelId="{F3C83262-1D30-4DBC-821F-62FAD820A04D}" type="presOf" srcId="{C74FBC0C-8A33-48D3-934A-A983CE2C2B0C}" destId="{249FF93E-2B63-41C8-884D-7910AD9F95F3}" srcOrd="1" destOrd="0" presId="urn:microsoft.com/office/officeart/2005/8/layout/orgChart1"/>
    <dgm:cxn modelId="{12A8A68F-996F-40C6-BDB9-DD11C0445808}" type="presOf" srcId="{000D325C-A97A-4BBD-938A-1A04F56168E0}" destId="{FA15D138-DEC6-47C6-82A2-A7AFB1355062}" srcOrd="1" destOrd="0" presId="urn:microsoft.com/office/officeart/2005/8/layout/orgChart1"/>
    <dgm:cxn modelId="{DB6F433C-457E-4FD5-BF3C-0DF436C93FA0}" type="presOf" srcId="{EF13D611-5321-4A34-A8FB-E7E08E647D5E}" destId="{F6FE81E6-DA51-46C6-AFC5-C8D1D73B2922}" srcOrd="0" destOrd="0" presId="urn:microsoft.com/office/officeart/2005/8/layout/orgChart1"/>
    <dgm:cxn modelId="{F810D80F-DA73-4AC7-84BA-F10D1C8218C5}" type="presOf" srcId="{52D61BAB-26D6-49A4-837E-A4839B53E6FC}" destId="{AB24C352-D910-4BD0-800D-847C6E69948B}" srcOrd="0" destOrd="0" presId="urn:microsoft.com/office/officeart/2005/8/layout/orgChart1"/>
    <dgm:cxn modelId="{3EB37E04-BEBA-4210-8136-6493548A7603}" type="presOf" srcId="{1DC999A1-09EC-47E8-9775-50D28C5377BE}" destId="{8612B469-5A1A-40DA-A232-98547CAEFD60}" srcOrd="1" destOrd="0" presId="urn:microsoft.com/office/officeart/2005/8/layout/orgChart1"/>
    <dgm:cxn modelId="{477BAAEA-A7B9-4813-8121-32FE59956AE7}" type="presOf" srcId="{8D328EC3-F63A-4CDD-83EA-089C10398D36}" destId="{843A6979-5474-4CE2-B535-373D8AE9C483}" srcOrd="0" destOrd="0" presId="urn:microsoft.com/office/officeart/2005/8/layout/orgChart1"/>
    <dgm:cxn modelId="{0B30B836-EF1A-41E5-9313-1B3B20B93A31}" srcId="{EF13D611-5321-4A34-A8FB-E7E08E647D5E}" destId="{000D325C-A97A-4BBD-938A-1A04F56168E0}" srcOrd="0" destOrd="0" parTransId="{C3A7E323-A818-41EF-A0A4-A2914130ECDA}" sibTransId="{904E8519-8F88-4A89-B733-03EF3421C701}"/>
    <dgm:cxn modelId="{EA14970D-495F-4A5E-A0F3-E022F0D81267}" srcId="{000D325C-A97A-4BBD-938A-1A04F56168E0}" destId="{C74FBC0C-8A33-48D3-934A-A983CE2C2B0C}" srcOrd="2" destOrd="0" parTransId="{8D328EC3-F63A-4CDD-83EA-089C10398D36}" sibTransId="{3AEEA914-7A1B-4A7D-B11E-6EC5878FA417}"/>
    <dgm:cxn modelId="{C5B13318-F397-4FAE-9142-020CCD3311C5}" srcId="{000D325C-A97A-4BBD-938A-1A04F56168E0}" destId="{1DC999A1-09EC-47E8-9775-50D28C5377BE}" srcOrd="0" destOrd="0" parTransId="{136C869F-4AC3-47C9-B8B9-10AEA4C1DE59}" sibTransId="{EE31F35B-ACD5-4711-AC24-2A720A558460}"/>
    <dgm:cxn modelId="{7BC98C69-DE4D-4429-8D46-E01275E70422}" type="presOf" srcId="{1DC999A1-09EC-47E8-9775-50D28C5377BE}" destId="{189F2F0C-DB57-4DEE-BA8B-8A9CC3B5CB25}" srcOrd="0" destOrd="0" presId="urn:microsoft.com/office/officeart/2005/8/layout/orgChart1"/>
    <dgm:cxn modelId="{2C07B815-EF14-46A5-A416-7B80DF699E59}" type="presOf" srcId="{000D325C-A97A-4BBD-938A-1A04F56168E0}" destId="{2BF2DE67-66A3-4CFB-9BA9-752CE8E9FA42}" srcOrd="0" destOrd="0" presId="urn:microsoft.com/office/officeart/2005/8/layout/orgChart1"/>
    <dgm:cxn modelId="{2E4B0A89-FFEA-48AE-AD27-3FDCCD0C239E}" type="presOf" srcId="{52D61BAB-26D6-49A4-837E-A4839B53E6FC}" destId="{C26FCC6E-ABD5-4C80-9AF7-3015AEC868F0}" srcOrd="1" destOrd="0" presId="urn:microsoft.com/office/officeart/2005/8/layout/orgChart1"/>
    <dgm:cxn modelId="{B22EF06E-EC04-4534-8CFD-C44CD6AF6EA0}" type="presOf" srcId="{136C869F-4AC3-47C9-B8B9-10AEA4C1DE59}" destId="{C647DE58-6830-4FAA-A150-0880C5168EFF}" srcOrd="0" destOrd="0" presId="urn:microsoft.com/office/officeart/2005/8/layout/orgChart1"/>
    <dgm:cxn modelId="{EEF9B678-566F-495C-B426-42DAF032319D}" type="presOf" srcId="{5B0D2D31-4EA3-4E18-B940-18A666BD569B}" destId="{77EB7096-731C-475C-9F37-0EBA6513D323}" srcOrd="0" destOrd="0" presId="urn:microsoft.com/office/officeart/2005/8/layout/orgChart1"/>
    <dgm:cxn modelId="{4A998A39-258E-4049-A273-06A2A02D4FE6}" type="presOf" srcId="{C74FBC0C-8A33-48D3-934A-A983CE2C2B0C}" destId="{AF853DE4-8838-4F00-A261-916AE4B6E9B0}" srcOrd="0" destOrd="0" presId="urn:microsoft.com/office/officeart/2005/8/layout/orgChart1"/>
    <dgm:cxn modelId="{C12CF9CA-01DC-410C-B71C-F57F6E808DB0}" type="presParOf" srcId="{F6FE81E6-DA51-46C6-AFC5-C8D1D73B2922}" destId="{D9D29E31-C41A-4006-8626-438BBF8EF938}" srcOrd="0" destOrd="0" presId="urn:microsoft.com/office/officeart/2005/8/layout/orgChart1"/>
    <dgm:cxn modelId="{3E35416A-8CD3-4ED3-B2E6-209E6E8C13FB}" type="presParOf" srcId="{D9D29E31-C41A-4006-8626-438BBF8EF938}" destId="{2654A9C5-FEBA-4D42-855F-0F3C21E3C35F}" srcOrd="0" destOrd="0" presId="urn:microsoft.com/office/officeart/2005/8/layout/orgChart1"/>
    <dgm:cxn modelId="{46A2EFE7-6F7F-4956-B465-7721EF480930}" type="presParOf" srcId="{2654A9C5-FEBA-4D42-855F-0F3C21E3C35F}" destId="{2BF2DE67-66A3-4CFB-9BA9-752CE8E9FA42}" srcOrd="0" destOrd="0" presId="urn:microsoft.com/office/officeart/2005/8/layout/orgChart1"/>
    <dgm:cxn modelId="{94AF90CC-24C4-45E2-BA45-02CADC0BFFB2}" type="presParOf" srcId="{2654A9C5-FEBA-4D42-855F-0F3C21E3C35F}" destId="{FA15D138-DEC6-47C6-82A2-A7AFB1355062}" srcOrd="1" destOrd="0" presId="urn:microsoft.com/office/officeart/2005/8/layout/orgChart1"/>
    <dgm:cxn modelId="{84C2A0C0-9824-492C-B1A9-9BCDE454369C}" type="presParOf" srcId="{D9D29E31-C41A-4006-8626-438BBF8EF938}" destId="{1B694BED-715D-43CB-BCBB-0870047FA655}" srcOrd="1" destOrd="0" presId="urn:microsoft.com/office/officeart/2005/8/layout/orgChart1"/>
    <dgm:cxn modelId="{D3BD6164-4597-494A-A656-539291B493C6}" type="presParOf" srcId="{1B694BED-715D-43CB-BCBB-0870047FA655}" destId="{C647DE58-6830-4FAA-A150-0880C5168EFF}" srcOrd="0" destOrd="0" presId="urn:microsoft.com/office/officeart/2005/8/layout/orgChart1"/>
    <dgm:cxn modelId="{87DA6D8E-CB31-4013-B2FC-51DE42F5872E}" type="presParOf" srcId="{1B694BED-715D-43CB-BCBB-0870047FA655}" destId="{802A3349-B71F-4364-8B91-FF8D07D1BBA9}" srcOrd="1" destOrd="0" presId="urn:microsoft.com/office/officeart/2005/8/layout/orgChart1"/>
    <dgm:cxn modelId="{641441E4-8389-480A-98D3-8C8CF6E50000}" type="presParOf" srcId="{802A3349-B71F-4364-8B91-FF8D07D1BBA9}" destId="{16DB0A43-E1E2-457C-A0D5-E972B1CE009F}" srcOrd="0" destOrd="0" presId="urn:microsoft.com/office/officeart/2005/8/layout/orgChart1"/>
    <dgm:cxn modelId="{B9D6C774-3167-432D-9E89-4EE7241D75DE}" type="presParOf" srcId="{16DB0A43-E1E2-457C-A0D5-E972B1CE009F}" destId="{189F2F0C-DB57-4DEE-BA8B-8A9CC3B5CB25}" srcOrd="0" destOrd="0" presId="urn:microsoft.com/office/officeart/2005/8/layout/orgChart1"/>
    <dgm:cxn modelId="{76DA6224-687C-4595-ABAA-6B875C979878}" type="presParOf" srcId="{16DB0A43-E1E2-457C-A0D5-E972B1CE009F}" destId="{8612B469-5A1A-40DA-A232-98547CAEFD60}" srcOrd="1" destOrd="0" presId="urn:microsoft.com/office/officeart/2005/8/layout/orgChart1"/>
    <dgm:cxn modelId="{6748B442-84E6-4288-BAFE-BBDFEF389C7D}" type="presParOf" srcId="{802A3349-B71F-4364-8B91-FF8D07D1BBA9}" destId="{915A3500-5D41-470A-B62F-486B516A4CE6}" srcOrd="1" destOrd="0" presId="urn:microsoft.com/office/officeart/2005/8/layout/orgChart1"/>
    <dgm:cxn modelId="{EFBF62F0-E369-40BC-8152-1F6CA65155D9}" type="presParOf" srcId="{802A3349-B71F-4364-8B91-FF8D07D1BBA9}" destId="{CBA8E7A1-C808-46F3-9D1F-6A0C7444CEE9}" srcOrd="2" destOrd="0" presId="urn:microsoft.com/office/officeart/2005/8/layout/orgChart1"/>
    <dgm:cxn modelId="{0638AAAA-DF34-48EA-AFA8-C37A5239017C}" type="presParOf" srcId="{1B694BED-715D-43CB-BCBB-0870047FA655}" destId="{77EB7096-731C-475C-9F37-0EBA6513D323}" srcOrd="2" destOrd="0" presId="urn:microsoft.com/office/officeart/2005/8/layout/orgChart1"/>
    <dgm:cxn modelId="{9D62C901-6ED2-478E-A21E-A97E28CAF937}" type="presParOf" srcId="{1B694BED-715D-43CB-BCBB-0870047FA655}" destId="{70BCA919-26D0-4E1E-8E8F-1930E4F25F0C}" srcOrd="3" destOrd="0" presId="urn:microsoft.com/office/officeart/2005/8/layout/orgChart1"/>
    <dgm:cxn modelId="{25D0986B-28CF-4962-A701-027F01E0A621}" type="presParOf" srcId="{70BCA919-26D0-4E1E-8E8F-1930E4F25F0C}" destId="{97D5F638-1DA6-4644-A384-A1C8E4FF951C}" srcOrd="0" destOrd="0" presId="urn:microsoft.com/office/officeart/2005/8/layout/orgChart1"/>
    <dgm:cxn modelId="{115F24EA-50C2-420B-AE3A-5E0CD06D492B}" type="presParOf" srcId="{97D5F638-1DA6-4644-A384-A1C8E4FF951C}" destId="{AB24C352-D910-4BD0-800D-847C6E69948B}" srcOrd="0" destOrd="0" presId="urn:microsoft.com/office/officeart/2005/8/layout/orgChart1"/>
    <dgm:cxn modelId="{6EA3EE5F-66B4-4FDD-B09D-85279C8AA45B}" type="presParOf" srcId="{97D5F638-1DA6-4644-A384-A1C8E4FF951C}" destId="{C26FCC6E-ABD5-4C80-9AF7-3015AEC868F0}" srcOrd="1" destOrd="0" presId="urn:microsoft.com/office/officeart/2005/8/layout/orgChart1"/>
    <dgm:cxn modelId="{6FB7BB6D-0663-4900-AE0A-5AD26889EBE7}" type="presParOf" srcId="{70BCA919-26D0-4E1E-8E8F-1930E4F25F0C}" destId="{73DAF4A8-1F3E-47B0-8B06-C5AED340D242}" srcOrd="1" destOrd="0" presId="urn:microsoft.com/office/officeart/2005/8/layout/orgChart1"/>
    <dgm:cxn modelId="{93DE9D46-35C3-43D7-90CE-8484CCD6A6D3}" type="presParOf" srcId="{70BCA919-26D0-4E1E-8E8F-1930E4F25F0C}" destId="{D7951F71-45C1-478E-931B-038DA92AF031}" srcOrd="2" destOrd="0" presId="urn:microsoft.com/office/officeart/2005/8/layout/orgChart1"/>
    <dgm:cxn modelId="{FB5AD7AA-367B-45ED-BB93-CEC2CAF80945}" type="presParOf" srcId="{1B694BED-715D-43CB-BCBB-0870047FA655}" destId="{843A6979-5474-4CE2-B535-373D8AE9C483}" srcOrd="4" destOrd="0" presId="urn:microsoft.com/office/officeart/2005/8/layout/orgChart1"/>
    <dgm:cxn modelId="{1329E00C-38A5-43E6-9D13-CD16E3961117}" type="presParOf" srcId="{1B694BED-715D-43CB-BCBB-0870047FA655}" destId="{7B2739EC-F097-4636-9D56-1A61A1FBBF63}" srcOrd="5" destOrd="0" presId="urn:microsoft.com/office/officeart/2005/8/layout/orgChart1"/>
    <dgm:cxn modelId="{D75CB33D-9446-400C-A55F-7D0CD1EF21C1}" type="presParOf" srcId="{7B2739EC-F097-4636-9D56-1A61A1FBBF63}" destId="{8E89D43F-EC6C-4E1E-AEDB-B46A524EED0F}" srcOrd="0" destOrd="0" presId="urn:microsoft.com/office/officeart/2005/8/layout/orgChart1"/>
    <dgm:cxn modelId="{FBED875F-7D3B-4C9B-81EC-4FF5ABF9EF04}" type="presParOf" srcId="{8E89D43F-EC6C-4E1E-AEDB-B46A524EED0F}" destId="{AF853DE4-8838-4F00-A261-916AE4B6E9B0}" srcOrd="0" destOrd="0" presId="urn:microsoft.com/office/officeart/2005/8/layout/orgChart1"/>
    <dgm:cxn modelId="{344F90D4-EEE2-41F7-BD79-9027EF9624EB}" type="presParOf" srcId="{8E89D43F-EC6C-4E1E-AEDB-B46A524EED0F}" destId="{249FF93E-2B63-41C8-884D-7910AD9F95F3}" srcOrd="1" destOrd="0" presId="urn:microsoft.com/office/officeart/2005/8/layout/orgChart1"/>
    <dgm:cxn modelId="{14A3F028-7D7C-4F86-937F-294E59041454}" type="presParOf" srcId="{7B2739EC-F097-4636-9D56-1A61A1FBBF63}" destId="{AE546E17-1ACE-45A4-92BA-11C1D6B07468}" srcOrd="1" destOrd="0" presId="urn:microsoft.com/office/officeart/2005/8/layout/orgChart1"/>
    <dgm:cxn modelId="{473F6675-6FFC-46CA-8425-D3207BC1B953}" type="presParOf" srcId="{7B2739EC-F097-4636-9D56-1A61A1FBBF63}" destId="{9825D654-25A1-44DB-A8F2-D70E5C0076FA}" srcOrd="2" destOrd="0" presId="urn:microsoft.com/office/officeart/2005/8/layout/orgChart1"/>
    <dgm:cxn modelId="{A31C2121-7560-4227-AC01-54A33D47F7E1}" type="presParOf" srcId="{D9D29E31-C41A-4006-8626-438BBF8EF938}" destId="{075A971C-1ECF-493D-A967-8F974DCE1C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E87BBE-C048-4D1E-B98A-054B981D34F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D31F2F8C-082C-49B1-A8B9-C1A667553473}">
      <dgm:prSet phldrT="[Текст]" custT="1"/>
      <dgm:spPr/>
      <dgm:t>
        <a:bodyPr/>
        <a:lstStyle/>
        <a:p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Avvalo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fan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olamni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undagi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narsa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hodisalarni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chuqur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atroflicha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bilishning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taqazo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9766E-E4CB-4907-80E9-DA78BACB2E11}" type="parTrans" cxnId="{A4251EA7-724C-442B-88D7-032F2F1CEE8D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3BB5842-EAF0-4AC0-BE6C-485F4E6AE929}" type="sibTrans" cxnId="{A4251EA7-724C-442B-88D7-032F2F1CEE8D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B93B01E-1BCB-4F78-AE49-A6DD837B1B21}">
      <dgm:prSet phldrT="[Текст]" custT="1"/>
      <dgm:spPr/>
      <dgm:t>
        <a:bodyPr/>
        <a:lstStyle/>
        <a:p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bilishdan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ko‘zda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tutilgan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maqsad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 chin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bilimlar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xaqiqatlarni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hosil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qilishdan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iborat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deganda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olamni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to‘g‘ri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aks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ettirganligi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olamga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kelishi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tutiladi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7BD923-E636-4F8F-98A4-F0BF21DD939F}" type="parTrans" cxnId="{07A64DCB-5875-4AD8-BFAA-FE15EB0A7E70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107DB78-3C1F-4EFA-B936-617BCFE63E6A}" type="sibTrans" cxnId="{07A64DCB-5875-4AD8-BFAA-FE15EB0A7E70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A57C018-19E3-4119-8661-A9D7D705274E}">
      <dgm:prSet phldrT="[Текст]"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hosil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maxsus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metodlardan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lozim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bo‘ladi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ham fanning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mazmunida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ob’ektiv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olamdagi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narsa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hodisalar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aks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etishi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qatorda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hosil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usullari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ham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chiqilgan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bo‘ladi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B78D1F-8EFB-48AB-A25D-63AAA9BBDE64}" type="parTrans" cxnId="{27387334-A761-4A0D-92A1-D867B47A1C0A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D9E80D3-E8A0-4904-ADAC-E466647985A8}" type="sibTrans" cxnId="{27387334-A761-4A0D-92A1-D867B47A1C0A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2BBE5B9-88C6-4A1E-B7C5-1A6B90FAA69A}">
      <dgm:prSet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izlanish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natijalari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shakllarida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muammo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qonun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faraz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nazariya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kashfiyot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ta’limotlarda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aks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31C3C-6889-4E53-8F14-8A53793E8BDA}" type="parTrans" cxnId="{3E6C8D0D-24D2-42C7-A0E8-80A8CF9A301D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93983D8-E723-4CC8-A5CE-4831E7EF8394}" type="sibTrans" cxnId="{3E6C8D0D-24D2-42C7-A0E8-80A8CF9A301D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9C991AA-E5F7-4B47-98A6-CAF44FB13CB2}">
      <dgm:prSet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o‘ziga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xosligi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ularning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tizimliligi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yaxlitlikni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tashkil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etishida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3801BD-670C-4E90-84F5-7102A1F6C0FE}" type="parTrans" cxnId="{2447B87A-7A81-47F2-BB9E-4048A624A4AF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A0A0732-DB64-4970-9C76-3502E9CB629D}" type="sibTrans" cxnId="{2447B87A-7A81-47F2-BB9E-4048A624A4AF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DB4FB5-78C3-4D32-878E-3017BD642B30}">
      <dgm:prSet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Fanda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chinligini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asoslashning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maxsus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usullari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chiqilgan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bo‘ladi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E1400-DD1F-483D-BAF4-6ABC1F353CB4}" type="parTrans" cxnId="{F2F56745-83DF-48D5-B3D1-CD2FE8E8D7B2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2111567-F305-49B4-9FE8-33952D83E137}" type="sibTrans" cxnId="{F2F56745-83DF-48D5-B3D1-CD2FE8E8D7B2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2BF141C-597A-47BF-B423-6032589181F2}">
      <dgm:prSet custT="1"/>
      <dgm:spPr/>
      <dgm:t>
        <a:bodyPr/>
        <a:lstStyle/>
        <a:p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qonun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nazariya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ta’limotlarni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o‘ziga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xos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bayon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etiladi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deganda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tabiiy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sun’iy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til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vositalaridan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nazarda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tutiladi</a:t>
          </a:r>
          <a:r>
            <a:rPr 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13DEE-950A-458A-8F74-065FB6E22362}" type="parTrans" cxnId="{100269BF-C426-4216-8C9A-1B1C81656ED3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41948FD-45BB-44D5-A162-4BF949D4F75F}" type="sibTrans" cxnId="{100269BF-C426-4216-8C9A-1B1C81656ED3}">
      <dgm:prSet/>
      <dgm:spPr/>
      <dgm:t>
        <a:bodyPr/>
        <a:lstStyle/>
        <a:p>
          <a:endParaRPr lang="ru-RU" sz="12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8B81F55-0AE0-4D08-81BD-5AD1893FF11B}" type="pres">
      <dgm:prSet presAssocID="{9AE87BBE-C048-4D1E-B98A-054B981D34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020C5C4-C0EF-4D3A-A934-D920301CBF6F}" type="pres">
      <dgm:prSet presAssocID="{D31F2F8C-082C-49B1-A8B9-C1A667553473}" presName="parentLin" presStyleCnt="0"/>
      <dgm:spPr/>
    </dgm:pt>
    <dgm:pt modelId="{3299857A-481B-4D93-A9C1-5711DB6E6A9C}" type="pres">
      <dgm:prSet presAssocID="{D31F2F8C-082C-49B1-A8B9-C1A667553473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95C2F309-9BD2-442F-B377-C9194C77656B}" type="pres">
      <dgm:prSet presAssocID="{D31F2F8C-082C-49B1-A8B9-C1A667553473}" presName="parentText" presStyleLbl="node1" presStyleIdx="0" presStyleCnt="7" custScaleY="21686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CBE1E1-D282-455E-878E-3BD02E77DCC5}" type="pres">
      <dgm:prSet presAssocID="{D31F2F8C-082C-49B1-A8B9-C1A667553473}" presName="negativeSpace" presStyleCnt="0"/>
      <dgm:spPr/>
    </dgm:pt>
    <dgm:pt modelId="{EC305DF2-FC6B-4017-A605-385C83B8620D}" type="pres">
      <dgm:prSet presAssocID="{D31F2F8C-082C-49B1-A8B9-C1A667553473}" presName="childText" presStyleLbl="conFgAcc1" presStyleIdx="0" presStyleCnt="7">
        <dgm:presLayoutVars>
          <dgm:bulletEnabled val="1"/>
        </dgm:presLayoutVars>
      </dgm:prSet>
      <dgm:spPr/>
    </dgm:pt>
    <dgm:pt modelId="{D45AAEB8-45F1-4AED-8D47-34CBF30AC426}" type="pres">
      <dgm:prSet presAssocID="{53BB5842-EAF0-4AC0-BE6C-485F4E6AE929}" presName="spaceBetweenRectangles" presStyleCnt="0"/>
      <dgm:spPr/>
    </dgm:pt>
    <dgm:pt modelId="{8F4AB8A8-E30D-44F1-80F1-7E9560CA90DD}" type="pres">
      <dgm:prSet presAssocID="{7B93B01E-1BCB-4F78-AE49-A6DD837B1B21}" presName="parentLin" presStyleCnt="0"/>
      <dgm:spPr/>
    </dgm:pt>
    <dgm:pt modelId="{DBC0A3C3-1B15-45F2-BD97-ECD1EBEA1FA2}" type="pres">
      <dgm:prSet presAssocID="{7B93B01E-1BCB-4F78-AE49-A6DD837B1B21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614E1712-991B-4C5E-B321-15A207B6EB0D}" type="pres">
      <dgm:prSet presAssocID="{7B93B01E-1BCB-4F78-AE49-A6DD837B1B21}" presName="parentText" presStyleLbl="node1" presStyleIdx="1" presStyleCnt="7" custScaleY="4148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FBAD89-EAAE-408C-8FE9-E37357CD66E5}" type="pres">
      <dgm:prSet presAssocID="{7B93B01E-1BCB-4F78-AE49-A6DD837B1B21}" presName="negativeSpace" presStyleCnt="0"/>
      <dgm:spPr/>
    </dgm:pt>
    <dgm:pt modelId="{33D4A14C-7817-41D4-9072-57E006A241BD}" type="pres">
      <dgm:prSet presAssocID="{7B93B01E-1BCB-4F78-AE49-A6DD837B1B21}" presName="childText" presStyleLbl="conFgAcc1" presStyleIdx="1" presStyleCnt="7">
        <dgm:presLayoutVars>
          <dgm:bulletEnabled val="1"/>
        </dgm:presLayoutVars>
      </dgm:prSet>
      <dgm:spPr/>
    </dgm:pt>
    <dgm:pt modelId="{9DD96ACB-A6D6-4946-8795-CAD9CCEFE1C1}" type="pres">
      <dgm:prSet presAssocID="{8107DB78-3C1F-4EFA-B936-617BCFE63E6A}" presName="spaceBetweenRectangles" presStyleCnt="0"/>
      <dgm:spPr/>
    </dgm:pt>
    <dgm:pt modelId="{EA178461-584B-4EBD-AD56-2444744079D6}" type="pres">
      <dgm:prSet presAssocID="{9A57C018-19E3-4119-8661-A9D7D705274E}" presName="parentLin" presStyleCnt="0"/>
      <dgm:spPr/>
    </dgm:pt>
    <dgm:pt modelId="{B3C458C6-F22D-430D-9EB6-C1B7ECE107CA}" type="pres">
      <dgm:prSet presAssocID="{9A57C018-19E3-4119-8661-A9D7D705274E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CEAB315D-543E-44C4-81B0-2D635A4FC912}" type="pres">
      <dgm:prSet presAssocID="{9A57C018-19E3-4119-8661-A9D7D705274E}" presName="parentText" presStyleLbl="node1" presStyleIdx="2" presStyleCnt="7" custScaleY="48144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7BB88A-F7E1-4812-A9D6-747E3B40A3B9}" type="pres">
      <dgm:prSet presAssocID="{9A57C018-19E3-4119-8661-A9D7D705274E}" presName="negativeSpace" presStyleCnt="0"/>
      <dgm:spPr/>
    </dgm:pt>
    <dgm:pt modelId="{20F5E249-A2A3-4EFD-97EA-D309E9746613}" type="pres">
      <dgm:prSet presAssocID="{9A57C018-19E3-4119-8661-A9D7D705274E}" presName="childText" presStyleLbl="conFgAcc1" presStyleIdx="2" presStyleCnt="7">
        <dgm:presLayoutVars>
          <dgm:bulletEnabled val="1"/>
        </dgm:presLayoutVars>
      </dgm:prSet>
      <dgm:spPr/>
    </dgm:pt>
    <dgm:pt modelId="{FDE86A12-9A82-4C09-B811-560BEBD9AE95}" type="pres">
      <dgm:prSet presAssocID="{0D9E80D3-E8A0-4904-ADAC-E466647985A8}" presName="spaceBetweenRectangles" presStyleCnt="0"/>
      <dgm:spPr/>
    </dgm:pt>
    <dgm:pt modelId="{49F2BD94-15CE-4E09-9D95-17EE6D14F9F9}" type="pres">
      <dgm:prSet presAssocID="{52BBE5B9-88C6-4A1E-B7C5-1A6B90FAA69A}" presName="parentLin" presStyleCnt="0"/>
      <dgm:spPr/>
    </dgm:pt>
    <dgm:pt modelId="{0CB3BABC-937E-4492-8653-1822E6C6AE51}" type="pres">
      <dgm:prSet presAssocID="{52BBE5B9-88C6-4A1E-B7C5-1A6B90FAA69A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6BF058A2-DD3D-4040-9DD2-06DA10E14257}" type="pres">
      <dgm:prSet presAssocID="{52BBE5B9-88C6-4A1E-B7C5-1A6B90FAA69A}" presName="parentText" presStyleLbl="node1" presStyleIdx="3" presStyleCnt="7" custScaleY="32524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8F0C3F-F468-4D72-BFB5-31E6BC6F9818}" type="pres">
      <dgm:prSet presAssocID="{52BBE5B9-88C6-4A1E-B7C5-1A6B90FAA69A}" presName="negativeSpace" presStyleCnt="0"/>
      <dgm:spPr/>
    </dgm:pt>
    <dgm:pt modelId="{773D7BC9-DF2F-45D8-AB4E-2E74EF49A82B}" type="pres">
      <dgm:prSet presAssocID="{52BBE5B9-88C6-4A1E-B7C5-1A6B90FAA69A}" presName="childText" presStyleLbl="conFgAcc1" presStyleIdx="3" presStyleCnt="7">
        <dgm:presLayoutVars>
          <dgm:bulletEnabled val="1"/>
        </dgm:presLayoutVars>
      </dgm:prSet>
      <dgm:spPr/>
    </dgm:pt>
    <dgm:pt modelId="{E166300D-8182-42AB-9AF4-D32BC23CF047}" type="pres">
      <dgm:prSet presAssocID="{193983D8-E723-4CC8-A5CE-4831E7EF8394}" presName="spaceBetweenRectangles" presStyleCnt="0"/>
      <dgm:spPr/>
    </dgm:pt>
    <dgm:pt modelId="{3B9C19EE-ACFF-470E-8328-B32FAE66860C}" type="pres">
      <dgm:prSet presAssocID="{99C991AA-E5F7-4B47-98A6-CAF44FB13CB2}" presName="parentLin" presStyleCnt="0"/>
      <dgm:spPr/>
    </dgm:pt>
    <dgm:pt modelId="{C8F11B89-F550-46D8-95D5-843D3ED0DE04}" type="pres">
      <dgm:prSet presAssocID="{99C991AA-E5F7-4B47-98A6-CAF44FB13CB2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D21E0E69-C9A6-4112-AF33-C5506C023224}" type="pres">
      <dgm:prSet presAssocID="{99C991AA-E5F7-4B47-98A6-CAF44FB13CB2}" presName="parentText" presStyleLbl="node1" presStyleIdx="4" presStyleCnt="7" custScaleY="2240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AF49F3-DE1A-46B4-A9CA-8FB31B0EEDE2}" type="pres">
      <dgm:prSet presAssocID="{99C991AA-E5F7-4B47-98A6-CAF44FB13CB2}" presName="negativeSpace" presStyleCnt="0"/>
      <dgm:spPr/>
    </dgm:pt>
    <dgm:pt modelId="{27C7F390-AC10-44A9-B5B1-1D6B51CD960C}" type="pres">
      <dgm:prSet presAssocID="{99C991AA-E5F7-4B47-98A6-CAF44FB13CB2}" presName="childText" presStyleLbl="conFgAcc1" presStyleIdx="4" presStyleCnt="7">
        <dgm:presLayoutVars>
          <dgm:bulletEnabled val="1"/>
        </dgm:presLayoutVars>
      </dgm:prSet>
      <dgm:spPr/>
    </dgm:pt>
    <dgm:pt modelId="{D036BE05-7A83-4E70-8E97-8F52462746A7}" type="pres">
      <dgm:prSet presAssocID="{8A0A0732-DB64-4970-9C76-3502E9CB629D}" presName="spaceBetweenRectangles" presStyleCnt="0"/>
      <dgm:spPr/>
    </dgm:pt>
    <dgm:pt modelId="{AA2BAA48-9A5E-429B-BDD2-0567CA4A65D8}" type="pres">
      <dgm:prSet presAssocID="{D5DB4FB5-78C3-4D32-878E-3017BD642B30}" presName="parentLin" presStyleCnt="0"/>
      <dgm:spPr/>
    </dgm:pt>
    <dgm:pt modelId="{00290234-C7F3-4A1A-8CEC-F2EB74D6E3C8}" type="pres">
      <dgm:prSet presAssocID="{D5DB4FB5-78C3-4D32-878E-3017BD642B30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54AA4E6A-62DF-42CB-8746-E55C09577CF9}" type="pres">
      <dgm:prSet presAssocID="{D5DB4FB5-78C3-4D32-878E-3017BD642B30}" presName="parentText" presStyleLbl="node1" presStyleIdx="5" presStyleCnt="7" custScaleY="29333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BE42DB-547F-4CFE-ADB1-3CDC931BEC5F}" type="pres">
      <dgm:prSet presAssocID="{D5DB4FB5-78C3-4D32-878E-3017BD642B30}" presName="negativeSpace" presStyleCnt="0"/>
      <dgm:spPr/>
    </dgm:pt>
    <dgm:pt modelId="{7992A962-2F19-460A-BC6A-C3D1819AADB9}" type="pres">
      <dgm:prSet presAssocID="{D5DB4FB5-78C3-4D32-878E-3017BD642B30}" presName="childText" presStyleLbl="conFgAcc1" presStyleIdx="5" presStyleCnt="7">
        <dgm:presLayoutVars>
          <dgm:bulletEnabled val="1"/>
        </dgm:presLayoutVars>
      </dgm:prSet>
      <dgm:spPr/>
    </dgm:pt>
    <dgm:pt modelId="{C623604A-8AB8-496D-A10C-32E8876707CC}" type="pres">
      <dgm:prSet presAssocID="{C2111567-F305-49B4-9FE8-33952D83E137}" presName="spaceBetweenRectangles" presStyleCnt="0"/>
      <dgm:spPr/>
    </dgm:pt>
    <dgm:pt modelId="{9116C4A5-3434-40F5-A74B-C297EB67F17B}" type="pres">
      <dgm:prSet presAssocID="{12BF141C-597A-47BF-B423-6032589181F2}" presName="parentLin" presStyleCnt="0"/>
      <dgm:spPr/>
    </dgm:pt>
    <dgm:pt modelId="{D48E2BEE-A49C-4D83-AFFE-5377C6571AAC}" type="pres">
      <dgm:prSet presAssocID="{12BF141C-597A-47BF-B423-6032589181F2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1CE608CD-DE57-43F2-B677-5366F3B3982C}" type="pres">
      <dgm:prSet presAssocID="{12BF141C-597A-47BF-B423-6032589181F2}" presName="parentText" presStyleLbl="node1" presStyleIdx="6" presStyleCnt="7" custScaleY="46402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CC8DC5-6B78-4E78-ACC7-3BB4A1E42F37}" type="pres">
      <dgm:prSet presAssocID="{12BF141C-597A-47BF-B423-6032589181F2}" presName="negativeSpace" presStyleCnt="0"/>
      <dgm:spPr/>
    </dgm:pt>
    <dgm:pt modelId="{4A0F8D14-6FC5-4535-9504-0A10FC614BC7}" type="pres">
      <dgm:prSet presAssocID="{12BF141C-597A-47BF-B423-6032589181F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C6C7C0A-F758-468E-857E-AB8FBFF0FBF4}" type="presOf" srcId="{99C991AA-E5F7-4B47-98A6-CAF44FB13CB2}" destId="{C8F11B89-F550-46D8-95D5-843D3ED0DE04}" srcOrd="0" destOrd="0" presId="urn:microsoft.com/office/officeart/2005/8/layout/list1"/>
    <dgm:cxn modelId="{8F31AB2B-5546-4A9E-A49C-D4C8FC4E1EF8}" type="presOf" srcId="{7B93B01E-1BCB-4F78-AE49-A6DD837B1B21}" destId="{DBC0A3C3-1B15-45F2-BD97-ECD1EBEA1FA2}" srcOrd="0" destOrd="0" presId="urn:microsoft.com/office/officeart/2005/8/layout/list1"/>
    <dgm:cxn modelId="{A4251EA7-724C-442B-88D7-032F2F1CEE8D}" srcId="{9AE87BBE-C048-4D1E-B98A-054B981D34F5}" destId="{D31F2F8C-082C-49B1-A8B9-C1A667553473}" srcOrd="0" destOrd="0" parTransId="{2789766E-E4CB-4907-80E9-DA78BACB2E11}" sibTransId="{53BB5842-EAF0-4AC0-BE6C-485F4E6AE929}"/>
    <dgm:cxn modelId="{E2CF2AEA-507F-4C95-9D39-A784222088DD}" type="presOf" srcId="{52BBE5B9-88C6-4A1E-B7C5-1A6B90FAA69A}" destId="{0CB3BABC-937E-4492-8653-1822E6C6AE51}" srcOrd="0" destOrd="0" presId="urn:microsoft.com/office/officeart/2005/8/layout/list1"/>
    <dgm:cxn modelId="{1254855D-75EA-45E1-8927-C5E9225AF8C7}" type="presOf" srcId="{9A57C018-19E3-4119-8661-A9D7D705274E}" destId="{B3C458C6-F22D-430D-9EB6-C1B7ECE107CA}" srcOrd="0" destOrd="0" presId="urn:microsoft.com/office/officeart/2005/8/layout/list1"/>
    <dgm:cxn modelId="{BB504DAE-F9E7-4873-8AFA-2B913BC7D70E}" type="presOf" srcId="{D5DB4FB5-78C3-4D32-878E-3017BD642B30}" destId="{00290234-C7F3-4A1A-8CEC-F2EB74D6E3C8}" srcOrd="0" destOrd="0" presId="urn:microsoft.com/office/officeart/2005/8/layout/list1"/>
    <dgm:cxn modelId="{07A64DCB-5875-4AD8-BFAA-FE15EB0A7E70}" srcId="{9AE87BBE-C048-4D1E-B98A-054B981D34F5}" destId="{7B93B01E-1BCB-4F78-AE49-A6DD837B1B21}" srcOrd="1" destOrd="0" parTransId="{F37BD923-E636-4F8F-98A4-F0BF21DD939F}" sibTransId="{8107DB78-3C1F-4EFA-B936-617BCFE63E6A}"/>
    <dgm:cxn modelId="{42232C0E-0C20-410F-BCB0-CF07DC171B93}" type="presOf" srcId="{52BBE5B9-88C6-4A1E-B7C5-1A6B90FAA69A}" destId="{6BF058A2-DD3D-4040-9DD2-06DA10E14257}" srcOrd="1" destOrd="0" presId="urn:microsoft.com/office/officeart/2005/8/layout/list1"/>
    <dgm:cxn modelId="{C3CBF738-0801-4E09-A5F6-4F2DAF44F57D}" type="presOf" srcId="{9AE87BBE-C048-4D1E-B98A-054B981D34F5}" destId="{68B81F55-0AE0-4D08-81BD-5AD1893FF11B}" srcOrd="0" destOrd="0" presId="urn:microsoft.com/office/officeart/2005/8/layout/list1"/>
    <dgm:cxn modelId="{16E6B11F-4B95-4B1D-BEDA-EFE818497143}" type="presOf" srcId="{9A57C018-19E3-4119-8661-A9D7D705274E}" destId="{CEAB315D-543E-44C4-81B0-2D635A4FC912}" srcOrd="1" destOrd="0" presId="urn:microsoft.com/office/officeart/2005/8/layout/list1"/>
    <dgm:cxn modelId="{F2F56745-83DF-48D5-B3D1-CD2FE8E8D7B2}" srcId="{9AE87BBE-C048-4D1E-B98A-054B981D34F5}" destId="{D5DB4FB5-78C3-4D32-878E-3017BD642B30}" srcOrd="5" destOrd="0" parTransId="{DC5E1400-DD1F-483D-BAF4-6ABC1F353CB4}" sibTransId="{C2111567-F305-49B4-9FE8-33952D83E137}"/>
    <dgm:cxn modelId="{100269BF-C426-4216-8C9A-1B1C81656ED3}" srcId="{9AE87BBE-C048-4D1E-B98A-054B981D34F5}" destId="{12BF141C-597A-47BF-B423-6032589181F2}" srcOrd="6" destOrd="0" parTransId="{C6513DEE-950A-458A-8F74-065FB6E22362}" sibTransId="{C41948FD-45BB-44D5-A162-4BF949D4F75F}"/>
    <dgm:cxn modelId="{F41AAA4D-2949-4259-8102-09C0CA248012}" type="presOf" srcId="{12BF141C-597A-47BF-B423-6032589181F2}" destId="{D48E2BEE-A49C-4D83-AFFE-5377C6571AAC}" srcOrd="0" destOrd="0" presId="urn:microsoft.com/office/officeart/2005/8/layout/list1"/>
    <dgm:cxn modelId="{2447B87A-7A81-47F2-BB9E-4048A624A4AF}" srcId="{9AE87BBE-C048-4D1E-B98A-054B981D34F5}" destId="{99C991AA-E5F7-4B47-98A6-CAF44FB13CB2}" srcOrd="4" destOrd="0" parTransId="{F43801BD-670C-4E90-84F5-7102A1F6C0FE}" sibTransId="{8A0A0732-DB64-4970-9C76-3502E9CB629D}"/>
    <dgm:cxn modelId="{27387334-A761-4A0D-92A1-D867B47A1C0A}" srcId="{9AE87BBE-C048-4D1E-B98A-054B981D34F5}" destId="{9A57C018-19E3-4119-8661-A9D7D705274E}" srcOrd="2" destOrd="0" parTransId="{7DB78D1F-8EFB-48AB-A25D-63AAA9BBDE64}" sibTransId="{0D9E80D3-E8A0-4904-ADAC-E466647985A8}"/>
    <dgm:cxn modelId="{68BCA613-D1C9-4B50-A59E-3BD330C31887}" type="presOf" srcId="{12BF141C-597A-47BF-B423-6032589181F2}" destId="{1CE608CD-DE57-43F2-B677-5366F3B3982C}" srcOrd="1" destOrd="0" presId="urn:microsoft.com/office/officeart/2005/8/layout/list1"/>
    <dgm:cxn modelId="{C532302E-024D-4226-A459-0644A2BCA0A9}" type="presOf" srcId="{99C991AA-E5F7-4B47-98A6-CAF44FB13CB2}" destId="{D21E0E69-C9A6-4112-AF33-C5506C023224}" srcOrd="1" destOrd="0" presId="urn:microsoft.com/office/officeart/2005/8/layout/list1"/>
    <dgm:cxn modelId="{3E6C8D0D-24D2-42C7-A0E8-80A8CF9A301D}" srcId="{9AE87BBE-C048-4D1E-B98A-054B981D34F5}" destId="{52BBE5B9-88C6-4A1E-B7C5-1A6B90FAA69A}" srcOrd="3" destOrd="0" parTransId="{FFD31C3C-6889-4E53-8F14-8A53793E8BDA}" sibTransId="{193983D8-E723-4CC8-A5CE-4831E7EF8394}"/>
    <dgm:cxn modelId="{0656EA6F-366F-499A-A22A-1CCC2DDCF4A3}" type="presOf" srcId="{D5DB4FB5-78C3-4D32-878E-3017BD642B30}" destId="{54AA4E6A-62DF-42CB-8746-E55C09577CF9}" srcOrd="1" destOrd="0" presId="urn:microsoft.com/office/officeart/2005/8/layout/list1"/>
    <dgm:cxn modelId="{0BA0E8BA-A068-4717-8A0C-D522F29CED67}" type="presOf" srcId="{7B93B01E-1BCB-4F78-AE49-A6DD837B1B21}" destId="{614E1712-991B-4C5E-B321-15A207B6EB0D}" srcOrd="1" destOrd="0" presId="urn:microsoft.com/office/officeart/2005/8/layout/list1"/>
    <dgm:cxn modelId="{84B3905C-0681-432E-8C7F-18EA492ACD26}" type="presOf" srcId="{D31F2F8C-082C-49B1-A8B9-C1A667553473}" destId="{95C2F309-9BD2-442F-B377-C9194C77656B}" srcOrd="1" destOrd="0" presId="urn:microsoft.com/office/officeart/2005/8/layout/list1"/>
    <dgm:cxn modelId="{C16DE89A-311D-41AE-8F05-276C1741C87B}" type="presOf" srcId="{D31F2F8C-082C-49B1-A8B9-C1A667553473}" destId="{3299857A-481B-4D93-A9C1-5711DB6E6A9C}" srcOrd="0" destOrd="0" presId="urn:microsoft.com/office/officeart/2005/8/layout/list1"/>
    <dgm:cxn modelId="{D41F2B37-F5EF-4E17-BF88-801663F01EE1}" type="presParOf" srcId="{68B81F55-0AE0-4D08-81BD-5AD1893FF11B}" destId="{B020C5C4-C0EF-4D3A-A934-D920301CBF6F}" srcOrd="0" destOrd="0" presId="urn:microsoft.com/office/officeart/2005/8/layout/list1"/>
    <dgm:cxn modelId="{D606B676-E632-469D-BA11-A702894A2528}" type="presParOf" srcId="{B020C5C4-C0EF-4D3A-A934-D920301CBF6F}" destId="{3299857A-481B-4D93-A9C1-5711DB6E6A9C}" srcOrd="0" destOrd="0" presId="urn:microsoft.com/office/officeart/2005/8/layout/list1"/>
    <dgm:cxn modelId="{E3402E49-FC48-4A4A-9700-EF7677AED211}" type="presParOf" srcId="{B020C5C4-C0EF-4D3A-A934-D920301CBF6F}" destId="{95C2F309-9BD2-442F-B377-C9194C77656B}" srcOrd="1" destOrd="0" presId="urn:microsoft.com/office/officeart/2005/8/layout/list1"/>
    <dgm:cxn modelId="{3F0CA9B8-6838-44BB-99DB-461199F4B97D}" type="presParOf" srcId="{68B81F55-0AE0-4D08-81BD-5AD1893FF11B}" destId="{7DCBE1E1-D282-455E-878E-3BD02E77DCC5}" srcOrd="1" destOrd="0" presId="urn:microsoft.com/office/officeart/2005/8/layout/list1"/>
    <dgm:cxn modelId="{329B5172-0999-4FCA-8017-47A3168EF12A}" type="presParOf" srcId="{68B81F55-0AE0-4D08-81BD-5AD1893FF11B}" destId="{EC305DF2-FC6B-4017-A605-385C83B8620D}" srcOrd="2" destOrd="0" presId="urn:microsoft.com/office/officeart/2005/8/layout/list1"/>
    <dgm:cxn modelId="{13CAFC2E-8083-419B-B2A3-68D5EF57D8BB}" type="presParOf" srcId="{68B81F55-0AE0-4D08-81BD-5AD1893FF11B}" destId="{D45AAEB8-45F1-4AED-8D47-34CBF30AC426}" srcOrd="3" destOrd="0" presId="urn:microsoft.com/office/officeart/2005/8/layout/list1"/>
    <dgm:cxn modelId="{49E75F5B-B9A1-42AA-93CE-29DABC79454E}" type="presParOf" srcId="{68B81F55-0AE0-4D08-81BD-5AD1893FF11B}" destId="{8F4AB8A8-E30D-44F1-80F1-7E9560CA90DD}" srcOrd="4" destOrd="0" presId="urn:microsoft.com/office/officeart/2005/8/layout/list1"/>
    <dgm:cxn modelId="{C05B7462-EFD2-4CC9-87F6-4F4A26726D5F}" type="presParOf" srcId="{8F4AB8A8-E30D-44F1-80F1-7E9560CA90DD}" destId="{DBC0A3C3-1B15-45F2-BD97-ECD1EBEA1FA2}" srcOrd="0" destOrd="0" presId="urn:microsoft.com/office/officeart/2005/8/layout/list1"/>
    <dgm:cxn modelId="{83AD2EAC-43D3-4844-A83C-EC5CAAD00884}" type="presParOf" srcId="{8F4AB8A8-E30D-44F1-80F1-7E9560CA90DD}" destId="{614E1712-991B-4C5E-B321-15A207B6EB0D}" srcOrd="1" destOrd="0" presId="urn:microsoft.com/office/officeart/2005/8/layout/list1"/>
    <dgm:cxn modelId="{4F4EED08-BB6F-45A6-B0EC-BCE066D959D9}" type="presParOf" srcId="{68B81F55-0AE0-4D08-81BD-5AD1893FF11B}" destId="{32FBAD89-EAAE-408C-8FE9-E37357CD66E5}" srcOrd="5" destOrd="0" presId="urn:microsoft.com/office/officeart/2005/8/layout/list1"/>
    <dgm:cxn modelId="{A99D58AD-19F3-4D4E-A046-068FD708E50E}" type="presParOf" srcId="{68B81F55-0AE0-4D08-81BD-5AD1893FF11B}" destId="{33D4A14C-7817-41D4-9072-57E006A241BD}" srcOrd="6" destOrd="0" presId="urn:microsoft.com/office/officeart/2005/8/layout/list1"/>
    <dgm:cxn modelId="{617B77B1-4641-4046-8406-EB374F15B823}" type="presParOf" srcId="{68B81F55-0AE0-4D08-81BD-5AD1893FF11B}" destId="{9DD96ACB-A6D6-4946-8795-CAD9CCEFE1C1}" srcOrd="7" destOrd="0" presId="urn:microsoft.com/office/officeart/2005/8/layout/list1"/>
    <dgm:cxn modelId="{4C3229D9-1B36-41DF-8ADE-5C9263528DD5}" type="presParOf" srcId="{68B81F55-0AE0-4D08-81BD-5AD1893FF11B}" destId="{EA178461-584B-4EBD-AD56-2444744079D6}" srcOrd="8" destOrd="0" presId="urn:microsoft.com/office/officeart/2005/8/layout/list1"/>
    <dgm:cxn modelId="{A92E2C3C-4BE3-4A8C-AAA2-3CDD562B1845}" type="presParOf" srcId="{EA178461-584B-4EBD-AD56-2444744079D6}" destId="{B3C458C6-F22D-430D-9EB6-C1B7ECE107CA}" srcOrd="0" destOrd="0" presId="urn:microsoft.com/office/officeart/2005/8/layout/list1"/>
    <dgm:cxn modelId="{831D6521-BBEF-4CDC-B1E4-D7D0DB7DA131}" type="presParOf" srcId="{EA178461-584B-4EBD-AD56-2444744079D6}" destId="{CEAB315D-543E-44C4-81B0-2D635A4FC912}" srcOrd="1" destOrd="0" presId="urn:microsoft.com/office/officeart/2005/8/layout/list1"/>
    <dgm:cxn modelId="{A6917217-843C-49FA-AD2B-AEF9379A96F0}" type="presParOf" srcId="{68B81F55-0AE0-4D08-81BD-5AD1893FF11B}" destId="{B07BB88A-F7E1-4812-A9D6-747E3B40A3B9}" srcOrd="9" destOrd="0" presId="urn:microsoft.com/office/officeart/2005/8/layout/list1"/>
    <dgm:cxn modelId="{11318FD6-F0E0-4241-B591-29B68553AA31}" type="presParOf" srcId="{68B81F55-0AE0-4D08-81BD-5AD1893FF11B}" destId="{20F5E249-A2A3-4EFD-97EA-D309E9746613}" srcOrd="10" destOrd="0" presId="urn:microsoft.com/office/officeart/2005/8/layout/list1"/>
    <dgm:cxn modelId="{37544434-246B-4586-97C7-F7F8203F9D5E}" type="presParOf" srcId="{68B81F55-0AE0-4D08-81BD-5AD1893FF11B}" destId="{FDE86A12-9A82-4C09-B811-560BEBD9AE95}" srcOrd="11" destOrd="0" presId="urn:microsoft.com/office/officeart/2005/8/layout/list1"/>
    <dgm:cxn modelId="{9A6A75E9-EBA3-40CA-86CC-616DECAD708C}" type="presParOf" srcId="{68B81F55-0AE0-4D08-81BD-5AD1893FF11B}" destId="{49F2BD94-15CE-4E09-9D95-17EE6D14F9F9}" srcOrd="12" destOrd="0" presId="urn:microsoft.com/office/officeart/2005/8/layout/list1"/>
    <dgm:cxn modelId="{727E59C6-B4E2-45FC-880A-70EB3DD2E195}" type="presParOf" srcId="{49F2BD94-15CE-4E09-9D95-17EE6D14F9F9}" destId="{0CB3BABC-937E-4492-8653-1822E6C6AE51}" srcOrd="0" destOrd="0" presId="urn:microsoft.com/office/officeart/2005/8/layout/list1"/>
    <dgm:cxn modelId="{85FD578E-6D51-4546-B596-9A5DE8970645}" type="presParOf" srcId="{49F2BD94-15CE-4E09-9D95-17EE6D14F9F9}" destId="{6BF058A2-DD3D-4040-9DD2-06DA10E14257}" srcOrd="1" destOrd="0" presId="urn:microsoft.com/office/officeart/2005/8/layout/list1"/>
    <dgm:cxn modelId="{EF78EB46-C805-4D3E-99AF-0D253119EEA3}" type="presParOf" srcId="{68B81F55-0AE0-4D08-81BD-5AD1893FF11B}" destId="{498F0C3F-F468-4D72-BFB5-31E6BC6F9818}" srcOrd="13" destOrd="0" presId="urn:microsoft.com/office/officeart/2005/8/layout/list1"/>
    <dgm:cxn modelId="{B950ACD7-751C-4A88-8CFE-7E59B0A0C514}" type="presParOf" srcId="{68B81F55-0AE0-4D08-81BD-5AD1893FF11B}" destId="{773D7BC9-DF2F-45D8-AB4E-2E74EF49A82B}" srcOrd="14" destOrd="0" presId="urn:microsoft.com/office/officeart/2005/8/layout/list1"/>
    <dgm:cxn modelId="{ACA76DEE-2F05-427B-93E4-42C454507D5D}" type="presParOf" srcId="{68B81F55-0AE0-4D08-81BD-5AD1893FF11B}" destId="{E166300D-8182-42AB-9AF4-D32BC23CF047}" srcOrd="15" destOrd="0" presId="urn:microsoft.com/office/officeart/2005/8/layout/list1"/>
    <dgm:cxn modelId="{1174186E-0049-42C9-BD65-BB2545C03450}" type="presParOf" srcId="{68B81F55-0AE0-4D08-81BD-5AD1893FF11B}" destId="{3B9C19EE-ACFF-470E-8328-B32FAE66860C}" srcOrd="16" destOrd="0" presId="urn:microsoft.com/office/officeart/2005/8/layout/list1"/>
    <dgm:cxn modelId="{94AB4657-C902-4789-9AC2-BFCE61BF329A}" type="presParOf" srcId="{3B9C19EE-ACFF-470E-8328-B32FAE66860C}" destId="{C8F11B89-F550-46D8-95D5-843D3ED0DE04}" srcOrd="0" destOrd="0" presId="urn:microsoft.com/office/officeart/2005/8/layout/list1"/>
    <dgm:cxn modelId="{E7E516B5-7EB5-43F4-9F79-323167AC38C4}" type="presParOf" srcId="{3B9C19EE-ACFF-470E-8328-B32FAE66860C}" destId="{D21E0E69-C9A6-4112-AF33-C5506C023224}" srcOrd="1" destOrd="0" presId="urn:microsoft.com/office/officeart/2005/8/layout/list1"/>
    <dgm:cxn modelId="{9D2B16DE-3BAA-4087-BD1F-A007F896C4A2}" type="presParOf" srcId="{68B81F55-0AE0-4D08-81BD-5AD1893FF11B}" destId="{61AF49F3-DE1A-46B4-A9CA-8FB31B0EEDE2}" srcOrd="17" destOrd="0" presId="urn:microsoft.com/office/officeart/2005/8/layout/list1"/>
    <dgm:cxn modelId="{0463320C-5596-4E2F-BD92-388B99FAF2BC}" type="presParOf" srcId="{68B81F55-0AE0-4D08-81BD-5AD1893FF11B}" destId="{27C7F390-AC10-44A9-B5B1-1D6B51CD960C}" srcOrd="18" destOrd="0" presId="urn:microsoft.com/office/officeart/2005/8/layout/list1"/>
    <dgm:cxn modelId="{37EA5586-2926-42E0-9438-FC1688B720BB}" type="presParOf" srcId="{68B81F55-0AE0-4D08-81BD-5AD1893FF11B}" destId="{D036BE05-7A83-4E70-8E97-8F52462746A7}" srcOrd="19" destOrd="0" presId="urn:microsoft.com/office/officeart/2005/8/layout/list1"/>
    <dgm:cxn modelId="{8954FC39-64EA-4DB5-B86B-D3FB3FC0DC41}" type="presParOf" srcId="{68B81F55-0AE0-4D08-81BD-5AD1893FF11B}" destId="{AA2BAA48-9A5E-429B-BDD2-0567CA4A65D8}" srcOrd="20" destOrd="0" presId="urn:microsoft.com/office/officeart/2005/8/layout/list1"/>
    <dgm:cxn modelId="{1DC40E89-7050-4C51-8D37-DD8F01E923B3}" type="presParOf" srcId="{AA2BAA48-9A5E-429B-BDD2-0567CA4A65D8}" destId="{00290234-C7F3-4A1A-8CEC-F2EB74D6E3C8}" srcOrd="0" destOrd="0" presId="urn:microsoft.com/office/officeart/2005/8/layout/list1"/>
    <dgm:cxn modelId="{2FECFB90-71E0-481C-B86C-B5FFED619AA5}" type="presParOf" srcId="{AA2BAA48-9A5E-429B-BDD2-0567CA4A65D8}" destId="{54AA4E6A-62DF-42CB-8746-E55C09577CF9}" srcOrd="1" destOrd="0" presId="urn:microsoft.com/office/officeart/2005/8/layout/list1"/>
    <dgm:cxn modelId="{0511E50D-3BDD-4775-BCC2-A24EF4E1BAC3}" type="presParOf" srcId="{68B81F55-0AE0-4D08-81BD-5AD1893FF11B}" destId="{66BE42DB-547F-4CFE-ADB1-3CDC931BEC5F}" srcOrd="21" destOrd="0" presId="urn:microsoft.com/office/officeart/2005/8/layout/list1"/>
    <dgm:cxn modelId="{795E896D-6DFF-4AAE-8BE8-27D0F979140D}" type="presParOf" srcId="{68B81F55-0AE0-4D08-81BD-5AD1893FF11B}" destId="{7992A962-2F19-460A-BC6A-C3D1819AADB9}" srcOrd="22" destOrd="0" presId="urn:microsoft.com/office/officeart/2005/8/layout/list1"/>
    <dgm:cxn modelId="{D0632931-611D-4EB5-A288-8EEAEDA23587}" type="presParOf" srcId="{68B81F55-0AE0-4D08-81BD-5AD1893FF11B}" destId="{C623604A-8AB8-496D-A10C-32E8876707CC}" srcOrd="23" destOrd="0" presId="urn:microsoft.com/office/officeart/2005/8/layout/list1"/>
    <dgm:cxn modelId="{723A89CD-8BEE-4A1A-8756-4E37F9CCD5BE}" type="presParOf" srcId="{68B81F55-0AE0-4D08-81BD-5AD1893FF11B}" destId="{9116C4A5-3434-40F5-A74B-C297EB67F17B}" srcOrd="24" destOrd="0" presId="urn:microsoft.com/office/officeart/2005/8/layout/list1"/>
    <dgm:cxn modelId="{4E955087-DC21-4088-BDD0-BD7F24709A7F}" type="presParOf" srcId="{9116C4A5-3434-40F5-A74B-C297EB67F17B}" destId="{D48E2BEE-A49C-4D83-AFFE-5377C6571AAC}" srcOrd="0" destOrd="0" presId="urn:microsoft.com/office/officeart/2005/8/layout/list1"/>
    <dgm:cxn modelId="{1CA03CE1-E3C2-46ED-847C-7F972FBBA251}" type="presParOf" srcId="{9116C4A5-3434-40F5-A74B-C297EB67F17B}" destId="{1CE608CD-DE57-43F2-B677-5366F3B3982C}" srcOrd="1" destOrd="0" presId="urn:microsoft.com/office/officeart/2005/8/layout/list1"/>
    <dgm:cxn modelId="{BE44783C-4FFA-460A-A827-1330B3B1E140}" type="presParOf" srcId="{68B81F55-0AE0-4D08-81BD-5AD1893FF11B}" destId="{F1CC8DC5-6B78-4E78-ACC7-3BB4A1E42F37}" srcOrd="25" destOrd="0" presId="urn:microsoft.com/office/officeart/2005/8/layout/list1"/>
    <dgm:cxn modelId="{32F16162-CF23-4B70-A74C-0F8835F8B4C0}" type="presParOf" srcId="{68B81F55-0AE0-4D08-81BD-5AD1893FF11B}" destId="{4A0F8D14-6FC5-4535-9504-0A10FC614BC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D20729-B78A-480E-A6F0-FE37ABFABD25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CC9EA78-6662-47D2-87C5-F6F0B9BAA25A}">
      <dgm:prSet phldrT="[Текст]"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muvofiqlik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C4079A-0702-4C84-8F51-784B9058E8DB}" type="parTrans" cxnId="{367F046D-1124-47F2-A134-343A7423E5A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881C753-90AE-4346-A48C-B881053C8D55}" type="sibTrans" cxnId="{367F046D-1124-47F2-A134-343A7423E5A4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C0BF38-E33E-4EE0-9DC9-FC32375B51FC}">
      <dgm:prSet phldrT="[Текст]"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to‘ldiruvchanlik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86D4E-A152-490E-B262-369E8BE9D1F6}" type="parTrans" cxnId="{FE94FACD-0DE4-4BDF-9579-23D46C542A4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1EBA55F-5DAF-4DCC-B243-CDB0F00E1F0E}" type="sibTrans" cxnId="{FE94FACD-0DE4-4BDF-9579-23D46C542A4A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23A10F-21ED-435B-861D-10CA39A25364}">
      <dgm:prSet phldrT="[Текст]"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umumlashtirish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9795C6-DFA8-4587-94E1-E4C7D3776090}" type="parTrans" cxnId="{D4950014-9DFB-4237-9A19-CBE096A4890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6DE80CC-4C77-4517-B698-608C9C9B6147}" type="sibTrans" cxnId="{D4950014-9DFB-4237-9A19-CBE096A48905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28B73E-CE96-4A22-9671-685EF058966B}">
      <dgm:prSet/>
      <dgm:spPr/>
      <dgm:t>
        <a:bodyPr/>
        <a:lstStyle/>
        <a:p>
          <a:r>
            <a:rPr lang="en-US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soddalashtirish</a:t>
          </a:r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DC48EA-5B18-4FE4-B5DE-8BF3152ACD00}" type="parTrans" cxnId="{5166214B-1349-4B4A-94C5-1F736379D40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B78DDC3-24EE-413B-B09E-FCFB36E19AEF}" type="sibTrans" cxnId="{5166214B-1349-4B4A-94C5-1F736379D404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65C23-EFCD-42AF-ABC7-BDEC68B85BC5}">
      <dgm:prSet/>
      <dgm:spPr/>
      <dgm:t>
        <a:bodyPr/>
        <a:lstStyle/>
        <a:p>
          <a:r>
            <a:rPr lang="en-US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simmetriya</a:t>
          </a:r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5330F-9472-470D-AAFC-BBDE00BBB0D7}" type="parTrans" cxnId="{5D5F8434-7CDB-4C5A-9A09-82BD20AEA02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EAD407D-4DA0-4BCD-BB20-078743966FE3}" type="sibTrans" cxnId="{5D5F8434-7CDB-4C5A-9A09-82BD20AEA02B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D5A56-7F9B-4835-B28D-4D02033FB116}">
      <dgm:prSet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kuzatuvchanlik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22DE7B-5A9D-44E3-99D9-E48B0630CD29}" type="parTrans" cxnId="{B269AA3E-32A3-48F0-A812-8AD4FE61A91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2B56825-3603-46D7-B60A-F8F20AC7AA3F}" type="sibTrans" cxnId="{B269AA3E-32A3-48F0-A812-8AD4FE61A912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9A8DF6-E5ED-4C4D-9AFF-F23337B5901C}">
      <dgm:prSet/>
      <dgm:spPr/>
      <dgm:t>
        <a:bodyPr/>
        <a:lstStyle/>
        <a:p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abstraktlikdan</a:t>
          </a:r>
          <a:r>
            <a:rPr lang="en-US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konkretlikka</a:t>
          </a:r>
          <a:r>
            <a:rPr lang="en-US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tomon</a:t>
          </a:r>
          <a:r>
            <a:rPr lang="en-US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borish</a:t>
          </a:r>
          <a:r>
            <a:rPr lang="en-US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31A857-EB23-4A9A-8FC4-11C34A38FCAD}" type="parTrans" cxnId="{42533CED-9F81-4690-ACE0-08051354D60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9C8766C-6A2F-4542-9933-33F6F4070299}" type="sibTrans" cxnId="{42533CED-9F81-4690-ACE0-08051354D607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A5492C-2C7F-4ABB-9AA0-F10C8198BEDA}" type="pres">
      <dgm:prSet presAssocID="{9DD20729-B78A-480E-A6F0-FE37ABFABD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F4DE485-C56F-4A54-8537-927338EEF7FC}" type="pres">
      <dgm:prSet presAssocID="{5CC9EA78-6662-47D2-87C5-F6F0B9BAA25A}" presName="node" presStyleLbl="node1" presStyleIdx="0" presStyleCnt="7" custScaleX="186185" custRadScaleRad="128773" custRadScaleInc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AC8CE3-CF8C-4391-BED8-0AAAE75E5984}" type="pres">
      <dgm:prSet presAssocID="{5CC9EA78-6662-47D2-87C5-F6F0B9BAA25A}" presName="spNode" presStyleCnt="0"/>
      <dgm:spPr/>
    </dgm:pt>
    <dgm:pt modelId="{6BC1FF61-98AD-4175-BDBA-1E32C3AF7D3D}" type="pres">
      <dgm:prSet presAssocID="{A881C753-90AE-4346-A48C-B881053C8D55}" presName="sibTrans" presStyleLbl="sibTrans1D1" presStyleIdx="0" presStyleCnt="7"/>
      <dgm:spPr/>
      <dgm:t>
        <a:bodyPr/>
        <a:lstStyle/>
        <a:p>
          <a:endParaRPr lang="ru-RU"/>
        </a:p>
      </dgm:t>
    </dgm:pt>
    <dgm:pt modelId="{490886CB-80C1-4A40-8B62-8B002A539873}" type="pres">
      <dgm:prSet presAssocID="{81C0BF38-E33E-4EE0-9DC9-FC32375B51FC}" presName="node" presStyleLbl="node1" presStyleIdx="1" presStyleCnt="7" custScaleX="1326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A47329-BE0C-42DC-8430-A8BF9EC66E43}" type="pres">
      <dgm:prSet presAssocID="{81C0BF38-E33E-4EE0-9DC9-FC32375B51FC}" presName="spNode" presStyleCnt="0"/>
      <dgm:spPr/>
    </dgm:pt>
    <dgm:pt modelId="{09658597-8D21-44F4-83DD-9269FE5CC2AB}" type="pres">
      <dgm:prSet presAssocID="{91EBA55F-5DAF-4DCC-B243-CDB0F00E1F0E}" presName="sibTrans" presStyleLbl="sibTrans1D1" presStyleIdx="1" presStyleCnt="7"/>
      <dgm:spPr/>
      <dgm:t>
        <a:bodyPr/>
        <a:lstStyle/>
        <a:p>
          <a:endParaRPr lang="ru-RU"/>
        </a:p>
      </dgm:t>
    </dgm:pt>
    <dgm:pt modelId="{0FBF83AB-B320-4E34-82E6-6D5EF5E5049C}" type="pres">
      <dgm:prSet presAssocID="{F023A10F-21ED-435B-861D-10CA39A25364}" presName="node" presStyleLbl="node1" presStyleIdx="2" presStyleCnt="7" custScaleX="1801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45822-74C3-4397-A63A-1A44CFDCB9E0}" type="pres">
      <dgm:prSet presAssocID="{F023A10F-21ED-435B-861D-10CA39A25364}" presName="spNode" presStyleCnt="0"/>
      <dgm:spPr/>
    </dgm:pt>
    <dgm:pt modelId="{EB05A47A-A826-4CB1-961F-3EEB40049B1C}" type="pres">
      <dgm:prSet presAssocID="{E6DE80CC-4C77-4517-B698-608C9C9B6147}" presName="sibTrans" presStyleLbl="sibTrans1D1" presStyleIdx="2" presStyleCnt="7"/>
      <dgm:spPr/>
      <dgm:t>
        <a:bodyPr/>
        <a:lstStyle/>
        <a:p>
          <a:endParaRPr lang="ru-RU"/>
        </a:p>
      </dgm:t>
    </dgm:pt>
    <dgm:pt modelId="{DADD8EBA-90EA-4275-BDFC-2C745FE3C60B}" type="pres">
      <dgm:prSet presAssocID="{2E28B73E-CE96-4A22-9671-685EF058966B}" presName="node" presStyleLbl="node1" presStyleIdx="3" presStyleCnt="7" custScaleX="1406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3DE823-3EE3-4A11-92AA-541828B9C83D}" type="pres">
      <dgm:prSet presAssocID="{2E28B73E-CE96-4A22-9671-685EF058966B}" presName="spNode" presStyleCnt="0"/>
      <dgm:spPr/>
    </dgm:pt>
    <dgm:pt modelId="{0C743D96-5112-43A5-8EB9-CDA75EA80766}" type="pres">
      <dgm:prSet presAssocID="{6B78DDC3-24EE-413B-B09E-FCFB36E19AEF}" presName="sibTrans" presStyleLbl="sibTrans1D1" presStyleIdx="3" presStyleCnt="7"/>
      <dgm:spPr/>
      <dgm:t>
        <a:bodyPr/>
        <a:lstStyle/>
        <a:p>
          <a:endParaRPr lang="ru-RU"/>
        </a:p>
      </dgm:t>
    </dgm:pt>
    <dgm:pt modelId="{62C3DDA4-781C-4E2F-B86D-17722B1ED739}" type="pres">
      <dgm:prSet presAssocID="{B2765C23-EFCD-42AF-ABC7-BDEC68B85BC5}" presName="node" presStyleLbl="node1" presStyleIdx="4" presStyleCnt="7" custScaleX="1534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8B95BD-DBFA-468D-9BBE-0E094F578365}" type="pres">
      <dgm:prSet presAssocID="{B2765C23-EFCD-42AF-ABC7-BDEC68B85BC5}" presName="spNode" presStyleCnt="0"/>
      <dgm:spPr/>
    </dgm:pt>
    <dgm:pt modelId="{2481C19A-1DDC-4728-99D4-B767503B701A}" type="pres">
      <dgm:prSet presAssocID="{0EAD407D-4DA0-4BCD-BB20-078743966FE3}" presName="sibTrans" presStyleLbl="sibTrans1D1" presStyleIdx="4" presStyleCnt="7"/>
      <dgm:spPr/>
      <dgm:t>
        <a:bodyPr/>
        <a:lstStyle/>
        <a:p>
          <a:endParaRPr lang="ru-RU"/>
        </a:p>
      </dgm:t>
    </dgm:pt>
    <dgm:pt modelId="{5A457D8D-F4D7-42E9-BBF2-7BA1D04AAA70}" type="pres">
      <dgm:prSet presAssocID="{F09D5A56-7F9B-4835-B28D-4D02033FB116}" presName="node" presStyleLbl="node1" presStyleIdx="5" presStyleCnt="7" custScaleX="1615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E2FE3E-D1B5-4F59-833E-FF1A67DF7621}" type="pres">
      <dgm:prSet presAssocID="{F09D5A56-7F9B-4835-B28D-4D02033FB116}" presName="spNode" presStyleCnt="0"/>
      <dgm:spPr/>
    </dgm:pt>
    <dgm:pt modelId="{23509920-CAAC-41F8-ABAE-41A872389C2F}" type="pres">
      <dgm:prSet presAssocID="{92B56825-3603-46D7-B60A-F8F20AC7AA3F}" presName="sibTrans" presStyleLbl="sibTrans1D1" presStyleIdx="5" presStyleCnt="7"/>
      <dgm:spPr/>
      <dgm:t>
        <a:bodyPr/>
        <a:lstStyle/>
        <a:p>
          <a:endParaRPr lang="ru-RU"/>
        </a:p>
      </dgm:t>
    </dgm:pt>
    <dgm:pt modelId="{5C1909EA-3CF2-48C3-B454-F255B28ACCDC}" type="pres">
      <dgm:prSet presAssocID="{0F9A8DF6-E5ED-4C4D-9AFF-F23337B5901C}" presName="node" presStyleLbl="node1" presStyleIdx="6" presStyleCnt="7" custScaleX="1634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33857D-4C47-47D6-8E58-8F37348F5248}" type="pres">
      <dgm:prSet presAssocID="{0F9A8DF6-E5ED-4C4D-9AFF-F23337B5901C}" presName="spNode" presStyleCnt="0"/>
      <dgm:spPr/>
    </dgm:pt>
    <dgm:pt modelId="{FC27731E-AB0B-46E6-9DB7-9051CE00C6DF}" type="pres">
      <dgm:prSet presAssocID="{89C8766C-6A2F-4542-9933-33F6F4070299}" presName="sibTrans" presStyleLbl="sibTrans1D1" presStyleIdx="6" presStyleCnt="7"/>
      <dgm:spPr/>
      <dgm:t>
        <a:bodyPr/>
        <a:lstStyle/>
        <a:p>
          <a:endParaRPr lang="ru-RU"/>
        </a:p>
      </dgm:t>
    </dgm:pt>
  </dgm:ptLst>
  <dgm:cxnLst>
    <dgm:cxn modelId="{367F046D-1124-47F2-A134-343A7423E5A4}" srcId="{9DD20729-B78A-480E-A6F0-FE37ABFABD25}" destId="{5CC9EA78-6662-47D2-87C5-F6F0B9BAA25A}" srcOrd="0" destOrd="0" parTransId="{CEC4079A-0702-4C84-8F51-784B9058E8DB}" sibTransId="{A881C753-90AE-4346-A48C-B881053C8D55}"/>
    <dgm:cxn modelId="{42533CED-9F81-4690-ACE0-08051354D607}" srcId="{9DD20729-B78A-480E-A6F0-FE37ABFABD25}" destId="{0F9A8DF6-E5ED-4C4D-9AFF-F23337B5901C}" srcOrd="6" destOrd="0" parTransId="{4231A857-EB23-4A9A-8FC4-11C34A38FCAD}" sibTransId="{89C8766C-6A2F-4542-9933-33F6F4070299}"/>
    <dgm:cxn modelId="{B269AA3E-32A3-48F0-A812-8AD4FE61A912}" srcId="{9DD20729-B78A-480E-A6F0-FE37ABFABD25}" destId="{F09D5A56-7F9B-4835-B28D-4D02033FB116}" srcOrd="5" destOrd="0" parTransId="{9D22DE7B-5A9D-44E3-99D9-E48B0630CD29}" sibTransId="{92B56825-3603-46D7-B60A-F8F20AC7AA3F}"/>
    <dgm:cxn modelId="{A5DDE429-E5FB-4DF8-999B-AE9555714C42}" type="presOf" srcId="{92B56825-3603-46D7-B60A-F8F20AC7AA3F}" destId="{23509920-CAAC-41F8-ABAE-41A872389C2F}" srcOrd="0" destOrd="0" presId="urn:microsoft.com/office/officeart/2005/8/layout/cycle6"/>
    <dgm:cxn modelId="{38B7011E-2E29-4F59-8719-DD72855D21E1}" type="presOf" srcId="{5CC9EA78-6662-47D2-87C5-F6F0B9BAA25A}" destId="{4F4DE485-C56F-4A54-8537-927338EEF7FC}" srcOrd="0" destOrd="0" presId="urn:microsoft.com/office/officeart/2005/8/layout/cycle6"/>
    <dgm:cxn modelId="{73C1E189-4151-4539-8158-1786F0CA74B6}" type="presOf" srcId="{91EBA55F-5DAF-4DCC-B243-CDB0F00E1F0E}" destId="{09658597-8D21-44F4-83DD-9269FE5CC2AB}" srcOrd="0" destOrd="0" presId="urn:microsoft.com/office/officeart/2005/8/layout/cycle6"/>
    <dgm:cxn modelId="{DAF44C20-6BED-43A5-8EC8-02C35BE76D03}" type="presOf" srcId="{0EAD407D-4DA0-4BCD-BB20-078743966FE3}" destId="{2481C19A-1DDC-4728-99D4-B767503B701A}" srcOrd="0" destOrd="0" presId="urn:microsoft.com/office/officeart/2005/8/layout/cycle6"/>
    <dgm:cxn modelId="{7AB71BB9-94B9-48FE-86C5-98E16A5040FD}" type="presOf" srcId="{0F9A8DF6-E5ED-4C4D-9AFF-F23337B5901C}" destId="{5C1909EA-3CF2-48C3-B454-F255B28ACCDC}" srcOrd="0" destOrd="0" presId="urn:microsoft.com/office/officeart/2005/8/layout/cycle6"/>
    <dgm:cxn modelId="{7C760B00-F7D2-45C5-8325-579A50A55976}" type="presOf" srcId="{F023A10F-21ED-435B-861D-10CA39A25364}" destId="{0FBF83AB-B320-4E34-82E6-6D5EF5E5049C}" srcOrd="0" destOrd="0" presId="urn:microsoft.com/office/officeart/2005/8/layout/cycle6"/>
    <dgm:cxn modelId="{AB6BB573-F43B-4A4A-B687-5E16FAC3C0E5}" type="presOf" srcId="{81C0BF38-E33E-4EE0-9DC9-FC32375B51FC}" destId="{490886CB-80C1-4A40-8B62-8B002A539873}" srcOrd="0" destOrd="0" presId="urn:microsoft.com/office/officeart/2005/8/layout/cycle6"/>
    <dgm:cxn modelId="{5D585CD6-83B3-414E-9AAC-96645A7F941D}" type="presOf" srcId="{2E28B73E-CE96-4A22-9671-685EF058966B}" destId="{DADD8EBA-90EA-4275-BDFC-2C745FE3C60B}" srcOrd="0" destOrd="0" presId="urn:microsoft.com/office/officeart/2005/8/layout/cycle6"/>
    <dgm:cxn modelId="{5D5F8434-7CDB-4C5A-9A09-82BD20AEA02B}" srcId="{9DD20729-B78A-480E-A6F0-FE37ABFABD25}" destId="{B2765C23-EFCD-42AF-ABC7-BDEC68B85BC5}" srcOrd="4" destOrd="0" parTransId="{FD85330F-9472-470D-AAFC-BBDE00BBB0D7}" sibTransId="{0EAD407D-4DA0-4BCD-BB20-078743966FE3}"/>
    <dgm:cxn modelId="{CDA30626-BCE2-4CC6-9158-3F49AB52EC37}" type="presOf" srcId="{B2765C23-EFCD-42AF-ABC7-BDEC68B85BC5}" destId="{62C3DDA4-781C-4E2F-B86D-17722B1ED739}" srcOrd="0" destOrd="0" presId="urn:microsoft.com/office/officeart/2005/8/layout/cycle6"/>
    <dgm:cxn modelId="{5166214B-1349-4B4A-94C5-1F736379D404}" srcId="{9DD20729-B78A-480E-A6F0-FE37ABFABD25}" destId="{2E28B73E-CE96-4A22-9671-685EF058966B}" srcOrd="3" destOrd="0" parTransId="{AEDC48EA-5B18-4FE4-B5DE-8BF3152ACD00}" sibTransId="{6B78DDC3-24EE-413B-B09E-FCFB36E19AEF}"/>
    <dgm:cxn modelId="{FE94FACD-0DE4-4BDF-9579-23D46C542A4A}" srcId="{9DD20729-B78A-480E-A6F0-FE37ABFABD25}" destId="{81C0BF38-E33E-4EE0-9DC9-FC32375B51FC}" srcOrd="1" destOrd="0" parTransId="{62886D4E-A152-490E-B262-369E8BE9D1F6}" sibTransId="{91EBA55F-5DAF-4DCC-B243-CDB0F00E1F0E}"/>
    <dgm:cxn modelId="{DE0E0857-B19B-4A25-A3A3-231075DC8C69}" type="presOf" srcId="{E6DE80CC-4C77-4517-B698-608C9C9B6147}" destId="{EB05A47A-A826-4CB1-961F-3EEB40049B1C}" srcOrd="0" destOrd="0" presId="urn:microsoft.com/office/officeart/2005/8/layout/cycle6"/>
    <dgm:cxn modelId="{82387FC3-5E01-4B0A-868B-3BA76E5CA9AD}" type="presOf" srcId="{A881C753-90AE-4346-A48C-B881053C8D55}" destId="{6BC1FF61-98AD-4175-BDBA-1E32C3AF7D3D}" srcOrd="0" destOrd="0" presId="urn:microsoft.com/office/officeart/2005/8/layout/cycle6"/>
    <dgm:cxn modelId="{2583CAD2-9403-4DE3-9C7F-F39A8B5545D4}" type="presOf" srcId="{89C8766C-6A2F-4542-9933-33F6F4070299}" destId="{FC27731E-AB0B-46E6-9DB7-9051CE00C6DF}" srcOrd="0" destOrd="0" presId="urn:microsoft.com/office/officeart/2005/8/layout/cycle6"/>
    <dgm:cxn modelId="{D5D2AC7E-AAD0-489B-97B1-20CD409243FB}" type="presOf" srcId="{9DD20729-B78A-480E-A6F0-FE37ABFABD25}" destId="{3EA5492C-2C7F-4ABB-9AA0-F10C8198BEDA}" srcOrd="0" destOrd="0" presId="urn:microsoft.com/office/officeart/2005/8/layout/cycle6"/>
    <dgm:cxn modelId="{4CE5742F-1F51-4375-9EFE-8E4B4004F8DD}" type="presOf" srcId="{6B78DDC3-24EE-413B-B09E-FCFB36E19AEF}" destId="{0C743D96-5112-43A5-8EB9-CDA75EA80766}" srcOrd="0" destOrd="0" presId="urn:microsoft.com/office/officeart/2005/8/layout/cycle6"/>
    <dgm:cxn modelId="{D4950014-9DFB-4237-9A19-CBE096A48905}" srcId="{9DD20729-B78A-480E-A6F0-FE37ABFABD25}" destId="{F023A10F-21ED-435B-861D-10CA39A25364}" srcOrd="2" destOrd="0" parTransId="{779795C6-DFA8-4587-94E1-E4C7D3776090}" sibTransId="{E6DE80CC-4C77-4517-B698-608C9C9B6147}"/>
    <dgm:cxn modelId="{5E530FBD-10C4-4350-8669-C8F8E76C5116}" type="presOf" srcId="{F09D5A56-7F9B-4835-B28D-4D02033FB116}" destId="{5A457D8D-F4D7-42E9-BBF2-7BA1D04AAA70}" srcOrd="0" destOrd="0" presId="urn:microsoft.com/office/officeart/2005/8/layout/cycle6"/>
    <dgm:cxn modelId="{FAD2C933-26CD-46B5-BF6A-66DA49FCADB9}" type="presParOf" srcId="{3EA5492C-2C7F-4ABB-9AA0-F10C8198BEDA}" destId="{4F4DE485-C56F-4A54-8537-927338EEF7FC}" srcOrd="0" destOrd="0" presId="urn:microsoft.com/office/officeart/2005/8/layout/cycle6"/>
    <dgm:cxn modelId="{B549E49E-043D-4439-A54D-43677C13E1A4}" type="presParOf" srcId="{3EA5492C-2C7F-4ABB-9AA0-F10C8198BEDA}" destId="{55AC8CE3-CF8C-4391-BED8-0AAAE75E5984}" srcOrd="1" destOrd="0" presId="urn:microsoft.com/office/officeart/2005/8/layout/cycle6"/>
    <dgm:cxn modelId="{E161F7C6-ED81-471B-972C-2C5B929B18FC}" type="presParOf" srcId="{3EA5492C-2C7F-4ABB-9AA0-F10C8198BEDA}" destId="{6BC1FF61-98AD-4175-BDBA-1E32C3AF7D3D}" srcOrd="2" destOrd="0" presId="urn:microsoft.com/office/officeart/2005/8/layout/cycle6"/>
    <dgm:cxn modelId="{3E62AE95-D45F-46CA-B51D-3BC43B656A90}" type="presParOf" srcId="{3EA5492C-2C7F-4ABB-9AA0-F10C8198BEDA}" destId="{490886CB-80C1-4A40-8B62-8B002A539873}" srcOrd="3" destOrd="0" presId="urn:microsoft.com/office/officeart/2005/8/layout/cycle6"/>
    <dgm:cxn modelId="{AAC8DE2B-982D-4088-8F93-CE57496CEDD1}" type="presParOf" srcId="{3EA5492C-2C7F-4ABB-9AA0-F10C8198BEDA}" destId="{FDA47329-BE0C-42DC-8430-A8BF9EC66E43}" srcOrd="4" destOrd="0" presId="urn:microsoft.com/office/officeart/2005/8/layout/cycle6"/>
    <dgm:cxn modelId="{41939FFA-48F0-430C-BE7D-00B27C48D1AB}" type="presParOf" srcId="{3EA5492C-2C7F-4ABB-9AA0-F10C8198BEDA}" destId="{09658597-8D21-44F4-83DD-9269FE5CC2AB}" srcOrd="5" destOrd="0" presId="urn:microsoft.com/office/officeart/2005/8/layout/cycle6"/>
    <dgm:cxn modelId="{651BCAB0-505E-419B-A18D-98F35BA7DC87}" type="presParOf" srcId="{3EA5492C-2C7F-4ABB-9AA0-F10C8198BEDA}" destId="{0FBF83AB-B320-4E34-82E6-6D5EF5E5049C}" srcOrd="6" destOrd="0" presId="urn:microsoft.com/office/officeart/2005/8/layout/cycle6"/>
    <dgm:cxn modelId="{38509187-CA08-4706-BE02-16D0F2AF5951}" type="presParOf" srcId="{3EA5492C-2C7F-4ABB-9AA0-F10C8198BEDA}" destId="{91E45822-74C3-4397-A63A-1A44CFDCB9E0}" srcOrd="7" destOrd="0" presId="urn:microsoft.com/office/officeart/2005/8/layout/cycle6"/>
    <dgm:cxn modelId="{682178B9-7799-409A-ACEF-559D61B75C93}" type="presParOf" srcId="{3EA5492C-2C7F-4ABB-9AA0-F10C8198BEDA}" destId="{EB05A47A-A826-4CB1-961F-3EEB40049B1C}" srcOrd="8" destOrd="0" presId="urn:microsoft.com/office/officeart/2005/8/layout/cycle6"/>
    <dgm:cxn modelId="{0DB2D2D4-979A-4931-A7B9-8B28598AB0DA}" type="presParOf" srcId="{3EA5492C-2C7F-4ABB-9AA0-F10C8198BEDA}" destId="{DADD8EBA-90EA-4275-BDFC-2C745FE3C60B}" srcOrd="9" destOrd="0" presId="urn:microsoft.com/office/officeart/2005/8/layout/cycle6"/>
    <dgm:cxn modelId="{97E95CD0-13BE-4548-83E1-41D0DCA65BEA}" type="presParOf" srcId="{3EA5492C-2C7F-4ABB-9AA0-F10C8198BEDA}" destId="{603DE823-3EE3-4A11-92AA-541828B9C83D}" srcOrd="10" destOrd="0" presId="urn:microsoft.com/office/officeart/2005/8/layout/cycle6"/>
    <dgm:cxn modelId="{05E93B11-66E7-4761-AEA9-582B768DC5D1}" type="presParOf" srcId="{3EA5492C-2C7F-4ABB-9AA0-F10C8198BEDA}" destId="{0C743D96-5112-43A5-8EB9-CDA75EA80766}" srcOrd="11" destOrd="0" presId="urn:microsoft.com/office/officeart/2005/8/layout/cycle6"/>
    <dgm:cxn modelId="{032CE642-E133-472A-9914-D87B5BDF0D58}" type="presParOf" srcId="{3EA5492C-2C7F-4ABB-9AA0-F10C8198BEDA}" destId="{62C3DDA4-781C-4E2F-B86D-17722B1ED739}" srcOrd="12" destOrd="0" presId="urn:microsoft.com/office/officeart/2005/8/layout/cycle6"/>
    <dgm:cxn modelId="{9CE1AE1F-7E25-40BA-9C70-C3DB30E1D2AD}" type="presParOf" srcId="{3EA5492C-2C7F-4ABB-9AA0-F10C8198BEDA}" destId="{ED8B95BD-DBFA-468D-9BBE-0E094F578365}" srcOrd="13" destOrd="0" presId="urn:microsoft.com/office/officeart/2005/8/layout/cycle6"/>
    <dgm:cxn modelId="{CC0AA964-FE7F-437D-B742-21C64D39428A}" type="presParOf" srcId="{3EA5492C-2C7F-4ABB-9AA0-F10C8198BEDA}" destId="{2481C19A-1DDC-4728-99D4-B767503B701A}" srcOrd="14" destOrd="0" presId="urn:microsoft.com/office/officeart/2005/8/layout/cycle6"/>
    <dgm:cxn modelId="{C013558E-719B-40BB-9A5F-11DE9029D847}" type="presParOf" srcId="{3EA5492C-2C7F-4ABB-9AA0-F10C8198BEDA}" destId="{5A457D8D-F4D7-42E9-BBF2-7BA1D04AAA70}" srcOrd="15" destOrd="0" presId="urn:microsoft.com/office/officeart/2005/8/layout/cycle6"/>
    <dgm:cxn modelId="{BD0E815E-78A5-42A0-B8A5-F93C249F9322}" type="presParOf" srcId="{3EA5492C-2C7F-4ABB-9AA0-F10C8198BEDA}" destId="{3AE2FE3E-D1B5-4F59-833E-FF1A67DF7621}" srcOrd="16" destOrd="0" presId="urn:microsoft.com/office/officeart/2005/8/layout/cycle6"/>
    <dgm:cxn modelId="{46320C7D-3F7A-4BD7-8B7C-DE1E11EC17E6}" type="presParOf" srcId="{3EA5492C-2C7F-4ABB-9AA0-F10C8198BEDA}" destId="{23509920-CAAC-41F8-ABAE-41A872389C2F}" srcOrd="17" destOrd="0" presId="urn:microsoft.com/office/officeart/2005/8/layout/cycle6"/>
    <dgm:cxn modelId="{19757993-5501-4F42-999E-C9E78D07BB2E}" type="presParOf" srcId="{3EA5492C-2C7F-4ABB-9AA0-F10C8198BEDA}" destId="{5C1909EA-3CF2-48C3-B454-F255B28ACCDC}" srcOrd="18" destOrd="0" presId="urn:microsoft.com/office/officeart/2005/8/layout/cycle6"/>
    <dgm:cxn modelId="{15D7D1EC-92EA-4A4F-9E23-99233E23A22B}" type="presParOf" srcId="{3EA5492C-2C7F-4ABB-9AA0-F10C8198BEDA}" destId="{6233857D-4C47-47D6-8E58-8F37348F5248}" srcOrd="19" destOrd="0" presId="urn:microsoft.com/office/officeart/2005/8/layout/cycle6"/>
    <dgm:cxn modelId="{3C349BA7-5E33-4657-86A9-6EDE202BB0D5}" type="presParOf" srcId="{3EA5492C-2C7F-4ABB-9AA0-F10C8198BEDA}" destId="{FC27731E-AB0B-46E6-9DB7-9051CE00C6DF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8B1AA-46D9-4B4A-A842-6016AE8931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467125F3-813B-430C-B875-0016CE02961B}">
      <dgm:prSet/>
      <dgm:spPr>
        <a:xfrm>
          <a:off x="1956271" y="316"/>
          <a:ext cx="1573857" cy="7869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namoyon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bo‘lishi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endParaRPr lang="uz-Cyrl-UZ" b="1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C6E977CC-E877-48F5-BE23-E2B533603E73}" type="parTrans" cxnId="{B4B06A1C-5B6A-48F8-8C3F-6B003AF6EDA2}">
      <dgm:prSet/>
      <dgm:spPr/>
      <dgm:t>
        <a:bodyPr/>
        <a:lstStyle/>
        <a:p>
          <a:endParaRPr lang="ru-RU"/>
        </a:p>
      </dgm:t>
    </dgm:pt>
    <dgm:pt modelId="{31CF227D-8007-4A56-9FDB-A7C1608D0961}" type="sibTrans" cxnId="{B4B06A1C-5B6A-48F8-8C3F-6B003AF6EDA2}">
      <dgm:prSet/>
      <dgm:spPr/>
      <dgm:t>
        <a:bodyPr/>
        <a:lstStyle/>
        <a:p>
          <a:endParaRPr lang="ru-RU"/>
        </a:p>
      </dgm:t>
    </dgm:pt>
    <dgm:pt modelId="{4DC1B7E4-EAA1-4270-B1EB-6544B6EC290C}">
      <dgm:prSet/>
      <dgm:spPr>
        <a:xfrm>
          <a:off x="51903" y="1117755"/>
          <a:ext cx="1573857" cy="7869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uz-Cyrl-UZ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Bilim</a:t>
          </a:r>
          <a:endParaRPr lang="ru-RU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24D15510-6F6A-4EE3-A2F3-B24133389C65}" type="parTrans" cxnId="{1D5F75F6-1D97-4DE9-888B-7826BEE3D8F0}">
      <dgm:prSet/>
      <dgm:spPr>
        <a:xfrm>
          <a:off x="838832" y="787244"/>
          <a:ext cx="1904367" cy="33051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1858D169-B474-41A3-B929-A139571CA0B0}" type="sibTrans" cxnId="{1D5F75F6-1D97-4DE9-888B-7826BEE3D8F0}">
      <dgm:prSet/>
      <dgm:spPr/>
      <dgm:t>
        <a:bodyPr/>
        <a:lstStyle/>
        <a:p>
          <a:endParaRPr lang="ru-RU"/>
        </a:p>
      </dgm:t>
    </dgm:pt>
    <dgm:pt modelId="{254A4861-33CC-4AA6-847F-87B1AFCE9CD9}">
      <dgm:prSet/>
      <dgm:spPr>
        <a:xfrm>
          <a:off x="1956271" y="1117755"/>
          <a:ext cx="1573857" cy="7869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uz-Cyrl-UZ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Faoliyat</a:t>
          </a:r>
          <a:endParaRPr lang="ru-RU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EB63621E-48E9-4CB2-9258-EB4F575E2808}" type="parTrans" cxnId="{9418C632-E99B-4B11-AF31-BF29089B9A2B}">
      <dgm:prSet/>
      <dgm:spPr>
        <a:xfrm>
          <a:off x="2697479" y="787244"/>
          <a:ext cx="91440" cy="33051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DCFD07D2-1667-4D56-87C6-066E2D18C0C5}" type="sibTrans" cxnId="{9418C632-E99B-4B11-AF31-BF29089B9A2B}">
      <dgm:prSet/>
      <dgm:spPr/>
      <dgm:t>
        <a:bodyPr/>
        <a:lstStyle/>
        <a:p>
          <a:endParaRPr lang="ru-RU"/>
        </a:p>
      </dgm:t>
    </dgm:pt>
    <dgm:pt modelId="{111446B6-DB81-4377-A97E-3048CA4B2904}">
      <dgm:prSet/>
      <dgm:spPr>
        <a:xfrm>
          <a:off x="3860638" y="1117755"/>
          <a:ext cx="1573857" cy="7869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</a:t>
          </a:r>
          <a:r>
            <a:rPr lang="en-US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hodisa</a:t>
          </a:r>
          <a:endParaRPr lang="ru-RU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E4B163C-0154-4FC0-A8D4-9F91029107A5}" type="parTrans" cxnId="{4C8E5006-E982-4665-97A0-B5A153DC1F51}">
      <dgm:prSet/>
      <dgm:spPr>
        <a:xfrm>
          <a:off x="2743200" y="787244"/>
          <a:ext cx="1904367" cy="33051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842910C2-0CE8-42E3-9787-B93654A194F5}" type="sibTrans" cxnId="{4C8E5006-E982-4665-97A0-B5A153DC1F51}">
      <dgm:prSet/>
      <dgm:spPr/>
      <dgm:t>
        <a:bodyPr/>
        <a:lstStyle/>
        <a:p>
          <a:endParaRPr lang="ru-RU"/>
        </a:p>
      </dgm:t>
    </dgm:pt>
    <dgm:pt modelId="{647F8CBE-954B-4444-ACD8-7571E7A2C732}" type="pres">
      <dgm:prSet presAssocID="{C6F8B1AA-46D9-4B4A-A842-6016AE8931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43F525-0167-4809-A777-081C58272FB2}" type="pres">
      <dgm:prSet presAssocID="{467125F3-813B-430C-B875-0016CE02961B}" presName="hierRoot1" presStyleCnt="0">
        <dgm:presLayoutVars>
          <dgm:hierBranch/>
        </dgm:presLayoutVars>
      </dgm:prSet>
      <dgm:spPr/>
    </dgm:pt>
    <dgm:pt modelId="{28337BF0-9BD6-40C6-B188-9DD305D509AC}" type="pres">
      <dgm:prSet presAssocID="{467125F3-813B-430C-B875-0016CE02961B}" presName="rootComposite1" presStyleCnt="0"/>
      <dgm:spPr/>
    </dgm:pt>
    <dgm:pt modelId="{DE9C804A-9763-4E2A-A616-0C26ADAA37EB}" type="pres">
      <dgm:prSet presAssocID="{467125F3-813B-430C-B875-0016CE02961B}" presName="rootText1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AB19DFFE-1ED4-40D3-A80E-891C0471568B}" type="pres">
      <dgm:prSet presAssocID="{467125F3-813B-430C-B875-0016CE02961B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AF30E18-3C6D-4D86-9B21-6B0B7C834F9F}" type="pres">
      <dgm:prSet presAssocID="{467125F3-813B-430C-B875-0016CE02961B}" presName="hierChild2" presStyleCnt="0"/>
      <dgm:spPr/>
    </dgm:pt>
    <dgm:pt modelId="{4F1A07BF-938D-4F57-91AD-C768CCF9D9E2}" type="pres">
      <dgm:prSet presAssocID="{24D15510-6F6A-4EE3-A2F3-B24133389C65}" presName="Name35" presStyleLbl="parChTrans1D2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1904367" y="0"/>
              </a:moveTo>
              <a:lnTo>
                <a:pt x="1904367" y="165255"/>
              </a:lnTo>
              <a:lnTo>
                <a:pt x="0" y="165255"/>
              </a:lnTo>
              <a:lnTo>
                <a:pt x="0" y="33051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78F8F6B8-74CE-4F12-BB70-465DFA3657AE}" type="pres">
      <dgm:prSet presAssocID="{4DC1B7E4-EAA1-4270-B1EB-6544B6EC290C}" presName="hierRoot2" presStyleCnt="0">
        <dgm:presLayoutVars>
          <dgm:hierBranch/>
        </dgm:presLayoutVars>
      </dgm:prSet>
      <dgm:spPr/>
    </dgm:pt>
    <dgm:pt modelId="{836A2E31-491B-47D2-A52B-C40A58B435DB}" type="pres">
      <dgm:prSet presAssocID="{4DC1B7E4-EAA1-4270-B1EB-6544B6EC290C}" presName="rootComposite" presStyleCnt="0"/>
      <dgm:spPr/>
    </dgm:pt>
    <dgm:pt modelId="{A0A0FDDC-A807-4B33-AC10-3D97B893EDD2}" type="pres">
      <dgm:prSet presAssocID="{4DC1B7E4-EAA1-4270-B1EB-6544B6EC290C}" presName="rootText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0A6C5D81-0A3A-4BD6-8C4E-4E5E6354C567}" type="pres">
      <dgm:prSet presAssocID="{4DC1B7E4-EAA1-4270-B1EB-6544B6EC290C}" presName="rootConnector" presStyleLbl="node2" presStyleIdx="0" presStyleCnt="3"/>
      <dgm:spPr/>
      <dgm:t>
        <a:bodyPr/>
        <a:lstStyle/>
        <a:p>
          <a:endParaRPr lang="ru-RU"/>
        </a:p>
      </dgm:t>
    </dgm:pt>
    <dgm:pt modelId="{82CDF80D-0918-4E11-87C4-88EA7F672699}" type="pres">
      <dgm:prSet presAssocID="{4DC1B7E4-EAA1-4270-B1EB-6544B6EC290C}" presName="hierChild4" presStyleCnt="0"/>
      <dgm:spPr/>
    </dgm:pt>
    <dgm:pt modelId="{A2878A30-CC78-4731-9168-9BF7C8575046}" type="pres">
      <dgm:prSet presAssocID="{4DC1B7E4-EAA1-4270-B1EB-6544B6EC290C}" presName="hierChild5" presStyleCnt="0"/>
      <dgm:spPr/>
    </dgm:pt>
    <dgm:pt modelId="{7B2ACAD7-A37B-47DA-AAF7-D40230E83C8A}" type="pres">
      <dgm:prSet presAssocID="{EB63621E-48E9-4CB2-9258-EB4F575E2808}" presName="Name35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51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3A36D39E-560F-4247-9E15-025254E9D85A}" type="pres">
      <dgm:prSet presAssocID="{254A4861-33CC-4AA6-847F-87B1AFCE9CD9}" presName="hierRoot2" presStyleCnt="0">
        <dgm:presLayoutVars>
          <dgm:hierBranch/>
        </dgm:presLayoutVars>
      </dgm:prSet>
      <dgm:spPr/>
    </dgm:pt>
    <dgm:pt modelId="{188EB15B-6314-48B1-B7B7-7FAD8D50D348}" type="pres">
      <dgm:prSet presAssocID="{254A4861-33CC-4AA6-847F-87B1AFCE9CD9}" presName="rootComposite" presStyleCnt="0"/>
      <dgm:spPr/>
    </dgm:pt>
    <dgm:pt modelId="{7E6C4A4B-3F74-4343-A0CD-2E2E05A0A076}" type="pres">
      <dgm:prSet presAssocID="{254A4861-33CC-4AA6-847F-87B1AFCE9CD9}" presName="rootText" presStyleLbl="node2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C7E4454B-1EA3-4611-8FD9-8EB0EC2CF720}" type="pres">
      <dgm:prSet presAssocID="{254A4861-33CC-4AA6-847F-87B1AFCE9CD9}" presName="rootConnector" presStyleLbl="node2" presStyleIdx="1" presStyleCnt="3"/>
      <dgm:spPr/>
      <dgm:t>
        <a:bodyPr/>
        <a:lstStyle/>
        <a:p>
          <a:endParaRPr lang="ru-RU"/>
        </a:p>
      </dgm:t>
    </dgm:pt>
    <dgm:pt modelId="{BC66BED3-D779-4566-860D-AE1651F7A85C}" type="pres">
      <dgm:prSet presAssocID="{254A4861-33CC-4AA6-847F-87B1AFCE9CD9}" presName="hierChild4" presStyleCnt="0"/>
      <dgm:spPr/>
    </dgm:pt>
    <dgm:pt modelId="{028B1A05-E00B-4F69-AA84-56E7AAC715E5}" type="pres">
      <dgm:prSet presAssocID="{254A4861-33CC-4AA6-847F-87B1AFCE9CD9}" presName="hierChild5" presStyleCnt="0"/>
      <dgm:spPr/>
    </dgm:pt>
    <dgm:pt modelId="{C9BE76D4-CFE3-47D6-9688-5CF90BA8B4B0}" type="pres">
      <dgm:prSet presAssocID="{FE4B163C-0154-4FC0-A8D4-9F91029107A5}" presName="Name35" presStyleLbl="parChTrans1D2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55"/>
              </a:lnTo>
              <a:lnTo>
                <a:pt x="1904367" y="165255"/>
              </a:lnTo>
              <a:lnTo>
                <a:pt x="1904367" y="33051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8BC13BAC-C8E3-425C-98AC-91821AE10137}" type="pres">
      <dgm:prSet presAssocID="{111446B6-DB81-4377-A97E-3048CA4B2904}" presName="hierRoot2" presStyleCnt="0">
        <dgm:presLayoutVars>
          <dgm:hierBranch/>
        </dgm:presLayoutVars>
      </dgm:prSet>
      <dgm:spPr/>
    </dgm:pt>
    <dgm:pt modelId="{16A66DC6-E509-4EF0-A607-C2EFDF58A234}" type="pres">
      <dgm:prSet presAssocID="{111446B6-DB81-4377-A97E-3048CA4B2904}" presName="rootComposite" presStyleCnt="0"/>
      <dgm:spPr/>
    </dgm:pt>
    <dgm:pt modelId="{A282099B-0C22-4B47-906A-11099213E40E}" type="pres">
      <dgm:prSet presAssocID="{111446B6-DB81-4377-A97E-3048CA4B2904}" presName="rootText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6AF401E4-6AA0-4921-B9A4-7A9B1CA87014}" type="pres">
      <dgm:prSet presAssocID="{111446B6-DB81-4377-A97E-3048CA4B2904}" presName="rootConnector" presStyleLbl="node2" presStyleIdx="2" presStyleCnt="3"/>
      <dgm:spPr/>
      <dgm:t>
        <a:bodyPr/>
        <a:lstStyle/>
        <a:p>
          <a:endParaRPr lang="ru-RU"/>
        </a:p>
      </dgm:t>
    </dgm:pt>
    <dgm:pt modelId="{BCD629B4-268F-4D98-B9E1-E56FA1D33DBD}" type="pres">
      <dgm:prSet presAssocID="{111446B6-DB81-4377-A97E-3048CA4B2904}" presName="hierChild4" presStyleCnt="0"/>
      <dgm:spPr/>
    </dgm:pt>
    <dgm:pt modelId="{A0EE3E5B-4CBF-441F-8942-C537BFD24FC8}" type="pres">
      <dgm:prSet presAssocID="{111446B6-DB81-4377-A97E-3048CA4B2904}" presName="hierChild5" presStyleCnt="0"/>
      <dgm:spPr/>
    </dgm:pt>
    <dgm:pt modelId="{01BAA4CD-4066-441B-881C-18E5FBC70912}" type="pres">
      <dgm:prSet presAssocID="{467125F3-813B-430C-B875-0016CE02961B}" presName="hierChild3" presStyleCnt="0"/>
      <dgm:spPr/>
    </dgm:pt>
  </dgm:ptLst>
  <dgm:cxnLst>
    <dgm:cxn modelId="{6899F2E8-AE39-47CE-BD80-444256D1C8E7}" type="presOf" srcId="{24D15510-6F6A-4EE3-A2F3-B24133389C65}" destId="{4F1A07BF-938D-4F57-91AD-C768CCF9D9E2}" srcOrd="0" destOrd="0" presId="urn:microsoft.com/office/officeart/2005/8/layout/orgChart1"/>
    <dgm:cxn modelId="{3E93D047-0011-457B-B6D6-837A1EFF4E91}" type="presOf" srcId="{254A4861-33CC-4AA6-847F-87B1AFCE9CD9}" destId="{7E6C4A4B-3F74-4343-A0CD-2E2E05A0A076}" srcOrd="0" destOrd="0" presId="urn:microsoft.com/office/officeart/2005/8/layout/orgChart1"/>
    <dgm:cxn modelId="{502F84A3-90B4-4350-BC6A-66118D7B4041}" type="presOf" srcId="{111446B6-DB81-4377-A97E-3048CA4B2904}" destId="{A282099B-0C22-4B47-906A-11099213E40E}" srcOrd="0" destOrd="0" presId="urn:microsoft.com/office/officeart/2005/8/layout/orgChart1"/>
    <dgm:cxn modelId="{612A53DF-8E4C-4D2C-ACBD-6258B3ABB234}" type="presOf" srcId="{467125F3-813B-430C-B875-0016CE02961B}" destId="{DE9C804A-9763-4E2A-A616-0C26ADAA37EB}" srcOrd="0" destOrd="0" presId="urn:microsoft.com/office/officeart/2005/8/layout/orgChart1"/>
    <dgm:cxn modelId="{F6C33288-35D2-4672-99B6-4FF11902D2B5}" type="presOf" srcId="{4DC1B7E4-EAA1-4270-B1EB-6544B6EC290C}" destId="{0A6C5D81-0A3A-4BD6-8C4E-4E5E6354C567}" srcOrd="1" destOrd="0" presId="urn:microsoft.com/office/officeart/2005/8/layout/orgChart1"/>
    <dgm:cxn modelId="{B5F0536A-B613-4773-BCA8-11D0A068DEB0}" type="presOf" srcId="{111446B6-DB81-4377-A97E-3048CA4B2904}" destId="{6AF401E4-6AA0-4921-B9A4-7A9B1CA87014}" srcOrd="1" destOrd="0" presId="urn:microsoft.com/office/officeart/2005/8/layout/orgChart1"/>
    <dgm:cxn modelId="{83DAB9B0-3B89-458C-950A-04D6800D59C4}" type="presOf" srcId="{FE4B163C-0154-4FC0-A8D4-9F91029107A5}" destId="{C9BE76D4-CFE3-47D6-9688-5CF90BA8B4B0}" srcOrd="0" destOrd="0" presId="urn:microsoft.com/office/officeart/2005/8/layout/orgChart1"/>
    <dgm:cxn modelId="{B643297F-062D-4CC6-B1F6-5ED43A5487D7}" type="presOf" srcId="{4DC1B7E4-EAA1-4270-B1EB-6544B6EC290C}" destId="{A0A0FDDC-A807-4B33-AC10-3D97B893EDD2}" srcOrd="0" destOrd="0" presId="urn:microsoft.com/office/officeart/2005/8/layout/orgChart1"/>
    <dgm:cxn modelId="{B5CB8513-9C27-4DC3-904C-4F0E538F323D}" type="presOf" srcId="{254A4861-33CC-4AA6-847F-87B1AFCE9CD9}" destId="{C7E4454B-1EA3-4611-8FD9-8EB0EC2CF720}" srcOrd="1" destOrd="0" presId="urn:microsoft.com/office/officeart/2005/8/layout/orgChart1"/>
    <dgm:cxn modelId="{4C8E5006-E982-4665-97A0-B5A153DC1F51}" srcId="{467125F3-813B-430C-B875-0016CE02961B}" destId="{111446B6-DB81-4377-A97E-3048CA4B2904}" srcOrd="2" destOrd="0" parTransId="{FE4B163C-0154-4FC0-A8D4-9F91029107A5}" sibTransId="{842910C2-0CE8-42E3-9787-B93654A194F5}"/>
    <dgm:cxn modelId="{B4B06A1C-5B6A-48F8-8C3F-6B003AF6EDA2}" srcId="{C6F8B1AA-46D9-4B4A-A842-6016AE893136}" destId="{467125F3-813B-430C-B875-0016CE02961B}" srcOrd="0" destOrd="0" parTransId="{C6E977CC-E877-48F5-BE23-E2B533603E73}" sibTransId="{31CF227D-8007-4A56-9FDB-A7C1608D0961}"/>
    <dgm:cxn modelId="{9418C632-E99B-4B11-AF31-BF29089B9A2B}" srcId="{467125F3-813B-430C-B875-0016CE02961B}" destId="{254A4861-33CC-4AA6-847F-87B1AFCE9CD9}" srcOrd="1" destOrd="0" parTransId="{EB63621E-48E9-4CB2-9258-EB4F575E2808}" sibTransId="{DCFD07D2-1667-4D56-87C6-066E2D18C0C5}"/>
    <dgm:cxn modelId="{03FC200D-9A18-43E4-AD0F-A59A527953E2}" type="presOf" srcId="{C6F8B1AA-46D9-4B4A-A842-6016AE893136}" destId="{647F8CBE-954B-4444-ACD8-7571E7A2C732}" srcOrd="0" destOrd="0" presId="urn:microsoft.com/office/officeart/2005/8/layout/orgChart1"/>
    <dgm:cxn modelId="{1D5F75F6-1D97-4DE9-888B-7826BEE3D8F0}" srcId="{467125F3-813B-430C-B875-0016CE02961B}" destId="{4DC1B7E4-EAA1-4270-B1EB-6544B6EC290C}" srcOrd="0" destOrd="0" parTransId="{24D15510-6F6A-4EE3-A2F3-B24133389C65}" sibTransId="{1858D169-B474-41A3-B929-A139571CA0B0}"/>
    <dgm:cxn modelId="{F3690CA5-D7E7-40F2-A3A5-AE52161D6E77}" type="presOf" srcId="{467125F3-813B-430C-B875-0016CE02961B}" destId="{AB19DFFE-1ED4-40D3-A80E-891C0471568B}" srcOrd="1" destOrd="0" presId="urn:microsoft.com/office/officeart/2005/8/layout/orgChart1"/>
    <dgm:cxn modelId="{7DD999DD-1C5B-4391-82D9-BFB84312F4CF}" type="presOf" srcId="{EB63621E-48E9-4CB2-9258-EB4F575E2808}" destId="{7B2ACAD7-A37B-47DA-AAF7-D40230E83C8A}" srcOrd="0" destOrd="0" presId="urn:microsoft.com/office/officeart/2005/8/layout/orgChart1"/>
    <dgm:cxn modelId="{4EF63C8D-969A-4700-846B-E57EB1501CB9}" type="presParOf" srcId="{647F8CBE-954B-4444-ACD8-7571E7A2C732}" destId="{5C43F525-0167-4809-A777-081C58272FB2}" srcOrd="0" destOrd="0" presId="urn:microsoft.com/office/officeart/2005/8/layout/orgChart1"/>
    <dgm:cxn modelId="{7B5DC4E4-E87B-4439-9149-66DB6745F7BF}" type="presParOf" srcId="{5C43F525-0167-4809-A777-081C58272FB2}" destId="{28337BF0-9BD6-40C6-B188-9DD305D509AC}" srcOrd="0" destOrd="0" presId="urn:microsoft.com/office/officeart/2005/8/layout/orgChart1"/>
    <dgm:cxn modelId="{2E6BBDC5-7E9E-46E0-8A1C-D41E58C5D6DB}" type="presParOf" srcId="{28337BF0-9BD6-40C6-B188-9DD305D509AC}" destId="{DE9C804A-9763-4E2A-A616-0C26ADAA37EB}" srcOrd="0" destOrd="0" presId="urn:microsoft.com/office/officeart/2005/8/layout/orgChart1"/>
    <dgm:cxn modelId="{AE54026C-2F1D-45CF-BDCE-68B8D66F0E1F}" type="presParOf" srcId="{28337BF0-9BD6-40C6-B188-9DD305D509AC}" destId="{AB19DFFE-1ED4-40D3-A80E-891C0471568B}" srcOrd="1" destOrd="0" presId="urn:microsoft.com/office/officeart/2005/8/layout/orgChart1"/>
    <dgm:cxn modelId="{2FA12881-60EB-46C4-9255-4B913DE4F7EC}" type="presParOf" srcId="{5C43F525-0167-4809-A777-081C58272FB2}" destId="{FAF30E18-3C6D-4D86-9B21-6B0B7C834F9F}" srcOrd="1" destOrd="0" presId="urn:microsoft.com/office/officeart/2005/8/layout/orgChart1"/>
    <dgm:cxn modelId="{4ED6E887-6A3C-430B-9090-0722EA15627C}" type="presParOf" srcId="{FAF30E18-3C6D-4D86-9B21-6B0B7C834F9F}" destId="{4F1A07BF-938D-4F57-91AD-C768CCF9D9E2}" srcOrd="0" destOrd="0" presId="urn:microsoft.com/office/officeart/2005/8/layout/orgChart1"/>
    <dgm:cxn modelId="{3C399932-EA93-4CDC-A97D-F10D51C2C90F}" type="presParOf" srcId="{FAF30E18-3C6D-4D86-9B21-6B0B7C834F9F}" destId="{78F8F6B8-74CE-4F12-BB70-465DFA3657AE}" srcOrd="1" destOrd="0" presId="urn:microsoft.com/office/officeart/2005/8/layout/orgChart1"/>
    <dgm:cxn modelId="{1AEB7820-DB4C-4F66-973F-6BF6F47AE91E}" type="presParOf" srcId="{78F8F6B8-74CE-4F12-BB70-465DFA3657AE}" destId="{836A2E31-491B-47D2-A52B-C40A58B435DB}" srcOrd="0" destOrd="0" presId="urn:microsoft.com/office/officeart/2005/8/layout/orgChart1"/>
    <dgm:cxn modelId="{20F9F464-3BC5-433A-A29E-2F5B217DCC3D}" type="presParOf" srcId="{836A2E31-491B-47D2-A52B-C40A58B435DB}" destId="{A0A0FDDC-A807-4B33-AC10-3D97B893EDD2}" srcOrd="0" destOrd="0" presId="urn:microsoft.com/office/officeart/2005/8/layout/orgChart1"/>
    <dgm:cxn modelId="{954A7D6E-4726-4DED-8FC6-C934F67C350B}" type="presParOf" srcId="{836A2E31-491B-47D2-A52B-C40A58B435DB}" destId="{0A6C5D81-0A3A-4BD6-8C4E-4E5E6354C567}" srcOrd="1" destOrd="0" presId="urn:microsoft.com/office/officeart/2005/8/layout/orgChart1"/>
    <dgm:cxn modelId="{1CB925FC-EC12-4B6F-8C10-A3BCC562D8BA}" type="presParOf" srcId="{78F8F6B8-74CE-4F12-BB70-465DFA3657AE}" destId="{82CDF80D-0918-4E11-87C4-88EA7F672699}" srcOrd="1" destOrd="0" presId="urn:microsoft.com/office/officeart/2005/8/layout/orgChart1"/>
    <dgm:cxn modelId="{5866FAD7-B0F2-4C02-8EA1-F0D9CDA99C8D}" type="presParOf" srcId="{78F8F6B8-74CE-4F12-BB70-465DFA3657AE}" destId="{A2878A30-CC78-4731-9168-9BF7C8575046}" srcOrd="2" destOrd="0" presId="urn:microsoft.com/office/officeart/2005/8/layout/orgChart1"/>
    <dgm:cxn modelId="{FD9E47AC-EA2B-49B8-AB27-621940D0BC0E}" type="presParOf" srcId="{FAF30E18-3C6D-4D86-9B21-6B0B7C834F9F}" destId="{7B2ACAD7-A37B-47DA-AAF7-D40230E83C8A}" srcOrd="2" destOrd="0" presId="urn:microsoft.com/office/officeart/2005/8/layout/orgChart1"/>
    <dgm:cxn modelId="{6F60E5F8-8FC1-481F-B607-0D286B166072}" type="presParOf" srcId="{FAF30E18-3C6D-4D86-9B21-6B0B7C834F9F}" destId="{3A36D39E-560F-4247-9E15-025254E9D85A}" srcOrd="3" destOrd="0" presId="urn:microsoft.com/office/officeart/2005/8/layout/orgChart1"/>
    <dgm:cxn modelId="{ABB9C734-DC4A-49A7-A6B4-73FC78ECE9DF}" type="presParOf" srcId="{3A36D39E-560F-4247-9E15-025254E9D85A}" destId="{188EB15B-6314-48B1-B7B7-7FAD8D50D348}" srcOrd="0" destOrd="0" presId="urn:microsoft.com/office/officeart/2005/8/layout/orgChart1"/>
    <dgm:cxn modelId="{4CC80C0D-12EE-4B98-8FA1-AC0DC981E340}" type="presParOf" srcId="{188EB15B-6314-48B1-B7B7-7FAD8D50D348}" destId="{7E6C4A4B-3F74-4343-A0CD-2E2E05A0A076}" srcOrd="0" destOrd="0" presId="urn:microsoft.com/office/officeart/2005/8/layout/orgChart1"/>
    <dgm:cxn modelId="{8C6B9B4A-2800-42A7-8FA8-07C683A0B6B3}" type="presParOf" srcId="{188EB15B-6314-48B1-B7B7-7FAD8D50D348}" destId="{C7E4454B-1EA3-4611-8FD9-8EB0EC2CF720}" srcOrd="1" destOrd="0" presId="urn:microsoft.com/office/officeart/2005/8/layout/orgChart1"/>
    <dgm:cxn modelId="{86D2E168-1794-407A-83B0-521A873019E3}" type="presParOf" srcId="{3A36D39E-560F-4247-9E15-025254E9D85A}" destId="{BC66BED3-D779-4566-860D-AE1651F7A85C}" srcOrd="1" destOrd="0" presId="urn:microsoft.com/office/officeart/2005/8/layout/orgChart1"/>
    <dgm:cxn modelId="{C8308476-C11B-4527-8960-9904AC879060}" type="presParOf" srcId="{3A36D39E-560F-4247-9E15-025254E9D85A}" destId="{028B1A05-E00B-4F69-AA84-56E7AAC715E5}" srcOrd="2" destOrd="0" presId="urn:microsoft.com/office/officeart/2005/8/layout/orgChart1"/>
    <dgm:cxn modelId="{E74D00F0-4BE9-4FC9-885D-CC6C89D78859}" type="presParOf" srcId="{FAF30E18-3C6D-4D86-9B21-6B0B7C834F9F}" destId="{C9BE76D4-CFE3-47D6-9688-5CF90BA8B4B0}" srcOrd="4" destOrd="0" presId="urn:microsoft.com/office/officeart/2005/8/layout/orgChart1"/>
    <dgm:cxn modelId="{610DC3DF-428C-4153-B1FD-AFCA7E903695}" type="presParOf" srcId="{FAF30E18-3C6D-4D86-9B21-6B0B7C834F9F}" destId="{8BC13BAC-C8E3-425C-98AC-91821AE10137}" srcOrd="5" destOrd="0" presId="urn:microsoft.com/office/officeart/2005/8/layout/orgChart1"/>
    <dgm:cxn modelId="{872559E5-6910-456F-8C6E-086A7F777095}" type="presParOf" srcId="{8BC13BAC-C8E3-425C-98AC-91821AE10137}" destId="{16A66DC6-E509-4EF0-A607-C2EFDF58A234}" srcOrd="0" destOrd="0" presId="urn:microsoft.com/office/officeart/2005/8/layout/orgChart1"/>
    <dgm:cxn modelId="{B6229FBE-7451-46E4-93E5-6208DA90143B}" type="presParOf" srcId="{16A66DC6-E509-4EF0-A607-C2EFDF58A234}" destId="{A282099B-0C22-4B47-906A-11099213E40E}" srcOrd="0" destOrd="0" presId="urn:microsoft.com/office/officeart/2005/8/layout/orgChart1"/>
    <dgm:cxn modelId="{197AC3C6-9DB8-4FED-AB56-BC477129860F}" type="presParOf" srcId="{16A66DC6-E509-4EF0-A607-C2EFDF58A234}" destId="{6AF401E4-6AA0-4921-B9A4-7A9B1CA87014}" srcOrd="1" destOrd="0" presId="urn:microsoft.com/office/officeart/2005/8/layout/orgChart1"/>
    <dgm:cxn modelId="{CB8B8BEE-0D6B-4919-8E8A-0F325D6196B0}" type="presParOf" srcId="{8BC13BAC-C8E3-425C-98AC-91821AE10137}" destId="{BCD629B4-268F-4D98-B9E1-E56FA1D33DBD}" srcOrd="1" destOrd="0" presId="urn:microsoft.com/office/officeart/2005/8/layout/orgChart1"/>
    <dgm:cxn modelId="{C4A9F732-FC99-414C-BFEA-172FE8E61189}" type="presParOf" srcId="{8BC13BAC-C8E3-425C-98AC-91821AE10137}" destId="{A0EE3E5B-4CBF-441F-8942-C537BFD24FC8}" srcOrd="2" destOrd="0" presId="urn:microsoft.com/office/officeart/2005/8/layout/orgChart1"/>
    <dgm:cxn modelId="{68A806D4-3A7F-478D-B4CA-85A7637344EC}" type="presParOf" srcId="{5C43F525-0167-4809-A777-081C58272FB2}" destId="{01BAA4CD-4066-441B-881C-18E5FBC709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E52F7F-176C-4C78-B88C-D0B68C3BC8A3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A8AC2C73-FFEB-4AA5-979E-914FB3922C56}">
      <dgm:prSet/>
      <dgm:spPr>
        <a:xfrm>
          <a:off x="1982390" y="1982390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Fan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taraqqiyotiga</a:t>
          </a:r>
          <a:r>
            <a:rPr lang="en-US" b="1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oid</a:t>
          </a:r>
          <a:r>
            <a:rPr lang="en-US" b="1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yondoshuvlar</a:t>
          </a:r>
          <a:endParaRPr lang="en-US" b="1" baseline="0" dirty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645FB4C-4AA1-4A33-8616-42ABFF463104}" type="parTrans" cxnId="{FBC2F33D-BFBD-4326-8EDB-E5CF51EFDF8D}">
      <dgm:prSet/>
      <dgm:spPr/>
      <dgm:t>
        <a:bodyPr/>
        <a:lstStyle/>
        <a:p>
          <a:endParaRPr lang="ru-RU"/>
        </a:p>
      </dgm:t>
    </dgm:pt>
    <dgm:pt modelId="{4C20C424-8A47-4CCA-88F1-F864A29727AD}" type="sibTrans" cxnId="{FBC2F33D-BFBD-4326-8EDB-E5CF51EFDF8D}">
      <dgm:prSet/>
      <dgm:spPr/>
      <dgm:t>
        <a:bodyPr/>
        <a:lstStyle/>
        <a:p>
          <a:endParaRPr lang="ru-RU"/>
        </a:p>
      </dgm:t>
    </dgm:pt>
    <dgm:pt modelId="{89BC67E0-B4B2-4399-93EE-76BBFE4FE295}">
      <dgm:prSet/>
      <dgm:spPr>
        <a:xfrm>
          <a:off x="1982390" y="2478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Prezentizm</a:t>
          </a:r>
        </a:p>
      </dgm:t>
    </dgm:pt>
    <dgm:pt modelId="{71902FAD-E266-4C2E-82DE-840ACEB23B64}" type="parTrans" cxnId="{B6BFF8F2-E528-42F8-9733-BAA9254DF079}">
      <dgm:prSet/>
      <dgm:spPr>
        <a:xfrm rot="16200000">
          <a:off x="2514053" y="1728283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2B75382-9F1A-4F42-9F2F-3DE1FF97DE91}" type="sibTrans" cxnId="{B6BFF8F2-E528-42F8-9733-BAA9254DF079}">
      <dgm:prSet/>
      <dgm:spPr/>
      <dgm:t>
        <a:bodyPr/>
        <a:lstStyle/>
        <a:p>
          <a:endParaRPr lang="ru-RU"/>
        </a:p>
      </dgm:t>
    </dgm:pt>
    <dgm:pt modelId="{69A8B709-C248-486D-8EEC-329A9E96BC47}">
      <dgm:prSet/>
      <dgm:spPr>
        <a:xfrm>
          <a:off x="3697044" y="992434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Ssientizm</a:t>
          </a:r>
        </a:p>
      </dgm:t>
    </dgm:pt>
    <dgm:pt modelId="{79538715-E187-49A6-B224-08F3B5D1A052}" type="parTrans" cxnId="{AD5A60C1-B444-4F06-A1D9-8E245E5CDACB}">
      <dgm:prSet/>
      <dgm:spPr>
        <a:xfrm rot="19800000">
          <a:off x="3371380" y="2223261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E5BDED4-AEDB-4F5B-B9A1-980381E89EFF}" type="sibTrans" cxnId="{AD5A60C1-B444-4F06-A1D9-8E245E5CDACB}">
      <dgm:prSet/>
      <dgm:spPr/>
      <dgm:t>
        <a:bodyPr/>
        <a:lstStyle/>
        <a:p>
          <a:endParaRPr lang="ru-RU"/>
        </a:p>
      </dgm:t>
    </dgm:pt>
    <dgm:pt modelId="{7C013C99-A1FC-4916-A8ED-7E3102E09F48}">
      <dgm:prSet/>
      <dgm:spPr>
        <a:xfrm>
          <a:off x="3697044" y="2972346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Antissietizm</a:t>
          </a:r>
        </a:p>
      </dgm:t>
    </dgm:pt>
    <dgm:pt modelId="{E21DFE8F-A5B8-469F-9688-F581278A6152}" type="parTrans" cxnId="{DD180A33-AA58-4BB3-8313-7EBBA740217B}">
      <dgm:prSet/>
      <dgm:spPr>
        <a:xfrm rot="1800000">
          <a:off x="3371380" y="3213217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B77F9DB-746E-4BB7-83D1-1D1BF76A41C3}" type="sibTrans" cxnId="{DD180A33-AA58-4BB3-8313-7EBBA740217B}">
      <dgm:prSet/>
      <dgm:spPr/>
      <dgm:t>
        <a:bodyPr/>
        <a:lstStyle/>
        <a:p>
          <a:endParaRPr lang="ru-RU"/>
        </a:p>
      </dgm:t>
    </dgm:pt>
    <dgm:pt modelId="{A3E98AF1-570C-4B11-BE5A-4E3EF5DEDF6D}">
      <dgm:prSet/>
      <dgm:spPr>
        <a:xfrm>
          <a:off x="1982390" y="3962302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Eksternalizm</a:t>
          </a:r>
        </a:p>
      </dgm:t>
    </dgm:pt>
    <dgm:pt modelId="{AD3A64BB-17E5-4F15-8336-856135546924}" type="parTrans" cxnId="{54A149A4-7A59-44FC-B028-B8203E447FBD}">
      <dgm:prSet/>
      <dgm:spPr>
        <a:xfrm rot="5400000">
          <a:off x="2514053" y="3708195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1B2D1F9-EF05-4260-9C37-A1CD70453A7D}" type="sibTrans" cxnId="{54A149A4-7A59-44FC-B028-B8203E447FBD}">
      <dgm:prSet/>
      <dgm:spPr/>
      <dgm:t>
        <a:bodyPr/>
        <a:lstStyle/>
        <a:p>
          <a:endParaRPr lang="ru-RU"/>
        </a:p>
      </dgm:t>
    </dgm:pt>
    <dgm:pt modelId="{BAF706DD-53F0-4C34-9E6C-8E9126ED1E08}">
      <dgm:prSet/>
      <dgm:spPr>
        <a:xfrm>
          <a:off x="267736" y="2972346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Internalizm</a:t>
          </a:r>
        </a:p>
      </dgm:t>
    </dgm:pt>
    <dgm:pt modelId="{4C6C4825-5BAB-453A-AFD5-950204F5A6DF}" type="parTrans" cxnId="{9E66E0BE-C439-4831-9C78-3C012A6E495E}">
      <dgm:prSet/>
      <dgm:spPr>
        <a:xfrm rot="9000000">
          <a:off x="1656726" y="3213217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B0051D2-B9D6-4E4D-A3D9-E7EA1B7F75D5}" type="sibTrans" cxnId="{9E66E0BE-C439-4831-9C78-3C012A6E495E}">
      <dgm:prSet/>
      <dgm:spPr/>
      <dgm:t>
        <a:bodyPr/>
        <a:lstStyle/>
        <a:p>
          <a:endParaRPr lang="ru-RU"/>
        </a:p>
      </dgm:t>
    </dgm:pt>
    <dgm:pt modelId="{D4A58A4B-A64A-4729-9D91-9A837D748C2D}">
      <dgm:prSet/>
      <dgm:spPr>
        <a:xfrm>
          <a:off x="267736" y="992434"/>
          <a:ext cx="1521618" cy="152161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ru-RU" b="1" i="1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algn="ctr" rtl="0"/>
          <a:r>
            <a:rPr lang="en-US" b="1" i="1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Antikvarizm</a:t>
          </a:r>
          <a:endParaRPr lang="ru-RU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9D7BD5D-86FA-4FE6-98D2-2C8E3C2CF573}" type="parTrans" cxnId="{5A20088E-6924-40BC-BD78-13488453FC6E}">
      <dgm:prSet/>
      <dgm:spPr>
        <a:xfrm rot="12600000">
          <a:off x="1656726" y="2223261"/>
          <a:ext cx="458293" cy="49921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0940DC5-150B-4910-8262-0AC33AF0B73E}" type="sibTrans" cxnId="{5A20088E-6924-40BC-BD78-13488453FC6E}">
      <dgm:prSet/>
      <dgm:spPr/>
      <dgm:t>
        <a:bodyPr/>
        <a:lstStyle/>
        <a:p>
          <a:endParaRPr lang="ru-RU"/>
        </a:p>
      </dgm:t>
    </dgm:pt>
    <dgm:pt modelId="{F0F43E9E-7621-4425-95D8-0C3C2A9B32F4}" type="pres">
      <dgm:prSet presAssocID="{9CE52F7F-176C-4C78-B88C-D0B68C3BC8A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33A9D4-C035-4987-9800-5A4CFAB0C450}" type="pres">
      <dgm:prSet presAssocID="{A8AC2C73-FFEB-4AA5-979E-914FB3922C56}" presName="centerShape" presStyleLbl="node0" presStyleIdx="0" presStyleCnt="1" custScaleX="262204" custLinFactNeighborX="-34056" custLinFactNeighborY="681"/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230DD708-018B-464E-B2A2-D8A8FD044043}" type="pres">
      <dgm:prSet presAssocID="{71902FAD-E266-4C2E-82DE-840ACEB23B64}" presName="Name9" presStyleLbl="parChTrans1D2" presStyleIdx="0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7B31661F-E156-4445-8131-C91BD5672204}" type="pres">
      <dgm:prSet presAssocID="{71902FAD-E266-4C2E-82DE-840ACEB23B64}" presName="connTx" presStyleLbl="parChTrans1D2" presStyleIdx="0" presStyleCnt="6"/>
      <dgm:spPr/>
      <dgm:t>
        <a:bodyPr/>
        <a:lstStyle/>
        <a:p>
          <a:endParaRPr lang="ru-RU"/>
        </a:p>
      </dgm:t>
    </dgm:pt>
    <dgm:pt modelId="{B814DB76-6816-48BF-BD72-98968B206DA9}" type="pres">
      <dgm:prSet presAssocID="{89BC67E0-B4B2-4399-93EE-76BBFE4FE295}" presName="node" presStyleLbl="node1" presStyleIdx="0" presStyleCnt="6" custScaleX="262204" custRadScaleRad="111683" custRadScaleInc="3751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F57D0814-05B9-4BA0-B306-1AB898921188}" type="pres">
      <dgm:prSet presAssocID="{79538715-E187-49A6-B224-08F3B5D1A052}" presName="Name9" presStyleLbl="parChTrans1D2" presStyleIdx="1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889B12D-071F-4A81-86DC-61F51FC88837}" type="pres">
      <dgm:prSet presAssocID="{79538715-E187-49A6-B224-08F3B5D1A052}" presName="connTx" presStyleLbl="parChTrans1D2" presStyleIdx="1" presStyleCnt="6"/>
      <dgm:spPr/>
      <dgm:t>
        <a:bodyPr/>
        <a:lstStyle/>
        <a:p>
          <a:endParaRPr lang="ru-RU"/>
        </a:p>
      </dgm:t>
    </dgm:pt>
    <dgm:pt modelId="{EEB6D43D-BD18-4BFC-A462-9EA0C8F2C40C}" type="pres">
      <dgm:prSet presAssocID="{69A8B709-C248-486D-8EEC-329A9E96BC47}" presName="node" presStyleLbl="node1" presStyleIdx="1" presStyleCnt="6" custScaleX="262204" custRadScaleRad="145008" custRadScaleInc="4505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7B57DDED-1533-4ED1-829D-24A58614CA3F}" type="pres">
      <dgm:prSet presAssocID="{E21DFE8F-A5B8-469F-9688-F581278A6152}" presName="Name9" presStyleLbl="parChTrans1D2" presStyleIdx="2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E18D8AE-2EEB-4898-BE9E-17827C6B9454}" type="pres">
      <dgm:prSet presAssocID="{E21DFE8F-A5B8-469F-9688-F581278A6152}" presName="connTx" presStyleLbl="parChTrans1D2" presStyleIdx="2" presStyleCnt="6"/>
      <dgm:spPr/>
      <dgm:t>
        <a:bodyPr/>
        <a:lstStyle/>
        <a:p>
          <a:endParaRPr lang="ru-RU"/>
        </a:p>
      </dgm:t>
    </dgm:pt>
    <dgm:pt modelId="{9F70FE8F-9733-4720-8937-326DABD1A891}" type="pres">
      <dgm:prSet presAssocID="{7C013C99-A1FC-4916-A8ED-7E3102E09F48}" presName="node" presStyleLbl="node1" presStyleIdx="2" presStyleCnt="6" custScaleX="262204" custRadScaleRad="166568" custRadScaleInc="-490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B31479F0-D7D3-467E-BEEB-737F287B8F8F}" type="pres">
      <dgm:prSet presAssocID="{AD3A64BB-17E5-4F15-8336-856135546924}" presName="Name9" presStyleLbl="parChTrans1D2" presStyleIdx="3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53FF094F-D3ED-4C4F-BFC8-74AF2598467A}" type="pres">
      <dgm:prSet presAssocID="{AD3A64BB-17E5-4F15-8336-856135546924}" presName="connTx" presStyleLbl="parChTrans1D2" presStyleIdx="3" presStyleCnt="6"/>
      <dgm:spPr/>
      <dgm:t>
        <a:bodyPr/>
        <a:lstStyle/>
        <a:p>
          <a:endParaRPr lang="ru-RU"/>
        </a:p>
      </dgm:t>
    </dgm:pt>
    <dgm:pt modelId="{66A0637C-D8A8-4224-B0CC-80947EEAF0FD}" type="pres">
      <dgm:prSet presAssocID="{A3E98AF1-570C-4B11-BE5A-4E3EF5DEDF6D}" presName="node" presStyleLbl="node1" presStyleIdx="3" presStyleCnt="6" custScaleX="262204" custRadScaleRad="116327" custRadScaleInc="-6200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454C0E1A-1DC3-4057-8F26-68A7D5EAAF40}" type="pres">
      <dgm:prSet presAssocID="{4C6C4825-5BAB-453A-AFD5-950204F5A6DF}" presName="Name9" presStyleLbl="parChTrans1D2" presStyleIdx="4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B633C8B2-0CE9-4A85-9D98-08327057F94F}" type="pres">
      <dgm:prSet presAssocID="{4C6C4825-5BAB-453A-AFD5-950204F5A6DF}" presName="connTx" presStyleLbl="parChTrans1D2" presStyleIdx="4" presStyleCnt="6"/>
      <dgm:spPr/>
      <dgm:t>
        <a:bodyPr/>
        <a:lstStyle/>
        <a:p>
          <a:endParaRPr lang="ru-RU"/>
        </a:p>
      </dgm:t>
    </dgm:pt>
    <dgm:pt modelId="{1CBA3E09-BF22-40DC-AADA-9658DEAAE481}" type="pres">
      <dgm:prSet presAssocID="{BAF706DD-53F0-4C34-9E6C-8E9126ED1E08}" presName="node" presStyleLbl="node1" presStyleIdx="4" presStyleCnt="6" custScaleX="262204" custRadScaleRad="178790" custRadScaleInc="838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6B7391E8-3794-4368-8B7E-87236DAF4BD4}" type="pres">
      <dgm:prSet presAssocID="{49D7BD5D-86FA-4FE6-98D2-2C8E3C2CF573}" presName="Name9" presStyleLbl="parChTrans1D2" presStyleIdx="5" presStyleCnt="6" custScaleX="2000000"/>
      <dgm:spPr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19C060CE-6A79-4BDB-B2FF-BD2819B4492D}" type="pres">
      <dgm:prSet presAssocID="{49D7BD5D-86FA-4FE6-98D2-2C8E3C2CF573}" presName="connTx" presStyleLbl="parChTrans1D2" presStyleIdx="5" presStyleCnt="6"/>
      <dgm:spPr/>
      <dgm:t>
        <a:bodyPr/>
        <a:lstStyle/>
        <a:p>
          <a:endParaRPr lang="ru-RU"/>
        </a:p>
      </dgm:t>
    </dgm:pt>
    <dgm:pt modelId="{8B21431A-A25E-4749-85F6-747B3167FEC7}" type="pres">
      <dgm:prSet presAssocID="{D4A58A4B-A64A-4729-9D91-9A837D748C2D}" presName="node" presStyleLbl="node1" presStyleIdx="5" presStyleCnt="6" custScaleX="262204" custRadScaleRad="168664" custRadScaleInc="-1259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</dgm:ptLst>
  <dgm:cxnLst>
    <dgm:cxn modelId="{CD797032-F156-41A8-9F4A-D4DAB70E1DA7}" type="presOf" srcId="{BAF706DD-53F0-4C34-9E6C-8E9126ED1E08}" destId="{1CBA3E09-BF22-40DC-AADA-9658DEAAE481}" srcOrd="0" destOrd="0" presId="urn:microsoft.com/office/officeart/2005/8/layout/radial1"/>
    <dgm:cxn modelId="{D39BB459-F2AD-4384-8CDD-D86989C8CB77}" type="presOf" srcId="{79538715-E187-49A6-B224-08F3B5D1A052}" destId="{F57D0814-05B9-4BA0-B306-1AB898921188}" srcOrd="0" destOrd="0" presId="urn:microsoft.com/office/officeart/2005/8/layout/radial1"/>
    <dgm:cxn modelId="{907E3E33-4DE2-459B-AD77-BF1EFF54BD0F}" type="presOf" srcId="{49D7BD5D-86FA-4FE6-98D2-2C8E3C2CF573}" destId="{6B7391E8-3794-4368-8B7E-87236DAF4BD4}" srcOrd="0" destOrd="0" presId="urn:microsoft.com/office/officeart/2005/8/layout/radial1"/>
    <dgm:cxn modelId="{FBC2F33D-BFBD-4326-8EDB-E5CF51EFDF8D}" srcId="{9CE52F7F-176C-4C78-B88C-D0B68C3BC8A3}" destId="{A8AC2C73-FFEB-4AA5-979E-914FB3922C56}" srcOrd="0" destOrd="0" parTransId="{F645FB4C-4AA1-4A33-8616-42ABFF463104}" sibTransId="{4C20C424-8A47-4CCA-88F1-F864A29727AD}"/>
    <dgm:cxn modelId="{DD180A33-AA58-4BB3-8313-7EBBA740217B}" srcId="{A8AC2C73-FFEB-4AA5-979E-914FB3922C56}" destId="{7C013C99-A1FC-4916-A8ED-7E3102E09F48}" srcOrd="2" destOrd="0" parTransId="{E21DFE8F-A5B8-469F-9688-F581278A6152}" sibTransId="{5B77F9DB-746E-4BB7-83D1-1D1BF76A41C3}"/>
    <dgm:cxn modelId="{B6BFF8F2-E528-42F8-9733-BAA9254DF079}" srcId="{A8AC2C73-FFEB-4AA5-979E-914FB3922C56}" destId="{89BC67E0-B4B2-4399-93EE-76BBFE4FE295}" srcOrd="0" destOrd="0" parTransId="{71902FAD-E266-4C2E-82DE-840ACEB23B64}" sibTransId="{F2B75382-9F1A-4F42-9F2F-3DE1FF97DE91}"/>
    <dgm:cxn modelId="{485C58F2-0FD2-4DC2-9E76-506C8648BDF5}" type="presOf" srcId="{79538715-E187-49A6-B224-08F3B5D1A052}" destId="{9889B12D-071F-4A81-86DC-61F51FC88837}" srcOrd="1" destOrd="0" presId="urn:microsoft.com/office/officeart/2005/8/layout/radial1"/>
    <dgm:cxn modelId="{4AE33C4D-1493-4582-98D0-489DBA8623A8}" type="presOf" srcId="{71902FAD-E266-4C2E-82DE-840ACEB23B64}" destId="{7B31661F-E156-4445-8131-C91BD5672204}" srcOrd="1" destOrd="0" presId="urn:microsoft.com/office/officeart/2005/8/layout/radial1"/>
    <dgm:cxn modelId="{CD341DE6-777F-4752-BCA1-8E996741C433}" type="presOf" srcId="{89BC67E0-B4B2-4399-93EE-76BBFE4FE295}" destId="{B814DB76-6816-48BF-BD72-98968B206DA9}" srcOrd="0" destOrd="0" presId="urn:microsoft.com/office/officeart/2005/8/layout/radial1"/>
    <dgm:cxn modelId="{0E49DAD4-B49F-416B-BEA8-DAFD554894F0}" type="presOf" srcId="{4C6C4825-5BAB-453A-AFD5-950204F5A6DF}" destId="{454C0E1A-1DC3-4057-8F26-68A7D5EAAF40}" srcOrd="0" destOrd="0" presId="urn:microsoft.com/office/officeart/2005/8/layout/radial1"/>
    <dgm:cxn modelId="{8A990135-B141-44F7-AA61-951AFEF9FF05}" type="presOf" srcId="{D4A58A4B-A64A-4729-9D91-9A837D748C2D}" destId="{8B21431A-A25E-4749-85F6-747B3167FEC7}" srcOrd="0" destOrd="0" presId="urn:microsoft.com/office/officeart/2005/8/layout/radial1"/>
    <dgm:cxn modelId="{7D8BAF2A-EE73-42E4-9655-52B8D7ADFB4A}" type="presOf" srcId="{AD3A64BB-17E5-4F15-8336-856135546924}" destId="{53FF094F-D3ED-4C4F-BFC8-74AF2598467A}" srcOrd="1" destOrd="0" presId="urn:microsoft.com/office/officeart/2005/8/layout/radial1"/>
    <dgm:cxn modelId="{97C68635-4576-41F0-88D5-E9D4E8D01559}" type="presOf" srcId="{E21DFE8F-A5B8-469F-9688-F581278A6152}" destId="{9E18D8AE-2EEB-4898-BE9E-17827C6B9454}" srcOrd="1" destOrd="0" presId="urn:microsoft.com/office/officeart/2005/8/layout/radial1"/>
    <dgm:cxn modelId="{16E517DB-9B82-4C5E-802D-03687DE02576}" type="presOf" srcId="{7C013C99-A1FC-4916-A8ED-7E3102E09F48}" destId="{9F70FE8F-9733-4720-8937-326DABD1A891}" srcOrd="0" destOrd="0" presId="urn:microsoft.com/office/officeart/2005/8/layout/radial1"/>
    <dgm:cxn modelId="{9E66E0BE-C439-4831-9C78-3C012A6E495E}" srcId="{A8AC2C73-FFEB-4AA5-979E-914FB3922C56}" destId="{BAF706DD-53F0-4C34-9E6C-8E9126ED1E08}" srcOrd="4" destOrd="0" parTransId="{4C6C4825-5BAB-453A-AFD5-950204F5A6DF}" sibTransId="{DB0051D2-B9D6-4E4D-A3D9-E7EA1B7F75D5}"/>
    <dgm:cxn modelId="{CF16BFD6-E120-4D6B-A31B-0CFF4A8AB54F}" type="presOf" srcId="{69A8B709-C248-486D-8EEC-329A9E96BC47}" destId="{EEB6D43D-BD18-4BFC-A462-9EA0C8F2C40C}" srcOrd="0" destOrd="0" presId="urn:microsoft.com/office/officeart/2005/8/layout/radial1"/>
    <dgm:cxn modelId="{5A20088E-6924-40BC-BD78-13488453FC6E}" srcId="{A8AC2C73-FFEB-4AA5-979E-914FB3922C56}" destId="{D4A58A4B-A64A-4729-9D91-9A837D748C2D}" srcOrd="5" destOrd="0" parTransId="{49D7BD5D-86FA-4FE6-98D2-2C8E3C2CF573}" sibTransId="{80940DC5-150B-4910-8262-0AC33AF0B73E}"/>
    <dgm:cxn modelId="{48EEF879-1FA7-4B4D-8C2E-3B9405A09F4F}" type="presOf" srcId="{49D7BD5D-86FA-4FE6-98D2-2C8E3C2CF573}" destId="{19C060CE-6A79-4BDB-B2FF-BD2819B4492D}" srcOrd="1" destOrd="0" presId="urn:microsoft.com/office/officeart/2005/8/layout/radial1"/>
    <dgm:cxn modelId="{2EB7ABD0-9211-4AB0-B344-7B980784DE47}" type="presOf" srcId="{A8AC2C73-FFEB-4AA5-979E-914FB3922C56}" destId="{3133A9D4-C035-4987-9800-5A4CFAB0C450}" srcOrd="0" destOrd="0" presId="urn:microsoft.com/office/officeart/2005/8/layout/radial1"/>
    <dgm:cxn modelId="{395FDCD4-43EB-425C-88F3-413209406F23}" type="presOf" srcId="{71902FAD-E266-4C2E-82DE-840ACEB23B64}" destId="{230DD708-018B-464E-B2A2-D8A8FD044043}" srcOrd="0" destOrd="0" presId="urn:microsoft.com/office/officeart/2005/8/layout/radial1"/>
    <dgm:cxn modelId="{491A7865-F3B7-4EF9-99A5-9415ADBF1A9A}" type="presOf" srcId="{9CE52F7F-176C-4C78-B88C-D0B68C3BC8A3}" destId="{F0F43E9E-7621-4425-95D8-0C3C2A9B32F4}" srcOrd="0" destOrd="0" presId="urn:microsoft.com/office/officeart/2005/8/layout/radial1"/>
    <dgm:cxn modelId="{4BD04B61-5E89-469E-96B2-7E982B804046}" type="presOf" srcId="{A3E98AF1-570C-4B11-BE5A-4E3EF5DEDF6D}" destId="{66A0637C-D8A8-4224-B0CC-80947EEAF0FD}" srcOrd="0" destOrd="0" presId="urn:microsoft.com/office/officeart/2005/8/layout/radial1"/>
    <dgm:cxn modelId="{BD123E52-44CF-4E5A-945F-5AC79FD7A41D}" type="presOf" srcId="{AD3A64BB-17E5-4F15-8336-856135546924}" destId="{B31479F0-D7D3-467E-BEEB-737F287B8F8F}" srcOrd="0" destOrd="0" presId="urn:microsoft.com/office/officeart/2005/8/layout/radial1"/>
    <dgm:cxn modelId="{83F2FDF5-FB32-4A76-8904-D0DD90EE3D09}" type="presOf" srcId="{4C6C4825-5BAB-453A-AFD5-950204F5A6DF}" destId="{B633C8B2-0CE9-4A85-9D98-08327057F94F}" srcOrd="1" destOrd="0" presId="urn:microsoft.com/office/officeart/2005/8/layout/radial1"/>
    <dgm:cxn modelId="{54A149A4-7A59-44FC-B028-B8203E447FBD}" srcId="{A8AC2C73-FFEB-4AA5-979E-914FB3922C56}" destId="{A3E98AF1-570C-4B11-BE5A-4E3EF5DEDF6D}" srcOrd="3" destOrd="0" parTransId="{AD3A64BB-17E5-4F15-8336-856135546924}" sibTransId="{61B2D1F9-EF05-4260-9C37-A1CD70453A7D}"/>
    <dgm:cxn modelId="{AD5A60C1-B444-4F06-A1D9-8E245E5CDACB}" srcId="{A8AC2C73-FFEB-4AA5-979E-914FB3922C56}" destId="{69A8B709-C248-486D-8EEC-329A9E96BC47}" srcOrd="1" destOrd="0" parTransId="{79538715-E187-49A6-B224-08F3B5D1A052}" sibTransId="{3E5BDED4-AEDB-4F5B-B9A1-980381E89EFF}"/>
    <dgm:cxn modelId="{C2B735BE-6223-489D-A714-8AF122E394F4}" type="presOf" srcId="{E21DFE8F-A5B8-469F-9688-F581278A6152}" destId="{7B57DDED-1533-4ED1-829D-24A58614CA3F}" srcOrd="0" destOrd="0" presId="urn:microsoft.com/office/officeart/2005/8/layout/radial1"/>
    <dgm:cxn modelId="{528FDB93-CAD8-4114-A33B-89CBA8FE403F}" type="presParOf" srcId="{F0F43E9E-7621-4425-95D8-0C3C2A9B32F4}" destId="{3133A9D4-C035-4987-9800-5A4CFAB0C450}" srcOrd="0" destOrd="0" presId="urn:microsoft.com/office/officeart/2005/8/layout/radial1"/>
    <dgm:cxn modelId="{59DA242F-E711-4B07-A65B-A1DB62A422D5}" type="presParOf" srcId="{F0F43E9E-7621-4425-95D8-0C3C2A9B32F4}" destId="{230DD708-018B-464E-B2A2-D8A8FD044043}" srcOrd="1" destOrd="0" presId="urn:microsoft.com/office/officeart/2005/8/layout/radial1"/>
    <dgm:cxn modelId="{FC7803A1-8348-48CB-805B-DCC08DD640F6}" type="presParOf" srcId="{230DD708-018B-464E-B2A2-D8A8FD044043}" destId="{7B31661F-E156-4445-8131-C91BD5672204}" srcOrd="0" destOrd="0" presId="urn:microsoft.com/office/officeart/2005/8/layout/radial1"/>
    <dgm:cxn modelId="{576A1229-453C-48D5-AEF6-64EE3C9ECB31}" type="presParOf" srcId="{F0F43E9E-7621-4425-95D8-0C3C2A9B32F4}" destId="{B814DB76-6816-48BF-BD72-98968B206DA9}" srcOrd="2" destOrd="0" presId="urn:microsoft.com/office/officeart/2005/8/layout/radial1"/>
    <dgm:cxn modelId="{1E2E046C-5527-4CF3-B270-6349CD9C7EC7}" type="presParOf" srcId="{F0F43E9E-7621-4425-95D8-0C3C2A9B32F4}" destId="{F57D0814-05B9-4BA0-B306-1AB898921188}" srcOrd="3" destOrd="0" presId="urn:microsoft.com/office/officeart/2005/8/layout/radial1"/>
    <dgm:cxn modelId="{0060DF82-670F-46F0-986B-90CCA1CF7E73}" type="presParOf" srcId="{F57D0814-05B9-4BA0-B306-1AB898921188}" destId="{9889B12D-071F-4A81-86DC-61F51FC88837}" srcOrd="0" destOrd="0" presId="urn:microsoft.com/office/officeart/2005/8/layout/radial1"/>
    <dgm:cxn modelId="{2B3FEE7F-0158-4265-BCD2-5AED70506FF9}" type="presParOf" srcId="{F0F43E9E-7621-4425-95D8-0C3C2A9B32F4}" destId="{EEB6D43D-BD18-4BFC-A462-9EA0C8F2C40C}" srcOrd="4" destOrd="0" presId="urn:microsoft.com/office/officeart/2005/8/layout/radial1"/>
    <dgm:cxn modelId="{4B45E5F3-E255-45AD-BD79-CAAB0F797C2B}" type="presParOf" srcId="{F0F43E9E-7621-4425-95D8-0C3C2A9B32F4}" destId="{7B57DDED-1533-4ED1-829D-24A58614CA3F}" srcOrd="5" destOrd="0" presId="urn:microsoft.com/office/officeart/2005/8/layout/radial1"/>
    <dgm:cxn modelId="{872D83FF-F644-49CF-BCE5-3F076AAE5A99}" type="presParOf" srcId="{7B57DDED-1533-4ED1-829D-24A58614CA3F}" destId="{9E18D8AE-2EEB-4898-BE9E-17827C6B9454}" srcOrd="0" destOrd="0" presId="urn:microsoft.com/office/officeart/2005/8/layout/radial1"/>
    <dgm:cxn modelId="{A0EC3F0E-8923-4E79-9D70-79BC19067A05}" type="presParOf" srcId="{F0F43E9E-7621-4425-95D8-0C3C2A9B32F4}" destId="{9F70FE8F-9733-4720-8937-326DABD1A891}" srcOrd="6" destOrd="0" presId="urn:microsoft.com/office/officeart/2005/8/layout/radial1"/>
    <dgm:cxn modelId="{2658D7E8-F5B3-446D-BFB8-A371753A6F68}" type="presParOf" srcId="{F0F43E9E-7621-4425-95D8-0C3C2A9B32F4}" destId="{B31479F0-D7D3-467E-BEEB-737F287B8F8F}" srcOrd="7" destOrd="0" presId="urn:microsoft.com/office/officeart/2005/8/layout/radial1"/>
    <dgm:cxn modelId="{867A53E6-489F-4260-BF99-DAA8199C1BD9}" type="presParOf" srcId="{B31479F0-D7D3-467E-BEEB-737F287B8F8F}" destId="{53FF094F-D3ED-4C4F-BFC8-74AF2598467A}" srcOrd="0" destOrd="0" presId="urn:microsoft.com/office/officeart/2005/8/layout/radial1"/>
    <dgm:cxn modelId="{D2175DFD-553F-4665-ABF4-80D38A741FA3}" type="presParOf" srcId="{F0F43E9E-7621-4425-95D8-0C3C2A9B32F4}" destId="{66A0637C-D8A8-4224-B0CC-80947EEAF0FD}" srcOrd="8" destOrd="0" presId="urn:microsoft.com/office/officeart/2005/8/layout/radial1"/>
    <dgm:cxn modelId="{A8D5AFE8-22D5-4DEF-821A-958DD0769D2E}" type="presParOf" srcId="{F0F43E9E-7621-4425-95D8-0C3C2A9B32F4}" destId="{454C0E1A-1DC3-4057-8F26-68A7D5EAAF40}" srcOrd="9" destOrd="0" presId="urn:microsoft.com/office/officeart/2005/8/layout/radial1"/>
    <dgm:cxn modelId="{8BEDC1CA-0A79-4A93-8693-E5ED85F86C25}" type="presParOf" srcId="{454C0E1A-1DC3-4057-8F26-68A7D5EAAF40}" destId="{B633C8B2-0CE9-4A85-9D98-08327057F94F}" srcOrd="0" destOrd="0" presId="urn:microsoft.com/office/officeart/2005/8/layout/radial1"/>
    <dgm:cxn modelId="{65B61AFF-68EB-4354-A6D9-B3AA3B468F87}" type="presParOf" srcId="{F0F43E9E-7621-4425-95D8-0C3C2A9B32F4}" destId="{1CBA3E09-BF22-40DC-AADA-9658DEAAE481}" srcOrd="10" destOrd="0" presId="urn:microsoft.com/office/officeart/2005/8/layout/radial1"/>
    <dgm:cxn modelId="{C0C66EBE-25CD-483C-BDEF-83CDBBB94045}" type="presParOf" srcId="{F0F43E9E-7621-4425-95D8-0C3C2A9B32F4}" destId="{6B7391E8-3794-4368-8B7E-87236DAF4BD4}" srcOrd="11" destOrd="0" presId="urn:microsoft.com/office/officeart/2005/8/layout/radial1"/>
    <dgm:cxn modelId="{46C33E33-1474-4934-B5CC-B63736054AE5}" type="presParOf" srcId="{6B7391E8-3794-4368-8B7E-87236DAF4BD4}" destId="{19C060CE-6A79-4BDB-B2FF-BD2819B4492D}" srcOrd="0" destOrd="0" presId="urn:microsoft.com/office/officeart/2005/8/layout/radial1"/>
    <dgm:cxn modelId="{8E0D94DA-6C09-414C-AF10-43806B9A2003}" type="presParOf" srcId="{F0F43E9E-7621-4425-95D8-0C3C2A9B32F4}" destId="{8B21431A-A25E-4749-85F6-747B3167FEC7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791CA-FF6D-43EB-BB63-53BFAC65F8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225CFE09-D6F0-41DE-B0EE-A0AC4FDF126F}">
      <dgm:prSet/>
      <dgm:spPr>
        <a:xfrm>
          <a:off x="1502531" y="231388"/>
          <a:ext cx="2481336" cy="124066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ijtimoiylikdan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farqini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tushunish</a:t>
          </a:r>
          <a:endParaRPr lang="en-US" b="1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9356EEFE-1FF1-4244-A2A9-613E4888FABC}" type="parTrans" cxnId="{2124B469-3A60-46A6-9FB9-8E690B8F5FDB}">
      <dgm:prSet/>
      <dgm:spPr/>
      <dgm:t>
        <a:bodyPr/>
        <a:lstStyle/>
        <a:p>
          <a:endParaRPr lang="ru-RU"/>
        </a:p>
      </dgm:t>
    </dgm:pt>
    <dgm:pt modelId="{2144C000-9C7E-408F-B362-66499AA538F9}" type="sibTrans" cxnId="{2124B469-3A60-46A6-9FB9-8E690B8F5FDB}">
      <dgm:prSet/>
      <dgm:spPr/>
      <dgm:t>
        <a:bodyPr/>
        <a:lstStyle/>
        <a:p>
          <a:endParaRPr lang="ru-RU"/>
        </a:p>
      </dgm:t>
    </dgm:pt>
    <dgm:pt modelId="{36DA3FEB-5C82-4534-BA85-9472D92C0CD5}">
      <dgm:prSet/>
      <dgm:spPr>
        <a:xfrm>
          <a:off x="1322" y="1993137"/>
          <a:ext cx="2481336" cy="124066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mikrokonteksti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u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yoki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bu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davr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sharoitida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ishlayotgan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ilmiy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hamjamiyat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xususiyatlariga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fanning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bog‘liqligini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anglatadi</a:t>
          </a:r>
          <a:r>
            <a:rPr lang="en-US" b="1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.</a:t>
          </a:r>
        </a:p>
      </dgm:t>
    </dgm:pt>
    <dgm:pt modelId="{22E67831-D84E-44B2-867A-6B7BF3D439C5}" type="parTrans" cxnId="{7731880E-1FB4-4352-8A80-55AFBA66AC47}">
      <dgm:prSet/>
      <dgm:spPr>
        <a:xfrm>
          <a:off x="1241991" y="1472057"/>
          <a:ext cx="1501208" cy="52108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00AAE44A-6BE2-4504-B003-802D85CB77EE}" type="sibTrans" cxnId="{7731880E-1FB4-4352-8A80-55AFBA66AC47}">
      <dgm:prSet/>
      <dgm:spPr/>
      <dgm:t>
        <a:bodyPr/>
        <a:lstStyle/>
        <a:p>
          <a:endParaRPr lang="ru-RU"/>
        </a:p>
      </dgm:t>
    </dgm:pt>
    <dgm:pt modelId="{2EF7F211-3723-4999-820A-26C85BED906E}">
      <dgm:prSet/>
      <dgm:spPr>
        <a:xfrm>
          <a:off x="3003740" y="1993137"/>
          <a:ext cx="2481336" cy="124066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makrokonteksti  fan rivojlanuvchi kengroq ijtimoiy-madaniy muhitdagi bog‘liqliklar haqida bahs etadi; bu fan ijtimoiy mezonining ifodasidir.</a:t>
          </a:r>
        </a:p>
      </dgm:t>
    </dgm:pt>
    <dgm:pt modelId="{E57C707E-2087-485B-B334-B0C18AAD0CD0}" type="parTrans" cxnId="{AED8A7D6-EAFA-4761-854E-EE7F53598591}">
      <dgm:prSet/>
      <dgm:spPr>
        <a:xfrm>
          <a:off x="2743199" y="1472057"/>
          <a:ext cx="1501208" cy="521080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41AB9C56-CAC0-4E60-B10F-126831DE13BF}" type="sibTrans" cxnId="{AED8A7D6-EAFA-4761-854E-EE7F53598591}">
      <dgm:prSet/>
      <dgm:spPr/>
      <dgm:t>
        <a:bodyPr/>
        <a:lstStyle/>
        <a:p>
          <a:endParaRPr lang="ru-RU"/>
        </a:p>
      </dgm:t>
    </dgm:pt>
    <dgm:pt modelId="{9E9CB65D-EAB6-4160-87E4-185CF2A4AA8E}" type="pres">
      <dgm:prSet presAssocID="{2CC791CA-FF6D-43EB-BB63-53BFAC65F8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B5E4D6-E322-4328-8DEC-707F210862E2}" type="pres">
      <dgm:prSet presAssocID="{225CFE09-D6F0-41DE-B0EE-A0AC4FDF126F}" presName="hierRoot1" presStyleCnt="0">
        <dgm:presLayoutVars>
          <dgm:hierBranch/>
        </dgm:presLayoutVars>
      </dgm:prSet>
      <dgm:spPr/>
    </dgm:pt>
    <dgm:pt modelId="{D1CC73E7-B9AB-4994-BA8E-E0EC7EDF54F0}" type="pres">
      <dgm:prSet presAssocID="{225CFE09-D6F0-41DE-B0EE-A0AC4FDF126F}" presName="rootComposite1" presStyleCnt="0"/>
      <dgm:spPr/>
    </dgm:pt>
    <dgm:pt modelId="{D8BDD7AD-E68C-4158-A49C-BF982C574E97}" type="pres">
      <dgm:prSet presAssocID="{225CFE09-D6F0-41DE-B0EE-A0AC4FDF126F}" presName="rootText1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12DEC67D-7E9D-4932-8E82-0395E717D87C}" type="pres">
      <dgm:prSet presAssocID="{225CFE09-D6F0-41DE-B0EE-A0AC4FDF126F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4D46941-D7CA-4AEE-8FAE-3773FA4F74B7}" type="pres">
      <dgm:prSet presAssocID="{225CFE09-D6F0-41DE-B0EE-A0AC4FDF126F}" presName="hierChild2" presStyleCnt="0"/>
      <dgm:spPr/>
    </dgm:pt>
    <dgm:pt modelId="{DD0C8C92-E42F-40D1-9F53-1FA70620D2CF}" type="pres">
      <dgm:prSet presAssocID="{22E67831-D84E-44B2-867A-6B7BF3D439C5}" presName="Name35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1501208" y="0"/>
              </a:moveTo>
              <a:lnTo>
                <a:pt x="1501208" y="260540"/>
              </a:lnTo>
              <a:lnTo>
                <a:pt x="0" y="260540"/>
              </a:lnTo>
              <a:lnTo>
                <a:pt x="0" y="52108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C6D27839-7B08-4E3B-8249-5BB42E23AE63}" type="pres">
      <dgm:prSet presAssocID="{36DA3FEB-5C82-4534-BA85-9472D92C0CD5}" presName="hierRoot2" presStyleCnt="0">
        <dgm:presLayoutVars>
          <dgm:hierBranch/>
        </dgm:presLayoutVars>
      </dgm:prSet>
      <dgm:spPr/>
    </dgm:pt>
    <dgm:pt modelId="{1394ECF2-4912-4569-A264-B4DAAB7EF872}" type="pres">
      <dgm:prSet presAssocID="{36DA3FEB-5C82-4534-BA85-9472D92C0CD5}" presName="rootComposite" presStyleCnt="0"/>
      <dgm:spPr/>
    </dgm:pt>
    <dgm:pt modelId="{D6499104-3FF3-416E-9DBB-61242E2ABBD8}" type="pres">
      <dgm:prSet presAssocID="{36DA3FEB-5C82-4534-BA85-9472D92C0CD5}" presName="rootText" presStyleLbl="node2" presStyleIdx="0" presStyleCnt="2" custLinFactNeighborX="6096" custLinFactNeighborY="-16625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3D967422-005D-4459-AF51-282EE7C4B7B2}" type="pres">
      <dgm:prSet presAssocID="{36DA3FEB-5C82-4534-BA85-9472D92C0CD5}" presName="rootConnector" presStyleLbl="node2" presStyleIdx="0" presStyleCnt="2"/>
      <dgm:spPr/>
      <dgm:t>
        <a:bodyPr/>
        <a:lstStyle/>
        <a:p>
          <a:endParaRPr lang="ru-RU"/>
        </a:p>
      </dgm:t>
    </dgm:pt>
    <dgm:pt modelId="{E1232D4D-29E8-48CD-B456-A1E54DCC891E}" type="pres">
      <dgm:prSet presAssocID="{36DA3FEB-5C82-4534-BA85-9472D92C0CD5}" presName="hierChild4" presStyleCnt="0"/>
      <dgm:spPr/>
    </dgm:pt>
    <dgm:pt modelId="{14FB02ED-33C9-4E38-919B-AC76C5CD404E}" type="pres">
      <dgm:prSet presAssocID="{36DA3FEB-5C82-4534-BA85-9472D92C0CD5}" presName="hierChild5" presStyleCnt="0"/>
      <dgm:spPr/>
    </dgm:pt>
    <dgm:pt modelId="{7CABDAD9-96B1-4DAF-9B4B-B13C327EC682}" type="pres">
      <dgm:prSet presAssocID="{E57C707E-2087-485B-B334-B0C18AAD0CD0}" presName="Name35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0"/>
              </a:lnTo>
              <a:lnTo>
                <a:pt x="1501208" y="260540"/>
              </a:lnTo>
              <a:lnTo>
                <a:pt x="1501208" y="521080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89188E7-FE54-4696-9A7F-A211FFA9DA69}" type="pres">
      <dgm:prSet presAssocID="{2EF7F211-3723-4999-820A-26C85BED906E}" presName="hierRoot2" presStyleCnt="0">
        <dgm:presLayoutVars>
          <dgm:hierBranch/>
        </dgm:presLayoutVars>
      </dgm:prSet>
      <dgm:spPr/>
    </dgm:pt>
    <dgm:pt modelId="{0D2E64A9-A5D8-48C2-8562-EC47D950FA19}" type="pres">
      <dgm:prSet presAssocID="{2EF7F211-3723-4999-820A-26C85BED906E}" presName="rootComposite" presStyleCnt="0"/>
      <dgm:spPr/>
    </dgm:pt>
    <dgm:pt modelId="{F921DDB9-7C4A-43F6-96DE-0E7393AAD2E4}" type="pres">
      <dgm:prSet presAssocID="{2EF7F211-3723-4999-820A-26C85BED906E}" presName="rootText" presStyleLbl="node2" presStyleIdx="1" presStyleCnt="2" custLinFactNeighborX="-6373" custLinFactNeighborY="-16625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ABA8514-DEE4-4045-9F19-BF52FAE68573}" type="pres">
      <dgm:prSet presAssocID="{2EF7F211-3723-4999-820A-26C85BED906E}" presName="rootConnector" presStyleLbl="node2" presStyleIdx="1" presStyleCnt="2"/>
      <dgm:spPr/>
      <dgm:t>
        <a:bodyPr/>
        <a:lstStyle/>
        <a:p>
          <a:endParaRPr lang="ru-RU"/>
        </a:p>
      </dgm:t>
    </dgm:pt>
    <dgm:pt modelId="{FB5456BB-5659-4347-959B-5A7B14AE2684}" type="pres">
      <dgm:prSet presAssocID="{2EF7F211-3723-4999-820A-26C85BED906E}" presName="hierChild4" presStyleCnt="0"/>
      <dgm:spPr/>
    </dgm:pt>
    <dgm:pt modelId="{CCC164F2-1191-4F44-B0A8-1C7053593119}" type="pres">
      <dgm:prSet presAssocID="{2EF7F211-3723-4999-820A-26C85BED906E}" presName="hierChild5" presStyleCnt="0"/>
      <dgm:spPr/>
    </dgm:pt>
    <dgm:pt modelId="{1F5A8255-484B-47D5-892A-029B83122549}" type="pres">
      <dgm:prSet presAssocID="{225CFE09-D6F0-41DE-B0EE-A0AC4FDF126F}" presName="hierChild3" presStyleCnt="0"/>
      <dgm:spPr/>
    </dgm:pt>
  </dgm:ptLst>
  <dgm:cxnLst>
    <dgm:cxn modelId="{91572C29-C7D3-4B2E-8C66-578B8F282FC4}" type="presOf" srcId="{22E67831-D84E-44B2-867A-6B7BF3D439C5}" destId="{DD0C8C92-E42F-40D1-9F53-1FA70620D2CF}" srcOrd="0" destOrd="0" presId="urn:microsoft.com/office/officeart/2005/8/layout/orgChart1"/>
    <dgm:cxn modelId="{2124B469-3A60-46A6-9FB9-8E690B8F5FDB}" srcId="{2CC791CA-FF6D-43EB-BB63-53BFAC65F87C}" destId="{225CFE09-D6F0-41DE-B0EE-A0AC4FDF126F}" srcOrd="0" destOrd="0" parTransId="{9356EEFE-1FF1-4244-A2A9-613E4888FABC}" sibTransId="{2144C000-9C7E-408F-B362-66499AA538F9}"/>
    <dgm:cxn modelId="{7731880E-1FB4-4352-8A80-55AFBA66AC47}" srcId="{225CFE09-D6F0-41DE-B0EE-A0AC4FDF126F}" destId="{36DA3FEB-5C82-4534-BA85-9472D92C0CD5}" srcOrd="0" destOrd="0" parTransId="{22E67831-D84E-44B2-867A-6B7BF3D439C5}" sibTransId="{00AAE44A-6BE2-4504-B003-802D85CB77EE}"/>
    <dgm:cxn modelId="{3072CFE9-5944-415B-8296-0E94F54D196D}" type="presOf" srcId="{2EF7F211-3723-4999-820A-26C85BED906E}" destId="{DABA8514-DEE4-4045-9F19-BF52FAE68573}" srcOrd="1" destOrd="0" presId="urn:microsoft.com/office/officeart/2005/8/layout/orgChart1"/>
    <dgm:cxn modelId="{020A5B5E-7A9C-424F-83DA-5618D8750737}" type="presOf" srcId="{225CFE09-D6F0-41DE-B0EE-A0AC4FDF126F}" destId="{D8BDD7AD-E68C-4158-A49C-BF982C574E97}" srcOrd="0" destOrd="0" presId="urn:microsoft.com/office/officeart/2005/8/layout/orgChart1"/>
    <dgm:cxn modelId="{E5932D75-C958-4841-B994-D9426BBBAAD9}" type="presOf" srcId="{E57C707E-2087-485B-B334-B0C18AAD0CD0}" destId="{7CABDAD9-96B1-4DAF-9B4B-B13C327EC682}" srcOrd="0" destOrd="0" presId="urn:microsoft.com/office/officeart/2005/8/layout/orgChart1"/>
    <dgm:cxn modelId="{787AAECE-1179-4ACA-915C-85ED41196DB0}" type="presOf" srcId="{36DA3FEB-5C82-4534-BA85-9472D92C0CD5}" destId="{D6499104-3FF3-416E-9DBB-61242E2ABBD8}" srcOrd="0" destOrd="0" presId="urn:microsoft.com/office/officeart/2005/8/layout/orgChart1"/>
    <dgm:cxn modelId="{CB1102AC-E15C-4FF2-B0EA-DCFCE3130545}" type="presOf" srcId="{36DA3FEB-5C82-4534-BA85-9472D92C0CD5}" destId="{3D967422-005D-4459-AF51-282EE7C4B7B2}" srcOrd="1" destOrd="0" presId="urn:microsoft.com/office/officeart/2005/8/layout/orgChart1"/>
    <dgm:cxn modelId="{5AA1F380-1A0D-4E5C-96BE-41AE579FCD88}" type="presOf" srcId="{2EF7F211-3723-4999-820A-26C85BED906E}" destId="{F921DDB9-7C4A-43F6-96DE-0E7393AAD2E4}" srcOrd="0" destOrd="0" presId="urn:microsoft.com/office/officeart/2005/8/layout/orgChart1"/>
    <dgm:cxn modelId="{AED8A7D6-EAFA-4761-854E-EE7F53598591}" srcId="{225CFE09-D6F0-41DE-B0EE-A0AC4FDF126F}" destId="{2EF7F211-3723-4999-820A-26C85BED906E}" srcOrd="1" destOrd="0" parTransId="{E57C707E-2087-485B-B334-B0C18AAD0CD0}" sibTransId="{41AB9C56-CAC0-4E60-B10F-126831DE13BF}"/>
    <dgm:cxn modelId="{8FEC18F6-4EBB-47C1-BB3A-3D9D40FCA8E1}" type="presOf" srcId="{2CC791CA-FF6D-43EB-BB63-53BFAC65F87C}" destId="{9E9CB65D-EAB6-4160-87E4-185CF2A4AA8E}" srcOrd="0" destOrd="0" presId="urn:microsoft.com/office/officeart/2005/8/layout/orgChart1"/>
    <dgm:cxn modelId="{D6A9BAF6-26E8-483F-8A7D-68CCD3FA6617}" type="presOf" srcId="{225CFE09-D6F0-41DE-B0EE-A0AC4FDF126F}" destId="{12DEC67D-7E9D-4932-8E82-0395E717D87C}" srcOrd="1" destOrd="0" presId="urn:microsoft.com/office/officeart/2005/8/layout/orgChart1"/>
    <dgm:cxn modelId="{3EE861C8-4F17-4C86-97C9-B60D0C5A6BFE}" type="presParOf" srcId="{9E9CB65D-EAB6-4160-87E4-185CF2A4AA8E}" destId="{53B5E4D6-E322-4328-8DEC-707F210862E2}" srcOrd="0" destOrd="0" presId="urn:microsoft.com/office/officeart/2005/8/layout/orgChart1"/>
    <dgm:cxn modelId="{F8863A7F-51CE-4C38-A671-3139B68A1671}" type="presParOf" srcId="{53B5E4D6-E322-4328-8DEC-707F210862E2}" destId="{D1CC73E7-B9AB-4994-BA8E-E0EC7EDF54F0}" srcOrd="0" destOrd="0" presId="urn:microsoft.com/office/officeart/2005/8/layout/orgChart1"/>
    <dgm:cxn modelId="{F47EC520-FA49-4F76-B087-456A6C61378C}" type="presParOf" srcId="{D1CC73E7-B9AB-4994-BA8E-E0EC7EDF54F0}" destId="{D8BDD7AD-E68C-4158-A49C-BF982C574E97}" srcOrd="0" destOrd="0" presId="urn:microsoft.com/office/officeart/2005/8/layout/orgChart1"/>
    <dgm:cxn modelId="{AE27D06E-67CB-4154-B7FA-E9CC51994777}" type="presParOf" srcId="{D1CC73E7-B9AB-4994-BA8E-E0EC7EDF54F0}" destId="{12DEC67D-7E9D-4932-8E82-0395E717D87C}" srcOrd="1" destOrd="0" presId="urn:microsoft.com/office/officeart/2005/8/layout/orgChart1"/>
    <dgm:cxn modelId="{7F1A0FE9-08B4-4082-959B-7A22790126AD}" type="presParOf" srcId="{53B5E4D6-E322-4328-8DEC-707F210862E2}" destId="{84D46941-D7CA-4AEE-8FAE-3773FA4F74B7}" srcOrd="1" destOrd="0" presId="urn:microsoft.com/office/officeart/2005/8/layout/orgChart1"/>
    <dgm:cxn modelId="{F4964D81-F609-449A-9996-9D2E656C0DCB}" type="presParOf" srcId="{84D46941-D7CA-4AEE-8FAE-3773FA4F74B7}" destId="{DD0C8C92-E42F-40D1-9F53-1FA70620D2CF}" srcOrd="0" destOrd="0" presId="urn:microsoft.com/office/officeart/2005/8/layout/orgChart1"/>
    <dgm:cxn modelId="{1CF09A98-BFFC-4C45-B450-FD2BF43C54AB}" type="presParOf" srcId="{84D46941-D7CA-4AEE-8FAE-3773FA4F74B7}" destId="{C6D27839-7B08-4E3B-8249-5BB42E23AE63}" srcOrd="1" destOrd="0" presId="urn:microsoft.com/office/officeart/2005/8/layout/orgChart1"/>
    <dgm:cxn modelId="{3CFF0B8F-26C4-438F-8F0F-6FC4766D036D}" type="presParOf" srcId="{C6D27839-7B08-4E3B-8249-5BB42E23AE63}" destId="{1394ECF2-4912-4569-A264-B4DAAB7EF872}" srcOrd="0" destOrd="0" presId="urn:microsoft.com/office/officeart/2005/8/layout/orgChart1"/>
    <dgm:cxn modelId="{6026AC22-6950-4DF8-ABCA-885D46F24763}" type="presParOf" srcId="{1394ECF2-4912-4569-A264-B4DAAB7EF872}" destId="{D6499104-3FF3-416E-9DBB-61242E2ABBD8}" srcOrd="0" destOrd="0" presId="urn:microsoft.com/office/officeart/2005/8/layout/orgChart1"/>
    <dgm:cxn modelId="{2344FE01-D184-4386-B4CC-57908D9B057D}" type="presParOf" srcId="{1394ECF2-4912-4569-A264-B4DAAB7EF872}" destId="{3D967422-005D-4459-AF51-282EE7C4B7B2}" srcOrd="1" destOrd="0" presId="urn:microsoft.com/office/officeart/2005/8/layout/orgChart1"/>
    <dgm:cxn modelId="{4980F103-CDAE-40A6-8A6D-B529E88A7ACA}" type="presParOf" srcId="{C6D27839-7B08-4E3B-8249-5BB42E23AE63}" destId="{E1232D4D-29E8-48CD-B456-A1E54DCC891E}" srcOrd="1" destOrd="0" presId="urn:microsoft.com/office/officeart/2005/8/layout/orgChart1"/>
    <dgm:cxn modelId="{24D4C315-89B0-46F2-92C2-FE090D0398D4}" type="presParOf" srcId="{C6D27839-7B08-4E3B-8249-5BB42E23AE63}" destId="{14FB02ED-33C9-4E38-919B-AC76C5CD404E}" srcOrd="2" destOrd="0" presId="urn:microsoft.com/office/officeart/2005/8/layout/orgChart1"/>
    <dgm:cxn modelId="{90C4CD3F-CA8E-4117-9979-74A05A20C7BB}" type="presParOf" srcId="{84D46941-D7CA-4AEE-8FAE-3773FA4F74B7}" destId="{7CABDAD9-96B1-4DAF-9B4B-B13C327EC682}" srcOrd="2" destOrd="0" presId="urn:microsoft.com/office/officeart/2005/8/layout/orgChart1"/>
    <dgm:cxn modelId="{A4D152C6-23D9-4981-A8F1-2F81894B96DB}" type="presParOf" srcId="{84D46941-D7CA-4AEE-8FAE-3773FA4F74B7}" destId="{989188E7-FE54-4696-9A7F-A211FFA9DA69}" srcOrd="3" destOrd="0" presId="urn:microsoft.com/office/officeart/2005/8/layout/orgChart1"/>
    <dgm:cxn modelId="{67634FE8-8106-4E84-8505-7E6A17FDD9FE}" type="presParOf" srcId="{989188E7-FE54-4696-9A7F-A211FFA9DA69}" destId="{0D2E64A9-A5D8-48C2-8562-EC47D950FA19}" srcOrd="0" destOrd="0" presId="urn:microsoft.com/office/officeart/2005/8/layout/orgChart1"/>
    <dgm:cxn modelId="{24A37E26-D602-4DCB-9B03-642C459A5BF2}" type="presParOf" srcId="{0D2E64A9-A5D8-48C2-8562-EC47D950FA19}" destId="{F921DDB9-7C4A-43F6-96DE-0E7393AAD2E4}" srcOrd="0" destOrd="0" presId="urn:microsoft.com/office/officeart/2005/8/layout/orgChart1"/>
    <dgm:cxn modelId="{7F44033F-D394-4E2A-8786-F968BC47BBFD}" type="presParOf" srcId="{0D2E64A9-A5D8-48C2-8562-EC47D950FA19}" destId="{DABA8514-DEE4-4045-9F19-BF52FAE68573}" srcOrd="1" destOrd="0" presId="urn:microsoft.com/office/officeart/2005/8/layout/orgChart1"/>
    <dgm:cxn modelId="{ED237A8B-E90E-4D9C-962A-CDD3442B4BD4}" type="presParOf" srcId="{989188E7-FE54-4696-9A7F-A211FFA9DA69}" destId="{FB5456BB-5659-4347-959B-5A7B14AE2684}" srcOrd="1" destOrd="0" presId="urn:microsoft.com/office/officeart/2005/8/layout/orgChart1"/>
    <dgm:cxn modelId="{836C37A3-EB69-4E8D-807D-71B8D9A8FC81}" type="presParOf" srcId="{989188E7-FE54-4696-9A7F-A211FFA9DA69}" destId="{CCC164F2-1191-4F44-B0A8-1C7053593119}" srcOrd="2" destOrd="0" presId="urn:microsoft.com/office/officeart/2005/8/layout/orgChart1"/>
    <dgm:cxn modelId="{460912B2-9BC0-46D1-B74A-2C6DE927A1A1}" type="presParOf" srcId="{53B5E4D6-E322-4328-8DEC-707F210862E2}" destId="{1F5A8255-484B-47D5-892A-029B831225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F77ACD-6308-4082-8A9A-33B8F2FEB9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E92D8AE8-3CA6-4444-B868-F83A65C0BD3C}">
      <dgm:prSet/>
      <dgm:spPr>
        <a:xfrm>
          <a:off x="1974679" y="328791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funksiyalari</a:t>
          </a:r>
        </a:p>
      </dgm:t>
    </dgm:pt>
    <dgm:pt modelId="{4C843E74-1DC3-4590-BE78-02ED9B5B1CC6}" type="parTrans" cxnId="{FD5A9A0D-3E1E-4C58-A7B6-F9E8FBC9EF58}">
      <dgm:prSet/>
      <dgm:spPr/>
      <dgm:t>
        <a:bodyPr/>
        <a:lstStyle/>
        <a:p>
          <a:endParaRPr lang="ru-RU"/>
        </a:p>
      </dgm:t>
    </dgm:pt>
    <dgm:pt modelId="{F105CDA1-E4D7-456C-8D2E-D6DCF77913B1}" type="sibTrans" cxnId="{FD5A9A0D-3E1E-4C58-A7B6-F9E8FBC9EF58}">
      <dgm:prSet/>
      <dgm:spPr/>
      <dgm:t>
        <a:bodyPr/>
        <a:lstStyle/>
        <a:p>
          <a:endParaRPr lang="ru-RU"/>
        </a:p>
      </dgm:t>
    </dgm:pt>
    <dgm:pt modelId="{C0FEF9C6-A6AC-4D50-827D-B2936602E97C}">
      <dgm:prSet/>
      <dgm:spPr>
        <a:xfrm>
          <a:off x="374" y="1487267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Haqiqiy bilimni yaratish funksiyasi</a:t>
          </a:r>
        </a:p>
      </dgm:t>
    </dgm:pt>
    <dgm:pt modelId="{F38DCEBA-4B08-4DD0-BD84-C87505AF8E9A}" type="parTrans" cxnId="{50B0CBAF-B7DA-4EA8-8C34-08BB70C5A906}">
      <dgm:prSet/>
      <dgm:spPr>
        <a:xfrm>
          <a:off x="816203" y="1144619"/>
          <a:ext cx="1974304" cy="342647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8B817D76-C81B-4036-941D-3C1D36BCC0D0}" type="sibTrans" cxnId="{50B0CBAF-B7DA-4EA8-8C34-08BB70C5A906}">
      <dgm:prSet/>
      <dgm:spPr/>
      <dgm:t>
        <a:bodyPr/>
        <a:lstStyle/>
        <a:p>
          <a:endParaRPr lang="ru-RU"/>
        </a:p>
      </dgm:t>
    </dgm:pt>
    <dgm:pt modelId="{D23BBE8D-0E6C-41F3-BE38-26CCD06F2CB9}">
      <dgm:prSet/>
      <dgm:spPr>
        <a:xfrm>
          <a:off x="374" y="2645744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 tartibga solish funksiyasi</a:t>
          </a:r>
        </a:p>
      </dgm:t>
    </dgm:pt>
    <dgm:pt modelId="{18D36FCD-56D9-4722-870B-3930B6B95EE9}" type="parTrans" cxnId="{2B3C5E52-1680-4D10-9E01-BE8B14C85375}">
      <dgm:prSet/>
      <dgm:spPr>
        <a:xfrm>
          <a:off x="770483" y="2303096"/>
          <a:ext cx="91440" cy="342647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B5C3E232-3E1A-483E-B592-9C98F233E04E}" type="sibTrans" cxnId="{2B3C5E52-1680-4D10-9E01-BE8B14C85375}">
      <dgm:prSet/>
      <dgm:spPr/>
      <dgm:t>
        <a:bodyPr/>
        <a:lstStyle/>
        <a:p>
          <a:endParaRPr lang="ru-RU"/>
        </a:p>
      </dgm:t>
    </dgm:pt>
    <dgm:pt modelId="{D8AA8B56-212E-43ED-A16B-C21F8E908758}">
      <dgm:prSet/>
      <dgm:spPr>
        <a:xfrm>
          <a:off x="1974679" y="1487267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Loyihalash-konstruksiyalash funksiyasi</a:t>
          </a:r>
        </a:p>
      </dgm:t>
    </dgm:pt>
    <dgm:pt modelId="{9671F77A-4870-4886-944E-8ECE062A90C2}" type="parTrans" cxnId="{DC872BF6-DCA4-479A-AFCF-ED30D1D51AA4}">
      <dgm:prSet/>
      <dgm:spPr>
        <a:xfrm>
          <a:off x="2744787" y="1144619"/>
          <a:ext cx="91440" cy="342647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BD445308-7750-4666-89DF-F62CE0D78892}" type="sibTrans" cxnId="{DC872BF6-DCA4-479A-AFCF-ED30D1D51AA4}">
      <dgm:prSet/>
      <dgm:spPr/>
      <dgm:t>
        <a:bodyPr/>
        <a:lstStyle/>
        <a:p>
          <a:endParaRPr lang="ru-RU"/>
        </a:p>
      </dgm:t>
    </dgm:pt>
    <dgm:pt modelId="{E549BD50-7925-4DD8-B528-20A4E83EF410}">
      <dgm:prSet/>
      <dgm:spPr>
        <a:xfrm>
          <a:off x="1974679" y="2645744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bunyodkor kuch funksiyasi</a:t>
          </a:r>
        </a:p>
      </dgm:t>
    </dgm:pt>
    <dgm:pt modelId="{B0EFC9B9-C25F-4209-A228-F8BE76A15069}" type="parTrans" cxnId="{926CD6A7-5E18-41C9-BB62-7A840DCEE42C}">
      <dgm:prSet/>
      <dgm:spPr>
        <a:xfrm>
          <a:off x="2744787" y="2303096"/>
          <a:ext cx="91440" cy="342647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5C9296DD-9A59-4FB3-AE5E-22DACD337C01}" type="sibTrans" cxnId="{926CD6A7-5E18-41C9-BB62-7A840DCEE42C}">
      <dgm:prSet/>
      <dgm:spPr/>
      <dgm:t>
        <a:bodyPr/>
        <a:lstStyle/>
        <a:p>
          <a:endParaRPr lang="ru-RU"/>
        </a:p>
      </dgm:t>
    </dgm:pt>
    <dgm:pt modelId="{F74F23C7-28CF-4922-9909-FE9923E5B118}">
      <dgm:prSet/>
      <dgm:spPr>
        <a:xfrm>
          <a:off x="3739430" y="1487267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Madaniy-texnologik funksiyasi</a:t>
          </a:r>
        </a:p>
      </dgm:t>
    </dgm:pt>
    <dgm:pt modelId="{B4194B7B-64D1-4101-98D9-29F93912A7E7}" type="parTrans" cxnId="{AB63E633-F0AE-4C4F-9B11-99E764624299}">
      <dgm:prSet/>
      <dgm:spPr>
        <a:xfrm>
          <a:off x="2790507" y="1144619"/>
          <a:ext cx="1764750" cy="342647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499F4CC3-4335-4FE0-A91A-DE63A0BF12C1}" type="sibTrans" cxnId="{AB63E633-F0AE-4C4F-9B11-99E764624299}">
      <dgm:prSet/>
      <dgm:spPr/>
      <dgm:t>
        <a:bodyPr/>
        <a:lstStyle/>
        <a:p>
          <a:endParaRPr lang="ru-RU"/>
        </a:p>
      </dgm:t>
    </dgm:pt>
    <dgm:pt modelId="{3D12256C-A568-43E4-9E56-B1C6A2276309}">
      <dgm:prSet/>
      <dgm:spPr>
        <a:xfrm>
          <a:off x="3739430" y="2655272"/>
          <a:ext cx="1631656" cy="81582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="1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siyosat vositasidagi funksiyasi</a:t>
          </a:r>
        </a:p>
      </dgm:t>
    </dgm:pt>
    <dgm:pt modelId="{180AD640-14C7-4985-9C63-A1E9B98CE097}" type="parTrans" cxnId="{1A32587E-7337-4B34-B4ED-5D11EA981C06}">
      <dgm:prSet/>
      <dgm:spPr>
        <a:xfrm>
          <a:off x="4509538" y="2303096"/>
          <a:ext cx="91440" cy="352176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1020ABCA-51A2-4083-B0CD-86E72A11A633}" type="sibTrans" cxnId="{1A32587E-7337-4B34-B4ED-5D11EA981C06}">
      <dgm:prSet/>
      <dgm:spPr/>
      <dgm:t>
        <a:bodyPr/>
        <a:lstStyle/>
        <a:p>
          <a:endParaRPr lang="ru-RU"/>
        </a:p>
      </dgm:t>
    </dgm:pt>
    <dgm:pt modelId="{7D64E95C-EF14-4F37-983F-A1C88B4F1B75}" type="pres">
      <dgm:prSet presAssocID="{DBF77ACD-6308-4082-8A9A-33B8F2FEB9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31D8F0-391C-4300-8095-3A85A405E60B}" type="pres">
      <dgm:prSet presAssocID="{E92D8AE8-3CA6-4444-B868-F83A65C0BD3C}" presName="hierRoot1" presStyleCnt="0">
        <dgm:presLayoutVars>
          <dgm:hierBranch/>
        </dgm:presLayoutVars>
      </dgm:prSet>
      <dgm:spPr/>
    </dgm:pt>
    <dgm:pt modelId="{1F56A764-0BCA-4C23-83CC-794956A3621E}" type="pres">
      <dgm:prSet presAssocID="{E92D8AE8-3CA6-4444-B868-F83A65C0BD3C}" presName="rootComposite1" presStyleCnt="0"/>
      <dgm:spPr/>
    </dgm:pt>
    <dgm:pt modelId="{2FB81DE0-E2CA-4440-B2DC-A97AFA542633}" type="pres">
      <dgm:prSet presAssocID="{E92D8AE8-3CA6-4444-B868-F83A65C0BD3C}" presName="rootText1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92D5DA01-5667-4882-8706-4B9C2CCA8C80}" type="pres">
      <dgm:prSet presAssocID="{E92D8AE8-3CA6-4444-B868-F83A65C0BD3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933A30D-E1F8-46F6-A5B3-EB53A5D6C272}" type="pres">
      <dgm:prSet presAssocID="{E92D8AE8-3CA6-4444-B868-F83A65C0BD3C}" presName="hierChild2" presStyleCnt="0"/>
      <dgm:spPr/>
    </dgm:pt>
    <dgm:pt modelId="{03620898-C0D9-4E3B-95D9-783BFCCF6910}" type="pres">
      <dgm:prSet presAssocID="{F38DCEBA-4B08-4DD0-BD84-C87505AF8E9A}" presName="Name35" presStyleLbl="parChTrans1D2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1974304" y="0"/>
              </a:moveTo>
              <a:lnTo>
                <a:pt x="1974304" y="171323"/>
              </a:lnTo>
              <a:lnTo>
                <a:pt x="0" y="171323"/>
              </a:lnTo>
              <a:lnTo>
                <a:pt x="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A5C04548-8832-41FA-8E5A-8C4D5FCAEA3E}" type="pres">
      <dgm:prSet presAssocID="{C0FEF9C6-A6AC-4D50-827D-B2936602E97C}" presName="hierRoot2" presStyleCnt="0">
        <dgm:presLayoutVars>
          <dgm:hierBranch/>
        </dgm:presLayoutVars>
      </dgm:prSet>
      <dgm:spPr/>
    </dgm:pt>
    <dgm:pt modelId="{57E73D9A-5F8A-457A-A327-4BAA7709884A}" type="pres">
      <dgm:prSet presAssocID="{C0FEF9C6-A6AC-4D50-827D-B2936602E97C}" presName="rootComposite" presStyleCnt="0"/>
      <dgm:spPr/>
    </dgm:pt>
    <dgm:pt modelId="{829901A5-ECD1-4AC7-9408-D323E9BF523A}" type="pres">
      <dgm:prSet presAssocID="{C0FEF9C6-A6AC-4D50-827D-B2936602E97C}" presName="rootText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1E7582C7-538A-461B-95B3-2D0EBBB91507}" type="pres">
      <dgm:prSet presAssocID="{C0FEF9C6-A6AC-4D50-827D-B2936602E97C}" presName="rootConnector" presStyleLbl="node2" presStyleIdx="0" presStyleCnt="3"/>
      <dgm:spPr/>
      <dgm:t>
        <a:bodyPr/>
        <a:lstStyle/>
        <a:p>
          <a:endParaRPr lang="ru-RU"/>
        </a:p>
      </dgm:t>
    </dgm:pt>
    <dgm:pt modelId="{99966FA4-2390-4C5C-B11E-87EC09EDFA65}" type="pres">
      <dgm:prSet presAssocID="{C0FEF9C6-A6AC-4D50-827D-B2936602E97C}" presName="hierChild4" presStyleCnt="0"/>
      <dgm:spPr/>
    </dgm:pt>
    <dgm:pt modelId="{378569E2-9EC9-4B94-A2C0-F669288AA627}" type="pres">
      <dgm:prSet presAssocID="{18D36FCD-56D9-4722-870B-3930B6B95EE9}" presName="Name35" presStyleLbl="parChTrans1D3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7B9D23FB-E987-4EBC-BB4B-34E0B4125ABD}" type="pres">
      <dgm:prSet presAssocID="{D23BBE8D-0E6C-41F3-BE38-26CCD06F2CB9}" presName="hierRoot2" presStyleCnt="0">
        <dgm:presLayoutVars>
          <dgm:hierBranch val="r"/>
        </dgm:presLayoutVars>
      </dgm:prSet>
      <dgm:spPr/>
    </dgm:pt>
    <dgm:pt modelId="{9EDA400A-929C-4CC5-B20A-F45A1F9431AD}" type="pres">
      <dgm:prSet presAssocID="{D23BBE8D-0E6C-41F3-BE38-26CCD06F2CB9}" presName="rootComposite" presStyleCnt="0"/>
      <dgm:spPr/>
    </dgm:pt>
    <dgm:pt modelId="{BAE0613E-8B21-4464-BCE9-A260D85916B0}" type="pres">
      <dgm:prSet presAssocID="{D23BBE8D-0E6C-41F3-BE38-26CCD06F2CB9}" presName="rootText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EA0A2AD0-18AB-466C-85EA-1509C19BADB4}" type="pres">
      <dgm:prSet presAssocID="{D23BBE8D-0E6C-41F3-BE38-26CCD06F2CB9}" presName="rootConnector" presStyleLbl="node3" presStyleIdx="0" presStyleCnt="3"/>
      <dgm:spPr/>
      <dgm:t>
        <a:bodyPr/>
        <a:lstStyle/>
        <a:p>
          <a:endParaRPr lang="ru-RU"/>
        </a:p>
      </dgm:t>
    </dgm:pt>
    <dgm:pt modelId="{D80F43B7-1B8D-40B0-A2C9-C3F8CA9B3645}" type="pres">
      <dgm:prSet presAssocID="{D23BBE8D-0E6C-41F3-BE38-26CCD06F2CB9}" presName="hierChild4" presStyleCnt="0"/>
      <dgm:spPr/>
    </dgm:pt>
    <dgm:pt modelId="{65CD3F5C-E061-4167-8521-05B8E0A3E115}" type="pres">
      <dgm:prSet presAssocID="{D23BBE8D-0E6C-41F3-BE38-26CCD06F2CB9}" presName="hierChild5" presStyleCnt="0"/>
      <dgm:spPr/>
    </dgm:pt>
    <dgm:pt modelId="{AFB50F52-25FA-43A6-8DCD-4097ECAA5C71}" type="pres">
      <dgm:prSet presAssocID="{C0FEF9C6-A6AC-4D50-827D-B2936602E97C}" presName="hierChild5" presStyleCnt="0"/>
      <dgm:spPr/>
    </dgm:pt>
    <dgm:pt modelId="{700424AC-D151-4A83-8046-DFB650F7A23F}" type="pres">
      <dgm:prSet presAssocID="{9671F77A-4870-4886-944E-8ECE062A90C2}" presName="Name35" presStyleLbl="parChTrans1D2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CD8C09CB-BB36-4464-B8B0-C2F191C54DCD}" type="pres">
      <dgm:prSet presAssocID="{D8AA8B56-212E-43ED-A16B-C21F8E908758}" presName="hierRoot2" presStyleCnt="0">
        <dgm:presLayoutVars>
          <dgm:hierBranch/>
        </dgm:presLayoutVars>
      </dgm:prSet>
      <dgm:spPr/>
    </dgm:pt>
    <dgm:pt modelId="{5C1EDFA6-12DF-4F7E-A38D-779E63B9E963}" type="pres">
      <dgm:prSet presAssocID="{D8AA8B56-212E-43ED-A16B-C21F8E908758}" presName="rootComposite" presStyleCnt="0"/>
      <dgm:spPr/>
    </dgm:pt>
    <dgm:pt modelId="{C8B4AE29-61F0-4680-987C-9B935F88DDA5}" type="pres">
      <dgm:prSet presAssocID="{D8AA8B56-212E-43ED-A16B-C21F8E908758}" presName="rootText" presStyleLbl="node2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DC6D362-3F74-40A0-A554-0E9A5D9AFE84}" type="pres">
      <dgm:prSet presAssocID="{D8AA8B56-212E-43ED-A16B-C21F8E908758}" presName="rootConnector" presStyleLbl="node2" presStyleIdx="1" presStyleCnt="3"/>
      <dgm:spPr/>
      <dgm:t>
        <a:bodyPr/>
        <a:lstStyle/>
        <a:p>
          <a:endParaRPr lang="ru-RU"/>
        </a:p>
      </dgm:t>
    </dgm:pt>
    <dgm:pt modelId="{F6683D36-9F45-4EC3-B6B4-23021F2EFFDF}" type="pres">
      <dgm:prSet presAssocID="{D8AA8B56-212E-43ED-A16B-C21F8E908758}" presName="hierChild4" presStyleCnt="0"/>
      <dgm:spPr/>
    </dgm:pt>
    <dgm:pt modelId="{FE567CC1-BF8A-499F-8507-1DC5A6690F17}" type="pres">
      <dgm:prSet presAssocID="{B0EFC9B9-C25F-4209-A228-F8BE76A15069}" presName="Name35" presStyleLbl="parChTrans1D3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4D6AEC4E-7FF7-4B24-B594-9AC5DC377529}" type="pres">
      <dgm:prSet presAssocID="{E549BD50-7925-4DD8-B528-20A4E83EF410}" presName="hierRoot2" presStyleCnt="0">
        <dgm:presLayoutVars>
          <dgm:hierBranch val="r"/>
        </dgm:presLayoutVars>
      </dgm:prSet>
      <dgm:spPr/>
    </dgm:pt>
    <dgm:pt modelId="{0F48E808-171C-406B-95D7-C2B36CE249D4}" type="pres">
      <dgm:prSet presAssocID="{E549BD50-7925-4DD8-B528-20A4E83EF410}" presName="rootComposite" presStyleCnt="0"/>
      <dgm:spPr/>
    </dgm:pt>
    <dgm:pt modelId="{9A762A96-6CB5-4908-A33B-E9BE81EE1632}" type="pres">
      <dgm:prSet presAssocID="{E549BD50-7925-4DD8-B528-20A4E83EF410}" presName="rootText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D5F8A06A-5BB5-43A6-9170-35C24773EFDC}" type="pres">
      <dgm:prSet presAssocID="{E549BD50-7925-4DD8-B528-20A4E83EF410}" presName="rootConnector" presStyleLbl="node3" presStyleIdx="1" presStyleCnt="3"/>
      <dgm:spPr/>
      <dgm:t>
        <a:bodyPr/>
        <a:lstStyle/>
        <a:p>
          <a:endParaRPr lang="ru-RU"/>
        </a:p>
      </dgm:t>
    </dgm:pt>
    <dgm:pt modelId="{3AF1A927-8639-4C5A-B873-011F513B2566}" type="pres">
      <dgm:prSet presAssocID="{E549BD50-7925-4DD8-B528-20A4E83EF410}" presName="hierChild4" presStyleCnt="0"/>
      <dgm:spPr/>
    </dgm:pt>
    <dgm:pt modelId="{106EB22F-6ADB-4090-BA83-07B0E60D54E8}" type="pres">
      <dgm:prSet presAssocID="{E549BD50-7925-4DD8-B528-20A4E83EF410}" presName="hierChild5" presStyleCnt="0"/>
      <dgm:spPr/>
    </dgm:pt>
    <dgm:pt modelId="{9B641F55-8204-4563-BB2A-77E8F206F873}" type="pres">
      <dgm:prSet presAssocID="{D8AA8B56-212E-43ED-A16B-C21F8E908758}" presName="hierChild5" presStyleCnt="0"/>
      <dgm:spPr/>
    </dgm:pt>
    <dgm:pt modelId="{7ED588F7-934B-4F60-912E-11C280F08A1F}" type="pres">
      <dgm:prSet presAssocID="{B4194B7B-64D1-4101-98D9-29F93912A7E7}" presName="Name35" presStyleLbl="parChTrans1D2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23"/>
              </a:lnTo>
              <a:lnTo>
                <a:pt x="1764750" y="171323"/>
              </a:lnTo>
              <a:lnTo>
                <a:pt x="1764750" y="342647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E0E37762-6D3B-4ABC-8787-CC06B5A236ED}" type="pres">
      <dgm:prSet presAssocID="{F74F23C7-28CF-4922-9909-FE9923E5B118}" presName="hierRoot2" presStyleCnt="0">
        <dgm:presLayoutVars>
          <dgm:hierBranch/>
        </dgm:presLayoutVars>
      </dgm:prSet>
      <dgm:spPr/>
    </dgm:pt>
    <dgm:pt modelId="{FCBB314C-9CEF-4BF2-AEAF-12E8F17B9B4E}" type="pres">
      <dgm:prSet presAssocID="{F74F23C7-28CF-4922-9909-FE9923E5B118}" presName="rootComposite" presStyleCnt="0"/>
      <dgm:spPr/>
    </dgm:pt>
    <dgm:pt modelId="{C15B1DC9-3DAC-41BA-A73F-43998EBA22B8}" type="pres">
      <dgm:prSet presAssocID="{F74F23C7-28CF-4922-9909-FE9923E5B118}" presName="rootText" presStyleLbl="node2" presStyleIdx="2" presStyleCnt="3" custLinFactNeighborX="-1284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BFF194B0-FDAB-4AD5-A273-A9A31AC98A49}" type="pres">
      <dgm:prSet presAssocID="{F74F23C7-28CF-4922-9909-FE9923E5B118}" presName="rootConnector" presStyleLbl="node2" presStyleIdx="2" presStyleCnt="3"/>
      <dgm:spPr/>
      <dgm:t>
        <a:bodyPr/>
        <a:lstStyle/>
        <a:p>
          <a:endParaRPr lang="ru-RU"/>
        </a:p>
      </dgm:t>
    </dgm:pt>
    <dgm:pt modelId="{B811B818-C972-491F-8486-987505EF78D1}" type="pres">
      <dgm:prSet presAssocID="{F74F23C7-28CF-4922-9909-FE9923E5B118}" presName="hierChild4" presStyleCnt="0"/>
      <dgm:spPr/>
    </dgm:pt>
    <dgm:pt modelId="{F1F10CBD-A5BC-4273-B8D2-2AF3E75B4EBB}" type="pres">
      <dgm:prSet presAssocID="{180AD640-14C7-4985-9C63-A1E9B98CE097}" presName="Name35" presStyleLbl="parChTrans1D3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176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F359D153-EA8E-4386-9775-7F9DB4B6A034}" type="pres">
      <dgm:prSet presAssocID="{3D12256C-A568-43E4-9E56-B1C6A2276309}" presName="hierRoot2" presStyleCnt="0">
        <dgm:presLayoutVars>
          <dgm:hierBranch val="r"/>
        </dgm:presLayoutVars>
      </dgm:prSet>
      <dgm:spPr/>
    </dgm:pt>
    <dgm:pt modelId="{9C701843-85B2-4096-85C6-645340060D78}" type="pres">
      <dgm:prSet presAssocID="{3D12256C-A568-43E4-9E56-B1C6A2276309}" presName="rootComposite" presStyleCnt="0"/>
      <dgm:spPr/>
    </dgm:pt>
    <dgm:pt modelId="{2275B856-9C60-4E3F-8B2C-80C424F7B71B}" type="pres">
      <dgm:prSet presAssocID="{3D12256C-A568-43E4-9E56-B1C6A2276309}" presName="rootText" presStyleLbl="node3" presStyleIdx="2" presStyleCnt="3" custLinFactNeighborX="-12843" custLinFactNeighborY="1168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53E0038E-F916-486F-9F83-E335498AB878}" type="pres">
      <dgm:prSet presAssocID="{3D12256C-A568-43E4-9E56-B1C6A2276309}" presName="rootConnector" presStyleLbl="node3" presStyleIdx="2" presStyleCnt="3"/>
      <dgm:spPr/>
      <dgm:t>
        <a:bodyPr/>
        <a:lstStyle/>
        <a:p>
          <a:endParaRPr lang="ru-RU"/>
        </a:p>
      </dgm:t>
    </dgm:pt>
    <dgm:pt modelId="{13ED9DBE-5C40-4A7D-9D88-3F5723174ABA}" type="pres">
      <dgm:prSet presAssocID="{3D12256C-A568-43E4-9E56-B1C6A2276309}" presName="hierChild4" presStyleCnt="0"/>
      <dgm:spPr/>
    </dgm:pt>
    <dgm:pt modelId="{C2774A03-49EB-43A5-AA42-E02BDFAB1B2B}" type="pres">
      <dgm:prSet presAssocID="{3D12256C-A568-43E4-9E56-B1C6A2276309}" presName="hierChild5" presStyleCnt="0"/>
      <dgm:spPr/>
    </dgm:pt>
    <dgm:pt modelId="{B4055D03-F007-4073-9963-19B6789F0489}" type="pres">
      <dgm:prSet presAssocID="{F74F23C7-28CF-4922-9909-FE9923E5B118}" presName="hierChild5" presStyleCnt="0"/>
      <dgm:spPr/>
    </dgm:pt>
    <dgm:pt modelId="{9ACC2D01-47AE-4BE6-BC39-DDE209029967}" type="pres">
      <dgm:prSet presAssocID="{E92D8AE8-3CA6-4444-B868-F83A65C0BD3C}" presName="hierChild3" presStyleCnt="0"/>
      <dgm:spPr/>
    </dgm:pt>
  </dgm:ptLst>
  <dgm:cxnLst>
    <dgm:cxn modelId="{20A70F5B-4ACA-4F6E-9483-DA90E33CFC25}" type="presOf" srcId="{D23BBE8D-0E6C-41F3-BE38-26CCD06F2CB9}" destId="{BAE0613E-8B21-4464-BCE9-A260D85916B0}" srcOrd="0" destOrd="0" presId="urn:microsoft.com/office/officeart/2005/8/layout/orgChart1"/>
    <dgm:cxn modelId="{3972B512-8FC2-4A92-B9E3-DF020445F28A}" type="presOf" srcId="{F38DCEBA-4B08-4DD0-BD84-C87505AF8E9A}" destId="{03620898-C0D9-4E3B-95D9-783BFCCF6910}" srcOrd="0" destOrd="0" presId="urn:microsoft.com/office/officeart/2005/8/layout/orgChart1"/>
    <dgm:cxn modelId="{FCACB482-BE68-47AD-8B9D-F2FF2E838178}" type="presOf" srcId="{D8AA8B56-212E-43ED-A16B-C21F8E908758}" destId="{C8B4AE29-61F0-4680-987C-9B935F88DDA5}" srcOrd="0" destOrd="0" presId="urn:microsoft.com/office/officeart/2005/8/layout/orgChart1"/>
    <dgm:cxn modelId="{926CD6A7-5E18-41C9-BB62-7A840DCEE42C}" srcId="{D8AA8B56-212E-43ED-A16B-C21F8E908758}" destId="{E549BD50-7925-4DD8-B528-20A4E83EF410}" srcOrd="0" destOrd="0" parTransId="{B0EFC9B9-C25F-4209-A228-F8BE76A15069}" sibTransId="{5C9296DD-9A59-4FB3-AE5E-22DACD337C01}"/>
    <dgm:cxn modelId="{65E2E348-2B40-4837-B125-64C33055661F}" type="presOf" srcId="{C0FEF9C6-A6AC-4D50-827D-B2936602E97C}" destId="{829901A5-ECD1-4AC7-9408-D323E9BF523A}" srcOrd="0" destOrd="0" presId="urn:microsoft.com/office/officeart/2005/8/layout/orgChart1"/>
    <dgm:cxn modelId="{52A1DF4A-448D-479F-8700-133529AEC9C7}" type="presOf" srcId="{F74F23C7-28CF-4922-9909-FE9923E5B118}" destId="{BFF194B0-FDAB-4AD5-A273-A9A31AC98A49}" srcOrd="1" destOrd="0" presId="urn:microsoft.com/office/officeart/2005/8/layout/orgChart1"/>
    <dgm:cxn modelId="{AB63E633-F0AE-4C4F-9B11-99E764624299}" srcId="{E92D8AE8-3CA6-4444-B868-F83A65C0BD3C}" destId="{F74F23C7-28CF-4922-9909-FE9923E5B118}" srcOrd="2" destOrd="0" parTransId="{B4194B7B-64D1-4101-98D9-29F93912A7E7}" sibTransId="{499F4CC3-4335-4FE0-A91A-DE63A0BF12C1}"/>
    <dgm:cxn modelId="{74E05CA3-CFCA-4FC4-B288-87B8F77A65B8}" type="presOf" srcId="{B4194B7B-64D1-4101-98D9-29F93912A7E7}" destId="{7ED588F7-934B-4F60-912E-11C280F08A1F}" srcOrd="0" destOrd="0" presId="urn:microsoft.com/office/officeart/2005/8/layout/orgChart1"/>
    <dgm:cxn modelId="{A1689493-D2BB-484D-A000-8FE7895FA329}" type="presOf" srcId="{3D12256C-A568-43E4-9E56-B1C6A2276309}" destId="{2275B856-9C60-4E3F-8B2C-80C424F7B71B}" srcOrd="0" destOrd="0" presId="urn:microsoft.com/office/officeart/2005/8/layout/orgChart1"/>
    <dgm:cxn modelId="{DC872BF6-DCA4-479A-AFCF-ED30D1D51AA4}" srcId="{E92D8AE8-3CA6-4444-B868-F83A65C0BD3C}" destId="{D8AA8B56-212E-43ED-A16B-C21F8E908758}" srcOrd="1" destOrd="0" parTransId="{9671F77A-4870-4886-944E-8ECE062A90C2}" sibTransId="{BD445308-7750-4666-89DF-F62CE0D78892}"/>
    <dgm:cxn modelId="{082C6BAA-9EEA-496D-A7E4-C0081A0B6131}" type="presOf" srcId="{C0FEF9C6-A6AC-4D50-827D-B2936602E97C}" destId="{1E7582C7-538A-461B-95B3-2D0EBBB91507}" srcOrd="1" destOrd="0" presId="urn:microsoft.com/office/officeart/2005/8/layout/orgChart1"/>
    <dgm:cxn modelId="{EA615C55-4D30-42ED-A4D5-7CA482F890C4}" type="presOf" srcId="{E92D8AE8-3CA6-4444-B868-F83A65C0BD3C}" destId="{2FB81DE0-E2CA-4440-B2DC-A97AFA542633}" srcOrd="0" destOrd="0" presId="urn:microsoft.com/office/officeart/2005/8/layout/orgChart1"/>
    <dgm:cxn modelId="{B26B2C5B-8B71-4682-885B-7894F6066DC4}" type="presOf" srcId="{E549BD50-7925-4DD8-B528-20A4E83EF410}" destId="{9A762A96-6CB5-4908-A33B-E9BE81EE1632}" srcOrd="0" destOrd="0" presId="urn:microsoft.com/office/officeart/2005/8/layout/orgChart1"/>
    <dgm:cxn modelId="{FD5A9A0D-3E1E-4C58-A7B6-F9E8FBC9EF58}" srcId="{DBF77ACD-6308-4082-8A9A-33B8F2FEB977}" destId="{E92D8AE8-3CA6-4444-B868-F83A65C0BD3C}" srcOrd="0" destOrd="0" parTransId="{4C843E74-1DC3-4590-BE78-02ED9B5B1CC6}" sibTransId="{F105CDA1-E4D7-456C-8D2E-D6DCF77913B1}"/>
    <dgm:cxn modelId="{87FC74C6-F468-46C7-9787-315EB41F710F}" type="presOf" srcId="{18D36FCD-56D9-4722-870B-3930B6B95EE9}" destId="{378569E2-9EC9-4B94-A2C0-F669288AA627}" srcOrd="0" destOrd="0" presId="urn:microsoft.com/office/officeart/2005/8/layout/orgChart1"/>
    <dgm:cxn modelId="{519FCCBB-92FA-4CF0-AD71-6886E08AFB4D}" type="presOf" srcId="{F74F23C7-28CF-4922-9909-FE9923E5B118}" destId="{C15B1DC9-3DAC-41BA-A73F-43998EBA22B8}" srcOrd="0" destOrd="0" presId="urn:microsoft.com/office/officeart/2005/8/layout/orgChart1"/>
    <dgm:cxn modelId="{2B3C5E52-1680-4D10-9E01-BE8B14C85375}" srcId="{C0FEF9C6-A6AC-4D50-827D-B2936602E97C}" destId="{D23BBE8D-0E6C-41F3-BE38-26CCD06F2CB9}" srcOrd="0" destOrd="0" parTransId="{18D36FCD-56D9-4722-870B-3930B6B95EE9}" sibTransId="{B5C3E232-3E1A-483E-B592-9C98F233E04E}"/>
    <dgm:cxn modelId="{49A25B70-733A-4DA1-9A57-B979F21A7519}" type="presOf" srcId="{DBF77ACD-6308-4082-8A9A-33B8F2FEB977}" destId="{7D64E95C-EF14-4F37-983F-A1C88B4F1B75}" srcOrd="0" destOrd="0" presId="urn:microsoft.com/office/officeart/2005/8/layout/orgChart1"/>
    <dgm:cxn modelId="{D1088CBD-3FC0-4174-99E4-7FCCBE8911A4}" type="presOf" srcId="{D23BBE8D-0E6C-41F3-BE38-26CCD06F2CB9}" destId="{EA0A2AD0-18AB-466C-85EA-1509C19BADB4}" srcOrd="1" destOrd="0" presId="urn:microsoft.com/office/officeart/2005/8/layout/orgChart1"/>
    <dgm:cxn modelId="{C9079CF3-FE0D-46A5-8744-9176B7E44E57}" type="presOf" srcId="{D8AA8B56-212E-43ED-A16B-C21F8E908758}" destId="{DDC6D362-3F74-40A0-A554-0E9A5D9AFE84}" srcOrd="1" destOrd="0" presId="urn:microsoft.com/office/officeart/2005/8/layout/orgChart1"/>
    <dgm:cxn modelId="{9745615D-09B3-49AD-A792-3FF374FAC9FB}" type="presOf" srcId="{B0EFC9B9-C25F-4209-A228-F8BE76A15069}" destId="{FE567CC1-BF8A-499F-8507-1DC5A6690F17}" srcOrd="0" destOrd="0" presId="urn:microsoft.com/office/officeart/2005/8/layout/orgChart1"/>
    <dgm:cxn modelId="{320E6684-BB84-454C-B2D1-579A9D1FC091}" type="presOf" srcId="{E92D8AE8-3CA6-4444-B868-F83A65C0BD3C}" destId="{92D5DA01-5667-4882-8706-4B9C2CCA8C80}" srcOrd="1" destOrd="0" presId="urn:microsoft.com/office/officeart/2005/8/layout/orgChart1"/>
    <dgm:cxn modelId="{734D50AA-48DA-4F11-903A-F6366E98021B}" type="presOf" srcId="{180AD640-14C7-4985-9C63-A1E9B98CE097}" destId="{F1F10CBD-A5BC-4273-B8D2-2AF3E75B4EBB}" srcOrd="0" destOrd="0" presId="urn:microsoft.com/office/officeart/2005/8/layout/orgChart1"/>
    <dgm:cxn modelId="{1A32587E-7337-4B34-B4ED-5D11EA981C06}" srcId="{F74F23C7-28CF-4922-9909-FE9923E5B118}" destId="{3D12256C-A568-43E4-9E56-B1C6A2276309}" srcOrd="0" destOrd="0" parTransId="{180AD640-14C7-4985-9C63-A1E9B98CE097}" sibTransId="{1020ABCA-51A2-4083-B0CD-86E72A11A633}"/>
    <dgm:cxn modelId="{68DA3AF1-45FD-40A4-8CAD-C1BA454C3548}" type="presOf" srcId="{9671F77A-4870-4886-944E-8ECE062A90C2}" destId="{700424AC-D151-4A83-8046-DFB650F7A23F}" srcOrd="0" destOrd="0" presId="urn:microsoft.com/office/officeart/2005/8/layout/orgChart1"/>
    <dgm:cxn modelId="{50B0CBAF-B7DA-4EA8-8C34-08BB70C5A906}" srcId="{E92D8AE8-3CA6-4444-B868-F83A65C0BD3C}" destId="{C0FEF9C6-A6AC-4D50-827D-B2936602E97C}" srcOrd="0" destOrd="0" parTransId="{F38DCEBA-4B08-4DD0-BD84-C87505AF8E9A}" sibTransId="{8B817D76-C81B-4036-941D-3C1D36BCC0D0}"/>
    <dgm:cxn modelId="{4406AD79-285E-4B5D-AC49-6DF3247A285C}" type="presOf" srcId="{E549BD50-7925-4DD8-B528-20A4E83EF410}" destId="{D5F8A06A-5BB5-43A6-9170-35C24773EFDC}" srcOrd="1" destOrd="0" presId="urn:microsoft.com/office/officeart/2005/8/layout/orgChart1"/>
    <dgm:cxn modelId="{3570BD3C-3AEA-455D-8715-B467D9E60D8F}" type="presOf" srcId="{3D12256C-A568-43E4-9E56-B1C6A2276309}" destId="{53E0038E-F916-486F-9F83-E335498AB878}" srcOrd="1" destOrd="0" presId="urn:microsoft.com/office/officeart/2005/8/layout/orgChart1"/>
    <dgm:cxn modelId="{23EACA27-5E06-43C6-938A-793574CFC52E}" type="presParOf" srcId="{7D64E95C-EF14-4F37-983F-A1C88B4F1B75}" destId="{1D31D8F0-391C-4300-8095-3A85A405E60B}" srcOrd="0" destOrd="0" presId="urn:microsoft.com/office/officeart/2005/8/layout/orgChart1"/>
    <dgm:cxn modelId="{BBA3E60E-9BD2-4CFD-A060-D224C8719661}" type="presParOf" srcId="{1D31D8F0-391C-4300-8095-3A85A405E60B}" destId="{1F56A764-0BCA-4C23-83CC-794956A3621E}" srcOrd="0" destOrd="0" presId="urn:microsoft.com/office/officeart/2005/8/layout/orgChart1"/>
    <dgm:cxn modelId="{F7E2B591-18FC-4476-82B8-627046C8E55C}" type="presParOf" srcId="{1F56A764-0BCA-4C23-83CC-794956A3621E}" destId="{2FB81DE0-E2CA-4440-B2DC-A97AFA542633}" srcOrd="0" destOrd="0" presId="urn:microsoft.com/office/officeart/2005/8/layout/orgChart1"/>
    <dgm:cxn modelId="{B0FD3A7B-1055-4B39-8EEB-2C09BF86430F}" type="presParOf" srcId="{1F56A764-0BCA-4C23-83CC-794956A3621E}" destId="{92D5DA01-5667-4882-8706-4B9C2CCA8C80}" srcOrd="1" destOrd="0" presId="urn:microsoft.com/office/officeart/2005/8/layout/orgChart1"/>
    <dgm:cxn modelId="{AE2F6BF6-E318-4C3C-AC74-0E42F87DE987}" type="presParOf" srcId="{1D31D8F0-391C-4300-8095-3A85A405E60B}" destId="{C933A30D-E1F8-46F6-A5B3-EB53A5D6C272}" srcOrd="1" destOrd="0" presId="urn:microsoft.com/office/officeart/2005/8/layout/orgChart1"/>
    <dgm:cxn modelId="{C73DEC41-D18A-4702-86E1-F05350E673EF}" type="presParOf" srcId="{C933A30D-E1F8-46F6-A5B3-EB53A5D6C272}" destId="{03620898-C0D9-4E3B-95D9-783BFCCF6910}" srcOrd="0" destOrd="0" presId="urn:microsoft.com/office/officeart/2005/8/layout/orgChart1"/>
    <dgm:cxn modelId="{42C767AF-7B49-41D8-8215-733BF5C81EBB}" type="presParOf" srcId="{C933A30D-E1F8-46F6-A5B3-EB53A5D6C272}" destId="{A5C04548-8832-41FA-8E5A-8C4D5FCAEA3E}" srcOrd="1" destOrd="0" presId="urn:microsoft.com/office/officeart/2005/8/layout/orgChart1"/>
    <dgm:cxn modelId="{87C8DF57-67EF-478F-8BAE-5F6563813420}" type="presParOf" srcId="{A5C04548-8832-41FA-8E5A-8C4D5FCAEA3E}" destId="{57E73D9A-5F8A-457A-A327-4BAA7709884A}" srcOrd="0" destOrd="0" presId="urn:microsoft.com/office/officeart/2005/8/layout/orgChart1"/>
    <dgm:cxn modelId="{47674DA2-6377-46CC-B941-BD76DB0A764C}" type="presParOf" srcId="{57E73D9A-5F8A-457A-A327-4BAA7709884A}" destId="{829901A5-ECD1-4AC7-9408-D323E9BF523A}" srcOrd="0" destOrd="0" presId="urn:microsoft.com/office/officeart/2005/8/layout/orgChart1"/>
    <dgm:cxn modelId="{AFE96059-FFF2-4AC8-9F3F-85A08D53C56D}" type="presParOf" srcId="{57E73D9A-5F8A-457A-A327-4BAA7709884A}" destId="{1E7582C7-538A-461B-95B3-2D0EBBB91507}" srcOrd="1" destOrd="0" presId="urn:microsoft.com/office/officeart/2005/8/layout/orgChart1"/>
    <dgm:cxn modelId="{D1EEFEA6-29F5-4E4E-B7EA-3B7ADE0409D0}" type="presParOf" srcId="{A5C04548-8832-41FA-8E5A-8C4D5FCAEA3E}" destId="{99966FA4-2390-4C5C-B11E-87EC09EDFA65}" srcOrd="1" destOrd="0" presId="urn:microsoft.com/office/officeart/2005/8/layout/orgChart1"/>
    <dgm:cxn modelId="{B7F1B89C-1849-46C7-8A53-4BEB6DDEA841}" type="presParOf" srcId="{99966FA4-2390-4C5C-B11E-87EC09EDFA65}" destId="{378569E2-9EC9-4B94-A2C0-F669288AA627}" srcOrd="0" destOrd="0" presId="urn:microsoft.com/office/officeart/2005/8/layout/orgChart1"/>
    <dgm:cxn modelId="{366C0BA5-C526-48A9-8173-E7DCBC917E50}" type="presParOf" srcId="{99966FA4-2390-4C5C-B11E-87EC09EDFA65}" destId="{7B9D23FB-E987-4EBC-BB4B-34E0B4125ABD}" srcOrd="1" destOrd="0" presId="urn:microsoft.com/office/officeart/2005/8/layout/orgChart1"/>
    <dgm:cxn modelId="{10D2D4EF-8A5A-46E0-A507-9E43E4C89A26}" type="presParOf" srcId="{7B9D23FB-E987-4EBC-BB4B-34E0B4125ABD}" destId="{9EDA400A-929C-4CC5-B20A-F45A1F9431AD}" srcOrd="0" destOrd="0" presId="urn:microsoft.com/office/officeart/2005/8/layout/orgChart1"/>
    <dgm:cxn modelId="{B0CC4C04-A3AA-4564-8297-4607D4088BDE}" type="presParOf" srcId="{9EDA400A-929C-4CC5-B20A-F45A1F9431AD}" destId="{BAE0613E-8B21-4464-BCE9-A260D85916B0}" srcOrd="0" destOrd="0" presId="urn:microsoft.com/office/officeart/2005/8/layout/orgChart1"/>
    <dgm:cxn modelId="{3236EAFB-ED39-43C4-862E-7FCC192784D2}" type="presParOf" srcId="{9EDA400A-929C-4CC5-B20A-F45A1F9431AD}" destId="{EA0A2AD0-18AB-466C-85EA-1509C19BADB4}" srcOrd="1" destOrd="0" presId="urn:microsoft.com/office/officeart/2005/8/layout/orgChart1"/>
    <dgm:cxn modelId="{37AE5FD0-CBF0-4745-AA49-6C88599A5158}" type="presParOf" srcId="{7B9D23FB-E987-4EBC-BB4B-34E0B4125ABD}" destId="{D80F43B7-1B8D-40B0-A2C9-C3F8CA9B3645}" srcOrd="1" destOrd="0" presId="urn:microsoft.com/office/officeart/2005/8/layout/orgChart1"/>
    <dgm:cxn modelId="{CA04D0A3-4CC0-4662-AB4D-87CD818C48C9}" type="presParOf" srcId="{7B9D23FB-E987-4EBC-BB4B-34E0B4125ABD}" destId="{65CD3F5C-E061-4167-8521-05B8E0A3E115}" srcOrd="2" destOrd="0" presId="urn:microsoft.com/office/officeart/2005/8/layout/orgChart1"/>
    <dgm:cxn modelId="{147F8F41-1A62-4DC8-8404-FC3820FE92CE}" type="presParOf" srcId="{A5C04548-8832-41FA-8E5A-8C4D5FCAEA3E}" destId="{AFB50F52-25FA-43A6-8DCD-4097ECAA5C71}" srcOrd="2" destOrd="0" presId="urn:microsoft.com/office/officeart/2005/8/layout/orgChart1"/>
    <dgm:cxn modelId="{DE2F4F50-7FC7-449D-88BD-CBD43495E054}" type="presParOf" srcId="{C933A30D-E1F8-46F6-A5B3-EB53A5D6C272}" destId="{700424AC-D151-4A83-8046-DFB650F7A23F}" srcOrd="2" destOrd="0" presId="urn:microsoft.com/office/officeart/2005/8/layout/orgChart1"/>
    <dgm:cxn modelId="{8378488D-1F88-49E0-B383-84CA0884B9FE}" type="presParOf" srcId="{C933A30D-E1F8-46F6-A5B3-EB53A5D6C272}" destId="{CD8C09CB-BB36-4464-B8B0-C2F191C54DCD}" srcOrd="3" destOrd="0" presId="urn:microsoft.com/office/officeart/2005/8/layout/orgChart1"/>
    <dgm:cxn modelId="{7AA404FD-9BC3-401F-9101-41D09A8412A8}" type="presParOf" srcId="{CD8C09CB-BB36-4464-B8B0-C2F191C54DCD}" destId="{5C1EDFA6-12DF-4F7E-A38D-779E63B9E963}" srcOrd="0" destOrd="0" presId="urn:microsoft.com/office/officeart/2005/8/layout/orgChart1"/>
    <dgm:cxn modelId="{48236A6A-269D-41F2-B70F-5393339D7EDE}" type="presParOf" srcId="{5C1EDFA6-12DF-4F7E-A38D-779E63B9E963}" destId="{C8B4AE29-61F0-4680-987C-9B935F88DDA5}" srcOrd="0" destOrd="0" presId="urn:microsoft.com/office/officeart/2005/8/layout/orgChart1"/>
    <dgm:cxn modelId="{2C23098B-8713-41C5-885D-29CB83B6F29D}" type="presParOf" srcId="{5C1EDFA6-12DF-4F7E-A38D-779E63B9E963}" destId="{DDC6D362-3F74-40A0-A554-0E9A5D9AFE84}" srcOrd="1" destOrd="0" presId="urn:microsoft.com/office/officeart/2005/8/layout/orgChart1"/>
    <dgm:cxn modelId="{8BCEE57D-3CA3-474E-BB39-8B23CAC99582}" type="presParOf" srcId="{CD8C09CB-BB36-4464-B8B0-C2F191C54DCD}" destId="{F6683D36-9F45-4EC3-B6B4-23021F2EFFDF}" srcOrd="1" destOrd="0" presId="urn:microsoft.com/office/officeart/2005/8/layout/orgChart1"/>
    <dgm:cxn modelId="{56DDA1EA-28E2-4DA4-BD2B-7E506A2EDC30}" type="presParOf" srcId="{F6683D36-9F45-4EC3-B6B4-23021F2EFFDF}" destId="{FE567CC1-BF8A-499F-8507-1DC5A6690F17}" srcOrd="0" destOrd="0" presId="urn:microsoft.com/office/officeart/2005/8/layout/orgChart1"/>
    <dgm:cxn modelId="{C9BD96AA-4B73-47FA-96D5-E2F21B6FA8AA}" type="presParOf" srcId="{F6683D36-9F45-4EC3-B6B4-23021F2EFFDF}" destId="{4D6AEC4E-7FF7-4B24-B594-9AC5DC377529}" srcOrd="1" destOrd="0" presId="urn:microsoft.com/office/officeart/2005/8/layout/orgChart1"/>
    <dgm:cxn modelId="{B04A219C-EE6F-452B-9599-2B0B334E8712}" type="presParOf" srcId="{4D6AEC4E-7FF7-4B24-B594-9AC5DC377529}" destId="{0F48E808-171C-406B-95D7-C2B36CE249D4}" srcOrd="0" destOrd="0" presId="urn:microsoft.com/office/officeart/2005/8/layout/orgChart1"/>
    <dgm:cxn modelId="{6325EDA6-7B44-402B-9FC6-8054D0E0BE4E}" type="presParOf" srcId="{0F48E808-171C-406B-95D7-C2B36CE249D4}" destId="{9A762A96-6CB5-4908-A33B-E9BE81EE1632}" srcOrd="0" destOrd="0" presId="urn:microsoft.com/office/officeart/2005/8/layout/orgChart1"/>
    <dgm:cxn modelId="{8E111484-19D7-41E5-8B4A-14535F4F2D70}" type="presParOf" srcId="{0F48E808-171C-406B-95D7-C2B36CE249D4}" destId="{D5F8A06A-5BB5-43A6-9170-35C24773EFDC}" srcOrd="1" destOrd="0" presId="urn:microsoft.com/office/officeart/2005/8/layout/orgChart1"/>
    <dgm:cxn modelId="{BF40119E-2674-459E-ACAD-20FE7B2348E3}" type="presParOf" srcId="{4D6AEC4E-7FF7-4B24-B594-9AC5DC377529}" destId="{3AF1A927-8639-4C5A-B873-011F513B2566}" srcOrd="1" destOrd="0" presId="urn:microsoft.com/office/officeart/2005/8/layout/orgChart1"/>
    <dgm:cxn modelId="{7DB679B9-C0A7-465F-B9D1-4DA412287B6F}" type="presParOf" srcId="{4D6AEC4E-7FF7-4B24-B594-9AC5DC377529}" destId="{106EB22F-6ADB-4090-BA83-07B0E60D54E8}" srcOrd="2" destOrd="0" presId="urn:microsoft.com/office/officeart/2005/8/layout/orgChart1"/>
    <dgm:cxn modelId="{3F84486C-221E-4E7E-B8D6-8C2AAFCF564C}" type="presParOf" srcId="{CD8C09CB-BB36-4464-B8B0-C2F191C54DCD}" destId="{9B641F55-8204-4563-BB2A-77E8F206F873}" srcOrd="2" destOrd="0" presId="urn:microsoft.com/office/officeart/2005/8/layout/orgChart1"/>
    <dgm:cxn modelId="{C79D9D5C-747E-4AC1-95BD-7F1127D1D914}" type="presParOf" srcId="{C933A30D-E1F8-46F6-A5B3-EB53A5D6C272}" destId="{7ED588F7-934B-4F60-912E-11C280F08A1F}" srcOrd="4" destOrd="0" presId="urn:microsoft.com/office/officeart/2005/8/layout/orgChart1"/>
    <dgm:cxn modelId="{F2FA0E67-13C8-4081-961B-2A8EA13774B5}" type="presParOf" srcId="{C933A30D-E1F8-46F6-A5B3-EB53A5D6C272}" destId="{E0E37762-6D3B-4ABC-8787-CC06B5A236ED}" srcOrd="5" destOrd="0" presId="urn:microsoft.com/office/officeart/2005/8/layout/orgChart1"/>
    <dgm:cxn modelId="{CD1CB028-9E8F-4A00-A41D-5CE118FE3A9B}" type="presParOf" srcId="{E0E37762-6D3B-4ABC-8787-CC06B5A236ED}" destId="{FCBB314C-9CEF-4BF2-AEAF-12E8F17B9B4E}" srcOrd="0" destOrd="0" presId="urn:microsoft.com/office/officeart/2005/8/layout/orgChart1"/>
    <dgm:cxn modelId="{4BAE5E17-6EA7-4148-AD51-4491D35A3C07}" type="presParOf" srcId="{FCBB314C-9CEF-4BF2-AEAF-12E8F17B9B4E}" destId="{C15B1DC9-3DAC-41BA-A73F-43998EBA22B8}" srcOrd="0" destOrd="0" presId="urn:microsoft.com/office/officeart/2005/8/layout/orgChart1"/>
    <dgm:cxn modelId="{21F9BD11-7576-4D38-BC59-B575179629D5}" type="presParOf" srcId="{FCBB314C-9CEF-4BF2-AEAF-12E8F17B9B4E}" destId="{BFF194B0-FDAB-4AD5-A273-A9A31AC98A49}" srcOrd="1" destOrd="0" presId="urn:microsoft.com/office/officeart/2005/8/layout/orgChart1"/>
    <dgm:cxn modelId="{7A4A6DA7-FB99-4054-9BCF-E0B854B9EDA5}" type="presParOf" srcId="{E0E37762-6D3B-4ABC-8787-CC06B5A236ED}" destId="{B811B818-C972-491F-8486-987505EF78D1}" srcOrd="1" destOrd="0" presId="urn:microsoft.com/office/officeart/2005/8/layout/orgChart1"/>
    <dgm:cxn modelId="{7AB4C1D3-F7D0-4F77-AD96-1164D9906FAE}" type="presParOf" srcId="{B811B818-C972-491F-8486-987505EF78D1}" destId="{F1F10CBD-A5BC-4273-B8D2-2AF3E75B4EBB}" srcOrd="0" destOrd="0" presId="urn:microsoft.com/office/officeart/2005/8/layout/orgChart1"/>
    <dgm:cxn modelId="{3D94B438-204B-46CC-9D29-F2FDEFBD7637}" type="presParOf" srcId="{B811B818-C972-491F-8486-987505EF78D1}" destId="{F359D153-EA8E-4386-9775-7F9DB4B6A034}" srcOrd="1" destOrd="0" presId="urn:microsoft.com/office/officeart/2005/8/layout/orgChart1"/>
    <dgm:cxn modelId="{D42B4251-C3E4-446B-95D0-F44A16482AF6}" type="presParOf" srcId="{F359D153-EA8E-4386-9775-7F9DB4B6A034}" destId="{9C701843-85B2-4096-85C6-645340060D78}" srcOrd="0" destOrd="0" presId="urn:microsoft.com/office/officeart/2005/8/layout/orgChart1"/>
    <dgm:cxn modelId="{4127643C-47A3-45AF-85DE-44DCF5D1F264}" type="presParOf" srcId="{9C701843-85B2-4096-85C6-645340060D78}" destId="{2275B856-9C60-4E3F-8B2C-80C424F7B71B}" srcOrd="0" destOrd="0" presId="urn:microsoft.com/office/officeart/2005/8/layout/orgChart1"/>
    <dgm:cxn modelId="{1DBE6DF3-20AB-4851-8B8A-0086277F8238}" type="presParOf" srcId="{9C701843-85B2-4096-85C6-645340060D78}" destId="{53E0038E-F916-486F-9F83-E335498AB878}" srcOrd="1" destOrd="0" presId="urn:microsoft.com/office/officeart/2005/8/layout/orgChart1"/>
    <dgm:cxn modelId="{612C35D8-6234-4D54-8134-EB74B44B3996}" type="presParOf" srcId="{F359D153-EA8E-4386-9775-7F9DB4B6A034}" destId="{13ED9DBE-5C40-4A7D-9D88-3F5723174ABA}" srcOrd="1" destOrd="0" presId="urn:microsoft.com/office/officeart/2005/8/layout/orgChart1"/>
    <dgm:cxn modelId="{278329F7-BACB-4CA4-9754-5B83D2E72BE6}" type="presParOf" srcId="{F359D153-EA8E-4386-9775-7F9DB4B6A034}" destId="{C2774A03-49EB-43A5-AA42-E02BDFAB1B2B}" srcOrd="2" destOrd="0" presId="urn:microsoft.com/office/officeart/2005/8/layout/orgChart1"/>
    <dgm:cxn modelId="{FC3DC6B5-B13A-415B-BDBD-137C4BDB0AB2}" type="presParOf" srcId="{E0E37762-6D3B-4ABC-8787-CC06B5A236ED}" destId="{B4055D03-F007-4073-9963-19B6789F0489}" srcOrd="2" destOrd="0" presId="urn:microsoft.com/office/officeart/2005/8/layout/orgChart1"/>
    <dgm:cxn modelId="{F8943B78-183D-4E55-B911-D83B5ACFAC0B}" type="presParOf" srcId="{1D31D8F0-391C-4300-8095-3A85A405E60B}" destId="{9ACC2D01-47AE-4BE6-BC39-DDE2090299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5FB21E-A23C-4265-A4E7-9F11A988782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EF90C497-51A6-481D-9594-75E5523B0566}">
      <dgm:prSet/>
      <dgm:spPr>
        <a:xfrm>
          <a:off x="1448969" y="80273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endParaRPr lang="en-US" b="1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  <a:p>
          <a:pPr marR="0" algn="ctr" rtl="0"/>
          <a:r>
            <a:rPr lang="en-US" b="1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Fan </a:t>
          </a:r>
          <a:r>
            <a:rPr lang="en-US" b="1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rivojlanishining</a:t>
          </a:r>
          <a:r>
            <a:rPr lang="en-US" b="1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asosiy</a:t>
          </a:r>
          <a:r>
            <a:rPr lang="en-US" b="1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="1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bosqichlari</a:t>
          </a:r>
          <a:endParaRPr lang="en-US" b="1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gm:t>
    </dgm:pt>
    <dgm:pt modelId="{6EFBD595-494A-4D78-B797-05303D70A9BE}" type="parTrans" cxnId="{91C72B1E-52AA-48F3-AF7A-366600B0477B}">
      <dgm:prSet/>
      <dgm:spPr/>
      <dgm:t>
        <a:bodyPr/>
        <a:lstStyle/>
        <a:p>
          <a:endParaRPr lang="ru-RU"/>
        </a:p>
      </dgm:t>
    </dgm:pt>
    <dgm:pt modelId="{BCB44697-3F15-4384-B5E8-6B0BF3548B1B}" type="sibTrans" cxnId="{91C72B1E-52AA-48F3-AF7A-366600B0477B}">
      <dgm:prSet/>
      <dgm:spPr/>
      <dgm:t>
        <a:bodyPr/>
        <a:lstStyle/>
        <a:p>
          <a:endParaRPr lang="ru-RU"/>
        </a:p>
      </dgm:t>
    </dgm:pt>
    <dgm:pt modelId="{BDE935CB-A4CC-476E-BCF9-8CDC01BE49E0}">
      <dgm:prSet/>
      <dgm:spPr>
        <a:xfrm>
          <a:off x="1275" y="1779219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>
            <a:buFont typeface="Times New Roman"/>
            <a:buChar char="1"/>
          </a:pP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Miloddan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avvalgi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I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ming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yillikdan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XVI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asrgacha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bo‘lgan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ilk fan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endParaRPr lang="en-US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gm:t>
    </dgm:pt>
    <dgm:pt modelId="{5C3057DB-FE7C-4930-908C-9C4D807AF2D9}" type="parTrans" cxnId="{DEF48C32-BB46-4686-A4FF-E8650E114754}">
      <dgm:prSet/>
      <dgm:spPr>
        <a:xfrm>
          <a:off x="1197716" y="1276714"/>
          <a:ext cx="1447693" cy="502505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/>
          <a:endParaRPr lang="ru-RU">
            <a:solidFill>
              <a:schemeClr val="bg1"/>
            </a:solidFill>
          </a:endParaRPr>
        </a:p>
      </dgm:t>
    </dgm:pt>
    <dgm:pt modelId="{94F73105-B126-4C11-B088-8032E9B2B478}" type="sibTrans" cxnId="{DEF48C32-BB46-4686-A4FF-E8650E114754}">
      <dgm:prSet/>
      <dgm:spPr/>
      <dgm:t>
        <a:bodyPr/>
        <a:lstStyle/>
        <a:p>
          <a:endParaRPr lang="ru-RU"/>
        </a:p>
      </dgm:t>
    </dgm:pt>
    <dgm:pt modelId="{EE026D47-7238-4EBB-8DA9-243729753E5D}">
      <dgm:prSet/>
      <dgm:spPr>
        <a:xfrm>
          <a:off x="1275" y="3478165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2. XVI-XVII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asrlar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– 1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ilmiy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inqilob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bo‘lib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, u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klassik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deb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nomlanadi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va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XIX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asrgacha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davom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etadi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</a:t>
          </a:r>
        </a:p>
      </dgm:t>
    </dgm:pt>
    <dgm:pt modelId="{5E04E8A1-1F47-4F2C-8A09-5CBD3922DD8B}" type="parTrans" cxnId="{783C271B-2DBA-47B3-88BD-408A28ACC838}">
      <dgm:prSet/>
      <dgm:spPr>
        <a:xfrm>
          <a:off x="1151996" y="2975660"/>
          <a:ext cx="91440" cy="502505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/>
          <a:endParaRPr lang="ru-RU">
            <a:solidFill>
              <a:schemeClr val="bg1"/>
            </a:solidFill>
          </a:endParaRPr>
        </a:p>
      </dgm:t>
    </dgm:pt>
    <dgm:pt modelId="{7B2B64DC-9C5A-41B2-8AC7-8624BCDC2DFC}" type="sibTrans" cxnId="{783C271B-2DBA-47B3-88BD-408A28ACC838}">
      <dgm:prSet/>
      <dgm:spPr/>
      <dgm:t>
        <a:bodyPr/>
        <a:lstStyle/>
        <a:p>
          <a:endParaRPr lang="ru-RU"/>
        </a:p>
      </dgm:t>
    </dgm:pt>
    <dgm:pt modelId="{2076F435-4D75-4467-A0F9-B66E92777904}">
      <dgm:prSet/>
      <dgm:spPr>
        <a:xfrm>
          <a:off x="2896662" y="1779219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3. XIX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oxiri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 XX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asrning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70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yillar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fani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noklassik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deb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ataladi</a:t>
          </a:r>
          <a:endParaRPr lang="de-DE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gm:t>
    </dgm:pt>
    <dgm:pt modelId="{82305539-DDB5-42A7-95DD-117550186453}" type="parTrans" cxnId="{C6A22E08-F6C7-42A1-80B5-F2370F1D5E7A}">
      <dgm:prSet/>
      <dgm:spPr>
        <a:xfrm>
          <a:off x="2645410" y="1276714"/>
          <a:ext cx="1447693" cy="502505"/>
        </a:xfr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/>
          <a:endParaRPr lang="ru-RU">
            <a:solidFill>
              <a:schemeClr val="bg1"/>
            </a:solidFill>
          </a:endParaRPr>
        </a:p>
      </dgm:t>
    </dgm:pt>
    <dgm:pt modelId="{90168DB0-AAA8-438E-AF9F-BAE0C0C8BEFC}" type="sibTrans" cxnId="{C6A22E08-F6C7-42A1-80B5-F2370F1D5E7A}">
      <dgm:prSet/>
      <dgm:spPr/>
      <dgm:t>
        <a:bodyPr/>
        <a:lstStyle/>
        <a:p>
          <a:endParaRPr lang="ru-RU"/>
        </a:p>
      </dgm:t>
    </dgm:pt>
    <dgm:pt modelId="{24B18C74-6E6A-4826-BF89-D3882DCB2D41}">
      <dgm:prSet/>
      <dgm:spPr>
        <a:xfrm>
          <a:off x="2896662" y="3478165"/>
          <a:ext cx="2392881" cy="1196440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R="0" algn="ctr" rtl="0"/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4</a:t>
          </a:r>
          <a:r>
            <a:rPr lang="uz-Cyrl-UZ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 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XX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asrning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70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yillarida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rivojlanishida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yangi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bosqich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boshlanadi</a:t>
          </a:r>
          <a:r>
            <a:rPr lang="en-US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</a:t>
          </a:r>
          <a:endParaRPr lang="ru-RU" dirty="0" smtClean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228D852-2854-4B7B-9DB1-49740897B655}" type="parTrans" cxnId="{2512753C-7B5C-4D70-986E-317755BB7638}">
      <dgm:prSet/>
      <dgm:spPr>
        <a:xfrm>
          <a:off x="4047383" y="2975660"/>
          <a:ext cx="91440" cy="502505"/>
        </a:xfr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just"/>
          <a:endParaRPr lang="ru-RU">
            <a:solidFill>
              <a:schemeClr val="bg1"/>
            </a:solidFill>
          </a:endParaRPr>
        </a:p>
      </dgm:t>
    </dgm:pt>
    <dgm:pt modelId="{8EE4D944-2540-4129-8208-117925E995C5}" type="sibTrans" cxnId="{2512753C-7B5C-4D70-986E-317755BB7638}">
      <dgm:prSet/>
      <dgm:spPr/>
      <dgm:t>
        <a:bodyPr/>
        <a:lstStyle/>
        <a:p>
          <a:endParaRPr lang="ru-RU"/>
        </a:p>
      </dgm:t>
    </dgm:pt>
    <dgm:pt modelId="{09F938C6-2A65-4AEA-916A-236B06342D77}" type="pres">
      <dgm:prSet presAssocID="{885FB21E-A23C-4265-A4E7-9F11A98878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C8963D-0191-4E0F-91B9-D68BD3B23693}" type="pres">
      <dgm:prSet presAssocID="{EF90C497-51A6-481D-9594-75E5523B0566}" presName="hierRoot1" presStyleCnt="0">
        <dgm:presLayoutVars>
          <dgm:hierBranch/>
        </dgm:presLayoutVars>
      </dgm:prSet>
      <dgm:spPr/>
    </dgm:pt>
    <dgm:pt modelId="{AC2FF81A-3407-4F95-8F3E-0B8E9EC59CB0}" type="pres">
      <dgm:prSet presAssocID="{EF90C497-51A6-481D-9594-75E5523B0566}" presName="rootComposite1" presStyleCnt="0"/>
      <dgm:spPr/>
    </dgm:pt>
    <dgm:pt modelId="{317683B2-D728-49BD-9A4B-75925CDC87B6}" type="pres">
      <dgm:prSet presAssocID="{EF90C497-51A6-481D-9594-75E5523B0566}" presName="rootText1" presStyleLbl="node0" presStyleIdx="0" presStyleCnt="1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5D10F6F5-4688-445D-9AF9-EF3AE7937D41}" type="pres">
      <dgm:prSet presAssocID="{EF90C497-51A6-481D-9594-75E5523B056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B4A4231-FF68-49DA-B7C8-E86380E4481C}" type="pres">
      <dgm:prSet presAssocID="{EF90C497-51A6-481D-9594-75E5523B0566}" presName="hierChild2" presStyleCnt="0"/>
      <dgm:spPr/>
    </dgm:pt>
    <dgm:pt modelId="{44E9746C-BC70-4722-8948-BA2C157FD4FD}" type="pres">
      <dgm:prSet presAssocID="{5C3057DB-FE7C-4930-908C-9C4D807AF2D9}" presName="Name35" presStyleLbl="parChTrans1D2" presStyleIdx="0" presStyleCnt="2" custSzX="3232951"/>
      <dgm:spPr>
        <a:custGeom>
          <a:avLst/>
          <a:gdLst/>
          <a:ahLst/>
          <a:cxnLst/>
          <a:rect l="0" t="0" r="0" b="0"/>
          <a:pathLst>
            <a:path>
              <a:moveTo>
                <a:pt x="1447693" y="0"/>
              </a:moveTo>
              <a:lnTo>
                <a:pt x="1447693" y="251252"/>
              </a:lnTo>
              <a:lnTo>
                <a:pt x="0" y="251252"/>
              </a:lnTo>
              <a:lnTo>
                <a:pt x="0" y="50250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E3E71D47-ADD8-496F-BAAD-C79567F3E845}" type="pres">
      <dgm:prSet presAssocID="{BDE935CB-A4CC-476E-BCF9-8CDC01BE49E0}" presName="hierRoot2" presStyleCnt="0">
        <dgm:presLayoutVars>
          <dgm:hierBranch/>
        </dgm:presLayoutVars>
      </dgm:prSet>
      <dgm:spPr/>
    </dgm:pt>
    <dgm:pt modelId="{0B350468-E0BC-415C-B1B9-1F749C82E346}" type="pres">
      <dgm:prSet presAssocID="{BDE935CB-A4CC-476E-BCF9-8CDC01BE49E0}" presName="rootComposite" presStyleCnt="0"/>
      <dgm:spPr/>
    </dgm:pt>
    <dgm:pt modelId="{F068A292-56D3-442A-A86A-9F1EAE2E7A52}" type="pres">
      <dgm:prSet presAssocID="{BDE935CB-A4CC-476E-BCF9-8CDC01BE49E0}" presName="rootText" presStyleLbl="node2" presStyleIdx="0" presStyleCnt="2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7D25B215-7ACC-45BF-A091-EDF551B1ABE9}" type="pres">
      <dgm:prSet presAssocID="{BDE935CB-A4CC-476E-BCF9-8CDC01BE49E0}" presName="rootConnector" presStyleLbl="node2" presStyleIdx="0" presStyleCnt="2"/>
      <dgm:spPr/>
      <dgm:t>
        <a:bodyPr/>
        <a:lstStyle/>
        <a:p>
          <a:endParaRPr lang="ru-RU"/>
        </a:p>
      </dgm:t>
    </dgm:pt>
    <dgm:pt modelId="{D62B47E5-7019-4D30-8466-3CF8C5804CA3}" type="pres">
      <dgm:prSet presAssocID="{BDE935CB-A4CC-476E-BCF9-8CDC01BE49E0}" presName="hierChild4" presStyleCnt="0"/>
      <dgm:spPr/>
    </dgm:pt>
    <dgm:pt modelId="{2811C88B-8605-464F-9191-B6F92A86871F}" type="pres">
      <dgm:prSet presAssocID="{5E04E8A1-1F47-4F2C-8A09-5CBD3922DD8B}" presName="Name35" presStyleLbl="parChTrans1D3" presStyleIdx="0" presStyleCnt="2" custSzX="163177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50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B5B226CA-1878-4616-83B0-C0F67BA10BF6}" type="pres">
      <dgm:prSet presAssocID="{EE026D47-7238-4EBB-8DA9-243729753E5D}" presName="hierRoot2" presStyleCnt="0">
        <dgm:presLayoutVars>
          <dgm:hierBranch val="r"/>
        </dgm:presLayoutVars>
      </dgm:prSet>
      <dgm:spPr/>
    </dgm:pt>
    <dgm:pt modelId="{2736417B-ACBF-4437-9FBD-CF7CDD4CDF43}" type="pres">
      <dgm:prSet presAssocID="{EE026D47-7238-4EBB-8DA9-243729753E5D}" presName="rootComposite" presStyleCnt="0"/>
      <dgm:spPr/>
    </dgm:pt>
    <dgm:pt modelId="{3F935542-3225-46A8-9E59-D3DF46E21B27}" type="pres">
      <dgm:prSet presAssocID="{EE026D47-7238-4EBB-8DA9-243729753E5D}" presName="rootText" presStyleLbl="node3" presStyleIdx="0" presStyleCnt="2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CE6671BA-2924-45B2-8526-F46C32215558}" type="pres">
      <dgm:prSet presAssocID="{EE026D47-7238-4EBB-8DA9-243729753E5D}" presName="rootConnector" presStyleLbl="node3" presStyleIdx="0" presStyleCnt="2"/>
      <dgm:spPr/>
      <dgm:t>
        <a:bodyPr/>
        <a:lstStyle/>
        <a:p>
          <a:endParaRPr lang="ru-RU"/>
        </a:p>
      </dgm:t>
    </dgm:pt>
    <dgm:pt modelId="{14E93F94-1E7F-41DD-A9C1-EFBB6A54B0E6}" type="pres">
      <dgm:prSet presAssocID="{EE026D47-7238-4EBB-8DA9-243729753E5D}" presName="hierChild4" presStyleCnt="0"/>
      <dgm:spPr/>
    </dgm:pt>
    <dgm:pt modelId="{C23FA9C7-333D-48F9-8193-03A0668B6D3B}" type="pres">
      <dgm:prSet presAssocID="{EE026D47-7238-4EBB-8DA9-243729753E5D}" presName="hierChild5" presStyleCnt="0"/>
      <dgm:spPr/>
    </dgm:pt>
    <dgm:pt modelId="{3C8DBA0D-D3BB-4B5C-8134-337CCADACD1F}" type="pres">
      <dgm:prSet presAssocID="{BDE935CB-A4CC-476E-BCF9-8CDC01BE49E0}" presName="hierChild5" presStyleCnt="0"/>
      <dgm:spPr/>
    </dgm:pt>
    <dgm:pt modelId="{22479FFC-914B-4FC3-870E-2CC7A0A1BB40}" type="pres">
      <dgm:prSet presAssocID="{82305539-DDB5-42A7-95DD-117550186453}" presName="Name35" presStyleLbl="parChTrans1D2" presStyleIdx="1" presStyleCnt="2" custSzX="3232951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52"/>
              </a:lnTo>
              <a:lnTo>
                <a:pt x="1447693" y="251252"/>
              </a:lnTo>
              <a:lnTo>
                <a:pt x="1447693" y="50250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94B49F66-7956-429F-83CE-C96EF3CCF7D4}" type="pres">
      <dgm:prSet presAssocID="{2076F435-4D75-4467-A0F9-B66E92777904}" presName="hierRoot2" presStyleCnt="0">
        <dgm:presLayoutVars>
          <dgm:hierBranch/>
        </dgm:presLayoutVars>
      </dgm:prSet>
      <dgm:spPr/>
    </dgm:pt>
    <dgm:pt modelId="{69E0D59F-28D6-49A1-8631-2C25C02E6710}" type="pres">
      <dgm:prSet presAssocID="{2076F435-4D75-4467-A0F9-B66E92777904}" presName="rootComposite" presStyleCnt="0"/>
      <dgm:spPr/>
    </dgm:pt>
    <dgm:pt modelId="{F03005D3-1C8E-45A9-9EF0-0E513580BC09}" type="pres">
      <dgm:prSet presAssocID="{2076F435-4D75-4467-A0F9-B66E92777904}" presName="rootText" presStyleLbl="node2" presStyleIdx="1" presStyleCnt="2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9A56D71A-7F18-4543-80BD-37A1691F7CF4}" type="pres">
      <dgm:prSet presAssocID="{2076F435-4D75-4467-A0F9-B66E92777904}" presName="rootConnector" presStyleLbl="node2" presStyleIdx="1" presStyleCnt="2"/>
      <dgm:spPr/>
      <dgm:t>
        <a:bodyPr/>
        <a:lstStyle/>
        <a:p>
          <a:endParaRPr lang="ru-RU"/>
        </a:p>
      </dgm:t>
    </dgm:pt>
    <dgm:pt modelId="{EFA36490-E97A-4E9C-9A99-CE66D13D5346}" type="pres">
      <dgm:prSet presAssocID="{2076F435-4D75-4467-A0F9-B66E92777904}" presName="hierChild4" presStyleCnt="0"/>
      <dgm:spPr/>
    </dgm:pt>
    <dgm:pt modelId="{85FB3469-09D7-489E-AEEF-49E6DDCDEBDA}" type="pres">
      <dgm:prSet presAssocID="{6228D852-2854-4B7B-9DB1-49740897B655}" presName="Name35" presStyleLbl="parChTrans1D3" presStyleIdx="1" presStyleCnt="2" custSzX="163177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505"/>
              </a:lnTo>
            </a:path>
          </a:pathLst>
        </a:custGeom>
      </dgm:spPr>
      <dgm:t>
        <a:bodyPr/>
        <a:lstStyle/>
        <a:p>
          <a:endParaRPr lang="ru-RU"/>
        </a:p>
      </dgm:t>
    </dgm:pt>
    <dgm:pt modelId="{42DA6AEC-0B03-4F91-8E84-FAE9AEE29D64}" type="pres">
      <dgm:prSet presAssocID="{24B18C74-6E6A-4826-BF89-D3882DCB2D41}" presName="hierRoot2" presStyleCnt="0">
        <dgm:presLayoutVars>
          <dgm:hierBranch val="r"/>
        </dgm:presLayoutVars>
      </dgm:prSet>
      <dgm:spPr/>
    </dgm:pt>
    <dgm:pt modelId="{A3505D31-C730-4604-92FB-F9557C206607}" type="pres">
      <dgm:prSet presAssocID="{24B18C74-6E6A-4826-BF89-D3882DCB2D41}" presName="rootComposite" presStyleCnt="0"/>
      <dgm:spPr/>
    </dgm:pt>
    <dgm:pt modelId="{93412C05-FE78-4180-A65F-8482091B52D0}" type="pres">
      <dgm:prSet presAssocID="{24B18C74-6E6A-4826-BF89-D3882DCB2D41}" presName="rootText" presStyleLbl="node3" presStyleIdx="1" presStyleCnt="2" custScaleX="17845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862B4D58-C29F-4ED9-92E3-C58127D03749}" type="pres">
      <dgm:prSet presAssocID="{24B18C74-6E6A-4826-BF89-D3882DCB2D41}" presName="rootConnector" presStyleLbl="node3" presStyleIdx="1" presStyleCnt="2"/>
      <dgm:spPr/>
      <dgm:t>
        <a:bodyPr/>
        <a:lstStyle/>
        <a:p>
          <a:endParaRPr lang="ru-RU"/>
        </a:p>
      </dgm:t>
    </dgm:pt>
    <dgm:pt modelId="{ADFA11ED-C550-467A-B3A8-15E801C1D434}" type="pres">
      <dgm:prSet presAssocID="{24B18C74-6E6A-4826-BF89-D3882DCB2D41}" presName="hierChild4" presStyleCnt="0"/>
      <dgm:spPr/>
    </dgm:pt>
    <dgm:pt modelId="{8DC7615D-0686-4839-A7E3-63D5F33A5A09}" type="pres">
      <dgm:prSet presAssocID="{24B18C74-6E6A-4826-BF89-D3882DCB2D41}" presName="hierChild5" presStyleCnt="0"/>
      <dgm:spPr/>
    </dgm:pt>
    <dgm:pt modelId="{07919D87-1F3F-44F5-A851-8E7D285EE4DE}" type="pres">
      <dgm:prSet presAssocID="{2076F435-4D75-4467-A0F9-B66E92777904}" presName="hierChild5" presStyleCnt="0"/>
      <dgm:spPr/>
    </dgm:pt>
    <dgm:pt modelId="{4D8D14FC-10B2-4BFF-9DC6-B02742100AAE}" type="pres">
      <dgm:prSet presAssocID="{EF90C497-51A6-481D-9594-75E5523B0566}" presName="hierChild3" presStyleCnt="0"/>
      <dgm:spPr/>
    </dgm:pt>
  </dgm:ptLst>
  <dgm:cxnLst>
    <dgm:cxn modelId="{5E31564D-B994-440A-9F99-FD5D37CA5A52}" type="presOf" srcId="{EE026D47-7238-4EBB-8DA9-243729753E5D}" destId="{CE6671BA-2924-45B2-8526-F46C32215558}" srcOrd="1" destOrd="0" presId="urn:microsoft.com/office/officeart/2005/8/layout/orgChart1"/>
    <dgm:cxn modelId="{87CEDEBB-32EB-4F60-A8BC-2854E5FBF020}" type="presOf" srcId="{2076F435-4D75-4467-A0F9-B66E92777904}" destId="{F03005D3-1C8E-45A9-9EF0-0E513580BC09}" srcOrd="0" destOrd="0" presId="urn:microsoft.com/office/officeart/2005/8/layout/orgChart1"/>
    <dgm:cxn modelId="{C0976FBD-D57D-452A-AEF1-00385350CE65}" type="presOf" srcId="{BDE935CB-A4CC-476E-BCF9-8CDC01BE49E0}" destId="{F068A292-56D3-442A-A86A-9F1EAE2E7A52}" srcOrd="0" destOrd="0" presId="urn:microsoft.com/office/officeart/2005/8/layout/orgChart1"/>
    <dgm:cxn modelId="{6608B03E-EFA9-453D-9511-A98B49709917}" type="presOf" srcId="{EE026D47-7238-4EBB-8DA9-243729753E5D}" destId="{3F935542-3225-46A8-9E59-D3DF46E21B27}" srcOrd="0" destOrd="0" presId="urn:microsoft.com/office/officeart/2005/8/layout/orgChart1"/>
    <dgm:cxn modelId="{DEF48C32-BB46-4686-A4FF-E8650E114754}" srcId="{EF90C497-51A6-481D-9594-75E5523B0566}" destId="{BDE935CB-A4CC-476E-BCF9-8CDC01BE49E0}" srcOrd="0" destOrd="0" parTransId="{5C3057DB-FE7C-4930-908C-9C4D807AF2D9}" sibTransId="{94F73105-B126-4C11-B088-8032E9B2B478}"/>
    <dgm:cxn modelId="{233B99AB-0E3B-479E-9D9A-F6C16692C86B}" type="presOf" srcId="{5E04E8A1-1F47-4F2C-8A09-5CBD3922DD8B}" destId="{2811C88B-8605-464F-9191-B6F92A86871F}" srcOrd="0" destOrd="0" presId="urn:microsoft.com/office/officeart/2005/8/layout/orgChart1"/>
    <dgm:cxn modelId="{ED20D62F-1DB3-46B2-A18F-3DECC855BC97}" type="presOf" srcId="{24B18C74-6E6A-4826-BF89-D3882DCB2D41}" destId="{93412C05-FE78-4180-A65F-8482091B52D0}" srcOrd="0" destOrd="0" presId="urn:microsoft.com/office/officeart/2005/8/layout/orgChart1"/>
    <dgm:cxn modelId="{20FFF399-A5C5-43DE-8738-1DA29AAA40C4}" type="presOf" srcId="{24B18C74-6E6A-4826-BF89-D3882DCB2D41}" destId="{862B4D58-C29F-4ED9-92E3-C58127D03749}" srcOrd="1" destOrd="0" presId="urn:microsoft.com/office/officeart/2005/8/layout/orgChart1"/>
    <dgm:cxn modelId="{91C72B1E-52AA-48F3-AF7A-366600B0477B}" srcId="{885FB21E-A23C-4265-A4E7-9F11A9887826}" destId="{EF90C497-51A6-481D-9594-75E5523B0566}" srcOrd="0" destOrd="0" parTransId="{6EFBD595-494A-4D78-B797-05303D70A9BE}" sibTransId="{BCB44697-3F15-4384-B5E8-6B0BF3548B1B}"/>
    <dgm:cxn modelId="{108075D6-2A58-4236-868E-BF125390D9BB}" type="presOf" srcId="{6228D852-2854-4B7B-9DB1-49740897B655}" destId="{85FB3469-09D7-489E-AEEF-49E6DDCDEBDA}" srcOrd="0" destOrd="0" presId="urn:microsoft.com/office/officeart/2005/8/layout/orgChart1"/>
    <dgm:cxn modelId="{2C4F7821-D390-416B-AC79-E69E9224534E}" type="presOf" srcId="{82305539-DDB5-42A7-95DD-117550186453}" destId="{22479FFC-914B-4FC3-870E-2CC7A0A1BB40}" srcOrd="0" destOrd="0" presId="urn:microsoft.com/office/officeart/2005/8/layout/orgChart1"/>
    <dgm:cxn modelId="{5C1426F3-835C-455C-A507-7527C29F2EA5}" type="presOf" srcId="{5C3057DB-FE7C-4930-908C-9C4D807AF2D9}" destId="{44E9746C-BC70-4722-8948-BA2C157FD4FD}" srcOrd="0" destOrd="0" presId="urn:microsoft.com/office/officeart/2005/8/layout/orgChart1"/>
    <dgm:cxn modelId="{271D6864-08B9-41CE-B1CC-ECE57DF4D2C6}" type="presOf" srcId="{885FB21E-A23C-4265-A4E7-9F11A9887826}" destId="{09F938C6-2A65-4AEA-916A-236B06342D77}" srcOrd="0" destOrd="0" presId="urn:microsoft.com/office/officeart/2005/8/layout/orgChart1"/>
    <dgm:cxn modelId="{11B03BAD-FA51-4056-9C33-5A651B3F0BBE}" type="presOf" srcId="{BDE935CB-A4CC-476E-BCF9-8CDC01BE49E0}" destId="{7D25B215-7ACC-45BF-A091-EDF551B1ABE9}" srcOrd="1" destOrd="0" presId="urn:microsoft.com/office/officeart/2005/8/layout/orgChart1"/>
    <dgm:cxn modelId="{9294594C-03BD-472F-958A-AA9F55ADF6B3}" type="presOf" srcId="{EF90C497-51A6-481D-9594-75E5523B0566}" destId="{317683B2-D728-49BD-9A4B-75925CDC87B6}" srcOrd="0" destOrd="0" presId="urn:microsoft.com/office/officeart/2005/8/layout/orgChart1"/>
    <dgm:cxn modelId="{C698E5BF-3ADE-43A5-B152-511CF55CDFAF}" type="presOf" srcId="{EF90C497-51A6-481D-9594-75E5523B0566}" destId="{5D10F6F5-4688-445D-9AF9-EF3AE7937D41}" srcOrd="1" destOrd="0" presId="urn:microsoft.com/office/officeart/2005/8/layout/orgChart1"/>
    <dgm:cxn modelId="{783C271B-2DBA-47B3-88BD-408A28ACC838}" srcId="{BDE935CB-A4CC-476E-BCF9-8CDC01BE49E0}" destId="{EE026D47-7238-4EBB-8DA9-243729753E5D}" srcOrd="0" destOrd="0" parTransId="{5E04E8A1-1F47-4F2C-8A09-5CBD3922DD8B}" sibTransId="{7B2B64DC-9C5A-41B2-8AC7-8624BCDC2DFC}"/>
    <dgm:cxn modelId="{C6A22E08-F6C7-42A1-80B5-F2370F1D5E7A}" srcId="{EF90C497-51A6-481D-9594-75E5523B0566}" destId="{2076F435-4D75-4467-A0F9-B66E92777904}" srcOrd="1" destOrd="0" parTransId="{82305539-DDB5-42A7-95DD-117550186453}" sibTransId="{90168DB0-AAA8-438E-AF9F-BAE0C0C8BEFC}"/>
    <dgm:cxn modelId="{2512753C-7B5C-4D70-986E-317755BB7638}" srcId="{2076F435-4D75-4467-A0F9-B66E92777904}" destId="{24B18C74-6E6A-4826-BF89-D3882DCB2D41}" srcOrd="0" destOrd="0" parTransId="{6228D852-2854-4B7B-9DB1-49740897B655}" sibTransId="{8EE4D944-2540-4129-8208-117925E995C5}"/>
    <dgm:cxn modelId="{1AB2C34B-DCE9-47CA-97CC-D84E30808DF8}" type="presOf" srcId="{2076F435-4D75-4467-A0F9-B66E92777904}" destId="{9A56D71A-7F18-4543-80BD-37A1691F7CF4}" srcOrd="1" destOrd="0" presId="urn:microsoft.com/office/officeart/2005/8/layout/orgChart1"/>
    <dgm:cxn modelId="{53E40211-C676-4281-BF6C-4E7065EB7207}" type="presParOf" srcId="{09F938C6-2A65-4AEA-916A-236B06342D77}" destId="{94C8963D-0191-4E0F-91B9-D68BD3B23693}" srcOrd="0" destOrd="0" presId="urn:microsoft.com/office/officeart/2005/8/layout/orgChart1"/>
    <dgm:cxn modelId="{993ABDC7-6243-4080-B70A-B86A156B4034}" type="presParOf" srcId="{94C8963D-0191-4E0F-91B9-D68BD3B23693}" destId="{AC2FF81A-3407-4F95-8F3E-0B8E9EC59CB0}" srcOrd="0" destOrd="0" presId="urn:microsoft.com/office/officeart/2005/8/layout/orgChart1"/>
    <dgm:cxn modelId="{34D54D1B-F4AA-4AF1-A0EE-A2BB73C5C2A2}" type="presParOf" srcId="{AC2FF81A-3407-4F95-8F3E-0B8E9EC59CB0}" destId="{317683B2-D728-49BD-9A4B-75925CDC87B6}" srcOrd="0" destOrd="0" presId="urn:microsoft.com/office/officeart/2005/8/layout/orgChart1"/>
    <dgm:cxn modelId="{2B035A45-83CB-4D55-8BBF-74ADF1932FF9}" type="presParOf" srcId="{AC2FF81A-3407-4F95-8F3E-0B8E9EC59CB0}" destId="{5D10F6F5-4688-445D-9AF9-EF3AE7937D41}" srcOrd="1" destOrd="0" presId="urn:microsoft.com/office/officeart/2005/8/layout/orgChart1"/>
    <dgm:cxn modelId="{1DC959E2-1342-4C86-8168-72E388C9B73C}" type="presParOf" srcId="{94C8963D-0191-4E0F-91B9-D68BD3B23693}" destId="{8B4A4231-FF68-49DA-B7C8-E86380E4481C}" srcOrd="1" destOrd="0" presId="urn:microsoft.com/office/officeart/2005/8/layout/orgChart1"/>
    <dgm:cxn modelId="{02461E32-BC87-46C7-9487-055DDB1588FB}" type="presParOf" srcId="{8B4A4231-FF68-49DA-B7C8-E86380E4481C}" destId="{44E9746C-BC70-4722-8948-BA2C157FD4FD}" srcOrd="0" destOrd="0" presId="urn:microsoft.com/office/officeart/2005/8/layout/orgChart1"/>
    <dgm:cxn modelId="{DDF24647-A529-4981-8B5E-9998228D8E4E}" type="presParOf" srcId="{8B4A4231-FF68-49DA-B7C8-E86380E4481C}" destId="{E3E71D47-ADD8-496F-BAAD-C79567F3E845}" srcOrd="1" destOrd="0" presId="urn:microsoft.com/office/officeart/2005/8/layout/orgChart1"/>
    <dgm:cxn modelId="{C90B1E74-9D7A-4AFE-B9C3-EB6782025E49}" type="presParOf" srcId="{E3E71D47-ADD8-496F-BAAD-C79567F3E845}" destId="{0B350468-E0BC-415C-B1B9-1F749C82E346}" srcOrd="0" destOrd="0" presId="urn:microsoft.com/office/officeart/2005/8/layout/orgChart1"/>
    <dgm:cxn modelId="{F5ED6BBF-E022-4326-8600-21644013645F}" type="presParOf" srcId="{0B350468-E0BC-415C-B1B9-1F749C82E346}" destId="{F068A292-56D3-442A-A86A-9F1EAE2E7A52}" srcOrd="0" destOrd="0" presId="urn:microsoft.com/office/officeart/2005/8/layout/orgChart1"/>
    <dgm:cxn modelId="{1C8EAD0C-281F-4D10-9F72-798DA0045675}" type="presParOf" srcId="{0B350468-E0BC-415C-B1B9-1F749C82E346}" destId="{7D25B215-7ACC-45BF-A091-EDF551B1ABE9}" srcOrd="1" destOrd="0" presId="urn:microsoft.com/office/officeart/2005/8/layout/orgChart1"/>
    <dgm:cxn modelId="{C83E7D33-833D-43F9-8C0D-F6C739BF3B85}" type="presParOf" srcId="{E3E71D47-ADD8-496F-BAAD-C79567F3E845}" destId="{D62B47E5-7019-4D30-8466-3CF8C5804CA3}" srcOrd="1" destOrd="0" presId="urn:microsoft.com/office/officeart/2005/8/layout/orgChart1"/>
    <dgm:cxn modelId="{09C1FD55-86FF-4F98-AF62-DBA99E762DD7}" type="presParOf" srcId="{D62B47E5-7019-4D30-8466-3CF8C5804CA3}" destId="{2811C88B-8605-464F-9191-B6F92A86871F}" srcOrd="0" destOrd="0" presId="urn:microsoft.com/office/officeart/2005/8/layout/orgChart1"/>
    <dgm:cxn modelId="{E61034F0-528C-4928-84A4-C5D6013AE98B}" type="presParOf" srcId="{D62B47E5-7019-4D30-8466-3CF8C5804CA3}" destId="{B5B226CA-1878-4616-83B0-C0F67BA10BF6}" srcOrd="1" destOrd="0" presId="urn:microsoft.com/office/officeart/2005/8/layout/orgChart1"/>
    <dgm:cxn modelId="{E96F10DE-90B6-401E-BB40-F17E0EF52832}" type="presParOf" srcId="{B5B226CA-1878-4616-83B0-C0F67BA10BF6}" destId="{2736417B-ACBF-4437-9FBD-CF7CDD4CDF43}" srcOrd="0" destOrd="0" presId="urn:microsoft.com/office/officeart/2005/8/layout/orgChart1"/>
    <dgm:cxn modelId="{1B160308-6D93-4507-BB53-F130BA2BA594}" type="presParOf" srcId="{2736417B-ACBF-4437-9FBD-CF7CDD4CDF43}" destId="{3F935542-3225-46A8-9E59-D3DF46E21B27}" srcOrd="0" destOrd="0" presId="urn:microsoft.com/office/officeart/2005/8/layout/orgChart1"/>
    <dgm:cxn modelId="{BCEC1417-3DFF-49AD-96B9-95E9AD8AA17D}" type="presParOf" srcId="{2736417B-ACBF-4437-9FBD-CF7CDD4CDF43}" destId="{CE6671BA-2924-45B2-8526-F46C32215558}" srcOrd="1" destOrd="0" presId="urn:microsoft.com/office/officeart/2005/8/layout/orgChart1"/>
    <dgm:cxn modelId="{40DE3C0B-EC2B-4D76-AA83-FF27B7537DD3}" type="presParOf" srcId="{B5B226CA-1878-4616-83B0-C0F67BA10BF6}" destId="{14E93F94-1E7F-41DD-A9C1-EFBB6A54B0E6}" srcOrd="1" destOrd="0" presId="urn:microsoft.com/office/officeart/2005/8/layout/orgChart1"/>
    <dgm:cxn modelId="{E9257749-41AB-424B-A3FB-DEC8C0968B70}" type="presParOf" srcId="{B5B226CA-1878-4616-83B0-C0F67BA10BF6}" destId="{C23FA9C7-333D-48F9-8193-03A0668B6D3B}" srcOrd="2" destOrd="0" presId="urn:microsoft.com/office/officeart/2005/8/layout/orgChart1"/>
    <dgm:cxn modelId="{42CAC1D4-97C0-4118-A844-6D5B48DD294F}" type="presParOf" srcId="{E3E71D47-ADD8-496F-BAAD-C79567F3E845}" destId="{3C8DBA0D-D3BB-4B5C-8134-337CCADACD1F}" srcOrd="2" destOrd="0" presId="urn:microsoft.com/office/officeart/2005/8/layout/orgChart1"/>
    <dgm:cxn modelId="{4AEF8ABA-98E9-457A-80E3-CC1972B45A55}" type="presParOf" srcId="{8B4A4231-FF68-49DA-B7C8-E86380E4481C}" destId="{22479FFC-914B-4FC3-870E-2CC7A0A1BB40}" srcOrd="2" destOrd="0" presId="urn:microsoft.com/office/officeart/2005/8/layout/orgChart1"/>
    <dgm:cxn modelId="{458C7DF7-8782-43B6-A1E5-FBCCA8EC2826}" type="presParOf" srcId="{8B4A4231-FF68-49DA-B7C8-E86380E4481C}" destId="{94B49F66-7956-429F-83CE-C96EF3CCF7D4}" srcOrd="3" destOrd="0" presId="urn:microsoft.com/office/officeart/2005/8/layout/orgChart1"/>
    <dgm:cxn modelId="{51D25046-F3E6-4958-9AAB-870F844E3B11}" type="presParOf" srcId="{94B49F66-7956-429F-83CE-C96EF3CCF7D4}" destId="{69E0D59F-28D6-49A1-8631-2C25C02E6710}" srcOrd="0" destOrd="0" presId="urn:microsoft.com/office/officeart/2005/8/layout/orgChart1"/>
    <dgm:cxn modelId="{9EE731BD-FF48-41F7-83ED-5CEA5E8FB673}" type="presParOf" srcId="{69E0D59F-28D6-49A1-8631-2C25C02E6710}" destId="{F03005D3-1C8E-45A9-9EF0-0E513580BC09}" srcOrd="0" destOrd="0" presId="urn:microsoft.com/office/officeart/2005/8/layout/orgChart1"/>
    <dgm:cxn modelId="{994D1494-3BE4-491E-A43A-D67FB0BAD6D7}" type="presParOf" srcId="{69E0D59F-28D6-49A1-8631-2C25C02E6710}" destId="{9A56D71A-7F18-4543-80BD-37A1691F7CF4}" srcOrd="1" destOrd="0" presId="urn:microsoft.com/office/officeart/2005/8/layout/orgChart1"/>
    <dgm:cxn modelId="{4FFB1E33-0ED5-4890-B12E-E6FF0F669666}" type="presParOf" srcId="{94B49F66-7956-429F-83CE-C96EF3CCF7D4}" destId="{EFA36490-E97A-4E9C-9A99-CE66D13D5346}" srcOrd="1" destOrd="0" presId="urn:microsoft.com/office/officeart/2005/8/layout/orgChart1"/>
    <dgm:cxn modelId="{E4CCE753-ECCD-495F-B23B-223626FA6CC7}" type="presParOf" srcId="{EFA36490-E97A-4E9C-9A99-CE66D13D5346}" destId="{85FB3469-09D7-489E-AEEF-49E6DDCDEBDA}" srcOrd="0" destOrd="0" presId="urn:microsoft.com/office/officeart/2005/8/layout/orgChart1"/>
    <dgm:cxn modelId="{1639CD81-EC94-4E52-8BEE-E938B382E52B}" type="presParOf" srcId="{EFA36490-E97A-4E9C-9A99-CE66D13D5346}" destId="{42DA6AEC-0B03-4F91-8E84-FAE9AEE29D64}" srcOrd="1" destOrd="0" presId="urn:microsoft.com/office/officeart/2005/8/layout/orgChart1"/>
    <dgm:cxn modelId="{0746672B-4B96-462A-824B-C5CF1C8F0776}" type="presParOf" srcId="{42DA6AEC-0B03-4F91-8E84-FAE9AEE29D64}" destId="{A3505D31-C730-4604-92FB-F9557C206607}" srcOrd="0" destOrd="0" presId="urn:microsoft.com/office/officeart/2005/8/layout/orgChart1"/>
    <dgm:cxn modelId="{77FEC439-BE57-4D16-AEF8-3A4716CF9BBD}" type="presParOf" srcId="{A3505D31-C730-4604-92FB-F9557C206607}" destId="{93412C05-FE78-4180-A65F-8482091B52D0}" srcOrd="0" destOrd="0" presId="urn:microsoft.com/office/officeart/2005/8/layout/orgChart1"/>
    <dgm:cxn modelId="{B9B17E63-C696-4722-9007-7E5AA7CCB9E3}" type="presParOf" srcId="{A3505D31-C730-4604-92FB-F9557C206607}" destId="{862B4D58-C29F-4ED9-92E3-C58127D03749}" srcOrd="1" destOrd="0" presId="urn:microsoft.com/office/officeart/2005/8/layout/orgChart1"/>
    <dgm:cxn modelId="{A95B2852-E650-439C-908F-B885698BC985}" type="presParOf" srcId="{42DA6AEC-0B03-4F91-8E84-FAE9AEE29D64}" destId="{ADFA11ED-C550-467A-B3A8-15E801C1D434}" srcOrd="1" destOrd="0" presId="urn:microsoft.com/office/officeart/2005/8/layout/orgChart1"/>
    <dgm:cxn modelId="{1567D26D-4B45-4924-B29A-19E9D9C01A4F}" type="presParOf" srcId="{42DA6AEC-0B03-4F91-8E84-FAE9AEE29D64}" destId="{8DC7615D-0686-4839-A7E3-63D5F33A5A09}" srcOrd="2" destOrd="0" presId="urn:microsoft.com/office/officeart/2005/8/layout/orgChart1"/>
    <dgm:cxn modelId="{080304CB-934C-4359-8B35-8B31451ED561}" type="presParOf" srcId="{94B49F66-7956-429F-83CE-C96EF3CCF7D4}" destId="{07919D87-1F3F-44F5-A851-8E7D285EE4DE}" srcOrd="2" destOrd="0" presId="urn:microsoft.com/office/officeart/2005/8/layout/orgChart1"/>
    <dgm:cxn modelId="{5C73717D-561E-4142-B7DF-432001E6C8AC}" type="presParOf" srcId="{94C8963D-0191-4E0F-91B9-D68BD3B23693}" destId="{4D8D14FC-10B2-4BFF-9DC6-B02742100A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831096-95E9-40D3-BAE2-BF7C97BBE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1D5DB768-14AF-44E7-BD25-1605CDA2AEA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ins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о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nni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BBF17B60-A0E1-4D12-A313-AD0445D9B607}" type="parTrans" cxnId="{6DD3B2DE-987D-4EAF-AC45-F74CDA18B04E}">
      <dgm:prSet/>
      <dgm:spPr/>
      <dgm:t>
        <a:bodyPr/>
        <a:lstStyle/>
        <a:p>
          <a:endParaRPr lang="ru-RU"/>
        </a:p>
      </dgm:t>
    </dgm:pt>
    <dgm:pt modelId="{84D9D49E-2A4E-466A-AB7C-9620D18BD016}" type="sibTrans" cxnId="{6DD3B2DE-987D-4EAF-AC45-F74CDA18B04E}">
      <dgm:prSet/>
      <dgm:spPr/>
      <dgm:t>
        <a:bodyPr/>
        <a:lstStyle/>
        <a:p>
          <a:endParaRPr lang="ru-RU"/>
        </a:p>
      </dgm:t>
    </dgm:pt>
    <dgm:pt modelId="{59CAB40C-6C48-4FAF-8C18-61749039F22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</a:t>
          </a:r>
          <a:r>
            <a:rPr kumimoji="0" lang="ru-RU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ао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liyat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451B22CC-07B9-4AC0-B0E9-AA77A3FAFA57}" type="parTrans" cxnId="{03702D4F-4D5F-40F4-9ECD-82E00250809D}">
      <dgm:prSet/>
      <dgm:spPr/>
      <dgm:t>
        <a:bodyPr/>
        <a:lstStyle/>
        <a:p>
          <a:endParaRPr lang="ru-RU"/>
        </a:p>
      </dgm:t>
    </dgm:pt>
    <dgm:pt modelId="{23E88A3F-4406-4B43-8EB9-8A94C239E08F}" type="sibTrans" cxnId="{03702D4F-4D5F-40F4-9ECD-82E00250809D}">
      <dgm:prSet/>
      <dgm:spPr/>
      <dgm:t>
        <a:bodyPr/>
        <a:lstStyle/>
        <a:p>
          <a:endParaRPr lang="ru-RU"/>
        </a:p>
      </dgm:t>
    </dgm:pt>
    <dgm:pt modelId="{22BF69EA-8285-44D9-A96F-30EA20E97CE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bilish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sub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'е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kti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sif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tid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sh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kll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ntir</a:t>
          </a:r>
          <a:r>
            <a: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di</a:t>
          </a:r>
          <a:endParaRPr kumimoji="0" lang="ru-RU" altLang="ru-RU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gm:t>
    </dgm:pt>
    <dgm:pt modelId="{7139F8E4-621F-4F4D-ABA4-9185D67BEC50}" type="parTrans" cxnId="{63C9679C-7B8D-475A-9826-7560A92D8AF4}">
      <dgm:prSet/>
      <dgm:spPr/>
      <dgm:t>
        <a:bodyPr/>
        <a:lstStyle/>
        <a:p>
          <a:endParaRPr lang="ru-RU"/>
        </a:p>
      </dgm:t>
    </dgm:pt>
    <dgm:pt modelId="{37EB88AB-486C-4489-A105-6153BAB3779A}" type="sibTrans" cxnId="{63C9679C-7B8D-475A-9826-7560A92D8AF4}">
      <dgm:prSet/>
      <dgm:spPr/>
      <dgm:t>
        <a:bodyPr/>
        <a:lstStyle/>
        <a:p>
          <a:endParaRPr lang="ru-RU"/>
        </a:p>
      </dgm:t>
    </dgm:pt>
    <dgm:pt modelId="{7C6A47CE-9561-4C95-8E59-03DBB63E5C87}" type="pres">
      <dgm:prSet presAssocID="{EB831096-95E9-40D3-BAE2-BF7C97BBE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55F8A4-87DD-423C-9258-3EF3C22C790B}" type="pres">
      <dgm:prSet presAssocID="{1D5DB768-14AF-44E7-BD25-1605CDA2AEA1}" presName="hierRoot1" presStyleCnt="0">
        <dgm:presLayoutVars>
          <dgm:hierBranch/>
        </dgm:presLayoutVars>
      </dgm:prSet>
      <dgm:spPr/>
    </dgm:pt>
    <dgm:pt modelId="{EE15DEDD-778D-40D8-BFC4-884BE79408A9}" type="pres">
      <dgm:prSet presAssocID="{1D5DB768-14AF-44E7-BD25-1605CDA2AEA1}" presName="rootComposite1" presStyleCnt="0"/>
      <dgm:spPr/>
    </dgm:pt>
    <dgm:pt modelId="{A33B0257-F3BC-46D3-B6DB-753CAD4BC05F}" type="pres">
      <dgm:prSet presAssocID="{1D5DB768-14AF-44E7-BD25-1605CDA2AE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977D1B-650A-4A26-8433-1CAE216C78C9}" type="pres">
      <dgm:prSet presAssocID="{1D5DB768-14AF-44E7-BD25-1605CDA2AEA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4E6DDB3-06C2-402C-8F8C-74F9E5BF6491}" type="pres">
      <dgm:prSet presAssocID="{1D5DB768-14AF-44E7-BD25-1605CDA2AEA1}" presName="hierChild2" presStyleCnt="0"/>
      <dgm:spPr/>
    </dgm:pt>
    <dgm:pt modelId="{945B888D-EAB0-46A4-9960-74A1634DDD64}" type="pres">
      <dgm:prSet presAssocID="{451B22CC-07B9-4AC0-B0E9-AA77A3FAFA57}" presName="Name35" presStyleLbl="parChTrans1D2" presStyleIdx="0" presStyleCnt="2"/>
      <dgm:spPr/>
      <dgm:t>
        <a:bodyPr/>
        <a:lstStyle/>
        <a:p>
          <a:endParaRPr lang="ru-RU"/>
        </a:p>
      </dgm:t>
    </dgm:pt>
    <dgm:pt modelId="{08938F3F-AB00-474E-9C64-E7245287CC7D}" type="pres">
      <dgm:prSet presAssocID="{59CAB40C-6C48-4FAF-8C18-61749039F22E}" presName="hierRoot2" presStyleCnt="0">
        <dgm:presLayoutVars>
          <dgm:hierBranch/>
        </dgm:presLayoutVars>
      </dgm:prSet>
      <dgm:spPr/>
    </dgm:pt>
    <dgm:pt modelId="{F52F3D5A-0D22-49F9-8545-8B0FC3E0FCD2}" type="pres">
      <dgm:prSet presAssocID="{59CAB40C-6C48-4FAF-8C18-61749039F22E}" presName="rootComposite" presStyleCnt="0"/>
      <dgm:spPr/>
    </dgm:pt>
    <dgm:pt modelId="{03C6AA93-1DB4-4A7C-9E41-23E48DE064DA}" type="pres">
      <dgm:prSet presAssocID="{59CAB40C-6C48-4FAF-8C18-61749039F22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3D09EC-51EB-4039-8049-F6C0F1A342D2}" type="pres">
      <dgm:prSet presAssocID="{59CAB40C-6C48-4FAF-8C18-61749039F22E}" presName="rootConnector" presStyleLbl="node2" presStyleIdx="0" presStyleCnt="2"/>
      <dgm:spPr/>
      <dgm:t>
        <a:bodyPr/>
        <a:lstStyle/>
        <a:p>
          <a:endParaRPr lang="ru-RU"/>
        </a:p>
      </dgm:t>
    </dgm:pt>
    <dgm:pt modelId="{49C8886C-438D-4A88-BDBE-9CDDC2034988}" type="pres">
      <dgm:prSet presAssocID="{59CAB40C-6C48-4FAF-8C18-61749039F22E}" presName="hierChild4" presStyleCnt="0"/>
      <dgm:spPr/>
    </dgm:pt>
    <dgm:pt modelId="{70513821-077F-403D-A9C7-8BAA1D3EF7EA}" type="pres">
      <dgm:prSet presAssocID="{59CAB40C-6C48-4FAF-8C18-61749039F22E}" presName="hierChild5" presStyleCnt="0"/>
      <dgm:spPr/>
    </dgm:pt>
    <dgm:pt modelId="{3EE7EFBE-BE90-4AFC-8842-4B012DA09A24}" type="pres">
      <dgm:prSet presAssocID="{7139F8E4-621F-4F4D-ABA4-9185D67BEC50}" presName="Name35" presStyleLbl="parChTrans1D2" presStyleIdx="1" presStyleCnt="2"/>
      <dgm:spPr/>
      <dgm:t>
        <a:bodyPr/>
        <a:lstStyle/>
        <a:p>
          <a:endParaRPr lang="ru-RU"/>
        </a:p>
      </dgm:t>
    </dgm:pt>
    <dgm:pt modelId="{BD7153A5-C525-452B-88A7-12CFB154CCD7}" type="pres">
      <dgm:prSet presAssocID="{22BF69EA-8285-44D9-A96F-30EA20E97CEB}" presName="hierRoot2" presStyleCnt="0">
        <dgm:presLayoutVars>
          <dgm:hierBranch/>
        </dgm:presLayoutVars>
      </dgm:prSet>
      <dgm:spPr/>
    </dgm:pt>
    <dgm:pt modelId="{5462099D-036B-41EE-A60B-8C343E9F5BF7}" type="pres">
      <dgm:prSet presAssocID="{22BF69EA-8285-44D9-A96F-30EA20E97CEB}" presName="rootComposite" presStyleCnt="0"/>
      <dgm:spPr/>
    </dgm:pt>
    <dgm:pt modelId="{FB9C0E87-8D56-44AC-A677-4AB9905507BE}" type="pres">
      <dgm:prSet presAssocID="{22BF69EA-8285-44D9-A96F-30EA20E97CE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5BB8C2-BCB0-4A37-B9D2-4EE408A3398D}" type="pres">
      <dgm:prSet presAssocID="{22BF69EA-8285-44D9-A96F-30EA20E97CEB}" presName="rootConnector" presStyleLbl="node2" presStyleIdx="1" presStyleCnt="2"/>
      <dgm:spPr/>
      <dgm:t>
        <a:bodyPr/>
        <a:lstStyle/>
        <a:p>
          <a:endParaRPr lang="ru-RU"/>
        </a:p>
      </dgm:t>
    </dgm:pt>
    <dgm:pt modelId="{5E620788-43E5-43EA-A41E-FD63865E8B8F}" type="pres">
      <dgm:prSet presAssocID="{22BF69EA-8285-44D9-A96F-30EA20E97CEB}" presName="hierChild4" presStyleCnt="0"/>
      <dgm:spPr/>
    </dgm:pt>
    <dgm:pt modelId="{E2AC08D8-7501-449C-9142-42637004530C}" type="pres">
      <dgm:prSet presAssocID="{22BF69EA-8285-44D9-A96F-30EA20E97CEB}" presName="hierChild5" presStyleCnt="0"/>
      <dgm:spPr/>
    </dgm:pt>
    <dgm:pt modelId="{E2E48E9F-3F24-4154-B404-1B86B6EDFCE2}" type="pres">
      <dgm:prSet presAssocID="{1D5DB768-14AF-44E7-BD25-1605CDA2AEA1}" presName="hierChild3" presStyleCnt="0"/>
      <dgm:spPr/>
    </dgm:pt>
  </dgm:ptLst>
  <dgm:cxnLst>
    <dgm:cxn modelId="{089EF635-636C-4D34-831F-048198F48758}" type="presOf" srcId="{1D5DB768-14AF-44E7-BD25-1605CDA2AEA1}" destId="{2C977D1B-650A-4A26-8433-1CAE216C78C9}" srcOrd="1" destOrd="0" presId="urn:microsoft.com/office/officeart/2005/8/layout/orgChart1"/>
    <dgm:cxn modelId="{63C9679C-7B8D-475A-9826-7560A92D8AF4}" srcId="{1D5DB768-14AF-44E7-BD25-1605CDA2AEA1}" destId="{22BF69EA-8285-44D9-A96F-30EA20E97CEB}" srcOrd="1" destOrd="0" parTransId="{7139F8E4-621F-4F4D-ABA4-9185D67BEC50}" sibTransId="{37EB88AB-486C-4489-A105-6153BAB3779A}"/>
    <dgm:cxn modelId="{24E11EE5-3CEF-4BDB-B972-98D3B20AF91C}" type="presOf" srcId="{22BF69EA-8285-44D9-A96F-30EA20E97CEB}" destId="{FB9C0E87-8D56-44AC-A677-4AB9905507BE}" srcOrd="0" destOrd="0" presId="urn:microsoft.com/office/officeart/2005/8/layout/orgChart1"/>
    <dgm:cxn modelId="{F03F54FD-1BB2-4008-ACB0-40476E61BC41}" type="presOf" srcId="{EB831096-95E9-40D3-BAE2-BF7C97BBEE56}" destId="{7C6A47CE-9561-4C95-8E59-03DBB63E5C87}" srcOrd="0" destOrd="0" presId="urn:microsoft.com/office/officeart/2005/8/layout/orgChart1"/>
    <dgm:cxn modelId="{6DD3B2DE-987D-4EAF-AC45-F74CDA18B04E}" srcId="{EB831096-95E9-40D3-BAE2-BF7C97BBEE56}" destId="{1D5DB768-14AF-44E7-BD25-1605CDA2AEA1}" srcOrd="0" destOrd="0" parTransId="{BBF17B60-A0E1-4D12-A313-AD0445D9B607}" sibTransId="{84D9D49E-2A4E-466A-AB7C-9620D18BD016}"/>
    <dgm:cxn modelId="{73B441D7-1F7D-4907-84FC-67D851BA9EB9}" type="presOf" srcId="{451B22CC-07B9-4AC0-B0E9-AA77A3FAFA57}" destId="{945B888D-EAB0-46A4-9960-74A1634DDD64}" srcOrd="0" destOrd="0" presId="urn:microsoft.com/office/officeart/2005/8/layout/orgChart1"/>
    <dgm:cxn modelId="{E90F9796-C51A-4406-A935-47860F177635}" type="presOf" srcId="{22BF69EA-8285-44D9-A96F-30EA20E97CEB}" destId="{3D5BB8C2-BCB0-4A37-B9D2-4EE408A3398D}" srcOrd="1" destOrd="0" presId="urn:microsoft.com/office/officeart/2005/8/layout/orgChart1"/>
    <dgm:cxn modelId="{87C35ACA-293D-4FB5-AA45-64BD17AA3D3F}" type="presOf" srcId="{59CAB40C-6C48-4FAF-8C18-61749039F22E}" destId="{03C6AA93-1DB4-4A7C-9E41-23E48DE064DA}" srcOrd="0" destOrd="0" presId="urn:microsoft.com/office/officeart/2005/8/layout/orgChart1"/>
    <dgm:cxn modelId="{03702D4F-4D5F-40F4-9ECD-82E00250809D}" srcId="{1D5DB768-14AF-44E7-BD25-1605CDA2AEA1}" destId="{59CAB40C-6C48-4FAF-8C18-61749039F22E}" srcOrd="0" destOrd="0" parTransId="{451B22CC-07B9-4AC0-B0E9-AA77A3FAFA57}" sibTransId="{23E88A3F-4406-4B43-8EB9-8A94C239E08F}"/>
    <dgm:cxn modelId="{8CF46420-8923-4522-BDB1-3E3D305EA60E}" type="presOf" srcId="{7139F8E4-621F-4F4D-ABA4-9185D67BEC50}" destId="{3EE7EFBE-BE90-4AFC-8842-4B012DA09A24}" srcOrd="0" destOrd="0" presId="urn:microsoft.com/office/officeart/2005/8/layout/orgChart1"/>
    <dgm:cxn modelId="{EBBDDD37-4CE7-4220-86DB-6CDA0974C3A9}" type="presOf" srcId="{1D5DB768-14AF-44E7-BD25-1605CDA2AEA1}" destId="{A33B0257-F3BC-46D3-B6DB-753CAD4BC05F}" srcOrd="0" destOrd="0" presId="urn:microsoft.com/office/officeart/2005/8/layout/orgChart1"/>
    <dgm:cxn modelId="{93FF113A-FF9F-4631-A8D8-90843AC59AFE}" type="presOf" srcId="{59CAB40C-6C48-4FAF-8C18-61749039F22E}" destId="{503D09EC-51EB-4039-8049-F6C0F1A342D2}" srcOrd="1" destOrd="0" presId="urn:microsoft.com/office/officeart/2005/8/layout/orgChart1"/>
    <dgm:cxn modelId="{0EF7BF19-F556-4020-85BA-A1E4D2FD4479}" type="presParOf" srcId="{7C6A47CE-9561-4C95-8E59-03DBB63E5C87}" destId="{6555F8A4-87DD-423C-9258-3EF3C22C790B}" srcOrd="0" destOrd="0" presId="urn:microsoft.com/office/officeart/2005/8/layout/orgChart1"/>
    <dgm:cxn modelId="{920CF034-B69F-4D46-A19D-6BE90BF67A44}" type="presParOf" srcId="{6555F8A4-87DD-423C-9258-3EF3C22C790B}" destId="{EE15DEDD-778D-40D8-BFC4-884BE79408A9}" srcOrd="0" destOrd="0" presId="urn:microsoft.com/office/officeart/2005/8/layout/orgChart1"/>
    <dgm:cxn modelId="{08652434-AB24-4FD6-8499-09453A3F9271}" type="presParOf" srcId="{EE15DEDD-778D-40D8-BFC4-884BE79408A9}" destId="{A33B0257-F3BC-46D3-B6DB-753CAD4BC05F}" srcOrd="0" destOrd="0" presId="urn:microsoft.com/office/officeart/2005/8/layout/orgChart1"/>
    <dgm:cxn modelId="{E8AFA8F7-7F97-4D87-9718-B96D5F349287}" type="presParOf" srcId="{EE15DEDD-778D-40D8-BFC4-884BE79408A9}" destId="{2C977D1B-650A-4A26-8433-1CAE216C78C9}" srcOrd="1" destOrd="0" presId="urn:microsoft.com/office/officeart/2005/8/layout/orgChart1"/>
    <dgm:cxn modelId="{CFB79EDB-C442-462C-A156-BD497719AFB1}" type="presParOf" srcId="{6555F8A4-87DD-423C-9258-3EF3C22C790B}" destId="{D4E6DDB3-06C2-402C-8F8C-74F9E5BF6491}" srcOrd="1" destOrd="0" presId="urn:microsoft.com/office/officeart/2005/8/layout/orgChart1"/>
    <dgm:cxn modelId="{0D59B40D-1796-4BEE-8CDE-06ADC5F3D723}" type="presParOf" srcId="{D4E6DDB3-06C2-402C-8F8C-74F9E5BF6491}" destId="{945B888D-EAB0-46A4-9960-74A1634DDD64}" srcOrd="0" destOrd="0" presId="urn:microsoft.com/office/officeart/2005/8/layout/orgChart1"/>
    <dgm:cxn modelId="{03C5EB91-BAFF-4AE6-88E8-635406FB4F85}" type="presParOf" srcId="{D4E6DDB3-06C2-402C-8F8C-74F9E5BF6491}" destId="{08938F3F-AB00-474E-9C64-E7245287CC7D}" srcOrd="1" destOrd="0" presId="urn:microsoft.com/office/officeart/2005/8/layout/orgChart1"/>
    <dgm:cxn modelId="{AEB2F3A5-08FD-4856-917E-0A5E0A270190}" type="presParOf" srcId="{08938F3F-AB00-474E-9C64-E7245287CC7D}" destId="{F52F3D5A-0D22-49F9-8545-8B0FC3E0FCD2}" srcOrd="0" destOrd="0" presId="urn:microsoft.com/office/officeart/2005/8/layout/orgChart1"/>
    <dgm:cxn modelId="{92AC66AA-6F65-4B8E-81B6-D989E1B746D2}" type="presParOf" srcId="{F52F3D5A-0D22-49F9-8545-8B0FC3E0FCD2}" destId="{03C6AA93-1DB4-4A7C-9E41-23E48DE064DA}" srcOrd="0" destOrd="0" presId="urn:microsoft.com/office/officeart/2005/8/layout/orgChart1"/>
    <dgm:cxn modelId="{4A211F24-FB8E-4164-A779-15A53DB57EBC}" type="presParOf" srcId="{F52F3D5A-0D22-49F9-8545-8B0FC3E0FCD2}" destId="{503D09EC-51EB-4039-8049-F6C0F1A342D2}" srcOrd="1" destOrd="0" presId="urn:microsoft.com/office/officeart/2005/8/layout/orgChart1"/>
    <dgm:cxn modelId="{55E79223-4401-4F49-B2C0-DDAB3BE2AE7F}" type="presParOf" srcId="{08938F3F-AB00-474E-9C64-E7245287CC7D}" destId="{49C8886C-438D-4A88-BDBE-9CDDC2034988}" srcOrd="1" destOrd="0" presId="urn:microsoft.com/office/officeart/2005/8/layout/orgChart1"/>
    <dgm:cxn modelId="{FDE5D7B4-A17A-44A4-B30C-FECA493A48EB}" type="presParOf" srcId="{08938F3F-AB00-474E-9C64-E7245287CC7D}" destId="{70513821-077F-403D-A9C7-8BAA1D3EF7EA}" srcOrd="2" destOrd="0" presId="urn:microsoft.com/office/officeart/2005/8/layout/orgChart1"/>
    <dgm:cxn modelId="{35D7F4C7-E31E-4CF9-868E-F5FBFD6FDA4D}" type="presParOf" srcId="{D4E6DDB3-06C2-402C-8F8C-74F9E5BF6491}" destId="{3EE7EFBE-BE90-4AFC-8842-4B012DA09A24}" srcOrd="2" destOrd="0" presId="urn:microsoft.com/office/officeart/2005/8/layout/orgChart1"/>
    <dgm:cxn modelId="{A780FB6C-A71E-4052-B650-3D9EE8E516B8}" type="presParOf" srcId="{D4E6DDB3-06C2-402C-8F8C-74F9E5BF6491}" destId="{BD7153A5-C525-452B-88A7-12CFB154CCD7}" srcOrd="3" destOrd="0" presId="urn:microsoft.com/office/officeart/2005/8/layout/orgChart1"/>
    <dgm:cxn modelId="{1F50442B-A2FF-4197-9F87-DABBAB3B909B}" type="presParOf" srcId="{BD7153A5-C525-452B-88A7-12CFB154CCD7}" destId="{5462099D-036B-41EE-A60B-8C343E9F5BF7}" srcOrd="0" destOrd="0" presId="urn:microsoft.com/office/officeart/2005/8/layout/orgChart1"/>
    <dgm:cxn modelId="{9CC4DEED-6451-4723-8842-DECC254468B4}" type="presParOf" srcId="{5462099D-036B-41EE-A60B-8C343E9F5BF7}" destId="{FB9C0E87-8D56-44AC-A677-4AB9905507BE}" srcOrd="0" destOrd="0" presId="urn:microsoft.com/office/officeart/2005/8/layout/orgChart1"/>
    <dgm:cxn modelId="{32752958-EF31-43AD-9D59-67E36B16FFAA}" type="presParOf" srcId="{5462099D-036B-41EE-A60B-8C343E9F5BF7}" destId="{3D5BB8C2-BCB0-4A37-B9D2-4EE408A3398D}" srcOrd="1" destOrd="0" presId="urn:microsoft.com/office/officeart/2005/8/layout/orgChart1"/>
    <dgm:cxn modelId="{BEE99FC5-3ABF-4D50-BF31-CD7A0F978619}" type="presParOf" srcId="{BD7153A5-C525-452B-88A7-12CFB154CCD7}" destId="{5E620788-43E5-43EA-A41E-FD63865E8B8F}" srcOrd="1" destOrd="0" presId="urn:microsoft.com/office/officeart/2005/8/layout/orgChart1"/>
    <dgm:cxn modelId="{408A1DAB-691A-427E-917F-17783BD5356C}" type="presParOf" srcId="{BD7153A5-C525-452B-88A7-12CFB154CCD7}" destId="{E2AC08D8-7501-449C-9142-42637004530C}" srcOrd="2" destOrd="0" presId="urn:microsoft.com/office/officeart/2005/8/layout/orgChart1"/>
    <dgm:cxn modelId="{E6FBF232-D6C6-48DF-AE5B-E9B28F9141B1}" type="presParOf" srcId="{6555F8A4-87DD-423C-9258-3EF3C22C790B}" destId="{E2E48E9F-3F24-4154-B404-1B86B6EDFC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655E96-FE49-4D96-8C5C-04879C822FBD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59E424B-E81D-4D3A-9890-FB4F15829578}">
      <dgm:prSet phldrT="[Текст]" custT="1"/>
      <dgm:spPr/>
      <dgm:t>
        <a:bodyPr/>
        <a:lstStyle/>
        <a:p>
          <a:r>
            <a:rPr lang="en-US" sz="1800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Fanning quyidagi asosiy funksiyalari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2DE65F-772D-43EC-9536-8250F4FEEC05}" type="parTrans" cxnId="{3EA37067-42D8-4FEA-B336-2B8FF5A39F61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57D0BC-66F1-492B-A172-13E3DC6D5916}" type="sibTrans" cxnId="{3EA37067-42D8-4FEA-B336-2B8FF5A39F61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FF449F-6431-4748-B2AA-6AB6B394B4A2}">
      <dgm:prSet phldrT="[Текст]" custT="1"/>
      <dgm:spPr/>
      <dgm:t>
        <a:bodyPr/>
        <a:lstStyle/>
        <a:p>
          <a:r>
            <a:rPr lang="en-US" sz="1800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ishlab chiqaruvchi kuchlarni takomillashtirish uchun ilmiy bilimlardan foydalanish (fanning texnologik funksiyasi);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F3B85-88CA-441B-8B1C-F80E12203756}" type="parTrans" cxnId="{FD04EA1B-B797-4419-96A7-02B0F1A686A4}">
      <dgm:prSet custT="1"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CFB245-F944-4E2E-9970-92D3E29717F3}" type="sibTrans" cxnId="{FD04EA1B-B797-4419-96A7-02B0F1A686A4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68A4D4-746A-4441-8CBF-2AD8927EB4CC}">
      <dgm:prSet phldrT="[Текст]" custT="1"/>
      <dgm:spPr/>
      <dgm:t>
        <a:bodyPr/>
        <a:lstStyle/>
        <a:p>
          <a:r>
            <a:rPr lang="en-US" sz="1800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ilmiy bilimlardan fanning o‘zini rivojlantirish uchun foydalanish;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A19BE-8310-4E58-A986-2ADE63432CBD}" type="parTrans" cxnId="{73BA36B0-F817-4314-BA2A-15FF2CFB9786}">
      <dgm:prSet custT="1"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B81EB-4DEF-4DF0-AB27-9E1A27CCD321}" type="sibTrans" cxnId="{73BA36B0-F817-4314-BA2A-15FF2CFB9786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F65110-3C88-4965-A691-5A3A96FAB80E}">
      <dgm:prSet phldrT="[Текст]" custT="1"/>
      <dgm:spPr/>
      <dgm:t>
        <a:bodyPr/>
        <a:lstStyle/>
        <a:p>
          <a:r>
            <a:rPr lang="en-US" sz="1800" b="0" i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ilmiy bilimlarni shaxsning har tomonlama kamol topishiga (ijtimoiy progressga) imkon yaratish maqsadida insonni rivojlantirish uchun qo‘llash;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BB43EB-3300-4ECE-9F6A-39483FAE40B6}" type="parTrans" cxnId="{55FE1E56-A4BE-487E-9440-20FD0CAB6F69}">
      <dgm:prSet custT="1"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C7E2B4-4F9D-4421-B48D-7EAFF441E2F4}" type="sibTrans" cxnId="{55FE1E56-A4BE-487E-9440-20FD0CAB6F69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19ABAD-7A9E-4F17-A095-96B0A58A584A}">
      <dgm:prSet phldrT="[Текст]" custT="1"/>
      <dgm:spPr/>
      <dgm:t>
        <a:bodyPr/>
        <a:lstStyle/>
        <a:p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fandan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turli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tabiiy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ijtimoiy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jarayonlarni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boshqarish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vositasi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foydalanish</a:t>
          </a:r>
          <a:r>
            <a:rPr lang="en-US" sz="1800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92E71F-A945-4AB7-8B6E-568124C95D1B}" type="parTrans" cxnId="{0B8F6F7E-8C35-41A0-881B-B8DFBDA276A7}">
      <dgm:prSet custT="1"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AEDCA-D6BE-4B6B-A9F7-BA691BC79ECE}" type="sibTrans" cxnId="{0B8F6F7E-8C35-41A0-881B-B8DFBDA276A7}">
      <dgm:prSet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3F5F12-9EB8-43EB-9418-D714E2B92802}" type="pres">
      <dgm:prSet presAssocID="{0C655E96-FE49-4D96-8C5C-04879C822FB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D401725-CFDE-4372-81F7-F049732BA52F}" type="pres">
      <dgm:prSet presAssocID="{F59E424B-E81D-4D3A-9890-FB4F15829578}" presName="centerShape" presStyleLbl="node0" presStyleIdx="0" presStyleCnt="1" custScaleX="144678" custScaleY="130128" custLinFactNeighborX="-3277" custLinFactNeighborY="936"/>
      <dgm:spPr/>
      <dgm:t>
        <a:bodyPr/>
        <a:lstStyle/>
        <a:p>
          <a:endParaRPr lang="ru-RU"/>
        </a:p>
      </dgm:t>
    </dgm:pt>
    <dgm:pt modelId="{BC2FB32A-7569-4878-A6D3-99C93BD5524D}" type="pres">
      <dgm:prSet presAssocID="{465F3B85-88CA-441B-8B1C-F80E12203756}" presName="parTrans" presStyleLbl="sibTrans2D1" presStyleIdx="0" presStyleCnt="4"/>
      <dgm:spPr/>
      <dgm:t>
        <a:bodyPr/>
        <a:lstStyle/>
        <a:p>
          <a:endParaRPr lang="ru-RU"/>
        </a:p>
      </dgm:t>
    </dgm:pt>
    <dgm:pt modelId="{127F3125-629D-48F1-A765-E8E54D3A8D7B}" type="pres">
      <dgm:prSet presAssocID="{465F3B85-88CA-441B-8B1C-F80E12203756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A3657F81-CFD5-4774-BDC8-7D55B11007B6}" type="pres">
      <dgm:prSet presAssocID="{8BFF449F-6431-4748-B2AA-6AB6B394B4A2}" presName="node" presStyleLbl="node1" presStyleIdx="0" presStyleCnt="4" custScaleX="3567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B4568A-8F32-43C9-9048-36EBC7887AC9}" type="pres">
      <dgm:prSet presAssocID="{991A19BE-8310-4E58-A986-2ADE63432CBD}" presName="parTrans" presStyleLbl="sibTrans2D1" presStyleIdx="1" presStyleCnt="4"/>
      <dgm:spPr/>
      <dgm:t>
        <a:bodyPr/>
        <a:lstStyle/>
        <a:p>
          <a:endParaRPr lang="ru-RU"/>
        </a:p>
      </dgm:t>
    </dgm:pt>
    <dgm:pt modelId="{1E68A08E-A8A4-47EC-B6D9-B7C4589B1DB7}" type="pres">
      <dgm:prSet presAssocID="{991A19BE-8310-4E58-A986-2ADE63432CBD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8E9CCB2C-2F64-458E-B381-6E96A55BA7B2}" type="pres">
      <dgm:prSet presAssocID="{EE68A4D4-746A-4441-8CBF-2AD8927EB4CC}" presName="node" presStyleLbl="node1" presStyleIdx="1" presStyleCnt="4" custScaleX="304454" custRadScaleRad="188959" custRadScaleInc="6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E06A03-074B-4312-8163-BB3BC9DD8FBB}" type="pres">
      <dgm:prSet presAssocID="{A4BB43EB-3300-4ECE-9F6A-39483FAE40B6}" presName="parTrans" presStyleLbl="sibTrans2D1" presStyleIdx="2" presStyleCnt="4"/>
      <dgm:spPr/>
      <dgm:t>
        <a:bodyPr/>
        <a:lstStyle/>
        <a:p>
          <a:endParaRPr lang="ru-RU"/>
        </a:p>
      </dgm:t>
    </dgm:pt>
    <dgm:pt modelId="{13E99974-3021-4AF2-871F-4FA160481A97}" type="pres">
      <dgm:prSet presAssocID="{A4BB43EB-3300-4ECE-9F6A-39483FAE40B6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C9DE4798-60DB-419A-8D5D-F9A2EA62820B}" type="pres">
      <dgm:prSet presAssocID="{72F65110-3C88-4965-A691-5A3A96FAB80E}" presName="node" presStyleLbl="node1" presStyleIdx="2" presStyleCnt="4" custScaleX="3453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5CA966-67F5-4209-A993-72E1D428E9ED}" type="pres">
      <dgm:prSet presAssocID="{1892E71F-A945-4AB7-8B6E-568124C95D1B}" presName="parTrans" presStyleLbl="sibTrans2D1" presStyleIdx="3" presStyleCnt="4"/>
      <dgm:spPr/>
      <dgm:t>
        <a:bodyPr/>
        <a:lstStyle/>
        <a:p>
          <a:endParaRPr lang="ru-RU"/>
        </a:p>
      </dgm:t>
    </dgm:pt>
    <dgm:pt modelId="{21BDFFB2-0119-4DE0-9FEF-BA34B26D05F5}" type="pres">
      <dgm:prSet presAssocID="{1892E71F-A945-4AB7-8B6E-568124C95D1B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D93D82A6-4D9E-4EF5-A673-CF16FFA82750}" type="pres">
      <dgm:prSet presAssocID="{6019ABAD-7A9E-4F17-A095-96B0A58A584A}" presName="node" presStyleLbl="node1" presStyleIdx="3" presStyleCnt="4" custScaleX="267126" custRadScaleRad="205896" custRadScaleInc="17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2DAF880-BBE0-4313-842D-B66C453E2EA9}" type="presOf" srcId="{465F3B85-88CA-441B-8B1C-F80E12203756}" destId="{BC2FB32A-7569-4878-A6D3-99C93BD5524D}" srcOrd="0" destOrd="0" presId="urn:microsoft.com/office/officeart/2005/8/layout/radial5"/>
    <dgm:cxn modelId="{2AA63C12-D8F4-4C17-8827-89FC9B5B8B5C}" type="presOf" srcId="{991A19BE-8310-4E58-A986-2ADE63432CBD}" destId="{1E68A08E-A8A4-47EC-B6D9-B7C4589B1DB7}" srcOrd="1" destOrd="0" presId="urn:microsoft.com/office/officeart/2005/8/layout/radial5"/>
    <dgm:cxn modelId="{B5DC0304-7AB1-49D4-B152-BDFB74A021A0}" type="presOf" srcId="{6019ABAD-7A9E-4F17-A095-96B0A58A584A}" destId="{D93D82A6-4D9E-4EF5-A673-CF16FFA82750}" srcOrd="0" destOrd="0" presId="urn:microsoft.com/office/officeart/2005/8/layout/radial5"/>
    <dgm:cxn modelId="{CE18830C-A993-42B4-B415-7A31E06C1EB5}" type="presOf" srcId="{1892E71F-A945-4AB7-8B6E-568124C95D1B}" destId="{21BDFFB2-0119-4DE0-9FEF-BA34B26D05F5}" srcOrd="1" destOrd="0" presId="urn:microsoft.com/office/officeart/2005/8/layout/radial5"/>
    <dgm:cxn modelId="{948C86F9-827F-4988-A500-950755E16B6C}" type="presOf" srcId="{8BFF449F-6431-4748-B2AA-6AB6B394B4A2}" destId="{A3657F81-CFD5-4774-BDC8-7D55B11007B6}" srcOrd="0" destOrd="0" presId="urn:microsoft.com/office/officeart/2005/8/layout/radial5"/>
    <dgm:cxn modelId="{F2756363-04DC-400D-94C0-AF78754DE0C8}" type="presOf" srcId="{EE68A4D4-746A-4441-8CBF-2AD8927EB4CC}" destId="{8E9CCB2C-2F64-458E-B381-6E96A55BA7B2}" srcOrd="0" destOrd="0" presId="urn:microsoft.com/office/officeart/2005/8/layout/radial5"/>
    <dgm:cxn modelId="{3EA37067-42D8-4FEA-B336-2B8FF5A39F61}" srcId="{0C655E96-FE49-4D96-8C5C-04879C822FBD}" destId="{F59E424B-E81D-4D3A-9890-FB4F15829578}" srcOrd="0" destOrd="0" parTransId="{CC2DE65F-772D-43EC-9536-8250F4FEEC05}" sibTransId="{B257D0BC-66F1-492B-A172-13E3DC6D5916}"/>
    <dgm:cxn modelId="{99872D3D-41B8-4DEC-86EA-641A6E67C2B3}" type="presOf" srcId="{1892E71F-A945-4AB7-8B6E-568124C95D1B}" destId="{F25CA966-67F5-4209-A993-72E1D428E9ED}" srcOrd="0" destOrd="0" presId="urn:microsoft.com/office/officeart/2005/8/layout/radial5"/>
    <dgm:cxn modelId="{96834118-2FF6-4E34-935C-E99FF0FC7784}" type="presOf" srcId="{0C655E96-FE49-4D96-8C5C-04879C822FBD}" destId="{F83F5F12-9EB8-43EB-9418-D714E2B92802}" srcOrd="0" destOrd="0" presId="urn:microsoft.com/office/officeart/2005/8/layout/radial5"/>
    <dgm:cxn modelId="{214A1F84-C813-4A69-9AFE-C4438A39DEEC}" type="presOf" srcId="{991A19BE-8310-4E58-A986-2ADE63432CBD}" destId="{4BB4568A-8F32-43C9-9048-36EBC7887AC9}" srcOrd="0" destOrd="0" presId="urn:microsoft.com/office/officeart/2005/8/layout/radial5"/>
    <dgm:cxn modelId="{2CBE1AC6-337C-4EAA-83AE-0E3CDCD04B6B}" type="presOf" srcId="{A4BB43EB-3300-4ECE-9F6A-39483FAE40B6}" destId="{13E99974-3021-4AF2-871F-4FA160481A97}" srcOrd="1" destOrd="0" presId="urn:microsoft.com/office/officeart/2005/8/layout/radial5"/>
    <dgm:cxn modelId="{55FE1E56-A4BE-487E-9440-20FD0CAB6F69}" srcId="{F59E424B-E81D-4D3A-9890-FB4F15829578}" destId="{72F65110-3C88-4965-A691-5A3A96FAB80E}" srcOrd="2" destOrd="0" parTransId="{A4BB43EB-3300-4ECE-9F6A-39483FAE40B6}" sibTransId="{1CC7E2B4-4F9D-4421-B48D-7EAFF441E2F4}"/>
    <dgm:cxn modelId="{73BA36B0-F817-4314-BA2A-15FF2CFB9786}" srcId="{F59E424B-E81D-4D3A-9890-FB4F15829578}" destId="{EE68A4D4-746A-4441-8CBF-2AD8927EB4CC}" srcOrd="1" destOrd="0" parTransId="{991A19BE-8310-4E58-A986-2ADE63432CBD}" sibTransId="{3EFB81EB-4DEF-4DF0-AB27-9E1A27CCD321}"/>
    <dgm:cxn modelId="{267D5B5C-B5DC-4F22-996E-570EF6FB28FA}" type="presOf" srcId="{72F65110-3C88-4965-A691-5A3A96FAB80E}" destId="{C9DE4798-60DB-419A-8D5D-F9A2EA62820B}" srcOrd="0" destOrd="0" presId="urn:microsoft.com/office/officeart/2005/8/layout/radial5"/>
    <dgm:cxn modelId="{43BFCAC2-0FF4-4E9F-928E-79CC24AD959B}" type="presOf" srcId="{465F3B85-88CA-441B-8B1C-F80E12203756}" destId="{127F3125-629D-48F1-A765-E8E54D3A8D7B}" srcOrd="1" destOrd="0" presId="urn:microsoft.com/office/officeart/2005/8/layout/radial5"/>
    <dgm:cxn modelId="{0B8F6F7E-8C35-41A0-881B-B8DFBDA276A7}" srcId="{F59E424B-E81D-4D3A-9890-FB4F15829578}" destId="{6019ABAD-7A9E-4F17-A095-96B0A58A584A}" srcOrd="3" destOrd="0" parTransId="{1892E71F-A945-4AB7-8B6E-568124C95D1B}" sibTransId="{9ABAEDCA-D6BE-4B6B-A9F7-BA691BC79ECE}"/>
    <dgm:cxn modelId="{2DF657F4-6084-4846-BBC3-6E3CCB499004}" type="presOf" srcId="{A4BB43EB-3300-4ECE-9F6A-39483FAE40B6}" destId="{BFE06A03-074B-4312-8163-BB3BC9DD8FBB}" srcOrd="0" destOrd="0" presId="urn:microsoft.com/office/officeart/2005/8/layout/radial5"/>
    <dgm:cxn modelId="{C60CD507-1D29-4689-AEF0-7274987BFB5B}" type="presOf" srcId="{F59E424B-E81D-4D3A-9890-FB4F15829578}" destId="{2D401725-CFDE-4372-81F7-F049732BA52F}" srcOrd="0" destOrd="0" presId="urn:microsoft.com/office/officeart/2005/8/layout/radial5"/>
    <dgm:cxn modelId="{FD04EA1B-B797-4419-96A7-02B0F1A686A4}" srcId="{F59E424B-E81D-4D3A-9890-FB4F15829578}" destId="{8BFF449F-6431-4748-B2AA-6AB6B394B4A2}" srcOrd="0" destOrd="0" parTransId="{465F3B85-88CA-441B-8B1C-F80E12203756}" sibTransId="{B4CFB245-F944-4E2E-9970-92D3E29717F3}"/>
    <dgm:cxn modelId="{FAA0DBC0-3287-43B2-8185-08807B5B1476}" type="presParOf" srcId="{F83F5F12-9EB8-43EB-9418-D714E2B92802}" destId="{2D401725-CFDE-4372-81F7-F049732BA52F}" srcOrd="0" destOrd="0" presId="urn:microsoft.com/office/officeart/2005/8/layout/radial5"/>
    <dgm:cxn modelId="{82D9E189-9FAF-43F3-8827-51BBCAE6E8C3}" type="presParOf" srcId="{F83F5F12-9EB8-43EB-9418-D714E2B92802}" destId="{BC2FB32A-7569-4878-A6D3-99C93BD5524D}" srcOrd="1" destOrd="0" presId="urn:microsoft.com/office/officeart/2005/8/layout/radial5"/>
    <dgm:cxn modelId="{77E8EBF4-A418-48DF-98E2-D8110B1DA3CD}" type="presParOf" srcId="{BC2FB32A-7569-4878-A6D3-99C93BD5524D}" destId="{127F3125-629D-48F1-A765-E8E54D3A8D7B}" srcOrd="0" destOrd="0" presId="urn:microsoft.com/office/officeart/2005/8/layout/radial5"/>
    <dgm:cxn modelId="{F09BFFA8-6E82-4F44-B411-6BCF5806F5C5}" type="presParOf" srcId="{F83F5F12-9EB8-43EB-9418-D714E2B92802}" destId="{A3657F81-CFD5-4774-BDC8-7D55B11007B6}" srcOrd="2" destOrd="0" presId="urn:microsoft.com/office/officeart/2005/8/layout/radial5"/>
    <dgm:cxn modelId="{E37C6C57-19D2-481D-AE09-EF3544C451FF}" type="presParOf" srcId="{F83F5F12-9EB8-43EB-9418-D714E2B92802}" destId="{4BB4568A-8F32-43C9-9048-36EBC7887AC9}" srcOrd="3" destOrd="0" presId="urn:microsoft.com/office/officeart/2005/8/layout/radial5"/>
    <dgm:cxn modelId="{2AED4DFD-CC77-4D35-A293-04F912FD1B2C}" type="presParOf" srcId="{4BB4568A-8F32-43C9-9048-36EBC7887AC9}" destId="{1E68A08E-A8A4-47EC-B6D9-B7C4589B1DB7}" srcOrd="0" destOrd="0" presId="urn:microsoft.com/office/officeart/2005/8/layout/radial5"/>
    <dgm:cxn modelId="{654A0310-6EBC-4E6A-B05A-CFF2E36E45A6}" type="presParOf" srcId="{F83F5F12-9EB8-43EB-9418-D714E2B92802}" destId="{8E9CCB2C-2F64-458E-B381-6E96A55BA7B2}" srcOrd="4" destOrd="0" presId="urn:microsoft.com/office/officeart/2005/8/layout/radial5"/>
    <dgm:cxn modelId="{284EC3AB-9B2C-4C48-9810-BE70D528E12C}" type="presParOf" srcId="{F83F5F12-9EB8-43EB-9418-D714E2B92802}" destId="{BFE06A03-074B-4312-8163-BB3BC9DD8FBB}" srcOrd="5" destOrd="0" presId="urn:microsoft.com/office/officeart/2005/8/layout/radial5"/>
    <dgm:cxn modelId="{4E63C70F-761D-4110-8D48-45E54002F0A4}" type="presParOf" srcId="{BFE06A03-074B-4312-8163-BB3BC9DD8FBB}" destId="{13E99974-3021-4AF2-871F-4FA160481A97}" srcOrd="0" destOrd="0" presId="urn:microsoft.com/office/officeart/2005/8/layout/radial5"/>
    <dgm:cxn modelId="{7708635C-4EA5-4DAC-8E5E-5456F4CE26D3}" type="presParOf" srcId="{F83F5F12-9EB8-43EB-9418-D714E2B92802}" destId="{C9DE4798-60DB-419A-8D5D-F9A2EA62820B}" srcOrd="6" destOrd="0" presId="urn:microsoft.com/office/officeart/2005/8/layout/radial5"/>
    <dgm:cxn modelId="{0B53CF3C-85A6-41DE-A401-6BC2D8669813}" type="presParOf" srcId="{F83F5F12-9EB8-43EB-9418-D714E2B92802}" destId="{F25CA966-67F5-4209-A993-72E1D428E9ED}" srcOrd="7" destOrd="0" presId="urn:microsoft.com/office/officeart/2005/8/layout/radial5"/>
    <dgm:cxn modelId="{F3F244F7-6C69-42CA-8D31-369BC18FB7F6}" type="presParOf" srcId="{F25CA966-67F5-4209-A993-72E1D428E9ED}" destId="{21BDFFB2-0119-4DE0-9FEF-BA34B26D05F5}" srcOrd="0" destOrd="0" presId="urn:microsoft.com/office/officeart/2005/8/layout/radial5"/>
    <dgm:cxn modelId="{81C288E8-D96B-4FF5-9DFF-C13E21143A6F}" type="presParOf" srcId="{F83F5F12-9EB8-43EB-9418-D714E2B92802}" destId="{D93D82A6-4D9E-4EF5-A673-CF16FFA8275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6082B2-CC45-43F9-8E5C-BC5D508F43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08DA6205-D021-4B9A-B25B-186CA0EEDB29}">
      <dgm:prSet phldrT="[Текст]"/>
      <dgm:spPr/>
      <dgm:t>
        <a:bodyPr/>
        <a:lstStyle/>
        <a:p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V.P.Koxanovskiy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fan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rivojlanishining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uch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asosiy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bosqichini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ko‘rib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chiqadi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BB906-EA3E-48EC-A942-848B37FAEE3B}" type="parTrans" cxnId="{9112BA00-FC6A-4EFF-9C00-70BC6F2F2F26}">
      <dgm:prSet/>
      <dgm:spPr/>
      <dgm:t>
        <a:bodyPr/>
        <a:lstStyle/>
        <a:p>
          <a:endParaRPr lang="ru-RU"/>
        </a:p>
      </dgm:t>
    </dgm:pt>
    <dgm:pt modelId="{1EC9C5E8-60D5-4406-B0AE-8DED253E06A5}" type="sibTrans" cxnId="{9112BA00-FC6A-4EFF-9C00-70BC6F2F2F26}">
      <dgm:prSet/>
      <dgm:spPr/>
      <dgm:t>
        <a:bodyPr/>
        <a:lstStyle/>
        <a:p>
          <a:endParaRPr lang="ru-RU"/>
        </a:p>
      </dgm:t>
    </dgm:pt>
    <dgm:pt modelId="{BA4B5C4C-EF8F-4C79-B1D2-059CB52E79E0}">
      <dgm:prSet phldrT="[Текст]" custT="1"/>
      <dgm:spPr/>
      <dgm:t>
        <a:bodyPr/>
        <a:lstStyle/>
        <a:p>
          <a:r>
            <a:rPr lang="en-US" sz="1200" b="1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klassik</a:t>
          </a:r>
          <a:r>
            <a:rPr lang="en-US" sz="1200" b="1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(XVII-XIX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asrlar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). U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ob’ektiv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fikrlash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tarzi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orqali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dunyoning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sub’ekt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tomonidan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o‘rganilishi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shartisiz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dunyo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ob’ektiv-haqiqiy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bilimlar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olishni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nazarda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tutadi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Bu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davrga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qat’iy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belgilangan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yo‘naltirilgan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izchil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chiziqli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rivojlanish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keladi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o‘tmish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hozirgi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davrni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belgilaydi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hozirgi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davr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o‘z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navbatida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kelajakni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belgilaydi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Dunyoning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rivojlanish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jarayonlarini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oldindan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mo‘ljallash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bashorat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Dunyoning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mumtoz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klassik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manzarasi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ob’ektlarni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o‘z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holicha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mavjud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narsalar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sifatida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tavsiflaydi</a:t>
          </a:r>
          <a:r>
            <a:rPr lang="en-US" sz="1200" b="0" i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B0F858-63FB-4B28-A9B4-B79BF3EB7D9C}" type="parTrans" cxnId="{D33DF4C1-6006-4EE5-9D50-D5C2FCDF3BEB}">
      <dgm:prSet/>
      <dgm:spPr/>
      <dgm:t>
        <a:bodyPr/>
        <a:lstStyle/>
        <a:p>
          <a:endParaRPr lang="ru-RU"/>
        </a:p>
      </dgm:t>
    </dgm:pt>
    <dgm:pt modelId="{18AA1BFC-8DA7-4D80-A154-EE61EE6D5435}" type="sibTrans" cxnId="{D33DF4C1-6006-4EE5-9D50-D5C2FCDF3BEB}">
      <dgm:prSet/>
      <dgm:spPr/>
      <dgm:t>
        <a:bodyPr/>
        <a:lstStyle/>
        <a:p>
          <a:endParaRPr lang="ru-RU"/>
        </a:p>
      </dgm:t>
    </dgm:pt>
    <dgm:pt modelId="{F4BB36B0-62A5-45C5-9E63-AF6F3FD30DF3}">
      <dgm:prSet phldrT="[Текст]" custT="1"/>
      <dgm:spPr/>
      <dgm:t>
        <a:bodyPr/>
        <a:lstStyle/>
        <a:p>
          <a:r>
            <a:rPr lang="en-US" sz="1200" b="1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noklassik</a:t>
          </a:r>
          <a:r>
            <a:rPr lang="en-US" sz="1200" b="1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fan</a:t>
          </a:r>
          <a:r>
            <a:rPr lang="en-US" sz="12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(XIX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oxiri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XX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asrning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yarmi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). U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klassik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fan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ob’ektivizmini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inkor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qiluvchi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ob’ekt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bilimlari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sub’ekt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faoliyatining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vositalari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operatsiyalari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xususiyati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o‘rtasidagi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aloqani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anglab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etuvchi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relyativistik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kvant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nazariyasining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chiqilishi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bog‘liq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Fanda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noklassik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fikrlash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tarziga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o‘tilishi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tabiatshunoslikdagi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yangi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kashfiyotlar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ayniqsa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A.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Eynshteyn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chiqqan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nisbiylik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nazariyasi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shuningdek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buyuk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fiziklar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N.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L. de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Broyl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boshqalar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tomonidan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chiqilgan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kvant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mexanikasi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ta’sirida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amalga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oshirildi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Mazkur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fan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shaklining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mohiyati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nazariyadan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“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statistik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qonuniyat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”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nomi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o‘rin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olgan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determinatsiyaning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moslashuvchanroq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sxemasi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yuzaga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kelishi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bog‘liq</a:t>
          </a:r>
          <a:r>
            <a:rPr lang="en-US" sz="12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EAEDAC-77E3-474F-A83A-193A3F492E1F}" type="parTrans" cxnId="{31D9F9C0-6A06-4CC3-9F4A-FC1C0E84B74B}">
      <dgm:prSet/>
      <dgm:spPr/>
      <dgm:t>
        <a:bodyPr/>
        <a:lstStyle/>
        <a:p>
          <a:endParaRPr lang="ru-RU"/>
        </a:p>
      </dgm:t>
    </dgm:pt>
    <dgm:pt modelId="{C8C78032-F102-485B-BFFD-97CA65739E0B}" type="sibTrans" cxnId="{31D9F9C0-6A06-4CC3-9F4A-FC1C0E84B74B}">
      <dgm:prSet/>
      <dgm:spPr/>
      <dgm:t>
        <a:bodyPr/>
        <a:lstStyle/>
        <a:p>
          <a:endParaRPr lang="ru-RU"/>
        </a:p>
      </dgm:t>
    </dgm:pt>
    <dgm:pt modelId="{45836846-FE6A-406A-A9BF-3114FE32271F}">
      <dgm:prSet phldrT="[Текст]"/>
      <dgm:spPr/>
      <dgm:t>
        <a:bodyPr/>
        <a:lstStyle/>
        <a:p>
          <a:r>
            <a:rPr lang="en-US" b="1" i="0" dirty="0" err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postnoklassik</a:t>
          </a:r>
          <a:r>
            <a:rPr lang="en-US" b="1" i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fan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(XX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asrning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ikkinchi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yarmi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XXI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asr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boshi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). U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ob’ekt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olinuvchi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bilimlar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xususiyati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faqat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biluvchi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sub’ekt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faoliyati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vositalari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operatsiyalariga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emas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balki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qadriyatlari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maqsadlariga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ham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bog‘liqligini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hisobga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oladi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Taraqqiyot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muayyan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tomonga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qarab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ketishi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unga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ozgina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ta’sir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ko‘rsatishning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kifoyaligi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postnoklassik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rivojlanishning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muhim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jihatidir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Mazkur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yondashuvni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I.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Prigojin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maktabi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chiqqan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9E024A-BBF5-4450-9A2B-582C8B488E63}" type="parTrans" cxnId="{522B80E4-3E37-48F5-B573-D7CF172B7DD2}">
      <dgm:prSet/>
      <dgm:spPr/>
      <dgm:t>
        <a:bodyPr/>
        <a:lstStyle/>
        <a:p>
          <a:endParaRPr lang="ru-RU"/>
        </a:p>
      </dgm:t>
    </dgm:pt>
    <dgm:pt modelId="{FDC3A903-DD0C-4606-A50B-237AB327E08D}" type="sibTrans" cxnId="{522B80E4-3E37-48F5-B573-D7CF172B7DD2}">
      <dgm:prSet/>
      <dgm:spPr/>
      <dgm:t>
        <a:bodyPr/>
        <a:lstStyle/>
        <a:p>
          <a:endParaRPr lang="ru-RU"/>
        </a:p>
      </dgm:t>
    </dgm:pt>
    <dgm:pt modelId="{CEECE037-E8A7-4DCB-835E-6CBE8E6619E5}" type="pres">
      <dgm:prSet presAssocID="{CB6082B2-CC45-43F9-8E5C-BC5D508F43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535DFA-3191-48E7-B3DC-484871F5D52C}" type="pres">
      <dgm:prSet presAssocID="{08DA6205-D021-4B9A-B25B-186CA0EEDB29}" presName="root1" presStyleCnt="0"/>
      <dgm:spPr/>
    </dgm:pt>
    <dgm:pt modelId="{A1B27570-BFFC-4333-B70A-5F7B9FFFDAD5}" type="pres">
      <dgm:prSet presAssocID="{08DA6205-D021-4B9A-B25B-186CA0EEDB29}" presName="LevelOneTextNode" presStyleLbl="node0" presStyleIdx="0" presStyleCnt="1" custAng="5400000" custScaleY="55575" custLinFactX="-100000" custLinFactNeighborX="-125001" custLinFactNeighborY="-196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CE5A06-DDB3-45B3-9B35-F7F97AC7C617}" type="pres">
      <dgm:prSet presAssocID="{08DA6205-D021-4B9A-B25B-186CA0EEDB29}" presName="level2hierChild" presStyleCnt="0"/>
      <dgm:spPr/>
    </dgm:pt>
    <dgm:pt modelId="{138F097D-633C-4C4C-A799-DC0C36D23AFC}" type="pres">
      <dgm:prSet presAssocID="{72B0F858-63FB-4B28-A9B4-B79BF3EB7D9C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0A671D33-5499-4161-8573-353F45901912}" type="pres">
      <dgm:prSet presAssocID="{72B0F858-63FB-4B28-A9B4-B79BF3EB7D9C}" presName="connTx" presStyleLbl="parChTrans1D2" presStyleIdx="0" presStyleCnt="3"/>
      <dgm:spPr/>
      <dgm:t>
        <a:bodyPr/>
        <a:lstStyle/>
        <a:p>
          <a:endParaRPr lang="ru-RU"/>
        </a:p>
      </dgm:t>
    </dgm:pt>
    <dgm:pt modelId="{F2A25FE1-86EE-4E46-81BA-F3B91EEDE838}" type="pres">
      <dgm:prSet presAssocID="{BA4B5C4C-EF8F-4C79-B1D2-059CB52E79E0}" presName="root2" presStyleCnt="0"/>
      <dgm:spPr/>
    </dgm:pt>
    <dgm:pt modelId="{48720A86-3EA0-4A1D-A45E-8D3E814BE3CC}" type="pres">
      <dgm:prSet presAssocID="{BA4B5C4C-EF8F-4C79-B1D2-059CB52E79E0}" presName="LevelTwoTextNode" presStyleLbl="node2" presStyleIdx="0" presStyleCnt="3" custScaleX="175733" custScaleY="1493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0666C7-E0B2-46A5-8751-E25186B39CA2}" type="pres">
      <dgm:prSet presAssocID="{BA4B5C4C-EF8F-4C79-B1D2-059CB52E79E0}" presName="level3hierChild" presStyleCnt="0"/>
      <dgm:spPr/>
    </dgm:pt>
    <dgm:pt modelId="{89716DA2-24B5-447F-98F3-8142D73CCCE3}" type="pres">
      <dgm:prSet presAssocID="{98EAEDAC-77E3-474F-A83A-193A3F492E1F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C38C8B6B-9086-47F1-B989-0597DCFE88DC}" type="pres">
      <dgm:prSet presAssocID="{98EAEDAC-77E3-474F-A83A-193A3F492E1F}" presName="connTx" presStyleLbl="parChTrans1D2" presStyleIdx="1" presStyleCnt="3"/>
      <dgm:spPr/>
      <dgm:t>
        <a:bodyPr/>
        <a:lstStyle/>
        <a:p>
          <a:endParaRPr lang="ru-RU"/>
        </a:p>
      </dgm:t>
    </dgm:pt>
    <dgm:pt modelId="{35605ABD-4C7A-45C4-8368-FA2A920893D9}" type="pres">
      <dgm:prSet presAssocID="{F4BB36B0-62A5-45C5-9E63-AF6F3FD30DF3}" presName="root2" presStyleCnt="0"/>
      <dgm:spPr/>
    </dgm:pt>
    <dgm:pt modelId="{FC3BD3C9-3068-4BB1-820F-0A410FFAB964}" type="pres">
      <dgm:prSet presAssocID="{F4BB36B0-62A5-45C5-9E63-AF6F3FD30DF3}" presName="LevelTwoTextNode" presStyleLbl="node2" presStyleIdx="1" presStyleCnt="3" custScaleX="160494" custScaleY="2286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BCBF62-0839-485E-B0BE-5139C59C4B2E}" type="pres">
      <dgm:prSet presAssocID="{F4BB36B0-62A5-45C5-9E63-AF6F3FD30DF3}" presName="level3hierChild" presStyleCnt="0"/>
      <dgm:spPr/>
    </dgm:pt>
    <dgm:pt modelId="{9C0DE923-A64D-4B0F-91DF-AC7E0D3AE0CE}" type="pres">
      <dgm:prSet presAssocID="{B69E024A-BBF5-4450-9A2B-582C8B488E63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F04BA6CA-884D-42E5-A196-F8D94B6882F3}" type="pres">
      <dgm:prSet presAssocID="{B69E024A-BBF5-4450-9A2B-582C8B488E63}" presName="connTx" presStyleLbl="parChTrans1D2" presStyleIdx="2" presStyleCnt="3"/>
      <dgm:spPr/>
      <dgm:t>
        <a:bodyPr/>
        <a:lstStyle/>
        <a:p>
          <a:endParaRPr lang="ru-RU"/>
        </a:p>
      </dgm:t>
    </dgm:pt>
    <dgm:pt modelId="{09890F2A-D77A-4702-A43B-F0065D877CA7}" type="pres">
      <dgm:prSet presAssocID="{45836846-FE6A-406A-A9BF-3114FE32271F}" presName="root2" presStyleCnt="0"/>
      <dgm:spPr/>
    </dgm:pt>
    <dgm:pt modelId="{0CDEDF34-0E69-440B-97FD-0F6CCE0E3753}" type="pres">
      <dgm:prSet presAssocID="{45836846-FE6A-406A-A9BF-3114FE32271F}" presName="LevelTwoTextNode" presStyleLbl="node2" presStyleIdx="2" presStyleCnt="3" custScaleX="165500" custScaleY="16450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7BC389-6DFF-4D09-8FE0-8F0FB13A928B}" type="pres">
      <dgm:prSet presAssocID="{45836846-FE6A-406A-A9BF-3114FE32271F}" presName="level3hierChild" presStyleCnt="0"/>
      <dgm:spPr/>
    </dgm:pt>
  </dgm:ptLst>
  <dgm:cxnLst>
    <dgm:cxn modelId="{9112BA00-FC6A-4EFF-9C00-70BC6F2F2F26}" srcId="{CB6082B2-CC45-43F9-8E5C-BC5D508F43B9}" destId="{08DA6205-D021-4B9A-B25B-186CA0EEDB29}" srcOrd="0" destOrd="0" parTransId="{D47BB906-EA3E-48EC-A942-848B37FAEE3B}" sibTransId="{1EC9C5E8-60D5-4406-B0AE-8DED253E06A5}"/>
    <dgm:cxn modelId="{522B80E4-3E37-48F5-B573-D7CF172B7DD2}" srcId="{08DA6205-D021-4B9A-B25B-186CA0EEDB29}" destId="{45836846-FE6A-406A-A9BF-3114FE32271F}" srcOrd="2" destOrd="0" parTransId="{B69E024A-BBF5-4450-9A2B-582C8B488E63}" sibTransId="{FDC3A903-DD0C-4606-A50B-237AB327E08D}"/>
    <dgm:cxn modelId="{4F91FA07-1D1A-48EB-9007-BAD429D22152}" type="presOf" srcId="{72B0F858-63FB-4B28-A9B4-B79BF3EB7D9C}" destId="{138F097D-633C-4C4C-A799-DC0C36D23AFC}" srcOrd="0" destOrd="0" presId="urn:microsoft.com/office/officeart/2008/layout/HorizontalMultiLevelHierarchy"/>
    <dgm:cxn modelId="{78BD9C68-CF61-4CCC-ABA2-7F5BB8AA8E71}" type="presOf" srcId="{08DA6205-D021-4B9A-B25B-186CA0EEDB29}" destId="{A1B27570-BFFC-4333-B70A-5F7B9FFFDAD5}" srcOrd="0" destOrd="0" presId="urn:microsoft.com/office/officeart/2008/layout/HorizontalMultiLevelHierarchy"/>
    <dgm:cxn modelId="{9F96E97E-E622-42F1-9F97-961790605C45}" type="presOf" srcId="{F4BB36B0-62A5-45C5-9E63-AF6F3FD30DF3}" destId="{FC3BD3C9-3068-4BB1-820F-0A410FFAB964}" srcOrd="0" destOrd="0" presId="urn:microsoft.com/office/officeart/2008/layout/HorizontalMultiLevelHierarchy"/>
    <dgm:cxn modelId="{6E8E1CD9-2F07-49FC-A178-CA5D9908924A}" type="presOf" srcId="{98EAEDAC-77E3-474F-A83A-193A3F492E1F}" destId="{89716DA2-24B5-447F-98F3-8142D73CCCE3}" srcOrd="0" destOrd="0" presId="urn:microsoft.com/office/officeart/2008/layout/HorizontalMultiLevelHierarchy"/>
    <dgm:cxn modelId="{D33DF4C1-6006-4EE5-9D50-D5C2FCDF3BEB}" srcId="{08DA6205-D021-4B9A-B25B-186CA0EEDB29}" destId="{BA4B5C4C-EF8F-4C79-B1D2-059CB52E79E0}" srcOrd="0" destOrd="0" parTransId="{72B0F858-63FB-4B28-A9B4-B79BF3EB7D9C}" sibTransId="{18AA1BFC-8DA7-4D80-A154-EE61EE6D5435}"/>
    <dgm:cxn modelId="{832C1CDE-71A2-4AC3-B096-762DBE244E67}" type="presOf" srcId="{B69E024A-BBF5-4450-9A2B-582C8B488E63}" destId="{9C0DE923-A64D-4B0F-91DF-AC7E0D3AE0CE}" srcOrd="0" destOrd="0" presId="urn:microsoft.com/office/officeart/2008/layout/HorizontalMultiLevelHierarchy"/>
    <dgm:cxn modelId="{88FF3F32-095B-48BB-822F-6B7D06E5C00A}" type="presOf" srcId="{45836846-FE6A-406A-A9BF-3114FE32271F}" destId="{0CDEDF34-0E69-440B-97FD-0F6CCE0E3753}" srcOrd="0" destOrd="0" presId="urn:microsoft.com/office/officeart/2008/layout/HorizontalMultiLevelHierarchy"/>
    <dgm:cxn modelId="{C0586ADE-C11A-4E09-A6DE-D02039563BC4}" type="presOf" srcId="{BA4B5C4C-EF8F-4C79-B1D2-059CB52E79E0}" destId="{48720A86-3EA0-4A1D-A45E-8D3E814BE3CC}" srcOrd="0" destOrd="0" presId="urn:microsoft.com/office/officeart/2008/layout/HorizontalMultiLevelHierarchy"/>
    <dgm:cxn modelId="{5736E267-D4F5-4D99-B2BB-9EC286451BFA}" type="presOf" srcId="{98EAEDAC-77E3-474F-A83A-193A3F492E1F}" destId="{C38C8B6B-9086-47F1-B989-0597DCFE88DC}" srcOrd="1" destOrd="0" presId="urn:microsoft.com/office/officeart/2008/layout/HorizontalMultiLevelHierarchy"/>
    <dgm:cxn modelId="{2FA80A8F-E877-4A78-A377-1FE6E5F0DA65}" type="presOf" srcId="{B69E024A-BBF5-4450-9A2B-582C8B488E63}" destId="{F04BA6CA-884D-42E5-A196-F8D94B6882F3}" srcOrd="1" destOrd="0" presId="urn:microsoft.com/office/officeart/2008/layout/HorizontalMultiLevelHierarchy"/>
    <dgm:cxn modelId="{68453D43-753C-43AE-B3D6-75548C67AEAE}" type="presOf" srcId="{CB6082B2-CC45-43F9-8E5C-BC5D508F43B9}" destId="{CEECE037-E8A7-4DCB-835E-6CBE8E6619E5}" srcOrd="0" destOrd="0" presId="urn:microsoft.com/office/officeart/2008/layout/HorizontalMultiLevelHierarchy"/>
    <dgm:cxn modelId="{868A3365-971B-4D62-8B65-DD03ACD9ED3C}" type="presOf" srcId="{72B0F858-63FB-4B28-A9B4-B79BF3EB7D9C}" destId="{0A671D33-5499-4161-8573-353F45901912}" srcOrd="1" destOrd="0" presId="urn:microsoft.com/office/officeart/2008/layout/HorizontalMultiLevelHierarchy"/>
    <dgm:cxn modelId="{31D9F9C0-6A06-4CC3-9F4A-FC1C0E84B74B}" srcId="{08DA6205-D021-4B9A-B25B-186CA0EEDB29}" destId="{F4BB36B0-62A5-45C5-9E63-AF6F3FD30DF3}" srcOrd="1" destOrd="0" parTransId="{98EAEDAC-77E3-474F-A83A-193A3F492E1F}" sibTransId="{C8C78032-F102-485B-BFFD-97CA65739E0B}"/>
    <dgm:cxn modelId="{FDFF3755-4020-40ED-9398-7CF61F3E0CDA}" type="presParOf" srcId="{CEECE037-E8A7-4DCB-835E-6CBE8E6619E5}" destId="{5E535DFA-3191-48E7-B3DC-484871F5D52C}" srcOrd="0" destOrd="0" presId="urn:microsoft.com/office/officeart/2008/layout/HorizontalMultiLevelHierarchy"/>
    <dgm:cxn modelId="{05D61BC1-7921-4D17-9DC7-46705A972869}" type="presParOf" srcId="{5E535DFA-3191-48E7-B3DC-484871F5D52C}" destId="{A1B27570-BFFC-4333-B70A-5F7B9FFFDAD5}" srcOrd="0" destOrd="0" presId="urn:microsoft.com/office/officeart/2008/layout/HorizontalMultiLevelHierarchy"/>
    <dgm:cxn modelId="{5F11AB08-EA38-4203-8D2D-87A4487D1AEE}" type="presParOf" srcId="{5E535DFA-3191-48E7-B3DC-484871F5D52C}" destId="{46CE5A06-DDB3-45B3-9B35-F7F97AC7C617}" srcOrd="1" destOrd="0" presId="urn:microsoft.com/office/officeart/2008/layout/HorizontalMultiLevelHierarchy"/>
    <dgm:cxn modelId="{91C94D12-980A-4E1E-A51A-82E9AD9B8019}" type="presParOf" srcId="{46CE5A06-DDB3-45B3-9B35-F7F97AC7C617}" destId="{138F097D-633C-4C4C-A799-DC0C36D23AFC}" srcOrd="0" destOrd="0" presId="urn:microsoft.com/office/officeart/2008/layout/HorizontalMultiLevelHierarchy"/>
    <dgm:cxn modelId="{1AC676D1-EFA2-422E-BA93-B663E8E13061}" type="presParOf" srcId="{138F097D-633C-4C4C-A799-DC0C36D23AFC}" destId="{0A671D33-5499-4161-8573-353F45901912}" srcOrd="0" destOrd="0" presId="urn:microsoft.com/office/officeart/2008/layout/HorizontalMultiLevelHierarchy"/>
    <dgm:cxn modelId="{45ABBBA0-C9A1-4B5D-8E75-E71768281B67}" type="presParOf" srcId="{46CE5A06-DDB3-45B3-9B35-F7F97AC7C617}" destId="{F2A25FE1-86EE-4E46-81BA-F3B91EEDE838}" srcOrd="1" destOrd="0" presId="urn:microsoft.com/office/officeart/2008/layout/HorizontalMultiLevelHierarchy"/>
    <dgm:cxn modelId="{985FFEAA-C421-4D74-8CFD-5BFE588C973A}" type="presParOf" srcId="{F2A25FE1-86EE-4E46-81BA-F3B91EEDE838}" destId="{48720A86-3EA0-4A1D-A45E-8D3E814BE3CC}" srcOrd="0" destOrd="0" presId="urn:microsoft.com/office/officeart/2008/layout/HorizontalMultiLevelHierarchy"/>
    <dgm:cxn modelId="{080BE26D-477B-4AD4-91ED-91C08E0A54C4}" type="presParOf" srcId="{F2A25FE1-86EE-4E46-81BA-F3B91EEDE838}" destId="{530666C7-E0B2-46A5-8751-E25186B39CA2}" srcOrd="1" destOrd="0" presId="urn:microsoft.com/office/officeart/2008/layout/HorizontalMultiLevelHierarchy"/>
    <dgm:cxn modelId="{926D4986-6A62-4389-939B-AE0B43507B7F}" type="presParOf" srcId="{46CE5A06-DDB3-45B3-9B35-F7F97AC7C617}" destId="{89716DA2-24B5-447F-98F3-8142D73CCCE3}" srcOrd="2" destOrd="0" presId="urn:microsoft.com/office/officeart/2008/layout/HorizontalMultiLevelHierarchy"/>
    <dgm:cxn modelId="{A4F043FC-DEEC-4AA3-B047-FD48E5530D5D}" type="presParOf" srcId="{89716DA2-24B5-447F-98F3-8142D73CCCE3}" destId="{C38C8B6B-9086-47F1-B989-0597DCFE88DC}" srcOrd="0" destOrd="0" presId="urn:microsoft.com/office/officeart/2008/layout/HorizontalMultiLevelHierarchy"/>
    <dgm:cxn modelId="{5EE52B2C-2D78-4C97-B8F5-F4A83C95A18B}" type="presParOf" srcId="{46CE5A06-DDB3-45B3-9B35-F7F97AC7C617}" destId="{35605ABD-4C7A-45C4-8368-FA2A920893D9}" srcOrd="3" destOrd="0" presId="urn:microsoft.com/office/officeart/2008/layout/HorizontalMultiLevelHierarchy"/>
    <dgm:cxn modelId="{E7554301-860E-42C1-AB32-ECFF6E8108A8}" type="presParOf" srcId="{35605ABD-4C7A-45C4-8368-FA2A920893D9}" destId="{FC3BD3C9-3068-4BB1-820F-0A410FFAB964}" srcOrd="0" destOrd="0" presId="urn:microsoft.com/office/officeart/2008/layout/HorizontalMultiLevelHierarchy"/>
    <dgm:cxn modelId="{AC592CDE-11A9-4999-9396-A54A74123122}" type="presParOf" srcId="{35605ABD-4C7A-45C4-8368-FA2A920893D9}" destId="{AABCBF62-0839-485E-B0BE-5139C59C4B2E}" srcOrd="1" destOrd="0" presId="urn:microsoft.com/office/officeart/2008/layout/HorizontalMultiLevelHierarchy"/>
    <dgm:cxn modelId="{D56B1C13-A89B-46D1-A6D2-80001CB53C58}" type="presParOf" srcId="{46CE5A06-DDB3-45B3-9B35-F7F97AC7C617}" destId="{9C0DE923-A64D-4B0F-91DF-AC7E0D3AE0CE}" srcOrd="4" destOrd="0" presId="urn:microsoft.com/office/officeart/2008/layout/HorizontalMultiLevelHierarchy"/>
    <dgm:cxn modelId="{A2C41448-95BD-4CC9-A87A-DB501A6838D3}" type="presParOf" srcId="{9C0DE923-A64D-4B0F-91DF-AC7E0D3AE0CE}" destId="{F04BA6CA-884D-42E5-A196-F8D94B6882F3}" srcOrd="0" destOrd="0" presId="urn:microsoft.com/office/officeart/2008/layout/HorizontalMultiLevelHierarchy"/>
    <dgm:cxn modelId="{A40A5AEE-7B43-42B6-B36A-303D07624884}" type="presParOf" srcId="{46CE5A06-DDB3-45B3-9B35-F7F97AC7C617}" destId="{09890F2A-D77A-4702-A43B-F0065D877CA7}" srcOrd="5" destOrd="0" presId="urn:microsoft.com/office/officeart/2008/layout/HorizontalMultiLevelHierarchy"/>
    <dgm:cxn modelId="{02411CF1-2FE9-4A12-B37C-62C8E1D487A3}" type="presParOf" srcId="{09890F2A-D77A-4702-A43B-F0065D877CA7}" destId="{0CDEDF34-0E69-440B-97FD-0F6CCE0E3753}" srcOrd="0" destOrd="0" presId="urn:microsoft.com/office/officeart/2008/layout/HorizontalMultiLevelHierarchy"/>
    <dgm:cxn modelId="{CFAEEB3C-73B3-4330-B3E7-BD32EB687CC2}" type="presParOf" srcId="{09890F2A-D77A-4702-A43B-F0065D877CA7}" destId="{4E7BC389-6DFF-4D09-8FE0-8F0FB13A928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A6979-5474-4CE2-B535-373D8AE9C483}">
      <dsp:nvSpPr>
        <dsp:cNvPr id="0" name=""/>
        <dsp:cNvSpPr/>
      </dsp:nvSpPr>
      <dsp:spPr>
        <a:xfrm>
          <a:off x="5619750" y="2655348"/>
          <a:ext cx="3976014" cy="690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26"/>
              </a:lnTo>
              <a:lnTo>
                <a:pt x="3976014" y="345026"/>
              </a:lnTo>
              <a:lnTo>
                <a:pt x="3976014" y="6900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B7096-731C-475C-9F37-0EBA6513D323}">
      <dsp:nvSpPr>
        <dsp:cNvPr id="0" name=""/>
        <dsp:cNvSpPr/>
      </dsp:nvSpPr>
      <dsp:spPr>
        <a:xfrm>
          <a:off x="5574029" y="2655348"/>
          <a:ext cx="91440" cy="690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0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7DE58-6830-4FAA-A150-0880C5168EFF}">
      <dsp:nvSpPr>
        <dsp:cNvPr id="0" name=""/>
        <dsp:cNvSpPr/>
      </dsp:nvSpPr>
      <dsp:spPr>
        <a:xfrm>
          <a:off x="1643735" y="2655348"/>
          <a:ext cx="3976014" cy="690052"/>
        </a:xfrm>
        <a:custGeom>
          <a:avLst/>
          <a:gdLst/>
          <a:ahLst/>
          <a:cxnLst/>
          <a:rect l="0" t="0" r="0" b="0"/>
          <a:pathLst>
            <a:path>
              <a:moveTo>
                <a:pt x="3976014" y="0"/>
              </a:moveTo>
              <a:lnTo>
                <a:pt x="3976014" y="345026"/>
              </a:lnTo>
              <a:lnTo>
                <a:pt x="0" y="345026"/>
              </a:lnTo>
              <a:lnTo>
                <a:pt x="0" y="6900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2DE67-66A3-4CFB-9BA9-752CE8E9FA42}">
      <dsp:nvSpPr>
        <dsp:cNvPr id="0" name=""/>
        <dsp:cNvSpPr/>
      </dsp:nvSpPr>
      <dsp:spPr>
        <a:xfrm>
          <a:off x="3976768" y="1012367"/>
          <a:ext cx="3285962" cy="1642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Fan</a:t>
          </a:r>
          <a:endParaRPr kumimoji="0" lang="ru-RU" altLang="ru-RU" sz="3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6768" y="1012367"/>
        <a:ext cx="3285962" cy="1642981"/>
      </dsp:txXfrm>
    </dsp:sp>
    <dsp:sp modelId="{189F2F0C-DB57-4DEE-BA8B-8A9CC3B5CB25}">
      <dsp:nvSpPr>
        <dsp:cNvPr id="0" name=""/>
        <dsp:cNvSpPr/>
      </dsp:nvSpPr>
      <dsp:spPr>
        <a:xfrm>
          <a:off x="754" y="3345401"/>
          <a:ext cx="3285962" cy="1642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Faoliyat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shakli</a:t>
          </a:r>
          <a:endParaRPr kumimoji="0" lang="ru-RU" altLang="ru-RU" sz="3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54" y="3345401"/>
        <a:ext cx="3285962" cy="1642981"/>
      </dsp:txXfrm>
    </dsp:sp>
    <dsp:sp modelId="{AB24C352-D910-4BD0-800D-847C6E69948B}">
      <dsp:nvSpPr>
        <dsp:cNvPr id="0" name=""/>
        <dsp:cNvSpPr/>
      </dsp:nvSpPr>
      <dsp:spPr>
        <a:xfrm>
          <a:off x="3976768" y="3345401"/>
          <a:ext cx="3285962" cy="1642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Muayyan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fanga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doir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bilimlar</a:t>
          </a:r>
          <a:endParaRPr kumimoji="0" lang="ru-RU" altLang="ru-RU" sz="3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3976768" y="3345401"/>
        <a:ext cx="3285962" cy="1642981"/>
      </dsp:txXfrm>
    </dsp:sp>
    <dsp:sp modelId="{AF853DE4-8838-4F00-A261-916AE4B6E9B0}">
      <dsp:nvSpPr>
        <dsp:cNvPr id="0" name=""/>
        <dsp:cNvSpPr/>
      </dsp:nvSpPr>
      <dsp:spPr>
        <a:xfrm>
          <a:off x="7952783" y="3345401"/>
          <a:ext cx="3285962" cy="1642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Ijtimoiy</a:t>
          </a:r>
          <a:r>
            <a:rPr kumimoji="0" lang="en-US" altLang="ru-RU" sz="38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8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institut</a:t>
          </a:r>
          <a:endParaRPr kumimoji="0" lang="ru-RU" altLang="ru-RU" sz="38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952783" y="3345401"/>
        <a:ext cx="3285962" cy="16429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E76D4-CFE3-47D6-9688-5CF90BA8B4B0}">
      <dsp:nvSpPr>
        <dsp:cNvPr id="0" name=""/>
        <dsp:cNvSpPr/>
      </dsp:nvSpPr>
      <dsp:spPr>
        <a:xfrm>
          <a:off x="4955458" y="2674932"/>
          <a:ext cx="3506023" cy="608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55"/>
              </a:lnTo>
              <a:lnTo>
                <a:pt x="1904367" y="165255"/>
              </a:lnTo>
              <a:lnTo>
                <a:pt x="1904367" y="33051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ACAD7-A37B-47DA-AAF7-D40230E83C8A}">
      <dsp:nvSpPr>
        <dsp:cNvPr id="0" name=""/>
        <dsp:cNvSpPr/>
      </dsp:nvSpPr>
      <dsp:spPr>
        <a:xfrm>
          <a:off x="4909738" y="2674932"/>
          <a:ext cx="91440" cy="608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51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A07BF-938D-4F57-91AD-C768CCF9D9E2}">
      <dsp:nvSpPr>
        <dsp:cNvPr id="0" name=""/>
        <dsp:cNvSpPr/>
      </dsp:nvSpPr>
      <dsp:spPr>
        <a:xfrm>
          <a:off x="1449435" y="2674932"/>
          <a:ext cx="3506023" cy="608483"/>
        </a:xfrm>
        <a:custGeom>
          <a:avLst/>
          <a:gdLst/>
          <a:ahLst/>
          <a:cxnLst/>
          <a:rect l="0" t="0" r="0" b="0"/>
          <a:pathLst>
            <a:path>
              <a:moveTo>
                <a:pt x="1904367" y="0"/>
              </a:moveTo>
              <a:lnTo>
                <a:pt x="1904367" y="165255"/>
              </a:lnTo>
              <a:lnTo>
                <a:pt x="0" y="165255"/>
              </a:lnTo>
              <a:lnTo>
                <a:pt x="0" y="33051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C804A-9763-4E2A-A616-0C26ADAA37EB}">
      <dsp:nvSpPr>
        <dsp:cNvPr id="0" name=""/>
        <dsp:cNvSpPr/>
      </dsp:nvSpPr>
      <dsp:spPr>
        <a:xfrm>
          <a:off x="3506688" y="1226162"/>
          <a:ext cx="2897539" cy="144876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sz="35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namoyon</a:t>
          </a:r>
          <a:r>
            <a:rPr lang="en-US" sz="35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5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bo‘lishi</a:t>
          </a:r>
          <a:r>
            <a:rPr lang="en-US" sz="35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endParaRPr lang="uz-Cyrl-UZ" sz="3500" b="1" kern="1200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506688" y="1226162"/>
        <a:ext cx="2897539" cy="1448769"/>
      </dsp:txXfrm>
    </dsp:sp>
    <dsp:sp modelId="{A0A0FDDC-A807-4B33-AC10-3D97B893EDD2}">
      <dsp:nvSpPr>
        <dsp:cNvPr id="0" name=""/>
        <dsp:cNvSpPr/>
      </dsp:nvSpPr>
      <dsp:spPr>
        <a:xfrm>
          <a:off x="665" y="3283415"/>
          <a:ext cx="2897539" cy="144876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z-Cyrl-UZ" sz="3500" kern="1200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Bilim</a:t>
          </a:r>
          <a:endParaRPr lang="ru-RU" sz="3500" kern="1200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665" y="3283415"/>
        <a:ext cx="2897539" cy="1448769"/>
      </dsp:txXfrm>
    </dsp:sp>
    <dsp:sp modelId="{7E6C4A4B-3F74-4343-A0CD-2E2E05A0A076}">
      <dsp:nvSpPr>
        <dsp:cNvPr id="0" name=""/>
        <dsp:cNvSpPr/>
      </dsp:nvSpPr>
      <dsp:spPr>
        <a:xfrm>
          <a:off x="3506688" y="3283415"/>
          <a:ext cx="2897539" cy="144876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z-Cyrl-UZ" sz="3500" kern="1200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Faoliyat</a:t>
          </a:r>
          <a:endParaRPr lang="ru-RU" sz="3500" kern="1200" baseline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506688" y="3283415"/>
        <a:ext cx="2897539" cy="1448769"/>
      </dsp:txXfrm>
    </dsp:sp>
    <dsp:sp modelId="{A282099B-0C22-4B47-906A-11099213E40E}">
      <dsp:nvSpPr>
        <dsp:cNvPr id="0" name=""/>
        <dsp:cNvSpPr/>
      </dsp:nvSpPr>
      <dsp:spPr>
        <a:xfrm>
          <a:off x="7012711" y="3283415"/>
          <a:ext cx="2897539" cy="144876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</a:t>
          </a:r>
          <a:r>
            <a:rPr lang="en-US" sz="3500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500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hodisa</a:t>
          </a:r>
          <a:endParaRPr lang="ru-RU" sz="350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012711" y="3283415"/>
        <a:ext cx="2897539" cy="1448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3A9D4-C035-4987-9800-5A4CFAB0C450}">
      <dsp:nvSpPr>
        <dsp:cNvPr id="0" name=""/>
        <dsp:cNvSpPr/>
      </dsp:nvSpPr>
      <dsp:spPr>
        <a:xfrm>
          <a:off x="1855059" y="2212104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R="0"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Fan </a:t>
          </a:r>
          <a:r>
            <a:rPr lang="en-US" sz="3000" b="1" kern="1200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taraqqiyotiga</a:t>
          </a:r>
          <a:r>
            <a:rPr lang="en-US" sz="3000" b="1" kern="1200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3000" b="1" kern="1200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oid</a:t>
          </a:r>
          <a:r>
            <a:rPr lang="en-US" sz="3000" b="1" kern="1200" baseline="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3000" b="1" kern="1200" baseline="0" dirty="0" err="1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yondoshuvlar</a:t>
          </a:r>
          <a:endParaRPr lang="en-US" sz="3000" b="1" kern="1200" baseline="0" dirty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498835" y="2457629"/>
        <a:ext cx="3108425" cy="1185498"/>
      </dsp:txXfrm>
    </dsp:sp>
    <dsp:sp modelId="{230DD708-018B-464E-B2A2-D8A8FD044043}">
      <dsp:nvSpPr>
        <dsp:cNvPr id="0" name=""/>
        <dsp:cNvSpPr/>
      </dsp:nvSpPr>
      <dsp:spPr>
        <a:xfrm rot="18692659">
          <a:off x="4616394" y="1930703"/>
          <a:ext cx="833466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616394" y="1923490"/>
        <a:ext cx="833466" cy="41673"/>
      </dsp:txXfrm>
    </dsp:sp>
    <dsp:sp modelId="{B814DB76-6816-48BF-BD72-98968B206DA9}">
      <dsp:nvSpPr>
        <dsp:cNvPr id="0" name=""/>
        <dsp:cNvSpPr/>
      </dsp:nvSpPr>
      <dsp:spPr>
        <a:xfrm>
          <a:off x="3815217" y="0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R="0"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Prezentizm</a:t>
          </a:r>
        </a:p>
      </dsp:txBody>
      <dsp:txXfrm>
        <a:off x="4458993" y="245525"/>
        <a:ext cx="3108425" cy="1185498"/>
      </dsp:txXfrm>
    </dsp:sp>
    <dsp:sp modelId="{F57D0814-05B9-4BA0-B306-1AB898921188}">
      <dsp:nvSpPr>
        <dsp:cNvPr id="0" name=""/>
        <dsp:cNvSpPr/>
      </dsp:nvSpPr>
      <dsp:spPr>
        <a:xfrm rot="20904266">
          <a:off x="5981952" y="2573387"/>
          <a:ext cx="658674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981952" y="2570543"/>
        <a:ext cx="658674" cy="32933"/>
      </dsp:txXfrm>
    </dsp:sp>
    <dsp:sp modelId="{EEB6D43D-BD18-4BFC-A462-9EA0C8F2C40C}">
      <dsp:nvSpPr>
        <dsp:cNvPr id="0" name=""/>
        <dsp:cNvSpPr/>
      </dsp:nvSpPr>
      <dsp:spPr>
        <a:xfrm>
          <a:off x="6371542" y="1285368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R="0"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Ssientizm</a:t>
          </a:r>
        </a:p>
      </dsp:txBody>
      <dsp:txXfrm>
        <a:off x="7015318" y="1530893"/>
        <a:ext cx="3108425" cy="1185498"/>
      </dsp:txXfrm>
    </dsp:sp>
    <dsp:sp modelId="{7B57DDED-1533-4ED1-829D-24A58614CA3F}">
      <dsp:nvSpPr>
        <dsp:cNvPr id="0" name=""/>
        <dsp:cNvSpPr/>
      </dsp:nvSpPr>
      <dsp:spPr>
        <a:xfrm rot="653470">
          <a:off x="6007183" y="3500944"/>
          <a:ext cx="916729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007183" y="3491649"/>
        <a:ext cx="916729" cy="45836"/>
      </dsp:txXfrm>
    </dsp:sp>
    <dsp:sp modelId="{9F70FE8F-9733-4720-8937-326DABD1A891}">
      <dsp:nvSpPr>
        <dsp:cNvPr id="0" name=""/>
        <dsp:cNvSpPr/>
      </dsp:nvSpPr>
      <dsp:spPr>
        <a:xfrm>
          <a:off x="6680059" y="3140481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R="0"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Antissietizm</a:t>
          </a:r>
        </a:p>
      </dsp:txBody>
      <dsp:txXfrm>
        <a:off x="7323835" y="3386006"/>
        <a:ext cx="3108425" cy="1185498"/>
      </dsp:txXfrm>
    </dsp:sp>
    <dsp:sp modelId="{B31479F0-D7D3-467E-BEEB-737F287B8F8F}">
      <dsp:nvSpPr>
        <dsp:cNvPr id="0" name=""/>
        <dsp:cNvSpPr/>
      </dsp:nvSpPr>
      <dsp:spPr>
        <a:xfrm rot="2590812">
          <a:off x="4761977" y="4113114"/>
          <a:ext cx="876140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761977" y="4104833"/>
        <a:ext cx="876140" cy="43807"/>
      </dsp:txXfrm>
    </dsp:sp>
    <dsp:sp modelId="{66A0637C-D8A8-4224-B0CC-80947EEAF0FD}">
      <dsp:nvSpPr>
        <dsp:cNvPr id="0" name=""/>
        <dsp:cNvSpPr/>
      </dsp:nvSpPr>
      <dsp:spPr>
        <a:xfrm>
          <a:off x="4149058" y="4364821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R="0"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Eksternalizm</a:t>
          </a:r>
        </a:p>
      </dsp:txBody>
      <dsp:txXfrm>
        <a:off x="4792834" y="4610346"/>
        <a:ext cx="3108425" cy="1185498"/>
      </dsp:txXfrm>
    </dsp:sp>
    <dsp:sp modelId="{454C0E1A-1DC3-4057-8F26-68A7D5EAAF40}">
      <dsp:nvSpPr>
        <dsp:cNvPr id="0" name=""/>
        <dsp:cNvSpPr/>
      </dsp:nvSpPr>
      <dsp:spPr>
        <a:xfrm rot="8181380">
          <a:off x="2971537" y="3921379"/>
          <a:ext cx="307962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10800000">
        <a:off x="2971537" y="3927303"/>
        <a:ext cx="307962" cy="15398"/>
      </dsp:txXfrm>
    </dsp:sp>
    <dsp:sp modelId="{1CBA3E09-BF22-40DC-AADA-9658DEAAE481}">
      <dsp:nvSpPr>
        <dsp:cNvPr id="0" name=""/>
        <dsp:cNvSpPr/>
      </dsp:nvSpPr>
      <dsp:spPr>
        <a:xfrm>
          <a:off x="0" y="3981352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R="0"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Internalizm</a:t>
          </a:r>
        </a:p>
      </dsp:txBody>
      <dsp:txXfrm>
        <a:off x="643776" y="4226877"/>
        <a:ext cx="3108425" cy="1185498"/>
      </dsp:txXfrm>
    </dsp:sp>
    <dsp:sp modelId="{6B7391E8-3794-4368-8B7E-87236DAF4BD4}">
      <dsp:nvSpPr>
        <dsp:cNvPr id="0" name=""/>
        <dsp:cNvSpPr/>
      </dsp:nvSpPr>
      <dsp:spPr>
        <a:xfrm rot="13342031">
          <a:off x="3066291" y="2209573"/>
          <a:ext cx="159667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458293" y="2496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10800000">
        <a:off x="3066291" y="2219204"/>
        <a:ext cx="159667" cy="7983"/>
      </dsp:txXfrm>
    </dsp:sp>
    <dsp:sp modelId="{8B21431A-A25E-4749-85F6-747B3167FEC7}">
      <dsp:nvSpPr>
        <dsp:cNvPr id="0" name=""/>
        <dsp:cNvSpPr/>
      </dsp:nvSpPr>
      <dsp:spPr>
        <a:xfrm>
          <a:off x="41212" y="557739"/>
          <a:ext cx="4395977" cy="167654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R="0"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b="1" i="1" kern="1200" baseline="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R="0"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1" kern="1200" baseline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Antikvarizm</a:t>
          </a:r>
          <a:endParaRPr lang="ru-RU" sz="2600" kern="1200" smtClean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84988" y="803264"/>
        <a:ext cx="3108425" cy="11854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BDAD9-96B1-4DAF-9B4B-B13C327EC682}">
      <dsp:nvSpPr>
        <dsp:cNvPr id="0" name=""/>
        <dsp:cNvSpPr/>
      </dsp:nvSpPr>
      <dsp:spPr>
        <a:xfrm>
          <a:off x="5884606" y="2722614"/>
          <a:ext cx="2881108" cy="675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0"/>
              </a:lnTo>
              <a:lnTo>
                <a:pt x="1501208" y="260540"/>
              </a:lnTo>
              <a:lnTo>
                <a:pt x="1501208" y="52108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C8C92-E42F-40D1-9F53-1FA70620D2CF}">
      <dsp:nvSpPr>
        <dsp:cNvPr id="0" name=""/>
        <dsp:cNvSpPr/>
      </dsp:nvSpPr>
      <dsp:spPr>
        <a:xfrm>
          <a:off x="2988753" y="2722614"/>
          <a:ext cx="2895853" cy="675338"/>
        </a:xfrm>
        <a:custGeom>
          <a:avLst/>
          <a:gdLst/>
          <a:ahLst/>
          <a:cxnLst/>
          <a:rect l="0" t="0" r="0" b="0"/>
          <a:pathLst>
            <a:path>
              <a:moveTo>
                <a:pt x="1501208" y="0"/>
              </a:moveTo>
              <a:lnTo>
                <a:pt x="1501208" y="260540"/>
              </a:lnTo>
              <a:lnTo>
                <a:pt x="0" y="260540"/>
              </a:lnTo>
              <a:lnTo>
                <a:pt x="0" y="521080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DD7AD-E68C-4158-A49C-BF982C574E97}">
      <dsp:nvSpPr>
        <dsp:cNvPr id="0" name=""/>
        <dsp:cNvSpPr/>
      </dsp:nvSpPr>
      <dsp:spPr>
        <a:xfrm>
          <a:off x="3223172" y="61180"/>
          <a:ext cx="5322867" cy="266143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R="0"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b="1" kern="1200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  <a:p>
          <a:pPr marR="0"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ijtimoiylikdan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farqini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tushunish</a:t>
          </a:r>
          <a:endParaRPr lang="en-US" sz="3300" b="1" kern="1200" baseline="0" dirty="0" smtClean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223172" y="61180"/>
        <a:ext cx="5322867" cy="2661433"/>
      </dsp:txXfrm>
    </dsp:sp>
    <dsp:sp modelId="{D6499104-3FF3-416E-9DBB-61242E2ABBD8}">
      <dsp:nvSpPr>
        <dsp:cNvPr id="0" name=""/>
        <dsp:cNvSpPr/>
      </dsp:nvSpPr>
      <dsp:spPr>
        <a:xfrm>
          <a:off x="327319" y="3397953"/>
          <a:ext cx="5322867" cy="266143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R="0"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mikrokonteksti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u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yoki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bu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davr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sharoitida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ishlayotgan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ilmiy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hamjamiyat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xususiyatlariga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fanning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bog‘liqligini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3300" b="1" kern="1200" baseline="0" dirty="0" err="1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anglatadi</a:t>
          </a:r>
          <a:r>
            <a:rPr lang="en-US" sz="3300" b="1" kern="1200" baseline="0" dirty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.</a:t>
          </a:r>
        </a:p>
      </dsp:txBody>
      <dsp:txXfrm>
        <a:off x="327319" y="3397953"/>
        <a:ext cx="5322867" cy="2661433"/>
      </dsp:txXfrm>
    </dsp:sp>
    <dsp:sp modelId="{F921DDB9-7C4A-43F6-96DE-0E7393AAD2E4}">
      <dsp:nvSpPr>
        <dsp:cNvPr id="0" name=""/>
        <dsp:cNvSpPr/>
      </dsp:nvSpPr>
      <dsp:spPr>
        <a:xfrm>
          <a:off x="6104281" y="3397953"/>
          <a:ext cx="5322867" cy="266143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R="0"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makrokonteksti  fan rivojlanuvchi kengroq ijtimoiy-madaniy muhitdagi bog‘liqliklar haqida bahs etadi; bu fan ijtimoiy mezonining ifodasidir.</a:t>
          </a:r>
        </a:p>
      </dsp:txBody>
      <dsp:txXfrm>
        <a:off x="6104281" y="3397953"/>
        <a:ext cx="5322867" cy="2661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10CBD-A5BC-4273-B8D2-2AF3E75B4EBB}">
      <dsp:nvSpPr>
        <dsp:cNvPr id="0" name=""/>
        <dsp:cNvSpPr/>
      </dsp:nvSpPr>
      <dsp:spPr>
        <a:xfrm>
          <a:off x="8356609" y="3849573"/>
          <a:ext cx="91440" cy="649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176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588F7-934B-4F60-912E-11C280F08A1F}">
      <dsp:nvSpPr>
        <dsp:cNvPr id="0" name=""/>
        <dsp:cNvSpPr/>
      </dsp:nvSpPr>
      <dsp:spPr>
        <a:xfrm>
          <a:off x="5147186" y="1712724"/>
          <a:ext cx="3255143" cy="63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23"/>
              </a:lnTo>
              <a:lnTo>
                <a:pt x="1764750" y="171323"/>
              </a:lnTo>
              <a:lnTo>
                <a:pt x="1764750" y="3426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67CC1-BF8A-499F-8507-1DC5A6690F17}">
      <dsp:nvSpPr>
        <dsp:cNvPr id="0" name=""/>
        <dsp:cNvSpPr/>
      </dsp:nvSpPr>
      <dsp:spPr>
        <a:xfrm>
          <a:off x="5101466" y="3849573"/>
          <a:ext cx="91440" cy="632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424AC-D151-4A83-8046-DFB650F7A23F}">
      <dsp:nvSpPr>
        <dsp:cNvPr id="0" name=""/>
        <dsp:cNvSpPr/>
      </dsp:nvSpPr>
      <dsp:spPr>
        <a:xfrm>
          <a:off x="5101466" y="1712724"/>
          <a:ext cx="91440" cy="632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569E2-9EC9-4B94-A2C0-F669288AA627}">
      <dsp:nvSpPr>
        <dsp:cNvPr id="0" name=""/>
        <dsp:cNvSpPr/>
      </dsp:nvSpPr>
      <dsp:spPr>
        <a:xfrm>
          <a:off x="1459794" y="3849573"/>
          <a:ext cx="91440" cy="632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47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20898-C0D9-4E3B-95D9-783BFCCF6910}">
      <dsp:nvSpPr>
        <dsp:cNvPr id="0" name=""/>
        <dsp:cNvSpPr/>
      </dsp:nvSpPr>
      <dsp:spPr>
        <a:xfrm>
          <a:off x="1505514" y="1712724"/>
          <a:ext cx="3641672" cy="632025"/>
        </a:xfrm>
        <a:custGeom>
          <a:avLst/>
          <a:gdLst/>
          <a:ahLst/>
          <a:cxnLst/>
          <a:rect l="0" t="0" r="0" b="0"/>
          <a:pathLst>
            <a:path>
              <a:moveTo>
                <a:pt x="1974304" y="0"/>
              </a:moveTo>
              <a:lnTo>
                <a:pt x="1974304" y="171323"/>
              </a:lnTo>
              <a:lnTo>
                <a:pt x="0" y="171323"/>
              </a:lnTo>
              <a:lnTo>
                <a:pt x="0" y="342647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1DE0-E2CA-4440-B2DC-A97AFA542633}">
      <dsp:nvSpPr>
        <dsp:cNvPr id="0" name=""/>
        <dsp:cNvSpPr/>
      </dsp:nvSpPr>
      <dsp:spPr>
        <a:xfrm>
          <a:off x="3642363" y="207900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Fanning funksiyalari</a:t>
          </a:r>
        </a:p>
      </dsp:txBody>
      <dsp:txXfrm>
        <a:off x="3642363" y="207900"/>
        <a:ext cx="3009646" cy="1504823"/>
      </dsp:txXfrm>
    </dsp:sp>
    <dsp:sp modelId="{829901A5-ECD1-4AC7-9408-D323E9BF523A}">
      <dsp:nvSpPr>
        <dsp:cNvPr id="0" name=""/>
        <dsp:cNvSpPr/>
      </dsp:nvSpPr>
      <dsp:spPr>
        <a:xfrm>
          <a:off x="691" y="2344749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Haqiqiy bilimni yaratish funksiyasi</a:t>
          </a:r>
        </a:p>
      </dsp:txBody>
      <dsp:txXfrm>
        <a:off x="691" y="2344749"/>
        <a:ext cx="3009646" cy="1504823"/>
      </dsp:txXfrm>
    </dsp:sp>
    <dsp:sp modelId="{BAE0613E-8B21-4464-BCE9-A260D85916B0}">
      <dsp:nvSpPr>
        <dsp:cNvPr id="0" name=""/>
        <dsp:cNvSpPr/>
      </dsp:nvSpPr>
      <dsp:spPr>
        <a:xfrm>
          <a:off x="691" y="4481598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ijtimoiy tartibga solish funksiyasi</a:t>
          </a:r>
        </a:p>
      </dsp:txBody>
      <dsp:txXfrm>
        <a:off x="691" y="4481598"/>
        <a:ext cx="3009646" cy="1504823"/>
      </dsp:txXfrm>
    </dsp:sp>
    <dsp:sp modelId="{C8B4AE29-61F0-4680-987C-9B935F88DDA5}">
      <dsp:nvSpPr>
        <dsp:cNvPr id="0" name=""/>
        <dsp:cNvSpPr/>
      </dsp:nvSpPr>
      <dsp:spPr>
        <a:xfrm>
          <a:off x="3642363" y="2344749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Loyihalash-konstruksiyalash funksiyasi</a:t>
          </a:r>
        </a:p>
      </dsp:txBody>
      <dsp:txXfrm>
        <a:off x="3642363" y="2344749"/>
        <a:ext cx="3009646" cy="1504823"/>
      </dsp:txXfrm>
    </dsp:sp>
    <dsp:sp modelId="{9A762A96-6CB5-4908-A33B-E9BE81EE1632}">
      <dsp:nvSpPr>
        <dsp:cNvPr id="0" name=""/>
        <dsp:cNvSpPr/>
      </dsp:nvSpPr>
      <dsp:spPr>
        <a:xfrm>
          <a:off x="3642363" y="4481598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bunyodkor kuch funksiyasi</a:t>
          </a:r>
        </a:p>
      </dsp:txBody>
      <dsp:txXfrm>
        <a:off x="3642363" y="4481598"/>
        <a:ext cx="3009646" cy="1504823"/>
      </dsp:txXfrm>
    </dsp:sp>
    <dsp:sp modelId="{C15B1DC9-3DAC-41BA-A73F-43998EBA22B8}">
      <dsp:nvSpPr>
        <dsp:cNvPr id="0" name=""/>
        <dsp:cNvSpPr/>
      </dsp:nvSpPr>
      <dsp:spPr>
        <a:xfrm>
          <a:off x="6897506" y="2344749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Madaniy-texnologik funksiyasi</a:t>
          </a:r>
        </a:p>
      </dsp:txBody>
      <dsp:txXfrm>
        <a:off x="6897506" y="2344749"/>
        <a:ext cx="3009646" cy="1504823"/>
      </dsp:txXfrm>
    </dsp:sp>
    <dsp:sp modelId="{2275B856-9C60-4E3F-8B2C-80C424F7B71B}">
      <dsp:nvSpPr>
        <dsp:cNvPr id="0" name=""/>
        <dsp:cNvSpPr/>
      </dsp:nvSpPr>
      <dsp:spPr>
        <a:xfrm>
          <a:off x="6897506" y="4499175"/>
          <a:ext cx="3009646" cy="1504823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R="0"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0" smtClean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siyosat vositasidagi funksiyasi</a:t>
          </a:r>
        </a:p>
      </dsp:txBody>
      <dsp:txXfrm>
        <a:off x="6897506" y="4499175"/>
        <a:ext cx="3009646" cy="15048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B3469-09D7-489E-AEEF-49E6DDCDEBDA}">
      <dsp:nvSpPr>
        <dsp:cNvPr id="0" name=""/>
        <dsp:cNvSpPr/>
      </dsp:nvSpPr>
      <dsp:spPr>
        <a:xfrm>
          <a:off x="7502350" y="3529559"/>
          <a:ext cx="91440" cy="549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50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79FFC-914B-4FC3-870E-2CC7A0A1BB40}">
      <dsp:nvSpPr>
        <dsp:cNvPr id="0" name=""/>
        <dsp:cNvSpPr/>
      </dsp:nvSpPr>
      <dsp:spPr>
        <a:xfrm>
          <a:off x="4940709" y="1673265"/>
          <a:ext cx="2607361" cy="549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52"/>
              </a:lnTo>
              <a:lnTo>
                <a:pt x="1447693" y="251252"/>
              </a:lnTo>
              <a:lnTo>
                <a:pt x="1447693" y="50250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1C88B-8605-464F-9191-B6F92A86871F}">
      <dsp:nvSpPr>
        <dsp:cNvPr id="0" name=""/>
        <dsp:cNvSpPr/>
      </dsp:nvSpPr>
      <dsp:spPr>
        <a:xfrm>
          <a:off x="2287628" y="3529559"/>
          <a:ext cx="91440" cy="549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50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9746C-BC70-4722-8948-BA2C157FD4FD}">
      <dsp:nvSpPr>
        <dsp:cNvPr id="0" name=""/>
        <dsp:cNvSpPr/>
      </dsp:nvSpPr>
      <dsp:spPr>
        <a:xfrm>
          <a:off x="2333348" y="1673265"/>
          <a:ext cx="2607361" cy="549044"/>
        </a:xfrm>
        <a:custGeom>
          <a:avLst/>
          <a:gdLst/>
          <a:ahLst/>
          <a:cxnLst/>
          <a:rect l="0" t="0" r="0" b="0"/>
          <a:pathLst>
            <a:path>
              <a:moveTo>
                <a:pt x="1447693" y="0"/>
              </a:moveTo>
              <a:lnTo>
                <a:pt x="1447693" y="251252"/>
              </a:lnTo>
              <a:lnTo>
                <a:pt x="0" y="251252"/>
              </a:lnTo>
              <a:lnTo>
                <a:pt x="0" y="50250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683B2-D728-49BD-9A4B-75925CDC87B6}">
      <dsp:nvSpPr>
        <dsp:cNvPr id="0" name=""/>
        <dsp:cNvSpPr/>
      </dsp:nvSpPr>
      <dsp:spPr>
        <a:xfrm>
          <a:off x="2607870" y="366015"/>
          <a:ext cx="4665678" cy="130724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Fan </a:t>
          </a:r>
          <a:r>
            <a:rPr lang="en-US" sz="2400" b="1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rivojlanishining</a:t>
          </a:r>
          <a:r>
            <a:rPr lang="en-US" sz="2400" b="1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b="1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asosiy</a:t>
          </a:r>
          <a:r>
            <a:rPr lang="en-US" sz="2400" b="1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b="1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bosqichlari</a:t>
          </a:r>
          <a:endParaRPr lang="en-US" sz="2400" b="1" kern="1200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sp:txBody>
      <dsp:txXfrm>
        <a:off x="2607870" y="366015"/>
        <a:ext cx="4665678" cy="1307249"/>
      </dsp:txXfrm>
    </dsp:sp>
    <dsp:sp modelId="{F068A292-56D3-442A-A86A-9F1EAE2E7A52}">
      <dsp:nvSpPr>
        <dsp:cNvPr id="0" name=""/>
        <dsp:cNvSpPr/>
      </dsp:nvSpPr>
      <dsp:spPr>
        <a:xfrm>
          <a:off x="509" y="2222310"/>
          <a:ext cx="4665678" cy="130724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/>
            <a:buChar char="1"/>
          </a:pP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Miloddan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avvalgi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I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ming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yillikdan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XVI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asrgacha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bo‘lgan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ilk fan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endParaRPr lang="en-US" sz="2400" kern="1200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sp:txBody>
      <dsp:txXfrm>
        <a:off x="509" y="2222310"/>
        <a:ext cx="4665678" cy="1307249"/>
      </dsp:txXfrm>
    </dsp:sp>
    <dsp:sp modelId="{3F935542-3225-46A8-9E59-D3DF46E21B27}">
      <dsp:nvSpPr>
        <dsp:cNvPr id="0" name=""/>
        <dsp:cNvSpPr/>
      </dsp:nvSpPr>
      <dsp:spPr>
        <a:xfrm>
          <a:off x="509" y="4078604"/>
          <a:ext cx="4665678" cy="130724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2. XVI-XVII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asrlar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– 1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ilmiy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inqilob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bo‘lib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, u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klassik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deb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nomlanadi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va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XIX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asrgacha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davom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etadi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</a:t>
          </a:r>
        </a:p>
      </dsp:txBody>
      <dsp:txXfrm>
        <a:off x="509" y="4078604"/>
        <a:ext cx="4665678" cy="1307249"/>
      </dsp:txXfrm>
    </dsp:sp>
    <dsp:sp modelId="{F03005D3-1C8E-45A9-9EF0-0E513580BC09}">
      <dsp:nvSpPr>
        <dsp:cNvPr id="0" name=""/>
        <dsp:cNvSpPr/>
      </dsp:nvSpPr>
      <dsp:spPr>
        <a:xfrm>
          <a:off x="5215231" y="2222310"/>
          <a:ext cx="4665678" cy="130724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3. XIX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oxiri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 XX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asrning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70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yillar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fani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noklassik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davri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deb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ataladi</a:t>
          </a:r>
          <a:endParaRPr lang="de-DE" sz="2400" kern="1200" baseline="0" dirty="0" smtClean="0">
            <a:solidFill>
              <a:schemeClr val="bg1"/>
            </a:solidFill>
            <a:latin typeface="Times New Roman"/>
            <a:ea typeface="+mn-ea"/>
            <a:cs typeface="+mn-cs"/>
          </a:endParaRPr>
        </a:p>
      </dsp:txBody>
      <dsp:txXfrm>
        <a:off x="5215231" y="2222310"/>
        <a:ext cx="4665678" cy="1307249"/>
      </dsp:txXfrm>
    </dsp:sp>
    <dsp:sp modelId="{93412C05-FE78-4180-A65F-8482091B52D0}">
      <dsp:nvSpPr>
        <dsp:cNvPr id="0" name=""/>
        <dsp:cNvSpPr/>
      </dsp:nvSpPr>
      <dsp:spPr>
        <a:xfrm>
          <a:off x="5215231" y="4078604"/>
          <a:ext cx="4665678" cy="1307249"/>
        </a:xfrm>
        <a:prstGeom prst="rect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R="0"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4</a:t>
          </a:r>
          <a:r>
            <a:rPr lang="uz-Cyrl-UZ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 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XX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asrning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70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yillarida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fan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rivojlanishida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yangi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bosqich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 </a:t>
          </a:r>
          <a:r>
            <a:rPr lang="en-US" sz="2400" kern="1200" baseline="0" dirty="0" err="1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boshlanadi</a:t>
          </a:r>
          <a:r>
            <a:rPr lang="en-US" sz="2400" kern="1200" baseline="0" dirty="0" smtClean="0">
              <a:solidFill>
                <a:schemeClr val="bg1"/>
              </a:solidFill>
              <a:latin typeface="Times New Roman"/>
              <a:ea typeface="+mn-ea"/>
              <a:cs typeface="+mn-cs"/>
            </a:rPr>
            <a:t>.</a:t>
          </a:r>
          <a:endParaRPr lang="ru-RU" sz="2400" kern="1200" dirty="0" smtClean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5215231" y="4078604"/>
        <a:ext cx="4665678" cy="1307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7EFBE-BE90-4AFC-8842-4B012DA09A24}">
      <dsp:nvSpPr>
        <dsp:cNvPr id="0" name=""/>
        <dsp:cNvSpPr/>
      </dsp:nvSpPr>
      <dsp:spPr>
        <a:xfrm>
          <a:off x="5486400" y="1452519"/>
          <a:ext cx="1756475" cy="60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42"/>
              </a:lnTo>
              <a:lnTo>
                <a:pt x="1756475" y="304842"/>
              </a:lnTo>
              <a:lnTo>
                <a:pt x="1756475" y="6096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B888D-EAB0-46A4-9960-74A1634DDD64}">
      <dsp:nvSpPr>
        <dsp:cNvPr id="0" name=""/>
        <dsp:cNvSpPr/>
      </dsp:nvSpPr>
      <dsp:spPr>
        <a:xfrm>
          <a:off x="3729924" y="1452519"/>
          <a:ext cx="1756475" cy="609685"/>
        </a:xfrm>
        <a:custGeom>
          <a:avLst/>
          <a:gdLst/>
          <a:ahLst/>
          <a:cxnLst/>
          <a:rect l="0" t="0" r="0" b="0"/>
          <a:pathLst>
            <a:path>
              <a:moveTo>
                <a:pt x="1756475" y="0"/>
              </a:moveTo>
              <a:lnTo>
                <a:pt x="1756475" y="304842"/>
              </a:lnTo>
              <a:lnTo>
                <a:pt x="0" y="304842"/>
              </a:lnTo>
              <a:lnTo>
                <a:pt x="0" y="6096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B0257-F3BC-46D3-B6DB-753CAD4BC05F}">
      <dsp:nvSpPr>
        <dsp:cNvPr id="0" name=""/>
        <dsp:cNvSpPr/>
      </dsp:nvSpPr>
      <dsp:spPr>
        <a:xfrm>
          <a:off x="4034767" y="887"/>
          <a:ext cx="2903264" cy="1451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ins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о</a:t>
          </a: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nni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4034767" y="887"/>
        <a:ext cx="2903264" cy="1451632"/>
      </dsp:txXfrm>
    </dsp:sp>
    <dsp:sp modelId="{03C6AA93-1DB4-4A7C-9E41-23E48DE064DA}">
      <dsp:nvSpPr>
        <dsp:cNvPr id="0" name=""/>
        <dsp:cNvSpPr/>
      </dsp:nvSpPr>
      <dsp:spPr>
        <a:xfrm>
          <a:off x="2278292" y="2062205"/>
          <a:ext cx="2903264" cy="1451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</a:t>
          </a:r>
          <a:r>
            <a:rPr kumimoji="0" lang="ru-RU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ао</a:t>
          </a: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liyat</a:t>
          </a:r>
          <a:endParaRPr kumimoji="0" lang="ru-RU" altLang="ru-RU" sz="31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2278292" y="2062205"/>
        <a:ext cx="2903264" cy="1451632"/>
      </dsp:txXfrm>
    </dsp:sp>
    <dsp:sp modelId="{FB9C0E87-8D56-44AC-A677-4AB9905507BE}">
      <dsp:nvSpPr>
        <dsp:cNvPr id="0" name=""/>
        <dsp:cNvSpPr/>
      </dsp:nvSpPr>
      <dsp:spPr>
        <a:xfrm>
          <a:off x="5791242" y="2062205"/>
          <a:ext cx="2903264" cy="1451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bilish</a:t>
          </a:r>
          <a:endParaRPr kumimoji="0" lang="ru-RU" altLang="ru-RU" sz="31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sub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'е</a:t>
          </a: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kti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sif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tid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sh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kll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sz="3100" b="1" i="0" u="none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ntir</a:t>
          </a:r>
          <a:r>
            <a:rPr kumimoji="0" lang="ru-RU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а</a:t>
          </a:r>
          <a:r>
            <a:rPr kumimoji="0" lang="en-US" alt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di</a:t>
          </a:r>
          <a:endParaRPr kumimoji="0" lang="ru-RU" altLang="ru-RU" sz="31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5791242" y="2062205"/>
        <a:ext cx="2903264" cy="14516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 smtClean="0"/>
              <a:t>vst</a:t>
            </a:r>
            <a:r>
              <a:rPr lang="ru-RU" dirty="0" smtClean="0"/>
              <a:t>а</a:t>
            </a:r>
            <a:r>
              <a:rPr lang="en-US" dirty="0" err="1" smtClean="0"/>
              <a:t>vk</a:t>
            </a:r>
            <a:r>
              <a:rPr lang="ru-RU" dirty="0" smtClean="0"/>
              <a:t>а </a:t>
            </a:r>
            <a:r>
              <a:rPr lang="en-US" dirty="0" err="1" smtClean="0"/>
              <a:t>risunk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0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3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0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0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9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2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42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52FB6-3259-4457-BDA4-1C84759662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59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99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71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6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55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8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4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49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 smtClean="0"/>
              <a:t>vst</a:t>
            </a:r>
            <a:r>
              <a:rPr lang="ru-RU" dirty="0" smtClean="0"/>
              <a:t>а</a:t>
            </a:r>
            <a:r>
              <a:rPr lang="en-US" dirty="0" err="1" smtClean="0"/>
              <a:t>vk</a:t>
            </a:r>
            <a:r>
              <a:rPr lang="ru-RU" dirty="0" smtClean="0"/>
              <a:t>а </a:t>
            </a:r>
            <a:r>
              <a:rPr lang="en-US" dirty="0" err="1" smtClean="0"/>
              <a:t>risunk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1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8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6BE1ED-C532-4601-8509-72653A3BF30C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081B5F-15FC-4760-9FA3-CB7F82FEDAF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nderi.org/ijtimoiy-iqtisodiy-fanlar-kafedrasi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genderi.org/vazirligi-respublika-talim-markazi-tari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ilosophy.ru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71652" y="4810125"/>
            <a:ext cx="6105832" cy="11271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prof.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G.K.Masharipova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011561" y="1578663"/>
            <a:ext cx="79936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“ILMIY TADQIQOT METODOLOGIYASI”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7031" y="3103133"/>
            <a:ext cx="7728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MAVZU. FAN – IJTIMOIY MADANIY </a:t>
            </a:r>
            <a:r>
              <a:rPr lang="uz-Cyrl-UZ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HODISA. FANLAR TASNIFI.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225" y="1578663"/>
            <a:ext cx="4070554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>
            <a:spLocks noChangeArrowheads="1"/>
          </p:cNvSpPr>
          <p:nvPr/>
        </p:nvSpPr>
        <p:spPr bwMode="auto">
          <a:xfrm>
            <a:off x="1394460" y="9124315"/>
            <a:ext cx="5163820" cy="695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Csientizm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fan texnika taraqqiyotining ijobiy jihatlarini mutlaqlashtiradi.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2344994" y="4486235"/>
            <a:ext cx="7683909" cy="18408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uz-Cyrl-UZ" sz="2400" dirty="0">
                <a:effectLst/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 </a:t>
            </a:r>
            <a:r>
              <a:rPr lang="uz-Cyrl-UZ" sz="24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Antissientizm</a:t>
            </a:r>
            <a:r>
              <a:rPr lang="uz-Cyrl-UZ" sz="2400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4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falsafiy bilishni ilmiy bilishdan ajratadi, uni ilmiy bilish bilan muvofiq emas, deb e’lon qiladi, u oqilonalikni kamsitadi va mistika, intuitsiya, iroda va shu kabilarni mutlaqlashtiradi. </a:t>
            </a:r>
            <a:endParaRPr lang="ru-RU" sz="24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400" dirty="0">
                <a:effectLst/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Batang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-219164"/>
            <a:ext cx="1319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9436"/>
            <a:ext cx="20794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-175229"/>
            <a:ext cx="74251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52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l"/>
              </a:tabLst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-371564"/>
            <a:ext cx="1319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>
            <a:spLocks noChangeArrowheads="1"/>
          </p:cNvSpPr>
          <p:nvPr/>
        </p:nvSpPr>
        <p:spPr bwMode="auto">
          <a:xfrm>
            <a:off x="1242060" y="8971915"/>
            <a:ext cx="5163820" cy="695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Csientizm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fan texnika taraqqiyotining ijobiy jihatlarini mutlaqlashtiradi.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-142964"/>
            <a:ext cx="20794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52400" y="-219164"/>
            <a:ext cx="1319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239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23950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>
            <a:spLocks noChangeArrowheads="1"/>
          </p:cNvSpPr>
          <p:nvPr/>
        </p:nvSpPr>
        <p:spPr bwMode="auto">
          <a:xfrm>
            <a:off x="1394460" y="9124315"/>
            <a:ext cx="5163820" cy="695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Csientizm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fan texnika taraqqiyotining ijobiy jihatlarini mutlaqlashtiradi.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52400" y="9436"/>
            <a:ext cx="20794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76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6425" algn="l"/>
              </a:tabLst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>
            <a:spLocks noChangeArrowheads="1"/>
          </p:cNvSpPr>
          <p:nvPr/>
        </p:nvSpPr>
        <p:spPr bwMode="auto">
          <a:xfrm>
            <a:off x="2344994" y="660238"/>
            <a:ext cx="7683909" cy="14683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z-Cyrl-UZ" sz="2400" b="1" i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Internalizm</a:t>
            </a:r>
            <a:r>
              <a:rPr lang="uz-Cyrl-UZ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tamoyiliga ko‘ra: fanning rivojlanishi ichki determinatsiya bilan tavsiflanadi, ya’ni ilmiy bilishga ichdan xos bo‘lgan qonuniyatlar bilan belgilanadi.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>
            <a:spLocks noChangeArrowheads="1"/>
          </p:cNvSpPr>
          <p:nvPr/>
        </p:nvSpPr>
        <p:spPr bwMode="auto">
          <a:xfrm>
            <a:off x="2344992" y="2756873"/>
            <a:ext cx="7683909" cy="115144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Csientizm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fan texnika taraqqiyotining ijobiy jihatlarini mutlaqlashtiradi.</a:t>
            </a:r>
            <a:endParaRPr lang="ru-RU" sz="240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9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68234"/>
              </p:ext>
            </p:extLst>
          </p:nvPr>
        </p:nvGraphicFramePr>
        <p:xfrm>
          <a:off x="1548581" y="575188"/>
          <a:ext cx="9881419" cy="575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13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33"/>
          <p:cNvSpPr>
            <a:spLocks noChangeArrowheads="1"/>
          </p:cNvSpPr>
          <p:nvPr/>
        </p:nvSpPr>
        <p:spPr bwMode="auto">
          <a:xfrm>
            <a:off x="4368801" y="2276475"/>
            <a:ext cx="3934884" cy="194468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5" name="Oval 34"/>
          <p:cNvSpPr>
            <a:spLocks noChangeArrowheads="1"/>
          </p:cNvSpPr>
          <p:nvPr/>
        </p:nvSpPr>
        <p:spPr bwMode="auto">
          <a:xfrm>
            <a:off x="6671734" y="1"/>
            <a:ext cx="5281084" cy="2563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6" name="Oval 35"/>
          <p:cNvSpPr>
            <a:spLocks noChangeArrowheads="1"/>
          </p:cNvSpPr>
          <p:nvPr/>
        </p:nvSpPr>
        <p:spPr bwMode="auto">
          <a:xfrm>
            <a:off x="8496301" y="2781301"/>
            <a:ext cx="3695700" cy="1152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7" name="Oval 36"/>
          <p:cNvSpPr>
            <a:spLocks noChangeArrowheads="1"/>
          </p:cNvSpPr>
          <p:nvPr/>
        </p:nvSpPr>
        <p:spPr bwMode="auto">
          <a:xfrm>
            <a:off x="7344834" y="4221164"/>
            <a:ext cx="4847167" cy="2232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8" name="Oval 37"/>
          <p:cNvSpPr>
            <a:spLocks noChangeArrowheads="1"/>
          </p:cNvSpPr>
          <p:nvPr/>
        </p:nvSpPr>
        <p:spPr bwMode="auto">
          <a:xfrm>
            <a:off x="0" y="4005264"/>
            <a:ext cx="4464051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9" name="Oval 38"/>
          <p:cNvSpPr>
            <a:spLocks noChangeArrowheads="1"/>
          </p:cNvSpPr>
          <p:nvPr/>
        </p:nvSpPr>
        <p:spPr bwMode="auto">
          <a:xfrm>
            <a:off x="239185" y="2636838"/>
            <a:ext cx="4032249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00" name="Oval 39"/>
          <p:cNvSpPr>
            <a:spLocks noChangeArrowheads="1"/>
          </p:cNvSpPr>
          <p:nvPr/>
        </p:nvSpPr>
        <p:spPr bwMode="auto">
          <a:xfrm>
            <a:off x="4559300" y="4797425"/>
            <a:ext cx="2785533" cy="172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01" name="Oval 40"/>
          <p:cNvSpPr>
            <a:spLocks noChangeArrowheads="1"/>
          </p:cNvSpPr>
          <p:nvPr/>
        </p:nvSpPr>
        <p:spPr bwMode="auto">
          <a:xfrm>
            <a:off x="1" y="1"/>
            <a:ext cx="6576484" cy="2538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202" name="Rectangle 3"/>
          <p:cNvSpPr>
            <a:spLocks noChangeArrowheads="1"/>
          </p:cNvSpPr>
          <p:nvPr/>
        </p:nvSpPr>
        <p:spPr bwMode="auto">
          <a:xfrm>
            <a:off x="4368801" y="2997201"/>
            <a:ext cx="412961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000" b="1"/>
          </a:p>
          <a:p>
            <a:pPr algn="ctr" eaLnBrk="1" hangingPunct="1"/>
            <a:endParaRPr lang="ru-RU" altLang="ru-RU" b="1"/>
          </a:p>
        </p:txBody>
      </p:sp>
      <p:sp>
        <p:nvSpPr>
          <p:cNvPr id="8203" name="Rectangle 3"/>
          <p:cNvSpPr>
            <a:spLocks noChangeArrowheads="1"/>
          </p:cNvSpPr>
          <p:nvPr/>
        </p:nvSpPr>
        <p:spPr bwMode="auto">
          <a:xfrm>
            <a:off x="4368801" y="2814955"/>
            <a:ext cx="39348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3600" b="1" dirty="0" err="1" smtClean="0">
                <a:latin typeface="Times New Roman" pitchFamily="18" charset="0"/>
                <a:cs typeface="Times New Roman" pitchFamily="18" charset="0"/>
              </a:rPr>
              <a:t>Bilimlar</a:t>
            </a:r>
            <a:r>
              <a:rPr lang="en-US" alt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600" b="1" dirty="0" err="1" smtClean="0">
                <a:latin typeface="Times New Roman" pitchFamily="18" charset="0"/>
                <a:cs typeface="Times New Roman" pitchFamily="18" charset="0"/>
              </a:rPr>
              <a:t>tizimi</a:t>
            </a:r>
            <a:endParaRPr lang="ru-RU" alt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b="1" dirty="0"/>
          </a:p>
        </p:txBody>
      </p:sp>
      <p:sp>
        <p:nvSpPr>
          <p:cNvPr id="8204" name="Rectangle 3"/>
          <p:cNvSpPr>
            <a:spLocks noChangeArrowheads="1"/>
          </p:cNvSpPr>
          <p:nvPr/>
        </p:nvSpPr>
        <p:spPr bwMode="auto">
          <a:xfrm>
            <a:off x="3790951" y="5027613"/>
            <a:ext cx="4078816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tivlik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5" name="Rectangle 1"/>
          <p:cNvSpPr>
            <a:spLocks noChangeArrowheads="1"/>
          </p:cNvSpPr>
          <p:nvPr/>
        </p:nvSpPr>
        <p:spPr bwMode="auto">
          <a:xfrm>
            <a:off x="334434" y="2924176"/>
            <a:ext cx="43836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niqlik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6" name="Rectangle 1"/>
          <p:cNvSpPr>
            <a:spLocks noChangeArrowheads="1"/>
          </p:cNvSpPr>
          <p:nvPr/>
        </p:nvSpPr>
        <p:spPr bwMode="auto">
          <a:xfrm>
            <a:off x="8401051" y="3141663"/>
            <a:ext cx="43836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qiqiylik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7" name="Rectangle 1"/>
          <p:cNvSpPr>
            <a:spLocks noChangeArrowheads="1"/>
          </p:cNvSpPr>
          <p:nvPr/>
        </p:nvSpPr>
        <p:spPr bwMode="auto">
          <a:xfrm>
            <a:off x="6479117" y="673100"/>
            <a:ext cx="571288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qiq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mili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yligi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his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8" name="Rectangle 1"/>
          <p:cNvSpPr>
            <a:spLocks noChangeArrowheads="1"/>
          </p:cNvSpPr>
          <p:nvPr/>
        </p:nvSpPr>
        <p:spPr bwMode="auto">
          <a:xfrm>
            <a:off x="7056968" y="4600575"/>
            <a:ext cx="556683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qiq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yo'lid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izl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ustun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tur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9" name="Rectangle 1"/>
          <p:cNvSpPr>
            <a:spLocks noChangeArrowheads="1"/>
          </p:cNvSpPr>
          <p:nvPr/>
        </p:nvSpPr>
        <p:spPr bwMode="auto">
          <a:xfrm>
            <a:off x="912285" y="700793"/>
            <a:ext cx="5422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fkur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viy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lishl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nisb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bo'lishg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0" name="Rectangle 1"/>
          <p:cNvSpPr>
            <a:spLocks noChangeArrowheads="1"/>
          </p:cNvSpPr>
          <p:nvPr/>
        </p:nvSpPr>
        <p:spPr bwMode="auto">
          <a:xfrm>
            <a:off x="-336551" y="4792664"/>
            <a:ext cx="4895851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erkinlik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hududini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minl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1" name="Line 51"/>
          <p:cNvSpPr>
            <a:spLocks noChangeShapeType="1"/>
          </p:cNvSpPr>
          <p:nvPr/>
        </p:nvSpPr>
        <p:spPr bwMode="auto">
          <a:xfrm flipH="1">
            <a:off x="3790951" y="3789363"/>
            <a:ext cx="96096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2" name="Line 52"/>
          <p:cNvSpPr>
            <a:spLocks noChangeShapeType="1"/>
          </p:cNvSpPr>
          <p:nvPr/>
        </p:nvSpPr>
        <p:spPr bwMode="auto">
          <a:xfrm flipH="1">
            <a:off x="4176185" y="3284538"/>
            <a:ext cx="3831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3" name="Line 53"/>
          <p:cNvSpPr>
            <a:spLocks noChangeShapeType="1"/>
          </p:cNvSpPr>
          <p:nvPr/>
        </p:nvSpPr>
        <p:spPr bwMode="auto">
          <a:xfrm>
            <a:off x="6096000" y="42211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4" name="Line 54"/>
          <p:cNvSpPr>
            <a:spLocks noChangeShapeType="1"/>
          </p:cNvSpPr>
          <p:nvPr/>
        </p:nvSpPr>
        <p:spPr bwMode="auto">
          <a:xfrm>
            <a:off x="7632701" y="3933825"/>
            <a:ext cx="768351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5" name="Line 55"/>
          <p:cNvSpPr>
            <a:spLocks noChangeShapeType="1"/>
          </p:cNvSpPr>
          <p:nvPr/>
        </p:nvSpPr>
        <p:spPr bwMode="auto">
          <a:xfrm>
            <a:off x="8303684" y="3357563"/>
            <a:ext cx="2878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6" name="Line 56"/>
          <p:cNvSpPr>
            <a:spLocks noChangeShapeType="1"/>
          </p:cNvSpPr>
          <p:nvPr/>
        </p:nvSpPr>
        <p:spPr bwMode="auto">
          <a:xfrm flipV="1">
            <a:off x="7535333" y="2276475"/>
            <a:ext cx="28786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7" name="Line 57"/>
          <p:cNvSpPr>
            <a:spLocks noChangeShapeType="1"/>
          </p:cNvSpPr>
          <p:nvPr/>
        </p:nvSpPr>
        <p:spPr bwMode="auto">
          <a:xfrm flipH="1" flipV="1">
            <a:off x="5327651" y="2276476"/>
            <a:ext cx="192616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"/>
          <p:cNvSpPr>
            <a:spLocks noChangeArrowheads="1"/>
          </p:cNvSpPr>
          <p:nvPr/>
        </p:nvSpPr>
        <p:spPr bwMode="auto">
          <a:xfrm>
            <a:off x="527051" y="549275"/>
            <a:ext cx="10464800" cy="1295400"/>
          </a:xfrm>
          <a:prstGeom prst="rect">
            <a:avLst/>
          </a:prstGeom>
          <a:solidFill>
            <a:srgbClr val="00FF99"/>
          </a:solidFill>
          <a:ln w="762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400" b="1" dirty="0">
                <a:latin typeface="Times New Roman" pitchFamily="18" charset="0"/>
                <a:cs typeface="Times New Roman" pitchFamily="18" charset="0"/>
              </a:rPr>
              <a:t>Abu Nasr </a:t>
            </a:r>
            <a:r>
              <a:rPr lang="en-US" altLang="ru-RU" sz="44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orobiy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ru-RU" sz="4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4400" b="1" dirty="0" err="1">
                <a:latin typeface="Times New Roman" pitchFamily="18" charset="0"/>
                <a:cs typeface="Times New Roman" pitchFamily="18" charset="0"/>
              </a:rPr>
              <a:t>Ijod</a:t>
            </a:r>
            <a:r>
              <a:rPr lang="en-US" alt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400" b="1" dirty="0" err="1">
                <a:latin typeface="Times New Roman" pitchFamily="18" charset="0"/>
                <a:cs typeface="Times New Roman" pitchFamily="18" charset="0"/>
              </a:rPr>
              <a:t>haqida</a:t>
            </a:r>
            <a:endParaRPr lang="ru-RU" alt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7998885" y="3197226"/>
            <a:ext cx="4193116" cy="3311525"/>
          </a:xfrm>
          <a:prstGeom prst="rect">
            <a:avLst/>
          </a:prstGeom>
          <a:solidFill>
            <a:srgbClr val="00FF99"/>
          </a:solidFill>
          <a:ln w="762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nsoniy aql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kuch-quvvat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jihatdan o‘zida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altLang="ru-RU" sz="2400" b="1" dirty="0" smtClean="0">
                <a:latin typeface="Times New Roman" pitchFamily="18" charset="0"/>
                <a:cs typeface="Times New Roman" pitchFamily="18" charset="0"/>
              </a:rPr>
              <a:t>arishta 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tabiatiga ega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eaLnBrk="1" hangingPunct="1"/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ru-RU" sz="2400" b="1" dirty="0" err="1">
                <a:latin typeface="Times New Roman" pitchFamily="18" charset="0"/>
                <a:cs typeface="Times New Roman" pitchFamily="18" charset="0"/>
              </a:rPr>
              <a:t>Aql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 - m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a’naviy-ruhiy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 kamolot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ijod natijalari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jamiyat rivojiga </a:t>
            </a:r>
            <a:r>
              <a:rPr lang="en-US" altLang="ru-RU" sz="2400" b="1" dirty="0" err="1">
                <a:latin typeface="Times New Roman" pitchFamily="18" charset="0"/>
                <a:cs typeface="Times New Roman" pitchFamily="18" charset="0"/>
              </a:rPr>
              <a:t>ta’siri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4176184" y="3141663"/>
            <a:ext cx="3647016" cy="3382962"/>
          </a:xfrm>
          <a:prstGeom prst="rect">
            <a:avLst/>
          </a:prstGeom>
          <a:solidFill>
            <a:srgbClr val="00FF99"/>
          </a:solidFill>
          <a:ln w="762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9221" name="Rectangle 18"/>
          <p:cNvSpPr>
            <a:spLocks noChangeArrowheads="1"/>
          </p:cNvSpPr>
          <p:nvPr/>
        </p:nvSpPr>
        <p:spPr bwMode="auto">
          <a:xfrm>
            <a:off x="527052" y="3214688"/>
            <a:ext cx="3168649" cy="3238500"/>
          </a:xfrm>
          <a:prstGeom prst="rect">
            <a:avLst/>
          </a:prstGeom>
          <a:solidFill>
            <a:srgbClr val="00FF99"/>
          </a:solidFill>
          <a:ln w="7620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9222" name="Line 19"/>
          <p:cNvSpPr>
            <a:spLocks noChangeShapeType="1"/>
          </p:cNvSpPr>
          <p:nvPr/>
        </p:nvSpPr>
        <p:spPr bwMode="auto">
          <a:xfrm flipH="1">
            <a:off x="1968501" y="1773239"/>
            <a:ext cx="3934884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3" name="Line 20"/>
          <p:cNvSpPr>
            <a:spLocks noChangeShapeType="1"/>
          </p:cNvSpPr>
          <p:nvPr/>
        </p:nvSpPr>
        <p:spPr bwMode="auto">
          <a:xfrm>
            <a:off x="5903384" y="1773239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4" name="Line 21"/>
          <p:cNvSpPr>
            <a:spLocks noChangeShapeType="1"/>
          </p:cNvSpPr>
          <p:nvPr/>
        </p:nvSpPr>
        <p:spPr bwMode="auto">
          <a:xfrm>
            <a:off x="5903384" y="1773239"/>
            <a:ext cx="4129616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5" name="Rectangle 22"/>
          <p:cNvSpPr>
            <a:spLocks noChangeArrowheads="1"/>
          </p:cNvSpPr>
          <p:nvPr/>
        </p:nvSpPr>
        <p:spPr bwMode="auto">
          <a:xfrm>
            <a:off x="4271434" y="3633788"/>
            <a:ext cx="34565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‘ninchi aql o‘z navbatida yagona aql va yagona ruh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5868168" y="340677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715434" y="3381376"/>
            <a:ext cx="32639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Inson mohiyati aqlda namoyon bo‘ladi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6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1"/>
            <a:ext cx="10972800" cy="765175"/>
          </a:xfrm>
        </p:spPr>
        <p:txBody>
          <a:bodyPr/>
          <a:lstStyle/>
          <a:p>
            <a:pPr eaLnBrk="1" hangingPunct="1"/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ru-RU" alt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24418" y="981075"/>
            <a:ext cx="4320116" cy="863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qs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uz-Cyrl-UZ" altLang="ru-RU" sz="2800" b="1" dirty="0" smtClean="0">
                <a:solidFill>
                  <a:srgbClr val="000000"/>
                </a:solidFill>
                <a:latin typeface="Rockwell Extra Bold" pitchFamily="18" charset="0"/>
              </a:rPr>
              <a:t> </a:t>
            </a:r>
            <a:endParaRPr lang="ru-RU" altLang="ru-RU" sz="2800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7344833" y="981075"/>
            <a:ext cx="4318000" cy="863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Institut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7344833" y="3213100"/>
            <a:ext cx="4318000" cy="11509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ru-RU" altLang="ru-RU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nishi</a:t>
            </a:r>
            <a:r>
              <a:rPr lang="uz-Cyrl-UZ" altLang="ru-RU" sz="2400" b="1" dirty="0" smtClean="0">
                <a:solidFill>
                  <a:srgbClr val="000000"/>
                </a:solidFill>
                <a:latin typeface="Rockwell Extra Bold" pitchFamily="18" charset="0"/>
              </a:rPr>
              <a:t> </a:t>
            </a:r>
            <a:endParaRPr lang="ru-RU" altLang="ru-RU" dirty="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7440084" y="2133600"/>
            <a:ext cx="4318000" cy="863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smtClean="0"/>
              <a:t>M</a:t>
            </a:r>
            <a:r>
              <a:rPr lang="ru-RU" altLang="ru-RU" sz="2800" b="1" dirty="0" smtClean="0"/>
              <a:t>е</a:t>
            </a:r>
            <a:r>
              <a:rPr lang="en-US" altLang="ru-RU" sz="2800" b="1" dirty="0" smtClean="0"/>
              <a:t>t</a:t>
            </a:r>
            <a:r>
              <a:rPr lang="ru-RU" altLang="ru-RU" sz="2800" b="1" dirty="0" smtClean="0"/>
              <a:t>о</a:t>
            </a:r>
            <a:r>
              <a:rPr lang="en-US" altLang="ru-RU" sz="2800" b="1" dirty="0" smtClean="0"/>
              <a:t>d</a:t>
            </a:r>
            <a:endParaRPr lang="ru-RU" altLang="ru-RU" sz="2800" b="1" dirty="0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7344833" y="4581526"/>
            <a:ext cx="4318000" cy="13684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chiq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mili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527052" y="2636838"/>
            <a:ext cx="6242049" cy="3313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3200"/>
            </a:pPr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rgbClr val="000000"/>
              </a:buClr>
              <a:buSzPts val="3200"/>
            </a:pP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dunyog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rgbClr val="000000"/>
              </a:buClr>
              <a:buSzPts val="3200"/>
            </a:pP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ntiruvchi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rgbClr val="000000"/>
              </a:buClr>
              <a:buSzPts val="3200"/>
            </a:pP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mil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2927351" y="1844676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4944534" y="1484313"/>
            <a:ext cx="240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08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4002618" y="2747963"/>
            <a:ext cx="4669367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8518" y="1"/>
            <a:ext cx="9620249" cy="16176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2351617" y="188744"/>
            <a:ext cx="8001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r-Cyrl-CS" altLang="ru-RU" sz="4400" b="1" dirty="0" smtClean="0">
                <a:latin typeface="Times New Roman" pitchFamily="18" charset="0"/>
              </a:rPr>
              <a:t>А</a:t>
            </a:r>
            <a:r>
              <a:rPr lang="en-US" altLang="ru-RU" sz="4400" b="1" dirty="0" smtClean="0">
                <a:latin typeface="Times New Roman" pitchFamily="18" charset="0"/>
              </a:rPr>
              <a:t>m</a:t>
            </a:r>
            <a:r>
              <a:rPr lang="sr-Cyrl-CS" altLang="ru-RU" sz="4400" b="1" dirty="0" smtClean="0">
                <a:latin typeface="Times New Roman" pitchFamily="18" charset="0"/>
              </a:rPr>
              <a:t>е</a:t>
            </a:r>
            <a:r>
              <a:rPr lang="en-US" altLang="ru-RU" sz="4400" b="1" dirty="0" err="1" smtClean="0">
                <a:latin typeface="Times New Roman" pitchFamily="18" charset="0"/>
              </a:rPr>
              <a:t>rik</a:t>
            </a:r>
            <a:r>
              <a:rPr lang="sr-Cyrl-CS" altLang="ru-RU" sz="4400" b="1" dirty="0" smtClean="0">
                <a:latin typeface="Times New Roman" pitchFamily="18" charset="0"/>
              </a:rPr>
              <a:t>а </a:t>
            </a:r>
            <a:r>
              <a:rPr lang="en-US" altLang="ru-RU" sz="4400" b="1" dirty="0" err="1" smtClean="0">
                <a:latin typeface="Times New Roman" pitchFamily="18" charset="0"/>
              </a:rPr>
              <a:t>etim</a:t>
            </a:r>
            <a:r>
              <a:rPr lang="sr-Cyrl-CS" altLang="ru-RU" sz="4400" b="1" dirty="0" smtClean="0">
                <a:latin typeface="Times New Roman" pitchFamily="18" charset="0"/>
              </a:rPr>
              <a:t>о</a:t>
            </a:r>
            <a:r>
              <a:rPr lang="en-US" altLang="ru-RU" sz="4400" b="1" dirty="0" smtClean="0">
                <a:latin typeface="Times New Roman" pitchFamily="18" charset="0"/>
              </a:rPr>
              <a:t>l</a:t>
            </a:r>
            <a:r>
              <a:rPr lang="sr-Cyrl-CS" altLang="ru-RU" sz="4400" b="1" dirty="0" smtClean="0">
                <a:latin typeface="Times New Roman" pitchFamily="18" charset="0"/>
              </a:rPr>
              <a:t>о</a:t>
            </a:r>
            <a:r>
              <a:rPr lang="en-US" altLang="ru-RU" sz="4400" b="1" dirty="0" err="1" smtClean="0">
                <a:latin typeface="Times New Roman" pitchFamily="18" charset="0"/>
              </a:rPr>
              <a:t>gik</a:t>
            </a:r>
            <a:r>
              <a:rPr lang="sr-Cyrl-CS" altLang="ru-RU" sz="4400" b="1" dirty="0" smtClean="0">
                <a:latin typeface="Times New Roman" pitchFamily="18" charset="0"/>
              </a:rPr>
              <a:t> </a:t>
            </a:r>
            <a:r>
              <a:rPr lang="en-US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lug'</a:t>
            </a:r>
            <a:r>
              <a:rPr lang="ru-RU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а</a:t>
            </a:r>
            <a:r>
              <a:rPr lang="en-US" altLang="ru-RU" sz="4400" b="1" dirty="0" err="1" smtClean="0">
                <a:solidFill>
                  <a:srgbClr val="000000"/>
                </a:solidFill>
                <a:latin typeface="Times New Roman" pitchFamily="18" charset="0"/>
              </a:rPr>
              <a:t>tid</a:t>
            </a:r>
            <a:r>
              <a:rPr lang="ru-RU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а </a:t>
            </a:r>
            <a:r>
              <a:rPr lang="en-US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ru-RU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а</a:t>
            </a:r>
            <a:r>
              <a:rPr lang="en-US" altLang="ru-RU" sz="4400" b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ru-RU" altLang="ru-RU" sz="4400" b="1" dirty="0"/>
          </a:p>
        </p:txBody>
      </p:sp>
      <p:sp>
        <p:nvSpPr>
          <p:cNvPr id="7" name="Овал 6"/>
          <p:cNvSpPr/>
          <p:nvPr/>
        </p:nvSpPr>
        <p:spPr>
          <a:xfrm>
            <a:off x="425451" y="1670050"/>
            <a:ext cx="3619500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270" name="Прямоугольник 7"/>
          <p:cNvSpPr>
            <a:spLocks noChangeArrowheads="1"/>
          </p:cNvSpPr>
          <p:nvPr/>
        </p:nvSpPr>
        <p:spPr bwMode="auto">
          <a:xfrm>
            <a:off x="768351" y="1916114"/>
            <a:ext cx="332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543800" y="4265613"/>
            <a:ext cx="4546600" cy="250031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479367" y="1743075"/>
            <a:ext cx="3619500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273" name="Прямоугольник 11"/>
          <p:cNvSpPr>
            <a:spLocks noChangeArrowheads="1"/>
          </p:cNvSpPr>
          <p:nvPr/>
        </p:nvSpPr>
        <p:spPr bwMode="auto">
          <a:xfrm>
            <a:off x="8572501" y="2205039"/>
            <a:ext cx="3619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еа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vsifl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4" name="Rectangle 3"/>
          <p:cNvSpPr>
            <a:spLocks noChangeArrowheads="1"/>
          </p:cNvSpPr>
          <p:nvPr/>
        </p:nvSpPr>
        <p:spPr bwMode="auto">
          <a:xfrm>
            <a:off x="7823201" y="4736754"/>
            <a:ext cx="4127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tushuntirish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mill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ko'rs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mili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5" name="Rectangle 2"/>
          <p:cNvSpPr>
            <a:spLocks noChangeArrowheads="1"/>
          </p:cNvSpPr>
          <p:nvPr/>
        </p:nvSpPr>
        <p:spPr bwMode="auto">
          <a:xfrm>
            <a:off x="4078818" y="3676978"/>
            <a:ext cx="4320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yonl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snifl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76" name="Прямая со стрелкой 17"/>
          <p:cNvCxnSpPr>
            <a:cxnSpLocks noChangeShapeType="1"/>
            <a:stCxn id="11268" idx="2"/>
          </p:cNvCxnSpPr>
          <p:nvPr/>
        </p:nvCxnSpPr>
        <p:spPr bwMode="auto">
          <a:xfrm flipH="1">
            <a:off x="831853" y="1635294"/>
            <a:ext cx="5520264" cy="4582944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Прямая со стрелкой 18"/>
          <p:cNvCxnSpPr>
            <a:cxnSpLocks noChangeShapeType="1"/>
            <a:stCxn id="11268" idx="2"/>
          </p:cNvCxnSpPr>
          <p:nvPr/>
        </p:nvCxnSpPr>
        <p:spPr bwMode="auto">
          <a:xfrm flipH="1">
            <a:off x="2544235" y="1635294"/>
            <a:ext cx="3807882" cy="2811294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Прямая со стрелкой 20"/>
          <p:cNvCxnSpPr>
            <a:cxnSpLocks noChangeShapeType="1"/>
          </p:cNvCxnSpPr>
          <p:nvPr/>
        </p:nvCxnSpPr>
        <p:spPr bwMode="auto">
          <a:xfrm flipH="1">
            <a:off x="6337300" y="1484313"/>
            <a:ext cx="146051" cy="1223962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Прямая со стрелкой 22"/>
          <p:cNvCxnSpPr>
            <a:stCxn id="11268" idx="2"/>
            <a:endCxn id="11273" idx="1"/>
          </p:cNvCxnSpPr>
          <p:nvPr/>
        </p:nvCxnSpPr>
        <p:spPr>
          <a:xfrm>
            <a:off x="6352117" y="1635294"/>
            <a:ext cx="2220384" cy="1046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80" name="Прямая со стрелкой 25"/>
          <p:cNvCxnSpPr>
            <a:cxnSpLocks noChangeShapeType="1"/>
          </p:cNvCxnSpPr>
          <p:nvPr/>
        </p:nvCxnSpPr>
        <p:spPr bwMode="auto">
          <a:xfrm>
            <a:off x="6525684" y="1857376"/>
            <a:ext cx="3291416" cy="2366963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Овал 8"/>
          <p:cNvSpPr/>
          <p:nvPr/>
        </p:nvSpPr>
        <p:spPr>
          <a:xfrm>
            <a:off x="112185" y="4259264"/>
            <a:ext cx="4912783" cy="22955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1282" name="Rectangle 3"/>
          <p:cNvSpPr>
            <a:spLocks noChangeArrowheads="1"/>
          </p:cNvSpPr>
          <p:nvPr/>
        </p:nvSpPr>
        <p:spPr bwMode="auto">
          <a:xfrm>
            <a:off x="624418" y="5224790"/>
            <a:ext cx="412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jrib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2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4"/>
          <p:cNvSpPr>
            <a:spLocks noChangeArrowheads="1"/>
          </p:cNvSpPr>
          <p:nvPr/>
        </p:nvSpPr>
        <p:spPr bwMode="auto">
          <a:xfrm flipV="1">
            <a:off x="431801" y="1341438"/>
            <a:ext cx="10945284" cy="5327650"/>
          </a:xfrm>
          <a:prstGeom prst="wedgeRoundRectCallout">
            <a:avLst>
              <a:gd name="adj1" fmla="val 2347"/>
              <a:gd name="adj2" fmla="val 55181"/>
              <a:gd name="adj3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fikr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ddiy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jmui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yyan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riya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ddiy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bilimni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rql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ktni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o'rg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nishni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hlil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qdird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gin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to'l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nli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ususiyat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etishig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vjud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417" y="260350"/>
            <a:ext cx="10972800" cy="8509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err="1" smtClean="0">
                <a:latin typeface="Times New Roman" pitchFamily="18" charset="0"/>
                <a:cs typeface="Times New Roman" pitchFamily="18" charset="0"/>
              </a:rPr>
              <a:t>tstsi</a:t>
            </a:r>
            <a:endParaRPr lang="ru-RU" altLang="ru-RU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0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567" y="274639"/>
            <a:ext cx="9915833" cy="1368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NIY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110" y="1196976"/>
            <a:ext cx="10669708" cy="5472113"/>
          </a:xfrm>
        </p:spPr>
        <p:txBody>
          <a:bodyPr/>
          <a:lstStyle/>
          <a:p>
            <a:pPr eaLnBrk="1" hangingPunct="1"/>
            <a:endParaRPr lang="ru-RU" alt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qiluvchi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kuch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sirl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g'liq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kstd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ustuv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lgil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Mur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yilligi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yotini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rli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lgil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12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27051" y="3510490"/>
            <a:ext cx="111633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r-Cyrl-CS" altLang="ru-RU" sz="2400"/>
              <a:t>.</a:t>
            </a:r>
            <a:endParaRPr lang="ru-RU" altLang="ru-RU" sz="2400"/>
          </a:p>
          <a:p>
            <a:pPr algn="ctr" eaLnBrk="1" hangingPunct="1"/>
            <a:endParaRPr lang="ru-RU" altLang="ru-RU" sz="2400"/>
          </a:p>
          <a:p>
            <a:pPr algn="ctr" eaLnBrk="1" hangingPunct="1"/>
            <a:r>
              <a:rPr lang="sr-Cyrl-CS" altLang="ru-RU" sz="2000"/>
              <a:t>. </a:t>
            </a:r>
            <a:endParaRPr lang="ru-RU" altLang="ru-RU"/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527051" y="836614"/>
            <a:ext cx="11084983" cy="15843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tx1"/>
              </a:buClr>
              <a:buSzPts val="2000"/>
            </a:pPr>
            <a:r>
              <a:rPr lang="en-US" altLang="ru-RU" sz="24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jtim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niyatning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dunyo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chemeClr val="tx1"/>
              </a:buClr>
              <a:buSzPts val="2000"/>
            </a:pP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qiqiy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niq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bilim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yar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tishg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chemeClr val="tx1"/>
              </a:buClr>
              <a:buSzPts val="2000"/>
            </a:pP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bo'lg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yyan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ehtiyojig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riq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>
                <a:schemeClr val="tx1"/>
              </a:buClr>
              <a:buSzPts val="2000"/>
            </a:pP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yuz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719667" y="2636838"/>
            <a:ext cx="11084984" cy="1727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'z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vjudlik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yonid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sr-Cyrl-CS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yoti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nishi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sr-Cyrl-CS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sir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ko'rs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624418" y="4581526"/>
            <a:ext cx="11084983" cy="20875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r-Cyrl-CS" altLang="ru-RU" sz="2400" b="1" dirty="0">
                <a:latin typeface="Rockwell Extra Bold" pitchFamily="18" charset="0"/>
              </a:rPr>
              <a:t> 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niyat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yadi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o'zining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stl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bki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ех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giya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lqinid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niyatning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birni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sr-Cyrl-CS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rq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 “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qiqiy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lig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sr-Cyrl-C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sr-Cyrl-CS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bo'l</a:t>
            </a:r>
            <a:r>
              <a:rPr lang="sr-Cyrl-CS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sr-Cyrl-CS" altLang="ru-RU" sz="2400" b="1" dirty="0" smtClean="0"/>
              <a:t>.</a:t>
            </a:r>
            <a:endParaRPr lang="ru-RU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7501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4"/>
          <p:cNvSpPr>
            <a:spLocks noChangeArrowheads="1"/>
          </p:cNvSpPr>
          <p:nvPr/>
        </p:nvSpPr>
        <p:spPr bwMode="auto">
          <a:xfrm>
            <a:off x="1871133" y="2420939"/>
            <a:ext cx="7681384" cy="2160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endParaRPr lang="ru-RU" altLang="ru-RU" sz="4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4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4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ru-RU" alt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AutoShape 5"/>
          <p:cNvSpPr>
            <a:spLocks noChangeArrowheads="1"/>
          </p:cNvSpPr>
          <p:nvPr/>
        </p:nvSpPr>
        <p:spPr bwMode="auto">
          <a:xfrm>
            <a:off x="6959601" y="404814"/>
            <a:ext cx="4798484" cy="1728787"/>
          </a:xfrm>
          <a:prstGeom prst="wedgeRoundRectCallout">
            <a:avLst>
              <a:gd name="adj1" fmla="val -45370"/>
              <a:gd name="adj2" fmla="val 74333"/>
              <a:gd name="adj3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ususid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AutoShape 6"/>
          <p:cNvSpPr>
            <a:spLocks noChangeArrowheads="1"/>
          </p:cNvSpPr>
          <p:nvPr/>
        </p:nvSpPr>
        <p:spPr bwMode="auto">
          <a:xfrm flipV="1">
            <a:off x="1775884" y="4797426"/>
            <a:ext cx="8447616" cy="1871663"/>
          </a:xfrm>
          <a:prstGeom prst="wedgeRoundRectCallout">
            <a:avLst>
              <a:gd name="adj1" fmla="val 19278"/>
              <a:gd name="adj2" fmla="val 74681"/>
              <a:gd name="adj3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rch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kirib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5" name="AutoShape 7"/>
          <p:cNvSpPr>
            <a:spLocks noChangeArrowheads="1"/>
          </p:cNvSpPr>
          <p:nvPr/>
        </p:nvSpPr>
        <p:spPr bwMode="auto">
          <a:xfrm flipH="1">
            <a:off x="527051" y="188913"/>
            <a:ext cx="4798483" cy="1871662"/>
          </a:xfrm>
          <a:prstGeom prst="wedgeRoundRectCallout">
            <a:avLst>
              <a:gd name="adj1" fmla="val -44356"/>
              <a:gd name="adj2" fmla="val 71713"/>
              <a:gd name="adj3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ususid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tushunchasining  tahlili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tarixiga oid yondashuvlar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unksiyalari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uz-Cyrl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taraqqiyotining asosiy bosqichlari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jamiyatdagi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o’rni</a:t>
            </a:r>
            <a:r>
              <a:rPr lang="uz-Cyrl-U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tasnifi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71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0"/>
            <a:ext cx="10972800" cy="865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606" y="1125538"/>
            <a:ext cx="10269794" cy="54721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o'rt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gizl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ishl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chiq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yirb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qsiml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ist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g'liq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rch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o'rin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zirgi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ех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tiya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nuni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! «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kshirilg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bo'lishi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zim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»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funktsiyasi</a:t>
            </a:r>
            <a:endParaRPr lang="ru-RU" alt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ssu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ins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sub’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kti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nishini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tut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79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041058" y="4005264"/>
            <a:ext cx="7816509" cy="2592387"/>
          </a:xfrm>
        </p:spPr>
        <p:txBody>
          <a:bodyPr/>
          <a:lstStyle/>
          <a:p>
            <a:pPr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ndividg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sit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yyor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qdim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etil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ndivid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shuv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yonid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50947750"/>
              </p:ext>
            </p:extLst>
          </p:nvPr>
        </p:nvGraphicFramePr>
        <p:xfrm>
          <a:off x="0" y="274638"/>
          <a:ext cx="10972800" cy="351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57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334434" y="1268413"/>
            <a:ext cx="5568951" cy="2159000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mulkig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iylik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хо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tir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yotg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biliml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o'zl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shtirm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ntir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 о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lm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400" b="1" dirty="0" err="1" smtClean="0">
                <a:latin typeface="Times New Roman" pitchFamily="18" charset="0"/>
                <a:cs typeface="Times New Roman" pitchFamily="18" charset="0"/>
              </a:rPr>
              <a:t>ydi</a:t>
            </a:r>
            <a:r>
              <a:rPr lang="ru-RU" alt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z-Cyrl-UZ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6288618" y="1341438"/>
            <a:ext cx="5471583" cy="1871662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yonl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rtibg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31801" y="3644900"/>
            <a:ext cx="5568951" cy="1079500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yotg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chuqur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kirib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34434" y="5013326"/>
            <a:ext cx="5666317" cy="1655763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ах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yill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driyatl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yib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rishig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bo'l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6383867" y="3500439"/>
            <a:ext cx="5473700" cy="1081087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</a:t>
            </a:r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shini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kll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ntir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6383867" y="4797426"/>
            <a:ext cx="5473700" cy="1871663"/>
          </a:xfrm>
          <a:prstGeom prst="rect">
            <a:avLst/>
          </a:prstGeom>
          <a:solidFill>
            <a:srgbClr val="33CC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nishid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muhitning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rkibiy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qismig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ytil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AutoShape 12"/>
          <p:cNvSpPr>
            <a:spLocks noChangeArrowheads="1"/>
          </p:cNvSpPr>
          <p:nvPr/>
        </p:nvSpPr>
        <p:spPr bwMode="auto">
          <a:xfrm>
            <a:off x="239184" y="1"/>
            <a:ext cx="11952816" cy="1052513"/>
          </a:xfrm>
          <a:prstGeom prst="ribbon">
            <a:avLst>
              <a:gd name="adj1" fmla="val 12500"/>
              <a:gd name="adj2" fmla="val 50000"/>
            </a:avLst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4800" b="1" dirty="0" err="1" smtClean="0">
                <a:latin typeface="Times New Roman" pitchFamily="18" charset="0"/>
                <a:cs typeface="Times New Roman" pitchFamily="18" charset="0"/>
              </a:rPr>
              <a:t>lmiy</a:t>
            </a:r>
            <a:r>
              <a:rPr lang="ru-RU" altLang="ru-RU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800" b="1" dirty="0" err="1" smtClean="0">
                <a:latin typeface="Times New Roman" pitchFamily="18" charset="0"/>
                <a:cs typeface="Times New Roman" pitchFamily="18" charset="0"/>
              </a:rPr>
              <a:t>bilish</a:t>
            </a:r>
            <a:endParaRPr lang="ru-RU" altLang="ru-RU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7" name="Line 13"/>
          <p:cNvSpPr>
            <a:spLocks noChangeShapeType="1"/>
          </p:cNvSpPr>
          <p:nvPr/>
        </p:nvSpPr>
        <p:spPr bwMode="auto">
          <a:xfrm>
            <a:off x="3024717" y="3357564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Line 14"/>
          <p:cNvSpPr>
            <a:spLocks noChangeShapeType="1"/>
          </p:cNvSpPr>
          <p:nvPr/>
        </p:nvSpPr>
        <p:spPr bwMode="auto">
          <a:xfrm>
            <a:off x="8784167" y="32131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 flipH="1">
            <a:off x="4656667" y="1052514"/>
            <a:ext cx="1439333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6096001" y="1052513"/>
            <a:ext cx="182456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0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4"/>
          <p:cNvSpPr>
            <a:spLocks noChangeArrowheads="1"/>
          </p:cNvSpPr>
          <p:nvPr/>
        </p:nvSpPr>
        <p:spPr bwMode="auto">
          <a:xfrm>
            <a:off x="6316885" y="4724400"/>
            <a:ext cx="5712883" cy="1512888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altLang="ru-RU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6769101" y="333375"/>
            <a:ext cx="5422900" cy="3527425"/>
          </a:xfrm>
          <a:prstGeom prst="wedgeEllipseCallout">
            <a:avLst>
              <a:gd name="adj1" fmla="val -18148"/>
              <a:gd name="adj2" fmla="val 76690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shq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rishning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ruriy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rtig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AutoShape 6"/>
          <p:cNvSpPr>
            <a:spLocks noChangeArrowheads="1"/>
          </p:cNvSpPr>
          <p:nvPr/>
        </p:nvSpPr>
        <p:spPr bwMode="auto">
          <a:xfrm>
            <a:off x="912284" y="1"/>
            <a:ext cx="5952067" cy="2492375"/>
          </a:xfrm>
          <a:prstGeom prst="wedgeEllipseCallout">
            <a:avLst>
              <a:gd name="adj1" fmla="val 57537"/>
              <a:gd name="adj2" fmla="val 149236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tiyojl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sir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ko'rs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7" name="AutoShape 7"/>
          <p:cNvSpPr>
            <a:spLocks noChangeArrowheads="1"/>
          </p:cNvSpPr>
          <p:nvPr/>
        </p:nvSpPr>
        <p:spPr bwMode="auto">
          <a:xfrm>
            <a:off x="0" y="2636838"/>
            <a:ext cx="6096000" cy="3744912"/>
          </a:xfrm>
          <a:prstGeom prst="wedgeEllipseCallout">
            <a:avLst>
              <a:gd name="adj1" fmla="val 57778"/>
              <a:gd name="adj2" fmla="val 25542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yonl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rtibg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mill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sif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8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254000" y="369888"/>
            <a:ext cx="11677651" cy="5784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1295400" y="1484313"/>
            <a:ext cx="1089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b="1">
                <a:solidFill>
                  <a:srgbClr val="000000"/>
                </a:solidFill>
              </a:rPr>
              <a:t>      </a:t>
            </a:r>
            <a:endParaRPr lang="ru-RU" altLang="ru-RU"/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912285" y="883879"/>
            <a:ext cx="1036743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ru-RU" altLang="ru-RU" sz="2800" b="1" dirty="0"/>
              <a:t>	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fikrich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lining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6-8</a:t>
            </a: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shug'ull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nishig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Fan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sbiy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liyatg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nib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qd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rif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tli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vl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err="1" smtClean="0">
                <a:latin typeface="Times New Roman" pitchFamily="18" charset="0"/>
                <a:cs typeface="Times New Roman" pitchFamily="18" charset="0"/>
              </a:rPr>
              <a:t>ао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liyatining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ustuv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lishl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rid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biri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zirgi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yil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liml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mingd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shdi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3200" b="1" dirty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mln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lishi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1000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ujj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vjud</a:t>
            </a:r>
            <a:endParaRPr lang="ru-RU" alt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4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4"/>
          <p:cNvSpPr>
            <a:spLocks noChangeArrowheads="1"/>
          </p:cNvSpPr>
          <p:nvPr/>
        </p:nvSpPr>
        <p:spPr bwMode="auto">
          <a:xfrm>
            <a:off x="1678517" y="333375"/>
            <a:ext cx="9793816" cy="1366838"/>
          </a:xfrm>
          <a:prstGeom prst="flowChartTerminator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4000" b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zirgi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0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nining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40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istiqb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lli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yo'n</a:t>
            </a:r>
            <a:r>
              <a:rPr lang="ru-RU" altLang="ru-RU" sz="40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4000" b="1" dirty="0" err="1" smtClean="0">
                <a:latin typeface="Times New Roman" pitchFamily="18" charset="0"/>
                <a:cs typeface="Times New Roman" pitchFamily="18" charset="0"/>
              </a:rPr>
              <a:t>lishi</a:t>
            </a:r>
            <a:endParaRPr lang="ru-RU" alt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39184" y="4365626"/>
            <a:ext cx="5856816" cy="122396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rgiya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2639485" y="2420939"/>
            <a:ext cx="6817783" cy="1584325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tsi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liz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tsiyal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shuvi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ntsiyasi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kuch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qd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6576485" y="4437063"/>
            <a:ext cx="5183716" cy="10795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Ах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ех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giyal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6576484" y="1700214"/>
            <a:ext cx="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2256368" y="2205038"/>
            <a:ext cx="758401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256367" y="2205038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>
            <a:off x="9745133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44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254000" y="369888"/>
            <a:ext cx="11677651" cy="5784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title"/>
          </p:nvPr>
        </p:nvSpPr>
        <p:spPr>
          <a:xfrm>
            <a:off x="624417" y="549276"/>
            <a:ext cx="10972800" cy="5400675"/>
          </a:xfrm>
          <a:noFill/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  <a:t>N</a:t>
            </a:r>
            <a:br>
              <a:rPr lang="en-US" alt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erkinligid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chm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ydi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- 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mmunit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хо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а»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-  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rligini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qil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rsub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'е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ktivdir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-  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lim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sbl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rining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yutuql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rig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dning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umumiy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хо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tir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yanm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sligi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altLang="ru-RU" sz="3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ijtim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iy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mun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kstig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butunl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singib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200" b="1" dirty="0" smtClean="0">
                <a:latin typeface="Times New Roman" pitchFamily="18" charset="0"/>
                <a:cs typeface="Times New Roman" pitchFamily="18" charset="0"/>
              </a:rPr>
              <a:t>tm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3200" b="1" dirty="0" err="1" smtClean="0">
                <a:latin typeface="Times New Roman" pitchFamily="18" charset="0"/>
                <a:cs typeface="Times New Roman" pitchFamily="18" charset="0"/>
              </a:rPr>
              <a:t>ydi</a:t>
            </a:r>
            <a:r>
              <a:rPr lang="ru-RU" alt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61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76817" y="246064"/>
            <a:ext cx="10733616" cy="1000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5405641" y="333375"/>
            <a:ext cx="15119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5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54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5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Прямоугольник 11"/>
          <p:cNvSpPr>
            <a:spLocks noChangeArrowheads="1"/>
          </p:cNvSpPr>
          <p:nvPr/>
        </p:nvSpPr>
        <p:spPr bwMode="auto">
          <a:xfrm>
            <a:off x="1390651" y="5013326"/>
            <a:ext cx="480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400" b="1"/>
          </a:p>
          <a:p>
            <a:pPr algn="ctr" eaLnBrk="1" hangingPunct="1"/>
            <a:endParaRPr lang="ru-RU" altLang="ru-RU" sz="2400" b="1"/>
          </a:p>
        </p:txBody>
      </p:sp>
      <p:sp>
        <p:nvSpPr>
          <p:cNvPr id="22533" name="Прямоугольник 13"/>
          <p:cNvSpPr>
            <a:spLocks noChangeArrowheads="1"/>
          </p:cNvSpPr>
          <p:nvPr/>
        </p:nvSpPr>
        <p:spPr bwMode="auto">
          <a:xfrm>
            <a:off x="7152218" y="3357563"/>
            <a:ext cx="580813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1200152" y="1700213"/>
            <a:ext cx="4895849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ikr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ksti</a:t>
            </a: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912285" y="3500439"/>
            <a:ext cx="5278967" cy="302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536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07534" y="3644900"/>
            <a:ext cx="4993217" cy="32131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en-US" alt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vr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itid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ishl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yotg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mj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ususiyatl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rig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g'liqligini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ngl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 flipH="1">
            <a:off x="3600451" y="1196975"/>
            <a:ext cx="288078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3215217" y="29972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6576485" y="1700214"/>
            <a:ext cx="4895849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540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959600" y="1916113"/>
            <a:ext cx="4318000" cy="635358"/>
          </a:xfrm>
        </p:spPr>
        <p:txBody>
          <a:bodyPr/>
          <a:lstStyle/>
          <a:p>
            <a:pPr algn="ctr" eaLnBrk="1" hangingPunct="1"/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kr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latin typeface="Times New Roman" pitchFamily="18" charset="0"/>
                <a:cs typeface="Times New Roman" pitchFamily="18" charset="0"/>
              </a:rPr>
              <a:t>ksti</a:t>
            </a:r>
            <a:endParaRPr lang="ru-RU" alt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1" name="Rectangle 18"/>
          <p:cNvSpPr>
            <a:spLocks noChangeArrowheads="1"/>
          </p:cNvSpPr>
          <p:nvPr/>
        </p:nvSpPr>
        <p:spPr bwMode="auto">
          <a:xfrm>
            <a:off x="6479117" y="3500439"/>
            <a:ext cx="5088467" cy="3024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2542" name="Rectangle 19"/>
          <p:cNvSpPr>
            <a:spLocks noChangeArrowheads="1"/>
          </p:cNvSpPr>
          <p:nvPr/>
        </p:nvSpPr>
        <p:spPr bwMode="auto">
          <a:xfrm>
            <a:off x="6959600" y="3571876"/>
            <a:ext cx="4318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miyat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o'z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rif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tini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riv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ntirish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sig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luvchi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altLang="ru-RU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bo'l</a:t>
            </a:r>
            <a:r>
              <a:rPr lang="ru-RU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ru-RU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endParaRPr lang="ru-RU" altLang="ru-RU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>
            <a:off x="6383867" y="1268414"/>
            <a:ext cx="2305051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44" name="Rectangle 21"/>
          <p:cNvSpPr>
            <a:spLocks noChangeArrowheads="1"/>
          </p:cNvSpPr>
          <p:nvPr/>
        </p:nvSpPr>
        <p:spPr bwMode="auto">
          <a:xfrm>
            <a:off x="1968500" y="2276476"/>
            <a:ext cx="43180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2800" b="1">
              <a:solidFill>
                <a:schemeClr val="tx2"/>
              </a:solidFill>
            </a:endParaRPr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>
            <a:off x="8879417" y="29972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46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684" y="865496"/>
            <a:ext cx="2861020" cy="3124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955" y="386803"/>
            <a:ext cx="4514286" cy="30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915" y="3723326"/>
            <a:ext cx="3768118" cy="28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73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285751" y="1196976"/>
            <a:ext cx="11906249" cy="47529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200150" y="1779281"/>
            <a:ext cx="10562167" cy="276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V.A.Engelgardt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ikricha</a:t>
            </a:r>
            <a:endParaRPr lang="en-US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Ijod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... –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san’atning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mohiyati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xuddi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anning</a:t>
            </a: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ham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mohiyatidir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holatda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insonning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yaratish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ya’ni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o‘zligini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namoyon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qobiliyati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Ilmiy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kash</a:t>
            </a:r>
            <a:r>
              <a:rPr lang="en-US" altLang="ru-RU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altLang="ru-RU" sz="2800" b="1" dirty="0" err="1" smtClean="0">
                <a:latin typeface="Times New Roman" pitchFamily="18" charset="0"/>
                <a:cs typeface="Times New Roman" pitchFamily="18" charset="0"/>
              </a:rPr>
              <a:t>iyot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xuddi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san’at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ijodkorning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muayyan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xususiyatlarini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o‘zida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saqlab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qoladi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keyingi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hayoti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davomida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butun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insoniyat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boyligiga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err="1">
                <a:latin typeface="Times New Roman" pitchFamily="18" charset="0"/>
                <a:cs typeface="Times New Roman" pitchFamily="18" charset="0"/>
              </a:rPr>
              <a:t>aylanadi</a:t>
            </a:r>
            <a:r>
              <a:rPr lang="ru-RU" altLang="ru-RU" sz="2800" b="1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58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670562293"/>
              </p:ext>
            </p:extLst>
          </p:nvPr>
        </p:nvGraphicFramePr>
        <p:xfrm>
          <a:off x="476251" y="214313"/>
          <a:ext cx="11239500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160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5422900" y="549276"/>
            <a:ext cx="643466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sz="2400" b="1">
                <a:latin typeface="Times New Roman" pitchFamily="18" charset="0"/>
                <a:cs typeface="Times New Roman" pitchFamily="18" charset="0"/>
              </a:rPr>
              <a:t>Inson dunyoning eng yaxshi ijodidir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5183717" y="1773238"/>
            <a:ext cx="700828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jodiy jarayon insonning sub’ektiv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altLang="ru-RU" sz="2400" b="1" dirty="0" smtClean="0">
                <a:latin typeface="Times New Roman" pitchFamily="18" charset="0"/>
                <a:cs typeface="Times New Roman" pitchFamily="18" charset="0"/>
              </a:rPr>
              <a:t>aoliyati 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bilan bevosita bog‘liq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905501" y="5229225"/>
            <a:ext cx="6049433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b="1">
                <a:latin typeface="Times New Roman" pitchFamily="18" charset="0"/>
                <a:cs typeface="Times New Roman" pitchFamily="18" charset="0"/>
              </a:rPr>
              <a:t>San’at - </a:t>
            </a:r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ijodiy aks ettirish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5355168" y="3213101"/>
            <a:ext cx="7152217" cy="1260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     S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an’atning borliqdagi imkoniyati</a:t>
            </a:r>
            <a:r>
              <a:rPr lang="en-US" altLang="ru-RU" sz="2400" b="1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z-Cyrl-UZ" altLang="ru-RU" sz="2400" b="1" dirty="0" smtClean="0">
                <a:latin typeface="Times New Roman" pitchFamily="18" charset="0"/>
                <a:cs typeface="Times New Roman" pitchFamily="18" charset="0"/>
              </a:rPr>
              <a:t>aol</a:t>
            </a:r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uz-Cyrl-UZ" altLang="ru-RU" sz="2400" b="1" dirty="0">
                <a:latin typeface="Times New Roman" pitchFamily="18" charset="0"/>
                <a:cs typeface="Times New Roman" pitchFamily="18" charset="0"/>
              </a:rPr>
              <a:t>ijodiy yuksak badiiy mahorat 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0" name="laptop"/>
          <p:cNvSpPr>
            <a:spLocks noEditPoints="1" noChangeArrowheads="1"/>
          </p:cNvSpPr>
          <p:nvPr/>
        </p:nvSpPr>
        <p:spPr bwMode="auto">
          <a:xfrm>
            <a:off x="0" y="1052513"/>
            <a:ext cx="5232400" cy="3960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3600" b="1">
                <a:latin typeface="Times New Roman" pitchFamily="18" charset="0"/>
                <a:cs typeface="Times New Roman" pitchFamily="18" charset="0"/>
              </a:rPr>
              <a:t>Aristotel ijod haqida</a:t>
            </a:r>
            <a:endParaRPr lang="ru-RU" altLang="ru-RU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1" name="Line 11"/>
          <p:cNvSpPr>
            <a:spLocks noChangeShapeType="1"/>
          </p:cNvSpPr>
          <p:nvPr/>
        </p:nvSpPr>
        <p:spPr bwMode="auto">
          <a:xfrm flipV="1">
            <a:off x="4464051" y="2132014"/>
            <a:ext cx="719667" cy="39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 flipV="1">
            <a:off x="4464051" y="1052514"/>
            <a:ext cx="929216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auto">
          <a:xfrm>
            <a:off x="4464051" y="3213100"/>
            <a:ext cx="891116" cy="630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4" name="Line 14"/>
          <p:cNvSpPr>
            <a:spLocks noChangeShapeType="1"/>
          </p:cNvSpPr>
          <p:nvPr/>
        </p:nvSpPr>
        <p:spPr bwMode="auto">
          <a:xfrm>
            <a:off x="4464051" y="3213101"/>
            <a:ext cx="1439333" cy="201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7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/>
          <p:cNvSpPr/>
          <p:nvPr/>
        </p:nvSpPr>
        <p:spPr>
          <a:xfrm>
            <a:off x="6678085" y="655638"/>
            <a:ext cx="4669367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678084" y="3644900"/>
            <a:ext cx="5850467" cy="36004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7258051" y="1320790"/>
            <a:ext cx="35073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Platon</a:t>
            </a:r>
            <a:r>
              <a:rPr lang="en-US" altLang="ru-RU" sz="2800" b="1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 ijodning asl manbai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73" name="Прямая со стрелкой 17"/>
          <p:cNvCxnSpPr>
            <a:cxnSpLocks noChangeShapeType="1"/>
          </p:cNvCxnSpPr>
          <p:nvPr/>
        </p:nvCxnSpPr>
        <p:spPr bwMode="auto">
          <a:xfrm>
            <a:off x="3600451" y="2786064"/>
            <a:ext cx="0" cy="471487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Прямая со стрелкой 25"/>
          <p:cNvCxnSpPr>
            <a:cxnSpLocks noChangeShapeType="1"/>
          </p:cNvCxnSpPr>
          <p:nvPr/>
        </p:nvCxnSpPr>
        <p:spPr bwMode="auto">
          <a:xfrm>
            <a:off x="9249834" y="2978150"/>
            <a:ext cx="207433" cy="558800"/>
          </a:xfrm>
          <a:prstGeom prst="straightConnector1">
            <a:avLst/>
          </a:prstGeom>
          <a:noFill/>
          <a:ln w="34925" algn="ctr">
            <a:solidFill>
              <a:srgbClr val="F5CD2D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Овал 15"/>
          <p:cNvSpPr/>
          <p:nvPr/>
        </p:nvSpPr>
        <p:spPr>
          <a:xfrm>
            <a:off x="31751" y="569913"/>
            <a:ext cx="5903383" cy="22161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Овал 15"/>
          <p:cNvSpPr/>
          <p:nvPr/>
        </p:nvSpPr>
        <p:spPr>
          <a:xfrm>
            <a:off x="154517" y="4478338"/>
            <a:ext cx="6271683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 smtClean="0">
                <a:solidFill>
                  <a:schemeClr val="tx1"/>
                </a:solidFill>
              </a:rPr>
              <a:t>ilmiy</a:t>
            </a:r>
            <a:r>
              <a:rPr lang="ru-RU" sz="2400" b="1" dirty="0" smtClean="0">
                <a:solidFill>
                  <a:schemeClr val="tx1"/>
                </a:solidFill>
              </a:rPr>
              <a:t> о</a:t>
            </a:r>
            <a:r>
              <a:rPr lang="en-US" sz="2400" b="1" dirty="0" smtClean="0">
                <a:solidFill>
                  <a:schemeClr val="tx1"/>
                </a:solidFill>
              </a:rPr>
              <a:t>mill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r>
              <a:rPr lang="ru-RU" sz="2400" b="1" dirty="0" smtClean="0">
                <a:solidFill>
                  <a:schemeClr val="tx1"/>
                </a:solidFill>
              </a:rPr>
              <a:t>,</a:t>
            </a:r>
            <a:r>
              <a:rPr lang="en-US" sz="2400" b="1" dirty="0" err="1" smtClean="0">
                <a:solidFill>
                  <a:schemeClr val="tx1"/>
                </a:solidFill>
              </a:rPr>
              <a:t>empirik</a:t>
            </a:r>
            <a:r>
              <a:rPr lang="ru-RU" sz="2400" b="1" dirty="0" smtClean="0">
                <a:solidFill>
                  <a:schemeClr val="tx1"/>
                </a:solidFill>
              </a:rPr>
              <a:t> х</a:t>
            </a:r>
            <a:r>
              <a:rPr lang="en-US" sz="2400" b="1" dirty="0" err="1" smtClean="0">
                <a:solidFill>
                  <a:schemeClr val="tx1"/>
                </a:solidFill>
              </a:rPr>
              <a:t>ul</a:t>
            </a:r>
            <a:r>
              <a:rPr lang="ru-RU" sz="2400" b="1" dirty="0" smtClean="0">
                <a:solidFill>
                  <a:schemeClr val="tx1"/>
                </a:solidFill>
              </a:rPr>
              <a:t>о</a:t>
            </a:r>
            <a:r>
              <a:rPr lang="en-US" sz="2400" b="1" dirty="0" smtClean="0">
                <a:solidFill>
                  <a:schemeClr val="tx1"/>
                </a:solidFill>
              </a:rPr>
              <a:t>s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l</a:t>
            </a:r>
            <a:r>
              <a:rPr lang="ru-RU" sz="2400" b="1" dirty="0" smtClean="0">
                <a:solidFill>
                  <a:schemeClr val="tx1"/>
                </a:solidFill>
              </a:rPr>
              <a:t>а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177" name="Rectangle 3"/>
          <p:cNvSpPr>
            <a:spLocks noChangeArrowheads="1"/>
          </p:cNvSpPr>
          <p:nvPr/>
        </p:nvSpPr>
        <p:spPr bwMode="auto">
          <a:xfrm>
            <a:off x="387351" y="1355725"/>
            <a:ext cx="580813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uz-Cyrl-UZ" altLang="ru-RU" sz="2800" b="1">
                <a:latin typeface="Times New Roman" pitchFamily="18" charset="0"/>
                <a:cs typeface="Times New Roman" pitchFamily="18" charset="0"/>
              </a:rPr>
              <a:t>L.A.Grevsova</a:t>
            </a:r>
            <a:endParaRPr lang="en-US" altLang="ru-RU" sz="2800" b="1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ru-RU" sz="2800" b="1">
                <a:latin typeface="Times New Roman" pitchFamily="18" charset="0"/>
                <a:cs typeface="Times New Roman" pitchFamily="18" charset="0"/>
              </a:rPr>
              <a:t>Ijod haqida</a:t>
            </a:r>
            <a:endParaRPr lang="ru-RU" alt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вал 15"/>
          <p:cNvSpPr/>
          <p:nvPr/>
        </p:nvSpPr>
        <p:spPr>
          <a:xfrm>
            <a:off x="-78317" y="3284538"/>
            <a:ext cx="6756401" cy="396081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uz-Cyrl-UZ" sz="2800" dirty="0">
                <a:latin typeface="Times New Roman" pitchFamily="18" charset="0"/>
                <a:cs typeface="Times New Roman" pitchFamily="18" charset="0"/>
              </a:rPr>
              <a:t>“Ijodiy jarayon barcha botiniy kuchlar oliy darajada jamlangan lahzada vujudga keladigan nogahoniy «bashorat» tarzida tushuniladi. 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9" name="Rectangle 41"/>
          <p:cNvSpPr>
            <a:spLocks noChangeArrowheads="1"/>
          </p:cNvSpPr>
          <p:nvPr/>
        </p:nvSpPr>
        <p:spPr bwMode="auto">
          <a:xfrm>
            <a:off x="7122585" y="4167189"/>
            <a:ext cx="5022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z-Cyrl-UZ" altLang="ru-RU" sz="2400">
                <a:latin typeface="Times New Roman" pitchFamily="18" charset="0"/>
                <a:cs typeface="Times New Roman" pitchFamily="18" charset="0"/>
              </a:rPr>
              <a:t>ilimda emas, ilhomda deb hisoblaydi. Xudo insonni yaratib, uning o‘ziga o‘xshashini istasa, inson ham o‘z ijodi mahsulining o‘ziga o‘xshash bo‘lishini xohlaydi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xmlns="" id="{60F12717-7C14-4C2E-88B1-3307ECD8BEAB}"/>
              </a:ext>
            </a:extLst>
          </p:cNvPr>
          <p:cNvSpPr/>
          <p:nvPr/>
        </p:nvSpPr>
        <p:spPr>
          <a:xfrm>
            <a:off x="3452645" y="2531410"/>
            <a:ext cx="5615752" cy="1899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uz-Cyrl-UZ" sz="3600" i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lmiy tadqiqot</a:t>
            </a:r>
            <a:r>
              <a:rPr lang="en-US" sz="3600" i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i="1" dirty="0" err="1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turlari</a:t>
            </a:r>
            <a:r>
              <a:rPr lang="en-US" sz="3600" i="1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600" i="1" dirty="0">
              <a:ln w="0"/>
              <a:solidFill>
                <a:schemeClr val="bg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60828EF0-6F99-4773-B34F-BC6EBBFD3105}"/>
              </a:ext>
            </a:extLst>
          </p:cNvPr>
          <p:cNvCxnSpPr>
            <a:cxnSpLocks/>
          </p:cNvCxnSpPr>
          <p:nvPr/>
        </p:nvCxnSpPr>
        <p:spPr>
          <a:xfrm flipV="1">
            <a:off x="7977955" y="2096134"/>
            <a:ext cx="1154923" cy="837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A2991E9C-3B6F-4D85-9661-809D49DD76A4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137337" y="1829854"/>
            <a:ext cx="1137716" cy="97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E04C596A-F1EB-4991-8796-F1259E3591EC}"/>
              </a:ext>
            </a:extLst>
          </p:cNvPr>
          <p:cNvCxnSpPr>
            <a:cxnSpLocks/>
          </p:cNvCxnSpPr>
          <p:nvPr/>
        </p:nvCxnSpPr>
        <p:spPr>
          <a:xfrm>
            <a:off x="7899738" y="3912625"/>
            <a:ext cx="1769779" cy="130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xmlns="" id="{B1A46B32-1212-428A-8EFA-7F0FEA83D9AA}"/>
              </a:ext>
            </a:extLst>
          </p:cNvPr>
          <p:cNvCxnSpPr>
            <a:cxnSpLocks/>
          </p:cNvCxnSpPr>
          <p:nvPr/>
        </p:nvCxnSpPr>
        <p:spPr>
          <a:xfrm flipH="1">
            <a:off x="6260521" y="4437922"/>
            <a:ext cx="15766" cy="1024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981EA9F9-7C5B-4059-A1A1-289E98FD0515}"/>
              </a:ext>
            </a:extLst>
          </p:cNvPr>
          <p:cNvCxnSpPr>
            <a:cxnSpLocks/>
          </p:cNvCxnSpPr>
          <p:nvPr/>
        </p:nvCxnSpPr>
        <p:spPr>
          <a:xfrm flipH="1">
            <a:off x="2461241" y="3983575"/>
            <a:ext cx="1454468" cy="1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252EB891-247C-4121-897F-04DF3A88349D}"/>
              </a:ext>
            </a:extLst>
          </p:cNvPr>
          <p:cNvCxnSpPr>
            <a:cxnSpLocks/>
          </p:cNvCxnSpPr>
          <p:nvPr/>
        </p:nvCxnSpPr>
        <p:spPr>
          <a:xfrm flipV="1">
            <a:off x="6468971" y="1650760"/>
            <a:ext cx="0" cy="89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11928352-E573-4297-AD36-C9ED8F1B4660}"/>
              </a:ext>
            </a:extLst>
          </p:cNvPr>
          <p:cNvSpPr/>
          <p:nvPr/>
        </p:nvSpPr>
        <p:spPr>
          <a:xfrm>
            <a:off x="453624" y="1403131"/>
            <a:ext cx="3698249" cy="1269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Hamkorlikdagi ilmiy  tadqiqot</a:t>
            </a:r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C3A8DCF6-454C-4AE6-8FCF-7034AA2F94E0}"/>
              </a:ext>
            </a:extLst>
          </p:cNvPr>
          <p:cNvSpPr/>
          <p:nvPr/>
        </p:nvSpPr>
        <p:spPr>
          <a:xfrm>
            <a:off x="4500990" y="710504"/>
            <a:ext cx="3962385" cy="1119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3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Texnikaviy tadqiqot</a:t>
            </a:r>
            <a:r>
              <a:rPr lang="uz-Cyrl-U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884CD456-0A8E-4A4E-808A-0EE54C58DACC}"/>
              </a:ext>
            </a:extLst>
          </p:cNvPr>
          <p:cNvSpPr/>
          <p:nvPr/>
        </p:nvSpPr>
        <p:spPr>
          <a:xfrm>
            <a:off x="9002109" y="4382813"/>
            <a:ext cx="2713286" cy="1237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Badiiy ijod bilan bog‘liq ilmiy tadqiqot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800" b="1" i="1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8DA2935-1AEB-4976-82C4-A48E2A4D8DF8}"/>
              </a:ext>
            </a:extLst>
          </p:cNvPr>
          <p:cNvSpPr/>
          <p:nvPr/>
        </p:nvSpPr>
        <p:spPr>
          <a:xfrm>
            <a:off x="4888524" y="5409768"/>
            <a:ext cx="3011214" cy="1056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Pedagogik tadqiqot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i="1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47624C1B-062B-4288-9F9B-985E6DA14768}"/>
              </a:ext>
            </a:extLst>
          </p:cNvPr>
          <p:cNvSpPr/>
          <p:nvPr/>
        </p:nvSpPr>
        <p:spPr>
          <a:xfrm>
            <a:off x="524303" y="4619298"/>
            <a:ext cx="2613034" cy="1113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Zamonaviy ilmiy tadqiqot </a:t>
            </a:r>
            <a:endParaRPr lang="ru-RU" sz="2800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588AAEE-40B3-414C-A115-DFE9633C7854}"/>
              </a:ext>
            </a:extLst>
          </p:cNvPr>
          <p:cNvSpPr/>
          <p:nvPr/>
        </p:nvSpPr>
        <p:spPr>
          <a:xfrm>
            <a:off x="9068398" y="1403131"/>
            <a:ext cx="2449108" cy="1072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Individual ilmiy tadqiqot</a:t>
            </a:r>
            <a:r>
              <a:rPr lang="uz-Cyrl-UZ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02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xmlns="" id="{41D84ACE-DD50-49ED-9675-1A90C6B9453A}"/>
              </a:ext>
            </a:extLst>
          </p:cNvPr>
          <p:cNvSpPr/>
          <p:nvPr/>
        </p:nvSpPr>
        <p:spPr>
          <a:xfrm>
            <a:off x="709448" y="614855"/>
            <a:ext cx="1355835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FA2E75-967B-40A9-92EE-A05D7A98DD1E}"/>
              </a:ext>
            </a:extLst>
          </p:cNvPr>
          <p:cNvSpPr txBox="1"/>
          <p:nvPr/>
        </p:nvSpPr>
        <p:spPr>
          <a:xfrm>
            <a:off x="2207172" y="614856"/>
            <a:ext cx="9275380" cy="1057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Cyrl-UZ" sz="20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ilmiy tadqiqot</a:t>
            </a:r>
            <a:r>
              <a:rPr lang="uz-Cyrl-UZ" sz="20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Individual ilmiy tadqiqot - yakka tartibda amalga oshiriladigan va kashfiyot yoki innovatsion ixtiro natijalari uchun shaxsan o‘zi javob berishi ko‘zda tutilgan  tadqiqotdir.</a:t>
            </a:r>
            <a:endParaRPr lang="ru-RU" sz="20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xmlns="" id="{44EF0A3F-10C3-4CA9-B14A-221822670343}"/>
              </a:ext>
            </a:extLst>
          </p:cNvPr>
          <p:cNvSpPr/>
          <p:nvPr/>
        </p:nvSpPr>
        <p:spPr>
          <a:xfrm>
            <a:off x="709448" y="1994337"/>
            <a:ext cx="1355835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9C284A-6895-4654-B5E8-290DAE822A9F}"/>
              </a:ext>
            </a:extLst>
          </p:cNvPr>
          <p:cNvSpPr txBox="1"/>
          <p:nvPr/>
        </p:nvSpPr>
        <p:spPr>
          <a:xfrm>
            <a:off x="2207170" y="1994337"/>
            <a:ext cx="9254362" cy="1057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Cyrl-UZ" sz="20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Hamkorlikdagi ilmiy  tadqiqot</a:t>
            </a:r>
            <a:r>
              <a:rPr lang="uz-Cyrl-UZ" sz="20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 Ilmiy buyurtma asosidagi maqsadli faoliyat hamkorlikdagi faoliyatdir. Hamkorlikdagi ilmiy tadqiqotda  muayyan maqsad va uni amalga oshirishning yo‘llari aniq ko‘rsatiladi.</a:t>
            </a:r>
            <a:endParaRPr lang="ru-RU" sz="20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xmlns="" id="{64DF3AAC-2473-4F25-B9BB-068DC1B73099}"/>
              </a:ext>
            </a:extLst>
          </p:cNvPr>
          <p:cNvSpPr/>
          <p:nvPr/>
        </p:nvSpPr>
        <p:spPr>
          <a:xfrm>
            <a:off x="709448" y="3429000"/>
            <a:ext cx="1355835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3C32F7-973F-4711-9938-0F84BA47EA9B}"/>
              </a:ext>
            </a:extLst>
          </p:cNvPr>
          <p:cNvSpPr txBox="1"/>
          <p:nvPr/>
        </p:nvSpPr>
        <p:spPr>
          <a:xfrm>
            <a:off x="2207171" y="3429000"/>
            <a:ext cx="9585435" cy="72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Cyrl-UZ" sz="20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Texnikaviy tadqiqot</a:t>
            </a:r>
            <a:r>
              <a:rPr lang="uz-Cyrl-UZ" sz="20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Texnikaviy tadqiqot voqelikni amaliy (texnologik) o‘zgartirish bilan bog‘liqdir.</a:t>
            </a:r>
            <a:endParaRPr lang="ru-RU" sz="20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xmlns="" id="{D6B57901-3DAB-4953-AF0E-BBE94BFA888F}"/>
              </a:ext>
            </a:extLst>
          </p:cNvPr>
          <p:cNvSpPr/>
          <p:nvPr/>
        </p:nvSpPr>
        <p:spPr>
          <a:xfrm>
            <a:off x="709448" y="4713890"/>
            <a:ext cx="1355835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37AD60-410D-4122-AB10-E433B7AAB027}"/>
              </a:ext>
            </a:extLst>
          </p:cNvPr>
          <p:cNvSpPr txBox="1"/>
          <p:nvPr/>
        </p:nvSpPr>
        <p:spPr>
          <a:xfrm rot="10800000" flipV="1">
            <a:off x="2207170" y="4591806"/>
            <a:ext cx="9275380" cy="1057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z-Cyrl-UZ" sz="20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Badiiy ijod bilan bog‘liq ilmiy tadqiqot</a:t>
            </a:r>
            <a:r>
              <a:rPr lang="uz-Cyrl-UZ" sz="20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Badiiy ijod voqelikni estetik o‘zlashtirish va odamlarning estetik ehtiyojlarini qondirish bilan bog‘liqdir.</a:t>
            </a:r>
            <a:endParaRPr lang="ru-RU" sz="20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29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xmlns="" id="{96ED62D1-4270-4ECB-B9D4-87AE31B20043}"/>
              </a:ext>
            </a:extLst>
          </p:cNvPr>
          <p:cNvSpPr/>
          <p:nvPr/>
        </p:nvSpPr>
        <p:spPr>
          <a:xfrm>
            <a:off x="709448" y="855492"/>
            <a:ext cx="1481959" cy="118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B7977E-203C-4522-977B-5C30CD0BD7BF}"/>
              </a:ext>
            </a:extLst>
          </p:cNvPr>
          <p:cNvSpPr txBox="1"/>
          <p:nvPr/>
        </p:nvSpPr>
        <p:spPr>
          <a:xfrm>
            <a:off x="2475185" y="855492"/>
            <a:ext cx="9222829" cy="86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z-Cyrl-UZ" sz="24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Pedagogik tadqiqot</a:t>
            </a:r>
            <a:r>
              <a:rPr lang="uz-Cyrl-UZ" sz="24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bu pedagogik jarayonda yangilikni izlash va topishdir</a:t>
            </a:r>
            <a:r>
              <a:rPr lang="uz-Cyrl-U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xmlns="" id="{5FBA093C-57FC-47BD-8CB6-5B4B9217EC73}"/>
              </a:ext>
            </a:extLst>
          </p:cNvPr>
          <p:cNvSpPr/>
          <p:nvPr/>
        </p:nvSpPr>
        <p:spPr>
          <a:xfrm>
            <a:off x="709447" y="3889931"/>
            <a:ext cx="1481958" cy="118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7589B7-B14E-471D-9498-8F05BD716ADF}"/>
              </a:ext>
            </a:extLst>
          </p:cNvPr>
          <p:cNvSpPr txBox="1"/>
          <p:nvPr/>
        </p:nvSpPr>
        <p:spPr>
          <a:xfrm>
            <a:off x="2475185" y="3429000"/>
            <a:ext cx="8881243" cy="243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z-Cyrl-UZ" sz="2400" b="1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Zamonaviy ilmiy tadqiqot konsepsiyalari</a:t>
            </a:r>
            <a:r>
              <a:rPr lang="uz-Cyrl-UZ" sz="2400" i="1" dirty="0">
                <a:solidFill>
                  <a:srgbClr val="7030A0"/>
                </a:solidFill>
                <a:effectLst/>
                <a:latin typeface="Sitka Small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 inson qanday kuchlar ta’sirida o‘zgarishiga alohida e’tibor qaratilmoqda. Binobarin, bu yangi konsepsiyalarga muqobil ravishda axloqiy me’yorlar, tarbiya, ma’rifat va ma’naviy-madaniy muloqot jarayonidagi ideallar va qadriyatlarni kiritish ustuvor ahamiyat kasb etmoqda.</a:t>
            </a:r>
            <a:endParaRPr lang="ru-RU" sz="2400" i="1" dirty="0">
              <a:solidFill>
                <a:srgbClr val="7030A0"/>
              </a:solidFill>
              <a:effectLst/>
              <a:latin typeface="Sitka Small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25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instituti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 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muttasil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taraqqiy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noyob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jixatlari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tartiblashganligi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ob’ektiv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ixtisoslashtirilgan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ta’riflash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775" y="757647"/>
            <a:ext cx="11155679" cy="52837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tadqiqotchilari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J.Niddam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A.Koyre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V.I.Vernadskiy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XVI-XVII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inqilobni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sivilizatsiyalari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berilmasligi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A.Koyre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falsafasi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o‘ynaganini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tafakkuri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arabiyzabon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faylasuflar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uzatilganini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o‘qituvchilari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tarbiyachilari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ko‘pgina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arabiyzabon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faylasuf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chiqqanidan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bexabar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Koyre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Ibn Sino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Rushdsiz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Aflotun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Aristotel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qadimiyatning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mutafakkirlari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ta’limotlarini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ta’kidlaydi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Zero,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Aristotel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Aflotunni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kifoya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falsafadan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xabardor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falsafadan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bexabar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2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9295" y="482138"/>
            <a:ext cx="9873728" cy="61015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yutuqlarini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yutuklar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boyitdilar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kashfiyotlar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qonun-qoidalarni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Muhammad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tenglamalar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algebra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to‘ng‘ich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Axmad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astronomiyaga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geodeziyaga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stereografik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Hamid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Xo‘jandiy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tenglamalar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chuqurlashtirdi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Mahmud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Koshg‘ariy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qomusi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lug‘otit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turk”ni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Beruniy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geodeziya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mineralogiya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farmakognoziyani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Abu 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tabobatning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zaminini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Ulug‘bek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G‘iyosiddin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Kushchi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pog‘onaga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Uyg‘onish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arafasida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Sino,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qadrlangan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mutafakkir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YUgnakiy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 ...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Bilimlarga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...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ko‘klarga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bilmaslik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277504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522515"/>
            <a:ext cx="11309619" cy="551884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“Men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Toki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mansablari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bahslar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mensimaslik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shon-shuhrat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tuban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shug‘ullansinlar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da’vat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tarmog‘i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vatexnikaning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XVI—XVII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poydevori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ko‘tarilganligi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tafakkurning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deduktiv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I.Nyuton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ta’riflandi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XVI—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XIXasrlarda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qonuniyatlar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Gauss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mexanikani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rivojlandiki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isbotlangan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qonuniyatlaridan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XVIIIasr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taraqqiyotida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XIXasrda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termodinamika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elektrodinamika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biologiyada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evolyusion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hujayra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astronomiya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J.Maksvell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Faradey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CH.Darvin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T.SHvann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M.SHleyden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inqilobiy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Evklid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noevklid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N.Lobachevskiy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isbotlandi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M.Mendeleevning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yutuklar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radiotexnika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borayotgan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kibernetika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hujayralardagi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chuqurroqo‘rganishga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tibbiyot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hamkorligi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xayot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inkilobinnng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1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74766"/>
            <a:ext cx="11514666" cy="62832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tartiblilik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strukturaviylik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stoxastiklik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ob’ektiv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e’tirof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stoxastiklikka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destruksiya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sub’ektiv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muttasil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aralashuvi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o‘z-o‘zidan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paradigmasi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qiyofasining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sinergetika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Sinergetika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o‘z-o‘zidan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prinsiplarini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Sinergetik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harakat”ga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mo‘ljal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borliqning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sistemalilik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yaxlitlik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mo‘ljal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xitoy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to‘g‘ridan-to‘g‘ri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qarama-qarshilik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nodialektik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yondashuvdan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yaramaydi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dialektik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mexanizmiga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tugatmadi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postnoklassik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chambarchas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borliqni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gipotezalar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h.k.da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ettirishning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chambarchas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fan”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192378"/>
              </p:ext>
            </p:extLst>
          </p:nvPr>
        </p:nvGraphicFramePr>
        <p:xfrm>
          <a:off x="1799303" y="324466"/>
          <a:ext cx="9910917" cy="595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315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0" y="-1643310"/>
            <a:ext cx="10077898" cy="1007789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3200" y="2070436"/>
            <a:ext cx="6671255" cy="398263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“Fan –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faktlarni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umumlashtirib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o‘rtasidagi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aloqadorliklar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haqiqatni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anglash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ob’ektiv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qonunlarni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etishni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kishilarning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tabiat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o‘zini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anglash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yo‘nalishidagi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ma’naviy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faoliyatlari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shaklidir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V.P.Koxanovskiy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921446"/>
              </p:ext>
            </p:extLst>
          </p:nvPr>
        </p:nvGraphicFramePr>
        <p:xfrm>
          <a:off x="793772" y="0"/>
          <a:ext cx="11398228" cy="650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574" y="1156037"/>
            <a:ext cx="9484097" cy="54765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timoiy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tuzilmaviy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gnoseologik-metodologik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- fanning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injenerlik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o‘rganishdan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evolyusiyasiga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YUnonistonda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mil. av.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falsafiy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ta’limotlarda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Ammo, fanning ilk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kurtaklari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Dastlabkibilimlar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xarakterga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miloddan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Xitoy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Hindiston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b.)da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bo‘lajak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fanning ilk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kurtaklari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YUnonistonda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8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767741"/>
              </p:ext>
            </p:extLst>
          </p:nvPr>
        </p:nvGraphicFramePr>
        <p:xfrm>
          <a:off x="677862" y="309094"/>
          <a:ext cx="11067669" cy="5732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968" y="949235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natijalari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fanning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mazmunida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olamni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bilishning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ko‘rinishlaridan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jihatlari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farqlanadi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187577"/>
              </p:ext>
            </p:extLst>
          </p:nvPr>
        </p:nvGraphicFramePr>
        <p:xfrm>
          <a:off x="608707" y="1461341"/>
          <a:ext cx="8596312" cy="4854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8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4198" y="2830285"/>
            <a:ext cx="4155923" cy="5399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Fanlarda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tamoyillar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650254"/>
              </p:ext>
            </p:extLst>
          </p:nvPr>
        </p:nvGraphicFramePr>
        <p:xfrm>
          <a:off x="783771" y="587830"/>
          <a:ext cx="10136778" cy="586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5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157E722-2A72-4E41-8417-5D720BD98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9" y="389290"/>
            <a:ext cx="4682358" cy="28947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55E3E49-1A78-4EDD-A93E-F1AB40977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54" y="3573920"/>
            <a:ext cx="2993969" cy="21505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8F56DE2-B7F8-4914-8424-99DC7A7F9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86" y="416798"/>
            <a:ext cx="4857752" cy="289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F4235F6D-004D-4D23-A374-4D433ECED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63" y="3573920"/>
            <a:ext cx="3920195" cy="2651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C4500A97-9BD2-4402-96AB-C379F2EC4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1" y="3573920"/>
            <a:ext cx="3981844" cy="2651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2048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 ADABIYOTLAR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168013"/>
            <a:ext cx="10018713" cy="36231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Shеrmuhаmmеdоvа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metadologiyasi.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 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  <a:p>
            <a:pPr marL="457200" lvl="0" indent="-457200">
              <a:buFont typeface="+mj-lt"/>
              <a:buAutoNum type="arabicPeriod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Shеrmuhаmmеdоvа 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metadologiyasi.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</a:p>
          <a:p>
            <a:pPr marL="457200" lvl="0" indent="-457200">
              <a:buFont typeface="+mj-lt"/>
              <a:buAutoNum type="arabicPeriod"/>
            </a:pP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Shаripоv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аyziхo’jаеvа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Mаntiq.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Univеrsitеt, 2005, -262 b.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Shlеyеrmахеr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Diаlеktikа.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z-Cyrl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 АST, 1992. -270 s.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www.ziyonet.uz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z-Cyrl-UZ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philosophy</a:t>
            </a:r>
            <a:r>
              <a:rPr lang="uz-Cyrl-UZ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.ru</a:t>
            </a:r>
            <a:r>
              <a:rPr lang="uz-Cyrl-UZ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798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 UCHUN RAHMAT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>
            <a:spLocks noChangeArrowheads="1"/>
          </p:cNvSpPr>
          <p:nvPr/>
        </p:nvSpPr>
        <p:spPr bwMode="auto">
          <a:xfrm>
            <a:off x="2035278" y="802619"/>
            <a:ext cx="8539316" cy="12916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Bilim sifatida fan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atrof borliq narsalari va jarayonlarini amalda aniq, izchil va tadrijiy bilishga qaratilgan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2035278" y="2445814"/>
            <a:ext cx="8539315" cy="16542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Faoliyat sifatida fan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maqsadlarni belgilash, qarorlar qabul qilish, yo‘l tanlash, o‘z manfaatlarini ko‘zlash, mas’uliyatni tan olish maydonida amal qiladi.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Скругленный прямоугольник 4"/>
          <p:cNvSpPr>
            <a:spLocks noChangeArrowheads="1"/>
          </p:cNvSpPr>
          <p:nvPr/>
        </p:nvSpPr>
        <p:spPr bwMode="auto">
          <a:xfrm>
            <a:off x="2168013" y="4411180"/>
            <a:ext cx="8406581" cy="18421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</a:t>
            </a: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Ijtimoiy madaniy hodisa sifatidagi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fan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ikki yo‘nalishda davlat boshqaruv tizimi  va jamoa sifatidagi fanda namoyon bo‘ladi.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193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-298340"/>
            <a:ext cx="15215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239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239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239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23975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" y="-298340"/>
            <a:ext cx="24449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383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383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383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38375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2400" y="3479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780374"/>
              </p:ext>
            </p:extLst>
          </p:nvPr>
        </p:nvGraphicFramePr>
        <p:xfrm>
          <a:off x="530942" y="374179"/>
          <a:ext cx="11076037" cy="6041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14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029552"/>
              </p:ext>
            </p:extLst>
          </p:nvPr>
        </p:nvGraphicFramePr>
        <p:xfrm>
          <a:off x="280218" y="176981"/>
          <a:ext cx="11769213" cy="656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1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925889"/>
              </p:ext>
            </p:extLst>
          </p:nvPr>
        </p:nvGraphicFramePr>
        <p:xfrm>
          <a:off x="1519085" y="206476"/>
          <a:ext cx="10294373" cy="6194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48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>
            <a:spLocks noChangeArrowheads="1"/>
          </p:cNvSpPr>
          <p:nvPr/>
        </p:nvSpPr>
        <p:spPr bwMode="auto">
          <a:xfrm>
            <a:off x="2286000" y="963744"/>
            <a:ext cx="8288593" cy="126326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z-Cyrl-UZ" sz="28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Prezentizm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-</a:t>
            </a:r>
            <a:r>
              <a:rPr lang="uz-Cyrl-UZ" sz="2800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o‘tmishni hozirgi zamon tilida tushuntirilishi;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Скругленный прямоугольник 3"/>
          <p:cNvSpPr>
            <a:spLocks noChangeArrowheads="1"/>
          </p:cNvSpPr>
          <p:nvPr/>
        </p:nvSpPr>
        <p:spPr bwMode="auto">
          <a:xfrm>
            <a:off x="2285999" y="2572977"/>
            <a:ext cx="8288593" cy="11141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err="1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Antikvarizm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-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o‘tmishning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to‘liq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manzarasini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hozirgi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zamonga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bog‘lamasdan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tiklash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>
            <a:spLocks noChangeArrowheads="1"/>
          </p:cNvSpPr>
          <p:nvPr/>
        </p:nvSpPr>
        <p:spPr bwMode="auto">
          <a:xfrm>
            <a:off x="2286000" y="4076392"/>
            <a:ext cx="8406581" cy="18524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0" cmpd="thickThin">
            <a:solidFill>
              <a:srgbClr val="4BACC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uz-Cyrl-UZ" sz="2800" b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</a:t>
            </a:r>
            <a:r>
              <a:rPr lang="uz-Cyrl-UZ" sz="2800" b="1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ksternalizm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- </a:t>
            </a:r>
            <a:r>
              <a:rPr lang="uz-Cyrl-UZ" sz="2800" dirty="0" smtClean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tamoyiliga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ko‘ra</a:t>
            </a:r>
            <a:r>
              <a:rPr lang="uz-Cyrl-UZ" sz="2800" b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fanning rivojlanishi tashqi determinatsiya bilan tavsiflanadi, ya’ni tashqi, ijtimoiy-tarixiy omillar ta’siri bilan belgilanadi;</a:t>
            </a:r>
            <a:r>
              <a:rPr lang="uz-Cyrl-UZ" sz="2800" i="1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800" i="1" dirty="0">
                <a:effectLst/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Batang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z-Cyrl-UZ" sz="28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193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1675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-82897"/>
            <a:ext cx="1847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716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1675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1675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52400" y="132547"/>
            <a:ext cx="12618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222</TotalTime>
  <Words>3527</Words>
  <Application>Microsoft Office PowerPoint</Application>
  <PresentationFormat>Произвольный</PresentationFormat>
  <Paragraphs>313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0" baseType="lpstr">
      <vt:lpstr>Параллакс</vt:lpstr>
      <vt:lpstr>Волна</vt:lpstr>
      <vt:lpstr>Презентация PowerPoint</vt:lpstr>
      <vt:lpstr>Reja: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J.BЕRNАL</vt:lpstr>
      <vt:lpstr>Презентация PowerPoint</vt:lpstr>
      <vt:lpstr>Аgаtstsi</vt:lpstr>
      <vt:lpstr>IJTIMОIY-MАDАNIY HОDISА SIFАTIDА FАN</vt:lpstr>
      <vt:lpstr>FАN</vt:lpstr>
      <vt:lpstr>Презентация PowerPoint</vt:lpstr>
      <vt:lpstr>FАN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FАN  - Fаn o'z erkinligidаn vоz kеchmаydi. - Fаn «kаmmunitаr kоrхоnа» dir. -  Оdаmlаr hаmkоrligini tаlаb qilаdi , u   intеrsub'еktivdir. -  Оlim o'z hаmkаsblаrining yutuqlаrigа оdаmzоdning umumiy хоtirаsigа tаyanmаsligi mumkin emаs. -  Fаn ijtimоiy munоsаbаtlаr kоntеkstigа butunlаy singib kеtmаydi.</vt:lpstr>
      <vt:lpstr>Mаkrоkоntеksti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Fan- jamiyatning ijtimoiy instituti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Ilmiy nazariy bilish natijalari fanning mazmunida aks etadi. Ilmiy bilish olamni bilishning boshqa ko‘rinishlaridan o‘ziga xos jihatlari bilan farqlanadi:</vt:lpstr>
      <vt:lpstr>Fanlarda keng  qayd etilgan tamoyillar:</vt:lpstr>
      <vt:lpstr>Презентация PowerPoint</vt:lpstr>
      <vt:lpstr>FOYDALANILGAN ADABIYOTLAR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Mohira</dc:creator>
  <cp:lastModifiedBy>User</cp:lastModifiedBy>
  <cp:revision>38</cp:revision>
  <dcterms:created xsi:type="dcterms:W3CDTF">2016-01-19T01:08:41Z</dcterms:created>
  <dcterms:modified xsi:type="dcterms:W3CDTF">2022-01-31T13:52:54Z</dcterms:modified>
</cp:coreProperties>
</file>