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-413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03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52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57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76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575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22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8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01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54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C7C5-80E1-47A6-94B4-A9375E07DB18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0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63C7C5-80E1-47A6-94B4-A9375E07DB18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71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63C7C5-80E1-47A6-94B4-A9375E07DB18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5728F05-A4AD-4DDB-9A2C-91B1BA5B3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23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9075E0-C811-4B4B-86BD-4F88D6E82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15-MAVZU. </a:t>
            </a:r>
            <a:r>
              <a:rPr lang="en-US" dirty="0" err="1"/>
              <a:t>Ilmiy</a:t>
            </a:r>
            <a:r>
              <a:rPr lang="en-US" dirty="0"/>
              <a:t> grant. Uni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metodologiyasi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DE31219-504A-4F27-9B91-89726DA33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27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24A698D-8777-4BD9-9897-D537ABEDB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71" t="38317" r="50000" b="15987"/>
          <a:stretch/>
        </p:blipFill>
        <p:spPr>
          <a:xfrm>
            <a:off x="1714870" y="346198"/>
            <a:ext cx="8762260" cy="616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7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904CD6B-5A56-4B5D-A52F-43903EB4C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3" t="38317" r="12985" b="16375"/>
          <a:stretch/>
        </p:blipFill>
        <p:spPr>
          <a:xfrm>
            <a:off x="1794921" y="406153"/>
            <a:ext cx="8602157" cy="60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2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126464B-DAFE-439C-9DF2-4F2E8BA2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20630"/>
            <a:ext cx="7729728" cy="1188720"/>
          </a:xfrm>
        </p:spPr>
        <p:txBody>
          <a:bodyPr/>
          <a:lstStyle/>
          <a:p>
            <a:r>
              <a:rPr lang="uz-Latn-UZ" b="1" dirty="0"/>
              <a:t>E`tiboringiz uchun rahmat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0281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32BA37-86EF-46C4-AF06-308C3B59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115" y="222472"/>
            <a:ext cx="7427770" cy="1023905"/>
          </a:xfrm>
        </p:spPr>
        <p:txBody>
          <a:bodyPr>
            <a:noAutofit/>
          </a:bodyPr>
          <a:lstStyle/>
          <a:p>
            <a:r>
              <a:rPr lang="en-US" sz="2000" dirty="0" err="1"/>
              <a:t>Tanlovi</a:t>
            </a:r>
            <a:r>
              <a:rPr lang="en-US" sz="2000" dirty="0"/>
              <a:t> </a:t>
            </a:r>
            <a:r>
              <a:rPr lang="en-US" sz="2000" dirty="0" err="1"/>
              <a:t>shartlari</a:t>
            </a:r>
            <a:r>
              <a:rPr lang="ru-RU" sz="2000" dirty="0"/>
              <a:t> </a:t>
            </a:r>
            <a:r>
              <a:rPr lang="en-US" sz="2000" dirty="0" err="1"/>
              <a:t>Loyihaning</a:t>
            </a:r>
            <a:r>
              <a:rPr lang="en-US" sz="2000" dirty="0"/>
              <a:t> </a:t>
            </a:r>
            <a:r>
              <a:rPr lang="en-US" sz="2000" dirty="0" err="1"/>
              <a:t>titul</a:t>
            </a:r>
            <a:r>
              <a:rPr lang="en-US" sz="2000" dirty="0"/>
              <a:t> </a:t>
            </a:r>
            <a:r>
              <a:rPr lang="en-US" sz="2000" dirty="0" err="1"/>
              <a:t>varag‘i</a:t>
            </a:r>
            <a:r>
              <a:rPr lang="en-US" sz="2000" dirty="0"/>
              <a:t> </a:t>
            </a:r>
            <a:r>
              <a:rPr lang="en-US" sz="2000" dirty="0" err="1"/>
              <a:t>namunasi</a:t>
            </a:r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81AE56C-9D1A-46F6-A37B-788A77754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81" t="23431" r="10582" b="11974"/>
          <a:stretch/>
        </p:blipFill>
        <p:spPr>
          <a:xfrm>
            <a:off x="2382115" y="1458912"/>
            <a:ext cx="7427770" cy="51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B284C65-ECD2-4D56-A361-253A20A50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0" t="25205" r="63281" b="10035"/>
          <a:stretch/>
        </p:blipFill>
        <p:spPr>
          <a:xfrm>
            <a:off x="257452" y="157578"/>
            <a:ext cx="4623089" cy="65428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5FA916B-D3FA-4D17-BD42-4EC3ADC06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81" t="25501" r="37015" b="10033"/>
          <a:stretch/>
        </p:blipFill>
        <p:spPr>
          <a:xfrm>
            <a:off x="5078026" y="157577"/>
            <a:ext cx="3261247" cy="46008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F600EB8-112C-40A7-9DA3-B1C0E31B19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87" t="25630" r="10510" b="9903"/>
          <a:stretch/>
        </p:blipFill>
        <p:spPr>
          <a:xfrm>
            <a:off x="8339273" y="157578"/>
            <a:ext cx="3261247" cy="460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0446CB2-3F4D-4BC1-9500-80E0F5871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3" t="42201" r="57912" b="11974"/>
          <a:stretch/>
        </p:blipFill>
        <p:spPr>
          <a:xfrm>
            <a:off x="1897553" y="450541"/>
            <a:ext cx="8396894" cy="59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xmlns="" id="{76D64C4A-A4C0-4F19-8C98-E1F34C39E273}"/>
              </a:ext>
            </a:extLst>
          </p:cNvPr>
          <p:cNvSpPr/>
          <p:nvPr/>
        </p:nvSpPr>
        <p:spPr>
          <a:xfrm>
            <a:off x="497149" y="435006"/>
            <a:ext cx="11407806" cy="3861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Tashkilot</a:t>
            </a:r>
            <a:r>
              <a:rPr lang="en-US" dirty="0"/>
              <a:t> </a:t>
            </a:r>
            <a:r>
              <a:rPr lang="en-US" dirty="0" err="1"/>
              <a:t>rahbari</a:t>
            </a:r>
            <a:r>
              <a:rPr lang="en-US" dirty="0"/>
              <a:t> </a:t>
            </a:r>
            <a:r>
              <a:rPr lang="en-US" dirty="0" err="1"/>
              <a:t>quyidagilarni</a:t>
            </a:r>
            <a:r>
              <a:rPr lang="en-US" dirty="0"/>
              <a:t> </a:t>
            </a:r>
            <a:r>
              <a:rPr lang="en-US" dirty="0" err="1"/>
              <a:t>tasdiqlaydi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-	</a:t>
            </a:r>
            <a:r>
              <a:rPr lang="en-US" dirty="0" err="1"/>
              <a:t>tanlov</a:t>
            </a:r>
            <a:r>
              <a:rPr lang="en-US" dirty="0"/>
              <a:t> </a:t>
            </a:r>
            <a:r>
              <a:rPr lang="en-US" dirty="0" err="1"/>
              <a:t>shartlari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tanishib</a:t>
            </a:r>
            <a:r>
              <a:rPr lang="en-US" dirty="0"/>
              <a:t> </a:t>
            </a:r>
            <a:r>
              <a:rPr lang="en-US" dirty="0" err="1"/>
              <a:t>chiqadi</a:t>
            </a:r>
            <a:r>
              <a:rPr lang="en-US" dirty="0"/>
              <a:t>, </a:t>
            </a: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tanlovda</a:t>
            </a:r>
            <a:r>
              <a:rPr lang="en-US" dirty="0"/>
              <a:t> </a:t>
            </a:r>
            <a:r>
              <a:rPr lang="en-US" dirty="0" err="1"/>
              <a:t>g‘olib</a:t>
            </a:r>
            <a:r>
              <a:rPr lang="en-US" dirty="0"/>
              <a:t> </a:t>
            </a:r>
            <a:r>
              <a:rPr lang="en-US" dirty="0" err="1"/>
              <a:t>bo‘lsa</a:t>
            </a:r>
            <a:r>
              <a:rPr lang="en-US" dirty="0"/>
              <a:t>, </a:t>
            </a:r>
            <a:r>
              <a:rPr lang="en-US" dirty="0" err="1"/>
              <a:t>tashkilot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moliyalashtirishga</a:t>
            </a:r>
            <a:r>
              <a:rPr lang="en-US" dirty="0"/>
              <a:t> </a:t>
            </a:r>
            <a:r>
              <a:rPr lang="en-US" dirty="0" err="1"/>
              <a:t>rozilik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-	</a:t>
            </a:r>
            <a:r>
              <a:rPr lang="en-US" dirty="0" err="1"/>
              <a:t>tanlov</a:t>
            </a:r>
            <a:r>
              <a:rPr lang="en-US" dirty="0"/>
              <a:t> </a:t>
            </a:r>
            <a:r>
              <a:rPr lang="en-US" dirty="0" err="1"/>
              <a:t>hujjatlarida</a:t>
            </a:r>
            <a:r>
              <a:rPr lang="en-US" dirty="0"/>
              <a:t> </a:t>
            </a:r>
            <a:r>
              <a:rPr lang="en-US" dirty="0" err="1"/>
              <a:t>belgilangan</a:t>
            </a:r>
            <a:r>
              <a:rPr lang="en-US" dirty="0"/>
              <a:t> </a:t>
            </a:r>
            <a:r>
              <a:rPr lang="en-US" dirty="0" err="1"/>
              <a:t>shartlarga</a:t>
            </a:r>
            <a:r>
              <a:rPr lang="en-US" dirty="0"/>
              <a:t> </a:t>
            </a:r>
            <a:r>
              <a:rPr lang="en-US" dirty="0" err="1"/>
              <a:t>roziligini</a:t>
            </a:r>
            <a:r>
              <a:rPr lang="en-US" dirty="0"/>
              <a:t> </a:t>
            </a:r>
            <a:r>
              <a:rPr lang="en-US" dirty="0" err="1"/>
              <a:t>bildiradi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-	</a:t>
            </a: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rahbari</a:t>
            </a:r>
            <a:r>
              <a:rPr lang="en-US" dirty="0"/>
              <a:t> </a:t>
            </a:r>
            <a:r>
              <a:rPr lang="en-US" dirty="0" err="1"/>
              <a:t>to‘g‘risida</a:t>
            </a:r>
            <a:r>
              <a:rPr lang="en-US" dirty="0"/>
              <a:t> </a:t>
            </a:r>
            <a:r>
              <a:rPr lang="en-US" dirty="0" err="1"/>
              <a:t>arizada</a:t>
            </a:r>
            <a:r>
              <a:rPr lang="en-US" dirty="0"/>
              <a:t> </a:t>
            </a:r>
            <a:r>
              <a:rPr lang="en-US" dirty="0" err="1"/>
              <a:t>ko‘rsatilgan</a:t>
            </a:r>
            <a:r>
              <a:rPr lang="en-US" dirty="0"/>
              <a:t> </a:t>
            </a:r>
            <a:r>
              <a:rPr lang="en-US" dirty="0" err="1"/>
              <a:t>ma’lumotlarni</a:t>
            </a:r>
            <a:r>
              <a:rPr lang="en-US" dirty="0"/>
              <a:t> </a:t>
            </a:r>
            <a:r>
              <a:rPr lang="en-US" dirty="0" err="1"/>
              <a:t>tasdiqlaydi</a:t>
            </a:r>
            <a:r>
              <a:rPr lang="en-US" dirty="0"/>
              <a:t>;</a:t>
            </a:r>
          </a:p>
          <a:p>
            <a:pPr algn="ctr"/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tanlovda</a:t>
            </a:r>
            <a:r>
              <a:rPr lang="en-US" dirty="0"/>
              <a:t> </a:t>
            </a:r>
            <a:r>
              <a:rPr lang="en-US" dirty="0" err="1"/>
              <a:t>golib</a:t>
            </a:r>
            <a:r>
              <a:rPr lang="en-US" dirty="0"/>
              <a:t> </a:t>
            </a:r>
            <a:r>
              <a:rPr lang="en-US" dirty="0" err="1"/>
              <a:t>bulgan</a:t>
            </a:r>
            <a:r>
              <a:rPr lang="en-US" dirty="0"/>
              <a:t> </a:t>
            </a:r>
            <a:r>
              <a:rPr lang="en-US" dirty="0" err="1"/>
              <a:t>taqdirda</a:t>
            </a:r>
            <a:r>
              <a:rPr lang="en-US" dirty="0"/>
              <a:t> </a:t>
            </a:r>
            <a:r>
              <a:rPr lang="en-US" dirty="0" err="1"/>
              <a:t>ijrochi</a:t>
            </a:r>
            <a:r>
              <a:rPr lang="en-US" dirty="0"/>
              <a:t> </a:t>
            </a:r>
            <a:r>
              <a:rPr lang="en-US" dirty="0" err="1"/>
              <a:t>tashkilot</a:t>
            </a:r>
            <a:r>
              <a:rPr lang="en-US" dirty="0"/>
              <a:t>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majburiyatlarni</a:t>
            </a:r>
            <a:r>
              <a:rPr lang="en-US" dirty="0"/>
              <a:t> </a:t>
            </a:r>
            <a:r>
              <a:rPr lang="en-US" dirty="0" err="1"/>
              <a:t>o‘z</a:t>
            </a:r>
            <a:r>
              <a:rPr lang="en-US" dirty="0"/>
              <a:t> </a:t>
            </a:r>
            <a:r>
              <a:rPr lang="en-US" dirty="0" err="1"/>
              <a:t>zimmasiga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-	</a:t>
            </a:r>
            <a:r>
              <a:rPr lang="en-US" dirty="0" err="1"/>
              <a:t>ilmiy</a:t>
            </a:r>
            <a:r>
              <a:rPr lang="en-US" dirty="0"/>
              <a:t> </a:t>
            </a:r>
            <a:r>
              <a:rPr lang="en-US" dirty="0" err="1"/>
              <a:t>jamoa</a:t>
            </a:r>
            <a:r>
              <a:rPr lang="en-US" dirty="0"/>
              <a:t> </a:t>
            </a:r>
            <a:r>
              <a:rPr lang="en-US" dirty="0" err="1"/>
              <a:t>a’zolari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fuqarolik-huquqiy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mehnat</a:t>
            </a:r>
            <a:r>
              <a:rPr lang="en-US" dirty="0"/>
              <a:t> (</a:t>
            </a:r>
            <a:r>
              <a:rPr lang="en-US" dirty="0" err="1"/>
              <a:t>muddatli</a:t>
            </a:r>
            <a:r>
              <a:rPr lang="en-US" dirty="0"/>
              <a:t> </a:t>
            </a:r>
            <a:r>
              <a:rPr lang="en-US" dirty="0" err="1"/>
              <a:t>mehnat</a:t>
            </a:r>
            <a:r>
              <a:rPr lang="en-US" dirty="0"/>
              <a:t>) </a:t>
            </a:r>
            <a:r>
              <a:rPr lang="en-US" dirty="0" err="1"/>
              <a:t>shartnomalarini</a:t>
            </a:r>
            <a:r>
              <a:rPr lang="en-US" dirty="0"/>
              <a:t> </a:t>
            </a:r>
            <a:r>
              <a:rPr lang="en-US" dirty="0" err="1"/>
              <a:t>to‘zish</a:t>
            </a:r>
            <a:r>
              <a:rPr lang="en-US" dirty="0"/>
              <a:t> (</a:t>
            </a: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rahbari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mehnat</a:t>
            </a:r>
            <a:r>
              <a:rPr lang="en-US" dirty="0"/>
              <a:t> </a:t>
            </a:r>
            <a:r>
              <a:rPr lang="en-US" dirty="0" err="1"/>
              <a:t>shartnomasi</a:t>
            </a:r>
            <a:r>
              <a:rPr lang="en-US" dirty="0"/>
              <a:t> </a:t>
            </a:r>
            <a:r>
              <a:rPr lang="en-US" dirty="0" err="1"/>
              <a:t>tadqiqotni</a:t>
            </a:r>
            <a:r>
              <a:rPr lang="en-US" dirty="0"/>
              <a:t> </a:t>
            </a:r>
            <a:r>
              <a:rPr lang="en-US" dirty="0" err="1"/>
              <a:t>masofadan</a:t>
            </a:r>
            <a:r>
              <a:rPr lang="en-US" dirty="0"/>
              <a:t> </a:t>
            </a:r>
            <a:r>
              <a:rPr lang="en-US" dirty="0" err="1"/>
              <a:t>turib</a:t>
            </a:r>
            <a:r>
              <a:rPr lang="en-US" dirty="0"/>
              <a:t> </a:t>
            </a:r>
            <a:r>
              <a:rPr lang="en-US" dirty="0" err="1"/>
              <a:t>bajarish</a:t>
            </a:r>
            <a:r>
              <a:rPr lang="en-US" dirty="0"/>
              <a:t> </a:t>
            </a:r>
            <a:r>
              <a:rPr lang="en-US" dirty="0" err="1"/>
              <a:t>bo‘yicha</a:t>
            </a:r>
            <a:r>
              <a:rPr lang="en-US" dirty="0"/>
              <a:t> </a:t>
            </a:r>
            <a:r>
              <a:rPr lang="en-US" dirty="0" err="1"/>
              <a:t>bo‘lishi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);</a:t>
            </a:r>
          </a:p>
          <a:p>
            <a:pPr algn="ctr"/>
            <a:r>
              <a:rPr lang="en-US" dirty="0"/>
              <a:t>-	</a:t>
            </a: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rahbari</a:t>
            </a:r>
            <a:r>
              <a:rPr lang="en-US" dirty="0"/>
              <a:t> </a:t>
            </a:r>
            <a:r>
              <a:rPr lang="en-US" dirty="0" err="1"/>
              <a:t>roziligi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ilmiy</a:t>
            </a:r>
            <a:r>
              <a:rPr lang="en-US" dirty="0"/>
              <a:t> </a:t>
            </a:r>
            <a:r>
              <a:rPr lang="en-US" dirty="0" err="1"/>
              <a:t>jamoa</a:t>
            </a:r>
            <a:r>
              <a:rPr lang="en-US" dirty="0"/>
              <a:t> </a:t>
            </a:r>
            <a:r>
              <a:rPr lang="en-US" dirty="0" err="1"/>
              <a:t>a’zolariga</a:t>
            </a:r>
            <a:r>
              <a:rPr lang="en-US" dirty="0"/>
              <a:t> </a:t>
            </a:r>
            <a:r>
              <a:rPr lang="en-US" dirty="0" err="1"/>
              <a:t>loyihani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haq</a:t>
            </a:r>
            <a:r>
              <a:rPr lang="en-US" dirty="0"/>
              <a:t> </a:t>
            </a:r>
            <a:r>
              <a:rPr lang="en-US" dirty="0" err="1"/>
              <a:t>to‘lash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-	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yili</a:t>
            </a:r>
            <a:r>
              <a:rPr lang="en-US" dirty="0"/>
              <a:t> </a:t>
            </a:r>
            <a:r>
              <a:rPr lang="en-US" dirty="0" err="1"/>
              <a:t>belgilangan</a:t>
            </a:r>
            <a:r>
              <a:rPr lang="en-US" dirty="0"/>
              <a:t> </a:t>
            </a:r>
            <a:r>
              <a:rPr lang="en-US" dirty="0" err="1"/>
              <a:t>muddatda</a:t>
            </a:r>
            <a:r>
              <a:rPr lang="en-US" dirty="0"/>
              <a:t> </a:t>
            </a:r>
            <a:r>
              <a:rPr lang="en-US" dirty="0" err="1"/>
              <a:t>loyiha</a:t>
            </a:r>
            <a:r>
              <a:rPr lang="en-US" dirty="0"/>
              <a:t> </a:t>
            </a:r>
            <a:r>
              <a:rPr lang="en-US" dirty="0" err="1"/>
              <a:t>mablag‘larining</a:t>
            </a:r>
            <a:r>
              <a:rPr lang="en-US" dirty="0"/>
              <a:t> </a:t>
            </a:r>
            <a:r>
              <a:rPr lang="en-US" dirty="0" err="1"/>
              <a:t>maqsadli</a:t>
            </a:r>
            <a:r>
              <a:rPr lang="en-US" dirty="0"/>
              <a:t> </a:t>
            </a:r>
            <a:r>
              <a:rPr lang="en-US" dirty="0" err="1"/>
              <a:t>ishlatilishi</a:t>
            </a:r>
            <a:r>
              <a:rPr lang="en-US" dirty="0"/>
              <a:t> </a:t>
            </a:r>
            <a:r>
              <a:rPr lang="en-US" dirty="0" err="1"/>
              <a:t>to‘g‘risida</a:t>
            </a:r>
            <a:r>
              <a:rPr lang="en-US" dirty="0"/>
              <a:t> </a:t>
            </a:r>
            <a:r>
              <a:rPr lang="en-US" dirty="0" err="1"/>
              <a:t>hisobot</a:t>
            </a:r>
            <a:r>
              <a:rPr lang="en-US" dirty="0"/>
              <a:t> </a:t>
            </a:r>
            <a:r>
              <a:rPr lang="en-US" dirty="0" err="1"/>
              <a:t>taqdim</a:t>
            </a:r>
            <a:r>
              <a:rPr lang="en-US" dirty="0"/>
              <a:t> </a:t>
            </a:r>
            <a:r>
              <a:rPr lang="en-US" dirty="0" err="1"/>
              <a:t>etish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Agar </a:t>
            </a:r>
            <a:r>
              <a:rPr lang="en-US" dirty="0" err="1"/>
              <a:t>loyihada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hamijrochi</a:t>
            </a:r>
            <a:r>
              <a:rPr lang="en-US" dirty="0"/>
              <a:t> </a:t>
            </a:r>
            <a:r>
              <a:rPr lang="en-US" dirty="0" err="1"/>
              <a:t>tashkilotlar</a:t>
            </a:r>
            <a:r>
              <a:rPr lang="en-US" dirty="0"/>
              <a:t> </a:t>
            </a:r>
            <a:r>
              <a:rPr lang="en-US" dirty="0" err="1"/>
              <a:t>ishtirok</a:t>
            </a:r>
            <a:r>
              <a:rPr lang="en-US" dirty="0"/>
              <a:t> </a:t>
            </a:r>
            <a:r>
              <a:rPr lang="en-US" dirty="0" err="1"/>
              <a:t>etadigan</a:t>
            </a:r>
            <a:r>
              <a:rPr lang="en-US" dirty="0"/>
              <a:t> </a:t>
            </a:r>
            <a:r>
              <a:rPr lang="en-US" dirty="0" err="1"/>
              <a:t>bo‘lsa</a:t>
            </a:r>
            <a:r>
              <a:rPr lang="en-US" dirty="0"/>
              <a:t>,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tashkilotlar</a:t>
            </a:r>
            <a:r>
              <a:rPr lang="en-US" dirty="0"/>
              <a:t> (</a:t>
            </a:r>
            <a:r>
              <a:rPr lang="en-US" dirty="0" err="1"/>
              <a:t>hamijrochilar</a:t>
            </a:r>
            <a:r>
              <a:rPr lang="en-US" dirty="0"/>
              <a:t>) </a:t>
            </a:r>
            <a:r>
              <a:rPr lang="en-US" dirty="0" err="1"/>
              <a:t>to‘g‘risidagi</a:t>
            </a:r>
            <a:r>
              <a:rPr lang="en-US" dirty="0"/>
              <a:t> </a:t>
            </a:r>
            <a:r>
              <a:rPr lang="en-US" dirty="0" err="1"/>
              <a:t>ma’lumotlar</a:t>
            </a:r>
            <a:r>
              <a:rPr lang="en-US" dirty="0"/>
              <a:t> ham </a:t>
            </a:r>
            <a:r>
              <a:rPr lang="en-US" dirty="0" err="1"/>
              <a:t>yuqorida</a:t>
            </a:r>
            <a:r>
              <a:rPr lang="en-US" dirty="0"/>
              <a:t> </a:t>
            </a:r>
            <a:r>
              <a:rPr lang="en-US" dirty="0" err="1"/>
              <a:t>ko‘rsatilgan</a:t>
            </a:r>
            <a:r>
              <a:rPr lang="en-US" dirty="0"/>
              <a:t> </a:t>
            </a:r>
            <a:r>
              <a:rPr lang="en-US" dirty="0" err="1"/>
              <a:t>tartibda</a:t>
            </a:r>
            <a:r>
              <a:rPr lang="en-US" dirty="0"/>
              <a:t> </a:t>
            </a:r>
            <a:r>
              <a:rPr lang="en-US" dirty="0" err="1"/>
              <a:t>keltirilishi</a:t>
            </a:r>
            <a:r>
              <a:rPr lang="en-US" dirty="0"/>
              <a:t> </a:t>
            </a:r>
            <a:r>
              <a:rPr lang="en-US" dirty="0" err="1"/>
              <a:t>lozim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Tashkilot</a:t>
            </a:r>
            <a:r>
              <a:rPr lang="en-US" dirty="0"/>
              <a:t> </a:t>
            </a:r>
            <a:r>
              <a:rPr lang="en-US" dirty="0" err="1"/>
              <a:t>rahbari</a:t>
            </a:r>
            <a:r>
              <a:rPr lang="en-US" dirty="0"/>
              <a:t> </a:t>
            </a:r>
            <a:r>
              <a:rPr lang="en-US" dirty="0" err="1"/>
              <a:t>imzosi</a:t>
            </a:r>
            <a:endParaRPr lang="en-US" dirty="0"/>
          </a:p>
          <a:p>
            <a:pPr algn="ctr"/>
            <a:r>
              <a:rPr lang="en-US" dirty="0" err="1"/>
              <a:t>Tashkilot</a:t>
            </a:r>
            <a:r>
              <a:rPr lang="en-US" dirty="0"/>
              <a:t> </a:t>
            </a:r>
            <a:r>
              <a:rPr lang="en-US" dirty="0" err="1"/>
              <a:t>muhri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AC1477D-69B0-4B7A-AAE0-B2B26CD41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43" t="34823" r="31553" b="42653"/>
          <a:stretch/>
        </p:blipFill>
        <p:spPr>
          <a:xfrm>
            <a:off x="3906174" y="4405544"/>
            <a:ext cx="4589756" cy="226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1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9C7A656A-7371-464A-9808-006978D5773A}"/>
              </a:ext>
            </a:extLst>
          </p:cNvPr>
          <p:cNvGrpSpPr/>
          <p:nvPr/>
        </p:nvGrpSpPr>
        <p:grpSpPr>
          <a:xfrm>
            <a:off x="1608338" y="371481"/>
            <a:ext cx="8975324" cy="6115037"/>
            <a:chOff x="426128" y="355107"/>
            <a:chExt cx="8975324" cy="6115037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C2494BD7-D052-4CF6-9ADD-07BE64EB4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029" t="24207" r="5121" b="11068"/>
            <a:stretch/>
          </p:blipFill>
          <p:spPr>
            <a:xfrm>
              <a:off x="426128" y="355107"/>
              <a:ext cx="4336566" cy="6107837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xmlns="" id="{D68FB075-CAD8-4021-B4D2-E9C1E46A5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068" t="20971" r="63082" b="15209"/>
            <a:stretch/>
          </p:blipFill>
          <p:spPr>
            <a:xfrm>
              <a:off x="4998129" y="355107"/>
              <a:ext cx="4403323" cy="6115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51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86380EB-2B46-4D31-951E-0105C5172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27" t="20841" r="36942" b="14563"/>
          <a:stretch/>
        </p:blipFill>
        <p:spPr>
          <a:xfrm>
            <a:off x="1233994" y="426126"/>
            <a:ext cx="4296011" cy="60900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67457EC-DA56-4436-909E-402A8A9E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68" t="20712" r="10801" b="14822"/>
          <a:stretch/>
        </p:blipFill>
        <p:spPr>
          <a:xfrm>
            <a:off x="6738150" y="426126"/>
            <a:ext cx="4304637" cy="60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2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7C5764B-E898-48FA-A15B-DDBF371D5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8" t="28090" r="36942" b="7184"/>
          <a:stretch/>
        </p:blipFill>
        <p:spPr>
          <a:xfrm>
            <a:off x="1950518" y="526001"/>
            <a:ext cx="8290963" cy="58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5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358F9424-5876-4A9C-9150-77013D021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68" t="27961" r="10655" b="7315"/>
          <a:stretch/>
        </p:blipFill>
        <p:spPr>
          <a:xfrm>
            <a:off x="3400147" y="319595"/>
            <a:ext cx="4447713" cy="62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5755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23</TotalTime>
  <Words>24</Words>
  <Application>Microsoft Office PowerPoint</Application>
  <PresentationFormat>Произвольный</PresentationFormat>
  <Paragraphs>14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Посылка</vt:lpstr>
      <vt:lpstr>15-MAVZU. Ilmiy grant. Uni yozish metodologiyasi.</vt:lpstr>
      <vt:lpstr>Tanlovi shartlari Loyihaning titul varag‘i namunasi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E`tiboringiz uchun rahmat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15-MAVZU. Ilmiy grant. Uni yozish metodologiyasi.</dc:title>
  <dc:creator>User</dc:creator>
  <cp:lastModifiedBy>User</cp:lastModifiedBy>
  <cp:revision>1</cp:revision>
  <dcterms:created xsi:type="dcterms:W3CDTF">2021-11-24T06:04:34Z</dcterms:created>
  <dcterms:modified xsi:type="dcterms:W3CDTF">2022-01-31T16:38:17Z</dcterms:modified>
</cp:coreProperties>
</file>