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38000">
              <a:srgbClr val="D7D7D7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Flexbox nima?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Flexbox — bu CSS'dagi layout modeli bo'lib, bir o'q bo'ylab joylashishni osonlashtiradi. Flexbox asosiy va qatorga nisbatan avtomatik joylashishni ta'minlaydi.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584450" y="3651250"/>
            <a:ext cx="32785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2584450" y="3651250"/>
            <a:ext cx="0" cy="2475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584450" y="3437255"/>
            <a:ext cx="441960" cy="1644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3228975" y="3437255"/>
            <a:ext cx="441960" cy="1644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518025" y="3447415"/>
            <a:ext cx="441960" cy="1644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ru-RU" alt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3873500" y="3445510"/>
            <a:ext cx="441960" cy="1644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5955665" y="33458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asosiy o’q</a:t>
            </a:r>
            <a:endParaRPr lang="en-US" alt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5162550" y="3440430"/>
            <a:ext cx="441960" cy="1644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ru-RU" alt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2584450" y="3876040"/>
            <a:ext cx="278130" cy="452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ru-RU" alt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2584450" y="5236845"/>
            <a:ext cx="278130" cy="572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2584450" y="4552950"/>
            <a:ext cx="278130" cy="459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ru-RU" altLang="en-US"/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267460" y="59632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cross o’q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Flex-basis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flex-basis: elementning boshlang‘ich kengligi yoki balandligini belgilaydi. Misol: flex-basis: 200px.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order: flex elementlarni har xil tartibda joylashtirish uchun ishlatiladi. Qiymati kichikroq elementlar birinchi joylashadi.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Align-self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align-self: elementni konteyner ichida vertikal joylashni alohida boshqaradi. Bu align-items'ga qaraganda individual nazorat beradi.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Flexbox Layout qo‘llanilishi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Flexboxni real loyihalarda ishlatish: menyu barlar, kartalar gridlari va responsive layoutlarda qo'llaniladi.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Flexbox vs.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Qachon Flexbox, qachon Grid'dan foydalanish: Flexbox bir o'q bo'ylab joylash uchun qulay, Grid esa ikki o'q bo'ylab moslashuvchan layoutlar uchun afzal.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Mashqlar va amaliyot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Flexboxni amalda mustahkamlash uchun: asosiy flex property'lar bilan tajriba o'tkazing va oddiy layoutlarni yarating.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 konteyner va flex elementlar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Flex </a:t>
            </a:r>
            <a:r>
              <a:rPr lang="en-US"/>
              <a:t>container</a:t>
            </a:r>
            <a:r>
              <a:t>— ichida joylashgan elementlarni boshqaruvchi asosiy element. Flex elementlar esa konteynerdagi har bir individual elementdir.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10" y="3059430"/>
            <a:ext cx="6709410" cy="294195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1532255" y="32448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accent2">
                    <a:lumMod val="20000"/>
                    <a:lumOff val="80000"/>
                  </a:schemeClr>
                </a:solidFill>
              </a:rPr>
              <a:t>flex container</a:t>
            </a:r>
            <a:endParaRPr lang="en-US" altLang="ru-RU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532255" y="53073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accent2">
                    <a:lumMod val="20000"/>
                    <a:lumOff val="80000"/>
                  </a:schemeClr>
                </a:solidFill>
              </a:rPr>
              <a:t>flex item</a:t>
            </a:r>
            <a:endParaRPr lang="en-US" altLang="ru-RU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891030" y="4622800"/>
            <a:ext cx="0" cy="782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962785" y="3543300"/>
            <a:ext cx="0" cy="450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Flex-direction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flex-direction: qator (row), ustun (column), va ularning teskari tartiblarini belgilaydi. Bu elementlar joylashuv o'qini tanlashda ishlatiladi.</a:t>
            </a:r>
          </a:p>
        </p:txBody>
      </p:sp>
      <p:pic>
        <p:nvPicPr>
          <p:cNvPr id="4" name="Изображение 3" descr="flexdr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305" y="2668905"/>
            <a:ext cx="6041390" cy="2679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Flex-wrap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flex-wrap: elementlarni bir qatorda siqilishidan saqlaydi yoki yangi qatorga o‘tishga ruxsat beradi. wrap yoki nowrap qiymatlarini oladi.</a:t>
            </a:r>
          </a:p>
        </p:txBody>
      </p:sp>
      <p:pic>
        <p:nvPicPr>
          <p:cNvPr id="4" name="Изображение 3" descr="fwr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620" y="2687320"/>
            <a:ext cx="4737735" cy="2682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Justify-content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rPr sz="1600"/>
              <a:t>justify-content: elementlarni asosiy o‘q bo‘ylab joylashtiradi. Misollar: flex-start, flex-end, center, space-between, space-around.</a:t>
            </a:r>
            <a:endParaRPr sz="1600"/>
          </a:p>
        </p:txBody>
      </p:sp>
      <p:pic>
        <p:nvPicPr>
          <p:cNvPr id="4" name="Изображение 3" descr="justify_cont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474595"/>
            <a:ext cx="7300595" cy="3901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Align-items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align-items: elementlarni konteyner ichida vertikal joylash. Misollar: flex-start, flex-end, center, baseline, stretch.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Align-content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align-content: elementlar o‘q bo‘ylab to‘lib ketganda, joylashuvini aniqlaydi. Misollar: flex-start, flex-end, center, space-between, space-around.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Flex-grow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flex-grow: element kengayish imkonini beradi. Qiymati oshgani sayin, elementning o'lchami konteynerga nisbatan kattalashadi.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Flex-shrink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</a:p>
          <a:p>
            <a:pPr>
              <a:defRPr sz="1800"/>
            </a:pPr>
            <a:r>
              <a:t>flex-shrink: element qisqarish imkonini beradi. Qiymati oshgani sayin, elementni kichraytirish darajasi yuqoriroq bo‘ladi.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2232</Words>
  <Application>WPS Presentation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Flexbox nima?</vt:lpstr>
      <vt:lpstr>Flex konteyner va flex elementlar</vt:lpstr>
      <vt:lpstr>Flex-direction</vt:lpstr>
      <vt:lpstr>Flex-wrap</vt:lpstr>
      <vt:lpstr>Justify-content</vt:lpstr>
      <vt:lpstr>Align-items</vt:lpstr>
      <vt:lpstr>Align-content</vt:lpstr>
      <vt:lpstr>Flex-grow</vt:lpstr>
      <vt:lpstr>Flex-shrink</vt:lpstr>
      <vt:lpstr>Flex-basis</vt:lpstr>
      <vt:lpstr>Order</vt:lpstr>
      <vt:lpstr>Align-self</vt:lpstr>
      <vt:lpstr>Flexbox Layout qo‘llanilishi</vt:lpstr>
      <vt:lpstr>Flexbox vs. Grid</vt:lpstr>
      <vt:lpstr>Mashqlar va amaliyot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Acer</cp:lastModifiedBy>
  <cp:revision>5</cp:revision>
  <dcterms:created xsi:type="dcterms:W3CDTF">2013-01-27T09:14:00Z</dcterms:created>
  <dcterms:modified xsi:type="dcterms:W3CDTF">2024-11-19T08:22:48Z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1310F0DC73754BF387C2067EE77B8B04_12</vt:lpwstr>
  </property>
  <property fmtid="{D5CDD505-2E9C-101B-9397-08002B2CF9AE}" pid="3" name="KSOProductBuildVer">
    <vt:lpwstr>1049-12.2.0.18911</vt:lpwstr>
  </property>
</Properties>
</file>