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557371-1CDE-3A11-BB7A-4E0D0244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0559810-FF5B-E969-E933-20FDB095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FC17B05-00B5-617E-4B9B-105CCFBC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9E1AEF6-83A5-9C75-C076-A9C08C71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8E97228-8984-DB34-B1F8-3803166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40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A653D3-CD4C-1562-32EB-1362B599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7C1996-FACA-DDBC-A8A6-72AC5EB4F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8837FCB-69B8-2F27-EA4F-C9EFF763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2F65079-8D9C-ABB6-76EB-4CD1A8B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8FD4FB-EAEA-5494-3BF7-82FF552E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6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98138221-7740-FFF4-D55B-AF0D24428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A6949A9-928C-3C43-77EB-1F7D10B4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FD7C6FA-520F-38FF-465C-0B1A7574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704BA53-8DC4-36BE-E284-C24DAA1A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1389C03-14DF-60C3-E81D-C2E3596A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6656948-5E52-BB64-2D6D-CE9267E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8D6C1A-28B9-2CE1-DAED-137E3E93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C8EF8E5-9C05-EA01-9BCE-7662C5A5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135FA2D-9979-8914-11CC-27C5D106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BF163BC-B43A-C7EC-4009-6AE32DDB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5BAA62-3BB4-8E1A-3816-41C5D26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94D0A5A-80E2-AE13-D163-FCC60E5C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B427AA5-7F62-95B5-26F5-95B5EF8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19918DE-8262-2AB1-46FC-6188BFA8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FE3F1A7-BB71-85A2-108A-122DDB13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2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46127C-FB41-8D93-C949-372CF1C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D2704F4-378B-A773-0A26-0CE5348AA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01E736A-E4F7-555C-0DB1-86AD5968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96B7AB3-D2B3-01DC-D795-7EED8D2E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346E0C0-92EF-FE6B-1227-8F0CD62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0ACCF79-F128-86BF-ED2B-864F7E2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48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6B760A5-F00A-2B24-C2B3-99060BBD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C7C4076-EFB3-3DB0-9271-C86A1E5D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644533C-510E-A1E7-57F1-95154828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697F9D8D-99C0-2C0D-06CF-AD5CD34B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E9E5D4E-E31B-6FDD-BFAA-9884D4AA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C585FD2-024A-6A4E-40CA-F01929AB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808F569-A21B-639D-6E13-3FA8D4F6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D4AFB1D-712C-54AA-ED5C-9EF13146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9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7EBC76-0648-D369-986E-A0C69F14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90679F1-C5A4-A4B3-54D9-DB0A6EEB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94B84F3-B2AA-B7FE-DDF8-77C3D464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5B18472-4871-463C-0D58-FE84F6FB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0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A3275E4-9811-F384-A184-3ED4674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2309449-E457-7E9C-95AC-C7A63575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0DC8630-F09B-23D5-FE88-4EFE5154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435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C1EE95-AD81-BEC9-46DB-19C19A5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8723017-5D24-E2AF-6234-957D8608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455D9D4-7CC8-BDD6-8DF1-15A029DE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D8237C6-DAF3-815D-EFF0-EE73802F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5364B40-C00A-9FB6-AF72-80BD26D4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86C7997-AE6E-EE86-268F-DFAB0361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1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94B76D-18CE-EB59-BB70-2D2060A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6C95FBA0-E551-719A-586B-8D4BC34D0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1831EE9-A3EC-2669-3E22-E737B182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E26ED3B-5EDF-E721-C787-D245657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425B6BE-1139-7BB7-5FD6-C96F40B4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75F6D7C-3CDF-10EC-8209-68B66BC9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3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FD9134A-188A-9E8C-3A1C-D930F363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EF622C5-E722-148F-F9B2-3C563FEA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75AD5B-5A7C-CD50-CB8D-15A3307E8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9E82-2165-4903-B22A-C08F157386C0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B982CB7-2667-E758-5C54-8A79E7C08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F662483-8477-4AAB-D662-50731906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89B1-1020-410F-90A5-C952628158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A3CF41C2-3427-C94F-7880-532229BB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18DE9C9A-F6B9-A437-802D-05917F9A0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B8B40AE6-B68E-95AA-59FA-1D304842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CA03A8E3-BCC1-0DBD-D9C4-45D983BB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036239DE-FFB2-B64B-0D12-1CD034C5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8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Layar Lebar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prasada.asadin@gmail.com</dc:creator>
  <cp:lastModifiedBy>prasada.asadin@gmail.com</cp:lastModifiedBy>
  <cp:revision>1</cp:revision>
  <dcterms:created xsi:type="dcterms:W3CDTF">2023-06-25T00:27:18Z</dcterms:created>
  <dcterms:modified xsi:type="dcterms:W3CDTF">2023-06-25T00:28:15Z</dcterms:modified>
</cp:coreProperties>
</file>