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3"/>
  </p:notesMasterIdLst>
  <p:sldIdLst>
    <p:sldId id="257" r:id="rId2"/>
  </p:sldIdLst>
  <p:sldSz cx="36576000" cy="27432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749" userDrawn="1">
          <p15:clr>
            <a:srgbClr val="A4A3A4"/>
          </p15:clr>
        </p15:guide>
        <p15:guide id="2" pos="203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43" autoAdjust="0"/>
    <p:restoredTop sz="94636"/>
  </p:normalViewPr>
  <p:slideViewPr>
    <p:cSldViewPr>
      <p:cViewPr>
        <p:scale>
          <a:sx n="23" d="100"/>
          <a:sy n="23" d="100"/>
        </p:scale>
        <p:origin x="1320" y="-1085"/>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749"/>
        <p:guide pos="2033"/>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258888" y="728663"/>
            <a:ext cx="4795837" cy="359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sp>
      <p:sp>
        <p:nvSpPr>
          <p:cNvPr id="2050" name="Rectangle 2"/>
          <p:cNvSpPr>
            <a:spLocks noGrp="1" noChangeArrowheads="1"/>
          </p:cNvSpPr>
          <p:nvPr>
            <p:ph type="body"/>
          </p:nvPr>
        </p:nvSpPr>
        <p:spPr bwMode="auto">
          <a:xfrm>
            <a:off x="732118" y="4559662"/>
            <a:ext cx="5850965" cy="4318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173506" cy="478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686764" algn="l"/>
                <a:tab pos="1373528" algn="l"/>
                <a:tab pos="2060292" algn="l"/>
                <a:tab pos="2747056" algn="l"/>
              </a:tabLst>
              <a:defRPr sz="13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140200" y="0"/>
            <a:ext cx="3173506" cy="478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686764" algn="l"/>
                <a:tab pos="1373528" algn="l"/>
                <a:tab pos="2060292" algn="l"/>
                <a:tab pos="2747056" algn="l"/>
              </a:tabLst>
              <a:defRPr sz="13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120837"/>
            <a:ext cx="3173506" cy="478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lnSpc>
                <a:spcPct val="116000"/>
              </a:lnSpc>
              <a:tabLst>
                <a:tab pos="686764" algn="l"/>
                <a:tab pos="1373528" algn="l"/>
                <a:tab pos="2060292" algn="l"/>
                <a:tab pos="2747056" algn="l"/>
              </a:tabLst>
              <a:defRPr sz="13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140200" y="9120837"/>
            <a:ext cx="3173506" cy="478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lgn="r">
              <a:lnSpc>
                <a:spcPct val="116000"/>
              </a:lnSpc>
              <a:tabLst>
                <a:tab pos="686764" algn="l"/>
                <a:tab pos="1373528" algn="l"/>
                <a:tab pos="2060292" algn="l"/>
                <a:tab pos="2747056" algn="l"/>
              </a:tabLst>
              <a:defRPr sz="13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AEC07C-75A4-FA40-BA1F-1AC02CDB4523}" type="slidenum">
              <a:rPr lang="en-GB" altLang="x-none"/>
              <a:pPr/>
              <a:t>1</a:t>
            </a:fld>
            <a:endParaRPr lang="en-GB" altLang="x-none"/>
          </a:p>
        </p:txBody>
      </p:sp>
      <p:sp>
        <p:nvSpPr>
          <p:cNvPr id="4097" name="Text Box 1"/>
          <p:cNvSpPr txBox="1">
            <a:spLocks noGrp="1" noRot="1" noChangeAspect="1" noChangeArrowheads="1"/>
          </p:cNvSpPr>
          <p:nvPr>
            <p:ph type="sldImg"/>
          </p:nvPr>
        </p:nvSpPr>
        <p:spPr bwMode="auto">
          <a:xfrm>
            <a:off x="1257300" y="728663"/>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732118" y="4559662"/>
            <a:ext cx="5852459" cy="4320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dirty="0"/>
          </a:p>
        </p:txBody>
      </p:sp>
    </p:spTree>
    <p:extLst>
      <p:ext uri="{BB962C8B-B14F-4D97-AF65-F5344CB8AC3E}">
        <p14:creationId xmlns:p14="http://schemas.microsoft.com/office/powerpoint/2010/main" val="4202242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812800" y="2"/>
            <a:ext cx="15113000" cy="27432004"/>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6958694" y="3657604"/>
            <a:ext cx="27788508" cy="13953064"/>
          </a:xfrm>
        </p:spPr>
        <p:txBody>
          <a:bodyPr anchor="b">
            <a:normAutofit/>
          </a:bodyPr>
          <a:lstStyle>
            <a:lvl1pPr algn="r">
              <a:defRPr sz="216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1696954" y="17610666"/>
            <a:ext cx="23050252" cy="5458124"/>
          </a:xfrm>
        </p:spPr>
        <p:txBody>
          <a:bodyPr anchor="t">
            <a:normAutofit/>
          </a:bodyPr>
          <a:lstStyle>
            <a:lvl1pPr marL="0" indent="0" algn="r">
              <a:buNone/>
              <a:defRPr sz="7200">
                <a:solidFill>
                  <a:schemeClr val="tx1"/>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29303094" y="24469346"/>
            <a:ext cx="3429892" cy="1460500"/>
          </a:xfrm>
        </p:spPr>
        <p:txBody>
          <a:bodyPr/>
          <a:lstStyle/>
          <a:p>
            <a:endParaRPr lang="en-GB" altLang="x-none"/>
          </a:p>
        </p:txBody>
      </p:sp>
      <p:sp>
        <p:nvSpPr>
          <p:cNvPr id="5" name="Footer Placeholder 4"/>
          <p:cNvSpPr>
            <a:spLocks noGrp="1"/>
          </p:cNvSpPr>
          <p:nvPr>
            <p:ph type="ftr" sz="quarter" idx="11"/>
          </p:nvPr>
        </p:nvSpPr>
        <p:spPr>
          <a:xfrm>
            <a:off x="14494932" y="24469346"/>
            <a:ext cx="14437752" cy="1460500"/>
          </a:xfrm>
        </p:spPr>
        <p:txBody>
          <a:bodyPr/>
          <a:lstStyle/>
          <a:p>
            <a:endParaRPr lang="en-GB" altLang="x-none"/>
          </a:p>
        </p:txBody>
      </p:sp>
      <p:sp>
        <p:nvSpPr>
          <p:cNvPr id="6" name="Slide Number Placeholder 5"/>
          <p:cNvSpPr>
            <a:spLocks noGrp="1"/>
          </p:cNvSpPr>
          <p:nvPr>
            <p:ph type="sldNum" sz="quarter" idx="12"/>
          </p:nvPr>
        </p:nvSpPr>
        <p:spPr>
          <a:xfrm>
            <a:off x="33101280" y="24469346"/>
            <a:ext cx="1645920" cy="1460500"/>
          </a:xfrm>
        </p:spPr>
        <p:txBody>
          <a:bodyPr/>
          <a:lstStyle/>
          <a:p>
            <a:fld id="{C95D9100-B959-404D-8BAD-5893ACFDD5D3}" type="slidenum">
              <a:rPr lang="en-GB" altLang="x-none" smtClean="0"/>
              <a:pPr/>
              <a:t>‹#›</a:t>
            </a:fld>
            <a:endParaRPr lang="en-GB" altLang="x-none"/>
          </a:p>
        </p:txBody>
      </p:sp>
      <p:sp>
        <p:nvSpPr>
          <p:cNvPr id="23" name="Freeform 12"/>
          <p:cNvSpPr/>
          <p:nvPr/>
        </p:nvSpPr>
        <p:spPr bwMode="auto">
          <a:xfrm>
            <a:off x="812800" y="15087600"/>
            <a:ext cx="1447800" cy="361952"/>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2241554" y="15468602"/>
            <a:ext cx="247652" cy="323852"/>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8836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54094" y="18931460"/>
            <a:ext cx="30063964" cy="2266952"/>
          </a:xfrm>
        </p:spPr>
        <p:txBody>
          <a:bodyPr anchor="b">
            <a:normAutofit/>
          </a:bodyPr>
          <a:lstStyle>
            <a:lvl1pPr algn="ctr">
              <a:defRPr sz="9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159902" y="3728448"/>
            <a:ext cx="24684260" cy="1265990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6400"/>
            </a:lvl1pPr>
            <a:lvl2pPr marL="1828800" indent="0">
              <a:buNone/>
              <a:defRPr sz="6400"/>
            </a:lvl2pPr>
            <a:lvl3pPr marL="3657600" indent="0">
              <a:buNone/>
              <a:defRPr sz="6400"/>
            </a:lvl3pPr>
            <a:lvl4pPr marL="5486400" indent="0">
              <a:buNone/>
              <a:defRPr sz="6400"/>
            </a:lvl4pPr>
            <a:lvl5pPr marL="7315200" indent="0">
              <a:buNone/>
              <a:defRPr sz="6400"/>
            </a:lvl5pPr>
            <a:lvl6pPr marL="9144000" indent="0">
              <a:buNone/>
              <a:defRPr sz="6400"/>
            </a:lvl6pPr>
            <a:lvl7pPr marL="10972800" indent="0">
              <a:buNone/>
              <a:defRPr sz="6400"/>
            </a:lvl7pPr>
            <a:lvl8pPr marL="12801600" indent="0">
              <a:buNone/>
              <a:defRPr sz="6400"/>
            </a:lvl8pPr>
            <a:lvl9pPr marL="1463040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4454094" y="21198412"/>
            <a:ext cx="30063964" cy="1974848"/>
          </a:xfrm>
        </p:spPr>
        <p:txBody>
          <a:bodyPr>
            <a:normAutofit/>
          </a:bodyPr>
          <a:lstStyle>
            <a:lvl1pPr marL="0" indent="0" algn="ctr">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12623420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454098" y="2743200"/>
            <a:ext cx="30063964" cy="12192000"/>
          </a:xfrm>
        </p:spPr>
        <p:txBody>
          <a:bodyPr anchor="ctr">
            <a:normAutofit/>
          </a:bodyPr>
          <a:lstStyle>
            <a:lvl1pPr algn="ctr">
              <a:defRPr sz="1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454096" y="17373600"/>
            <a:ext cx="30063968" cy="5791200"/>
          </a:xfrm>
        </p:spPr>
        <p:txBody>
          <a:bodyPr anchor="ctr">
            <a:normAutofit/>
          </a:bodyPr>
          <a:lstStyle>
            <a:lvl1pPr marL="0" indent="0" algn="ctr">
              <a:buNone/>
              <a:defRPr sz="8000">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27563459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3877686" y="3452092"/>
            <a:ext cx="1829276"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2000" dirty="0">
                <a:solidFill>
                  <a:schemeClr val="tx1"/>
                </a:solidFill>
                <a:effectLst/>
              </a:rPr>
              <a:t>“</a:t>
            </a:r>
          </a:p>
        </p:txBody>
      </p:sp>
      <p:sp>
        <p:nvSpPr>
          <p:cNvPr id="15" name="TextBox 14"/>
          <p:cNvSpPr txBox="1"/>
          <p:nvPr/>
        </p:nvSpPr>
        <p:spPr>
          <a:xfrm>
            <a:off x="32688790" y="11277596"/>
            <a:ext cx="1829276"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2000" dirty="0">
                <a:solidFill>
                  <a:schemeClr val="tx1"/>
                </a:solidFill>
                <a:effectLst/>
              </a:rPr>
              <a:t>”</a:t>
            </a:r>
          </a:p>
        </p:txBody>
      </p:sp>
      <p:sp>
        <p:nvSpPr>
          <p:cNvPr id="2" name="Title 1"/>
          <p:cNvSpPr>
            <a:spLocks noGrp="1"/>
          </p:cNvSpPr>
          <p:nvPr>
            <p:ph type="title"/>
          </p:nvPr>
        </p:nvSpPr>
        <p:spPr>
          <a:xfrm>
            <a:off x="5706966" y="2743206"/>
            <a:ext cx="27896460" cy="10972796"/>
          </a:xfrm>
        </p:spPr>
        <p:txBody>
          <a:bodyPr anchor="ctr">
            <a:normAutofit/>
          </a:bodyPr>
          <a:lstStyle>
            <a:lvl1pPr algn="ctr">
              <a:defRPr sz="128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392940" y="13715996"/>
            <a:ext cx="26524512" cy="1524000"/>
          </a:xfrm>
        </p:spPr>
        <p:txBody>
          <a:bodyPr anchor="ctr">
            <a:normAutofit/>
          </a:bodyPr>
          <a:lstStyle>
            <a:lvl1pPr marL="0" indent="0">
              <a:buFontTx/>
              <a:buNone/>
              <a:defRPr sz="7200"/>
            </a:lvl1pPr>
            <a:lvl2pPr marL="1828800" indent="0">
              <a:buFontTx/>
              <a:buNone/>
              <a:defRPr/>
            </a:lvl2pPr>
            <a:lvl3pPr marL="3657600" indent="0">
              <a:buFontTx/>
              <a:buNone/>
              <a:defRPr/>
            </a:lvl3pPr>
            <a:lvl4pPr marL="5486400" indent="0">
              <a:buFontTx/>
              <a:buNone/>
              <a:defRPr/>
            </a:lvl4pPr>
            <a:lvl5pPr marL="7315200" indent="0">
              <a:buFontTx/>
              <a:buNone/>
              <a:defRPr/>
            </a:lvl5pPr>
          </a:lstStyle>
          <a:p>
            <a:pPr lvl="0"/>
            <a:r>
              <a:rPr lang="en-US" smtClean="0"/>
              <a:t>Edit Master text styles</a:t>
            </a:r>
          </a:p>
        </p:txBody>
      </p:sp>
      <p:sp>
        <p:nvSpPr>
          <p:cNvPr id="3" name="Text Placeholder 2"/>
          <p:cNvSpPr>
            <a:spLocks noGrp="1"/>
          </p:cNvSpPr>
          <p:nvPr>
            <p:ph type="body" idx="1"/>
          </p:nvPr>
        </p:nvSpPr>
        <p:spPr>
          <a:xfrm>
            <a:off x="4454094" y="17373600"/>
            <a:ext cx="30063964" cy="5791200"/>
          </a:xfrm>
        </p:spPr>
        <p:txBody>
          <a:bodyPr anchor="ctr">
            <a:normAutofit/>
          </a:bodyPr>
          <a:lstStyle>
            <a:lvl1pPr marL="0" indent="0" algn="ctr">
              <a:buNone/>
              <a:defRPr sz="8000">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39621392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454102" y="13234324"/>
            <a:ext cx="30063956" cy="5875200"/>
          </a:xfrm>
        </p:spPr>
        <p:txBody>
          <a:bodyPr anchor="b">
            <a:normAutofit/>
          </a:bodyPr>
          <a:lstStyle>
            <a:lvl1pPr algn="r">
              <a:defRPr sz="1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454096" y="19109524"/>
            <a:ext cx="30063960" cy="3441600"/>
          </a:xfrm>
        </p:spPr>
        <p:txBody>
          <a:bodyPr anchor="t">
            <a:normAutofit/>
          </a:bodyPr>
          <a:lstStyle>
            <a:lvl1pPr marL="0" indent="0" algn="r">
              <a:buNone/>
              <a:defRPr sz="8000">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27855212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3877686" y="3452092"/>
            <a:ext cx="1829276"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2000" dirty="0">
                <a:solidFill>
                  <a:schemeClr val="tx1"/>
                </a:solidFill>
                <a:effectLst/>
              </a:rPr>
              <a:t>“</a:t>
            </a:r>
          </a:p>
        </p:txBody>
      </p:sp>
      <p:sp>
        <p:nvSpPr>
          <p:cNvPr id="15" name="TextBox 14"/>
          <p:cNvSpPr txBox="1"/>
          <p:nvPr/>
        </p:nvSpPr>
        <p:spPr>
          <a:xfrm>
            <a:off x="32688790" y="11277596"/>
            <a:ext cx="1829276"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2000" dirty="0">
                <a:solidFill>
                  <a:schemeClr val="tx1"/>
                </a:solidFill>
                <a:effectLst/>
              </a:rPr>
              <a:t>”</a:t>
            </a:r>
          </a:p>
        </p:txBody>
      </p:sp>
      <p:sp>
        <p:nvSpPr>
          <p:cNvPr id="2" name="Title 1"/>
          <p:cNvSpPr>
            <a:spLocks noGrp="1"/>
          </p:cNvSpPr>
          <p:nvPr>
            <p:ph type="title"/>
          </p:nvPr>
        </p:nvSpPr>
        <p:spPr>
          <a:xfrm>
            <a:off x="5706966" y="2743206"/>
            <a:ext cx="27896460" cy="10972796"/>
          </a:xfrm>
        </p:spPr>
        <p:txBody>
          <a:bodyPr anchor="ctr">
            <a:normAutofit/>
          </a:bodyPr>
          <a:lstStyle>
            <a:lvl1pPr algn="ctr">
              <a:defRPr sz="128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454100" y="15544800"/>
            <a:ext cx="30063960" cy="3556000"/>
          </a:xfrm>
        </p:spPr>
        <p:txBody>
          <a:bodyPr vert="horz" lIns="91440" tIns="45720" rIns="91440" bIns="45720" rtlCol="0" anchor="b">
            <a:normAutofit/>
          </a:bodyPr>
          <a:lstStyle>
            <a:lvl1pPr algn="r">
              <a:buNone/>
              <a:defRPr lang="en-US" sz="96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454096" y="19100800"/>
            <a:ext cx="30063960" cy="4064000"/>
          </a:xfrm>
        </p:spPr>
        <p:txBody>
          <a:bodyPr anchor="t">
            <a:normAutofit/>
          </a:bodyPr>
          <a:lstStyle>
            <a:lvl1pPr marL="0" indent="0" algn="r">
              <a:buNone/>
              <a:defRPr sz="7200">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28067800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454102" y="2743206"/>
            <a:ext cx="30063964" cy="109093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454096" y="14020800"/>
            <a:ext cx="30063968" cy="3352800"/>
          </a:xfrm>
        </p:spPr>
        <p:txBody>
          <a:bodyPr vert="horz" lIns="91440" tIns="45720" rIns="91440" bIns="45720" rtlCol="0" anchor="b">
            <a:normAutofit/>
          </a:bodyPr>
          <a:lstStyle>
            <a:lvl1pPr>
              <a:buNone/>
              <a:defRPr lang="en-US" sz="112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454096" y="17373600"/>
            <a:ext cx="30063968" cy="5791200"/>
          </a:xfrm>
        </p:spPr>
        <p:txBody>
          <a:bodyPr anchor="t">
            <a:normAutofit/>
          </a:bodyPr>
          <a:lstStyle>
            <a:lvl1pPr marL="0" indent="0" algn="l">
              <a:buNone/>
              <a:defRPr sz="7200">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10286396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511FA1DA-8A39-1F43-ACED-D9EC8EB5951E}" type="slidenum">
              <a:rPr lang="en-GB" altLang="x-none" smtClean="0"/>
              <a:pPr/>
              <a:t>‹#›</a:t>
            </a:fld>
            <a:endParaRPr lang="en-GB" altLang="x-none"/>
          </a:p>
        </p:txBody>
      </p:sp>
    </p:spTree>
    <p:extLst>
      <p:ext uri="{BB962C8B-B14F-4D97-AF65-F5344CB8AC3E}">
        <p14:creationId xmlns:p14="http://schemas.microsoft.com/office/powerpoint/2010/main" val="2456889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205574" y="2743200"/>
            <a:ext cx="5312492" cy="2042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454098" y="2743200"/>
            <a:ext cx="24065492" cy="2042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FC651C9-7FF1-394B-B31B-CA6F9014019D}" type="slidenum">
              <a:rPr lang="en-GB" altLang="x-none" smtClean="0"/>
              <a:pPr/>
              <a:t>‹#›</a:t>
            </a:fld>
            <a:endParaRPr lang="en-GB" altLang="x-none"/>
          </a:p>
        </p:txBody>
      </p:sp>
    </p:spTree>
    <p:extLst>
      <p:ext uri="{BB962C8B-B14F-4D97-AF65-F5344CB8AC3E}">
        <p14:creationId xmlns:p14="http://schemas.microsoft.com/office/powerpoint/2010/main" val="153309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28534" y="1828804"/>
            <a:ext cx="30818668" cy="7924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928534" y="10668000"/>
            <a:ext cx="30818668" cy="1333126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29377318" y="24432694"/>
            <a:ext cx="3429892" cy="1460500"/>
          </a:xfrm>
        </p:spPr>
        <p:txBody>
          <a:bodyPr/>
          <a:lstStyle/>
          <a:p>
            <a:endParaRPr lang="en-GB" altLang="x-none"/>
          </a:p>
        </p:txBody>
      </p:sp>
      <p:sp>
        <p:nvSpPr>
          <p:cNvPr id="5" name="Footer Placeholder 4"/>
          <p:cNvSpPr>
            <a:spLocks noGrp="1"/>
          </p:cNvSpPr>
          <p:nvPr>
            <p:ph type="ftr" sz="quarter" idx="11"/>
          </p:nvPr>
        </p:nvSpPr>
        <p:spPr>
          <a:xfrm>
            <a:off x="7890590" y="24432694"/>
            <a:ext cx="21258068" cy="1460500"/>
          </a:xfrm>
        </p:spPr>
        <p:txBody>
          <a:bodyPr/>
          <a:lstStyle/>
          <a:p>
            <a:endParaRPr lang="en-GB" altLang="x-none"/>
          </a:p>
        </p:txBody>
      </p:sp>
      <p:sp>
        <p:nvSpPr>
          <p:cNvPr id="6" name="Slide Number Placeholder 5"/>
          <p:cNvSpPr>
            <a:spLocks noGrp="1"/>
          </p:cNvSpPr>
          <p:nvPr>
            <p:ph type="sldNum" sz="quarter" idx="12"/>
          </p:nvPr>
        </p:nvSpPr>
        <p:spPr>
          <a:xfrm>
            <a:off x="33035870" y="24432694"/>
            <a:ext cx="1711332" cy="1460500"/>
          </a:xfrm>
        </p:spPr>
        <p:txBody>
          <a:bodyPr/>
          <a:lstStyle/>
          <a:p>
            <a:fld id="{729B094D-8F15-314C-9987-E3045643C233}" type="slidenum">
              <a:rPr lang="en-GB" altLang="x-none" smtClean="0"/>
              <a:pPr/>
              <a:t>‹#›</a:t>
            </a:fld>
            <a:endParaRPr lang="en-GB" altLang="x-none"/>
          </a:p>
        </p:txBody>
      </p:sp>
    </p:spTree>
    <p:extLst>
      <p:ext uri="{BB962C8B-B14F-4D97-AF65-F5344CB8AC3E}">
        <p14:creationId xmlns:p14="http://schemas.microsoft.com/office/powerpoint/2010/main" val="23941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7982" y="10667994"/>
            <a:ext cx="26799220" cy="9440284"/>
          </a:xfrm>
        </p:spPr>
        <p:txBody>
          <a:bodyPr anchor="b"/>
          <a:lstStyle>
            <a:lvl1pPr algn="r">
              <a:defRPr sz="1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947992" y="20108280"/>
            <a:ext cx="26799208" cy="3441600"/>
          </a:xfrm>
        </p:spPr>
        <p:txBody>
          <a:bodyPr anchor="t">
            <a:normAutofit/>
          </a:bodyPr>
          <a:lstStyle>
            <a:lvl1pPr marL="0" indent="0" algn="r">
              <a:buNone/>
              <a:defRPr sz="8000">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a:xfrm>
            <a:off x="33093270" y="24464282"/>
            <a:ext cx="1653932" cy="1460500"/>
          </a:xfrm>
        </p:spPr>
        <p:txBody>
          <a:bodyPr/>
          <a:lstStyle/>
          <a:p>
            <a:fld id="{07511EBB-8F04-3143-A63A-DE16057AB4CF}" type="slidenum">
              <a:rPr lang="en-GB" altLang="x-none" smtClean="0"/>
              <a:pPr/>
              <a:t>‹#›</a:t>
            </a:fld>
            <a:endParaRPr lang="en-GB" altLang="x-none"/>
          </a:p>
        </p:txBody>
      </p:sp>
    </p:spTree>
    <p:extLst>
      <p:ext uri="{BB962C8B-B14F-4D97-AF65-F5344CB8AC3E}">
        <p14:creationId xmlns:p14="http://schemas.microsoft.com/office/powerpoint/2010/main" val="16021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928534" y="2743206"/>
            <a:ext cx="30818668" cy="70103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928532" y="10668000"/>
            <a:ext cx="14959584" cy="13474696"/>
          </a:xfrm>
        </p:spPr>
        <p:txBody>
          <a:bodyPr>
            <a:normAutofit/>
          </a:bodyPr>
          <a:lstStyle>
            <a:lvl1pPr>
              <a:defRPr sz="7200"/>
            </a:lvl1pPr>
            <a:lvl2pPr>
              <a:defRPr sz="6400"/>
            </a:lvl2pPr>
            <a:lvl3pPr>
              <a:defRPr sz="5600"/>
            </a:lvl3pPr>
            <a:lvl4pPr>
              <a:defRPr sz="4800"/>
            </a:lvl4pPr>
            <a:lvl5pPr>
              <a:defRPr sz="4800"/>
            </a:lvl5pPr>
            <a:lvl6pPr>
              <a:defRPr sz="4800"/>
            </a:lvl6pPr>
            <a:lvl7pPr>
              <a:defRPr sz="4800"/>
            </a:lvl7pPr>
            <a:lvl8pPr>
              <a:defRPr sz="4800"/>
            </a:lvl8pPr>
            <a:lvl9pPr>
              <a:defRPr sz="4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9787616" y="10668000"/>
            <a:ext cx="14959584" cy="13387296"/>
          </a:xfrm>
        </p:spPr>
        <p:txBody>
          <a:bodyPr>
            <a:normAutofit/>
          </a:bodyPr>
          <a:lstStyle>
            <a:lvl1pPr>
              <a:defRPr sz="7200"/>
            </a:lvl1pPr>
            <a:lvl2pPr>
              <a:defRPr sz="6400"/>
            </a:lvl2pPr>
            <a:lvl3pPr>
              <a:defRPr sz="5600"/>
            </a:lvl3pPr>
            <a:lvl4pPr>
              <a:defRPr sz="4800"/>
            </a:lvl4pPr>
            <a:lvl5pPr>
              <a:defRPr sz="4800"/>
            </a:lvl5pPr>
            <a:lvl6pPr>
              <a:defRPr sz="4800"/>
            </a:lvl6pPr>
            <a:lvl7pPr>
              <a:defRPr sz="4800"/>
            </a:lvl7pPr>
            <a:lvl8pPr>
              <a:defRPr sz="4800"/>
            </a:lvl8pPr>
            <a:lvl9pPr>
              <a:defRPr sz="4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EA67221A-1568-0C45-8C59-2D110DE5A554}" type="slidenum">
              <a:rPr lang="en-GB" altLang="x-none" smtClean="0"/>
              <a:pPr/>
              <a:t>‹#›</a:t>
            </a:fld>
            <a:endParaRPr lang="en-GB" altLang="x-none"/>
          </a:p>
        </p:txBody>
      </p:sp>
    </p:spTree>
    <p:extLst>
      <p:ext uri="{BB962C8B-B14F-4D97-AF65-F5344CB8AC3E}">
        <p14:creationId xmlns:p14="http://schemas.microsoft.com/office/powerpoint/2010/main" val="2640369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317926" y="10634132"/>
            <a:ext cx="13825164" cy="2305048"/>
          </a:xfrm>
        </p:spPr>
        <p:txBody>
          <a:bodyPr anchor="b">
            <a:noAutofit/>
          </a:bodyPr>
          <a:lstStyle>
            <a:lvl1pPr marL="0" indent="0">
              <a:buNone/>
              <a:defRPr sz="11200" b="0">
                <a:solidFill>
                  <a:schemeClr val="accent1">
                    <a:lumMod val="75000"/>
                  </a:schemeClr>
                </a:solidFill>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Edit Master text styles</a:t>
            </a:r>
          </a:p>
        </p:txBody>
      </p:sp>
      <p:sp>
        <p:nvSpPr>
          <p:cNvPr id="4" name="Content Placeholder 3"/>
          <p:cNvSpPr>
            <a:spLocks noGrp="1"/>
          </p:cNvSpPr>
          <p:nvPr>
            <p:ph sz="half" idx="2"/>
          </p:nvPr>
        </p:nvSpPr>
        <p:spPr>
          <a:xfrm>
            <a:off x="4454092" y="13341346"/>
            <a:ext cx="14688992" cy="10661036"/>
          </a:xfrm>
        </p:spPr>
        <p:txBody>
          <a:bodyPr anchor="t">
            <a:normAutofit/>
          </a:bodyPr>
          <a:lstStyle>
            <a:lvl1pPr>
              <a:defRPr sz="7200"/>
            </a:lvl1pPr>
            <a:lvl2pPr>
              <a:defRPr sz="6400"/>
            </a:lvl2pPr>
            <a:lvl3pPr>
              <a:defRPr sz="5600"/>
            </a:lvl3pPr>
            <a:lvl4pPr>
              <a:defRPr sz="4800"/>
            </a:lvl4pPr>
            <a:lvl5pPr>
              <a:defRPr sz="4800"/>
            </a:lvl5pPr>
            <a:lvl6pPr>
              <a:defRPr sz="4800"/>
            </a:lvl6pPr>
            <a:lvl7pPr>
              <a:defRPr sz="4800"/>
            </a:lvl7pPr>
            <a:lvl8pPr>
              <a:defRPr sz="4800"/>
            </a:lvl8pPr>
            <a:lvl9pPr>
              <a:defRPr sz="4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0646840" y="10668000"/>
            <a:ext cx="13871224" cy="2305048"/>
          </a:xfrm>
        </p:spPr>
        <p:txBody>
          <a:bodyPr anchor="b">
            <a:noAutofit/>
          </a:bodyPr>
          <a:lstStyle>
            <a:lvl1pPr marL="0" indent="0">
              <a:buNone/>
              <a:defRPr sz="11200" b="0">
                <a:solidFill>
                  <a:schemeClr val="accent1">
                    <a:lumMod val="75000"/>
                  </a:schemeClr>
                </a:solidFill>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Edit Master text styles</a:t>
            </a:r>
          </a:p>
        </p:txBody>
      </p:sp>
      <p:sp>
        <p:nvSpPr>
          <p:cNvPr id="6" name="Content Placeholder 5"/>
          <p:cNvSpPr>
            <a:spLocks noGrp="1"/>
          </p:cNvSpPr>
          <p:nvPr>
            <p:ph sz="quarter" idx="4"/>
          </p:nvPr>
        </p:nvSpPr>
        <p:spPr>
          <a:xfrm>
            <a:off x="19829064" y="13341346"/>
            <a:ext cx="14688992" cy="10661036"/>
          </a:xfrm>
        </p:spPr>
        <p:txBody>
          <a:bodyPr anchor="t">
            <a:normAutofit/>
          </a:bodyPr>
          <a:lstStyle>
            <a:lvl1pPr>
              <a:defRPr sz="7200"/>
            </a:lvl1pPr>
            <a:lvl2pPr>
              <a:defRPr sz="6400"/>
            </a:lvl2pPr>
            <a:lvl3pPr>
              <a:defRPr sz="5600"/>
            </a:lvl3pPr>
            <a:lvl4pPr>
              <a:defRPr sz="4800"/>
            </a:lvl4pPr>
            <a:lvl5pPr>
              <a:defRPr sz="4800"/>
            </a:lvl5pPr>
            <a:lvl6pPr>
              <a:defRPr sz="4800"/>
            </a:lvl6pPr>
            <a:lvl7pPr>
              <a:defRPr sz="4800"/>
            </a:lvl7pPr>
            <a:lvl8pPr>
              <a:defRPr sz="4800"/>
            </a:lvl8pPr>
            <a:lvl9pPr>
              <a:defRPr sz="4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GB" altLang="x-none"/>
          </a:p>
        </p:txBody>
      </p:sp>
      <p:sp>
        <p:nvSpPr>
          <p:cNvPr id="8" name="Footer Placeholder 7"/>
          <p:cNvSpPr>
            <a:spLocks noGrp="1"/>
          </p:cNvSpPr>
          <p:nvPr>
            <p:ph type="ftr" sz="quarter" idx="11"/>
          </p:nvPr>
        </p:nvSpPr>
        <p:spPr/>
        <p:txBody>
          <a:bodyPr/>
          <a:lstStyle/>
          <a:p>
            <a:endParaRPr lang="en-GB" altLang="x-none"/>
          </a:p>
        </p:txBody>
      </p:sp>
      <p:sp>
        <p:nvSpPr>
          <p:cNvPr id="9" name="Slide Number Placeholder 8"/>
          <p:cNvSpPr>
            <a:spLocks noGrp="1"/>
          </p:cNvSpPr>
          <p:nvPr>
            <p:ph type="sldNum" sz="quarter" idx="12"/>
          </p:nvPr>
        </p:nvSpPr>
        <p:spPr/>
        <p:txBody>
          <a:bodyPr/>
          <a:lstStyle/>
          <a:p>
            <a:fld id="{8805D0CC-AE87-EF4B-85E6-38580FB14346}" type="slidenum">
              <a:rPr lang="en-GB" altLang="x-none" smtClean="0"/>
              <a:pPr/>
              <a:t>‹#›</a:t>
            </a:fld>
            <a:endParaRPr lang="en-GB" altLang="x-none"/>
          </a:p>
        </p:txBody>
      </p:sp>
    </p:spTree>
    <p:extLst>
      <p:ext uri="{BB962C8B-B14F-4D97-AF65-F5344CB8AC3E}">
        <p14:creationId xmlns:p14="http://schemas.microsoft.com/office/powerpoint/2010/main" val="343513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GB" altLang="x-none"/>
          </a:p>
        </p:txBody>
      </p:sp>
      <p:sp>
        <p:nvSpPr>
          <p:cNvPr id="4" name="Footer Placeholder 3"/>
          <p:cNvSpPr>
            <a:spLocks noGrp="1"/>
          </p:cNvSpPr>
          <p:nvPr>
            <p:ph type="ftr" sz="quarter" idx="11"/>
          </p:nvPr>
        </p:nvSpPr>
        <p:spPr/>
        <p:txBody>
          <a:bodyPr/>
          <a:lstStyle/>
          <a:p>
            <a:endParaRPr lang="en-GB" altLang="x-none"/>
          </a:p>
        </p:txBody>
      </p:sp>
      <p:sp>
        <p:nvSpPr>
          <p:cNvPr id="5" name="Slide Number Placeholder 4"/>
          <p:cNvSpPr>
            <a:spLocks noGrp="1"/>
          </p:cNvSpPr>
          <p:nvPr>
            <p:ph type="sldNum" sz="quarter" idx="12"/>
          </p:nvPr>
        </p:nvSpPr>
        <p:spPr/>
        <p:txBody>
          <a:bodyPr/>
          <a:lstStyle/>
          <a:p>
            <a:fld id="{FA460A07-2DF4-7349-A31B-15A93D415986}" type="slidenum">
              <a:rPr lang="en-GB" altLang="x-none" smtClean="0"/>
              <a:pPr/>
              <a:t>‹#›</a:t>
            </a:fld>
            <a:endParaRPr lang="en-GB" altLang="x-none"/>
          </a:p>
        </p:txBody>
      </p:sp>
    </p:spTree>
    <p:extLst>
      <p:ext uri="{BB962C8B-B14F-4D97-AF65-F5344CB8AC3E}">
        <p14:creationId xmlns:p14="http://schemas.microsoft.com/office/powerpoint/2010/main" val="1270244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ltLang="x-none"/>
          </a:p>
        </p:txBody>
      </p:sp>
      <p:sp>
        <p:nvSpPr>
          <p:cNvPr id="3" name="Footer Placeholder 2"/>
          <p:cNvSpPr>
            <a:spLocks noGrp="1"/>
          </p:cNvSpPr>
          <p:nvPr>
            <p:ph type="ftr" sz="quarter" idx="11"/>
          </p:nvPr>
        </p:nvSpPr>
        <p:spPr/>
        <p:txBody>
          <a:bodyPr/>
          <a:lstStyle/>
          <a:p>
            <a:endParaRPr lang="en-GB" altLang="x-none"/>
          </a:p>
        </p:txBody>
      </p:sp>
      <p:sp>
        <p:nvSpPr>
          <p:cNvPr id="4" name="Slide Number Placeholder 3"/>
          <p:cNvSpPr>
            <a:spLocks noGrp="1"/>
          </p:cNvSpPr>
          <p:nvPr>
            <p:ph type="sldNum" sz="quarter" idx="12"/>
          </p:nvPr>
        </p:nvSpPr>
        <p:spPr/>
        <p:txBody>
          <a:bodyPr/>
          <a:lstStyle/>
          <a:p>
            <a:fld id="{9D76B9AF-FBF0-CD47-8071-F641C4853AA9}" type="slidenum">
              <a:rPr lang="en-GB" altLang="x-none" smtClean="0"/>
              <a:pPr/>
              <a:t>‹#›</a:t>
            </a:fld>
            <a:endParaRPr lang="en-GB" altLang="x-none"/>
          </a:p>
        </p:txBody>
      </p:sp>
    </p:spTree>
    <p:extLst>
      <p:ext uri="{BB962C8B-B14F-4D97-AF65-F5344CB8AC3E}">
        <p14:creationId xmlns:p14="http://schemas.microsoft.com/office/powerpoint/2010/main" val="41896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54096" y="6400800"/>
            <a:ext cx="10650136" cy="5486400"/>
          </a:xfrm>
        </p:spPr>
        <p:txBody>
          <a:bodyPr anchor="b">
            <a:normAutofit/>
          </a:bodyPr>
          <a:lstStyle>
            <a:lvl1pPr algn="ctr">
              <a:defRPr sz="9600" b="0"/>
            </a:lvl1pPr>
          </a:lstStyle>
          <a:p>
            <a:r>
              <a:rPr lang="en-US" smtClean="0"/>
              <a:t>Click to edit Master title style</a:t>
            </a:r>
            <a:endParaRPr lang="en-US" dirty="0"/>
          </a:p>
        </p:txBody>
      </p:sp>
      <p:sp>
        <p:nvSpPr>
          <p:cNvPr id="3" name="Content Placeholder 2"/>
          <p:cNvSpPr>
            <a:spLocks noGrp="1"/>
          </p:cNvSpPr>
          <p:nvPr>
            <p:ph idx="1"/>
          </p:nvPr>
        </p:nvSpPr>
        <p:spPr>
          <a:xfrm>
            <a:off x="15790212" y="2743202"/>
            <a:ext cx="18727848" cy="20421604"/>
          </a:xfrm>
        </p:spPr>
        <p:txBody>
          <a:bodyPr anchor="ctr">
            <a:normAutofit/>
          </a:bodyPr>
          <a:lstStyle>
            <a:lvl1pPr>
              <a:defRPr sz="8000"/>
            </a:lvl1pPr>
            <a:lvl2pPr>
              <a:defRPr sz="7200"/>
            </a:lvl2pPr>
            <a:lvl3pPr>
              <a:defRPr sz="6400"/>
            </a:lvl3pPr>
            <a:lvl4pPr>
              <a:defRPr sz="5600"/>
            </a:lvl4pPr>
            <a:lvl5pPr>
              <a:defRPr sz="5600"/>
            </a:lvl5pPr>
            <a:lvl6pPr>
              <a:defRPr sz="5600"/>
            </a:lvl6pPr>
            <a:lvl7pPr>
              <a:defRPr sz="5600"/>
            </a:lvl7pPr>
            <a:lvl8pPr>
              <a:defRPr sz="5600"/>
            </a:lvl8pPr>
            <a:lvl9pPr>
              <a:defRPr sz="5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454096" y="11887200"/>
            <a:ext cx="10650136" cy="7315200"/>
          </a:xfrm>
        </p:spPr>
        <p:txBody>
          <a:bodyPr>
            <a:normAutofit/>
          </a:bodyPr>
          <a:lstStyle>
            <a:lvl1pPr marL="0" indent="0" algn="ctr">
              <a:buNone/>
              <a:defRPr sz="64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2586BA42-3499-DE45-988E-EA02D972C01A}" type="slidenum">
              <a:rPr lang="en-GB" altLang="x-none" smtClean="0"/>
              <a:pPr/>
              <a:t>‹#›</a:t>
            </a:fld>
            <a:endParaRPr lang="en-GB" altLang="x-none"/>
          </a:p>
        </p:txBody>
      </p:sp>
    </p:spTree>
    <p:extLst>
      <p:ext uri="{BB962C8B-B14F-4D97-AF65-F5344CB8AC3E}">
        <p14:creationId xmlns:p14="http://schemas.microsoft.com/office/powerpoint/2010/main" val="2568578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49330" y="7010396"/>
            <a:ext cx="16282716" cy="5486400"/>
          </a:xfrm>
        </p:spPr>
        <p:txBody>
          <a:bodyPr anchor="b">
            <a:normAutofit/>
          </a:bodyPr>
          <a:lstStyle>
            <a:lvl1pPr algn="ctr">
              <a:defRPr sz="112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22789982" y="3657600"/>
            <a:ext cx="9845484" cy="18288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6400"/>
            </a:lvl1pPr>
            <a:lvl2pPr marL="1828800" indent="0">
              <a:buNone/>
              <a:defRPr sz="6400"/>
            </a:lvl2pPr>
            <a:lvl3pPr marL="3657600" indent="0">
              <a:buNone/>
              <a:defRPr sz="6400"/>
            </a:lvl3pPr>
            <a:lvl4pPr marL="5486400" indent="0">
              <a:buNone/>
              <a:defRPr sz="6400"/>
            </a:lvl4pPr>
            <a:lvl5pPr marL="7315200" indent="0">
              <a:buNone/>
              <a:defRPr sz="6400"/>
            </a:lvl5pPr>
            <a:lvl6pPr marL="9144000" indent="0">
              <a:buNone/>
              <a:defRPr sz="6400"/>
            </a:lvl6pPr>
            <a:lvl7pPr marL="10972800" indent="0">
              <a:buNone/>
              <a:defRPr sz="6400"/>
            </a:lvl7pPr>
            <a:lvl8pPr marL="12801600" indent="0">
              <a:buNone/>
              <a:defRPr sz="6400"/>
            </a:lvl8pPr>
            <a:lvl9pPr marL="1463040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4449330" y="12496796"/>
            <a:ext cx="16282716" cy="7315200"/>
          </a:xfrm>
        </p:spPr>
        <p:txBody>
          <a:bodyPr>
            <a:normAutofit/>
          </a:bodyPr>
          <a:lstStyle>
            <a:lvl1pPr marL="0" indent="0" algn="ctr">
              <a:buNone/>
              <a:defRPr sz="72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20CC87D-1F8E-274E-B68B-FC8DBEBF70F8}" type="slidenum">
              <a:rPr lang="en-GB" altLang="x-none" smtClean="0"/>
              <a:pPr/>
              <a:t>‹#›</a:t>
            </a:fld>
            <a:endParaRPr lang="en-GB" altLang="x-none"/>
          </a:p>
        </p:txBody>
      </p:sp>
    </p:spTree>
    <p:extLst>
      <p:ext uri="{BB962C8B-B14F-4D97-AF65-F5344CB8AC3E}">
        <p14:creationId xmlns:p14="http://schemas.microsoft.com/office/powerpoint/2010/main" val="110177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2" y="2"/>
            <a:ext cx="8528052" cy="27432004"/>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3928534" y="1828804"/>
            <a:ext cx="30818668" cy="79248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928536" y="10668002"/>
            <a:ext cx="30818664" cy="1342798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434718" y="24464282"/>
            <a:ext cx="3429892" cy="1460500"/>
          </a:xfrm>
          <a:prstGeom prst="rect">
            <a:avLst/>
          </a:prstGeom>
        </p:spPr>
        <p:txBody>
          <a:bodyPr vert="horz" lIns="91440" tIns="45720" rIns="91440" bIns="45720" rtlCol="0" anchor="ctr"/>
          <a:lstStyle>
            <a:lvl1pPr algn="r">
              <a:defRPr sz="4000" b="0" i="0">
                <a:solidFill>
                  <a:schemeClr val="tx1"/>
                </a:solidFill>
                <a:effectLst/>
                <a:latin typeface="+mn-lt"/>
              </a:defRPr>
            </a:lvl1pPr>
          </a:lstStyle>
          <a:p>
            <a:endParaRPr lang="en-GB" altLang="x-none"/>
          </a:p>
        </p:txBody>
      </p:sp>
      <p:sp>
        <p:nvSpPr>
          <p:cNvPr id="5" name="Footer Placeholder 4"/>
          <p:cNvSpPr>
            <a:spLocks noGrp="1"/>
          </p:cNvSpPr>
          <p:nvPr>
            <p:ph type="ftr" sz="quarter" idx="3"/>
          </p:nvPr>
        </p:nvSpPr>
        <p:spPr>
          <a:xfrm>
            <a:off x="7947990" y="24464282"/>
            <a:ext cx="21258068" cy="1460500"/>
          </a:xfrm>
          <a:prstGeom prst="rect">
            <a:avLst/>
          </a:prstGeom>
        </p:spPr>
        <p:txBody>
          <a:bodyPr vert="horz" lIns="91440" tIns="45720" rIns="91440" bIns="45720" rtlCol="0" anchor="ctr"/>
          <a:lstStyle>
            <a:lvl1pPr algn="l">
              <a:defRPr sz="4000" b="0" i="0">
                <a:solidFill>
                  <a:schemeClr val="tx1"/>
                </a:solidFill>
                <a:effectLst/>
                <a:latin typeface="+mn-lt"/>
              </a:defRPr>
            </a:lvl1pPr>
          </a:lstStyle>
          <a:p>
            <a:endParaRPr lang="en-GB" altLang="x-none"/>
          </a:p>
        </p:txBody>
      </p:sp>
      <p:sp>
        <p:nvSpPr>
          <p:cNvPr id="6" name="Slide Number Placeholder 5"/>
          <p:cNvSpPr>
            <a:spLocks noGrp="1"/>
          </p:cNvSpPr>
          <p:nvPr>
            <p:ph type="sldNum" sz="quarter" idx="4"/>
          </p:nvPr>
        </p:nvSpPr>
        <p:spPr>
          <a:xfrm>
            <a:off x="33093270" y="24464282"/>
            <a:ext cx="1653932" cy="1460500"/>
          </a:xfrm>
          <a:prstGeom prst="rect">
            <a:avLst/>
          </a:prstGeom>
        </p:spPr>
        <p:txBody>
          <a:bodyPr vert="horz" lIns="91440" tIns="45720" rIns="91440" bIns="45720" rtlCol="0" anchor="ctr"/>
          <a:lstStyle>
            <a:lvl1pPr algn="r">
              <a:defRPr sz="4000" b="0" i="0">
                <a:solidFill>
                  <a:schemeClr val="tx1"/>
                </a:solidFill>
                <a:effectLst/>
                <a:latin typeface="+mn-lt"/>
              </a:defRPr>
            </a:lvl1p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294202304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ctr" defTabSz="1828800" rtl="0" eaLnBrk="1" latinLnBrk="0" hangingPunct="1">
        <a:spcBef>
          <a:spcPct val="0"/>
        </a:spcBef>
        <a:buNone/>
        <a:defRPr sz="1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143000" indent="-1143000" algn="l" defTabSz="1828800" rtl="0" eaLnBrk="1" latinLnBrk="0" hangingPunct="1">
        <a:spcBef>
          <a:spcPct val="20000"/>
        </a:spcBef>
        <a:spcAft>
          <a:spcPts val="2400"/>
        </a:spcAft>
        <a:buClr>
          <a:schemeClr val="accent1">
            <a:lumMod val="75000"/>
          </a:schemeClr>
        </a:buClr>
        <a:buSzPct val="145000"/>
        <a:buFont typeface="Arial"/>
        <a:buChar char="•"/>
        <a:defRPr sz="9600" kern="1200" cap="none">
          <a:solidFill>
            <a:schemeClr val="tx1"/>
          </a:solidFill>
          <a:effectLst/>
          <a:latin typeface="+mn-lt"/>
          <a:ea typeface="+mn-ea"/>
          <a:cs typeface="+mn-cs"/>
        </a:defRPr>
      </a:lvl1pPr>
      <a:lvl2pPr marL="2971800" indent="-1143000" algn="l" defTabSz="1828800" rtl="0" eaLnBrk="1" latinLnBrk="0" hangingPunct="1">
        <a:spcBef>
          <a:spcPct val="20000"/>
        </a:spcBef>
        <a:spcAft>
          <a:spcPts val="2400"/>
        </a:spcAft>
        <a:buClr>
          <a:schemeClr val="accent1">
            <a:lumMod val="75000"/>
          </a:schemeClr>
        </a:buClr>
        <a:buSzPct val="145000"/>
        <a:buFont typeface="Arial"/>
        <a:buChar char="•"/>
        <a:defRPr sz="8000" kern="1200" cap="none">
          <a:solidFill>
            <a:schemeClr val="tx1"/>
          </a:solidFill>
          <a:effectLst/>
          <a:latin typeface="+mn-lt"/>
          <a:ea typeface="+mn-ea"/>
          <a:cs typeface="+mn-cs"/>
        </a:defRPr>
      </a:lvl2pPr>
      <a:lvl3pPr marL="4800600" indent="-1143000" algn="l" defTabSz="1828800" rtl="0" eaLnBrk="1" latinLnBrk="0" hangingPunct="1">
        <a:spcBef>
          <a:spcPct val="20000"/>
        </a:spcBef>
        <a:spcAft>
          <a:spcPts val="2400"/>
        </a:spcAft>
        <a:buClr>
          <a:schemeClr val="accent1">
            <a:lumMod val="75000"/>
          </a:schemeClr>
        </a:buClr>
        <a:buSzPct val="145000"/>
        <a:buFont typeface="Arial"/>
        <a:buChar char="•"/>
        <a:defRPr sz="7200" kern="1200" cap="none">
          <a:solidFill>
            <a:schemeClr val="tx1"/>
          </a:solidFill>
          <a:effectLst/>
          <a:latin typeface="+mn-lt"/>
          <a:ea typeface="+mn-ea"/>
          <a:cs typeface="+mn-cs"/>
        </a:defRPr>
      </a:lvl3pPr>
      <a:lvl4pPr marL="6172200" indent="-685800" algn="l" defTabSz="1828800" rtl="0" eaLnBrk="1" latinLnBrk="0" hangingPunct="1">
        <a:spcBef>
          <a:spcPct val="20000"/>
        </a:spcBef>
        <a:spcAft>
          <a:spcPts val="2400"/>
        </a:spcAft>
        <a:buClr>
          <a:schemeClr val="accent1">
            <a:lumMod val="75000"/>
          </a:schemeClr>
        </a:buClr>
        <a:buSzPct val="145000"/>
        <a:buFont typeface="Arial"/>
        <a:buChar char="•"/>
        <a:defRPr sz="6400" kern="1200" cap="none">
          <a:solidFill>
            <a:schemeClr val="tx1"/>
          </a:solidFill>
          <a:effectLst/>
          <a:latin typeface="+mn-lt"/>
          <a:ea typeface="+mn-ea"/>
          <a:cs typeface="+mn-cs"/>
        </a:defRPr>
      </a:lvl4pPr>
      <a:lvl5pPr marL="8001000" indent="-685800" algn="l" defTabSz="1828800" rtl="0" eaLnBrk="1" latinLnBrk="0" hangingPunct="1">
        <a:spcBef>
          <a:spcPct val="20000"/>
        </a:spcBef>
        <a:spcAft>
          <a:spcPts val="2400"/>
        </a:spcAft>
        <a:buClr>
          <a:schemeClr val="accent1">
            <a:lumMod val="75000"/>
          </a:schemeClr>
        </a:buClr>
        <a:buSzPct val="145000"/>
        <a:buFont typeface="Arial"/>
        <a:buChar char="•"/>
        <a:defRPr sz="5600" kern="1200" cap="none">
          <a:solidFill>
            <a:schemeClr val="tx1"/>
          </a:solidFill>
          <a:effectLst/>
          <a:latin typeface="+mn-lt"/>
          <a:ea typeface="+mn-ea"/>
          <a:cs typeface="+mn-cs"/>
        </a:defRPr>
      </a:lvl5pPr>
      <a:lvl6pPr marL="10058400" indent="-914400" algn="l" defTabSz="1828800" rtl="0" eaLnBrk="1" latinLnBrk="0" hangingPunct="1">
        <a:spcBef>
          <a:spcPct val="20000"/>
        </a:spcBef>
        <a:spcAft>
          <a:spcPts val="2400"/>
        </a:spcAft>
        <a:buClr>
          <a:schemeClr val="accent1">
            <a:lumMod val="75000"/>
          </a:schemeClr>
        </a:buClr>
        <a:buSzPct val="145000"/>
        <a:buFont typeface="Arial"/>
        <a:buChar char="•"/>
        <a:defRPr sz="5600" kern="1200" cap="none">
          <a:solidFill>
            <a:schemeClr val="tx1"/>
          </a:solidFill>
          <a:effectLst/>
          <a:latin typeface="+mn-lt"/>
          <a:ea typeface="+mn-ea"/>
          <a:cs typeface="+mn-cs"/>
        </a:defRPr>
      </a:lvl6pPr>
      <a:lvl7pPr marL="11887200" indent="-914400" algn="l" defTabSz="1828800" rtl="0" eaLnBrk="1" latinLnBrk="0" hangingPunct="1">
        <a:spcBef>
          <a:spcPct val="20000"/>
        </a:spcBef>
        <a:spcAft>
          <a:spcPts val="2400"/>
        </a:spcAft>
        <a:buClr>
          <a:schemeClr val="accent1">
            <a:lumMod val="75000"/>
          </a:schemeClr>
        </a:buClr>
        <a:buSzPct val="145000"/>
        <a:buFont typeface="Arial"/>
        <a:buChar char="•"/>
        <a:defRPr sz="5600" kern="1200" cap="none">
          <a:solidFill>
            <a:schemeClr val="tx1"/>
          </a:solidFill>
          <a:effectLst/>
          <a:latin typeface="+mn-lt"/>
          <a:ea typeface="+mn-ea"/>
          <a:cs typeface="+mn-cs"/>
        </a:defRPr>
      </a:lvl7pPr>
      <a:lvl8pPr marL="13716000" indent="-914400" algn="l" defTabSz="1828800" rtl="0" eaLnBrk="1" latinLnBrk="0" hangingPunct="1">
        <a:spcBef>
          <a:spcPct val="20000"/>
        </a:spcBef>
        <a:spcAft>
          <a:spcPts val="2400"/>
        </a:spcAft>
        <a:buClr>
          <a:schemeClr val="accent1">
            <a:lumMod val="75000"/>
          </a:schemeClr>
        </a:buClr>
        <a:buSzPct val="145000"/>
        <a:buFont typeface="Arial"/>
        <a:buChar char="•"/>
        <a:defRPr sz="5600" kern="1200" cap="none">
          <a:solidFill>
            <a:schemeClr val="tx1"/>
          </a:solidFill>
          <a:effectLst/>
          <a:latin typeface="+mn-lt"/>
          <a:ea typeface="+mn-ea"/>
          <a:cs typeface="+mn-cs"/>
        </a:defRPr>
      </a:lvl8pPr>
      <a:lvl9pPr marL="15544800" indent="-914400" algn="l" defTabSz="1828800" rtl="0" eaLnBrk="1" latinLnBrk="0" hangingPunct="1">
        <a:spcBef>
          <a:spcPct val="20000"/>
        </a:spcBef>
        <a:spcAft>
          <a:spcPts val="2400"/>
        </a:spcAft>
        <a:buClr>
          <a:schemeClr val="accent1">
            <a:lumMod val="75000"/>
          </a:schemeClr>
        </a:buClr>
        <a:buSzPct val="145000"/>
        <a:buFont typeface="Arial"/>
        <a:buChar char="•"/>
        <a:defRPr sz="5600" kern="1200" cap="none">
          <a:solidFill>
            <a:schemeClr val="tx1"/>
          </a:solidFill>
          <a:effectLst/>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49487"/>
            <a:ext cx="13411200" cy="1303113"/>
          </a:xfrm>
          <a:prstGeom prst="rect">
            <a:avLst/>
          </a:prstGeom>
        </p:spPr>
      </p:pic>
      <p:sp>
        <p:nvSpPr>
          <p:cNvPr id="4" name="TextBox 3"/>
          <p:cNvSpPr txBox="1"/>
          <p:nvPr/>
        </p:nvSpPr>
        <p:spPr>
          <a:xfrm>
            <a:off x="32499300" y="629857"/>
            <a:ext cx="3222059" cy="1122743"/>
          </a:xfrm>
          <a:prstGeom prst="rect">
            <a:avLst/>
          </a:prstGeom>
          <a:noFill/>
        </p:spPr>
        <p:txBody>
          <a:bodyPr wrap="square" rtlCol="0">
            <a:spAutoFit/>
          </a:bodyPr>
          <a:lstStyle/>
          <a:p>
            <a:r>
              <a:rPr lang="en-US" sz="5400" dirty="0" err="1"/>
              <a:t>b</a:t>
            </a:r>
            <a:r>
              <a:rPr lang="en-US" sz="5400" dirty="0" err="1" smtClean="0"/>
              <a:t>u.edu</a:t>
            </a:r>
            <a:r>
              <a:rPr lang="en-US" sz="5400" dirty="0" smtClean="0"/>
              <a:t>/cs</a:t>
            </a:r>
            <a:endParaRPr lang="en-US" sz="5400" dirty="0"/>
          </a:p>
        </p:txBody>
      </p:sp>
      <p:sp>
        <p:nvSpPr>
          <p:cNvPr id="2" name="Title 1"/>
          <p:cNvSpPr>
            <a:spLocks noGrp="1"/>
          </p:cNvSpPr>
          <p:nvPr>
            <p:ph type="title"/>
          </p:nvPr>
        </p:nvSpPr>
        <p:spPr>
          <a:xfrm>
            <a:off x="2895600" y="1447800"/>
            <a:ext cx="32004000" cy="2971800"/>
          </a:xfrm>
        </p:spPr>
        <p:txBody>
          <a:bodyPr>
            <a:noAutofit/>
          </a:bodyPr>
          <a:lstStyle/>
          <a:p>
            <a:pPr algn="ctr"/>
            <a:r>
              <a:rPr lang="en-US" sz="7500" dirty="0">
                <a:latin typeface="Leelawadee UI" panose="020B0502040204020203" pitchFamily="34" charset="-34"/>
                <a:cs typeface="Leelawadee UI" panose="020B0502040204020203" pitchFamily="34" charset="-34"/>
              </a:rPr>
              <a:t>Taking Gender Equity to the Streets</a:t>
            </a:r>
          </a:p>
        </p:txBody>
      </p:sp>
      <p:sp>
        <p:nvSpPr>
          <p:cNvPr id="13" name="TextBox 12"/>
          <p:cNvSpPr txBox="1"/>
          <p:nvPr/>
        </p:nvSpPr>
        <p:spPr>
          <a:xfrm>
            <a:off x="3168381" y="4012123"/>
            <a:ext cx="19673041" cy="3234928"/>
          </a:xfrm>
          <a:prstGeom prst="round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4000" dirty="0">
                <a:solidFill>
                  <a:schemeClr val="accent5"/>
                </a:solidFill>
              </a:rPr>
              <a:t>Our Goal: </a:t>
            </a:r>
            <a:endParaRPr lang="en-US" sz="4000" dirty="0" smtClean="0">
              <a:solidFill>
                <a:schemeClr val="accent5"/>
              </a:solidFill>
            </a:endParaRPr>
          </a:p>
          <a:p>
            <a:r>
              <a:rPr lang="en-US" sz="3600" dirty="0" smtClean="0"/>
              <a:t>Understand </a:t>
            </a:r>
            <a:r>
              <a:rPr lang="en-US" sz="3600" dirty="0"/>
              <a:t>Boston's street names from a gender perspective. Given Boston's parochial history, the city of Boston is concerned with representing its current demographic of 52% women. As such, by classifying street names as female, male, or neutral, we are able to gain insight into their characteristics, repetitiveness, and determine which are candidates for renaming.</a:t>
            </a:r>
          </a:p>
        </p:txBody>
      </p:sp>
      <p:sp>
        <p:nvSpPr>
          <p:cNvPr id="15" name="TextBox 14"/>
          <p:cNvSpPr txBox="1"/>
          <p:nvPr/>
        </p:nvSpPr>
        <p:spPr>
          <a:xfrm>
            <a:off x="23695262" y="4010705"/>
            <a:ext cx="11423984" cy="4290536"/>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600" dirty="0" smtClean="0">
                <a:solidFill>
                  <a:schemeClr val="accent1"/>
                </a:solidFill>
              </a:rPr>
              <a:t>Renaming Criteria:</a:t>
            </a:r>
          </a:p>
          <a:p>
            <a:r>
              <a:rPr lang="en-US" sz="3000" b="1" dirty="0" smtClean="0">
                <a:solidFill>
                  <a:schemeClr val="tx1"/>
                </a:solidFill>
              </a:rPr>
              <a:t>Global </a:t>
            </a:r>
            <a:r>
              <a:rPr lang="en-US" sz="3000" b="1" dirty="0">
                <a:solidFill>
                  <a:schemeClr val="tx1"/>
                </a:solidFill>
              </a:rPr>
              <a:t>Frequency </a:t>
            </a:r>
            <a:r>
              <a:rPr lang="en-US" sz="3000" dirty="0">
                <a:solidFill>
                  <a:schemeClr val="tx1"/>
                </a:solidFill>
              </a:rPr>
              <a:t>- Frequency of the name in the original data set</a:t>
            </a:r>
          </a:p>
          <a:p>
            <a:endParaRPr lang="en-US" sz="3000" dirty="0">
              <a:solidFill>
                <a:schemeClr val="tx1"/>
              </a:solidFill>
            </a:endParaRPr>
          </a:p>
          <a:p>
            <a:r>
              <a:rPr lang="en-US" sz="3000" b="1" dirty="0">
                <a:solidFill>
                  <a:schemeClr val="tx1"/>
                </a:solidFill>
              </a:rPr>
              <a:t>Distribution Rank </a:t>
            </a:r>
            <a:r>
              <a:rPr lang="en-US" sz="3000" dirty="0">
                <a:solidFill>
                  <a:schemeClr val="tx1"/>
                </a:solidFill>
              </a:rPr>
              <a:t>- The number of clusters that the name appears in. The more clusters it appears in, the better the </a:t>
            </a:r>
            <a:r>
              <a:rPr lang="en-US" sz="3000" dirty="0" err="1">
                <a:solidFill>
                  <a:schemeClr val="tx1"/>
                </a:solidFill>
              </a:rPr>
              <a:t>distrubtion</a:t>
            </a:r>
            <a:r>
              <a:rPr lang="en-US" sz="3000" dirty="0">
                <a:solidFill>
                  <a:schemeClr val="tx1"/>
                </a:solidFill>
              </a:rPr>
              <a:t>, the higher the rank.</a:t>
            </a:r>
          </a:p>
          <a:p>
            <a:endParaRPr lang="en-US" sz="3000" dirty="0">
              <a:solidFill>
                <a:schemeClr val="tx1"/>
              </a:solidFill>
            </a:endParaRPr>
          </a:p>
          <a:p>
            <a:r>
              <a:rPr lang="en-US" sz="3000" b="1" dirty="0">
                <a:solidFill>
                  <a:schemeClr val="tx1"/>
                </a:solidFill>
              </a:rPr>
              <a:t>Concentration Rank </a:t>
            </a:r>
            <a:r>
              <a:rPr lang="en-US" sz="3000" dirty="0">
                <a:solidFill>
                  <a:schemeClr val="tx1"/>
                </a:solidFill>
              </a:rPr>
              <a:t>- Local frequency of the name in each </a:t>
            </a:r>
            <a:r>
              <a:rPr lang="en-US" sz="3000" dirty="0" smtClean="0">
                <a:solidFill>
                  <a:schemeClr val="tx1"/>
                </a:solidFill>
              </a:rPr>
              <a:t>cluster</a:t>
            </a:r>
            <a:endParaRPr lang="en-US" sz="3000" dirty="0">
              <a:solidFill>
                <a:schemeClr val="tx1"/>
              </a:solidFill>
            </a:endParaRPr>
          </a:p>
        </p:txBody>
      </p:sp>
      <p:sp>
        <p:nvSpPr>
          <p:cNvPr id="19" name="TextBox 18"/>
          <p:cNvSpPr txBox="1"/>
          <p:nvPr/>
        </p:nvSpPr>
        <p:spPr>
          <a:xfrm>
            <a:off x="3173937" y="7741575"/>
            <a:ext cx="10074442" cy="3268980"/>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600" dirty="0" smtClean="0">
                <a:solidFill>
                  <a:schemeClr val="accent2"/>
                </a:solidFill>
              </a:rPr>
              <a:t>Datasets:</a:t>
            </a:r>
          </a:p>
          <a:p>
            <a:r>
              <a:rPr lang="en-US" sz="3000" dirty="0" smtClean="0"/>
              <a:t>CityofBoston.gov </a:t>
            </a:r>
            <a:r>
              <a:rPr lang="en-US" sz="3000" dirty="0"/>
              <a:t>contains a word document of all the streets in the Boston area. We also used another dataset containing the </a:t>
            </a:r>
            <a:r>
              <a:rPr lang="en-US" sz="3000" dirty="0" smtClean="0"/>
              <a:t>zip codes, </a:t>
            </a:r>
            <a:r>
              <a:rPr lang="en-US" sz="3000" dirty="0"/>
              <a:t>longitude, and latitude from a </a:t>
            </a:r>
            <a:r>
              <a:rPr lang="en-US" sz="3000" dirty="0" smtClean="0"/>
              <a:t>GitHub </a:t>
            </a:r>
            <a:r>
              <a:rPr lang="en-US" sz="3000" dirty="0"/>
              <a:t>repository to produce more meaningful data when applying the K Means Clustering technique. </a:t>
            </a:r>
          </a:p>
        </p:txBody>
      </p:sp>
      <p:sp>
        <p:nvSpPr>
          <p:cNvPr id="20" name="TextBox 19"/>
          <p:cNvSpPr txBox="1"/>
          <p:nvPr/>
        </p:nvSpPr>
        <p:spPr>
          <a:xfrm>
            <a:off x="3146255" y="11499205"/>
            <a:ext cx="10102123" cy="3779758"/>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3600" dirty="0">
                <a:solidFill>
                  <a:schemeClr val="accent6"/>
                </a:solidFill>
              </a:rPr>
              <a:t>Gender Classification:</a:t>
            </a:r>
          </a:p>
          <a:p>
            <a:r>
              <a:rPr lang="en-US" sz="3000" dirty="0" smtClean="0"/>
              <a:t>We used a popular gender </a:t>
            </a:r>
            <a:r>
              <a:rPr lang="en-US" sz="3000" dirty="0"/>
              <a:t>classifier API called </a:t>
            </a:r>
            <a:r>
              <a:rPr lang="en-US" sz="3000" dirty="0" err="1"/>
              <a:t>Namsor</a:t>
            </a:r>
            <a:r>
              <a:rPr lang="en-US" sz="3000" dirty="0"/>
              <a:t> which is capable of classifying names of varying ethnic backgrounds. We also used an additional python library for gender classification called Gender Predictor in order to compare the gender results. This helps us produce a more accurate classification of the data. </a:t>
            </a:r>
            <a:endParaRPr lang="en-US" sz="3000" dirty="0" smtClean="0"/>
          </a:p>
        </p:txBody>
      </p:sp>
      <p:pic>
        <p:nvPicPr>
          <p:cNvPr id="23" name="Picture 22"/>
          <p:cNvPicPr>
            <a:picLocks noChangeAspect="1"/>
          </p:cNvPicPr>
          <p:nvPr/>
        </p:nvPicPr>
        <p:blipFill>
          <a:blip r:embed="rId4"/>
          <a:stretch>
            <a:fillRect/>
          </a:stretch>
        </p:blipFill>
        <p:spPr>
          <a:xfrm>
            <a:off x="3168381" y="15767613"/>
            <a:ext cx="9217929" cy="6663794"/>
          </a:xfrm>
          <a:prstGeom prst="rect">
            <a:avLst/>
          </a:prstGeom>
        </p:spPr>
        <p:style>
          <a:lnRef idx="2">
            <a:schemeClr val="accent6"/>
          </a:lnRef>
          <a:fillRef idx="1">
            <a:schemeClr val="lt1"/>
          </a:fillRef>
          <a:effectRef idx="0">
            <a:schemeClr val="accent6"/>
          </a:effectRef>
          <a:fontRef idx="minor">
            <a:schemeClr val="dk1"/>
          </a:fontRef>
        </p:style>
      </p:pic>
      <p:pic>
        <p:nvPicPr>
          <p:cNvPr id="1026" name="Picture 2" descr="778d7dcbbb.png (493Ã3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81689" y="15694774"/>
            <a:ext cx="9628477" cy="6698920"/>
          </a:xfrm>
          <a:prstGeom prst="rect">
            <a:avLst/>
          </a:prstGeom>
        </p:spPr>
        <p:style>
          <a:lnRef idx="2">
            <a:schemeClr val="accent6"/>
          </a:lnRef>
          <a:fillRef idx="1">
            <a:schemeClr val="lt1"/>
          </a:fillRef>
          <a:effectRef idx="0">
            <a:schemeClr val="accent6"/>
          </a:effectRef>
          <a:fontRef idx="minor">
            <a:schemeClr val="dk1"/>
          </a:fontRef>
        </p:style>
      </p:pic>
      <p:pic>
        <p:nvPicPr>
          <p:cNvPr id="1028" name="Picture 4" descr="https://lh6.googleusercontent.com/NbwaceIHpgnCEP_2ZReYfMXu8nZSy_fYvmW7g8m8U9mQOThe_XLSLBtBfEOFACntB_retqmPIFEBcy92hnvNdBeqMr_vYXJQ3aX55xt4t7y3BiDyL_TqQiV6W1ZzpPfayVv4D-9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00441" y="8056965"/>
            <a:ext cx="9409725" cy="6868017"/>
          </a:xfrm>
          <a:prstGeom prst="rect">
            <a:avLst/>
          </a:prstGeom>
        </p:spPr>
        <p:style>
          <a:lnRef idx="2">
            <a:schemeClr val="accent6"/>
          </a:lnRef>
          <a:fillRef idx="1">
            <a:schemeClr val="lt1"/>
          </a:fillRef>
          <a:effectRef idx="0">
            <a:schemeClr val="accent6"/>
          </a:effectRef>
          <a:fontRef idx="minor">
            <a:schemeClr val="dk1"/>
          </a:fontRef>
        </p:style>
      </p:pic>
      <p:sp>
        <p:nvSpPr>
          <p:cNvPr id="17" name="TextBox 16"/>
          <p:cNvSpPr txBox="1"/>
          <p:nvPr/>
        </p:nvSpPr>
        <p:spPr>
          <a:xfrm>
            <a:off x="3146256" y="23129621"/>
            <a:ext cx="19695166" cy="2894409"/>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600" dirty="0" smtClean="0">
                <a:solidFill>
                  <a:schemeClr val="accent1"/>
                </a:solidFill>
              </a:rPr>
              <a:t>Challenges:</a:t>
            </a:r>
          </a:p>
          <a:p>
            <a:pPr marL="457200" indent="-457200">
              <a:buFont typeface="Arial" panose="020B0604020202020204" pitchFamily="34" charset="0"/>
              <a:buChar char="•"/>
            </a:pPr>
            <a:r>
              <a:rPr lang="en-US" sz="3200" dirty="0" smtClean="0">
                <a:solidFill>
                  <a:schemeClr val="tx1"/>
                </a:solidFill>
              </a:rPr>
              <a:t>The Boston street book did not contain GEO locations. We needed to clean and combine datasets to get associated longitude and latitudes</a:t>
            </a:r>
          </a:p>
          <a:p>
            <a:pPr marL="457200" indent="-457200">
              <a:buFont typeface="Arial" panose="020B0604020202020204" pitchFamily="34" charset="0"/>
              <a:buChar char="•"/>
            </a:pPr>
            <a:r>
              <a:rPr lang="en-US" sz="3200" dirty="0" smtClean="0">
                <a:solidFill>
                  <a:schemeClr val="tx1"/>
                </a:solidFill>
              </a:rPr>
              <a:t>Large data sets led to longer processing times, especially when using an </a:t>
            </a:r>
            <a:r>
              <a:rPr lang="en-US" sz="3200" dirty="0" smtClean="0">
                <a:solidFill>
                  <a:schemeClr val="tx1"/>
                </a:solidFill>
              </a:rPr>
              <a:t>API</a:t>
            </a:r>
            <a:endParaRPr lang="en-US" sz="3200" dirty="0" smtClean="0">
              <a:solidFill>
                <a:schemeClr val="tx1"/>
              </a:solidFill>
            </a:endParaRPr>
          </a:p>
          <a:p>
            <a:pPr marL="457200" indent="-457200">
              <a:buFont typeface="Arial" panose="020B0604020202020204" pitchFamily="34" charset="0"/>
              <a:buChar char="•"/>
            </a:pPr>
            <a:r>
              <a:rPr lang="en-US" sz="3200" dirty="0" smtClean="0">
                <a:solidFill>
                  <a:schemeClr val="tx1"/>
                </a:solidFill>
              </a:rPr>
              <a:t>Deciding the renaming criteria and producing the metrics to do so</a:t>
            </a:r>
            <a:endParaRPr lang="en-US" sz="3200" dirty="0">
              <a:solidFill>
                <a:schemeClr val="tx1"/>
              </a:solidFill>
            </a:endParaRPr>
          </a:p>
        </p:txBody>
      </p:sp>
      <p:sp>
        <p:nvSpPr>
          <p:cNvPr id="18" name="TextBox 17"/>
          <p:cNvSpPr txBox="1"/>
          <p:nvPr/>
        </p:nvSpPr>
        <p:spPr>
          <a:xfrm>
            <a:off x="23735965" y="8752438"/>
            <a:ext cx="11383281" cy="18268176"/>
          </a:xfrm>
          <a:prstGeom prst="roundRect">
            <a:avLst>
              <a:gd name="adj" fmla="val 6656"/>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3600" dirty="0" smtClean="0">
                <a:solidFill>
                  <a:schemeClr val="accent4">
                    <a:lumMod val="75000"/>
                  </a:schemeClr>
                </a:solidFill>
              </a:rPr>
              <a:t>Clustering Analysis</a:t>
            </a:r>
            <a:r>
              <a:rPr lang="en-US" sz="3600" dirty="0" smtClean="0">
                <a:solidFill>
                  <a:schemeClr val="accent4">
                    <a:lumMod val="75000"/>
                  </a:schemeClr>
                </a:solidFill>
              </a:rPr>
              <a:t>:</a:t>
            </a:r>
            <a:endParaRPr lang="en-US" sz="3600" dirty="0" smtClean="0">
              <a:solidFill>
                <a:schemeClr val="accent4">
                  <a:lumMod val="75000"/>
                </a:schemeClr>
              </a:solidFill>
            </a:endParaRPr>
          </a:p>
          <a:p>
            <a:r>
              <a:rPr lang="en-US" sz="3000" dirty="0"/>
              <a:t>Obtain names with highest concentration ranks and compare their global frequencies and distribution ranks. </a:t>
            </a:r>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a:p>
        </p:txBody>
      </p:sp>
      <p:pic>
        <p:nvPicPr>
          <p:cNvPr id="11" name="Picture 2" descr="09efb1885b.png (484Ã3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40422" y="19803056"/>
            <a:ext cx="9333663" cy="6653130"/>
          </a:xfrm>
          <a:prstGeom prst="rect">
            <a:avLst/>
          </a:prstGeom>
        </p:spPr>
        <p:style>
          <a:lnRef idx="2">
            <a:schemeClr val="accent4"/>
          </a:lnRef>
          <a:fillRef idx="1">
            <a:schemeClr val="lt1"/>
          </a:fillRef>
          <a:effectRef idx="0">
            <a:schemeClr val="accent4"/>
          </a:effectRef>
          <a:fontRef idx="minor">
            <a:schemeClr val="dk1"/>
          </a:fontRef>
        </p:style>
      </p:pic>
      <p:pic>
        <p:nvPicPr>
          <p:cNvPr id="12" name="Picture 4" descr="4579d2b2ed.png (836Ã6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40316" y="10896630"/>
            <a:ext cx="10574577" cy="8474842"/>
          </a:xfrm>
          <a:prstGeom prst="rect">
            <a:avLst/>
          </a:prstGeom>
          <a:ln>
            <a:noFill/>
          </a:ln>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9349414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260</TotalTime>
  <Words>303</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DejaVu Sans</vt:lpstr>
      <vt:lpstr>Nimbus Roman No9 L</vt:lpstr>
      <vt:lpstr>Arial</vt:lpstr>
      <vt:lpstr>Corbel</vt:lpstr>
      <vt:lpstr>Leelawadee UI</vt:lpstr>
      <vt:lpstr>Times New Roman</vt:lpstr>
      <vt:lpstr>Parallax</vt:lpstr>
      <vt:lpstr>Taking Gender Equity to the Streets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Xinyun Cao</cp:lastModifiedBy>
  <cp:revision>19</cp:revision>
  <cp:lastPrinted>2018-12-07T19:25:02Z</cp:lastPrinted>
  <dcterms:created xsi:type="dcterms:W3CDTF">2017-02-02T20:14:35Z</dcterms:created>
  <dcterms:modified xsi:type="dcterms:W3CDTF">2018-12-07T19:28:40Z</dcterms:modified>
</cp:coreProperties>
</file>