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5097-3CB8-4139-ADDC-660B2B9E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5640A-0F9B-4EEE-995E-DF4D3613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C7611-BDC4-4E92-B579-5D8C7070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A73D6-25AB-449B-8FF9-8EAD395E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2382E-D659-4941-9AFF-4A27E0B3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679FE-50CD-4523-91B2-E81CB29E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0E180-3A17-4EBE-81D1-9BE148955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52BC3-9E48-4941-8AC4-220BACC0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2CBF8-2C8B-4870-90B1-B63C7E6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5FF30-C288-4295-9940-7B11361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93CAD1-745B-44CD-B95C-95D2E8F7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95C7F-8FDE-4AC9-997E-E08924FAF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EE8CE-9C48-4413-9203-6980BC6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C72A4-0935-421E-AC88-CA44340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469F7-ED04-4CD4-880F-AB3F8CA3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CE32-64D3-4A26-AE09-E6E47690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EBFAB-C8DF-4ABB-B2DF-087BF5AA9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D6BF3-8108-4B55-8466-5F72B760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4DF3B-BF58-42E8-90CF-5FF8CFF5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0052-BBDE-4C5D-B368-D518E2BC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0CAD-3251-4761-AC8C-CAAFB9AC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BD6A6-BEB8-4294-8F77-02A804DF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81C21-110A-4A5D-B573-FDDAD2D7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52F6-24FB-492D-BBA6-232D8E0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2D12B-29CC-46BB-AA4A-BC198EBD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5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06AF3-BAF8-494B-BF75-E0C8D2A3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5938-BFA3-4641-8634-2C9B58C37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0E06B-EC8E-45ED-B9FB-70114509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DE9C2-A963-4F3C-8AAB-C76C4FAB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24C85F-C278-4253-A3E5-EDEDB0E3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9AF8A-2511-4002-A347-A3F4EB5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EAA4-AF01-4A70-87F1-52B3AC15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D607B-CC9D-4D56-9FDD-6D478581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F3029-ADA8-49FB-9343-C17555DA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5F1058-5996-42B5-A726-D218F93C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1D0CD1-AC0A-4849-A978-BD01E3F0F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1FD724-300D-4F88-BA5B-1B47A35E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414254-2D4A-4CD4-BFCD-2F1141DD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D42F0-C687-49A0-A296-24D0E01E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6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6EC6A-A3EA-4024-8248-A5C4FABB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46A6DC-C0DB-44A6-9BBB-363F97F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E9C01C-E8C3-4420-B268-984CE94B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76224-214F-4B95-940C-3A59D274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4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4378E-CD38-4390-9E10-A6DFEADB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95DEC-58A0-427D-8B17-B8586A49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3B74B-4247-45B8-A8E4-FFE62AF7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5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3D72D-0DAD-4635-9358-82556D26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1BCEC-D8A6-4AEF-A01F-52E3895B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DD962-E6D1-4DD8-9C1E-EA1839DB6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48C37-ED5F-4223-ACF2-2D9A7573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25D63-2635-4CCF-882F-EE33DCC4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80B75-5436-41E8-9FF8-E0B162A2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48A86-A27D-43D1-9B48-491C203C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96FC7-52F0-4FC5-BBA8-386DB85D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6A194C-CD8B-4D77-BC0E-FF0F9910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3FDD3-ECAD-4EFE-A000-9F99FE4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5990E-9AFC-4D2E-8A81-93A2025E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D6D56-9253-446A-83EC-B81E028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74D82-2BD6-42AC-9D16-2AD104E5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C3451-A122-40C5-BB15-AA800689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50288-5E87-4D00-98B1-315C0B576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C5A1-291C-46AA-840D-962A57306434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AFDA9-3268-4EA4-B1D8-23F502D14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30941-7D1A-4CE3-86CE-81545974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FBD4-9781-433F-BDBD-CE834CEEE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0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307B-85BD-47B9-88F2-7F50DE34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424CE-0523-41CD-BD13-34354C2CE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34EDB6-53F4-4CFD-B3A4-64962D35F857}"/>
              </a:ext>
            </a:extLst>
          </p:cNvPr>
          <p:cNvSpPr/>
          <p:nvPr/>
        </p:nvSpPr>
        <p:spPr>
          <a:xfrm>
            <a:off x="1223638" y="665825"/>
            <a:ext cx="1083076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21C1708-F7D3-4614-A9E4-43B2E26699E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06714" y="1020932"/>
            <a:ext cx="861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58FE87-BD36-472D-9617-F42C22195D41}"/>
              </a:ext>
            </a:extLst>
          </p:cNvPr>
          <p:cNvSpPr/>
          <p:nvPr/>
        </p:nvSpPr>
        <p:spPr>
          <a:xfrm>
            <a:off x="3160450" y="665825"/>
            <a:ext cx="1083076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536EE8-24B3-40FD-B806-5C3D9BE352B7}"/>
              </a:ext>
            </a:extLst>
          </p:cNvPr>
          <p:cNvCxnSpPr>
            <a:stCxn id="11" idx="3"/>
          </p:cNvCxnSpPr>
          <p:nvPr/>
        </p:nvCxnSpPr>
        <p:spPr>
          <a:xfrm>
            <a:off x="4243526" y="1020932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DCA932-6220-486A-B781-3C2F768EE649}"/>
              </a:ext>
            </a:extLst>
          </p:cNvPr>
          <p:cNvSpPr/>
          <p:nvPr/>
        </p:nvSpPr>
        <p:spPr>
          <a:xfrm>
            <a:off x="5166804" y="665825"/>
            <a:ext cx="1083076" cy="7102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F7337A-F891-487D-9292-DF27BE2722FF}"/>
              </a:ext>
            </a:extLst>
          </p:cNvPr>
          <p:cNvSpPr/>
          <p:nvPr/>
        </p:nvSpPr>
        <p:spPr>
          <a:xfrm rot="10800000" flipV="1">
            <a:off x="927718" y="3470511"/>
            <a:ext cx="1220678" cy="4540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重新激活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3D9E8D-E947-4306-B21A-69BEFD9144E3}"/>
              </a:ext>
            </a:extLst>
          </p:cNvPr>
          <p:cNvSpPr/>
          <p:nvPr/>
        </p:nvSpPr>
        <p:spPr>
          <a:xfrm>
            <a:off x="5119455" y="1755836"/>
            <a:ext cx="1216241" cy="3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指派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AFB5AD-ACD7-4032-B29F-B967BFE1F0DA}"/>
              </a:ext>
            </a:extLst>
          </p:cNvPr>
          <p:cNvSpPr/>
          <p:nvPr/>
        </p:nvSpPr>
        <p:spPr>
          <a:xfrm>
            <a:off x="4935990" y="4548968"/>
            <a:ext cx="1528437" cy="3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回归验证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CBE9AB9B-706E-4D91-BE83-D0B622026DCD}"/>
              </a:ext>
            </a:extLst>
          </p:cNvPr>
          <p:cNvSpPr/>
          <p:nvPr/>
        </p:nvSpPr>
        <p:spPr>
          <a:xfrm>
            <a:off x="4856085" y="2495458"/>
            <a:ext cx="1713391" cy="8774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研发确认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2F0ABE6-224C-4D57-B312-C2217AECF93A}"/>
              </a:ext>
            </a:extLst>
          </p:cNvPr>
          <p:cNvSpPr/>
          <p:nvPr/>
        </p:nvSpPr>
        <p:spPr>
          <a:xfrm>
            <a:off x="4430233" y="3634232"/>
            <a:ext cx="2494624" cy="64918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研发是否解决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A705AD24-2595-4BF1-ADBA-B61EE645CF5E}"/>
              </a:ext>
            </a:extLst>
          </p:cNvPr>
          <p:cNvSpPr/>
          <p:nvPr/>
        </p:nvSpPr>
        <p:spPr>
          <a:xfrm>
            <a:off x="4550544" y="5266667"/>
            <a:ext cx="2139518" cy="64918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是否通过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D86983-B11A-4DA3-AB2A-0EDBCB804409}"/>
              </a:ext>
            </a:extLst>
          </p:cNvPr>
          <p:cNvSpPr/>
          <p:nvPr/>
        </p:nvSpPr>
        <p:spPr>
          <a:xfrm>
            <a:off x="7772401" y="2597126"/>
            <a:ext cx="3519995" cy="3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</a:t>
            </a:r>
            <a:r>
              <a:rPr lang="en-US" altLang="zh-CN" dirty="0"/>
              <a:t>bug,</a:t>
            </a:r>
            <a:r>
              <a:rPr lang="zh-CN" altLang="en-US" dirty="0"/>
              <a:t>不是缺陷，无法重现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67D4C18-7484-4A35-952C-69BA03ED05E5}"/>
              </a:ext>
            </a:extLst>
          </p:cNvPr>
          <p:cNvSpPr/>
          <p:nvPr/>
        </p:nvSpPr>
        <p:spPr>
          <a:xfrm>
            <a:off x="7883372" y="3742696"/>
            <a:ext cx="2175028" cy="3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不予解决，延期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DBBFD2-D4CA-4597-8D54-AFC77FB03B71}"/>
              </a:ext>
            </a:extLst>
          </p:cNvPr>
          <p:cNvSpPr/>
          <p:nvPr/>
        </p:nvSpPr>
        <p:spPr>
          <a:xfrm>
            <a:off x="8167457" y="5400387"/>
            <a:ext cx="1216241" cy="3817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6BDFA1-004C-4C76-85C0-EA42AA2D3813}"/>
              </a:ext>
            </a:extLst>
          </p:cNvPr>
          <p:cNvSpPr txBox="1"/>
          <p:nvPr/>
        </p:nvSpPr>
        <p:spPr>
          <a:xfrm flipH="1">
            <a:off x="1231035" y="836266"/>
            <a:ext cx="12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0796CA8-1C92-426F-845D-182DADDA1BDD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708342" y="1376039"/>
            <a:ext cx="19234" cy="37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C5ED313-533F-44F7-B69E-1112EC707695}"/>
              </a:ext>
            </a:extLst>
          </p:cNvPr>
          <p:cNvCxnSpPr>
            <a:stCxn id="17" idx="2"/>
          </p:cNvCxnSpPr>
          <p:nvPr/>
        </p:nvCxnSpPr>
        <p:spPr>
          <a:xfrm flipH="1">
            <a:off x="5727575" y="2137576"/>
            <a:ext cx="1" cy="28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1E2AF60-B031-42F4-9C2C-721919BE443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5677545" y="3372953"/>
            <a:ext cx="35236" cy="2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72B8057-6392-4F38-8520-88650C811AAD}"/>
              </a:ext>
            </a:extLst>
          </p:cNvPr>
          <p:cNvCxnSpPr>
            <a:stCxn id="28" idx="2"/>
          </p:cNvCxnSpPr>
          <p:nvPr/>
        </p:nvCxnSpPr>
        <p:spPr>
          <a:xfrm>
            <a:off x="5677545" y="4283413"/>
            <a:ext cx="19233" cy="25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FE2A5D-4629-4FB7-861E-46874100E8DF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 flipH="1">
            <a:off x="5620303" y="4930708"/>
            <a:ext cx="79906" cy="33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2D06B90-2CB5-4F78-A5CF-AAB35E16F25A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flipV="1">
            <a:off x="2148396" y="1946706"/>
            <a:ext cx="2971059" cy="175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0110E30-0969-4EC4-9C28-52E76A10C5BC}"/>
              </a:ext>
            </a:extLst>
          </p:cNvPr>
          <p:cNvCxnSpPr>
            <a:stCxn id="16" idx="1"/>
            <a:endCxn id="30" idx="1"/>
          </p:cNvCxnSpPr>
          <p:nvPr/>
        </p:nvCxnSpPr>
        <p:spPr>
          <a:xfrm>
            <a:off x="2148396" y="3697550"/>
            <a:ext cx="2402148" cy="189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BE68686-6017-4A50-B118-39BB16BF4E78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 flipV="1">
            <a:off x="6569476" y="2787996"/>
            <a:ext cx="1202925" cy="14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0DF08A2-AA7D-405B-A311-24EB3FC038A8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 flipV="1">
            <a:off x="6924857" y="3933566"/>
            <a:ext cx="958515" cy="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F8E4DA4-CD8E-4E0E-9239-EB4F27B29A11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 flipV="1">
            <a:off x="6690062" y="5591257"/>
            <a:ext cx="1477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4D56A7E-D3CB-4CD6-A32E-FEBBCB391243}"/>
              </a:ext>
            </a:extLst>
          </p:cNvPr>
          <p:cNvSpPr txBox="1"/>
          <p:nvPr/>
        </p:nvSpPr>
        <p:spPr>
          <a:xfrm>
            <a:off x="3440314" y="44376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D1BE17E-14FB-4BC3-AA2D-AC02A8FBADB5}"/>
              </a:ext>
            </a:extLst>
          </p:cNvPr>
          <p:cNvSpPr txBox="1"/>
          <p:nvPr/>
        </p:nvSpPr>
        <p:spPr>
          <a:xfrm>
            <a:off x="7072547" y="2452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366EC04-5AC3-48CC-B92D-7DBE0E8AF7D1}"/>
              </a:ext>
            </a:extLst>
          </p:cNvPr>
          <p:cNvSpPr txBox="1"/>
          <p:nvPr/>
        </p:nvSpPr>
        <p:spPr>
          <a:xfrm>
            <a:off x="7297445" y="3697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51E316F-8B0C-4A12-80A5-61B99BB90181}"/>
              </a:ext>
            </a:extLst>
          </p:cNvPr>
          <p:cNvSpPr txBox="1"/>
          <p:nvPr/>
        </p:nvSpPr>
        <p:spPr>
          <a:xfrm>
            <a:off x="7297445" y="5400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91B8E31-6215-4046-8516-6FE63FFA587B}"/>
              </a:ext>
            </a:extLst>
          </p:cNvPr>
          <p:cNvSpPr txBox="1"/>
          <p:nvPr/>
        </p:nvSpPr>
        <p:spPr>
          <a:xfrm>
            <a:off x="4997522" y="3226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7D46862-9860-409D-84C9-24094D314A98}"/>
              </a:ext>
            </a:extLst>
          </p:cNvPr>
          <p:cNvSpPr txBox="1"/>
          <p:nvPr/>
        </p:nvSpPr>
        <p:spPr>
          <a:xfrm>
            <a:off x="5155289" y="4177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82EA28D-9F6D-4425-B433-F2E6B3146D4F}"/>
              </a:ext>
            </a:extLst>
          </p:cNvPr>
          <p:cNvSpPr txBox="1"/>
          <p:nvPr/>
        </p:nvSpPr>
        <p:spPr>
          <a:xfrm>
            <a:off x="8167457" y="727969"/>
            <a:ext cx="3293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操作者：开发</a:t>
            </a:r>
            <a:endParaRPr lang="en-US" altLang="zh-CN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已修改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bug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备注修改方案及信息</a:t>
            </a:r>
            <a:endParaRPr lang="en-US" altLang="zh-CN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不是缺陷，不予解决，延期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bug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，无法重现备注及原因</a:t>
            </a:r>
            <a:endParaRPr lang="en-US" altLang="zh-CN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重复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</a:rPr>
              <a:t>bug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</a:rPr>
              <a:t>注明重复</a:t>
            </a:r>
            <a:r>
              <a:rPr lang="en-US" altLang="zh-CN" sz="1400" dirty="0" err="1">
                <a:solidFill>
                  <a:schemeClr val="accent2">
                    <a:lumMod val="50000"/>
                  </a:schemeClr>
                </a:solidFill>
              </a:rPr>
              <a:t>bugID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28353FE4-75E1-4621-9415-51B928B29E2D}"/>
              </a:ext>
            </a:extLst>
          </p:cNvPr>
          <p:cNvSpPr/>
          <p:nvPr/>
        </p:nvSpPr>
        <p:spPr>
          <a:xfrm>
            <a:off x="7670031" y="1064992"/>
            <a:ext cx="497426" cy="266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XSW</dc:creator>
  <cp:lastModifiedBy>XSW</cp:lastModifiedBy>
  <cp:revision>3</cp:revision>
  <dcterms:created xsi:type="dcterms:W3CDTF">2020-11-05T13:03:14Z</dcterms:created>
  <dcterms:modified xsi:type="dcterms:W3CDTF">2020-11-05T13:22:45Z</dcterms:modified>
</cp:coreProperties>
</file>