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6582C-13C3-4654-A33D-DB6ADF24FA84}" type="datetimeFigureOut">
              <a:rPr lang="en-US" smtClean="0"/>
              <a:t>2019-09-04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1FE82-0003-4AF2-B603-6859B502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5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E82B-F954-4D5C-9508-88129B885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3DC75-0E4B-4CCD-8A5B-5A9A016F9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47D4B-0EDC-47D9-8659-0F9D6508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F048-D05B-40A1-8DEC-7451AFD2CC9F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49019-F7B2-4A34-9573-1E7A17F6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59A19-6022-4443-AC48-0A954CEC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9CEE-2576-4F82-8254-C6BF1D906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1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E903-D149-4D80-A8E6-317EE90E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C7B96-B041-4346-8B4E-6082B1DF6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DC821-5D76-4616-B6FE-040D2BF0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F048-D05B-40A1-8DEC-7451AFD2CC9F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9CDF6-CC83-43D4-9493-C74904F3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5CB6D-2704-4174-85CE-1026D813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9CEE-2576-4F82-8254-C6BF1D906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5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36E64-59A2-42C1-A3EC-A192E7F04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BA7AD-8DEC-4E3E-95AD-CA708D9F5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F9E59-48D7-4DBF-92FD-E315666B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F048-D05B-40A1-8DEC-7451AFD2CC9F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1550-9BD2-4495-B387-DB87BAC7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4FEC3-CAE5-4834-9D5C-F27C31A9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9CEE-2576-4F82-8254-C6BF1D906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28E9-1004-4B68-ADF2-3604D80F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939E-917E-4C74-B9A7-ADAFD1728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E435-7904-49BB-BA82-2BC63AA9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F048-D05B-40A1-8DEC-7451AFD2CC9F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38947-489A-47E5-B8BF-D9CDEBDD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89B03-2D62-42CF-95D0-9DAECE1A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9CEE-2576-4F82-8254-C6BF1D906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8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9F84-FB06-4A2F-A204-0E531B3A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2D5EE-1B00-48FC-A613-F4F4354F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D6B75-8125-48E2-BB27-5D27A0AB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F048-D05B-40A1-8DEC-7451AFD2CC9F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1D0F8-ECE1-44D5-8069-2549C1F6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9C860-536A-4EC3-8E25-7A03ACD9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9CEE-2576-4F82-8254-C6BF1D906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6108-0C3A-473F-A544-2067E066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ED80-862A-4F4A-A294-302B2C8CA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FEA10-E21C-49F7-844C-12A2D0023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AB32B-7E79-4F41-B770-ECA4F8D9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F048-D05B-40A1-8DEC-7451AFD2CC9F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879EC-DED6-46B1-B48B-6A65B138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8A4FA-2221-476F-9A8A-31111CAF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9CEE-2576-4F82-8254-C6BF1D906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D23F-C6B6-41CA-9254-35D2E730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BCB3F-4D7A-422D-838E-8B30BBAF4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90FBA-AF35-4295-888E-637B99520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F957A-D98C-4D5F-BF55-CA29EC201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07833-AE94-4342-AE5C-8D1E3246E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5D028-0C45-4D9C-9F1B-9A0797FE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F048-D05B-40A1-8DEC-7451AFD2CC9F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9864E-E8D4-4130-8CD9-DEFABB8E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84378-78FC-47E3-B9AF-D3895DCA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9CEE-2576-4F82-8254-C6BF1D906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5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BBEF-5B6A-499E-9DC7-60DE31D4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8B237-2229-4FCB-97E8-AC6C23C0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F048-D05B-40A1-8DEC-7451AFD2CC9F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9CB7F-E8DC-4156-969D-FE0778C8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165A4-5451-4E20-8825-678ADA55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9CEE-2576-4F82-8254-C6BF1D906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0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04098-B396-491F-91D7-60BA618E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F048-D05B-40A1-8DEC-7451AFD2CC9F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1EF1C-D843-480F-BA7A-B57A946F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F5254-5F8D-4932-BA1B-ABF83066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9CEE-2576-4F82-8254-C6BF1D906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5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0366-EE2C-4550-9590-D69895D3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6995-FF89-408B-ADCC-7169CE098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21F68-270E-4893-95C9-D1A196C75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85CE7-7B42-41C1-B60F-11C19776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F048-D05B-40A1-8DEC-7451AFD2CC9F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7A748-B00D-45A5-8180-33638D1B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74BAF-611C-4737-96BB-F91898E9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9CEE-2576-4F82-8254-C6BF1D906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DFD3-55E5-4716-AC16-9D7A1C3A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8B2D-88B6-4D24-9017-71A1615CE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84967-361D-4EE0-B161-9C1FA70E3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3D975-3738-46CF-846E-8F544514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F048-D05B-40A1-8DEC-7451AFD2CC9F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434C2-7376-4536-8572-58A64A8B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D9B47-FF60-41EB-8C80-C13D7410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9CEE-2576-4F82-8254-C6BF1D906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95489-FE28-4ADF-BB74-291783A2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CFD73-4D49-4FAB-B182-92676EC8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603D7-2287-4CD7-B6C0-F91E11783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F048-D05B-40A1-8DEC-7451AFD2CC9F}" type="datetimeFigureOut">
              <a:rPr lang="en-US" smtClean="0"/>
              <a:t>2019-09-03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DE21-310F-4840-BB4D-0D4615FD0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70DA-8543-4260-817D-3CEC45C9D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B9CEE-2576-4F82-8254-C6BF1D906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2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A69F54-1166-402B-82FB-2CCBA9DB4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91"/>
          <a:stretch/>
        </p:blipFill>
        <p:spPr>
          <a:xfrm>
            <a:off x="20" y="10"/>
            <a:ext cx="12191980" cy="647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5CAFC-03F2-446E-82E0-E550FC0EF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85"/>
          <a:stretch/>
        </p:blipFill>
        <p:spPr>
          <a:xfrm>
            <a:off x="0" y="1673"/>
            <a:ext cx="12192000" cy="645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9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5CAFC-03F2-446E-82E0-E550FC0EF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85"/>
          <a:stretch/>
        </p:blipFill>
        <p:spPr>
          <a:xfrm>
            <a:off x="0" y="1673"/>
            <a:ext cx="12192000" cy="64581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279DA1-5579-4632-949F-8D0994223062}"/>
              </a:ext>
            </a:extLst>
          </p:cNvPr>
          <p:cNvSpPr txBox="1"/>
          <p:nvPr/>
        </p:nvSpPr>
        <p:spPr>
          <a:xfrm>
            <a:off x="878551" y="1633895"/>
            <a:ext cx="4307461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The R code editor for writing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A script is a text file with extension .r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630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5CAFC-03F2-446E-82E0-E550FC0EF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85"/>
          <a:stretch/>
        </p:blipFill>
        <p:spPr>
          <a:xfrm>
            <a:off x="0" y="1673"/>
            <a:ext cx="12192000" cy="64581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279DA1-5579-4632-949F-8D0994223062}"/>
              </a:ext>
            </a:extLst>
          </p:cNvPr>
          <p:cNvSpPr txBox="1"/>
          <p:nvPr/>
        </p:nvSpPr>
        <p:spPr>
          <a:xfrm>
            <a:off x="4634624" y="3814387"/>
            <a:ext cx="2188207" cy="25545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The interactive R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Can be used for line-by-line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All code executed in editor will also show up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022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5CAFC-03F2-446E-82E0-E550FC0EF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85"/>
          <a:stretch/>
        </p:blipFill>
        <p:spPr>
          <a:xfrm>
            <a:off x="0" y="1673"/>
            <a:ext cx="12192000" cy="645812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1E07EA-E846-487E-81E3-D14B5E1F7672}"/>
              </a:ext>
            </a:extLst>
          </p:cNvPr>
          <p:cNvCxnSpPr/>
          <p:nvPr/>
        </p:nvCxnSpPr>
        <p:spPr>
          <a:xfrm flipH="1">
            <a:off x="6751674" y="765544"/>
            <a:ext cx="850605" cy="659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7B0C13-E502-45EA-88CB-A404AB5FC416}"/>
              </a:ext>
            </a:extLst>
          </p:cNvPr>
          <p:cNvSpPr txBox="1"/>
          <p:nvPr/>
        </p:nvSpPr>
        <p:spPr>
          <a:xfrm>
            <a:off x="5112488" y="1424763"/>
            <a:ext cx="196702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/>
              <a:t>Displays all variables/objects in the working environment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918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5CAFC-03F2-446E-82E0-E550FC0EF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85"/>
          <a:stretch/>
        </p:blipFill>
        <p:spPr>
          <a:xfrm>
            <a:off x="0" y="1673"/>
            <a:ext cx="12192000" cy="645812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1E07EA-E846-487E-81E3-D14B5E1F7672}"/>
              </a:ext>
            </a:extLst>
          </p:cNvPr>
          <p:cNvCxnSpPr>
            <a:cxnSpLocks/>
          </p:cNvCxnSpPr>
          <p:nvPr/>
        </p:nvCxnSpPr>
        <p:spPr>
          <a:xfrm flipH="1" flipV="1">
            <a:off x="6517758" y="2466753"/>
            <a:ext cx="893135" cy="382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7B0C13-E502-45EA-88CB-A404AB5FC416}"/>
              </a:ext>
            </a:extLst>
          </p:cNvPr>
          <p:cNvSpPr txBox="1"/>
          <p:nvPr/>
        </p:nvSpPr>
        <p:spPr>
          <a:xfrm>
            <a:off x="4690731" y="1820422"/>
            <a:ext cx="196702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/>
              <a:t>Displays files in working directory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229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20053E-E8A3-47B1-9219-4E8228414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50"/>
          <a:stretch/>
        </p:blipFill>
        <p:spPr>
          <a:xfrm>
            <a:off x="0" y="1674"/>
            <a:ext cx="12192000" cy="646736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C7DC2B-75AC-4923-8B89-DAAE74D030E4}"/>
              </a:ext>
            </a:extLst>
          </p:cNvPr>
          <p:cNvCxnSpPr>
            <a:cxnSpLocks/>
          </p:cNvCxnSpPr>
          <p:nvPr/>
        </p:nvCxnSpPr>
        <p:spPr>
          <a:xfrm flipH="1" flipV="1">
            <a:off x="6318913" y="2361063"/>
            <a:ext cx="1883392" cy="518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656A49-5F2B-4436-9D3B-8E2E0D6E0F18}"/>
              </a:ext>
            </a:extLst>
          </p:cNvPr>
          <p:cNvSpPr txBox="1"/>
          <p:nvPr/>
        </p:nvSpPr>
        <p:spPr>
          <a:xfrm>
            <a:off x="4128977" y="1588409"/>
            <a:ext cx="196702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/>
              <a:t>Installed or available packages list is displayed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867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CD31A0-9802-4598-B0C4-42BBF4927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46"/>
          <a:stretch/>
        </p:blipFill>
        <p:spPr>
          <a:xfrm>
            <a:off x="0" y="1673"/>
            <a:ext cx="12192000" cy="641277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B79F02-2F05-44CA-83EE-3E6F247FABFB}"/>
              </a:ext>
            </a:extLst>
          </p:cNvPr>
          <p:cNvCxnSpPr>
            <a:cxnSpLocks/>
          </p:cNvCxnSpPr>
          <p:nvPr/>
        </p:nvCxnSpPr>
        <p:spPr>
          <a:xfrm flipH="1">
            <a:off x="6796585" y="2866030"/>
            <a:ext cx="1883392" cy="84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BE7C45-3E61-4705-B7B1-BB8D8131D6C3}"/>
              </a:ext>
            </a:extLst>
          </p:cNvPr>
          <p:cNvSpPr txBox="1"/>
          <p:nvPr/>
        </p:nvSpPr>
        <p:spPr>
          <a:xfrm>
            <a:off x="4729479" y="3712191"/>
            <a:ext cx="196702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/>
              <a:t>Help files when called from console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781512-02CE-42AF-B7B0-3B9FDDFA80E8}"/>
              </a:ext>
            </a:extLst>
          </p:cNvPr>
          <p:cNvCxnSpPr>
            <a:cxnSpLocks/>
          </p:cNvCxnSpPr>
          <p:nvPr/>
        </p:nvCxnSpPr>
        <p:spPr>
          <a:xfrm flipH="1">
            <a:off x="6523630" y="756355"/>
            <a:ext cx="1585416" cy="567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461BCD-5099-41F8-A428-FFC9EF78794D}"/>
              </a:ext>
            </a:extLst>
          </p:cNvPr>
          <p:cNvSpPr txBox="1"/>
          <p:nvPr/>
        </p:nvSpPr>
        <p:spPr>
          <a:xfrm>
            <a:off x="4135272" y="1349101"/>
            <a:ext cx="229054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/>
              <a:t>History of all code that is run in the console. Including </a:t>
            </a:r>
            <a:r>
              <a:rPr lang="en-CA" sz="2000"/>
              <a:t>R scripts.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88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80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Haris</dc:creator>
  <cp:lastModifiedBy>Asad Haris</cp:lastModifiedBy>
  <cp:revision>11</cp:revision>
  <dcterms:created xsi:type="dcterms:W3CDTF">2019-09-03T16:27:30Z</dcterms:created>
  <dcterms:modified xsi:type="dcterms:W3CDTF">2019-09-04T05:38:46Z</dcterms:modified>
</cp:coreProperties>
</file>