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Circle image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319457" y="3268553"/>
            <a:ext cx="11633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Circle image using "border-radius" property</a:t>
            </a:r>
            <a:endParaRPr lang="en-US" sz="4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6AA59A-BCA7-4EF3-898C-BD9EFFA3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984" y="4104579"/>
            <a:ext cx="4206240" cy="42062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E8B2-3CB1-482F-BFA9-627191EE499F}"/>
              </a:ext>
            </a:extLst>
          </p:cNvPr>
          <p:cNvSpPr txBox="1"/>
          <p:nvPr/>
        </p:nvSpPr>
        <p:spPr>
          <a:xfrm>
            <a:off x="346369" y="8459985"/>
            <a:ext cx="11949785" cy="584775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"./monument.jpg"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B150A-A5C2-466E-B332-FF7B23F5B3E9}"/>
              </a:ext>
            </a:extLst>
          </p:cNvPr>
          <p:cNvSpPr txBox="1"/>
          <p:nvPr/>
        </p:nvSpPr>
        <p:spPr>
          <a:xfrm>
            <a:off x="346369" y="9134794"/>
            <a:ext cx="6907876" cy="2554545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.circle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4809279-9B6F-4A0D-91B5-4DA0A42FE463}"/>
              </a:ext>
            </a:extLst>
          </p:cNvPr>
          <p:cNvSpPr/>
          <p:nvPr/>
        </p:nvSpPr>
        <p:spPr>
          <a:xfrm>
            <a:off x="6483927" y="5602778"/>
            <a:ext cx="2427317" cy="2708041"/>
          </a:xfrm>
          <a:prstGeom prst="bentArrow">
            <a:avLst>
              <a:gd name="adj1" fmla="val 25000"/>
              <a:gd name="adj2" fmla="val 24358"/>
              <a:gd name="adj3" fmla="val 25000"/>
              <a:gd name="adj4" fmla="val 41182"/>
            </a:avLst>
          </a:prstGeom>
          <a:solidFill>
            <a:schemeClr val="bg2">
              <a:lumMod val="50000"/>
            </a:schemeClr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Round corner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15084" y="3268553"/>
            <a:ext cx="12536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Round corners using "border-radius" property</a:t>
            </a:r>
            <a:endParaRPr lang="en-US" sz="4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E8B2-3CB1-482F-BFA9-627191EE499F}"/>
              </a:ext>
            </a:extLst>
          </p:cNvPr>
          <p:cNvSpPr txBox="1"/>
          <p:nvPr/>
        </p:nvSpPr>
        <p:spPr>
          <a:xfrm>
            <a:off x="346369" y="8459985"/>
            <a:ext cx="13139998" cy="584775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"./monument.jpg"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"rounded-corner"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B150A-A5C2-466E-B332-FF7B23F5B3E9}"/>
              </a:ext>
            </a:extLst>
          </p:cNvPr>
          <p:cNvSpPr txBox="1"/>
          <p:nvPr/>
        </p:nvSpPr>
        <p:spPr>
          <a:xfrm>
            <a:off x="346369" y="9127000"/>
            <a:ext cx="6907876" cy="1569660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.rounded-corner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4809279-9B6F-4A0D-91B5-4DA0A42FE463}"/>
              </a:ext>
            </a:extLst>
          </p:cNvPr>
          <p:cNvSpPr/>
          <p:nvPr/>
        </p:nvSpPr>
        <p:spPr>
          <a:xfrm>
            <a:off x="4991344" y="5702027"/>
            <a:ext cx="2427317" cy="2708041"/>
          </a:xfrm>
          <a:prstGeom prst="bentArrow">
            <a:avLst>
              <a:gd name="adj1" fmla="val 25000"/>
              <a:gd name="adj2" fmla="val 24358"/>
              <a:gd name="adj3" fmla="val 25000"/>
              <a:gd name="adj4" fmla="val 41182"/>
            </a:avLst>
          </a:prstGeom>
          <a:solidFill>
            <a:schemeClr val="bg2">
              <a:lumMod val="50000"/>
            </a:schemeClr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A20B1-987B-4633-B178-1884E2804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036" y="4203894"/>
            <a:ext cx="589788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Oval image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15083" y="3268553"/>
            <a:ext cx="13139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Oval shape image using "border-radius" property</a:t>
            </a:r>
            <a:endParaRPr lang="en-US" sz="4400" dirty="0"/>
          </a:p>
          <a:p>
            <a:endParaRPr lang="en-US" sz="4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E8B2-3CB1-482F-BFA9-627191EE499F}"/>
              </a:ext>
            </a:extLst>
          </p:cNvPr>
          <p:cNvSpPr txBox="1"/>
          <p:nvPr/>
        </p:nvSpPr>
        <p:spPr>
          <a:xfrm>
            <a:off x="346369" y="8459985"/>
            <a:ext cx="11108569" cy="584775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"./monument.jpg"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"oval"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B150A-A5C2-466E-B332-FF7B23F5B3E9}"/>
              </a:ext>
            </a:extLst>
          </p:cNvPr>
          <p:cNvSpPr txBox="1"/>
          <p:nvPr/>
        </p:nvSpPr>
        <p:spPr>
          <a:xfrm>
            <a:off x="346369" y="9127000"/>
            <a:ext cx="6907876" cy="1569660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.oval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4809279-9B6F-4A0D-91B5-4DA0A42FE463}"/>
              </a:ext>
            </a:extLst>
          </p:cNvPr>
          <p:cNvSpPr/>
          <p:nvPr/>
        </p:nvSpPr>
        <p:spPr>
          <a:xfrm>
            <a:off x="4991344" y="5702027"/>
            <a:ext cx="2427317" cy="2708041"/>
          </a:xfrm>
          <a:prstGeom prst="bentArrow">
            <a:avLst>
              <a:gd name="adj1" fmla="val 25000"/>
              <a:gd name="adj2" fmla="val 24358"/>
              <a:gd name="adj3" fmla="val 25000"/>
              <a:gd name="adj4" fmla="val 41182"/>
            </a:avLst>
          </a:prstGeom>
          <a:solidFill>
            <a:schemeClr val="bg2">
              <a:lumMod val="50000"/>
            </a:schemeClr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7EB122-32E6-4DFE-8BCB-55F97F31C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066" y="4314680"/>
            <a:ext cx="61138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0000"/>
                </a:solidFill>
                <a:latin typeface="Open Sans" panose="020B0606030504020204" pitchFamily="34" charset="0"/>
              </a:rPr>
              <a:t>Profile image</a:t>
            </a:r>
            <a:endParaRPr lang="en-US" sz="7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15083" y="3268553"/>
            <a:ext cx="13139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Open Sans" panose="020B0606030504020204" pitchFamily="34" charset="0"/>
              </a:rPr>
              <a:t>Profile like image using "border-radius" property</a:t>
            </a:r>
            <a:endParaRPr lang="en-US" sz="4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E8B2-3CB1-482F-BFA9-627191EE499F}"/>
              </a:ext>
            </a:extLst>
          </p:cNvPr>
          <p:cNvSpPr txBox="1"/>
          <p:nvPr/>
        </p:nvSpPr>
        <p:spPr>
          <a:xfrm>
            <a:off x="346369" y="8459985"/>
            <a:ext cx="11574082" cy="584775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"./profile.png"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B150A-A5C2-466E-B332-FF7B23F5B3E9}"/>
              </a:ext>
            </a:extLst>
          </p:cNvPr>
          <p:cNvSpPr txBox="1"/>
          <p:nvPr/>
        </p:nvSpPr>
        <p:spPr>
          <a:xfrm>
            <a:off x="346369" y="9127000"/>
            <a:ext cx="8082736" cy="3046988"/>
          </a:xfrm>
          <a:prstGeom prst="rect">
            <a:avLst/>
          </a:prstGeom>
          <a:solidFill>
            <a:srgbClr val="15222E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.profile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yellowreen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54809279-9B6F-4A0D-91B5-4DA0A42FE463}"/>
              </a:ext>
            </a:extLst>
          </p:cNvPr>
          <p:cNvSpPr/>
          <p:nvPr/>
        </p:nvSpPr>
        <p:spPr>
          <a:xfrm>
            <a:off x="6785081" y="5650455"/>
            <a:ext cx="2427317" cy="2708041"/>
          </a:xfrm>
          <a:prstGeom prst="bentArrow">
            <a:avLst>
              <a:gd name="adj1" fmla="val 25000"/>
              <a:gd name="adj2" fmla="val 24358"/>
              <a:gd name="adj3" fmla="val 25000"/>
              <a:gd name="adj4" fmla="val 41182"/>
            </a:avLst>
          </a:prstGeom>
          <a:solidFill>
            <a:schemeClr val="bg2">
              <a:lumMod val="50000"/>
            </a:schemeClr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D95CF-B30A-4635-88E6-C4148E86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16" y="414346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186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10</cp:revision>
  <dcterms:created xsi:type="dcterms:W3CDTF">2022-08-03T04:04:26Z</dcterms:created>
  <dcterms:modified xsi:type="dcterms:W3CDTF">2022-08-03T09:41:31Z</dcterms:modified>
</cp:coreProperties>
</file>